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42"/>
  </p:handoutMasterIdLst>
  <p:sldIdLst>
    <p:sldId id="1611" r:id="rId3"/>
    <p:sldId id="1091" r:id="rId4"/>
    <p:sldId id="1612" r:id="rId5"/>
    <p:sldId id="1503" r:id="rId6"/>
    <p:sldId id="1548" r:id="rId8"/>
    <p:sldId id="1613" r:id="rId9"/>
    <p:sldId id="1614" r:id="rId10"/>
    <p:sldId id="1615" r:id="rId11"/>
    <p:sldId id="1510" r:id="rId12"/>
    <p:sldId id="1618" r:id="rId13"/>
    <p:sldId id="1590" r:id="rId14"/>
    <p:sldId id="1512" r:id="rId15"/>
    <p:sldId id="1619" r:id="rId16"/>
    <p:sldId id="1620" r:id="rId17"/>
    <p:sldId id="1621" r:id="rId18"/>
    <p:sldId id="1622" r:id="rId19"/>
    <p:sldId id="1530" r:id="rId20"/>
    <p:sldId id="1624" r:id="rId21"/>
    <p:sldId id="1625" r:id="rId22"/>
    <p:sldId id="1631" r:id="rId23"/>
    <p:sldId id="1626" r:id="rId24"/>
    <p:sldId id="1627" r:id="rId25"/>
    <p:sldId id="1628" r:id="rId26"/>
    <p:sldId id="1629" r:id="rId27"/>
    <p:sldId id="1633" r:id="rId28"/>
    <p:sldId id="1634" r:id="rId29"/>
    <p:sldId id="1641" r:id="rId30"/>
    <p:sldId id="1246" r:id="rId31"/>
    <p:sldId id="1635" r:id="rId32"/>
    <p:sldId id="1636" r:id="rId33"/>
    <p:sldId id="1569" r:id="rId34"/>
    <p:sldId id="1639" r:id="rId35"/>
    <p:sldId id="1640" r:id="rId36"/>
    <p:sldId id="1597" r:id="rId37"/>
    <p:sldId id="1642" r:id="rId38"/>
    <p:sldId id="1643" r:id="rId39"/>
    <p:sldId id="1601" r:id="rId40"/>
    <p:sldId id="1598" r:id="rId41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47"/>
    </p:embeddedFon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汉语拼音" panose="000B0604020202020204" pitchFamily="34" charset="0"/>
      <p:regular r:id="rId50"/>
    </p:embeddedFont>
    <p:embeddedFont>
      <p:font typeface="Arial Unicode MS" panose="020B0604020202020204" charset="-122"/>
      <p:regular r:id="rId51"/>
    </p:embeddedFont>
    <p:embeddedFont>
      <p:font typeface="微软雅黑" panose="020B0503020204020204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  <p:embeddedFont>
      <p:font typeface="Tahoma" panose="020B0604030504040204" pitchFamily="34" charset="0"/>
      <p:regular r:id="rId57"/>
      <p:bold r:id="rId58"/>
    </p:embeddedFont>
    <p:embeddedFont>
      <p:font typeface="仿宋" panose="02010609060101010101" pitchFamily="49" charset="-122"/>
      <p:regular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50"/>
    <a:srgbClr val="FF0000"/>
    <a:srgbClr val="99CC00"/>
    <a:srgbClr val="CCFF66"/>
    <a:srgbClr val="A38302"/>
    <a:srgbClr val="0066FF"/>
    <a:srgbClr val="FEFCDE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3161" autoAdjust="0"/>
    <p:restoredTop sz="36648" autoAdjust="0"/>
  </p:normalViewPr>
  <p:slideViewPr>
    <p:cSldViewPr showGuides="1">
      <p:cViewPr>
        <p:scale>
          <a:sx n="110" d="100"/>
          <a:sy n="110" d="100"/>
        </p:scale>
        <p:origin x="-204" y="-186"/>
      </p:cViewPr>
      <p:guideLst>
        <p:guide orient="horz" pos="1656"/>
        <p:guide pos="289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22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font" Target="fonts/font13.fntdata"/><Relationship Id="rId58" Type="http://schemas.openxmlformats.org/officeDocument/2006/relationships/font" Target="fonts/font12.fntdata"/><Relationship Id="rId57" Type="http://schemas.openxmlformats.org/officeDocument/2006/relationships/font" Target="fonts/font11.fntdata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3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9" Type="http://schemas.openxmlformats.org/officeDocument/2006/relationships/slideLayout" Target="../slideLayouts/slideLayout99.xml"/><Relationship Id="rId98" Type="http://schemas.openxmlformats.org/officeDocument/2006/relationships/slideLayout" Target="../slideLayouts/slideLayout98.xml"/><Relationship Id="rId97" Type="http://schemas.openxmlformats.org/officeDocument/2006/relationships/slideLayout" Target="../slideLayouts/slideLayout97.xml"/><Relationship Id="rId96" Type="http://schemas.openxmlformats.org/officeDocument/2006/relationships/slideLayout" Target="../slideLayouts/slideLayout96.xml"/><Relationship Id="rId95" Type="http://schemas.openxmlformats.org/officeDocument/2006/relationships/slideLayout" Target="../slideLayouts/slideLayout95.xml"/><Relationship Id="rId94" Type="http://schemas.openxmlformats.org/officeDocument/2006/relationships/slideLayout" Target="../slideLayouts/slideLayout94.xml"/><Relationship Id="rId93" Type="http://schemas.openxmlformats.org/officeDocument/2006/relationships/slideLayout" Target="../slideLayouts/slideLayout93.xml"/><Relationship Id="rId92" Type="http://schemas.openxmlformats.org/officeDocument/2006/relationships/slideLayout" Target="../slideLayouts/slideLayout92.xml"/><Relationship Id="rId91" Type="http://schemas.openxmlformats.org/officeDocument/2006/relationships/slideLayout" Target="../slideLayouts/slideLayout91.xml"/><Relationship Id="rId90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.xml"/><Relationship Id="rId89" Type="http://schemas.openxmlformats.org/officeDocument/2006/relationships/slideLayout" Target="../slideLayouts/slideLayout89.xml"/><Relationship Id="rId88" Type="http://schemas.openxmlformats.org/officeDocument/2006/relationships/slideLayout" Target="../slideLayouts/slideLayout88.xml"/><Relationship Id="rId87" Type="http://schemas.openxmlformats.org/officeDocument/2006/relationships/slideLayout" Target="../slideLayouts/slideLayout87.xml"/><Relationship Id="rId86" Type="http://schemas.openxmlformats.org/officeDocument/2006/relationships/slideLayout" Target="../slideLayouts/slideLayout86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2" Type="http://schemas.openxmlformats.org/officeDocument/2006/relationships/theme" Target="../theme/theme1.xml"/><Relationship Id="rId101" Type="http://schemas.openxmlformats.org/officeDocument/2006/relationships/image" Target="../media/image2.png"/><Relationship Id="rId100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  <p:sp>
        <p:nvSpPr>
          <p:cNvPr id="95234" name="AutoShape 2" descr="data:image/jpeg;base64,/9j/4AAQSkZJRgABAQAAAQABAAD/2wBDAAgGBgcGBQgHBwcJCQgKDBQNDAsLDBkSEw8UHRofHh0aHBwgJC4nICIsIxwcKDcpLDAxNDQ0Hyc5PTgyPC4zNDL/2wBDAQkJCQwLDBgNDRgyIRwhMjIyMjIyMjIyMjIyMjIyMjIyMjIyMjIyMjIyMjIyMjIyMjIyMjIyMjIyMjIyMjIyMjL/wAARCAEsAh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SD+9PD45pu2l219geYSCQ5+9ipknZejZqrinAVLSHcurKrdRUnmKB1rPFLk1LgUpFwzjtzTRcup4warAUuKORBctC7buB+VPFyT3FVRmlxS5UK5bWZuxp4kY9aqKSO9SKxFQ4jTLQY0oJqJZcdQDUqzIeCMVLQw5oBYVKgMjBUUsT0A5NdRpeiwLZ7ryFWkk5w3VRWFWvGkrsuMHLY5Bi/ak8yUdM13LeHtOcNtRlJ6EMeKoSeGWOQkiAZ/i7Cs446k9y/ZSRy8b3EjfKGJ9hmp7eK+vJ1ihibLdMjA/Ou3sdOh0+Hy48Ek5LdzVnqPlxxWM8ervliUqPdnGt4e1jCkqpz6OOK09P8NOkjNeygr2VD1rbnuTEozULahExAGc1hLE1pq2xapxTLSW0EcQiUAJ0wKkWNE5VeO1QROh+Ynj61YEqMODmuSVzQVm4461BKzkjB4pl3dJbplRlqzVvJZHzn8KqFNvULml5L8lW25rFuJbpZWTDNg1sifZFukNZuo3CRDzEOSa1pXvawpFAas8Jw6g/Wp4fEQXIdFx7Vz97cLKSw4PpWabgr3Fdyw8ZLVGXtGjs5tUtZ2DDj1zVG5vYFUiM5J71y5vCvQ1E963qauOGS2JdQ2ZLxQeMCoTfe9YzXJNM84nvW6pIjnNZrsk8E037Vg5zz9ay/NJ70u4+tVyC5jeivhgA1HJqDbjgVko7Z68VZjTceWrNwSK5mTvdS43E8UQ3cm4c1G4wuM9KriRQ3XBppJib1NyS8KxqN2T3qMXAkGGWqEcoY/Mal8xB0YVHKkVcvQghuCMVewcDvisP7TtPBqb+0ZCNu7j6VEoNvQqMkixPJg4qsX4JpWbf8xOarGTk4qoqyJbux5kJbFPCEjOahVgDnvUclwVbGaoLmjHsXAY81digPll6x45MjJPNXxd4hA7is5p9Ck0XRevHgBulEl6zoMnFZjS7uaaZeKSpofMyaWfOcmoHdWFQSSYqFpTWiRLJWYYpDOQvHWqckxPApglIGKtIlsvJdMp61bi1JlGM1hiQ7s07zD60OCe4KR0P9rsoAU0f2tIwwzcVgpJzk08Plxz1qPZR7FczNZr1MEsX+naoZtSjMZVMj0zVOcgRj6VnvJzgURppicjRbU5M/eOPrVaa/ZzxwKpNJULyZNaKmiXJvYne4Jzk81CtztJxUDvUG/mr5URctiT8aKiU8c0UWQ7mvilxS0uK6jKw3FLinAZFOAouOwzFOC07FOC1LYDAKcBTttKFpNiExSgUuMUdKm4AFAp1NqeO0uZWAjgkYnphTSbtuNK5HmtDT9Fu9SUvFsROzSHAP0q/H4ZUQF7m9VXxkKgzj8aktpTY26QK27bnmuWeITX7t6m0aTv7xraToaWEG+dQZ+cuGyMe1WzdpvPPyjjJrAn1WcrgudtUZdQbA+bNcXsZ1HzTZupRjojprnWEjTbGefWsiXVZnb/WED61iyXbN3qET4OTW0MNGJDqNnRjVZY4+HP40RaxPKwXcQB1INc/9qBGKhaYg5BqvYR7C52dVc6h85QuHA71VNwWOQawBdEdTUq3fvSVFIftLnQx3rbfmfp0q1balg4rmhP8vXrViGfGKiVFFKZ0kknnnPWogPJbIziqcdxtUHPWphdKeDWHK1oWaRn82Pai/NXL6u04nI9PStm3mBmyWwB6Vau7S2m+diCxHY0QkqctRSXMjg5WJPUj1FUJDljnNdVf6V5TeYqkoelYN5EAeAQR7V6FOopbGEotGc2QKiYk9Knb5eoqNpF/Gt0zNjQD60hIzjNMeT3qBpcGqSJLeV7GnAN6iqAmqxFLz1pNBcuxKSRVpSQOtU0nUd6f52T96s2mzRMsuxI45quyHOaPO56io5JcdTQkFxSSOhqNp2XuaaZCeKrz5NWvMlssi6PrUqXBzwaywGXmpEl55pOKEpM1xdkDrUZuxnqKp7sionyDzUpIfMaH2rPQ0xnJ5zk1VR+OKmVhRYfNcsRysCM1cWfcKzTMop8ctJq40zSEox1pGl44qp51I0vHFLlKuSSSVA0hIqNpPU1C8uelUkS2OeUg4FRiQ1C70xXJNWkS2Wg5o3mow1GaYXJhIRUizYNVgacCBUuw7k0s7PxmqzE4pzOAOtQPKKEhN3EJOaaTUbSj1qJp6qwNj5GqDdzUT3FQmb3p2IL3mhe4orNabnrRT5Srnb4oC1oNpd6igtbS4P8AsmnDSb5k3C1lI9lp+1h3HyvsZ4FOAq8dIvhGH+yTbT0Ow03+zrsSiI20oc8bShzS9rF9RcrKoFOC1qN4d1NFLfZiQOwYGs943iYrIjKw6gjBFTGpGfwu4pRa3GAUuMU4KScKMk9hVmHTL255ht3YdM44/OhyS1bEk3sVVQu4RRkk4Fdlp/hiyW3VrhTLIRk/NgA+2Kp6N4bnhuxPeHaYzlUHO78a6vaqR7UwuOgrzcXirtRps6aVLrJFVNMsECBbWIeWcr8vQ1NO6rE44yRVC+vvssnLZyO1ZE2p+YSN361yRpTnq2b3SGanIUlO1uPSsl5221amdZW+Zs/Q1QmIQkHmvQpqysYTepHJdcdarNLnnNRysO1RFsrjvXQkRqSNN6GmGU55pmKcLd3BIHFPQl3HCWgzVAwZTikFFiSbeTUsb5FV1pwyDSGi8slW4ZRkH0rKVmJqzG5HNQ0UmbivuxgdaJt0YDYO01li4cHrSmdiOSTWXJqacxoJdFRgHg1MLpmljVW+YkY9KxvOwack7l1A6549qHBApM7GXeIirEEY/Kudvo1LcqM1OLtlAG7JqRpIpACRzisIJwZo7NGDNbxyAgKAay5rIoScV1MlvETlRiqs1qv4V0xq2MZQOVaA+tQtbtXSPZxk9Kia1j6AVqqpnyHNm3cdjT41ZTyDW6baMVVlUJkYzVe0uLlKRz6U0byakcnsBUYLYzTTJHfNSkMetN2kjPepRG5ouBGOBznNJyeuakKketPWMkZPApXHYhIDCo/LwauiIIDyOaaVUL6mkpDsVxx1ND/MKXIJxikY4piIw2DUoeoD1o3Yq7XGSlqljkwKqbs09WxRYRcEnvSPIexqvvFI0oFFh3JSc0xzxwageY/SmB88E07CuOJzSd6QkUm4DvTAlDEGn7+Oar+YKgkmOeKLXC5oB+OKYXY9KoJd7QeatW0pm7UNWGmOOe5qByatSJx1qq4PWhMRA5wKgd6lkqsck0xDHaoCTVgxE0wpincRXPWilbANFFxn0qUkY/KV684NPVcDGwjPXmoDfwAkGRVOMnNS+eGXK/MPUGvnGpdj0STkEDnFOznvVSS8RQQXKketZ8up7W+SQ01TkwubgNUb2209g0l3CpLjBYjms8a2yDBIJrPu9TmuzsJ+X0FaU6E79iZSjY27WHSrOPzIBEuBjcev61bt7mCRR5WAg9OBXEylc43tx2qBLieGUbJGH+6a2eG5tW9SFUt0O4utWht229WrFutdLEhDism5uGm5kfcwHXFZzyEN7VVPDRW4pVGaNzdvL1OaqM/y5JIqu8wPRqiLO3TpXSo2Rk3cmM7r3ppuA5w360juFAz0qm5yxIqkrgPkALHFNjXc4BpEbDjeOKezDdlRj6VYiUwhcH1pzHYuM8YqsbhweTSNOG6mlZ9QuD8mm4Hek8xe5pRIvrTDQlSPcMjpTvs57sKjWbAxUonFJ3Akjh96l8rHqari5A6U4XRNS0xk7KqDJNRb1z1qGSUtjmoy4DZJ5oSAsu2D3oRypyOtQiYHrUgZSOoosBOJ3Q7jnBqZbrccg9KrGUbcDkVEXGOKnluO5eN5jIzTftO7q1Zjvz1qJpWXpT9mgbNYyj1pjTrjpWcrtjk07zKOQVyw8ikniq7uvcUhkHrUTsD3qkhNkUrJngU1EyfalEa5yTTwQvQ1RmOWJUOalDJjtVZpKYZsCla47otNIi9qha4A4qo8pPeoi/qaaiHMWzcFjS+aMVRMvNL5lVyoVy07hqiLe9Rb896aSSaaQMkJpu7mkyR70oOe1MQueaXNNwxPSlKEDkUwDPNNZqQtUbNk0wuByTSkgCmEmmk0wHFqZknvSFqaZMUhC8j1oKgjmlUkjJxTHfaetMBhjJb2qzCfKGAarGb0pBIGPJodwLxudo55qJpS4JHFVsqvU5pHnA6UrDHs2Tyaid1HSonmqs82e9OwXNATxlOeCKrSzR9iTVJ5veoHmz0pWFctNKCaKphs0UwPY47qWObzGw7f7fIrWttdRI9kkWG/vJxj8KwGYioyxNZyoxnuaqbWxuz64rvsZdyf3geary6lblcqHzWPmkyKFh4IHUky898rDkGov7QYAgDgjB5qqcZpwVOwzV+ziuhPMzQsLoBiGbjPerkowwdWxWXbCJpAOQfYZrVUK6cMCK56ySlc0g9CpI5OSTVVsZ70+5SQS/uunrVRln3fMalA2JJ97lfxFSLIFWoypVcnNVmkIPFXuTctST7uuKgLgdKiZs803NO1hcxKWNAY5qLdSb8d6BcxI4JPBqByVp4k96hlbmmiW7ibznrTxISOar7xTfM54NXYRb83HenCcDvVPzBjmmGUetKwXZoef70CfB61mmfHek+0D1o5R8xri49elL5sbVkC5x/FThcA/wAVLlHzs02x/C1RmZ0GTVD7QfU0G5JHWjlC5oreZ4p3ng96yDOBSrcDPWjlDnZreaD3ppcetZ4uPenGbI60uUOYu+bjvTGl96pGYDvUL3OKfKHMXmnx3pv2jPes83Geppvne9VyonmNLzqTz/es43GKaJx60coXNIy1G0tUjP703zsmiwXLTSe9RtLUOSaVR60hEqsKeW9qjyBSgmgSYvNOVfWkAYnpUyQlj70XGriovNW4rXeRk4zToLXJGRV9IVUjrmolPsaJXI4tP2uMEGi4sAASStXN4VMDrUTktnNZ8zuW0jClt2BPBxUIjJNbbIAOaqyxDOQK2VQzcTMePbULZ9K0DGCaPKUjkU+YVjKeTacVC0grY+xRMfu006OH+6T9KfOluFmY/n4qNpciuhXQUK89cVUu9EaKBpAh4pqpEOVmGZeetIZiORWtZeH7i/J8tTmrreD7mNCTgkCh1YLS4KL6HNNcmomuKuXmmzW7MroRisuSNh2NUnch3RI1yPWoGuMniomBzilRGB5HFMCRVeX6U4x+X1GTV23SLaN+Rnpim3UBU8Agdqi40ilvPoKKRlOelFFyj15hUZqVhTNo9apMCI5ptT+Xu7ijyDjqKfMBXxS4NT+S3oaTymxnBo5kBCCytuU4PrVq1vWgVlMatu7nrUfl+1OEdTK0lZgnbY6GzgiktTIyfN19qrT2e8llAGOoxVC3a4WQGESE9MLnmtCP+1OZFtpdg5I2HpXFKm4u9zdTTWxk3ELDK4rLljZWORiu1uraG6tBJtMcoGCjcc+uaxtQstsW1UOSOSBkUQqdGKUDnC+KYZR61YaxkLMMHr3FVZLR0JBNdCsZNMQze9RtLnvUTqVNNLADmrSRNyUS4prTD1qnJJjPNQGY5qkhcxbebPQ0wSYqmZjTfOp2JuXjPxyageU9qqmUk9aPMzRYLkxkb1phmOOfzqItUTtRYTkWPObs1HnOOc1RZzmm+YfWqsK5pC4cUjXR7HFZ3mE9zRuPqakOYv8A2lvWgXJ9ao5NLkmmO7L63RPQ0/7ScdazgcU/f60WQXL4uMnANIzlu9VUPpUygntUhcXcaTeR3qVYnYdDSi3Zj0ouh6lcuTQGPrVr7BIRkDimizYnkUuZBZkHmEmpE3NzVlNOckHHFXk03IB6Cpc0ikmZ6ZqUBielaSWEaN8zc+lWksgSDgYqHND5bmQsTHoKsx2r4yy4rZW1RQPlGar3RYt5YXj6VPPcrksVo7fc3tVsRRw4PBNEVk6/Mx2nHAFSmyWRMyvt+tS5eZSRKkiFCVxwO1ZbajKj9sfStN4UtrYmIq5PXPestrfzWyw257U4WCVxx1JmHKirsE6zRgjg96oNpjMwx0qzDYTW+Sj5Wm+W2glcsMuRVd1xVlPMbAZPxFK8ORwpNRexVrmaVy3SpRHntVryQn3wfyqKSTa3HA9qfNcVu5Lb2u48itEQJEgYpgU7T76FISMJv9CPvUy/uCHBaRDuH3VOcVk227GiskSWKW8lzic7UP8AF1xXRpo1hPEv71HQ9getchDPGG5YY+taUF5FHxEx3Hue1Z1IyezKg11Oli0ixUg20O1l4zUs2jROmTkGsSPX5IEZRLnjjjoaopq1z9oeX7QxZvXkVj7Oo+ppzxNCfwrazyfv3BPU5WuF8X+HfsVzi3jBTH8Irpm1i53kySs4z0J4rQtrmzvFK3CqS3rW0JVKbu9URJRlojxR7J9x+U0i2kjn7pr1i+0nT/LeTYpwD92uMm8mORkXjFdkK3Psc0qfKZFvE0YIZDntxU1xG7xiQgHb2FdBpf8ApMoiOwr6sKXWLUWrZTYykdFqfae9YOXS5yT26E7umaKfMSXwBgCitUI9LIpu3PanmnI+xs1VwFgsp7htsUTufYVfh8P6hKcGHy/dzitfTdWiFusbyQq3oMjFaH2oMSBMc+xzXDVxNVOyR0xpRa3MVPCsgG6a6jX2AJrQg0TTFXDMWfGMk4ptzebMgFiaom9bPKGsXOtNastQhHobY03TYWV2SPI6ZAqY6bYz5kWCMse+3rXO/ai3JyKnh1eW3wAcr6GsnCpvcu8TYEL2yg+Rhc9Y+34VLJbtNGuyeSP3XvVOHxDA3Eo2/jVtdVtZPuSKayamnqilYpS6LPNcea90XX02gGpza26II2xuxgU641O3t4ifMAb0B61zF34kn3goc474rSKqVCW4xLl5o42uwIDA/drDm0WRmJ2nn2q9b+JpZcRz/MpPXuK6SK6guLQNE6kpyQwxkVs51KejI5YS2OBn8P3CRlpEGO3HNYl1YmP7y4rudW1MyzyRjG0H5QKw7m2eeInbkmumnUla8jCcF0OLuFCkiqL8dK37nTXAYkjI7ViXELIa7IyTOaSaKpNNLVL5JPamMmKu5mMBNL0puO1PWNj16UAN3Uh5qXyGIJAOKhKFTSuBGy0wipipqMjHagdhmKWlIoxQFgye1KDnrQBmnohNA7ABT1SrEUAYc1Yjt0B55pOQ7FVU2jpViJwvarXkITnFJ5KelRzJjSIXmLcIdo9KWOPPSQg1MIo/SpFhQdBS5khkkbMq7C+akJXOWquQAfvUF8cZqB3L0c6Dg4qwt5EODkVjZ5yCacGPSk4pj5jVaaFm3Z5z3q4l1EI85z7Vz/OPvU5ZCp+9ScRqdjovtkKplm/CmR6nbtJgox544rGWQOBk81PGBkEHmp5EVzs1pb5XYIgxz1PQVcKCQLk8YrLEqBRnFPW8wQAalrsVfuW5YV2kLjrSrbgqCBk1GlyCc4zU4vlXIwKWpWg6ODJ5Fa1to0ksSuiZDVz76m6OSCMduKltvEl5bPuilx7dqUoza0BSj1Ok/seCA/6TKF/2R1oa0gUq0KKyjoc5rmLjV7u83GSUtuOTS22pSWsbLvOSOPrWfs59WVzx6GprM6qm0JEGYc7RyK5eQsckDirkRlvJzuJYmtGDRZ5H3SRlU+laJqmrMh3m7o52RpFTIU9KoNdurck16Bc6LbiCMD5CeGZjxXIX/h+5m1FobQeapPysowMVdOrF7kyg0ZL35zweakgvpQchiPxq7b+FL2W58pkIIOCasatoDaYoG0gEdfWtHOF7Inlla5SN++PvE1PDfvuAJP1rIOUODViHdI4AFNxVhczNc3J3jceKlj1ARk4bFZ8oIhU7Gz3PaqWJuCFwDUcqZXM0dF/am/h8Y9PWsXUokkkLRgc+lJHa3kvKq2B3xVhNMvnQkR4A6ljikkovRg22UbXzYG3A4/GnTztITvkBH1q3/Yt4xBYE59KmPhq6OCEOPUU+aF7tgoswmMCtyuSe+KK2j4ZlP394P0op+0j3DlkdI3B6U2uw1XR4p7UyQQhJk6BejCucm0+5t8GWF1GM5I4opYiNRFzpuLKi8HNX4NVltxwiMB0yKqbGJwBzSGNh1BH1q5KMtGSm1sa0esQsP3kGCe4NH2y3EgJGV/2ayQtOAxWTow6F+0kbnn2MhHznBOOVp7pp2dplGT3zWBS4JqHh13H7V9joTpFvJGGjcEHpzVZ/D8rHMZ49Qaykd0OVYirltqVxbgjezKf4c4qHRmvhY1Ui90K+hSh9jyHP500+Gmc4D8+9A1CcS+Zu5/Org1CWRlc7T7AYqZKrEpODMptCnglxs3Y/u81ZH2i3hb5D07Cte1uyJ/3kbc9zW2RD5e7C4rGdaSdpItQXQ83dz9o3SA81pB4pEIQhQfU9K1NXFgYmHk5fs3SuSuJfLYhTit4S50ZSXKyDUgEcqpDc9qwp4C55Faksxc81A20iumLsYTs2ZRh25GKpyQE9Oa1pEU1AVUEitFKxm4mULVnOAOav29htUb+T6U8EK3BqbzhQ5NiSRL5MYjwKz5rEE5WrfnKe9IZBjrSTaKsjHktypwaiMIq7JlmPFMMeRWlybFNofSmGE1ZIwabnFFxEAjweamjFIeaACKLiLaNgVMrd6qIxqdTnmkyiwGzRuFQg4680E96mw0PZwOlN804POKiYgnrSEKepNMZJv9DTTIQaYWVfeo2kA5o0C6J/Np6ycVSEgNPEmO9LQV0XBLimlx71V82mmTnrRoF0XkkwKsxXAHeskOTViH5j1xSauCaNUXANHn85qiEkJOBx60g3k45pWHc1BdEDg0xro+tVEWT0NWEtJpvuxMT7CloO9xpmLHrSrI3vWla+GtRnAZbWQg8g4rVtvCt2T+9VY177jUurFdSlGT6GHBvc4UGtSDT3mKjaxJ7AZrsNM8NWNtH5sziY4yq5xWhI6wwhbS3Bb+9jpXNLEXdoo3jR6sydJ0AqVleMoPfrXQLaLGhA9PrTIJbwooIG7vkVahjnDbpZc+2K5Jyk3qzeMUloVJLGKSLE0ZIznkVJb2ECHMS7D64q0VkOVZVdT6HFQXfmqoEa7T7Go5m9LlWsRGKOEyZjyT/FiuZ1SFr/AHRCPeB0JHSuot4pxExcGRmPUmpordIlLuiDv0q4z5HcTjc88tvAMtyfMeVVXPPFbEHgu1tF8xG8x1H3WGM1vX2qxKuAMsKxpdXYhh+Vbe0qzM+SnEa+n2uwRGJFXutRTaZYqQRCuB2IqNZmlJbfg0EAqXlnCj0z1qtV1Fp2LKw6aIvnZUK84qvNqljFgRW6tjuRisa6kAdsNkVmz3GMgGrjSvuQ6ljo5fEUQj2+Qox6VQfxA5+XcFX0Fc28xYnJqtJOB3NaKjEh1WdTL4lUN/qA/ux/worjXuCT1oq1RiL2kj3aISvEzAZUggD3oiMmNkhB7ENU9rJ8gTOR06VTktlhvTLIyGMggrjOf8K8tato7R91DtUTxIiuOrKBnFRpbx6lbbblCcH5X7j8abLaweW00EjhV6gucD86ypNYkVQsLHC8cccVpFN/DuS2luSt4bucHZLEecck9KqHR70StGLdiR3HQ/jXS6Zeie1UOfnxyTVeWe785VIwrH5WUgitI4iom0yHRgc21jdK+37NLkdflNI1rOhAaGRcjPKmusjkkOYnmUtjjj+tQR3M8VwImHQ/dqlipdifYLuc2tpO0e9YZCnqFOKj24PNd00gVgCMcVVupLRIHndI3VepIBoji23sDoLucftqSMlMnbn0rUutasoQjQW0b46YUAilttfLRHMPAb+If0rR1ZtX5SFTSe4yC9DqVkAAzwK1Ehaa2OHwcetJ9qsrlF8yJGfHHy4x9DVtI4pF+UEfQ1yVJLtY6Ip9zmb6wlVmcuGX+VYs1iSTjrXeTWEFyu3BVgMA1lSaS6B2EkbbeuM5ralVjbUynB3ujiGsJGY8YOelI2juB8xFdU1oC55XcDTWt8ZyBXSpmLgcPcabOrEKhI9RVaS1lEZ3qRjviu+8lemKpXGm+eWDH5G9KtTJcDgHYKMAc1BJI/QV0t54akiVpFcFc8DviqEFrAzlZCNo461opoy5WYYdgec1Ks571e1C2iR8QAlR1yKy2XB6VSaYFjeD0qNs0JG2M4ND5A5pgRHrTCAaeST2pu0k8CmS2N2kHilJOMEVKImXGe/TNKbeR+QAaVwIQcVIrkUGznBAKHmnPZXMQBaM4PpS5hJtAZM0GQkU6Kwupj8kRq/D4fvZGClQv1NJzRWr2RmMxqNmOK6iLwjMxGZB78Vbk8ESpD5nmqF9W4rN1orqV7ObOHfcfWkVT3FdDNpTQS+WwyR3HSmvp8Z4IwavnRPKznmPPFIDW6dKTBKKxrQ0/wAI3l2VfyNqHnc/AxQ6kVuJRbehygDt0FSLC7HofrXqtn4LsUT5sHAySTipl0GwjBVYFPvWf1iL2NfYyPMobC4fAWFm7cDNbFp4c1ScfurSTj/Zr0rS9Ot4i3G0KuRWkkhjYusT4PRtvArnnimnZI1hh1a7Z5jB4U1mZtv2SQD1bgVu2fgq3ikX7VOWx99EHf0zXdWs++2dmOPXNV2j2hdmCTzmsniZvTY1VCC13MK08NaTbzb5I2ZQeFJrXjmtrfiC2jQDphaWWJNnmSSgsOqqelWIvsywKCmd69aiUr6vUtRS2K9xqLyJsQBR321DFBNcIWXkVXlXbKVXI54FaCLPBBHII8qBkkD3ptKK0He7GJYSoQC6tJ/dzWlHGLaP52Vj2CrjFZYne3dmaNlZx940i/arlxhWKnvUyjKW7GmkaUt6i8dDUL6iAnA5qEafNJKBJwAOuaR7dI5dgw1RaJV2SW88juCG4zWrwwyTmqEcHlldoGKsmRUUkkcdaiVnsNE/zFeeM1BKnyne2R6VBJfopHPA61XllNzuEcmVXrzQosLmLqcaq2VPHpWBO7AnANdHdWjrE0sp+QHk5rmr28jExEQIQcAnqa7aWuxz1NB0UxRMs3XtVa7umZcD8qYLsYIHekDGXoB9a25bamVyi0kh6g1UkLE810YtYmwcHpzkVDcWMLDgbapSJcWcrM5TPNRw2s91yowvqelbzaVbkkvk1ZSNEQKo4HStLk8pgnRJSeJR+VFdBjFFF2OyO8l1HKlbf5VbqAaWBnlKjBPrXP2UkskqLkYPYV1UTwWFoZpn2jp681500oaI7Yu+pm3+pxQRNaxjaWPzbvSud89BL8p4PaqWqTz3F48hOcnOcY4qCB8HdJxXTTpKMTCU7s6KG9EaglsY7VtQavb3ELBGkj28jJ6muEkuwx4Y1Na6i0DqO3pUzopoaq2O2XU8NhogQP51qWV2l2vRSwri49SjMm7rn+GtbTr1jIFjjYj2Fc86VkaxnqaerSi1Qs0xw/RT7Vyt1d+aCrSHZn7oPFdPrdib7TwSwEsR3ZAycd/8fwrJs9JsWVS8vmlxgBuMVVGUIxu9yZqTdkU7W082yW5iww3FWHXbTZxItoZM4ZX4963Y7RLFXggQhHbkHkVcexC2h8qBJHJzsc4FN1tQ9nocxaX10XUhAceoro7K7kWMtMyKvfHWsD+2QGOLVEI4wO1MW7lkJ2hgG6jNXOm5bqxMZpdbnXx3cUg4kIND3EasSyrt67sda561SeXCrgVqw6bJIP305YDoK5pQjF6s1Umy2TBdQkrIFJGAeMiq40svuMkwZTg8Cnrp6I2UY49MUl9qlvpluXncnHRe5pJtaQG0t5FO5s7W1yZZnIHZV5Fcnea0BerFbMMKfm3DrSXWrajqlxK8ReOAnj6VBpnhq5vJXnkRtit3712wXKrzZyylzO0UTahqUc2myAAqTxyOaydF06TUbpYyg8voWJxt966O4sn2NHAm9SMEkdPpWppGlvaW5ZeXYYIHIolUUY6CUHKWpy2q6WkN4LaKJpG6DZzmiLwTdOqySxhCx4UmutisnS/jmljyFB++uAPetSSJLxkcyjYh5CGspV5RskaKinqzCs/CGn21urTxGRyOeelc1qPg9Y9SYK+6NvmA9K7+6uooZFhVQQ3UntVZ4FDBsHngEipp1Zp3bHOnG1kjztvC7219HCy+YHx07Vfh8JPFdlGjHLcfSuw+zpvD7fmHeql3qQhuMNGWAUqc8ZrV1ZvYzVOC3OJvNNRr0goFjjyoApqWFurfLxWldlXc7B361VGFNdC2MWlcQ20Z6oDSSKiqV2Ag1NuzUZG9sYoGWdGtzcX0ceBhjjmuoFlDFLtdB8p5rM8ORBLuNtpPPOBXX3MERh3CII3auSrU9+x0U4e7czHVGl/doFQAcVdSGC4tnTbwOueM1XEftUhhdMZUjPrWckmUpMzZfDkNxl2ba2MqoqmPDFoWDSOSe4Arf8tgATnFIUqlKS6iaXYzbbRrK2bcIt+Om6tByrYwgX0xS4o20Xvqw22IWXIxSpDkFjgAdSTipRGx6A0Sg/ZyixhmJyD6UX6IEu5VuC0NzA5OYvbuM81tNfAeWVOFYgAAZzXOysXXD9uMelNVzs2hj19acqfNa5SlY6a7RWtmMaYbgY6VjPdS+YeduBtwKhku5nfBclB2q3Fp3mLuWXOBlsDpUxioL3huV3oJBbSzqXVcgds9as3ckdtDCcckY25qNJkjjZYmKkDg+9Z93ctPIC7biBjNNJyl5BJ2RZmbeI5VUAMKu2s8jlFU8KDWQs52qhOQOlBkYHKkjHpVOndWEpWNa4nR4SOSSeQ1PTVIY1VFUgAY6VlCZmHzHPvTFIGcjNT7NWsyuY6I3ilcLyT2rMubryZegDdearRTSqGaNCeME46VUkBZsODnrzURp2Y3Ivi8ldxulxnqRUs16uMK+739azlicrkCon3glSDmnyonmYXl1uB55rLXU57csI3OG6+9PuywBzWakbythQTmuiMVbUylJ3Jb/V7q5jKM2F64FZ1vaTXkh2hiO5rdt9H3RsbhCMniuj0zRPIt8KoAbuTQ6sYLQXI5vU5ODQnO3JPPWti30eBAMIS47mujishAedpH1pZJ4YWUGJQPWsJVnLY1VNLc5u90+S3QuUG3pwehrMkt5GiLgcDrXT312suUXaFPXHOaprpsN1Htgnw/8SMetaQqNK8iZR10OXaMlsDmnGH5QAjbjXT3Phw20BlWVZAoyy9PyrGdTn0raNVS2M3BrcihiTZh05FFP2kUUwshI7r7LEEgAeTPWq8mr3WxoGXKFs7SOhrE/tLB4anHU9/U5HvT9n3QvaLuac90zL8ybQfQVnTzDj5h7YqCS/DLtDVXyZG+9WkY2Icrkxkbr+tH2k/iKYtpNKdqsDWjaeHriZhmOQj2WnKUVuJJvZFaK7ft3rqtFOqSQsYPlQdcnFWNP0Czs7cTXUMmR2IrWtoHnjcC3jt1xgfMDuHqRXHVqxa0R0U6bW5dsrkuiK4DSMvzHPGKZdX0dq/RVB68dTVdtloQApZyMs+41VeCa+m8thiMjhq5lFXv0Nm3YtjWVEygIoDcg5B/lWvHcF1UsoAx1rnP7JS0BcyKdvPNQ/bRcXBUXAVMgDPT6U3BS+ESk1udHLZpcQSxyBMMcqQo4PrWNDZQWtxln3uWwqsML+NXjKilB5jPgHIHQ1Tu7t1kjkhtd8jH7pGRRDm2CVtzXW22lGiCRjHOO5o3v56H7/HIU8CqH2u6+QzlFJGCqnOPwqR7qdxttYmJHBO2p5WVdGrlSoyMd8ZqC4tYrkDzIw/OcECqCW94xL5VGIwdzc4oFtepytyrN6bs/wA6SjbqJvyLccHlL8kcKAHG0gUrSTRriOFGJPIQ8VnzG7hAaXaR+Bqe2vdy7FiJf1FNxe+4XWxAtxPaq0UFqIwWJwDkDNWbTUZ2kCTIv0FKl1GZdgwZD2FJe3awWcs0QBlVeMYND10sJaa3KOqXk11uitrWUoDzJtPIqOG9GmQHAUyN/Cx6fWqd/qT3FmWJCN90joce9c69yeQK6YUuaNmZSqWdzori9WeVecHuC2aWXVXiMIjfcg6o1c0tyVwTzTzdbl6c1p7FIz9qd7DdWVwIY0kjE8gJ2gnqO3tUepaMLu33CQCRQSAOQa4ITyK24EqfUcV2Ghal/oCeZI0jKSME8isZ0pU/eizSM4z0aOeuLCSHl0Kg9CR1qg8e30rd1nVZbyYIRsSMkbRXPzMEPBropuTWpjOyegHAHNPhjJf1zVYOWPXpWnZOvGetVJtImOrN7QLZnuAA20DnNdJcRKBuMnAPPFZ2iyW6uuwgMwwwP9K0L4sjLlUZPQ9a8+cm5nbFJRIYlWbIUlcHgjvSXv8AotnGQQG6c+vc1CZ2jXZFHxgZZeTmqd9eG52R5PlqepHNOMW5eQrpItafdrK3l3Ad2ZvvZq/Na/NmNSF757VlxWmxvMWRJlAyFVsE5q9b3pluGheMxMBngmie94jXZkMm6N9ojOB952BwKiN/HkIIywzyScflU2qmUYDSZRuQKxRIVY88VcI8yuyZPl0NuSAl1dQ+xlypB4Bx0xU0CSNC5dAzAcZzk1mJqkipsVUHGMgdqlN4/lCQSuT0Kg8UnGWw1KJSvZfOlJ8sJjjAquimlkfJ6UgfFdCVlYybTZKq5NWVlMaMDIQe6+tVY3xzmlYFsnrmhq+407bA8hPIOPbNQE5NPwT1FIBk8CqWggU1JuzSrHxT1hJPBBqW0OwoOF6UhbFTtbsiAnvUEikCovcvZDklkOEUnBPSpXjcAeZnI9e1TWnkx7dy5k6io5meWRicg+9RfUdtAXgCpBIgIYRjcO5qHLADNDHjii1wJpbWyvgGlOxx1A71CdOsImUwv+J9ahZmUg0xnUjqQfrQotdRNomurgeZtXGB3zUIuW7Ofzqq6O5yMAetI0ZjHJq0lsRzO5pW9yySruY7c881dvWgkjXy3V+vQ1zwY4604M2eSSPY0nDW5SmWJU+Xg1T80o+QSCKsGdQuAGz/ALRzVKcZ5BwauPmZy8iV76XccyMQeuTVaWUE5qpOXU5zxUZkZlGa1UEiHI0VlR1GW5orKLMDwKKfKHONgtLWSMu0KZHbFLJ9igZR9jhcEe9UZZy0eBjr0qEOf4jWvJfcz5rFwLaNk/Z0+lOC2Uf/AC7Bj7sapCWng55NPkFzGxaXtvbsrRWyqR+Nb0finaCRANxGPvcflXHo4FOabsBWcqEJbmiqSS0Ogn8RXsnyiXaD2AqgL+ffnznXtwcVneZkD1qRXA9zTVKKWiFzt7s1jeTyoFaZmHoTWxpmpw26FXgUEAYYdTXNQvk9auI2eKynTTViozadzom1Ozn3iWAHJ6+tV4oNKcsxQKD23HNZikHipE4Oe1ZeztsX7RvdG9GNN8lo4z5ZYfe/u/So0ixKVt7lTjoTxms3J7U5TUqHmUqifQ0oTHHct58rBxkblqWWRwN1u8jqOpIrMHFSrcOqlRIwB6jNJw6lcxbjMjnLSKuDznp+dWrc28s5RZGZcZLb8Y/CsjzM8E5B7VJHAu8MQFz3zUygCka39lq5JM7M3uKibTpEiAV9pz8zegpyztAmPM3EcCg3vmbU3kN3OazvMvQhFtAjZhkUugJYk+1cdql3MZjHnCqegru2uET+JW+i1TEtmZiTbpx/Fjmrp1HF3auROF1ZOx53JO4bcQaRZSwzivQ7yMcHylZGGR8gyKoosdsCPKQKT0ZAa6FiLrYxdGz3OKKynnY2PpWrpWlz3NwjTQusOM78cV0xulkQIdgUdMRjileeMgASzfQEAD9KUq0mrJAqcU7tnFXrtHcvFtxtOKsafcT2imbeyjqoA6mulWGy8zfJCZWP98/4VZDWzxlNqxrjG3GRih1tLWBU9b3OHuL0sxIzVNptx5PNd1JpWimT5mZsnvgAfpVabQ9HKbwh5bnYTgCqVePZkulLucer88dK0tPhmuJkijByxwK3ToWlrzAjk+jtitKxs7aJuIzGB6SZpTrq2iHGk76sl0zR3ihd5iS4bAwf1rWuWCW2+RAVVeDnJzT1kiePAI2+hqGVYiuyRQU/vVxOTk7s60klZGFJcFpC4YqfQdqZHC8zYXk/XrVu7tYAw8nk+xGKrhdvY5+tdMZXWhg076kTMVJGSPWrFnP5U6upO761GYst/qm57etDQk8LbtVOzVhLmTuXrzVUltZIduCemOR1rFLc1a+yygbjCwHqamisRvHnfIp79aUeWC0B803qUPMxT1usRbMnk5xV6fT7cNhWLD1p1to8UxyS+364yabqQtdgoST0Mgy5bNPLjArRuNGiiK4mK5/hYc1Kvh/5QxuF59qftYbi9nIzUbipd+K010RBgNMR9BU0ekW24hndiKh1oFqEjGBBpwG0dK2xp1uvAjY+9CwRRf6xWA7VPtl0LUDJRHf7qMw9hVq2il8z/VuB7ira3PlO3lnK9s077aWYBlBHtUylJ9BpIiuYHUc/dPOaqLtSRSQSAavTXLSAKqnHpioZ5SgAYLk8gilFu1mN2G3E0AXdGD5mfSqaSiSQgkbjwB6VK6+bHuMyAHjIXkVQNoVHmCbIJx0qo22Ik30NURK+AZBnHapZbMC3VlOBnk1nxbVX/WHOP7v/ANerqsfIC+Z8p9RSd11KTTKk1phNwcFarPbrgYf9KuMgdtgl/SifT3hjDtKpB7CqUrbkteRSSKOMEtJz2qCeRMcOSalkWL+Iv+Bqq0cRPDMB781a7shsLfbJLtYkL6+lW41jLgDP1FVgsQwFLn9K0bGDLqY1BOcjJpTYR7FaaNAC3Q1l3Em011V5YxSYkkYLnqAazxottOcsHx65pQqxWrKlB9DlpJsjnFMSftXW/wDCN2TthUfP+9VlNH06A7fs0WQOSxzmtHiIGapSZyCnfk7RRXSzWihzttkx6BRiij2yDkPN91Lyea7v+x7YKE8hGA9RzUi6PZBebSMn6Vu8ZHsZqjJ9TgRnOamV8ckV28ml2yruW2iAB/uDOKnhsLcRMWt4W44GwVLxcbbD9g27XOBafPSm+aSeld5NY223alpED7oKoPZ2qE+Yi+2xQKccTF9CZUWupy6sfSpVPHSuojtbaWLEaiJwe/OaPsLdipo9uheyZz0bnPercchPABNa6WTk8kCp0tMHOal1kWqbM6HPdDU/mbeMEVfEHv8ApSPEqgGs/aJlcrRTUsegJqYB/wC6anGBTsgUnIEithwcbWppMmfuGrgwwqKTNLmG0QZkP8P61LGZO+KFQseTirKwgc9R7UOQJMTzG29BnFRCSRXzgZ9c1ea1DJ8q4JHeqJtbrtGcexFQpJlNSQ5ppX6uMVNEItvzyn6CqjW9yBzGceoqIwz7chTinZPqLma3NWa8RSpWXcR1FZksryk4bI9zUJinP8BNOW3n/wCebU1FR6icnIVQ/QYH1qQW0jAt5iceppotrgsB5ZzVlLabZyuCO3rQ5W6iS8iFIJD/ABACp0sJpFLI+foKcIJcfcarERuogAobA6AiolN9CoxXVFM6TcYyWUfWm/2dOrBdyHPcHitDfdDJK9fwpq283deD2zU88urK5F0RAum3angqw9jU32WaFQWwAauwRzIAMKB9as71C4YZXvmp9o7lqCKEVvcyx/IwKjtmrSROhAl27T1ABNSqiqA8Z2BqUI+Tlgcj1qXK5SVgaKF1yIUwe/FVHW3nkCKojI7gVZ8kDPbvxnmkW3UncPlP60J2E9SpPbOHJSQHjoOP0qGCcwSEkFj7mrzJu3Zz7HJqNbVCeVNWpK1mS1roQfa3Y/MWK+meKkDCbbknCnhR2qY2iBfljyfrSRRvCxIUA0c0eg9eo2aA4BTCj0Jqn5kin5WI+laLrLMORkUi2hPWIY9aFOy1Bq+xWgmOT5g3Z9anjRiN2/d6AnpVkWcfZacLVPcVLmug0mRM8sYAOzHqKlaTbAGxlj3pTAhOCpP40ojO3YQdtRdFEPnDAwQfXNMkO/DDj3qY2qkZDGk+y9stj6000LUhJLhV+X607yXiGS4A+tSi3UHGacYgw2knAp8wWIJ5mIynHHpWfJvYknafrWo1qMEZNV2tkzxk/jTjJITuUogwJGxDn2pGinYAFMgdM4rTit40IIPPvzU5iDAcD8KHU1BR0MpYJCFCwqMDnpzU0ajcN0efUBaveRQ1vuXBJpOpcaiVR5attMAIz/dpk5gJI8sNxxVxbbZyCSacIt3VdpqeZXuOzMhIoTL80Y24x93NT/ZI3Y4giEZHGVGa0fJHpR5QFNzuLlKC2SdBAmP90VIkaQPt+VCfQVYkkgt1zNPHGP8AbcD+dZ9x4k0K2B87V7LjsJQx/IVnKqlux2sXZYg+DsBpnksF+7WBP8Q/C9tnbfmUjtFC39QBWNc/F3R48/ZrG8mP+3tQH9TWTxVKP2kJtdTuVjCDMnAqvcQGTJAWQdiCQVrzW6+MlwSfs+jQr6eZKX/kBWXL8Y/EBP7uy06Mf9c2P/s1R9epJ6MzlUgtD1oadPtGMfnRXjp+L/ibPCWI/wC2R/xoqvr8DP2lPzPZjBk9KhfanUE/hWanjvwvKnyazag/7bFf5inr4k0Of/VaxYOfQXCZ/nXaoy6opTj0ZeeMN6jI6EVFhowQvSoZdY0yFf32o2kY9XnUfzNZ03i/w5ADu1myPrtkDfyoSG5re5ffzNmFCkjoTVGa0uJXzlAKzJviJ4XiPGpCQ+iQuf6Vn3HxV8PRt+7S8l/3YgP5kVpG62RnKcHuzpYrOZHDFlJFXFjY9etcA/xe03d+70y5I93UUf8AC4rFR8ukTn6ygf0pvmZKqU11PREg9RT/AC+MAV5m/wAZ4/8AlnoZ+rXX/wBhVaT4yXhOY9IgX/elJ/oKnlkP28F1PVRHjtSmMHqP0rx+T4wa2eI7GwX6q5/9mqNfi54gzk22nkehjb/4qjlkL6zTPXzbgnOSKRrXjg5NeUJ8X9WH39OsG/3Q4/8AZjUw+MV6PvaVan6SNT94Pb0z08RHtUi227G4cV5gPjJcAc6RB+Ep/wAKcfjTdgYXSLb8ZGqXzAq1PueqLaoAPk/Wni3UZ+X9a8el+M+tNkRWGnp9Vcn/ANCqhN8WfE8v3JbWL/chB/nmlyyY/rFNHuYUjoDj0pGBC42k14OPib4sPJ1NB7C3j/8Aianh+KnieM/NcwS/78C/0xR7KQfWoHtDLJn5QwFRiJz2NeVR/F/XU4lstPkHsjg/+hVoW3xkmDDztER/+ucxX+amnyyXQXt4PqelJAw6oTUiF1PKmuJtvizHdDCeHb1j/wBM23f0q8njrUJx+58Iak3pvOwfmVrOUrfFb7zWM0/h/I64A45U/lS5I4wcVxk3inxXKp+zeHLa297m5DY/IismW+8azSbpde0yzA/gUpgf+On+dYSxNCPxTX3/AORqo1HtF/d/mekZb0pyl92WBxXB23iHV7ZcXfiPSZcdT5GT+hFXP+E8ggGJL+2lI6mO3Yf+zVzTzHDR2lf0TNo0aj3VvVr/ADO06njP5UhDjGK4WX4lWqjiRz/uw/4mqsnxRC/6uKU+5Rf8Ky/tSj0T+4p0u8keiqrj1qVUbH3K8ub4mXMg4LL+AH8qafiLdkY+0SL9BWcs3praD/r5gqC/mR6v5bf3cYp20gZbgeteQv47ncfPeyn6yH/GqknidLg5kuOPdv8A69ZPOe1Nl/V4dZnsUt9Zw/6y7t0x/ekA/rVOTxFo8PLX8f8AwAFv5A15KNcsTyZtx95BTW1qyJ/1iY/36xlnFbpD8yvYUv5j1JvFuiLz50r/AO7E39aiPjbR0Pyw3jfSIf1NeYjWbMj76/8AfVRvrVr2OfowrJ5tinsl9w/ZUV1PUx460np9mvfxjX/4qlHjfRj96O5H1jH+NeSya0hOEQ/nUR1CVz8oH50v7UxXZEuNHoz2KPxnojf8tJo/rEf6ZqePxboZ5N2w+sL/AOFeJNLetzt4+tQvcXQHOB/wKrWa4jsv6+Zk1BdGe6yeLtCj5+2Fv92Jv8Krt430FDnzZifaE14cLu6JwG5+tSrPdE4Zh+LVX9qYhdF/XzJ5oPa57OfH2hKet2fpbmrtv4u0G5iV/tvl5/hlRlI/SvEklnHJkwPbNSi4KjmTNL+16y+yvxLUEe3/APCR6GP+YlB+ZqN/FOgp11FPwRj/AErxFrnH8Tfgary3Oc5Zz+NX/a1R/ZQmopHuZ8XeHRwdUi/FW/wph8a+GgcHVI/+/b/4V4QbmIDJDH6nNN+2IOViP5VX9qVP5DLmj3Pdz438M/8AQVj/ABR/8KqzfELwtCD/AMTDzD6JC/8AhXh/2ssSFhb8qY0sx6Q4FH9pVuyBzR7DP8V9Bj4htr6Y+0agfqazJ/jBEv8Ax76JK/vJMF/kprywmcj7hAqNxOBk5H41Lx1Z9UQ5s9If4vamx/daRaqP9uRj/hULfFrXT92y05fqrn/2avNmklA5U/gaaJ5e0TkUfWa7+0R7W256JJ8UvEDjIa1T/ch/xJqpL8SfEknH24IPRYUH9K4oPckcQn86aRcsehUfWs3Vqveb+8ftex08/jjxBNnOrXS/7jlf5Vl3HiHVLg/vr+6k/wB6VjWayyAfKhJ96btuD/Bg1F293+InORM93K5+Zn/Gq7XD8/eNOKSjqpJ9hTcNk5jOaEkQ7vqRmd+hFN85zSlmOf3RH1qFnI9/pWqimYuVuo7c5POadjJ+YkVWMh6ggVE0zDqePrV8jI9oi4yrnqfzorONyoPJf8Foq/ZyHzX6HWCDRc/MbY/SZv8AGni00POSqY/66t/jWQJbfG5LOIe5m/8Ar0faIgozbxe/78n+tJrE/wDPyX3napUf5V9xvx2Xh5hny4z/ANtH/wAacbXw1Hy1ujD0Dyf/ABVYK3EZzjyAD3MhP86JJI2QBrm146L1/pU+zxF/4r+8v2lG3wL7jVkXw0pGLBz7+fj+b0nkeHXOBZoCem66I/qawWuIlbElxakDsq//AFqjFxbb8faovwhz/StFGv8A8/H97I9pT/kX3I3/AOztEcHCwRn2uS39KaNH0Vj/AMfgT/dO6sZZrEkhr5R/2z/+vStJp4PF8SMcfLVL6yv+XrFzUn9hGydH0Jf+YlL+Cr/jUJ0vRM4Gqy/9+1J/9CrK+0adtGbyfOecD/61OS60lB81/P8A98kf0q4yxK/5eMT9i/8Al2jT/sfSGPGq3H4QKf8A2ekOiaPjJ1e6GOv+hqf/AGpWY2o6SCcTyuPx/wAKVNR0o9N/1JP+FV7XEr/l4/uX+QuWj/J+LNMaLoYxu1m7/wDAFf8A45Ug0bw2Pva1f/hYp/8AHKyJNT0pFG3a31D5qI6vpoGQq/8AfLH+tP2mIf239yFy0v5PxZ0S6L4Uxl9X1Q/S0Qf+z1LHpXgpf9Zf6s3/AAGJf6mubXXdN6GCPp2Vv8aUa1pz9EiQe6n+eaHUr2+N/cFqf8i/E6lbHwJGRk6vKfQzRD+QqZU8BIebC/f/AHrn/DFcuNZ01EwDD/3wT+tOOvadsGZYgeuPKz/Ss3Ks/tyLUoLaCOoN34IjH7nQGYg5zJdSc/kaD4h8Pxf8e/hnTlbHHmB3/nXL/wBu6ZjJuF3e0OP6Ura3pjAEzwkehhGf5VHLPrKQ/ador7jo28YRp/qNC0NW7H7Fk/maF8f6zCf3MWnQj/pnagVzB1/T1OUKtj/pmB/SoH8R27k4jXHuoP8ASj2V97sTrTW2h17/ABD16bAk1Dap6hLZeP1qrP4u1K4IJ1S6K/xDYoz+tc2uvxZwsSY/65j/AAp41/5TgHI6bYx/hUPD0+w/rNT+b8zYOtK5zNeXsozzkIv+NNe/0uVQWXUSw67ZVx+YArF/t2Rj/qZW+i//AFqlTWG4PkT/AIKaXsKa6E+3n1Zq/wBpadj/AI97wfV1/wAKY2o2ZGVguvxcY/lVI6pOSN1tcDPqpHFOa8mVV/0S6CtnkqQP1pexpdh+3l3/AAHteW75KpNj0LUhniIz5cv1y3+NVzqExPFvdcHruAyPzpGurllwLac+uZv/AK9P2dNf8OT7SRYDWshwVbP1b/4qomWzk/5ZScf3ST/Wowt2zL/o8y7ugEvNTLZ3TruFtcFdpbO8ngdT9KOWC6v7yea/REYt7JjzFOfwzSvZWoGSrr+BqQafM0Hm+Q/l52+YZCFz6Zp50iYStE0DpIql2Uvg4HU80e7vdi/7dRBFa2AceaszJ32cH8yCK27aDwkoBli1nPfZJH/Vay4tGubiJ5EiZ0jBLEfwgDOTzxVaXTXjVf3mA3Iwc/yNF492Csvso6lIPAoJL2/iE/SWH/4mpo1+H4IzYeIT9Z4v6VyDaRI0UbsSiSHCyEYDYPqTiiHSfM8z98g2AkhnVc49Mnn8KtSX9INP5UdxHN8OEOJNN8Qf9/o//ihVuO9+GMRGbDXF9zKv9HrgbbRTcSIpcIspIVpWCrkdQT2+p4om0U2vliZiglXcjbwwI9eM9arnja/L+A7vokekxa38MY8BbLVc57yj/wCOVKut/C1A+dPvSWOSWf8A+zry86YFhMiqzxZAMgU7ckZxn161YtdFgnYKsqljG0hGCdpHY8fr0qeem3blX3Irnl2PTE1/4X5wNMvj/wADP9JKlXXvhiTzpl6P952/+OV5lJoS28pV3s8A4Z0uFdQcZwdueakstNguzHGjje7bAgXJJ9hn9eOtF4Xt7NX9EP2kj0H/AISb4dJfSRvosxtgB5cq3BLE98qXGPzNXo/EXwwb/mGTD3YE/wDs9eZ32mRaZOYZZ7dGU/MGZSyj1wpY4xj86YBayOkMF3FJMz7FQI3z56FeOh98U7pf8u19yGqkj1ddc+GBGfsQA9SjH+tSrr/wuyAIYh/2xevK72wNum90aCPf5eZnUZPGTgHOOvIz9aziYZLRZIVYFf8AWMeVyemBjj8aTmlvTX3D9pI9q/t34YhciKFiBnb5D0kHiD4aTZ3WiRf79ux/9BzXjPm2HKqsmS4ILSD7uOh+Xrnv+lSmfS03CQzFlG1fLJKsf72cZx+HpTU4vaC+4PayPaP7Z+GIGdtuP+3SX/4mk/t34Xgcm0/G0l/+JrxowwhooZIZRLsLs0T7yQeQSoyRx246iqT32nKjFElklI27JIiqD3zvzn2xiqU0/sIPbSPcxr/wu/6cfxs5P/iacNb+F79PsH42jj/2WvCmktnjWV/s0CgjEYl3M+c9Bk4IA74/WkvdQ0+BhBb20EkakjzVlLlunfC46dMVXNpfkX3C9tI95GsfDE8D+zfxtW/+JpRrHwxz/wAwz/wGP/xNeDx6haFGuPKsZZJEcfZcsrr156BeOvB9PpWZNqcbvuECLz/CKbdvsL7g9sz6M/tv4Zn+PTPxtz/8TTv7W+Gf/PTSv+/X/wBavn+3vL4afHLFYf6M0m1JfswJLnjAbGTVWSd7KeMXtrJApbnfEemeeDjP50uZ/wAi+4ftmfRZ1T4aD/lppH/fv/61A1X4Zk4D6QT/ANcv/rV4BLr85ae5tIUltwDH5gtBGqbsAgheOccZJ6mteGS3jtNmravp8LRjd9nQYkdsZ2vIq8frWiWtlFfcHtpHs51X4ZgFt2kEZ5Ihz/So21z4Xr1/sr8LQn/2WvG9M8UQNdSXd3Bam2nmjjxdTnaoU5+XaN3Hvnt1qjL4jtLrVNQT7NalLokLcSSsUhABJdSy7ueuMZpuOmiX3C9qz25vEPwtTqNOP0sWP/slDeIPhmEZha2jKq7jjTX4Hr9yvnQa28DMjxwTquQoOduT3ypBPT1qyxvmtzHI9pCq7X2NIoYk5wMdfXg1K5v5V9we1Z7y/ir4YLJ5ZsbUvnGP7OI5/FaePEHw4bO3SbM4O3/j2jH8zXhlnpclxfvbyX0ckUcZdpLKM3BPTICjBJ5z6cGljmiW0n+xQW15bbsGS7CxSA46Abs00pdYoXtH2PaW8W/DNOuj2/UjizjPT8aK8UttNtbiPz7jWLCwD8rbzSMXX64U4/nRT5Z/yr7he1ZQaG4JINxFt+lIYJec3KdOyGtNbe1t5i17NIqowzEUYlvbAxj8xSQQaZJITJcvHGScKELPjqOOn5muW8rXMrMyjpxc7muuvpHTv7PU9boj1+TFbM9zpzwxRxWTiUIFciL5SR3JL9foKhaK2ITbGWOPmymAPoc80SnKPX8gszPFlEvS5OPQrTGsIH63LgdOFFdVB4du5dNF9BFbPGBuKrKoZRnGSD78fXjrxUEcSXPkWtsEurtjlobePc6Dpg4XJP4n6UJ1N9R8rMD+xowiEtL8/CEIOfp61Yj8LXE8gCwXhJG4fu8DHPOSPY/lXYObuxhurKM3kqxsJDLHCzLbNgnk7dwY5z0AwOvFZNrcSXExguZl2ytktLMUjBxwWwpJ9gPU+taO8Wk27v0HYw38PNGIi0dwgmBKM+AG/HFMfQAkxhKyvJ6IVbP0IHNbksM9peiO5jnMvRVYuhI6DHQge1TzWd1Y2vn3FqoMgyEjkbzlzwANx798g9O1QpSlswsYMXhuMwmQ3CRj+68gz+QH+c1HBokTSYLFB/E7McKPU7RXQ6dDp/kPcXN1ao6sFWO4k2hQerFerAegOeKozCyFxIlpM1xApwk3QSD1A6gexpSlUUFPoFirHoZeURLGZE3FQyAtn1x6006RaLlHV849OAffn+lWSqkZIbG3GM9uuKWKd4GDxOFZfukgNt98HisVVfcVkVV0azAfKAALwd2B+OTUtro1nsZTGQR8zMpHyr+OP1Iq0dTul082hkRombc2+NWb8CR8vfpjrUKXLrEYkWNVY5Y85Ptn0q+d33uPQm/sLTyGkwUiCnb5vBkYf3TggioI9MtozFLIkEiliDHkZ49fQVKrpJGZp7xFYHCxMWLuOp28EDA9cVFJcwPKzQxyRJn5VkYMQPqAP5Upyla6CyLAtdMYFVtIA6hVGVLNIwPJGDxnp9PetG302ymsvMt9Id5QoD7YN8asBgZc9MkHIx3HPUHFW+khc+TPcROeCYTtbB7VoQXcD211aTWOsSRySBfLkk8uMtjgynGTzjvWtJuWrBWI5rZLS4SCSKBvJ4K+UBvBweTgHt1yDVy4TT5rMPZWixNGreehyExn5W5Yknk9/wAKz7nTbm0DNFcWlxCoGXtp1ZTn07nHfiq88dzFHH59s6A8oXTGc+hxz0FZtyi2n/wQ07Fz7FPHapcC0dIuSJWU7WH1PB/+vTY7YK7RubfzCMIvmbix64AXOT/KqM1xeXAZJ55ZIGYN5bv8mQABx7ADHpV6ytoJIFuL3UYbFC/lwh1LF2x7dB2zQoJu0dR3RYiurdI1EsE6yIwcPGUGDgY/h6Zz3pWW+W4aRrZU+QMFZPLyvY44J6dep9ao3DaW6yfZda86VnIijeBkLqOCTyQDnPr07VHbQKt0j3EhMLSBpSp+Yjvgnv8ApRJOOktANBdWaS88+9iiufl2hDlQO46HPr3qW7vNLGmwyk3tzcmQhrdCoEak5Jy2c+vTr3qqbvT7LWftEcSXdqgJEBl3gnb0LDGcH/JqKCE6vq/+jwSxxs3mNEgYhF6kZ64H+FUuZXUtQvYSO4iDSsYGKOP3aO3MfPcgDJq7azwWcCzLqAWSRSJLf7KJflJwM9cZ98VbU2XiLUmgkSz0mC1AMs8YILLnGAAME/X2560W+v8AhnRZ9StrNpr5TsFuwdirSAHLuvAIBIGCCKuFBqV3sMo2MyTFrK3SdpZh8gEiRhmAJJLHGAADxn39qScN5P7u0uUijcpLPvDoTnoCOOOPr1rdh1e31LSXlvLTT7ZZUWJry4tV3TORyyJx/wB9E9+KZpGiX2sRWSjWJrzw6JSjrbjb5ZByRsPOecng+vNW6Hu8qA567a2t44ms7qWR2jDfvY2XYeoGf4se3pTotRnGlMpXT2kjILSSofOkJ9MEcDB/T8em1fT9Ivv9MbVxbwWrGL7HeOzeUF6BQBkArg81yd1fm4v3m3adEIifKkhgCJgcg7cfN7AjvUyg4Sfn8xMtQas9r9mkuNPkuJC5eYyjCyDsFGOOcZPPpU16viCVRO2iLbo2GVksSPlzx+Z9etdZczSDTGvbHxHeW7yRs7XepTKi4yPuKqknOD1HTnOOK85kv7+W5NxJqNy8pOTKspyf/rdfzq5xUFZv8AZoXv2tVjj1S1aG8MhP2mWLYdmAAMADPOSTgnmtDTbO6vfDt3JDNYwJbuWeQxM0r9DjcoO0DHfg81naT4su9E8uKGzguI3lZ7h5grSN8uFILdMdela+r69oNzeXEunXmpLefJKZFKKruvTICDgE+tCgn71wRijXPIWa2iha4g+4ftyguuD8zKR0J65/PNTO0+qk315exWtoMna8/mGMDqVUncf8+lZ8k9tNC93e3xfUGk2iJl3lwBkMWGMdCMY7daZf3GmXU4eGxjt1HRd5bv7mol57B6m5FogurS7FjqrXtxagM1rbxyFSxBJUtjAOB17mludKRvCSau6wRyyS5eGJ2IiXPy98nGAT169qzrGPTW0if7br/wDZ8RkOyGOMs0hwOTgjA5Azz3rJuWt1l2pcfaIUyIpF+6RknOD06mqtFRvYG9LnS32i6HbavptrBr0d0k4HnThNqRcDPPP8uR+VMuNBXTrrzG1RvL+V0e0jMv7tiApJ4wTuAwQPwrE0ixfWtYtdNtvLE1y+1Gk4ReM5PtxXaalenSLN7fxLe3M6K2Il02+XYygcIybeAO3QY96uEIy1tYSs9TkNYgurHVJIJ4r6LHKLexlZAv0PbjtxVCJbq6uI4rZJXmdgEjRSSxPTAFXdT1KzurxpbQ3vksMj7RN5jZ9j2HTis5byaGTzLaVopBwGH3sdDWbXvku1yed72yD2T74ir4kjkTn2HPIqqzOzDd95eQQcVp6frdjpmmlLrR47+83j/SJHZiU9CCccc9q1G8f6cLSGFPC9iZVxvlNuvX6/l+tacjetylG/U5kCaTABfPT72Kc1vKHGWb86s33iWbVmy2m2lqqHI+zx7D244AyKoG5cNyHB9DmocJJ2RLVjoft1i935o04RW5iCPb277TIVXALE56nJP4VimFyGCNgjO0FuPatGxltb2CHSbXTGu9TuGwLjzWBDEcALkDA7k+5zir5+HnilpYkitYi8hI2rdRHaR1z83FU4zZW5l3qabJDCLW0uI5woErvMGDNgZIGOmc96z2t1yexPOSav6x4c13Qgr6hbBI3O0SJKsi59MqTg1TXTdR+yNdLa3DW46y7DtH4/h+lJqVxMu3a2qaFaQJNbNdFjI8awnzFBPeTPPGPlxxnrmsko+clQMdieTVvSmgh1FHurR7qFQXaNeM8dyOcd+KRkudZ1Fv7N00o0pJW2tgzkY6gDk+pqrXVwtcrSm9cIrSOUj+4NxwuPQfWoxDduhjaZynUIWJA+np/9enyieCWSKVWV1OGVjgqR1BBqNZpEBHbtk07ysFza0HwjrfiOJhprowjbcUaYJjpluSOnFZNzpU1rcSxTECVSQ43A/qOtT2OsX+msXtnKF1KFV6MPz9QPyqlLcSzSFpOTiqu2h3EhtRLKqFgobjLHpVi/tLKC7eKxvftcaHazmMxkHoeOePfNUd5U/dBP8qRcE+ZtG7uaeoyZoUGAMDHvzUbxISfn5Y96az7mzjBHvSGT5ug9jQkwVy/pkN41wYdOkfzZk2MsZA3L1OTnpxn8K1QNL0a0a21LSGvr6Qlt4usJGOQANjdfc/l682lzIgYRuU3DaSDg49M1dluNJWBEitrlZio3zGXdlyBkkY6ZPTr71STHZllf7BMKNc/2g875ZliVWCDJABJ6nA6+9FdBH4w0XRLeGCx8O29z8gE00rs7O4HJPOO/b1oqkhpeRmxySgMbo73PO5Tt/pU2nwJdXDLcahb2caqWMkwbAx24B5qSLXbS2002/wDZttcSF2LTzZDKpCjAx6YJH1pE8RQRaS+ntb8SZHmKcYBH8Q/i5/SuKNO7uzPcunTbd7xIrbU1e2Vcy3csTLGp6joCcdhnvUi+GtauB5lnZzXUJAKTRRthgeh5AOKhtfFunxR2tjJpYSHK/abiKRt5P99QSRkccEY9qmHi3TJLS9CWmpSmSTbHbm8ZVK9A24AHd7dK1+rwauxpFW4ttd0Rgq6i9k8mG/cTA5IPGdp7c8H1ohv9RjmtpnmjlaBsksMNNk5IdgcsDx9MVX8Nalo2nNqA1iJryGVRsznzA24DO7qOPSmarqWnXV80mnW8trbtx5Uj7ip+vX+dRJVIpcr0C+mhpQS61rN+Y4ZVS4nbJitFEYbGSBgdcZPWp9Z0XWdHuoptSn8yZzlJPOWQqR24PGK5uC7nt5RPBclHXO1gM9QRkVDFNJud5biWV2wSWOeg7VLvKDu9SeZGmbm9E6zHVrjzRnDs+5hn+6T0/CtjR/D+tXJiexmuDNKjtG/nhXdRgMRk5xyPaua+1gBSqfN2JFIdRuo5S8NyYeCCUcjPb+XFKHM37zYKSNfVNHm0u/NtqKZn2h9zMHznvkd+DTIdRsraaO0/sl7ppCFR0mCfMTgKBxjmsc3bqzO0rPvJYs5yc/U0i6tNEUaEgSKcqQOhoUPfva68w5lc6uTRNRFwkJtJY5ZSdkLuu8EDJBGeuM/XHFWZ/ButxrK32FpEjxnymDF/ooOTxzwOxrJ0jSwfDlxqd1rq2+rXEpe1SVzhtoIOT/CWPT6dhXO2Gt6xp9y1xDcTFnUKQWJUj6fnWn1Wnfexeh08ml3kO3fpl4CScboHH9Kn0OCOe9hlms2nswzF0iG4sVydvHIJIxjrzTfDvimQWGoJrOs39vaKw2tG4MspOcBSeABjPQ9fyyNd1uSTVLtdHml/s6Qu0LkYbDndye5B4z7ULCwi7t3CxvXOsQS6y6WGhWxaKNsQ+Qd5yCPnQ5xtOOcZzWbftMbktd20drKefLSIoMduDWVp/iDUtFe4uLEOl1PF5LytyduQSP0ouNf1PUwDqUkkuw/IG4VeOcD34pVIKUboTkrXN+91JtY1CKS4f+6gwPuqABgfl0rpbvxZ4suTcQ/8I7NeWwTCReSZF69yFwRjJyDj0rzE3Ua8lcjoRnrV/UfHOrXlrbWS3csEMCBQY85OOlVRTTbfUIyuPs9S+wTSXFjZRWd1z5ZUlxCO4UHpnpnPY+tKbzVtSnea6upbqVhu284X145H41HaeKba0gk83Q7W+ldyWlmLBgeMYwcY+927+1JpfiWbR9dTUrKLa0bPsXJAAII/KiUZyVm9GF31NeM2EETfa7mWSeNN7W9tHvKj1ZugxnnjisyWWG7IC/vUx8glXacf7vOKvW/xH1iPU4r2SRCUVgin+EkYI+nQ0yX4gXk2oQXd9bW1ykUbeSjxqcNt/iyOeen4Gk6Ebe5uVbsUkhwofyUG3ncBnaM8/TmnyMNuN+DnGAOlbmm+P7SfWReavZW+xLV40RIV/eA4OH7Y4444x71Ybx94XkMqz+HrVk8tcMI9gzzyNuD0J/yBU/Vm9bi5WckkaW+SpwScnJ6+tXLbWNQsopI9PuhbiTG8pjJ9Mn+lHiDV9FvJUTStPNmU++pkZg4PQjcT2rJW5ZuB26jFLklF36kO6ZZnLTM7TTiR5Dl2cglj3zUfmEHcvl7gOeOajEhJG7njAO7imKORgAMM8ls5pWfUi7N7/hJ9al0QaL9qH2EKFEbZIIyTj8z+GBVPT9Z1bTJi1peNArbiwRvlbdjOR3+6KzyAmXfbk+hpBKuSoYc9cDpV80r3RXMzd8SeLrvxGscUtnaoqMxWVYl8zI4+8B0x2p2m+K7LTtMhil0iO6u47gutwx2tGDj3wQME4PrWEZ4wcrI27pjFR70ebllOeOKrnbd2h87udLf+NdK1bUQLrw1YizjckKCyMwJPUqRnjpnvW7B4l8Ka3Zzwa5o0NrFb4Fq9kRCxYkggkDBGMHnNeeZjMTbkG7OMYxURMJyGYgdgo61ftLvVD59T0cav4Q1K7TSk0q3tbcQCP7VNGTIxUYLFhjBwOuOprP1G0+Hem7BFealcOc7iZEGBjPACHn/OK4dtjguCzNk5555qHy1EkbBXyDxkdarmT3Q+aL3RvaXeaNZX1zNc6cb61eMi3SSQoQSwIZtpGSADTIEtdV1LZuttMic5PmsSsfTjoT1rHBVOitj0pSzSKcA8j0qH5kX6Hpa+H/AelWCx+I7mW4uEkBMtmSvXGF5zuGe+Aa5fxLF4YFzG3hySX7MVIdZJN20j0Hofqa5kwyyuxycldpyM02OwaIllfj2NXJxcbFtx5bHY+ELDTNTvRaX0k1owIZL2CT5gfQqeNuPTnPrnjZ1Dwz4PtbSTzPEOo3F8CVjkdUAIHqOSevr+Vebnz4mCoTke/X8ahMU/lyI5OGbcoPOG7mnG1rMcbW1PT38I+G7TZAfFDXN1MMRtb2y+WD0O4luBn1xWbqvw717TUnmd7OZIlL/urhCzLjOQPp26/WvPxBKJkYH51OV9u9a0+r6nc3Mskt07ZcOI8/mB7YJocKfQHGPQi+04CnGAvtSifzGCBfnJ4HWqg3qxGQR65pWBCMrSfeHQN1rPkRFjqX8G+KoYBKNBvmhyBlYCx/Ic496wr2C80+9MF5bvbzKPmjmjZWH4GtVfG2tQ6ZZ2Udy/kwEZyc5GT1z7YrJu9Z1HUoYjf3Bn8sEIxUAqPqKpwitiuXS5s+FJr19Xjj0yxee7d1JKDpEDl+ewPGTxxXov2rXIo7ifXNDge2jJK2tvNGzY4+bKNkd+F5P8/JdJ1i60i4MtpcmNpEMR44Kn19QCAce1OTxRq5WSMXjK2d+7b97HUflz9RVw0Q47HRar8QLC/wBPntItCtzCxIVnB3IccNuPzHp61ja9421DWLFLGdl+yIkflxBQBGVAxt/LGfc1z0khkldmj5c5P1JpxSHYM7i3uOlO9mVdG/4f8c6n4ZtJEtHiY3EgaUBcMFHG0tjPrxmpU8XPBc395a5tby+QIfLPCgjJP4kKa5p1XABQEt7YppjQgbAdw9aLoLpktxfz3lw007s8rAbnI5Y4phc92/wpVjYOB3PftTmiYfMzAgcetS7Cdh1rLEt1Cbre1uJAZFGeRnnoQf1Feo3WgfDS3jSSae8TcckR3QPynHOCvvxyfxrytkUKSznBOOtRyKsxUsS2BgHPOKqLQ1Y1desNPsdYki0y4e4s8Bo3YgnB7HHH6Css42nPHp71GI9uCGYgDGKeVAA6g0mIYQDz09KULnGPyqXy+CSp4H3hzTDHGzAqzD1zzTuO4wZH/wBejPH3TShI2ZtrMSO1N8tScZPP5CnoPQM9tpH0opQgHAbiii4XNcWtwSCMbT2xStZyAkgvn/ZHSo2vbgnAYAHmk+1TFsC4XJHeuW0zGw42DH+Jjj8acLKFCWSbDdwx/wDr0wyOAC1w+e47UkiYAeNRuzgknpR73cCcW9uiENljnpmnhY1BbhcjndgkVSkibaG3lvUDgVHhlO0jjuTzRy36iL6zwpxu3Ek00Sxkks5K/WqQlVXID8j25pkrhlXG/nqRx+lNUwSL6G2/i3An3z/OnYtgnAz9RWWpCnGJOfU0OsoGcFc89afs/MfKawMBBI2juOORTJLuBE2ALj19ayo42dcb2z7GnpbIzYKuT3PpR7NLdhypbsllvEeRGMuWjPyYHA7+v1p41aXGAm7HTCjFQixB4UYxz1pRCvl7Tk88Z7VbUH5lXiMluZp8BtpB6KcGpoZplUKWCgDAAWoktSvzKwH0oEPILE5Poab5WrA2rWRKZC2fmAP40biV5IY46biab5SrweST61J9mdUygyMdSKjREaCBEbOB78npT1jBBDSKqk/e5xUbZBIKjOPTmhC5QD5eueelDAcIlBfLg+mCeaX7OjnG0bT6nmnDeYgFGPWl2yfKpjDqO/WldiuxyxQnoqhRwSaZ5FuSxaRc9s1ObVmXHlZ9e2KYLKUlQI8Z6HHNTzLuCY0x26EEZJAP4VG0UDIGKMwUYAz1H+TUht3UfNnHfim+U8eWw5HpntTT8wT8yOSUFF2w/NgDOM4A4qZbgkELEQAMkgdKPIJCsNwQ9GJwDQyuMhQfwIobTBu5GZSW3LFncODSrJKsRBjwP7x7012YSccADgZppUCNSWYNnp1p2QDgWUbsLk9ATTo5IyHLggnrz0qIKWXDN+NTm3U/xtxj6U3YHYQziNWVPlz/ABHnIpvm7iDt3AHv1FD2yqW+YuMd802KE7WJwMcke1L3bXDSwpmLMv7s4HU+lNbaJRsBXPUGnMynA24XuRTQSSSFx6Hb1FNASiQhxtB6fNgdaMvvyqq2eg9KRG2gBlxuOOKVvs8bk4Yn0xUiBPtDD5SCeuRil/eOdobc33uOAKcLmLYAVHqBihpY9o6bj+VGvYZF5cgkkLAg98Gk5KlVBK9SM1I10WULvj2t25qMTSIcgjI6U9R6kgCjGQSe5b+VRuAAS74GeABTBI8m7k5znJpHdgAXQ/TFNRdxKLuOWSOSQZ3H1xS/uVOVBJHHJqMyvt3AD04HNRFiuNy/e68VXKVylxii44UNnlqVVQAkrhiOM1TwAVA3cHPPFK7tuOct70uQOUmBcnDplRxkDpTASCArAKOtRCRwSASPfNIHx94kZPYZquUrlHMeh459Fpysww+1M9MkU3y2Bzu/OgRjzMMT0p6BoP8AOJClgpI96Uzt8vHTpzURgI6evqKaVKjK+nOTRZDsiUyFznaAfbtTleOPnaMnioELocpjPemSPI7A8Uco+UtBdwypBB7Z5pJdwITcx9CKrLvYk7T07Ub5OuSQO2afKHKTFCwwSRjqMUixx7eFB984pC7cMRuHYUpyUyMgdTjtRqGoBFUEjcBSqowSpB5HbpUeTyMk+4NKCDxtYc0APDMuWPXoKFdEPKn602QgqCAevHtTUZxxg0W0BLQXK4I24+lGAVxk49KTlshSCKj+ccEdPWnYdiRwVIwdvHSimZdgCrcehFFMdh5iZiMzdalSOPrkHHcmqnmM784qdUBXkdqTTFJO25ObwKR/ER09KDqLsvIOc5FLJaRRlNueR3pwiVUIXI4zWdo9jP3SL7RLMchG3evtTDIwJy1SiMC3dstkH1psUSsRnPXn3qtCtBYmJXOwEgZ6YoMrYB2jcOMdauWlnHI4Dl2DE8E+lWjp1tsZgmCozwevNZynFOzJbVzJRiXAIIzTh57Aqc4Hrir32eNwhK8lsGrstpGIQTk/KeoFS6i7CvcwXHIBVgamDhB8oIYjnNbENvHGUVAQD2pbn5WBAX7yjG0YOTU+1TdrAY673PyZ56kVM8MgUnczAfw7cVfj2kByoJxU5crhcAq5wQen4VDq66IVrmOI3LZDHGcc0NbSIUyCVJ6ba01LYb5iCuQCKjnZ/tIBkY4B5J9qpTYFeO0/fZ4cdAWIGKe8AikwWJXuF6Cmu5ibcnHGcZOKgeaSQEsx+g4oV2wJpYtwD7eRnk+lMjl2RD5CeTnGOlDuSIunGQPyqKMb1JPXnp9KpLTUCyBhPMkU7SQMMwwPerMYYY8pEI3cgHpVeCJFJXaGBBzuGelDzNbECLADN0xWclfRCVjR+1lSyvEqduW7+4qOW4fbhVXzB9054qgZ2mZWcKSTg8U+VFWGR1ypBxwahU0mO5MZhI2JGiDYyMEkE1XnmxIPnUEDqGyKrScgN/F0z+FRBy52EDA7962jTSDctecXba8mATkEetNd1VCjEEn0brVT+DPf1puTvAPOT3rRQQcpKR6fd9akDRbwPMbaPTPWoduN3LcH1pc7TxxTaBomIURZVgMHBqN2wiruGAe1RhBh2ySfc0O5VnjGMDpRYdhQGwSTgegPWnGfcBnOB7daQHJKdsmmTyMQAT2p7sN2SZR23LvHsTSPIflAJXHp1NIi4j6njjrUbLy3J9etCWo0rsf5gUDMrD2604Nuy+8sSeWNRLyik9c9aHGD+tOwWFd0VwC5I9BSLJvfluemKiK43ck4PepFkManaF/KnbQprQczhGKgOT6EU/I3AkMp/u4qKN28wOeS2etSRkm6AyemaTRLQM3lk4RlPbmo2nbGMHPTjipk/eyPv52jINRACSRgwBxzQvMFbqRs5B4yPxpN+GywbpUtxEqu2M8HikVQI2PtVaWL0sJ5/wAgGCR060kZKgkE4PalMatGGPU5qDHzH2ppIaSJS67g2B7007Swx+tNYAqvGM+lSqoIYY6CjYNhjOGIG3p1waCT2Y49BTCOWHtQOGFOw7DzlxuJGAOmKACzAbsfhSdAB2Y80/G233rwScUgGPG+cKc0ogDISH+YDJGaRGbf1NOfn8fSnrsF3sNVGTrn6g0hXkkH60hY/KPenBAcD3oAYSWXBBoV2Q7gGU/WnqoXd7U+BRIxDdOKGxtjULNyQcfWjJAxzj2NLtBUn0GRQyAKp5560iRCeeMk0hYk4IIHrmhxtwB6CpGH7oE896BkWAMDPTue9GQeATj0NKRhR35/KmyseDTAVXxwC350UwDryetFOw7I/9k=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9.GIF"/><Relationship Id="rId3" Type="http://schemas.openxmlformats.org/officeDocument/2006/relationships/hyperlink" Target="&#36164;&#26009;&#38142;&#25509;/&#38899;&#39057;/&#25941;&#21202;&#27468;.mp3" TargetMode="External"/><Relationship Id="rId2" Type="http://schemas.openxmlformats.org/officeDocument/2006/relationships/hyperlink" Target="&#36164;&#26009;&#38142;&#25509;/&#38899;&#39057;/&#22825;&#22530;.mp3" TargetMode="Externa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2.pn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1&#33609;&#21407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GIF"/><Relationship Id="rId1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3104;.mp4" TargetMode="External"/><Relationship Id="rId8" Type="http://schemas.openxmlformats.org/officeDocument/2006/relationships/hyperlink" Target="&#36164;&#26009;&#38142;&#25509;/&#35270;&#39057;/&#36420;.mp4" TargetMode="External"/><Relationship Id="rId7" Type="http://schemas.openxmlformats.org/officeDocument/2006/relationships/hyperlink" Target="&#29983;&#23383;&#35270;&#39057;/&#36420;.mp4" TargetMode="External"/><Relationship Id="rId6" Type="http://schemas.openxmlformats.org/officeDocument/2006/relationships/hyperlink" Target="&#36164;&#26009;&#38142;&#25509;/&#35270;&#39057;/&#34425;.mp4" TargetMode="External"/><Relationship Id="rId5" Type="http://schemas.openxmlformats.org/officeDocument/2006/relationships/hyperlink" Target="&#29983;&#23383;&#35270;&#39057;/&#34425;.mp4" TargetMode="External"/><Relationship Id="rId4" Type="http://schemas.openxmlformats.org/officeDocument/2006/relationships/hyperlink" Target="&#36164;&#26009;&#38142;&#25509;/&#35270;&#39057;/&#35059;.mp4" TargetMode="External"/><Relationship Id="rId3" Type="http://schemas.openxmlformats.org/officeDocument/2006/relationships/hyperlink" Target="&#36164;&#26009;&#38142;&#25509;/&#35270;&#39057;/&#29627;.mp4" TargetMode="External"/><Relationship Id="rId2" Type="http://schemas.openxmlformats.org/officeDocument/2006/relationships/hyperlink" Target="&#36164;&#26009;&#38142;&#25509;/&#35270;&#39057;/&#38472;.mp4" TargetMode="External"/><Relationship Id="rId15" Type="http://schemas.openxmlformats.org/officeDocument/2006/relationships/slideLayout" Target="../slideLayouts/slideLayout5.xml"/><Relationship Id="rId14" Type="http://schemas.openxmlformats.org/officeDocument/2006/relationships/hyperlink" Target="&#36164;&#26009;&#38142;&#25509;/&#35270;&#39057;/&#29827;.mp4" TargetMode="External"/><Relationship Id="rId13" Type="http://schemas.openxmlformats.org/officeDocument/2006/relationships/image" Target="../media/image11.png"/><Relationship Id="rId12" Type="http://schemas.openxmlformats.org/officeDocument/2006/relationships/hyperlink" Target="&#36164;&#26009;&#38142;&#25509;/&#35270;&#39057;/&#24494;.mp4" TargetMode="External"/><Relationship Id="rId11" Type="http://schemas.openxmlformats.org/officeDocument/2006/relationships/hyperlink" Target="&#29983;&#23383;&#35270;&#39057;/&#24494;.mp4" TargetMode="External"/><Relationship Id="rId10" Type="http://schemas.openxmlformats.org/officeDocument/2006/relationships/hyperlink" Target="&#36164;&#26009;&#38142;&#25509;/&#35270;&#39057;/&#31245;.mp4" TargetMode="External"/><Relationship Id="rId1" Type="http://schemas.openxmlformats.org/officeDocument/2006/relationships/hyperlink" Target="&#36164;&#26009;&#38142;&#25509;/&#35270;&#39057;/&#27631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491880" y="1502064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草  原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91630"/>
            <a:ext cx="1228618" cy="1228618"/>
          </a:xfrm>
          <a:prstGeom prst="rect">
            <a:avLst/>
          </a:prstGeom>
        </p:spPr>
      </p:pic>
      <p:sp>
        <p:nvSpPr>
          <p:cNvPr id="26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8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9" name="文本框 15">
            <a:hlinkClick r:id="rId3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1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33" name="文本框 6"/>
          <p:cNvSpPr txBox="1"/>
          <p:nvPr/>
        </p:nvSpPr>
        <p:spPr>
          <a:xfrm>
            <a:off x="2555776" y="1576412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0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kumimoji="1" lang="zh-CN" altLang="en-US" sz="66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96429"/>
            <a:ext cx="8388548" cy="4052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4030131" y="1012325"/>
            <a:ext cx="437472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827584" y="1455280"/>
            <a:ext cx="2878948" cy="1957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912577" y="1923678"/>
            <a:ext cx="7489481" cy="444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917077" y="2355726"/>
            <a:ext cx="7489481" cy="444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69190" y="2787774"/>
            <a:ext cx="7489481" cy="444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8472" y="3219822"/>
            <a:ext cx="7489481" cy="444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15379" y="3696290"/>
            <a:ext cx="164039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76056" y="4155926"/>
            <a:ext cx="33049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71404" y="4649340"/>
            <a:ext cx="53460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8"/>
          <p:cNvSpPr txBox="1"/>
          <p:nvPr/>
        </p:nvSpPr>
        <p:spPr>
          <a:xfrm>
            <a:off x="899592" y="627534"/>
            <a:ext cx="756084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在这些描写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草原景色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的语句中，哪一句给你留下的印象最深刻？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33950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338959" y="2139702"/>
            <a:ext cx="66821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在天底下，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一碧千里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，而并不茫茫。</a:t>
            </a:r>
            <a:endParaRPr lang="zh-CN" altLang="en-US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539552" y="2743044"/>
            <a:ext cx="5760640" cy="1377533"/>
          </a:xfrm>
          <a:custGeom>
            <a:avLst/>
            <a:gdLst>
              <a:gd name="connsiteX0" fmla="*/ 0 w 5760640"/>
              <a:gd name="connsiteY0" fmla="*/ 88021 h 528114"/>
              <a:gd name="connsiteX1" fmla="*/ 88021 w 5760640"/>
              <a:gd name="connsiteY1" fmla="*/ 0 h 528114"/>
              <a:gd name="connsiteX2" fmla="*/ 3360373 w 5760640"/>
              <a:gd name="connsiteY2" fmla="*/ 0 h 528114"/>
              <a:gd name="connsiteX3" fmla="*/ 4274568 w 5760640"/>
              <a:gd name="connsiteY3" fmla="*/ -849419 h 528114"/>
              <a:gd name="connsiteX4" fmla="*/ 4800533 w 5760640"/>
              <a:gd name="connsiteY4" fmla="*/ 0 h 528114"/>
              <a:gd name="connsiteX5" fmla="*/ 5672619 w 5760640"/>
              <a:gd name="connsiteY5" fmla="*/ 0 h 528114"/>
              <a:gd name="connsiteX6" fmla="*/ 5760640 w 5760640"/>
              <a:gd name="connsiteY6" fmla="*/ 88021 h 528114"/>
              <a:gd name="connsiteX7" fmla="*/ 5760640 w 5760640"/>
              <a:gd name="connsiteY7" fmla="*/ 88019 h 528114"/>
              <a:gd name="connsiteX8" fmla="*/ 5760640 w 5760640"/>
              <a:gd name="connsiteY8" fmla="*/ 88019 h 528114"/>
              <a:gd name="connsiteX9" fmla="*/ 5760640 w 5760640"/>
              <a:gd name="connsiteY9" fmla="*/ 220048 h 528114"/>
              <a:gd name="connsiteX10" fmla="*/ 5760640 w 5760640"/>
              <a:gd name="connsiteY10" fmla="*/ 440093 h 528114"/>
              <a:gd name="connsiteX11" fmla="*/ 5672619 w 5760640"/>
              <a:gd name="connsiteY11" fmla="*/ 528114 h 528114"/>
              <a:gd name="connsiteX12" fmla="*/ 4800533 w 5760640"/>
              <a:gd name="connsiteY12" fmla="*/ 528114 h 528114"/>
              <a:gd name="connsiteX13" fmla="*/ 3360373 w 5760640"/>
              <a:gd name="connsiteY13" fmla="*/ 528114 h 528114"/>
              <a:gd name="connsiteX14" fmla="*/ 3360373 w 5760640"/>
              <a:gd name="connsiteY14" fmla="*/ 528114 h 528114"/>
              <a:gd name="connsiteX15" fmla="*/ 88021 w 5760640"/>
              <a:gd name="connsiteY15" fmla="*/ 528114 h 528114"/>
              <a:gd name="connsiteX16" fmla="*/ 0 w 5760640"/>
              <a:gd name="connsiteY16" fmla="*/ 440093 h 528114"/>
              <a:gd name="connsiteX17" fmla="*/ 0 w 5760640"/>
              <a:gd name="connsiteY17" fmla="*/ 220048 h 528114"/>
              <a:gd name="connsiteX18" fmla="*/ 0 w 5760640"/>
              <a:gd name="connsiteY18" fmla="*/ 88019 h 528114"/>
              <a:gd name="connsiteX19" fmla="*/ 0 w 5760640"/>
              <a:gd name="connsiteY19" fmla="*/ 88019 h 528114"/>
              <a:gd name="connsiteX20" fmla="*/ 0 w 5760640"/>
              <a:gd name="connsiteY20" fmla="*/ 88021 h 528114"/>
              <a:gd name="connsiteX0-1" fmla="*/ 0 w 5760640"/>
              <a:gd name="connsiteY0-2" fmla="*/ 937440 h 1377533"/>
              <a:gd name="connsiteX1-3" fmla="*/ 88021 w 5760640"/>
              <a:gd name="connsiteY1-4" fmla="*/ 849419 h 1377533"/>
              <a:gd name="connsiteX2-5" fmla="*/ 3360373 w 5760640"/>
              <a:gd name="connsiteY2-6" fmla="*/ 849419 h 1377533"/>
              <a:gd name="connsiteX3-7" fmla="*/ 4274568 w 5760640"/>
              <a:gd name="connsiteY3-8" fmla="*/ 0 h 1377533"/>
              <a:gd name="connsiteX4-9" fmla="*/ 3800072 w 5760640"/>
              <a:gd name="connsiteY4-10" fmla="*/ 881692 h 1377533"/>
              <a:gd name="connsiteX5-11" fmla="*/ 5672619 w 5760640"/>
              <a:gd name="connsiteY5-12" fmla="*/ 849419 h 1377533"/>
              <a:gd name="connsiteX6-13" fmla="*/ 5760640 w 5760640"/>
              <a:gd name="connsiteY6-14" fmla="*/ 937440 h 1377533"/>
              <a:gd name="connsiteX7-15" fmla="*/ 5760640 w 5760640"/>
              <a:gd name="connsiteY7-16" fmla="*/ 937438 h 1377533"/>
              <a:gd name="connsiteX8-17" fmla="*/ 5760640 w 5760640"/>
              <a:gd name="connsiteY8-18" fmla="*/ 937438 h 1377533"/>
              <a:gd name="connsiteX9-19" fmla="*/ 5760640 w 5760640"/>
              <a:gd name="connsiteY9-20" fmla="*/ 1069467 h 1377533"/>
              <a:gd name="connsiteX10-21" fmla="*/ 5760640 w 5760640"/>
              <a:gd name="connsiteY10-22" fmla="*/ 1289512 h 1377533"/>
              <a:gd name="connsiteX11-23" fmla="*/ 5672619 w 5760640"/>
              <a:gd name="connsiteY11-24" fmla="*/ 1377533 h 1377533"/>
              <a:gd name="connsiteX12-25" fmla="*/ 4800533 w 5760640"/>
              <a:gd name="connsiteY12-26" fmla="*/ 1377533 h 1377533"/>
              <a:gd name="connsiteX13-27" fmla="*/ 3360373 w 5760640"/>
              <a:gd name="connsiteY13-28" fmla="*/ 1377533 h 1377533"/>
              <a:gd name="connsiteX14-29" fmla="*/ 3360373 w 5760640"/>
              <a:gd name="connsiteY14-30" fmla="*/ 1377533 h 1377533"/>
              <a:gd name="connsiteX15-31" fmla="*/ 88021 w 5760640"/>
              <a:gd name="connsiteY15-32" fmla="*/ 1377533 h 1377533"/>
              <a:gd name="connsiteX16-33" fmla="*/ 0 w 5760640"/>
              <a:gd name="connsiteY16-34" fmla="*/ 1289512 h 1377533"/>
              <a:gd name="connsiteX17-35" fmla="*/ 0 w 5760640"/>
              <a:gd name="connsiteY17-36" fmla="*/ 1069467 h 1377533"/>
              <a:gd name="connsiteX18-37" fmla="*/ 0 w 5760640"/>
              <a:gd name="connsiteY18-38" fmla="*/ 937438 h 1377533"/>
              <a:gd name="connsiteX19-39" fmla="*/ 0 w 5760640"/>
              <a:gd name="connsiteY19-40" fmla="*/ 937438 h 1377533"/>
              <a:gd name="connsiteX20-41" fmla="*/ 0 w 5760640"/>
              <a:gd name="connsiteY20-42" fmla="*/ 937440 h 13775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5760640" h="1377533">
                <a:moveTo>
                  <a:pt x="0" y="937440"/>
                </a:moveTo>
                <a:cubicBezTo>
                  <a:pt x="0" y="888827"/>
                  <a:pt x="39408" y="849419"/>
                  <a:pt x="88021" y="849419"/>
                </a:cubicBezTo>
                <a:lnTo>
                  <a:pt x="3360373" y="849419"/>
                </a:lnTo>
                <a:lnTo>
                  <a:pt x="4274568" y="0"/>
                </a:lnTo>
                <a:lnTo>
                  <a:pt x="3800072" y="881692"/>
                </a:lnTo>
                <a:cubicBezTo>
                  <a:pt x="4090767" y="881692"/>
                  <a:pt x="5381924" y="849419"/>
                  <a:pt x="5672619" y="849419"/>
                </a:cubicBezTo>
                <a:cubicBezTo>
                  <a:pt x="5721232" y="849419"/>
                  <a:pt x="5760640" y="888827"/>
                  <a:pt x="5760640" y="937440"/>
                </a:cubicBezTo>
                <a:lnTo>
                  <a:pt x="5760640" y="937438"/>
                </a:lnTo>
                <a:lnTo>
                  <a:pt x="5760640" y="937438"/>
                </a:lnTo>
                <a:lnTo>
                  <a:pt x="5760640" y="1069467"/>
                </a:lnTo>
                <a:lnTo>
                  <a:pt x="5760640" y="1289512"/>
                </a:lnTo>
                <a:cubicBezTo>
                  <a:pt x="5760640" y="1338125"/>
                  <a:pt x="5721232" y="1377533"/>
                  <a:pt x="5672619" y="1377533"/>
                </a:cubicBezTo>
                <a:lnTo>
                  <a:pt x="4800533" y="1377533"/>
                </a:lnTo>
                <a:lnTo>
                  <a:pt x="3360373" y="1377533"/>
                </a:lnTo>
                <a:lnTo>
                  <a:pt x="3360373" y="1377533"/>
                </a:lnTo>
                <a:lnTo>
                  <a:pt x="88021" y="1377533"/>
                </a:lnTo>
                <a:cubicBezTo>
                  <a:pt x="39408" y="1377533"/>
                  <a:pt x="0" y="1338125"/>
                  <a:pt x="0" y="1289512"/>
                </a:cubicBezTo>
                <a:lnTo>
                  <a:pt x="0" y="1069467"/>
                </a:lnTo>
                <a:lnTo>
                  <a:pt x="0" y="937438"/>
                </a:lnTo>
                <a:lnTo>
                  <a:pt x="0" y="937438"/>
                </a:lnTo>
                <a:lnTo>
                  <a:pt x="0" y="937440"/>
                </a:lnTo>
                <a:close/>
              </a:path>
            </a:pathLst>
          </a:cu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草原十分辽阔，一眼望去全是绿色。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15616" y="761387"/>
            <a:ext cx="7416824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作者为什么说“一碧千里，而并不茫茫”呢？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9556" y="2260860"/>
            <a:ext cx="7416824" cy="13031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作者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看到的不只是草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“四面都有小丘”，羊群“像给无边的绿毯绣上了白色的大花”。</a:t>
            </a:r>
            <a:endParaRPr lang="zh-CN" altLang="en-US" sz="2800" dirty="0"/>
          </a:p>
        </p:txBody>
      </p:sp>
      <p:pic>
        <p:nvPicPr>
          <p:cNvPr id="1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8351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4213400" y="2366824"/>
            <a:ext cx="2220958" cy="569224"/>
          </a:xfrm>
          <a:prstGeom prst="flowChartAlternateProcess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无边的绿毯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069952"/>
            <a:ext cx="849694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prstClr val="black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羊群一会儿上了小丘，一会儿又下来，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走在哪里都像给无边的绿毯绣上了白色的大花。</a:t>
            </a:r>
            <a:endParaRPr lang="zh-CN" altLang="en-US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475656" y="2377696"/>
            <a:ext cx="1324568" cy="547480"/>
          </a:xfrm>
          <a:prstGeom prst="flowChartAlternateProcess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69474" y="3950272"/>
            <a:ext cx="1474934" cy="997742"/>
          </a:xfrm>
          <a:prstGeom prst="ellipse">
            <a:avLst/>
          </a:prstGeom>
          <a:solidFill>
            <a:srgbClr val="00B050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色彩迷人</a:t>
            </a:r>
            <a:endParaRPr lang="zh-CN" altLang="en-US" sz="28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3084067" y="2640678"/>
            <a:ext cx="959826" cy="1851"/>
          </a:xfrm>
          <a:prstGeom prst="straightConnector1">
            <a:avLst/>
          </a:prstGeom>
          <a:ln w="508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可选过程 16"/>
          <p:cNvSpPr/>
          <p:nvPr/>
        </p:nvSpPr>
        <p:spPr>
          <a:xfrm>
            <a:off x="1522853" y="3202872"/>
            <a:ext cx="1324568" cy="54748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92D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羊群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131264" y="3465854"/>
            <a:ext cx="959826" cy="1851"/>
          </a:xfrm>
          <a:prstGeom prst="straightConnector1">
            <a:avLst/>
          </a:prstGeom>
          <a:ln w="508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>
            <a:off x="4209235" y="3302311"/>
            <a:ext cx="2225123" cy="54748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92D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白色的大花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20272" y="2607730"/>
            <a:ext cx="1224136" cy="634892"/>
            <a:chOff x="2772909" y="2886143"/>
            <a:chExt cx="1224136" cy="6348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224136" cy="6348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文本框 9"/>
            <p:cNvSpPr txBox="1"/>
            <p:nvPr/>
          </p:nvSpPr>
          <p:spPr>
            <a:xfrm>
              <a:off x="3018406" y="2997264"/>
              <a:ext cx="90663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876789" y="15652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绣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516364" y="516884"/>
            <a:ext cx="1934366" cy="576064"/>
          </a:xfrm>
          <a:prstGeom prst="cloudCallout">
            <a:avLst>
              <a:gd name="adj1" fmla="val -12282"/>
              <a:gd name="adj2" fmla="val 33840"/>
            </a:avLst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17" grpId="0" animBg="1"/>
      <p:bldP spid="19" grpId="0" animBg="1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5"/>
          <p:cNvSpPr/>
          <p:nvPr/>
        </p:nvSpPr>
        <p:spPr>
          <a:xfrm>
            <a:off x="5868144" y="2211710"/>
            <a:ext cx="1440160" cy="432048"/>
          </a:xfrm>
          <a:prstGeom prst="roundRect">
            <a:avLst/>
          </a:prstGeom>
          <a:solidFill>
            <a:srgbClr val="92D0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" name="矩形 1"/>
          <p:cNvSpPr/>
          <p:nvPr/>
        </p:nvSpPr>
        <p:spPr>
          <a:xfrm>
            <a:off x="395536" y="1680971"/>
            <a:ext cx="856895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0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ea typeface="黑体" panose="02010609060101010101" pitchFamily="49" charset="-122"/>
              </a:rPr>
              <a:t>       </a:t>
            </a:r>
            <a:r>
              <a:rPr lang="zh-CN" altLang="en-US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那些小丘的线条是那么柔美，就像只用绿色渲染，不用墨线勾勒的中国画那样，到处翠色欲流，轻轻流入云际。</a:t>
            </a:r>
            <a:endParaRPr lang="zh-CN" altLang="en-US" sz="28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 15"/>
          <p:cNvSpPr/>
          <p:nvPr/>
        </p:nvSpPr>
        <p:spPr>
          <a:xfrm>
            <a:off x="8028384" y="1707654"/>
            <a:ext cx="717797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圆角矩形 15"/>
          <p:cNvSpPr/>
          <p:nvPr/>
        </p:nvSpPr>
        <p:spPr>
          <a:xfrm>
            <a:off x="1907704" y="2169363"/>
            <a:ext cx="720080" cy="4743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标注 6"/>
          <p:cNvSpPr/>
          <p:nvPr/>
        </p:nvSpPr>
        <p:spPr>
          <a:xfrm>
            <a:off x="5076056" y="843558"/>
            <a:ext cx="2489454" cy="785090"/>
          </a:xfrm>
          <a:prstGeom prst="wedgeRoundRectCallout">
            <a:avLst>
              <a:gd name="adj1" fmla="val 75008"/>
              <a:gd name="adj2" fmla="val 51322"/>
              <a:gd name="adj3" fmla="val 16667"/>
            </a:avLst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用水墨和淡的颜料在宣纸上涂抹。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2483768" y="3507854"/>
            <a:ext cx="1944216" cy="792088"/>
          </a:xfrm>
          <a:prstGeom prst="wedgeRoundRectCallout">
            <a:avLst>
              <a:gd name="adj1" fmla="val -52598"/>
              <a:gd name="adj2" fmla="val -145184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用线条画出事物的轮廓。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://pic.51yuansu.com/pic3/cover/01/01/06/58de4e1b93943_61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8" r="5856" b="44985"/>
          <a:stretch>
            <a:fillRect/>
          </a:stretch>
        </p:blipFill>
        <p:spPr bwMode="auto">
          <a:xfrm>
            <a:off x="436433" y="395193"/>
            <a:ext cx="4504903" cy="134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787774"/>
            <a:ext cx="285232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椭圆形标注 12"/>
          <p:cNvSpPr/>
          <p:nvPr/>
        </p:nvSpPr>
        <p:spPr>
          <a:xfrm>
            <a:off x="4680012" y="3087175"/>
            <a:ext cx="3707270" cy="1633445"/>
          </a:xfrm>
          <a:prstGeom prst="wedgeEllipseCallout">
            <a:avLst>
              <a:gd name="adj1" fmla="val 5557"/>
              <a:gd name="adj2" fmla="val -7445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翠绿的颜色好像就要流淌出来一样。</a:t>
            </a:r>
            <a:endParaRPr lang="zh-CN" altLang="en-US" sz="2800" b="1" i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44841" y="159516"/>
            <a:ext cx="4896545" cy="1584176"/>
          </a:xfrm>
          <a:prstGeom prst="flowChartAlternateProcess">
            <a:avLst/>
          </a:prstGeom>
          <a:solidFill>
            <a:srgbClr val="92D05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只渲染而不勾勒，景物和背景的边界就会不太清晰。远远望去，小丘与白云相接，就像绿色要流到云里了。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6" grpId="0" animBg="1"/>
      <p:bldP spid="7" grpId="0" animBg="1"/>
      <p:bldP spid="9" grpId="0" animBg="1"/>
      <p:bldP spid="1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53539"/>
            <a:ext cx="741682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身处这样美的环境中，作者有怎样的感受呢？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87567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48" y="412769"/>
            <a:ext cx="8045510" cy="388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848918" y="1332369"/>
            <a:ext cx="437472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43808" y="3417986"/>
            <a:ext cx="5379839" cy="444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05426" y="3904441"/>
            <a:ext cx="385460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5"/>
          <p:cNvSpPr/>
          <p:nvPr/>
        </p:nvSpPr>
        <p:spPr>
          <a:xfrm>
            <a:off x="4808166" y="883543"/>
            <a:ext cx="555922" cy="36004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2555776" y="3462406"/>
            <a:ext cx="504055" cy="39024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对话气泡: 圆角矩形 14">
            <a:hlinkClick r:id="rId2" action="ppaction://hlinkfile"/>
          </p:cNvPr>
          <p:cNvSpPr/>
          <p:nvPr/>
        </p:nvSpPr>
        <p:spPr>
          <a:xfrm>
            <a:off x="848035" y="308155"/>
            <a:ext cx="3415481" cy="575388"/>
          </a:xfrm>
          <a:prstGeom prst="wedgeRoundRectCallout">
            <a:avLst>
              <a:gd name="adj1" fmla="val 62009"/>
              <a:gd name="adj2" fmla="val 50288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“我”会唱些什么歌？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话气泡: 圆角矩形 14">
            <a:hlinkClick r:id="rId3" action="ppaction://hlinkfile"/>
          </p:cNvPr>
          <p:cNvSpPr/>
          <p:nvPr/>
        </p:nvSpPr>
        <p:spPr>
          <a:xfrm>
            <a:off x="660748" y="1914208"/>
            <a:ext cx="3641438" cy="884294"/>
          </a:xfrm>
          <a:prstGeom prst="wedgeRoundRectCallout">
            <a:avLst>
              <a:gd name="adj1" fmla="val 6744"/>
              <a:gd name="adj2" fmla="val 118109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“我”会低吟哪首小诗？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91879" y="3904441"/>
            <a:ext cx="576063" cy="36004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对话气泡: 圆角矩形 14"/>
          <p:cNvSpPr/>
          <p:nvPr/>
        </p:nvSpPr>
        <p:spPr>
          <a:xfrm>
            <a:off x="680083" y="2504324"/>
            <a:ext cx="3602768" cy="740296"/>
          </a:xfrm>
          <a:prstGeom prst="wedgeRoundRectCallout">
            <a:avLst>
              <a:gd name="adj1" fmla="val 29460"/>
              <a:gd name="adj2" fmla="val 140265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如果你是骏马和大牛会回味些什么？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3"/>
          <p:cNvSpPr/>
          <p:nvPr/>
        </p:nvSpPr>
        <p:spPr>
          <a:xfrm>
            <a:off x="4760106" y="2789839"/>
            <a:ext cx="3384376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回味草原的无限风光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3"/>
          <p:cNvSpPr/>
          <p:nvPr/>
        </p:nvSpPr>
        <p:spPr>
          <a:xfrm>
            <a:off x="5047431" y="3564531"/>
            <a:ext cx="2751980" cy="51993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回味青草的甜美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3772395" y="218942"/>
            <a:ext cx="1059582" cy="105958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3910616" y="1826564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1" grpId="0" animBg="1"/>
      <p:bldP spid="12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" name="Text Box 2"/>
          <p:cNvSpPr txBox="1"/>
          <p:nvPr/>
        </p:nvSpPr>
        <p:spPr>
          <a:xfrm>
            <a:off x="1949177" y="1020951"/>
            <a:ext cx="5101630" cy="517640"/>
          </a:xfrm>
          <a:prstGeom prst="rect">
            <a:avLst/>
          </a:prstGeom>
          <a:noFill/>
          <a:ln w="9525">
            <a:noFill/>
          </a:ln>
        </p:spPr>
        <p:txBody>
          <a:bodyPr wrap="square" lIns="68578" tIns="34289" rIns="68578" bIns="34289">
            <a:spAutoFit/>
          </a:bodyPr>
          <a:lstStyle/>
          <a:p>
            <a:pPr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在写景中融入感受有什么好处？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688" y="1676127"/>
            <a:ext cx="3587180" cy="19630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1600" dirty="0" smtClean="0">
                <a:effectLst/>
                <a:ea typeface="黑体" panose="02010609060101010101" pitchFamily="49" charset="-122"/>
              </a:rPr>
              <a:t>       </a:t>
            </a:r>
            <a:r>
              <a:rPr lang="zh-CN" altLang="en-US" sz="18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0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那些小丘的线条是那么柔美，就像只用绿色渲染，不用墨线勾勒的中国画那样，到处翠色欲流，轻轻流入云际。</a:t>
            </a:r>
            <a:endParaRPr lang="zh-CN" altLang="en-US" sz="20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3968" y="1677640"/>
            <a:ext cx="4680520" cy="30162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1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ea typeface="黑体" panose="02010609060101010101" pitchFamily="49" charset="-122"/>
              </a:rPr>
              <a:t>       </a:t>
            </a:r>
            <a:r>
              <a:rPr lang="zh-CN" altLang="en-US" sz="18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0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那些小丘的线条是那么柔美，就像只用绿色渲染，不用墨线勾勒的中国画那样，到处翠色欲流，轻轻流入云际</a:t>
            </a:r>
            <a:r>
              <a:rPr lang="zh-CN" altLang="en-US" sz="2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这种境界，既使人惊叹，又叫人舒服，既愿久立四望，又想坐下低吟一首奇丽的小诗。</a:t>
            </a:r>
            <a:endParaRPr lang="zh-CN" altLang="en-US" sz="2000" b="1" dirty="0" smtClean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7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69428" y="76828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标注 3"/>
          <p:cNvSpPr/>
          <p:nvPr/>
        </p:nvSpPr>
        <p:spPr>
          <a:xfrm>
            <a:off x="899592" y="2067694"/>
            <a:ext cx="7560840" cy="1765027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我们在描绘景色时，也可以像作者这样，既可以写看到的、听到的，还可以融入自己的感受来写，这样才更能让读者感同身受。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8"/>
          <p:cNvSpPr txBox="1"/>
          <p:nvPr/>
        </p:nvSpPr>
        <p:spPr>
          <a:xfrm>
            <a:off x="1259632" y="1707654"/>
            <a:ext cx="725772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在我们学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过的课文中，还有哪些在描写景物的过程中，融入了作者的感受？这样写有什么好处？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1944216" y="520223"/>
            <a:ext cx="5292080" cy="971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20280" y="637159"/>
            <a:ext cx="4611061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从所读的内容想开去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14196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ic.51yuansu.com/pic3/cover/01/95/96/59838ed20b843_61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1198" y="555526"/>
            <a:ext cx="3469035" cy="346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 txBox="1"/>
          <p:nvPr/>
        </p:nvSpPr>
        <p:spPr>
          <a:xfrm>
            <a:off x="4283968" y="1025277"/>
            <a:ext cx="4392488" cy="1832112"/>
          </a:xfrm>
          <a:prstGeom prst="rect">
            <a:avLst/>
          </a:prstGeom>
          <a:ln w="38100">
            <a:noFill/>
          </a:ln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白鹭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实在是一首诗，一首韵在骨子里的散文诗。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圆角矩形 14"/>
          <p:cNvSpPr/>
          <p:nvPr/>
        </p:nvSpPr>
        <p:spPr>
          <a:xfrm>
            <a:off x="4257675" y="2465437"/>
            <a:ext cx="4349216" cy="1343101"/>
          </a:xfrm>
          <a:prstGeom prst="wedgeRoundRectCallout">
            <a:avLst>
              <a:gd name="adj1" fmla="val -21733"/>
              <a:gd name="adj2" fmla="val -47780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融入感受，作者对白鹭的喜爱和赞美之情更突出了。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454377" y="699542"/>
            <a:ext cx="6205855" cy="3468243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kumimoji="0" lang="zh-CN" altLang="en-US" sz="28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老舍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1899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1966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）现代著名作家。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原名</a:t>
            </a:r>
            <a:r>
              <a:rPr kumimoji="0" lang="zh-CN" altLang="en-US" sz="28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舒庆春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舍予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，满族人。他被誉为文艺队伍中的劳动模范，是新中国第一位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获得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“人民艺术家”称号的作家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著有长篇小说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骆驼祥子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四世同堂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，剧本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茶馆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 descr="11.jpg"/>
          <p:cNvPicPr>
            <a:picLocks noChangeAspect="1"/>
          </p:cNvPicPr>
          <p:nvPr/>
        </p:nvPicPr>
        <p:blipFill>
          <a:blip r:embed="rId1" cstate="print"/>
          <a:srcRect b="11016"/>
          <a:stretch>
            <a:fillRect/>
          </a:stretch>
        </p:blipFill>
        <p:spPr>
          <a:xfrm>
            <a:off x="6660231" y="771550"/>
            <a:ext cx="2166939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01352"/>
            <a:ext cx="7709792" cy="3724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1草原第1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3808" y="30714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背一背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1193435"/>
            <a:ext cx="7416824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尝试依据下面的顺序背诵第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自然段。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916520" y="2499742"/>
            <a:ext cx="1008112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草原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131840" y="1779662"/>
            <a:ext cx="144016" cy="1728192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419872" y="1794520"/>
            <a:ext cx="1008112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天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42158" y="3099606"/>
            <a:ext cx="1404157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天底下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4849738" y="2298576"/>
            <a:ext cx="144016" cy="2160240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圆角矩形 11"/>
          <p:cNvSpPr/>
          <p:nvPr/>
        </p:nvSpPr>
        <p:spPr>
          <a:xfrm>
            <a:off x="5076056" y="2069604"/>
            <a:ext cx="936104" cy="43013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小丘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076056" y="2581858"/>
            <a:ext cx="936104" cy="43013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平地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076056" y="3723878"/>
            <a:ext cx="936104" cy="43013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骏马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076056" y="3163627"/>
            <a:ext cx="936104" cy="43013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羊群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076056" y="4243747"/>
            <a:ext cx="936104" cy="43013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大牛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2567" y="1085317"/>
            <a:ext cx="30684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意思写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0" y="1907731"/>
            <a:ext cx="8771890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47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用水墨和淡的颜料在宣纸上涂抹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47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用线条画出事物的轮廓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47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翠绿的颜色好像就要流淌出来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一样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41670" y="2040042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渲染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84190" y="2643758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勾勒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7020272" y="3291830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翠色欲流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08575" y="1131590"/>
            <a:ext cx="7453487" cy="3312368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1475656" y="1664389"/>
            <a:ext cx="6120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，我们跟随老舍的脚步初入呼伦贝尔大草原，感受到了草原奇丽的风光。下节课，我们将再次走进课文，感受草原人民的热情与淳朴。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78185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36842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205161" y="1632992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积累本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课学习的生字、新词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感情地朗读课文，背诵第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60032" y="915566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r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ó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u 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m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ě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i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910" y="915566"/>
            <a:ext cx="1075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l</a:t>
            </a:r>
            <a:r>
              <a:rPr lang="zh-CN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ǜ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 t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ǎ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n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923115"/>
            <a:ext cx="1592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xi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à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n </a:t>
            </a:r>
            <a:r>
              <a:rPr lang="en-US" altLang="zh-CN" sz="28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ti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á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o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4872" y="2047990"/>
            <a:ext cx="1725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c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ǎ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i 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 h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ó</a:t>
            </a:r>
            <a:r>
              <a:rPr lang="en-US" altLang="zh-CN" sz="28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ng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2047990"/>
            <a:ext cx="1593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y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ī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shang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03793" y="2047990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m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ǎ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t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í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9108" y="3156963"/>
            <a:ext cx="12441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j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ǔ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 b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ē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i 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471" y="3188892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l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ǐ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m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à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o 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0676" y="3155450"/>
            <a:ext cx="1731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w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ē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i  xi</a:t>
            </a:r>
            <a:r>
              <a:rPr lang="zh-CN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à</a:t>
            </a:r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o </a:t>
            </a:r>
            <a:endParaRPr lang="zh-CN" altLang="zh-CN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7857" y="1421264"/>
            <a:ext cx="1105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绿毯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0071" y="1455161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线条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28368" y="1471926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柔美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2543335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衣裳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840" y="2471327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彩虹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8064" y="2543335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马蹄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5920" y="3695463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礼貌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3695463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举杯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92080" y="3695463"/>
            <a:ext cx="1243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微笑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2149" y="1419751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99792" y="146321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6016" y="147192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1560" y="254333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99792" y="248003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8024" y="254333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3568" y="3695463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9792" y="3695463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60032" y="3695463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对话气泡: 圆角矩形 14"/>
          <p:cNvSpPr/>
          <p:nvPr/>
        </p:nvSpPr>
        <p:spPr>
          <a:xfrm>
            <a:off x="6699820" y="1547189"/>
            <a:ext cx="1728192" cy="47587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>
            <a:softEdge rad="127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草原风光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548253" y="1785128"/>
            <a:ext cx="443593" cy="2193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443582" y="3935867"/>
            <a:ext cx="280546" cy="128347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647200" y="2624054"/>
            <a:ext cx="220944" cy="36065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9" name="对话气泡: 圆角矩形 14"/>
          <p:cNvSpPr/>
          <p:nvPr/>
        </p:nvSpPr>
        <p:spPr>
          <a:xfrm>
            <a:off x="6732240" y="2602392"/>
            <a:ext cx="1728192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喜迎远客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对话气泡: 圆角矩形 14"/>
          <p:cNvSpPr/>
          <p:nvPr/>
        </p:nvSpPr>
        <p:spPr>
          <a:xfrm>
            <a:off x="6732240" y="3704174"/>
            <a:ext cx="1728192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主客联欢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164524"/>
            <a:ext cx="2268000" cy="692577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81087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081" y="496175"/>
            <a:ext cx="7848872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作者描绘“草原风光”“喜迎远客”“主客联欢”三幅画面是为了表达怎样的情感呢？请在文中找出相关语句。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0740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1403647" y="2139702"/>
            <a:ext cx="7130305" cy="710003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蒙汉</a:t>
            </a: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情</a:t>
            </a:r>
            <a:r>
              <a:rPr lang="zh-CN" altLang="en-US" sz="32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深何忍别，天涯碧草话斜阳！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5"/>
          <p:cNvSpPr/>
          <p:nvPr/>
        </p:nvSpPr>
        <p:spPr>
          <a:xfrm>
            <a:off x="1475656" y="2227192"/>
            <a:ext cx="1728192" cy="53502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对话气泡: 圆角矩形 14"/>
          <p:cNvSpPr/>
          <p:nvPr/>
        </p:nvSpPr>
        <p:spPr>
          <a:xfrm>
            <a:off x="1408634" y="3435846"/>
            <a:ext cx="7051798" cy="1419622"/>
          </a:xfrm>
          <a:prstGeom prst="wedgeRoundRectCallout">
            <a:avLst>
              <a:gd name="adj1" fmla="val -24393"/>
              <a:gd name="adj2" fmla="val -4978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蒙古族和汉族人民之间情谊深厚，怎么舍得马上分别！大家站在夕阳下无边无际的大草原上，相互倾诉着惜别之情。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081" y="2872737"/>
            <a:ext cx="53164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你能说说这句话的意思吗？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271" y="259032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20538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5" name="TextBox 4"/>
          <p:cNvSpPr txBox="1"/>
          <p:nvPr/>
        </p:nvSpPr>
        <p:spPr>
          <a:xfrm>
            <a:off x="824346" y="1491630"/>
            <a:ext cx="7776863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你从文中的哪些内容可以体会到“蒙汉情深” 呢？默读课文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2—5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自然段，勾画相关语句，并进行批注。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4439" y="115979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话气泡: 圆角矩形 14"/>
          <p:cNvSpPr/>
          <p:nvPr/>
        </p:nvSpPr>
        <p:spPr>
          <a:xfrm>
            <a:off x="251520" y="123478"/>
            <a:ext cx="2408233" cy="619995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喜迎远客图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 descr="C:\Users\Administrator\AppData\Roaming\Tencent\Users\516595749\QQ\WinTemp\RichOle\5HFI_T89JIGV}1{_2M4R3SI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3"/>
          <a:stretch>
            <a:fillRect/>
          </a:stretch>
        </p:blipFill>
        <p:spPr bwMode="auto">
          <a:xfrm>
            <a:off x="1259632" y="751113"/>
            <a:ext cx="6588847" cy="72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" descr="C:\Users\Administrator\AppData\Roaming\Tencent\Users\516595749\QQ\WinTemp\RichOle\{X[F@P$DSLT9G)I`MQMJ))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 b="1955"/>
          <a:stretch>
            <a:fillRect/>
          </a:stretch>
        </p:blipFill>
        <p:spPr bwMode="auto">
          <a:xfrm>
            <a:off x="1259633" y="1419622"/>
            <a:ext cx="6588847" cy="342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直接连接符 15"/>
          <p:cNvCxnSpPr/>
          <p:nvPr/>
        </p:nvCxnSpPr>
        <p:spPr>
          <a:xfrm>
            <a:off x="6012160" y="3104555"/>
            <a:ext cx="1296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876256" y="3177237"/>
            <a:ext cx="288032" cy="269543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648515" y="3446780"/>
            <a:ext cx="5659789" cy="6107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648515" y="3815482"/>
            <a:ext cx="33119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3011563" y="3856086"/>
            <a:ext cx="264294" cy="269543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156177" y="4155926"/>
            <a:ext cx="273148" cy="269543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5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3" name="对话气泡: 圆角矩形 14"/>
          <p:cNvSpPr/>
          <p:nvPr/>
        </p:nvSpPr>
        <p:spPr>
          <a:xfrm>
            <a:off x="5792107" y="1796750"/>
            <a:ext cx="1228166" cy="601242"/>
          </a:xfrm>
          <a:prstGeom prst="wedgeRoundRectCallout">
            <a:avLst>
              <a:gd name="adj1" fmla="val -80809"/>
              <a:gd name="adj2" fmla="val 172787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278828" y="4429984"/>
            <a:ext cx="6893572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表现出蒙古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族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人民喜迎远客的热情。</a:t>
            </a:r>
            <a:endParaRPr lang="zh-CN" altLang="en-US" sz="32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699542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chén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  <p:bldP spid="32" grpId="0" animBg="1"/>
      <p:bldP spid="33" grpId="0" animBg="1"/>
      <p:bldP spid="3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518"/>
            <a:ext cx="6984776" cy="168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987824" y="885287"/>
            <a:ext cx="4320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67944" y="891042"/>
            <a:ext cx="4320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436096" y="908332"/>
            <a:ext cx="391269" cy="448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88224" y="885287"/>
            <a:ext cx="10081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123728" y="1677375"/>
            <a:ext cx="28803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横卷形 23"/>
          <p:cNvSpPr/>
          <p:nvPr/>
        </p:nvSpPr>
        <p:spPr>
          <a:xfrm>
            <a:off x="5727898" y="2730388"/>
            <a:ext cx="2876550" cy="100838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民族团结互助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79918" y="3521045"/>
            <a:ext cx="22322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情谊深厚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43852" y="2211710"/>
            <a:ext cx="2304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心情激动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63673" y="2937500"/>
            <a:ext cx="6480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KSO_Shape"/>
          <p:cNvSpPr/>
          <p:nvPr/>
        </p:nvSpPr>
        <p:spPr>
          <a:xfrm rot="14412377">
            <a:off x="4141487" y="2596711"/>
            <a:ext cx="1046784" cy="41842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9" name="KSO_Shape"/>
          <p:cNvSpPr/>
          <p:nvPr/>
        </p:nvSpPr>
        <p:spPr>
          <a:xfrm rot="17876869" flipV="1">
            <a:off x="1561243" y="2596430"/>
            <a:ext cx="974725" cy="45909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0" name="KSO_Shape"/>
          <p:cNvSpPr/>
          <p:nvPr/>
        </p:nvSpPr>
        <p:spPr>
          <a:xfrm rot="6473383" flipV="1">
            <a:off x="4363889" y="3318872"/>
            <a:ext cx="601980" cy="59944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1" name="KSO_Shape"/>
          <p:cNvSpPr/>
          <p:nvPr/>
        </p:nvSpPr>
        <p:spPr>
          <a:xfrm rot="3959687">
            <a:off x="1663869" y="3396342"/>
            <a:ext cx="770890" cy="6000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91394" y="293711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  <p:bldP spid="26" grpId="0"/>
      <p:bldP spid="27" grpId="0"/>
      <p:bldP spid="28" grpId="0" bldLvl="0" animBg="1"/>
      <p:bldP spid="29" grpId="0" bldLvl="0" animBg="1"/>
      <p:bldP spid="30" grpId="0" bldLvl="0" animBg="1"/>
      <p:bldP spid="31" grpId="0" bldLvl="0" animBg="1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722170"/>
            <a:ext cx="7421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感情地朗读课文，读准字音，读通句子。边读边想象草原美景。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5044" y="15428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58938"/>
            <a:ext cx="6580411" cy="4101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对话气泡: 圆角矩形 14"/>
          <p:cNvSpPr/>
          <p:nvPr/>
        </p:nvSpPr>
        <p:spPr>
          <a:xfrm>
            <a:off x="179512" y="123478"/>
            <a:ext cx="2343010" cy="57606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主客联欢图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55876" y="3871306"/>
            <a:ext cx="147616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887924" y="2791186"/>
            <a:ext cx="64807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60132" y="3871306"/>
            <a:ext cx="147616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圆角矩形 14"/>
          <p:cNvSpPr/>
          <p:nvPr/>
        </p:nvSpPr>
        <p:spPr>
          <a:xfrm>
            <a:off x="2339752" y="846970"/>
            <a:ext cx="1728192" cy="740278"/>
          </a:xfrm>
          <a:prstGeom prst="wedgeRoundRectCallout">
            <a:avLst>
              <a:gd name="adj1" fmla="val 81380"/>
              <a:gd name="adj2" fmla="val 31939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民族美食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5"/>
          <p:cNvSpPr/>
          <p:nvPr/>
        </p:nvSpPr>
        <p:spPr>
          <a:xfrm>
            <a:off x="4860032" y="666950"/>
            <a:ext cx="504056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srgbClr val="FF0000"/>
              </a:solidFill>
            </a:endParaRPr>
          </a:p>
        </p:txBody>
      </p:sp>
      <p:sp>
        <p:nvSpPr>
          <p:cNvPr id="12" name="圆角矩形 15"/>
          <p:cNvSpPr/>
          <p:nvPr/>
        </p:nvSpPr>
        <p:spPr>
          <a:xfrm>
            <a:off x="6156176" y="666950"/>
            <a:ext cx="648072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srgbClr val="FF0000"/>
              </a:solidFill>
            </a:endParaRPr>
          </a:p>
        </p:txBody>
      </p:sp>
      <p:sp>
        <p:nvSpPr>
          <p:cNvPr id="13" name="圆角矩形 15"/>
          <p:cNvSpPr/>
          <p:nvPr/>
        </p:nvSpPr>
        <p:spPr>
          <a:xfrm>
            <a:off x="5264460" y="1407228"/>
            <a:ext cx="819708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srgbClr val="FF0000"/>
              </a:solidFill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1615460" y="2791186"/>
            <a:ext cx="1733500" cy="740278"/>
          </a:xfrm>
          <a:prstGeom prst="wedgeRoundRectCallout">
            <a:avLst>
              <a:gd name="adj1" fmla="val 81380"/>
              <a:gd name="adj2" fmla="val 31939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民族表演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云形 16"/>
          <p:cNvSpPr/>
          <p:nvPr/>
        </p:nvSpPr>
        <p:spPr>
          <a:xfrm>
            <a:off x="5170258" y="1927090"/>
            <a:ext cx="3650214" cy="1051749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主人热情、真挚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83568" y="2380060"/>
            <a:ext cx="1142001" cy="830997"/>
            <a:chOff x="683568" y="2588299"/>
            <a:chExt cx="1142001" cy="830997"/>
          </a:xfrm>
        </p:grpSpPr>
        <p:sp>
          <p:nvSpPr>
            <p:cNvPr id="5" name="圆角矩形 4"/>
            <p:cNvSpPr/>
            <p:nvPr/>
          </p:nvSpPr>
          <p:spPr>
            <a:xfrm>
              <a:off x="683568" y="2643758"/>
              <a:ext cx="936104" cy="77553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45449" y="2588299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主客联欢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9" name="直接箭头连接符 8"/>
          <p:cNvCxnSpPr/>
          <p:nvPr/>
        </p:nvCxnSpPr>
        <p:spPr>
          <a:xfrm>
            <a:off x="1619672" y="2832813"/>
            <a:ext cx="612068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38139" y="1676297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主人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3476497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客人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83768" y="1491630"/>
            <a:ext cx="1142001" cy="830997"/>
            <a:chOff x="683568" y="2588299"/>
            <a:chExt cx="1142001" cy="830997"/>
          </a:xfrm>
        </p:grpSpPr>
        <p:sp>
          <p:nvSpPr>
            <p:cNvPr id="13" name="圆角矩形 12"/>
            <p:cNvSpPr/>
            <p:nvPr/>
          </p:nvSpPr>
          <p:spPr>
            <a:xfrm>
              <a:off x="683568" y="2643758"/>
              <a:ext cx="936104" cy="77553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45449" y="2588299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端肉敬酒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88091" y="1547088"/>
            <a:ext cx="1142001" cy="775538"/>
            <a:chOff x="683568" y="2643758"/>
            <a:chExt cx="1142001" cy="775538"/>
          </a:xfrm>
        </p:grpSpPr>
        <p:sp>
          <p:nvSpPr>
            <p:cNvPr id="16" name="圆角矩形 15"/>
            <p:cNvSpPr/>
            <p:nvPr/>
          </p:nvSpPr>
          <p:spPr>
            <a:xfrm>
              <a:off x="683568" y="2643758"/>
              <a:ext cx="936104" cy="77553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5449" y="2792017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举杯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99434" y="1547089"/>
            <a:ext cx="1280703" cy="960205"/>
            <a:chOff x="657712" y="2643758"/>
            <a:chExt cx="1080120" cy="960205"/>
          </a:xfrm>
        </p:grpSpPr>
        <p:sp>
          <p:nvSpPr>
            <p:cNvPr id="19" name="圆角矩形 18"/>
            <p:cNvSpPr/>
            <p:nvPr/>
          </p:nvSpPr>
          <p:spPr>
            <a:xfrm>
              <a:off x="683568" y="2643758"/>
              <a:ext cx="936104" cy="77553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7712" y="2772966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唱民歌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90084" y="1501154"/>
            <a:ext cx="1552754" cy="830997"/>
            <a:chOff x="683568" y="2597824"/>
            <a:chExt cx="936104" cy="830997"/>
          </a:xfrm>
        </p:grpSpPr>
        <p:sp>
          <p:nvSpPr>
            <p:cNvPr id="22" name="圆角矩形 21"/>
            <p:cNvSpPr/>
            <p:nvPr/>
          </p:nvSpPr>
          <p:spPr>
            <a:xfrm>
              <a:off x="683568" y="2643758"/>
              <a:ext cx="936104" cy="77553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08362" y="2597824"/>
              <a:ext cx="8742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套马、摔跤、舞蹈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2493293" y="3355074"/>
            <a:ext cx="936104" cy="7755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41135" y="3498200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回敬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597616" y="3355073"/>
            <a:ext cx="936104" cy="7755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59497" y="350333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回敬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739617" y="3355074"/>
            <a:ext cx="1109943" cy="7755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75473" y="3355074"/>
            <a:ext cx="1280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也唱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起来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999608" y="3355073"/>
            <a:ext cx="2460823" cy="11686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07589" y="3323422"/>
            <a:ext cx="2131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也舞的舞，唱的唱，还要骑一骑蒙古马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7" name="直接连接符 36"/>
          <p:cNvCxnSpPr>
            <a:endCxn id="13" idx="2"/>
          </p:cNvCxnSpPr>
          <p:nvPr/>
        </p:nvCxnSpPr>
        <p:spPr>
          <a:xfrm flipV="1">
            <a:off x="2618259" y="2322627"/>
            <a:ext cx="333561" cy="5101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732107" y="2322627"/>
            <a:ext cx="333561" cy="5101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902947" y="2332151"/>
            <a:ext cx="333561" cy="5101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6300192" y="2332151"/>
            <a:ext cx="333561" cy="51018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636770" y="2842337"/>
            <a:ext cx="324575" cy="5127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741093" y="2842337"/>
            <a:ext cx="324575" cy="5127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911933" y="2842338"/>
            <a:ext cx="324575" cy="5127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304684" y="2832813"/>
            <a:ext cx="329069" cy="52226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72697" y="361451"/>
            <a:ext cx="7530007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面对主人的热情招待，客人是如何做的呢？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5762" y="14754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圆角矩形 48"/>
          <p:cNvSpPr/>
          <p:nvPr/>
        </p:nvSpPr>
        <p:spPr>
          <a:xfrm>
            <a:off x="7925141" y="2332151"/>
            <a:ext cx="1039347" cy="885931"/>
          </a:xfrm>
          <a:prstGeom prst="roundRect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情谊深厚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2" grpId="0"/>
      <p:bldP spid="35" grpId="0"/>
      <p:bldP spid="4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697" y="481133"/>
            <a:ext cx="7530007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置身于这样的情景中，作者有怎样的感受呢？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9303" y="26722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1382712" y="1755328"/>
            <a:ext cx="7149727" cy="710003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蒙汉</a:t>
            </a: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情</a:t>
            </a:r>
            <a:r>
              <a:rPr lang="zh-CN" altLang="en-US" sz="32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深何忍别，天涯碧草话斜阳！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15"/>
          <p:cNvSpPr/>
          <p:nvPr/>
        </p:nvSpPr>
        <p:spPr>
          <a:xfrm>
            <a:off x="2267744" y="1842818"/>
            <a:ext cx="864096" cy="53502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 15"/>
          <p:cNvSpPr/>
          <p:nvPr/>
        </p:nvSpPr>
        <p:spPr>
          <a:xfrm>
            <a:off x="3183682" y="1842818"/>
            <a:ext cx="1172294" cy="53502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对话气泡: 圆角矩形 14"/>
          <p:cNvSpPr/>
          <p:nvPr/>
        </p:nvSpPr>
        <p:spPr>
          <a:xfrm>
            <a:off x="1416274" y="2931790"/>
            <a:ext cx="2037159" cy="740278"/>
          </a:xfrm>
          <a:prstGeom prst="wedgeRoundRectCallout">
            <a:avLst>
              <a:gd name="adj1" fmla="val 31776"/>
              <a:gd name="adj2" fmla="val -123749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不忍离别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15"/>
          <p:cNvSpPr/>
          <p:nvPr/>
        </p:nvSpPr>
        <p:spPr>
          <a:xfrm>
            <a:off x="4714156" y="1842818"/>
            <a:ext cx="864096" cy="535022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圆角矩形 15"/>
          <p:cNvSpPr/>
          <p:nvPr/>
        </p:nvSpPr>
        <p:spPr>
          <a:xfrm>
            <a:off x="5580112" y="1851670"/>
            <a:ext cx="864096" cy="535022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圆角矩形 15"/>
          <p:cNvSpPr/>
          <p:nvPr/>
        </p:nvSpPr>
        <p:spPr>
          <a:xfrm>
            <a:off x="6804248" y="1851670"/>
            <a:ext cx="864096" cy="535022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对话气泡: 圆角矩形 14"/>
          <p:cNvSpPr/>
          <p:nvPr/>
        </p:nvSpPr>
        <p:spPr>
          <a:xfrm>
            <a:off x="5135513" y="2787774"/>
            <a:ext cx="3635821" cy="792088"/>
          </a:xfrm>
          <a:prstGeom prst="wedgeRoundRectCallout">
            <a:avLst>
              <a:gd name="adj1" fmla="val -25516"/>
              <a:gd name="adj2" fmla="val -94590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对一景一物的不舍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横卷形 13"/>
          <p:cNvSpPr/>
          <p:nvPr/>
        </p:nvSpPr>
        <p:spPr>
          <a:xfrm>
            <a:off x="1649053" y="3724622"/>
            <a:ext cx="6130205" cy="100838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对蒙汉之间深厚情谊的赞美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273491"/>
            <a:ext cx="7530007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在生活中，你一定也有过与人惜别的经历。和同学们交流你当时的感受吧。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pic.51yuansu.com/pic3/cover/02/66/00/5a179c47c4eae_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138" y="2598769"/>
            <a:ext cx="3361978" cy="1747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ic.51yuansu.com/pic3/cover/03/51/24/5bbdc2cbd327f_6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94" b="11132"/>
          <a:stretch>
            <a:fillRect/>
          </a:stretch>
        </p:blipFill>
        <p:spPr bwMode="auto">
          <a:xfrm>
            <a:off x="4845918" y="2427734"/>
            <a:ext cx="3289970" cy="1918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2016224" y="339502"/>
            <a:ext cx="5292080" cy="9714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703934" y="491008"/>
            <a:ext cx="4283968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从所读的内容想开去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55576" y="2513252"/>
            <a:ext cx="7848872" cy="1968280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每年暑假我都会去爷爷奶奶家，与爷爷奶奶相处的时光总是那么快乐。我每次登上返程的火车，都能看见站在站台上的爷爷奶奶眼中不舍的目光。我劝他们早点回家，他们却从不肯。等到火车开动，他们的身影一点点变小，直至消失在我的视线中，我觉得心里酸酸的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/>
          <p:cNvSpPr/>
          <p:nvPr/>
        </p:nvSpPr>
        <p:spPr>
          <a:xfrm>
            <a:off x="5238494" y="1564463"/>
            <a:ext cx="1407319" cy="428625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景色美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5231351" y="2981760"/>
            <a:ext cx="1407319" cy="428625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人情美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402677" y="1833283"/>
            <a:ext cx="83581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15" idx="1"/>
          </p:cNvCxnSpPr>
          <p:nvPr/>
        </p:nvCxnSpPr>
        <p:spPr>
          <a:xfrm>
            <a:off x="4388389" y="2681723"/>
            <a:ext cx="842962" cy="51435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endCxn id="15" idx="1"/>
          </p:cNvCxnSpPr>
          <p:nvPr/>
        </p:nvCxnSpPr>
        <p:spPr>
          <a:xfrm flipV="1">
            <a:off x="4402677" y="3196073"/>
            <a:ext cx="828674" cy="550069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701005" y="1790754"/>
            <a:ext cx="607220" cy="778758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6708149" y="2569512"/>
            <a:ext cx="592932" cy="707142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圆角矩形 24"/>
          <p:cNvSpPr/>
          <p:nvPr/>
        </p:nvSpPr>
        <p:spPr>
          <a:xfrm>
            <a:off x="1062182" y="2439034"/>
            <a:ext cx="1008112" cy="504056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草原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2164501" y="1803637"/>
            <a:ext cx="236372" cy="1728192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7421085" y="2115199"/>
            <a:ext cx="1039347" cy="885931"/>
          </a:xfrm>
          <a:prstGeom prst="roundRect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蒙汉情深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对话气泡: 圆角矩形 14"/>
          <p:cNvSpPr/>
          <p:nvPr/>
        </p:nvSpPr>
        <p:spPr>
          <a:xfrm>
            <a:off x="2515504" y="1587085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草原风光图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对话气泡: 圆角矩形 14"/>
          <p:cNvSpPr/>
          <p:nvPr/>
        </p:nvSpPr>
        <p:spPr>
          <a:xfrm>
            <a:off x="2516469" y="2439034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喜迎远客图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对话气泡: 圆角矩形 14"/>
          <p:cNvSpPr/>
          <p:nvPr/>
        </p:nvSpPr>
        <p:spPr>
          <a:xfrm>
            <a:off x="2524174" y="3267772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主客联欢图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427" y="1137300"/>
            <a:ext cx="76919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是著名作家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  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先生首次来到草原，访问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     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时写的一篇散文。作者以细腻清新的语言记叙了初入草原的所见、所闻、所感，赞美了草原的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，深情讴歌了蒙汉同胞的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8024" y="1137300"/>
            <a:ext cx="906017" cy="537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29898" y="165769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陈巴尔虎旗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06613" y="264375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美丽风光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3283" y="318697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民族情谊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99592" y="1347614"/>
            <a:ext cx="7560840" cy="24560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敕勒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歌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北朝民歌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敕勒川，阴山下，天似穹庐，笼盖四野。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天苍苍，野茫茫，风吹草低见牛羊。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763688" y="3508107"/>
            <a:ext cx="273801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襟（   ）带舞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72876" y="3507537"/>
            <a:ext cx="72008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1071552"/>
            <a:ext cx="3358726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一、补充词语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5620" y="1936218"/>
            <a:ext cx="2571768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）碧千里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1923678"/>
            <a:ext cx="278608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久立（   ）望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688" y="2715766"/>
            <a:ext cx="273801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高歌（   ）曲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2715766"/>
            <a:ext cx="271464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翠色（   ）流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6016" y="3507854"/>
            <a:ext cx="2786082" cy="521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群马（   ）驰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1504" y="2722036"/>
            <a:ext cx="432048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59024" y="2722036"/>
            <a:ext cx="40075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95736" y="1923678"/>
            <a:ext cx="64807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59024" y="1936218"/>
            <a:ext cx="57606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59024" y="3507854"/>
            <a:ext cx="648072" cy="521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20" grpId="0"/>
      <p:bldP spid="21" grpId="0"/>
      <p:bldP spid="22" grpId="0"/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4427" y="1262246"/>
            <a:ext cx="76919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是著名作家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  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先生首次来到草原，访问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     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时写的一篇散文。作者以细腻清新的语言记叙了初入草原的所见、所闻、所感，赞美了草原的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，深情讴歌了蒙汉同胞的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8024" y="1262246"/>
            <a:ext cx="906017" cy="537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1901" y="176179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陈巴尔虎旗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3453" y="279727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美丽风光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3728" y="329181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民族情谊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427" y="411510"/>
            <a:ext cx="4657577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二、根据课文内容填空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21131"/>
            <a:ext cx="778921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绿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毯</a:t>
            </a:r>
            <a:r>
              <a:rPr kumimoji="0" lang="zh-CN" altLang="en-US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线条  柔美  惊叹  回味  乐趣  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洒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脱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衣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礼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拘束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渲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染  勾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勒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羞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目的地  鄂温克  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驰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飘带舞 翠色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流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一碧千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陈巴尔虎旗"/>
          <p:cNvSpPr/>
          <p:nvPr/>
        </p:nvSpPr>
        <p:spPr>
          <a:xfrm>
            <a:off x="683568" y="3746552"/>
            <a:ext cx="2244525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陈巴尔虎旗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3635896" y="3730156"/>
            <a:ext cx="5328592" cy="792088"/>
          </a:xfrm>
          <a:prstGeom prst="wedgeRoundRectCallout">
            <a:avLst>
              <a:gd name="adj1" fmla="val -61571"/>
              <a:gd name="adj2" fmla="val -809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位于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我国内蒙古自治区呼伦贝尔市西北部，地处呼伦贝尔大草原腹地。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0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50381" y="38479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56965" y="1268055"/>
            <a:ext cx="17283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古包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2297990" y="1006445"/>
            <a:ext cx="110639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Arial Unicode MS" panose="020B0604020202020204" charset="-122"/>
                <a:cs typeface="汉语拼音" panose="000B0604020202020204" pitchFamily="34" charset="0"/>
                <a:sym typeface="+mn-ea"/>
              </a:rPr>
              <a:t>měng</a:t>
            </a:r>
            <a:endParaRPr lang="en-US" altLang="zh-CN" sz="2800" b="1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Arial Unicode MS" panose="020B0604020202020204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7411" y="1268055"/>
            <a:ext cx="17283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古族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4818436" y="1006445"/>
            <a:ext cx="110639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Arial Unicode MS" panose="020B0604020202020204" charset="-122"/>
                <a:cs typeface="汉语拼音" panose="000B0604020202020204" pitchFamily="34" charset="0"/>
                <a:sym typeface="+mn-ea"/>
              </a:rPr>
              <a:t>měng</a:t>
            </a:r>
            <a:endParaRPr lang="en-US" altLang="zh-CN" sz="2800" b="1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Arial Unicode MS" panose="020B0604020202020204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94728" y="2614758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骗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2408753" y="2363587"/>
            <a:ext cx="97174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Arial Unicode MS" panose="020B0604020202020204" charset="-122"/>
                <a:cs typeface="汉语拼音" panose="000B0604020202020204" pitchFamily="34" charset="0"/>
                <a:sym typeface="+mn-ea"/>
              </a:rPr>
              <a:t>mēng</a:t>
            </a:r>
            <a:endParaRPr lang="en-US" altLang="zh-CN" sz="24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Arial Unicode MS" panose="020B0604020202020204" charset="-122"/>
              <a:cs typeface="汉语拼音" panose="000B0604020202020204" pitchFamily="34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7149" y="2614758"/>
            <a:ext cx="1362718" cy="648072"/>
            <a:chOff x="1197149" y="2345776"/>
            <a:chExt cx="1362718" cy="648072"/>
          </a:xfrm>
        </p:grpSpPr>
        <p:sp>
          <p:nvSpPr>
            <p:cNvPr id="9" name="圆角矩形标注 8"/>
            <p:cNvSpPr/>
            <p:nvPr/>
          </p:nvSpPr>
          <p:spPr>
            <a:xfrm>
              <a:off x="1197149" y="2345776"/>
              <a:ext cx="1297953" cy="648072"/>
            </a:xfrm>
            <a:prstGeom prst="wedgeRoundRectCallout">
              <a:avLst>
                <a:gd name="adj1" fmla="val 65188"/>
                <a:gd name="adj2" fmla="val 3016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99727" y="2408202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欺骗。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71632" y="2686472"/>
            <a:ext cx="100860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5497488" y="2363587"/>
            <a:ext cx="97494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Arial Unicode MS" panose="020B0604020202020204" charset="-122"/>
                <a:cs typeface="汉语拼音" panose="000B0604020202020204" pitchFamily="34" charset="0"/>
                <a:sym typeface="+mn-ea"/>
              </a:rPr>
              <a:t>méng</a:t>
            </a:r>
            <a:endParaRPr lang="en-US" altLang="zh-CN" sz="24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Arial Unicode MS" panose="020B0604020202020204" charset="-122"/>
              <a:cs typeface="汉语拼音" panose="000B0604020202020204" pitchFamily="3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32240" y="2363587"/>
            <a:ext cx="1728192" cy="1200330"/>
            <a:chOff x="7227222" y="2148288"/>
            <a:chExt cx="1728192" cy="829262"/>
          </a:xfrm>
        </p:grpSpPr>
        <p:sp>
          <p:nvSpPr>
            <p:cNvPr id="13" name="圆角矩形标注 12"/>
            <p:cNvSpPr/>
            <p:nvPr/>
          </p:nvSpPr>
          <p:spPr>
            <a:xfrm>
              <a:off x="7227222" y="2148288"/>
              <a:ext cx="1728192" cy="819117"/>
            </a:xfrm>
            <a:prstGeom prst="wedgeRoundRectCallout">
              <a:avLst>
                <a:gd name="adj1" fmla="val -63969"/>
                <a:gd name="adj2" fmla="val 2281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372594" y="2148288"/>
              <a:ext cx="1582367" cy="829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开导蒙昧，使之明白事理。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663737" y="3851601"/>
            <a:ext cx="224452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上一层纸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2514664" y="3579862"/>
            <a:ext cx="97494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err="1">
                <a:solidFill>
                  <a:srgbClr val="0000FF"/>
                </a:solidFill>
                <a:latin typeface="汉语拼音" panose="000B0604020202020204" pitchFamily="34" charset="0"/>
                <a:ea typeface="Arial Unicode MS" panose="020B0604020202020204" charset="-122"/>
                <a:cs typeface="汉语拼音" panose="000B0604020202020204" pitchFamily="34" charset="0"/>
                <a:sym typeface="+mn-ea"/>
              </a:rPr>
              <a:t>méng</a:t>
            </a:r>
            <a:endParaRPr lang="en-US" altLang="zh-CN" sz="24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Arial Unicode MS" panose="020B0604020202020204" charset="-122"/>
              <a:cs typeface="汉语拼音" panose="000B0604020202020204" pitchFamily="34" charset="0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15616" y="3959553"/>
            <a:ext cx="1405965" cy="648072"/>
            <a:chOff x="1895750" y="3743689"/>
            <a:chExt cx="1405965" cy="648072"/>
          </a:xfrm>
        </p:grpSpPr>
        <p:sp>
          <p:nvSpPr>
            <p:cNvPr id="18" name="圆角矩形标注 17"/>
            <p:cNvSpPr/>
            <p:nvPr/>
          </p:nvSpPr>
          <p:spPr>
            <a:xfrm>
              <a:off x="1895750" y="3743689"/>
              <a:ext cx="1297953" cy="648072"/>
            </a:xfrm>
            <a:prstGeom prst="wedgeRoundRectCallout">
              <a:avLst>
                <a:gd name="adj1" fmla="val 68857"/>
                <a:gd name="adj2" fmla="val 518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41575" y="3815697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覆盖。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3765301" y="194469"/>
            <a:ext cx="167079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275856" y="267494"/>
            <a:ext cx="456833" cy="456366"/>
            <a:chOff x="631825" y="5181600"/>
            <a:chExt cx="1554163" cy="1552575"/>
          </a:xfrm>
        </p:grpSpPr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2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5"/>
          <p:cNvGrpSpPr/>
          <p:nvPr/>
        </p:nvGrpSpPr>
        <p:grpSpPr bwMode="auto">
          <a:xfrm>
            <a:off x="790263" y="1515437"/>
            <a:ext cx="1133342" cy="1213698"/>
            <a:chOff x="1146433" y="1395296"/>
            <a:chExt cx="1133343" cy="1212237"/>
          </a:xfrm>
          <a:noFill/>
        </p:grpSpPr>
        <p:grpSp>
          <p:nvGrpSpPr>
            <p:cNvPr id="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>
                <a:cxnSpLocks noChangeShapeType="1"/>
                <a:endCxn id="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" name="直接连接符 7"/>
              <p:cNvCxnSpPr>
                <a:cxnSpLocks noChangeShapeType="1"/>
                <a:endCxn id="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95296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899637" y="987574"/>
            <a:ext cx="918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</a:t>
            </a:r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ǎ</a:t>
            </a:r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00" name="拼音开关"/>
          <p:cNvGrpSpPr/>
          <p:nvPr/>
        </p:nvGrpSpPr>
        <p:grpSpPr>
          <a:xfrm>
            <a:off x="6876256" y="483518"/>
            <a:ext cx="1276472" cy="576064"/>
            <a:chOff x="7236296" y="555526"/>
            <a:chExt cx="1276472" cy="576064"/>
          </a:xfrm>
        </p:grpSpPr>
        <p:sp>
          <p:nvSpPr>
            <p:cNvPr id="101" name="椭圆 100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3324757" y="463105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6" name="组合 105"/>
          <p:cNvGrpSpPr/>
          <p:nvPr/>
        </p:nvGrpSpPr>
        <p:grpSpPr bwMode="auto">
          <a:xfrm>
            <a:off x="2355653" y="1492342"/>
            <a:ext cx="1136227" cy="1236081"/>
            <a:chOff x="1162050" y="1372940"/>
            <a:chExt cx="1136228" cy="1234593"/>
          </a:xfrm>
          <a:noFill/>
        </p:grpSpPr>
        <p:grpSp>
          <p:nvGrpSpPr>
            <p:cNvPr id="117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19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0" name="直接连接符 4"/>
              <p:cNvCxnSpPr>
                <a:cxnSpLocks noChangeShapeType="1"/>
                <a:endCxn id="119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21" name="直接连接符 120"/>
              <p:cNvCxnSpPr>
                <a:cxnSpLocks noChangeShapeType="1"/>
                <a:endCxn id="119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18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0836" y="1372940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玻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2537274" y="987574"/>
            <a:ext cx="705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bō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23" name="组合 105"/>
          <p:cNvGrpSpPr/>
          <p:nvPr/>
        </p:nvGrpSpPr>
        <p:grpSpPr bwMode="auto">
          <a:xfrm>
            <a:off x="5482658" y="1492342"/>
            <a:ext cx="1134926" cy="1236081"/>
            <a:chOff x="1162050" y="1372940"/>
            <a:chExt cx="1134927" cy="1234593"/>
          </a:xfrm>
          <a:noFill/>
        </p:grpSpPr>
        <p:grpSp>
          <p:nvGrpSpPr>
            <p:cNvPr id="12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7" name="直接连接符 4"/>
              <p:cNvCxnSpPr>
                <a:cxnSpLocks noChangeShapeType="1"/>
                <a:endCxn id="12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28" name="直接连接符 127"/>
              <p:cNvCxnSpPr>
                <a:cxnSpLocks noChangeShapeType="1"/>
                <a:endCxn id="12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2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79535" y="1372940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9" name="TextBox 128"/>
          <p:cNvSpPr txBox="1"/>
          <p:nvPr/>
        </p:nvSpPr>
        <p:spPr>
          <a:xfrm>
            <a:off x="5341605" y="987574"/>
            <a:ext cx="1694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sh</a:t>
            </a:r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a</a:t>
            </a:r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ng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31" name="组合 105"/>
          <p:cNvGrpSpPr/>
          <p:nvPr/>
        </p:nvGrpSpPr>
        <p:grpSpPr bwMode="auto">
          <a:xfrm>
            <a:off x="7108203" y="1491630"/>
            <a:ext cx="1133342" cy="1236793"/>
            <a:chOff x="1146433" y="1372229"/>
            <a:chExt cx="1133343" cy="1235304"/>
          </a:xfrm>
          <a:noFill/>
        </p:grpSpPr>
        <p:grpSp>
          <p:nvGrpSpPr>
            <p:cNvPr id="132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34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5" name="直接连接符 4"/>
              <p:cNvCxnSpPr>
                <a:cxnSpLocks noChangeShapeType="1"/>
                <a:endCxn id="134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36" name="直接连接符 135"/>
              <p:cNvCxnSpPr>
                <a:cxnSpLocks noChangeShapeType="1"/>
                <a:endCxn id="134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33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7092280" y="987574"/>
            <a:ext cx="1225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hóng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38" name="组合 105"/>
          <p:cNvGrpSpPr/>
          <p:nvPr/>
        </p:nvGrpSpPr>
        <p:grpSpPr bwMode="auto">
          <a:xfrm>
            <a:off x="755576" y="3207165"/>
            <a:ext cx="1133342" cy="1236793"/>
            <a:chOff x="1146433" y="1372229"/>
            <a:chExt cx="1133343" cy="1235304"/>
          </a:xfrm>
          <a:noFill/>
        </p:grpSpPr>
        <p:grpSp>
          <p:nvGrpSpPr>
            <p:cNvPr id="139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41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2" name="直接连接符 4"/>
              <p:cNvCxnSpPr>
                <a:cxnSpLocks noChangeShapeType="1"/>
                <a:endCxn id="141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43" name="直接连接符 142"/>
              <p:cNvCxnSpPr>
                <a:cxnSpLocks noChangeShapeType="1"/>
                <a:endCxn id="141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40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1015145" y="2774055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</a:t>
            </a:r>
            <a:r>
              <a:rPr lang="en-US" altLang="zh-CN" sz="36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í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45" name="组合 105"/>
          <p:cNvGrpSpPr/>
          <p:nvPr/>
        </p:nvGrpSpPr>
        <p:grpSpPr bwMode="auto">
          <a:xfrm>
            <a:off x="2355653" y="3193797"/>
            <a:ext cx="1133342" cy="1236793"/>
            <a:chOff x="1146433" y="1372229"/>
            <a:chExt cx="1133343" cy="1235304"/>
          </a:xfrm>
          <a:noFill/>
        </p:grpSpPr>
        <p:grpSp>
          <p:nvGrpSpPr>
            <p:cNvPr id="146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4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9" name="直接连接符 4"/>
              <p:cNvCxnSpPr>
                <a:cxnSpLocks noChangeShapeType="1"/>
                <a:endCxn id="148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50" name="直接连接符 149"/>
              <p:cNvCxnSpPr>
                <a:cxnSpLocks noChangeShapeType="1"/>
                <a:endCxn id="148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47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腐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1" name="TextBox 150"/>
          <p:cNvSpPr txBox="1"/>
          <p:nvPr/>
        </p:nvSpPr>
        <p:spPr>
          <a:xfrm>
            <a:off x="2550331" y="2702397"/>
            <a:ext cx="691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fǔ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52" name="组合 105"/>
          <p:cNvGrpSpPr/>
          <p:nvPr/>
        </p:nvGrpSpPr>
        <p:grpSpPr bwMode="auto">
          <a:xfrm>
            <a:off x="3900394" y="3193796"/>
            <a:ext cx="1133342" cy="1236793"/>
            <a:chOff x="1146433" y="1372229"/>
            <a:chExt cx="1133343" cy="1235304"/>
          </a:xfrm>
          <a:noFill/>
        </p:grpSpPr>
        <p:grpSp>
          <p:nvGrpSpPr>
            <p:cNvPr id="153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5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56" name="直接连接符 4"/>
              <p:cNvCxnSpPr>
                <a:cxnSpLocks noChangeShapeType="1"/>
                <a:endCxn id="155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57" name="直接连接符 156"/>
              <p:cNvCxnSpPr>
                <a:cxnSpLocks noChangeShapeType="1"/>
                <a:endCxn id="155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54" name="文本框 64">
              <a:hlinkClick r:id="rId10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6433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3867821" y="2702397"/>
            <a:ext cx="1189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shāo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59" name="组合 105"/>
          <p:cNvGrpSpPr/>
          <p:nvPr/>
        </p:nvGrpSpPr>
        <p:grpSpPr bwMode="auto">
          <a:xfrm>
            <a:off x="5467614" y="3167770"/>
            <a:ext cx="1157931" cy="1236793"/>
            <a:chOff x="1162050" y="1372229"/>
            <a:chExt cx="1157932" cy="1235304"/>
          </a:xfrm>
          <a:noFill/>
        </p:grpSpPr>
        <p:grpSp>
          <p:nvGrpSpPr>
            <p:cNvPr id="160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62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3" name="直接连接符 4"/>
              <p:cNvCxnSpPr>
                <a:cxnSpLocks noChangeShapeType="1"/>
                <a:endCxn id="162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64" name="直接连接符 163"/>
              <p:cNvCxnSpPr>
                <a:cxnSpLocks noChangeShapeType="1"/>
                <a:endCxn id="162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61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202540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5" name="TextBox 164"/>
          <p:cNvSpPr txBox="1"/>
          <p:nvPr/>
        </p:nvSpPr>
        <p:spPr>
          <a:xfrm>
            <a:off x="5557298" y="2663714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wēi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  <p:grpSp>
        <p:nvGrpSpPr>
          <p:cNvPr id="67" name="组合 105"/>
          <p:cNvGrpSpPr/>
          <p:nvPr/>
        </p:nvGrpSpPr>
        <p:grpSpPr bwMode="auto">
          <a:xfrm>
            <a:off x="3851920" y="1478973"/>
            <a:ext cx="1130708" cy="1236793"/>
            <a:chOff x="1149067" y="1372229"/>
            <a:chExt cx="1130709" cy="1235304"/>
          </a:xfrm>
          <a:noFill/>
        </p:grpSpPr>
        <p:grpSp>
          <p:nvGrpSpPr>
            <p:cNvPr id="68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70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" name="直接连接符 4"/>
              <p:cNvCxnSpPr>
                <a:cxnSpLocks noChangeShapeType="1"/>
                <a:endCxn id="70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72" name="直接连接符 71"/>
              <p:cNvCxnSpPr>
                <a:cxnSpLocks noChangeShapeType="1"/>
                <a:endCxn id="70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69" name="文本框 64">
              <a:hlinkClick r:id="rId1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49067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璃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4227861" y="974917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lí</a:t>
            </a:r>
            <a:endParaRPr lang="en-US" altLang="zh-CN" sz="36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6" grpId="0"/>
      <p:bldP spid="86" grpId="1"/>
      <p:bldP spid="122" grpId="0"/>
      <p:bldP spid="122" grpId="1"/>
      <p:bldP spid="129" grpId="0"/>
      <p:bldP spid="129" grpId="1"/>
      <p:bldP spid="137" grpId="0"/>
      <p:bldP spid="137" grpId="1"/>
      <p:bldP spid="144" grpId="0"/>
      <p:bldP spid="144" grpId="1"/>
      <p:bldP spid="151" grpId="0"/>
      <p:bldP spid="151" grpId="1"/>
      <p:bldP spid="158" grpId="0"/>
      <p:bldP spid="158" grpId="1"/>
      <p:bldP spid="165" grpId="0"/>
      <p:bldP spid="165" grpId="1"/>
      <p:bldP spid="73" grpId="0"/>
      <p:bldP spid="7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TextBox 24"/>
          <p:cNvSpPr txBox="1"/>
          <p:nvPr/>
        </p:nvSpPr>
        <p:spPr>
          <a:xfrm>
            <a:off x="1307831" y="861099"/>
            <a:ext cx="1878478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tǎn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15616" y="1647755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1297464" y="1968925"/>
            <a:ext cx="1954850" cy="1684329"/>
            <a:chOff x="4692651" y="2971800"/>
            <a:chExt cx="963612" cy="830263"/>
          </a:xfrm>
          <a:solidFill>
            <a:schemeClr val="tx1"/>
          </a:solidFill>
        </p:grpSpPr>
        <p:sp>
          <p:nvSpPr>
            <p:cNvPr id="42" name="Freeform 120"/>
            <p:cNvSpPr/>
            <p:nvPr/>
          </p:nvSpPr>
          <p:spPr bwMode="auto">
            <a:xfrm>
              <a:off x="4827588" y="3055938"/>
              <a:ext cx="293688" cy="179388"/>
            </a:xfrm>
            <a:custGeom>
              <a:avLst/>
              <a:gdLst>
                <a:gd name="T0" fmla="*/ 183 w 185"/>
                <a:gd name="T1" fmla="*/ 42 h 113"/>
                <a:gd name="T2" fmla="*/ 178 w 185"/>
                <a:gd name="T3" fmla="*/ 50 h 113"/>
                <a:gd name="T4" fmla="*/ 174 w 185"/>
                <a:gd name="T5" fmla="*/ 54 h 113"/>
                <a:gd name="T6" fmla="*/ 163 w 185"/>
                <a:gd name="T7" fmla="*/ 56 h 113"/>
                <a:gd name="T8" fmla="*/ 144 w 185"/>
                <a:gd name="T9" fmla="*/ 63 h 113"/>
                <a:gd name="T10" fmla="*/ 127 w 185"/>
                <a:gd name="T11" fmla="*/ 72 h 113"/>
                <a:gd name="T12" fmla="*/ 112 w 185"/>
                <a:gd name="T13" fmla="*/ 78 h 113"/>
                <a:gd name="T14" fmla="*/ 92 w 185"/>
                <a:gd name="T15" fmla="*/ 86 h 113"/>
                <a:gd name="T16" fmla="*/ 70 w 185"/>
                <a:gd name="T17" fmla="*/ 93 h 113"/>
                <a:gd name="T18" fmla="*/ 50 w 185"/>
                <a:gd name="T19" fmla="*/ 101 h 113"/>
                <a:gd name="T20" fmla="*/ 38 w 185"/>
                <a:gd name="T21" fmla="*/ 104 h 113"/>
                <a:gd name="T22" fmla="*/ 28 w 185"/>
                <a:gd name="T23" fmla="*/ 107 h 113"/>
                <a:gd name="T24" fmla="*/ 19 w 185"/>
                <a:gd name="T25" fmla="*/ 109 h 113"/>
                <a:gd name="T26" fmla="*/ 13 w 185"/>
                <a:gd name="T27" fmla="*/ 112 h 113"/>
                <a:gd name="T28" fmla="*/ 7 w 185"/>
                <a:gd name="T29" fmla="*/ 113 h 113"/>
                <a:gd name="T30" fmla="*/ 3 w 185"/>
                <a:gd name="T31" fmla="*/ 113 h 113"/>
                <a:gd name="T32" fmla="*/ 2 w 185"/>
                <a:gd name="T33" fmla="*/ 113 h 113"/>
                <a:gd name="T34" fmla="*/ 0 w 185"/>
                <a:gd name="T35" fmla="*/ 112 h 113"/>
                <a:gd name="T36" fmla="*/ 2 w 185"/>
                <a:gd name="T37" fmla="*/ 111 h 113"/>
                <a:gd name="T38" fmla="*/ 4 w 185"/>
                <a:gd name="T39" fmla="*/ 108 h 113"/>
                <a:gd name="T40" fmla="*/ 9 w 185"/>
                <a:gd name="T41" fmla="*/ 104 h 113"/>
                <a:gd name="T42" fmla="*/ 16 w 185"/>
                <a:gd name="T43" fmla="*/ 101 h 113"/>
                <a:gd name="T44" fmla="*/ 25 w 185"/>
                <a:gd name="T45" fmla="*/ 97 h 113"/>
                <a:gd name="T46" fmla="*/ 35 w 185"/>
                <a:gd name="T47" fmla="*/ 91 h 113"/>
                <a:gd name="T48" fmla="*/ 48 w 185"/>
                <a:gd name="T49" fmla="*/ 85 h 113"/>
                <a:gd name="T50" fmla="*/ 67 w 185"/>
                <a:gd name="T51" fmla="*/ 73 h 113"/>
                <a:gd name="T52" fmla="*/ 90 w 185"/>
                <a:gd name="T53" fmla="*/ 61 h 113"/>
                <a:gd name="T54" fmla="*/ 108 w 185"/>
                <a:gd name="T55" fmla="*/ 50 h 113"/>
                <a:gd name="T56" fmla="*/ 122 w 185"/>
                <a:gd name="T57" fmla="*/ 40 h 113"/>
                <a:gd name="T58" fmla="*/ 131 w 185"/>
                <a:gd name="T59" fmla="*/ 31 h 113"/>
                <a:gd name="T60" fmla="*/ 137 w 185"/>
                <a:gd name="T61" fmla="*/ 24 h 113"/>
                <a:gd name="T62" fmla="*/ 139 w 185"/>
                <a:gd name="T63" fmla="*/ 18 h 113"/>
                <a:gd name="T64" fmla="*/ 139 w 185"/>
                <a:gd name="T65" fmla="*/ 13 h 113"/>
                <a:gd name="T66" fmla="*/ 138 w 185"/>
                <a:gd name="T67" fmla="*/ 10 h 113"/>
                <a:gd name="T68" fmla="*/ 136 w 185"/>
                <a:gd name="T69" fmla="*/ 8 h 113"/>
                <a:gd name="T70" fmla="*/ 136 w 185"/>
                <a:gd name="T71" fmla="*/ 4 h 113"/>
                <a:gd name="T72" fmla="*/ 137 w 185"/>
                <a:gd name="T73" fmla="*/ 1 h 113"/>
                <a:gd name="T74" fmla="*/ 139 w 185"/>
                <a:gd name="T75" fmla="*/ 0 h 113"/>
                <a:gd name="T76" fmla="*/ 146 w 185"/>
                <a:gd name="T77" fmla="*/ 3 h 113"/>
                <a:gd name="T78" fmla="*/ 154 w 185"/>
                <a:gd name="T79" fmla="*/ 5 h 113"/>
                <a:gd name="T80" fmla="*/ 166 w 185"/>
                <a:gd name="T81" fmla="*/ 11 h 113"/>
                <a:gd name="T82" fmla="*/ 176 w 185"/>
                <a:gd name="T83" fmla="*/ 18 h 113"/>
                <a:gd name="T84" fmla="*/ 182 w 185"/>
                <a:gd name="T85" fmla="*/ 25 h 113"/>
                <a:gd name="T86" fmla="*/ 185 w 185"/>
                <a:gd name="T87" fmla="*/ 31 h 113"/>
                <a:gd name="T88" fmla="*/ 185 w 185"/>
                <a:gd name="T89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5" h="113">
                  <a:moveTo>
                    <a:pt x="185" y="37"/>
                  </a:moveTo>
                  <a:lnTo>
                    <a:pt x="183" y="42"/>
                  </a:lnTo>
                  <a:lnTo>
                    <a:pt x="180" y="47"/>
                  </a:lnTo>
                  <a:lnTo>
                    <a:pt x="178" y="50"/>
                  </a:lnTo>
                  <a:lnTo>
                    <a:pt x="176" y="51"/>
                  </a:lnTo>
                  <a:lnTo>
                    <a:pt x="174" y="54"/>
                  </a:lnTo>
                  <a:lnTo>
                    <a:pt x="171" y="55"/>
                  </a:lnTo>
                  <a:lnTo>
                    <a:pt x="163" y="56"/>
                  </a:lnTo>
                  <a:lnTo>
                    <a:pt x="154" y="60"/>
                  </a:lnTo>
                  <a:lnTo>
                    <a:pt x="144" y="63"/>
                  </a:lnTo>
                  <a:lnTo>
                    <a:pt x="135" y="68"/>
                  </a:lnTo>
                  <a:lnTo>
                    <a:pt x="127" y="72"/>
                  </a:lnTo>
                  <a:lnTo>
                    <a:pt x="120" y="75"/>
                  </a:lnTo>
                  <a:lnTo>
                    <a:pt x="112" y="78"/>
                  </a:lnTo>
                  <a:lnTo>
                    <a:pt x="102" y="82"/>
                  </a:lnTo>
                  <a:lnTo>
                    <a:pt x="92" y="86"/>
                  </a:lnTo>
                  <a:lnTo>
                    <a:pt x="81" y="90"/>
                  </a:lnTo>
                  <a:lnTo>
                    <a:pt x="70" y="93"/>
                  </a:lnTo>
                  <a:lnTo>
                    <a:pt x="56" y="98"/>
                  </a:lnTo>
                  <a:lnTo>
                    <a:pt x="50" y="101"/>
                  </a:lnTo>
                  <a:lnTo>
                    <a:pt x="44" y="102"/>
                  </a:lnTo>
                  <a:lnTo>
                    <a:pt x="38" y="104"/>
                  </a:lnTo>
                  <a:lnTo>
                    <a:pt x="33" y="106"/>
                  </a:lnTo>
                  <a:lnTo>
                    <a:pt x="28" y="107"/>
                  </a:lnTo>
                  <a:lnTo>
                    <a:pt x="23" y="108"/>
                  </a:lnTo>
                  <a:lnTo>
                    <a:pt x="19" y="109"/>
                  </a:lnTo>
                  <a:lnTo>
                    <a:pt x="15" y="111"/>
                  </a:lnTo>
                  <a:lnTo>
                    <a:pt x="13" y="112"/>
                  </a:lnTo>
                  <a:lnTo>
                    <a:pt x="9" y="112"/>
                  </a:lnTo>
                  <a:lnTo>
                    <a:pt x="7" y="113"/>
                  </a:lnTo>
                  <a:lnTo>
                    <a:pt x="5" y="113"/>
                  </a:lnTo>
                  <a:lnTo>
                    <a:pt x="3" y="113"/>
                  </a:lnTo>
                  <a:lnTo>
                    <a:pt x="2" y="113"/>
                  </a:lnTo>
                  <a:lnTo>
                    <a:pt x="2" y="113"/>
                  </a:lnTo>
                  <a:lnTo>
                    <a:pt x="0" y="113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11"/>
                  </a:lnTo>
                  <a:lnTo>
                    <a:pt x="3" y="109"/>
                  </a:lnTo>
                  <a:lnTo>
                    <a:pt x="4" y="108"/>
                  </a:lnTo>
                  <a:lnTo>
                    <a:pt x="7" y="107"/>
                  </a:lnTo>
                  <a:lnTo>
                    <a:pt x="9" y="104"/>
                  </a:lnTo>
                  <a:lnTo>
                    <a:pt x="13" y="103"/>
                  </a:lnTo>
                  <a:lnTo>
                    <a:pt x="16" y="101"/>
                  </a:lnTo>
                  <a:lnTo>
                    <a:pt x="20" y="100"/>
                  </a:lnTo>
                  <a:lnTo>
                    <a:pt x="25" y="97"/>
                  </a:lnTo>
                  <a:lnTo>
                    <a:pt x="30" y="95"/>
                  </a:lnTo>
                  <a:lnTo>
                    <a:pt x="35" y="91"/>
                  </a:lnTo>
                  <a:lnTo>
                    <a:pt x="41" y="88"/>
                  </a:lnTo>
                  <a:lnTo>
                    <a:pt x="48" y="85"/>
                  </a:lnTo>
                  <a:lnTo>
                    <a:pt x="54" y="81"/>
                  </a:lnTo>
                  <a:lnTo>
                    <a:pt x="67" y="73"/>
                  </a:lnTo>
                  <a:lnTo>
                    <a:pt x="79" y="67"/>
                  </a:lnTo>
                  <a:lnTo>
                    <a:pt x="90" y="61"/>
                  </a:lnTo>
                  <a:lnTo>
                    <a:pt x="100" y="55"/>
                  </a:lnTo>
                  <a:lnTo>
                    <a:pt x="108" y="50"/>
                  </a:lnTo>
                  <a:lnTo>
                    <a:pt x="116" y="45"/>
                  </a:lnTo>
                  <a:lnTo>
                    <a:pt x="122" y="40"/>
                  </a:lnTo>
                  <a:lnTo>
                    <a:pt x="127" y="35"/>
                  </a:lnTo>
                  <a:lnTo>
                    <a:pt x="131" y="31"/>
                  </a:lnTo>
                  <a:lnTo>
                    <a:pt x="135" y="26"/>
                  </a:lnTo>
                  <a:lnTo>
                    <a:pt x="137" y="24"/>
                  </a:lnTo>
                  <a:lnTo>
                    <a:pt x="138" y="20"/>
                  </a:lnTo>
                  <a:lnTo>
                    <a:pt x="139" y="18"/>
                  </a:lnTo>
                  <a:lnTo>
                    <a:pt x="141" y="15"/>
                  </a:lnTo>
                  <a:lnTo>
                    <a:pt x="139" y="13"/>
                  </a:lnTo>
                  <a:lnTo>
                    <a:pt x="139" y="11"/>
                  </a:lnTo>
                  <a:lnTo>
                    <a:pt x="138" y="10"/>
                  </a:lnTo>
                  <a:lnTo>
                    <a:pt x="137" y="9"/>
                  </a:lnTo>
                  <a:lnTo>
                    <a:pt x="136" y="8"/>
                  </a:lnTo>
                  <a:lnTo>
                    <a:pt x="136" y="6"/>
                  </a:lnTo>
                  <a:lnTo>
                    <a:pt x="136" y="4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3" y="1"/>
                  </a:lnTo>
                  <a:lnTo>
                    <a:pt x="146" y="3"/>
                  </a:lnTo>
                  <a:lnTo>
                    <a:pt x="149" y="4"/>
                  </a:lnTo>
                  <a:lnTo>
                    <a:pt x="154" y="5"/>
                  </a:lnTo>
                  <a:lnTo>
                    <a:pt x="161" y="8"/>
                  </a:lnTo>
                  <a:lnTo>
                    <a:pt x="166" y="11"/>
                  </a:lnTo>
                  <a:lnTo>
                    <a:pt x="172" y="14"/>
                  </a:lnTo>
                  <a:lnTo>
                    <a:pt x="176" y="18"/>
                  </a:lnTo>
                  <a:lnTo>
                    <a:pt x="179" y="21"/>
                  </a:lnTo>
                  <a:lnTo>
                    <a:pt x="182" y="25"/>
                  </a:lnTo>
                  <a:lnTo>
                    <a:pt x="184" y="29"/>
                  </a:lnTo>
                  <a:lnTo>
                    <a:pt x="185" y="31"/>
                  </a:lnTo>
                  <a:lnTo>
                    <a:pt x="185" y="35"/>
                  </a:lnTo>
                  <a:lnTo>
                    <a:pt x="185" y="37"/>
                  </a:lnTo>
                  <a:lnTo>
                    <a:pt x="185" y="37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21"/>
            <p:cNvSpPr/>
            <p:nvPr/>
          </p:nvSpPr>
          <p:spPr bwMode="auto">
            <a:xfrm>
              <a:off x="5194301" y="2971800"/>
              <a:ext cx="176213" cy="382588"/>
            </a:xfrm>
            <a:custGeom>
              <a:avLst/>
              <a:gdLst>
                <a:gd name="T0" fmla="*/ 65 w 111"/>
                <a:gd name="T1" fmla="*/ 13 h 241"/>
                <a:gd name="T2" fmla="*/ 63 w 111"/>
                <a:gd name="T3" fmla="*/ 8 h 241"/>
                <a:gd name="T4" fmla="*/ 63 w 111"/>
                <a:gd name="T5" fmla="*/ 3 h 241"/>
                <a:gd name="T6" fmla="*/ 65 w 111"/>
                <a:gd name="T7" fmla="*/ 1 h 241"/>
                <a:gd name="T8" fmla="*/ 70 w 111"/>
                <a:gd name="T9" fmla="*/ 0 h 241"/>
                <a:gd name="T10" fmla="*/ 77 w 111"/>
                <a:gd name="T11" fmla="*/ 0 h 241"/>
                <a:gd name="T12" fmla="*/ 86 w 111"/>
                <a:gd name="T13" fmla="*/ 1 h 241"/>
                <a:gd name="T14" fmla="*/ 94 w 111"/>
                <a:gd name="T15" fmla="*/ 3 h 241"/>
                <a:gd name="T16" fmla="*/ 99 w 111"/>
                <a:gd name="T17" fmla="*/ 6 h 241"/>
                <a:gd name="T18" fmla="*/ 106 w 111"/>
                <a:gd name="T19" fmla="*/ 11 h 241"/>
                <a:gd name="T20" fmla="*/ 108 w 111"/>
                <a:gd name="T21" fmla="*/ 17 h 241"/>
                <a:gd name="T22" fmla="*/ 110 w 111"/>
                <a:gd name="T23" fmla="*/ 23 h 241"/>
                <a:gd name="T24" fmla="*/ 111 w 111"/>
                <a:gd name="T25" fmla="*/ 31 h 241"/>
                <a:gd name="T26" fmla="*/ 110 w 111"/>
                <a:gd name="T27" fmla="*/ 39 h 241"/>
                <a:gd name="T28" fmla="*/ 108 w 111"/>
                <a:gd name="T29" fmla="*/ 51 h 241"/>
                <a:gd name="T30" fmla="*/ 107 w 111"/>
                <a:gd name="T31" fmla="*/ 64 h 241"/>
                <a:gd name="T32" fmla="*/ 106 w 111"/>
                <a:gd name="T33" fmla="*/ 80 h 241"/>
                <a:gd name="T34" fmla="*/ 105 w 111"/>
                <a:gd name="T35" fmla="*/ 97 h 241"/>
                <a:gd name="T36" fmla="*/ 101 w 111"/>
                <a:gd name="T37" fmla="*/ 115 h 241"/>
                <a:gd name="T38" fmla="*/ 96 w 111"/>
                <a:gd name="T39" fmla="*/ 133 h 241"/>
                <a:gd name="T40" fmla="*/ 86 w 111"/>
                <a:gd name="T41" fmla="*/ 159 h 241"/>
                <a:gd name="T42" fmla="*/ 76 w 111"/>
                <a:gd name="T43" fmla="*/ 176 h 241"/>
                <a:gd name="T44" fmla="*/ 65 w 111"/>
                <a:gd name="T45" fmla="*/ 191 h 241"/>
                <a:gd name="T46" fmla="*/ 53 w 111"/>
                <a:gd name="T47" fmla="*/ 206 h 241"/>
                <a:gd name="T48" fmla="*/ 38 w 111"/>
                <a:gd name="T49" fmla="*/ 220 h 241"/>
                <a:gd name="T50" fmla="*/ 23 w 111"/>
                <a:gd name="T51" fmla="*/ 230 h 241"/>
                <a:gd name="T52" fmla="*/ 12 w 111"/>
                <a:gd name="T53" fmla="*/ 237 h 241"/>
                <a:gd name="T54" fmla="*/ 4 w 111"/>
                <a:gd name="T55" fmla="*/ 241 h 241"/>
                <a:gd name="T56" fmla="*/ 0 w 111"/>
                <a:gd name="T57" fmla="*/ 241 h 241"/>
                <a:gd name="T58" fmla="*/ 0 w 111"/>
                <a:gd name="T59" fmla="*/ 237 h 241"/>
                <a:gd name="T60" fmla="*/ 4 w 111"/>
                <a:gd name="T61" fmla="*/ 232 h 241"/>
                <a:gd name="T62" fmla="*/ 12 w 111"/>
                <a:gd name="T63" fmla="*/ 222 h 241"/>
                <a:gd name="T64" fmla="*/ 23 w 111"/>
                <a:gd name="T65" fmla="*/ 210 h 241"/>
                <a:gd name="T66" fmla="*/ 35 w 111"/>
                <a:gd name="T67" fmla="*/ 196 h 241"/>
                <a:gd name="T68" fmla="*/ 46 w 111"/>
                <a:gd name="T69" fmla="*/ 180 h 241"/>
                <a:gd name="T70" fmla="*/ 55 w 111"/>
                <a:gd name="T71" fmla="*/ 164 h 241"/>
                <a:gd name="T72" fmla="*/ 63 w 111"/>
                <a:gd name="T73" fmla="*/ 146 h 241"/>
                <a:gd name="T74" fmla="*/ 66 w 111"/>
                <a:gd name="T75" fmla="*/ 129 h 241"/>
                <a:gd name="T76" fmla="*/ 71 w 111"/>
                <a:gd name="T77" fmla="*/ 109 h 241"/>
                <a:gd name="T78" fmla="*/ 74 w 111"/>
                <a:gd name="T79" fmla="*/ 87 h 241"/>
                <a:gd name="T80" fmla="*/ 74 w 111"/>
                <a:gd name="T81" fmla="*/ 64 h 241"/>
                <a:gd name="T82" fmla="*/ 74 w 111"/>
                <a:gd name="T83" fmla="*/ 53 h 241"/>
                <a:gd name="T84" fmla="*/ 74 w 111"/>
                <a:gd name="T85" fmla="*/ 43 h 241"/>
                <a:gd name="T86" fmla="*/ 72 w 111"/>
                <a:gd name="T87" fmla="*/ 34 h 241"/>
                <a:gd name="T88" fmla="*/ 72 w 111"/>
                <a:gd name="T89" fmla="*/ 28 h 241"/>
                <a:gd name="T90" fmla="*/ 71 w 111"/>
                <a:gd name="T91" fmla="*/ 23 h 241"/>
                <a:gd name="T92" fmla="*/ 70 w 111"/>
                <a:gd name="T93" fmla="*/ 20 h 241"/>
                <a:gd name="T94" fmla="*/ 69 w 111"/>
                <a:gd name="T95" fmla="*/ 17 h 241"/>
                <a:gd name="T96" fmla="*/ 66 w 111"/>
                <a:gd name="T97" fmla="*/ 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1" h="241">
                  <a:moveTo>
                    <a:pt x="66" y="15"/>
                  </a:moveTo>
                  <a:lnTo>
                    <a:pt x="65" y="13"/>
                  </a:lnTo>
                  <a:lnTo>
                    <a:pt x="64" y="11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3" y="3"/>
                  </a:lnTo>
                  <a:lnTo>
                    <a:pt x="64" y="2"/>
                  </a:lnTo>
                  <a:lnTo>
                    <a:pt x="65" y="1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7" y="0"/>
                  </a:lnTo>
                  <a:lnTo>
                    <a:pt x="81" y="1"/>
                  </a:lnTo>
                  <a:lnTo>
                    <a:pt x="86" y="1"/>
                  </a:lnTo>
                  <a:lnTo>
                    <a:pt x="90" y="2"/>
                  </a:lnTo>
                  <a:lnTo>
                    <a:pt x="94" y="3"/>
                  </a:lnTo>
                  <a:lnTo>
                    <a:pt x="96" y="5"/>
                  </a:lnTo>
                  <a:lnTo>
                    <a:pt x="99" y="6"/>
                  </a:lnTo>
                  <a:lnTo>
                    <a:pt x="101" y="7"/>
                  </a:lnTo>
                  <a:lnTo>
                    <a:pt x="106" y="11"/>
                  </a:lnTo>
                  <a:lnTo>
                    <a:pt x="107" y="15"/>
                  </a:lnTo>
                  <a:lnTo>
                    <a:pt x="108" y="17"/>
                  </a:lnTo>
                  <a:lnTo>
                    <a:pt x="108" y="20"/>
                  </a:lnTo>
                  <a:lnTo>
                    <a:pt x="110" y="23"/>
                  </a:lnTo>
                  <a:lnTo>
                    <a:pt x="110" y="26"/>
                  </a:lnTo>
                  <a:lnTo>
                    <a:pt x="111" y="31"/>
                  </a:lnTo>
                  <a:lnTo>
                    <a:pt x="111" y="34"/>
                  </a:lnTo>
                  <a:lnTo>
                    <a:pt x="110" y="39"/>
                  </a:lnTo>
                  <a:lnTo>
                    <a:pt x="110" y="44"/>
                  </a:lnTo>
                  <a:lnTo>
                    <a:pt x="108" y="51"/>
                  </a:lnTo>
                  <a:lnTo>
                    <a:pt x="108" y="58"/>
                  </a:lnTo>
                  <a:lnTo>
                    <a:pt x="107" y="64"/>
                  </a:lnTo>
                  <a:lnTo>
                    <a:pt x="107" y="72"/>
                  </a:lnTo>
                  <a:lnTo>
                    <a:pt x="106" y="80"/>
                  </a:lnTo>
                  <a:lnTo>
                    <a:pt x="106" y="88"/>
                  </a:lnTo>
                  <a:lnTo>
                    <a:pt x="105" y="97"/>
                  </a:lnTo>
                  <a:lnTo>
                    <a:pt x="104" y="107"/>
                  </a:lnTo>
                  <a:lnTo>
                    <a:pt x="101" y="115"/>
                  </a:lnTo>
                  <a:lnTo>
                    <a:pt x="99" y="124"/>
                  </a:lnTo>
                  <a:lnTo>
                    <a:pt x="96" y="133"/>
                  </a:lnTo>
                  <a:lnTo>
                    <a:pt x="94" y="141"/>
                  </a:lnTo>
                  <a:lnTo>
                    <a:pt x="86" y="159"/>
                  </a:lnTo>
                  <a:lnTo>
                    <a:pt x="81" y="167"/>
                  </a:lnTo>
                  <a:lnTo>
                    <a:pt x="76" y="176"/>
                  </a:lnTo>
                  <a:lnTo>
                    <a:pt x="71" y="184"/>
                  </a:lnTo>
                  <a:lnTo>
                    <a:pt x="65" y="191"/>
                  </a:lnTo>
                  <a:lnTo>
                    <a:pt x="59" y="198"/>
                  </a:lnTo>
                  <a:lnTo>
                    <a:pt x="53" y="206"/>
                  </a:lnTo>
                  <a:lnTo>
                    <a:pt x="45" y="212"/>
                  </a:lnTo>
                  <a:lnTo>
                    <a:pt x="38" y="220"/>
                  </a:lnTo>
                  <a:lnTo>
                    <a:pt x="30" y="225"/>
                  </a:lnTo>
                  <a:lnTo>
                    <a:pt x="23" y="230"/>
                  </a:lnTo>
                  <a:lnTo>
                    <a:pt x="17" y="235"/>
                  </a:lnTo>
                  <a:lnTo>
                    <a:pt x="12" y="237"/>
                  </a:lnTo>
                  <a:lnTo>
                    <a:pt x="8" y="239"/>
                  </a:lnTo>
                  <a:lnTo>
                    <a:pt x="4" y="241"/>
                  </a:lnTo>
                  <a:lnTo>
                    <a:pt x="3" y="241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3" y="235"/>
                  </a:lnTo>
                  <a:lnTo>
                    <a:pt x="4" y="232"/>
                  </a:lnTo>
                  <a:lnTo>
                    <a:pt x="8" y="227"/>
                  </a:lnTo>
                  <a:lnTo>
                    <a:pt x="12" y="222"/>
                  </a:lnTo>
                  <a:lnTo>
                    <a:pt x="17" y="216"/>
                  </a:lnTo>
                  <a:lnTo>
                    <a:pt x="23" y="210"/>
                  </a:lnTo>
                  <a:lnTo>
                    <a:pt x="29" y="202"/>
                  </a:lnTo>
                  <a:lnTo>
                    <a:pt x="35" y="196"/>
                  </a:lnTo>
                  <a:lnTo>
                    <a:pt x="40" y="189"/>
                  </a:lnTo>
                  <a:lnTo>
                    <a:pt x="46" y="180"/>
                  </a:lnTo>
                  <a:lnTo>
                    <a:pt x="51" y="172"/>
                  </a:lnTo>
                  <a:lnTo>
                    <a:pt x="55" y="164"/>
                  </a:lnTo>
                  <a:lnTo>
                    <a:pt x="59" y="155"/>
                  </a:lnTo>
                  <a:lnTo>
                    <a:pt x="63" y="146"/>
                  </a:lnTo>
                  <a:lnTo>
                    <a:pt x="65" y="138"/>
                  </a:lnTo>
                  <a:lnTo>
                    <a:pt x="66" y="129"/>
                  </a:lnTo>
                  <a:lnTo>
                    <a:pt x="69" y="119"/>
                  </a:lnTo>
                  <a:lnTo>
                    <a:pt x="71" y="109"/>
                  </a:lnTo>
                  <a:lnTo>
                    <a:pt x="72" y="98"/>
                  </a:lnTo>
                  <a:lnTo>
                    <a:pt x="74" y="87"/>
                  </a:lnTo>
                  <a:lnTo>
                    <a:pt x="74" y="75"/>
                  </a:lnTo>
                  <a:lnTo>
                    <a:pt x="74" y="64"/>
                  </a:lnTo>
                  <a:lnTo>
                    <a:pt x="74" y="58"/>
                  </a:lnTo>
                  <a:lnTo>
                    <a:pt x="74" y="53"/>
                  </a:lnTo>
                  <a:lnTo>
                    <a:pt x="74" y="48"/>
                  </a:lnTo>
                  <a:lnTo>
                    <a:pt x="74" y="43"/>
                  </a:lnTo>
                  <a:lnTo>
                    <a:pt x="74" y="39"/>
                  </a:lnTo>
                  <a:lnTo>
                    <a:pt x="72" y="34"/>
                  </a:lnTo>
                  <a:lnTo>
                    <a:pt x="72" y="32"/>
                  </a:lnTo>
                  <a:lnTo>
                    <a:pt x="72" y="28"/>
                  </a:lnTo>
                  <a:lnTo>
                    <a:pt x="71" y="26"/>
                  </a:lnTo>
                  <a:lnTo>
                    <a:pt x="71" y="23"/>
                  </a:lnTo>
                  <a:lnTo>
                    <a:pt x="70" y="21"/>
                  </a:lnTo>
                  <a:lnTo>
                    <a:pt x="70" y="20"/>
                  </a:lnTo>
                  <a:lnTo>
                    <a:pt x="69" y="18"/>
                  </a:lnTo>
                  <a:lnTo>
                    <a:pt x="69" y="17"/>
                  </a:lnTo>
                  <a:lnTo>
                    <a:pt x="66" y="15"/>
                  </a:lnTo>
                  <a:lnTo>
                    <a:pt x="66" y="1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22"/>
            <p:cNvSpPr/>
            <p:nvPr/>
          </p:nvSpPr>
          <p:spPr bwMode="auto">
            <a:xfrm>
              <a:off x="5376863" y="3044825"/>
              <a:ext cx="139700" cy="130175"/>
            </a:xfrm>
            <a:custGeom>
              <a:avLst/>
              <a:gdLst>
                <a:gd name="T0" fmla="*/ 0 w 88"/>
                <a:gd name="T1" fmla="*/ 79 h 82"/>
                <a:gd name="T2" fmla="*/ 2 w 88"/>
                <a:gd name="T3" fmla="*/ 75 h 82"/>
                <a:gd name="T4" fmla="*/ 6 w 88"/>
                <a:gd name="T5" fmla="*/ 69 h 82"/>
                <a:gd name="T6" fmla="*/ 13 w 88"/>
                <a:gd name="T7" fmla="*/ 61 h 82"/>
                <a:gd name="T8" fmla="*/ 26 w 88"/>
                <a:gd name="T9" fmla="*/ 48 h 82"/>
                <a:gd name="T10" fmla="*/ 33 w 88"/>
                <a:gd name="T11" fmla="*/ 41 h 82"/>
                <a:gd name="T12" fmla="*/ 39 w 88"/>
                <a:gd name="T13" fmla="*/ 33 h 82"/>
                <a:gd name="T14" fmla="*/ 44 w 88"/>
                <a:gd name="T15" fmla="*/ 27 h 82"/>
                <a:gd name="T16" fmla="*/ 47 w 88"/>
                <a:gd name="T17" fmla="*/ 22 h 82"/>
                <a:gd name="T18" fmla="*/ 48 w 88"/>
                <a:gd name="T19" fmla="*/ 18 h 82"/>
                <a:gd name="T20" fmla="*/ 48 w 88"/>
                <a:gd name="T21" fmla="*/ 15 h 82"/>
                <a:gd name="T22" fmla="*/ 46 w 88"/>
                <a:gd name="T23" fmla="*/ 7 h 82"/>
                <a:gd name="T24" fmla="*/ 46 w 88"/>
                <a:gd name="T25" fmla="*/ 5 h 82"/>
                <a:gd name="T26" fmla="*/ 47 w 88"/>
                <a:gd name="T27" fmla="*/ 2 h 82"/>
                <a:gd name="T28" fmla="*/ 49 w 88"/>
                <a:gd name="T29" fmla="*/ 1 h 82"/>
                <a:gd name="T30" fmla="*/ 53 w 88"/>
                <a:gd name="T31" fmla="*/ 0 h 82"/>
                <a:gd name="T32" fmla="*/ 59 w 88"/>
                <a:gd name="T33" fmla="*/ 1 h 82"/>
                <a:gd name="T34" fmla="*/ 66 w 88"/>
                <a:gd name="T35" fmla="*/ 3 h 82"/>
                <a:gd name="T36" fmla="*/ 74 w 88"/>
                <a:gd name="T37" fmla="*/ 8 h 82"/>
                <a:gd name="T38" fmla="*/ 80 w 88"/>
                <a:gd name="T39" fmla="*/ 13 h 82"/>
                <a:gd name="T40" fmla="*/ 84 w 88"/>
                <a:gd name="T41" fmla="*/ 18 h 82"/>
                <a:gd name="T42" fmla="*/ 88 w 88"/>
                <a:gd name="T43" fmla="*/ 23 h 82"/>
                <a:gd name="T44" fmla="*/ 88 w 88"/>
                <a:gd name="T45" fmla="*/ 27 h 82"/>
                <a:gd name="T46" fmla="*/ 87 w 88"/>
                <a:gd name="T47" fmla="*/ 32 h 82"/>
                <a:gd name="T48" fmla="*/ 83 w 88"/>
                <a:gd name="T49" fmla="*/ 37 h 82"/>
                <a:gd name="T50" fmla="*/ 77 w 88"/>
                <a:gd name="T51" fmla="*/ 42 h 82"/>
                <a:gd name="T52" fmla="*/ 69 w 88"/>
                <a:gd name="T53" fmla="*/ 47 h 82"/>
                <a:gd name="T54" fmla="*/ 47 w 88"/>
                <a:gd name="T55" fmla="*/ 59 h 82"/>
                <a:gd name="T56" fmla="*/ 27 w 88"/>
                <a:gd name="T57" fmla="*/ 70 h 82"/>
                <a:gd name="T58" fmla="*/ 17 w 88"/>
                <a:gd name="T59" fmla="*/ 75 h 82"/>
                <a:gd name="T60" fmla="*/ 10 w 88"/>
                <a:gd name="T61" fmla="*/ 79 h 82"/>
                <a:gd name="T62" fmla="*/ 3 w 88"/>
                <a:gd name="T63" fmla="*/ 82 h 82"/>
                <a:gd name="T64" fmla="*/ 1 w 88"/>
                <a:gd name="T65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82">
                  <a:moveTo>
                    <a:pt x="1" y="80"/>
                  </a:moveTo>
                  <a:lnTo>
                    <a:pt x="0" y="79"/>
                  </a:lnTo>
                  <a:lnTo>
                    <a:pt x="1" y="78"/>
                  </a:lnTo>
                  <a:lnTo>
                    <a:pt x="2" y="75"/>
                  </a:lnTo>
                  <a:lnTo>
                    <a:pt x="3" y="72"/>
                  </a:lnTo>
                  <a:lnTo>
                    <a:pt x="6" y="69"/>
                  </a:lnTo>
                  <a:lnTo>
                    <a:pt x="10" y="66"/>
                  </a:lnTo>
                  <a:lnTo>
                    <a:pt x="13" y="61"/>
                  </a:lnTo>
                  <a:lnTo>
                    <a:pt x="17" y="57"/>
                  </a:lnTo>
                  <a:lnTo>
                    <a:pt x="26" y="48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9" y="33"/>
                  </a:lnTo>
                  <a:lnTo>
                    <a:pt x="42" y="31"/>
                  </a:lnTo>
                  <a:lnTo>
                    <a:pt x="44" y="27"/>
                  </a:lnTo>
                  <a:lnTo>
                    <a:pt x="46" y="25"/>
                  </a:lnTo>
                  <a:lnTo>
                    <a:pt x="47" y="22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5"/>
                  </a:lnTo>
                  <a:lnTo>
                    <a:pt x="47" y="11"/>
                  </a:lnTo>
                  <a:lnTo>
                    <a:pt x="46" y="7"/>
                  </a:lnTo>
                  <a:lnTo>
                    <a:pt x="46" y="6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9" y="1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9" y="1"/>
                  </a:lnTo>
                  <a:lnTo>
                    <a:pt x="62" y="2"/>
                  </a:lnTo>
                  <a:lnTo>
                    <a:pt x="66" y="3"/>
                  </a:lnTo>
                  <a:lnTo>
                    <a:pt x="69" y="6"/>
                  </a:lnTo>
                  <a:lnTo>
                    <a:pt x="74" y="8"/>
                  </a:lnTo>
                  <a:lnTo>
                    <a:pt x="77" y="11"/>
                  </a:lnTo>
                  <a:lnTo>
                    <a:pt x="80" y="13"/>
                  </a:lnTo>
                  <a:lnTo>
                    <a:pt x="83" y="16"/>
                  </a:lnTo>
                  <a:lnTo>
                    <a:pt x="84" y="18"/>
                  </a:lnTo>
                  <a:lnTo>
                    <a:pt x="87" y="21"/>
                  </a:lnTo>
                  <a:lnTo>
                    <a:pt x="88" y="23"/>
                  </a:lnTo>
                  <a:lnTo>
                    <a:pt x="88" y="26"/>
                  </a:lnTo>
                  <a:lnTo>
                    <a:pt x="88" y="27"/>
                  </a:lnTo>
                  <a:lnTo>
                    <a:pt x="88" y="29"/>
                  </a:lnTo>
                  <a:lnTo>
                    <a:pt x="87" y="32"/>
                  </a:lnTo>
                  <a:lnTo>
                    <a:pt x="85" y="34"/>
                  </a:lnTo>
                  <a:lnTo>
                    <a:pt x="83" y="37"/>
                  </a:lnTo>
                  <a:lnTo>
                    <a:pt x="80" y="39"/>
                  </a:lnTo>
                  <a:lnTo>
                    <a:pt x="77" y="42"/>
                  </a:lnTo>
                  <a:lnTo>
                    <a:pt x="73" y="44"/>
                  </a:lnTo>
                  <a:lnTo>
                    <a:pt x="69" y="47"/>
                  </a:lnTo>
                  <a:lnTo>
                    <a:pt x="58" y="53"/>
                  </a:lnTo>
                  <a:lnTo>
                    <a:pt x="47" y="59"/>
                  </a:lnTo>
                  <a:lnTo>
                    <a:pt x="37" y="66"/>
                  </a:lnTo>
                  <a:lnTo>
                    <a:pt x="27" y="70"/>
                  </a:lnTo>
                  <a:lnTo>
                    <a:pt x="22" y="74"/>
                  </a:lnTo>
                  <a:lnTo>
                    <a:pt x="17" y="75"/>
                  </a:lnTo>
                  <a:lnTo>
                    <a:pt x="13" y="78"/>
                  </a:lnTo>
                  <a:lnTo>
                    <a:pt x="10" y="79"/>
                  </a:lnTo>
                  <a:lnTo>
                    <a:pt x="6" y="80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1" y="80"/>
                  </a:lnTo>
                  <a:lnTo>
                    <a:pt x="1" y="8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23"/>
            <p:cNvSpPr/>
            <p:nvPr/>
          </p:nvSpPr>
          <p:spPr bwMode="auto">
            <a:xfrm>
              <a:off x="5311776" y="3208338"/>
              <a:ext cx="182563" cy="104775"/>
            </a:xfrm>
            <a:custGeom>
              <a:avLst/>
              <a:gdLst>
                <a:gd name="T0" fmla="*/ 0 w 115"/>
                <a:gd name="T1" fmla="*/ 0 h 66"/>
                <a:gd name="T2" fmla="*/ 8 w 115"/>
                <a:gd name="T3" fmla="*/ 0 h 66"/>
                <a:gd name="T4" fmla="*/ 15 w 115"/>
                <a:gd name="T5" fmla="*/ 0 h 66"/>
                <a:gd name="T6" fmla="*/ 22 w 115"/>
                <a:gd name="T7" fmla="*/ 0 h 66"/>
                <a:gd name="T8" fmla="*/ 28 w 115"/>
                <a:gd name="T9" fmla="*/ 0 h 66"/>
                <a:gd name="T10" fmla="*/ 33 w 115"/>
                <a:gd name="T11" fmla="*/ 0 h 66"/>
                <a:gd name="T12" fmla="*/ 39 w 115"/>
                <a:gd name="T13" fmla="*/ 1 h 66"/>
                <a:gd name="T14" fmla="*/ 44 w 115"/>
                <a:gd name="T15" fmla="*/ 1 h 66"/>
                <a:gd name="T16" fmla="*/ 49 w 115"/>
                <a:gd name="T17" fmla="*/ 2 h 66"/>
                <a:gd name="T18" fmla="*/ 53 w 115"/>
                <a:gd name="T19" fmla="*/ 4 h 66"/>
                <a:gd name="T20" fmla="*/ 58 w 115"/>
                <a:gd name="T21" fmla="*/ 5 h 66"/>
                <a:gd name="T22" fmla="*/ 63 w 115"/>
                <a:gd name="T23" fmla="*/ 6 h 66"/>
                <a:gd name="T24" fmla="*/ 68 w 115"/>
                <a:gd name="T25" fmla="*/ 8 h 66"/>
                <a:gd name="T26" fmla="*/ 77 w 115"/>
                <a:gd name="T27" fmla="*/ 13 h 66"/>
                <a:gd name="T28" fmla="*/ 88 w 115"/>
                <a:gd name="T29" fmla="*/ 20 h 66"/>
                <a:gd name="T30" fmla="*/ 93 w 115"/>
                <a:gd name="T31" fmla="*/ 22 h 66"/>
                <a:gd name="T32" fmla="*/ 98 w 115"/>
                <a:gd name="T33" fmla="*/ 25 h 66"/>
                <a:gd name="T34" fmla="*/ 102 w 115"/>
                <a:gd name="T35" fmla="*/ 28 h 66"/>
                <a:gd name="T36" fmla="*/ 105 w 115"/>
                <a:gd name="T37" fmla="*/ 31 h 66"/>
                <a:gd name="T38" fmla="*/ 109 w 115"/>
                <a:gd name="T39" fmla="*/ 35 h 66"/>
                <a:gd name="T40" fmla="*/ 112 w 115"/>
                <a:gd name="T41" fmla="*/ 37 h 66"/>
                <a:gd name="T42" fmla="*/ 113 w 115"/>
                <a:gd name="T43" fmla="*/ 41 h 66"/>
                <a:gd name="T44" fmla="*/ 115 w 115"/>
                <a:gd name="T45" fmla="*/ 43 h 66"/>
                <a:gd name="T46" fmla="*/ 115 w 115"/>
                <a:gd name="T47" fmla="*/ 47 h 66"/>
                <a:gd name="T48" fmla="*/ 115 w 115"/>
                <a:gd name="T49" fmla="*/ 51 h 66"/>
                <a:gd name="T50" fmla="*/ 115 w 115"/>
                <a:gd name="T51" fmla="*/ 53 h 66"/>
                <a:gd name="T52" fmla="*/ 115 w 115"/>
                <a:gd name="T53" fmla="*/ 56 h 66"/>
                <a:gd name="T54" fmla="*/ 114 w 115"/>
                <a:gd name="T55" fmla="*/ 61 h 66"/>
                <a:gd name="T56" fmla="*/ 113 w 115"/>
                <a:gd name="T57" fmla="*/ 66 h 66"/>
                <a:gd name="T58" fmla="*/ 110 w 115"/>
                <a:gd name="T59" fmla="*/ 66 h 66"/>
                <a:gd name="T60" fmla="*/ 109 w 115"/>
                <a:gd name="T61" fmla="*/ 66 h 66"/>
                <a:gd name="T62" fmla="*/ 107 w 115"/>
                <a:gd name="T63" fmla="*/ 66 h 66"/>
                <a:gd name="T64" fmla="*/ 103 w 115"/>
                <a:gd name="T65" fmla="*/ 64 h 66"/>
                <a:gd name="T66" fmla="*/ 98 w 115"/>
                <a:gd name="T67" fmla="*/ 62 h 66"/>
                <a:gd name="T68" fmla="*/ 93 w 115"/>
                <a:gd name="T69" fmla="*/ 59 h 66"/>
                <a:gd name="T70" fmla="*/ 87 w 115"/>
                <a:gd name="T71" fmla="*/ 57 h 66"/>
                <a:gd name="T72" fmla="*/ 80 w 115"/>
                <a:gd name="T73" fmla="*/ 53 h 66"/>
                <a:gd name="T74" fmla="*/ 73 w 115"/>
                <a:gd name="T75" fmla="*/ 48 h 66"/>
                <a:gd name="T76" fmla="*/ 66 w 115"/>
                <a:gd name="T77" fmla="*/ 43 h 66"/>
                <a:gd name="T78" fmla="*/ 56 w 115"/>
                <a:gd name="T79" fmla="*/ 37 h 66"/>
                <a:gd name="T80" fmla="*/ 47 w 115"/>
                <a:gd name="T81" fmla="*/ 31 h 66"/>
                <a:gd name="T82" fmla="*/ 36 w 115"/>
                <a:gd name="T83" fmla="*/ 25 h 66"/>
                <a:gd name="T84" fmla="*/ 25 w 115"/>
                <a:gd name="T85" fmla="*/ 17 h 66"/>
                <a:gd name="T86" fmla="*/ 13 w 115"/>
                <a:gd name="T87" fmla="*/ 8 h 66"/>
                <a:gd name="T88" fmla="*/ 0 w 115"/>
                <a:gd name="T89" fmla="*/ 0 h 66"/>
                <a:gd name="T90" fmla="*/ 0 w 115"/>
                <a:gd name="T9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" h="66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9" y="1"/>
                  </a:lnTo>
                  <a:lnTo>
                    <a:pt x="44" y="1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8" y="5"/>
                  </a:lnTo>
                  <a:lnTo>
                    <a:pt x="63" y="6"/>
                  </a:lnTo>
                  <a:lnTo>
                    <a:pt x="68" y="8"/>
                  </a:lnTo>
                  <a:lnTo>
                    <a:pt x="77" y="13"/>
                  </a:lnTo>
                  <a:lnTo>
                    <a:pt x="88" y="20"/>
                  </a:lnTo>
                  <a:lnTo>
                    <a:pt x="93" y="22"/>
                  </a:lnTo>
                  <a:lnTo>
                    <a:pt x="98" y="25"/>
                  </a:lnTo>
                  <a:lnTo>
                    <a:pt x="102" y="28"/>
                  </a:lnTo>
                  <a:lnTo>
                    <a:pt x="105" y="31"/>
                  </a:lnTo>
                  <a:lnTo>
                    <a:pt x="109" y="35"/>
                  </a:lnTo>
                  <a:lnTo>
                    <a:pt x="112" y="37"/>
                  </a:lnTo>
                  <a:lnTo>
                    <a:pt x="113" y="41"/>
                  </a:lnTo>
                  <a:lnTo>
                    <a:pt x="115" y="43"/>
                  </a:lnTo>
                  <a:lnTo>
                    <a:pt x="115" y="47"/>
                  </a:lnTo>
                  <a:lnTo>
                    <a:pt x="115" y="51"/>
                  </a:lnTo>
                  <a:lnTo>
                    <a:pt x="115" y="53"/>
                  </a:lnTo>
                  <a:lnTo>
                    <a:pt x="115" y="56"/>
                  </a:lnTo>
                  <a:lnTo>
                    <a:pt x="114" y="61"/>
                  </a:lnTo>
                  <a:lnTo>
                    <a:pt x="113" y="66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7" y="66"/>
                  </a:lnTo>
                  <a:lnTo>
                    <a:pt x="103" y="64"/>
                  </a:lnTo>
                  <a:lnTo>
                    <a:pt x="98" y="62"/>
                  </a:lnTo>
                  <a:lnTo>
                    <a:pt x="93" y="59"/>
                  </a:lnTo>
                  <a:lnTo>
                    <a:pt x="87" y="57"/>
                  </a:lnTo>
                  <a:lnTo>
                    <a:pt x="80" y="53"/>
                  </a:lnTo>
                  <a:lnTo>
                    <a:pt x="73" y="48"/>
                  </a:lnTo>
                  <a:lnTo>
                    <a:pt x="66" y="43"/>
                  </a:lnTo>
                  <a:lnTo>
                    <a:pt x="56" y="37"/>
                  </a:lnTo>
                  <a:lnTo>
                    <a:pt x="47" y="31"/>
                  </a:lnTo>
                  <a:lnTo>
                    <a:pt x="36" y="25"/>
                  </a:lnTo>
                  <a:lnTo>
                    <a:pt x="25" y="17"/>
                  </a:lnTo>
                  <a:lnTo>
                    <a:pt x="13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24"/>
            <p:cNvSpPr/>
            <p:nvPr/>
          </p:nvSpPr>
          <p:spPr bwMode="auto">
            <a:xfrm>
              <a:off x="5106988" y="3309938"/>
              <a:ext cx="236538" cy="333375"/>
            </a:xfrm>
            <a:custGeom>
              <a:avLst/>
              <a:gdLst>
                <a:gd name="T0" fmla="*/ 31 w 149"/>
                <a:gd name="T1" fmla="*/ 205 h 210"/>
                <a:gd name="T2" fmla="*/ 17 w 149"/>
                <a:gd name="T3" fmla="*/ 209 h 210"/>
                <a:gd name="T4" fmla="*/ 7 w 149"/>
                <a:gd name="T5" fmla="*/ 210 h 210"/>
                <a:gd name="T6" fmla="*/ 1 w 149"/>
                <a:gd name="T7" fmla="*/ 210 h 210"/>
                <a:gd name="T8" fmla="*/ 0 w 149"/>
                <a:gd name="T9" fmla="*/ 209 h 210"/>
                <a:gd name="T10" fmla="*/ 0 w 149"/>
                <a:gd name="T11" fmla="*/ 208 h 210"/>
                <a:gd name="T12" fmla="*/ 2 w 149"/>
                <a:gd name="T13" fmla="*/ 205 h 210"/>
                <a:gd name="T14" fmla="*/ 4 w 149"/>
                <a:gd name="T15" fmla="*/ 203 h 210"/>
                <a:gd name="T16" fmla="*/ 9 w 149"/>
                <a:gd name="T17" fmla="*/ 199 h 210"/>
                <a:gd name="T18" fmla="*/ 18 w 149"/>
                <a:gd name="T19" fmla="*/ 194 h 210"/>
                <a:gd name="T20" fmla="*/ 34 w 149"/>
                <a:gd name="T21" fmla="*/ 185 h 210"/>
                <a:gd name="T22" fmla="*/ 52 w 149"/>
                <a:gd name="T23" fmla="*/ 176 h 210"/>
                <a:gd name="T24" fmla="*/ 67 w 149"/>
                <a:gd name="T25" fmla="*/ 162 h 210"/>
                <a:gd name="T26" fmla="*/ 80 w 149"/>
                <a:gd name="T27" fmla="*/ 147 h 210"/>
                <a:gd name="T28" fmla="*/ 93 w 149"/>
                <a:gd name="T29" fmla="*/ 130 h 210"/>
                <a:gd name="T30" fmla="*/ 103 w 149"/>
                <a:gd name="T31" fmla="*/ 113 h 210"/>
                <a:gd name="T32" fmla="*/ 109 w 149"/>
                <a:gd name="T33" fmla="*/ 96 h 210"/>
                <a:gd name="T34" fmla="*/ 114 w 149"/>
                <a:gd name="T35" fmla="*/ 79 h 210"/>
                <a:gd name="T36" fmla="*/ 118 w 149"/>
                <a:gd name="T37" fmla="*/ 61 h 210"/>
                <a:gd name="T38" fmla="*/ 116 w 149"/>
                <a:gd name="T39" fmla="*/ 46 h 210"/>
                <a:gd name="T40" fmla="*/ 115 w 149"/>
                <a:gd name="T41" fmla="*/ 34 h 210"/>
                <a:gd name="T42" fmla="*/ 114 w 149"/>
                <a:gd name="T43" fmla="*/ 24 h 210"/>
                <a:gd name="T44" fmla="*/ 113 w 149"/>
                <a:gd name="T45" fmla="*/ 15 h 210"/>
                <a:gd name="T46" fmla="*/ 109 w 149"/>
                <a:gd name="T47" fmla="*/ 10 h 210"/>
                <a:gd name="T48" fmla="*/ 109 w 149"/>
                <a:gd name="T49" fmla="*/ 7 h 210"/>
                <a:gd name="T50" fmla="*/ 109 w 149"/>
                <a:gd name="T51" fmla="*/ 3 h 210"/>
                <a:gd name="T52" fmla="*/ 113 w 149"/>
                <a:gd name="T53" fmla="*/ 2 h 210"/>
                <a:gd name="T54" fmla="*/ 116 w 149"/>
                <a:gd name="T55" fmla="*/ 0 h 210"/>
                <a:gd name="T56" fmla="*/ 121 w 149"/>
                <a:gd name="T57" fmla="*/ 0 h 210"/>
                <a:gd name="T58" fmla="*/ 134 w 149"/>
                <a:gd name="T59" fmla="*/ 4 h 210"/>
                <a:gd name="T60" fmla="*/ 144 w 149"/>
                <a:gd name="T61" fmla="*/ 10 h 210"/>
                <a:gd name="T62" fmla="*/ 149 w 149"/>
                <a:gd name="T63" fmla="*/ 18 h 210"/>
                <a:gd name="T64" fmla="*/ 149 w 149"/>
                <a:gd name="T65" fmla="*/ 23 h 210"/>
                <a:gd name="T66" fmla="*/ 149 w 149"/>
                <a:gd name="T67" fmla="*/ 30 h 210"/>
                <a:gd name="T68" fmla="*/ 147 w 149"/>
                <a:gd name="T69" fmla="*/ 41 h 210"/>
                <a:gd name="T70" fmla="*/ 146 w 149"/>
                <a:gd name="T71" fmla="*/ 55 h 210"/>
                <a:gd name="T72" fmla="*/ 142 w 149"/>
                <a:gd name="T73" fmla="*/ 85 h 210"/>
                <a:gd name="T74" fmla="*/ 139 w 149"/>
                <a:gd name="T75" fmla="*/ 100 h 210"/>
                <a:gd name="T76" fmla="*/ 134 w 149"/>
                <a:gd name="T77" fmla="*/ 112 h 210"/>
                <a:gd name="T78" fmla="*/ 127 w 149"/>
                <a:gd name="T79" fmla="*/ 127 h 210"/>
                <a:gd name="T80" fmla="*/ 120 w 149"/>
                <a:gd name="T81" fmla="*/ 140 h 210"/>
                <a:gd name="T82" fmla="*/ 110 w 149"/>
                <a:gd name="T83" fmla="*/ 152 h 210"/>
                <a:gd name="T84" fmla="*/ 94 w 149"/>
                <a:gd name="T85" fmla="*/ 169 h 210"/>
                <a:gd name="T86" fmla="*/ 82 w 149"/>
                <a:gd name="T87" fmla="*/ 181 h 210"/>
                <a:gd name="T88" fmla="*/ 67 w 149"/>
                <a:gd name="T89" fmla="*/ 190 h 210"/>
                <a:gd name="T90" fmla="*/ 48 w 149"/>
                <a:gd name="T91" fmla="*/ 199 h 210"/>
                <a:gd name="T92" fmla="*/ 39 w 149"/>
                <a:gd name="T93" fmla="*/ 20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9" h="210">
                  <a:moveTo>
                    <a:pt x="39" y="203"/>
                  </a:moveTo>
                  <a:lnTo>
                    <a:pt x="31" y="205"/>
                  </a:lnTo>
                  <a:lnTo>
                    <a:pt x="23" y="207"/>
                  </a:lnTo>
                  <a:lnTo>
                    <a:pt x="17" y="209"/>
                  </a:lnTo>
                  <a:lnTo>
                    <a:pt x="11" y="210"/>
                  </a:lnTo>
                  <a:lnTo>
                    <a:pt x="7" y="210"/>
                  </a:lnTo>
                  <a:lnTo>
                    <a:pt x="3" y="210"/>
                  </a:lnTo>
                  <a:lnTo>
                    <a:pt x="1" y="210"/>
                  </a:lnTo>
                  <a:lnTo>
                    <a:pt x="0" y="210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0" y="208"/>
                  </a:lnTo>
                  <a:lnTo>
                    <a:pt x="1" y="207"/>
                  </a:lnTo>
                  <a:lnTo>
                    <a:pt x="2" y="205"/>
                  </a:lnTo>
                  <a:lnTo>
                    <a:pt x="3" y="204"/>
                  </a:lnTo>
                  <a:lnTo>
                    <a:pt x="4" y="203"/>
                  </a:lnTo>
                  <a:lnTo>
                    <a:pt x="7" y="202"/>
                  </a:lnTo>
                  <a:lnTo>
                    <a:pt x="9" y="199"/>
                  </a:lnTo>
                  <a:lnTo>
                    <a:pt x="12" y="198"/>
                  </a:lnTo>
                  <a:lnTo>
                    <a:pt x="18" y="194"/>
                  </a:lnTo>
                  <a:lnTo>
                    <a:pt x="26" y="190"/>
                  </a:lnTo>
                  <a:lnTo>
                    <a:pt x="34" y="185"/>
                  </a:lnTo>
                  <a:lnTo>
                    <a:pt x="43" y="181"/>
                  </a:lnTo>
                  <a:lnTo>
                    <a:pt x="52" y="176"/>
                  </a:lnTo>
                  <a:lnTo>
                    <a:pt x="59" y="169"/>
                  </a:lnTo>
                  <a:lnTo>
                    <a:pt x="67" y="162"/>
                  </a:lnTo>
                  <a:lnTo>
                    <a:pt x="74" y="154"/>
                  </a:lnTo>
                  <a:lnTo>
                    <a:pt x="80" y="147"/>
                  </a:lnTo>
                  <a:lnTo>
                    <a:pt x="86" y="138"/>
                  </a:lnTo>
                  <a:lnTo>
                    <a:pt x="93" y="130"/>
                  </a:lnTo>
                  <a:lnTo>
                    <a:pt x="98" y="121"/>
                  </a:lnTo>
                  <a:lnTo>
                    <a:pt x="103" y="113"/>
                  </a:lnTo>
                  <a:lnTo>
                    <a:pt x="106" y="105"/>
                  </a:lnTo>
                  <a:lnTo>
                    <a:pt x="109" y="96"/>
                  </a:lnTo>
                  <a:lnTo>
                    <a:pt x="111" y="87"/>
                  </a:lnTo>
                  <a:lnTo>
                    <a:pt x="114" y="79"/>
                  </a:lnTo>
                  <a:lnTo>
                    <a:pt x="116" y="70"/>
                  </a:lnTo>
                  <a:lnTo>
                    <a:pt x="118" y="61"/>
                  </a:lnTo>
                  <a:lnTo>
                    <a:pt x="116" y="54"/>
                  </a:lnTo>
                  <a:lnTo>
                    <a:pt x="116" y="46"/>
                  </a:lnTo>
                  <a:lnTo>
                    <a:pt x="116" y="40"/>
                  </a:lnTo>
                  <a:lnTo>
                    <a:pt x="115" y="34"/>
                  </a:lnTo>
                  <a:lnTo>
                    <a:pt x="115" y="29"/>
                  </a:lnTo>
                  <a:lnTo>
                    <a:pt x="114" y="24"/>
                  </a:lnTo>
                  <a:lnTo>
                    <a:pt x="113" y="19"/>
                  </a:lnTo>
                  <a:lnTo>
                    <a:pt x="113" y="15"/>
                  </a:lnTo>
                  <a:lnTo>
                    <a:pt x="110" y="13"/>
                  </a:lnTo>
                  <a:lnTo>
                    <a:pt x="109" y="10"/>
                  </a:lnTo>
                  <a:lnTo>
                    <a:pt x="109" y="8"/>
                  </a:lnTo>
                  <a:lnTo>
                    <a:pt x="109" y="7"/>
                  </a:lnTo>
                  <a:lnTo>
                    <a:pt x="109" y="5"/>
                  </a:lnTo>
                  <a:lnTo>
                    <a:pt x="109" y="3"/>
                  </a:lnTo>
                  <a:lnTo>
                    <a:pt x="110" y="2"/>
                  </a:lnTo>
                  <a:lnTo>
                    <a:pt x="113" y="2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7"/>
                  </a:lnTo>
                  <a:lnTo>
                    <a:pt x="144" y="10"/>
                  </a:lnTo>
                  <a:lnTo>
                    <a:pt x="146" y="14"/>
                  </a:lnTo>
                  <a:lnTo>
                    <a:pt x="149" y="18"/>
                  </a:lnTo>
                  <a:lnTo>
                    <a:pt x="149" y="20"/>
                  </a:lnTo>
                  <a:lnTo>
                    <a:pt x="149" y="23"/>
                  </a:lnTo>
                  <a:lnTo>
                    <a:pt x="149" y="26"/>
                  </a:lnTo>
                  <a:lnTo>
                    <a:pt x="149" y="30"/>
                  </a:lnTo>
                  <a:lnTo>
                    <a:pt x="147" y="35"/>
                  </a:lnTo>
                  <a:lnTo>
                    <a:pt x="147" y="41"/>
                  </a:lnTo>
                  <a:lnTo>
                    <a:pt x="147" y="48"/>
                  </a:lnTo>
                  <a:lnTo>
                    <a:pt x="146" y="55"/>
                  </a:lnTo>
                  <a:lnTo>
                    <a:pt x="145" y="70"/>
                  </a:lnTo>
                  <a:lnTo>
                    <a:pt x="142" y="85"/>
                  </a:lnTo>
                  <a:lnTo>
                    <a:pt x="140" y="92"/>
                  </a:lnTo>
                  <a:lnTo>
                    <a:pt x="139" y="100"/>
                  </a:lnTo>
                  <a:lnTo>
                    <a:pt x="136" y="106"/>
                  </a:lnTo>
                  <a:lnTo>
                    <a:pt x="134" y="112"/>
                  </a:lnTo>
                  <a:lnTo>
                    <a:pt x="131" y="120"/>
                  </a:lnTo>
                  <a:lnTo>
                    <a:pt x="127" y="127"/>
                  </a:lnTo>
                  <a:lnTo>
                    <a:pt x="124" y="133"/>
                  </a:lnTo>
                  <a:lnTo>
                    <a:pt x="120" y="140"/>
                  </a:lnTo>
                  <a:lnTo>
                    <a:pt x="115" y="146"/>
                  </a:lnTo>
                  <a:lnTo>
                    <a:pt x="110" y="152"/>
                  </a:lnTo>
                  <a:lnTo>
                    <a:pt x="100" y="163"/>
                  </a:lnTo>
                  <a:lnTo>
                    <a:pt x="94" y="169"/>
                  </a:lnTo>
                  <a:lnTo>
                    <a:pt x="88" y="176"/>
                  </a:lnTo>
                  <a:lnTo>
                    <a:pt x="82" y="181"/>
                  </a:lnTo>
                  <a:lnTo>
                    <a:pt x="74" y="185"/>
                  </a:lnTo>
                  <a:lnTo>
                    <a:pt x="67" y="190"/>
                  </a:lnTo>
                  <a:lnTo>
                    <a:pt x="58" y="194"/>
                  </a:lnTo>
                  <a:lnTo>
                    <a:pt x="48" y="199"/>
                  </a:lnTo>
                  <a:lnTo>
                    <a:pt x="39" y="203"/>
                  </a:lnTo>
                  <a:lnTo>
                    <a:pt x="39" y="20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25"/>
            <p:cNvSpPr/>
            <p:nvPr/>
          </p:nvSpPr>
          <p:spPr bwMode="auto">
            <a:xfrm>
              <a:off x="5153026" y="3381375"/>
              <a:ext cx="80963" cy="100013"/>
            </a:xfrm>
            <a:custGeom>
              <a:avLst/>
              <a:gdLst>
                <a:gd name="T0" fmla="*/ 10 w 51"/>
                <a:gd name="T1" fmla="*/ 0 h 63"/>
                <a:gd name="T2" fmla="*/ 13 w 51"/>
                <a:gd name="T3" fmla="*/ 0 h 63"/>
                <a:gd name="T4" fmla="*/ 15 w 51"/>
                <a:gd name="T5" fmla="*/ 0 h 63"/>
                <a:gd name="T6" fmla="*/ 19 w 51"/>
                <a:gd name="T7" fmla="*/ 1 h 63"/>
                <a:gd name="T8" fmla="*/ 23 w 51"/>
                <a:gd name="T9" fmla="*/ 3 h 63"/>
                <a:gd name="T10" fmla="*/ 26 w 51"/>
                <a:gd name="T11" fmla="*/ 5 h 63"/>
                <a:gd name="T12" fmla="*/ 29 w 51"/>
                <a:gd name="T13" fmla="*/ 6 h 63"/>
                <a:gd name="T14" fmla="*/ 36 w 51"/>
                <a:gd name="T15" fmla="*/ 13 h 63"/>
                <a:gd name="T16" fmla="*/ 41 w 51"/>
                <a:gd name="T17" fmla="*/ 19 h 63"/>
                <a:gd name="T18" fmla="*/ 46 w 51"/>
                <a:gd name="T19" fmla="*/ 25 h 63"/>
                <a:gd name="T20" fmla="*/ 49 w 51"/>
                <a:gd name="T21" fmla="*/ 31 h 63"/>
                <a:gd name="T22" fmla="*/ 51 w 51"/>
                <a:gd name="T23" fmla="*/ 36 h 63"/>
                <a:gd name="T24" fmla="*/ 51 w 51"/>
                <a:gd name="T25" fmla="*/ 41 h 63"/>
                <a:gd name="T26" fmla="*/ 50 w 51"/>
                <a:gd name="T27" fmla="*/ 46 h 63"/>
                <a:gd name="T28" fmla="*/ 49 w 51"/>
                <a:gd name="T29" fmla="*/ 50 h 63"/>
                <a:gd name="T30" fmla="*/ 46 w 51"/>
                <a:gd name="T31" fmla="*/ 54 h 63"/>
                <a:gd name="T32" fmla="*/ 45 w 51"/>
                <a:gd name="T33" fmla="*/ 56 h 63"/>
                <a:gd name="T34" fmla="*/ 43 w 51"/>
                <a:gd name="T35" fmla="*/ 57 h 63"/>
                <a:gd name="T36" fmla="*/ 41 w 51"/>
                <a:gd name="T37" fmla="*/ 60 h 63"/>
                <a:gd name="T38" fmla="*/ 40 w 51"/>
                <a:gd name="T39" fmla="*/ 61 h 63"/>
                <a:gd name="T40" fmla="*/ 38 w 51"/>
                <a:gd name="T41" fmla="*/ 62 h 63"/>
                <a:gd name="T42" fmla="*/ 36 w 51"/>
                <a:gd name="T43" fmla="*/ 62 h 63"/>
                <a:gd name="T44" fmla="*/ 34 w 51"/>
                <a:gd name="T45" fmla="*/ 63 h 63"/>
                <a:gd name="T46" fmla="*/ 33 w 51"/>
                <a:gd name="T47" fmla="*/ 62 h 63"/>
                <a:gd name="T48" fmla="*/ 30 w 51"/>
                <a:gd name="T49" fmla="*/ 61 h 63"/>
                <a:gd name="T50" fmla="*/ 28 w 51"/>
                <a:gd name="T51" fmla="*/ 58 h 63"/>
                <a:gd name="T52" fmla="*/ 25 w 51"/>
                <a:gd name="T53" fmla="*/ 56 h 63"/>
                <a:gd name="T54" fmla="*/ 23 w 51"/>
                <a:gd name="T55" fmla="*/ 51 h 63"/>
                <a:gd name="T56" fmla="*/ 20 w 51"/>
                <a:gd name="T57" fmla="*/ 46 h 63"/>
                <a:gd name="T58" fmla="*/ 18 w 51"/>
                <a:gd name="T59" fmla="*/ 41 h 63"/>
                <a:gd name="T60" fmla="*/ 15 w 51"/>
                <a:gd name="T61" fmla="*/ 34 h 63"/>
                <a:gd name="T62" fmla="*/ 12 w 51"/>
                <a:gd name="T63" fmla="*/ 27 h 63"/>
                <a:gd name="T64" fmla="*/ 8 w 51"/>
                <a:gd name="T65" fmla="*/ 22 h 63"/>
                <a:gd name="T66" fmla="*/ 5 w 51"/>
                <a:gd name="T67" fmla="*/ 18 h 63"/>
                <a:gd name="T68" fmla="*/ 4 w 51"/>
                <a:gd name="T69" fmla="*/ 13 h 63"/>
                <a:gd name="T70" fmla="*/ 2 w 51"/>
                <a:gd name="T71" fmla="*/ 9 h 63"/>
                <a:gd name="T72" fmla="*/ 2 w 51"/>
                <a:gd name="T73" fmla="*/ 6 h 63"/>
                <a:gd name="T74" fmla="*/ 0 w 51"/>
                <a:gd name="T75" fmla="*/ 4 h 63"/>
                <a:gd name="T76" fmla="*/ 0 w 51"/>
                <a:gd name="T77" fmla="*/ 3 h 63"/>
                <a:gd name="T78" fmla="*/ 0 w 51"/>
                <a:gd name="T79" fmla="*/ 1 h 63"/>
                <a:gd name="T80" fmla="*/ 2 w 51"/>
                <a:gd name="T81" fmla="*/ 0 h 63"/>
                <a:gd name="T82" fmla="*/ 3 w 51"/>
                <a:gd name="T83" fmla="*/ 0 h 63"/>
                <a:gd name="T84" fmla="*/ 4 w 51"/>
                <a:gd name="T85" fmla="*/ 0 h 63"/>
                <a:gd name="T86" fmla="*/ 5 w 51"/>
                <a:gd name="T87" fmla="*/ 0 h 63"/>
                <a:gd name="T88" fmla="*/ 8 w 51"/>
                <a:gd name="T89" fmla="*/ 0 h 63"/>
                <a:gd name="T90" fmla="*/ 10 w 51"/>
                <a:gd name="T91" fmla="*/ 0 h 63"/>
                <a:gd name="T92" fmla="*/ 10 w 51"/>
                <a:gd name="T9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63">
                  <a:moveTo>
                    <a:pt x="10" y="0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6"/>
                  </a:lnTo>
                  <a:lnTo>
                    <a:pt x="36" y="13"/>
                  </a:lnTo>
                  <a:lnTo>
                    <a:pt x="41" y="19"/>
                  </a:lnTo>
                  <a:lnTo>
                    <a:pt x="46" y="25"/>
                  </a:lnTo>
                  <a:lnTo>
                    <a:pt x="49" y="31"/>
                  </a:lnTo>
                  <a:lnTo>
                    <a:pt x="51" y="36"/>
                  </a:lnTo>
                  <a:lnTo>
                    <a:pt x="51" y="41"/>
                  </a:lnTo>
                  <a:lnTo>
                    <a:pt x="50" y="46"/>
                  </a:lnTo>
                  <a:lnTo>
                    <a:pt x="49" y="50"/>
                  </a:lnTo>
                  <a:lnTo>
                    <a:pt x="46" y="54"/>
                  </a:lnTo>
                  <a:lnTo>
                    <a:pt x="45" y="56"/>
                  </a:lnTo>
                  <a:lnTo>
                    <a:pt x="43" y="57"/>
                  </a:lnTo>
                  <a:lnTo>
                    <a:pt x="41" y="60"/>
                  </a:lnTo>
                  <a:lnTo>
                    <a:pt x="40" y="61"/>
                  </a:lnTo>
                  <a:lnTo>
                    <a:pt x="38" y="62"/>
                  </a:lnTo>
                  <a:lnTo>
                    <a:pt x="36" y="62"/>
                  </a:lnTo>
                  <a:lnTo>
                    <a:pt x="34" y="63"/>
                  </a:lnTo>
                  <a:lnTo>
                    <a:pt x="33" y="62"/>
                  </a:lnTo>
                  <a:lnTo>
                    <a:pt x="30" y="61"/>
                  </a:lnTo>
                  <a:lnTo>
                    <a:pt x="28" y="58"/>
                  </a:lnTo>
                  <a:lnTo>
                    <a:pt x="25" y="56"/>
                  </a:lnTo>
                  <a:lnTo>
                    <a:pt x="23" y="51"/>
                  </a:lnTo>
                  <a:lnTo>
                    <a:pt x="20" y="46"/>
                  </a:lnTo>
                  <a:lnTo>
                    <a:pt x="18" y="41"/>
                  </a:lnTo>
                  <a:lnTo>
                    <a:pt x="15" y="34"/>
                  </a:lnTo>
                  <a:lnTo>
                    <a:pt x="12" y="27"/>
                  </a:lnTo>
                  <a:lnTo>
                    <a:pt x="8" y="22"/>
                  </a:lnTo>
                  <a:lnTo>
                    <a:pt x="5" y="18"/>
                  </a:lnTo>
                  <a:lnTo>
                    <a:pt x="4" y="13"/>
                  </a:lnTo>
                  <a:lnTo>
                    <a:pt x="2" y="9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26"/>
            <p:cNvSpPr/>
            <p:nvPr/>
          </p:nvSpPr>
          <p:spPr bwMode="auto">
            <a:xfrm>
              <a:off x="4803776" y="3286125"/>
              <a:ext cx="317500" cy="119063"/>
            </a:xfrm>
            <a:custGeom>
              <a:avLst/>
              <a:gdLst>
                <a:gd name="T0" fmla="*/ 158 w 200"/>
                <a:gd name="T1" fmla="*/ 2 h 75"/>
                <a:gd name="T2" fmla="*/ 166 w 200"/>
                <a:gd name="T3" fmla="*/ 0 h 75"/>
                <a:gd name="T4" fmla="*/ 173 w 200"/>
                <a:gd name="T5" fmla="*/ 0 h 75"/>
                <a:gd name="T6" fmla="*/ 186 w 200"/>
                <a:gd name="T7" fmla="*/ 2 h 75"/>
                <a:gd name="T8" fmla="*/ 193 w 200"/>
                <a:gd name="T9" fmla="*/ 5 h 75"/>
                <a:gd name="T10" fmla="*/ 197 w 200"/>
                <a:gd name="T11" fmla="*/ 9 h 75"/>
                <a:gd name="T12" fmla="*/ 199 w 200"/>
                <a:gd name="T13" fmla="*/ 13 h 75"/>
                <a:gd name="T14" fmla="*/ 200 w 200"/>
                <a:gd name="T15" fmla="*/ 17 h 75"/>
                <a:gd name="T16" fmla="*/ 199 w 200"/>
                <a:gd name="T17" fmla="*/ 19 h 75"/>
                <a:gd name="T18" fmla="*/ 193 w 200"/>
                <a:gd name="T19" fmla="*/ 23 h 75"/>
                <a:gd name="T20" fmla="*/ 183 w 200"/>
                <a:gd name="T21" fmla="*/ 27 h 75"/>
                <a:gd name="T22" fmla="*/ 169 w 200"/>
                <a:gd name="T23" fmla="*/ 30 h 75"/>
                <a:gd name="T24" fmla="*/ 135 w 200"/>
                <a:gd name="T25" fmla="*/ 40 h 75"/>
                <a:gd name="T26" fmla="*/ 99 w 200"/>
                <a:gd name="T27" fmla="*/ 50 h 75"/>
                <a:gd name="T28" fmla="*/ 80 w 200"/>
                <a:gd name="T29" fmla="*/ 55 h 75"/>
                <a:gd name="T30" fmla="*/ 66 w 200"/>
                <a:gd name="T31" fmla="*/ 61 h 75"/>
                <a:gd name="T32" fmla="*/ 56 w 200"/>
                <a:gd name="T33" fmla="*/ 65 h 75"/>
                <a:gd name="T34" fmla="*/ 50 w 200"/>
                <a:gd name="T35" fmla="*/ 70 h 75"/>
                <a:gd name="T36" fmla="*/ 41 w 200"/>
                <a:gd name="T37" fmla="*/ 74 h 75"/>
                <a:gd name="T38" fmla="*/ 35 w 200"/>
                <a:gd name="T39" fmla="*/ 75 h 75"/>
                <a:gd name="T40" fmla="*/ 30 w 200"/>
                <a:gd name="T41" fmla="*/ 75 h 75"/>
                <a:gd name="T42" fmla="*/ 25 w 200"/>
                <a:gd name="T43" fmla="*/ 74 h 75"/>
                <a:gd name="T44" fmla="*/ 19 w 200"/>
                <a:gd name="T45" fmla="*/ 73 h 75"/>
                <a:gd name="T46" fmla="*/ 14 w 200"/>
                <a:gd name="T47" fmla="*/ 69 h 75"/>
                <a:gd name="T48" fmla="*/ 5 w 200"/>
                <a:gd name="T49" fmla="*/ 63 h 75"/>
                <a:gd name="T50" fmla="*/ 2 w 200"/>
                <a:gd name="T51" fmla="*/ 58 h 75"/>
                <a:gd name="T52" fmla="*/ 0 w 200"/>
                <a:gd name="T53" fmla="*/ 54 h 75"/>
                <a:gd name="T54" fmla="*/ 3 w 200"/>
                <a:gd name="T55" fmla="*/ 51 h 75"/>
                <a:gd name="T56" fmla="*/ 10 w 200"/>
                <a:gd name="T57" fmla="*/ 50 h 75"/>
                <a:gd name="T58" fmla="*/ 15 w 200"/>
                <a:gd name="T59" fmla="*/ 49 h 75"/>
                <a:gd name="T60" fmla="*/ 20 w 200"/>
                <a:gd name="T61" fmla="*/ 48 h 75"/>
                <a:gd name="T62" fmla="*/ 28 w 200"/>
                <a:gd name="T63" fmla="*/ 45 h 75"/>
                <a:gd name="T64" fmla="*/ 36 w 200"/>
                <a:gd name="T65" fmla="*/ 43 h 75"/>
                <a:gd name="T66" fmla="*/ 46 w 200"/>
                <a:gd name="T67" fmla="*/ 40 h 75"/>
                <a:gd name="T68" fmla="*/ 58 w 200"/>
                <a:gd name="T69" fmla="*/ 37 h 75"/>
                <a:gd name="T70" fmla="*/ 70 w 200"/>
                <a:gd name="T71" fmla="*/ 33 h 75"/>
                <a:gd name="T72" fmla="*/ 84 w 200"/>
                <a:gd name="T73" fmla="*/ 28 h 75"/>
                <a:gd name="T74" fmla="*/ 109 w 200"/>
                <a:gd name="T75" fmla="*/ 19 h 75"/>
                <a:gd name="T76" fmla="*/ 125 w 200"/>
                <a:gd name="T77" fmla="*/ 14 h 75"/>
                <a:gd name="T78" fmla="*/ 133 w 200"/>
                <a:gd name="T79" fmla="*/ 10 h 75"/>
                <a:gd name="T80" fmla="*/ 141 w 200"/>
                <a:gd name="T81" fmla="*/ 8 h 75"/>
                <a:gd name="T82" fmla="*/ 147 w 200"/>
                <a:gd name="T83" fmla="*/ 5 h 75"/>
                <a:gd name="T84" fmla="*/ 152 w 200"/>
                <a:gd name="T85" fmla="*/ 4 h 75"/>
                <a:gd name="T86" fmla="*/ 154 w 200"/>
                <a:gd name="T87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" h="75">
                  <a:moveTo>
                    <a:pt x="154" y="4"/>
                  </a:moveTo>
                  <a:lnTo>
                    <a:pt x="158" y="2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7" y="0"/>
                  </a:lnTo>
                  <a:lnTo>
                    <a:pt x="186" y="2"/>
                  </a:lnTo>
                  <a:lnTo>
                    <a:pt x="189" y="3"/>
                  </a:lnTo>
                  <a:lnTo>
                    <a:pt x="193" y="5"/>
                  </a:lnTo>
                  <a:lnTo>
                    <a:pt x="195" y="7"/>
                  </a:lnTo>
                  <a:lnTo>
                    <a:pt x="197" y="9"/>
                  </a:lnTo>
                  <a:lnTo>
                    <a:pt x="198" y="10"/>
                  </a:lnTo>
                  <a:lnTo>
                    <a:pt x="199" y="13"/>
                  </a:lnTo>
                  <a:lnTo>
                    <a:pt x="200" y="14"/>
                  </a:lnTo>
                  <a:lnTo>
                    <a:pt x="200" y="17"/>
                  </a:lnTo>
                  <a:lnTo>
                    <a:pt x="200" y="18"/>
                  </a:lnTo>
                  <a:lnTo>
                    <a:pt x="199" y="19"/>
                  </a:lnTo>
                  <a:lnTo>
                    <a:pt x="197" y="22"/>
                  </a:lnTo>
                  <a:lnTo>
                    <a:pt x="193" y="23"/>
                  </a:lnTo>
                  <a:lnTo>
                    <a:pt x="188" y="25"/>
                  </a:lnTo>
                  <a:lnTo>
                    <a:pt x="183" y="27"/>
                  </a:lnTo>
                  <a:lnTo>
                    <a:pt x="177" y="29"/>
                  </a:lnTo>
                  <a:lnTo>
                    <a:pt x="169" y="30"/>
                  </a:lnTo>
                  <a:lnTo>
                    <a:pt x="152" y="35"/>
                  </a:lnTo>
                  <a:lnTo>
                    <a:pt x="135" y="40"/>
                  </a:lnTo>
                  <a:lnTo>
                    <a:pt x="116" y="45"/>
                  </a:lnTo>
                  <a:lnTo>
                    <a:pt x="99" y="50"/>
                  </a:lnTo>
                  <a:lnTo>
                    <a:pt x="89" y="53"/>
                  </a:lnTo>
                  <a:lnTo>
                    <a:pt x="80" y="55"/>
                  </a:lnTo>
                  <a:lnTo>
                    <a:pt x="72" y="58"/>
                  </a:lnTo>
                  <a:lnTo>
                    <a:pt x="66" y="61"/>
                  </a:lnTo>
                  <a:lnTo>
                    <a:pt x="61" y="63"/>
                  </a:lnTo>
                  <a:lnTo>
                    <a:pt x="56" y="65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4" y="73"/>
                  </a:lnTo>
                  <a:lnTo>
                    <a:pt x="41" y="74"/>
                  </a:lnTo>
                  <a:lnTo>
                    <a:pt x="39" y="75"/>
                  </a:lnTo>
                  <a:lnTo>
                    <a:pt x="35" y="75"/>
                  </a:lnTo>
                  <a:lnTo>
                    <a:pt x="33" y="75"/>
                  </a:lnTo>
                  <a:lnTo>
                    <a:pt x="30" y="75"/>
                  </a:lnTo>
                  <a:lnTo>
                    <a:pt x="28" y="74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7" y="71"/>
                  </a:lnTo>
                  <a:lnTo>
                    <a:pt x="14" y="69"/>
                  </a:lnTo>
                  <a:lnTo>
                    <a:pt x="12" y="68"/>
                  </a:lnTo>
                  <a:lnTo>
                    <a:pt x="5" y="63"/>
                  </a:lnTo>
                  <a:lnTo>
                    <a:pt x="3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3"/>
                  </a:lnTo>
                  <a:lnTo>
                    <a:pt x="3" y="51"/>
                  </a:lnTo>
                  <a:lnTo>
                    <a:pt x="7" y="51"/>
                  </a:lnTo>
                  <a:lnTo>
                    <a:pt x="10" y="50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8" y="48"/>
                  </a:lnTo>
                  <a:lnTo>
                    <a:pt x="20" y="48"/>
                  </a:lnTo>
                  <a:lnTo>
                    <a:pt x="24" y="46"/>
                  </a:lnTo>
                  <a:lnTo>
                    <a:pt x="28" y="45"/>
                  </a:lnTo>
                  <a:lnTo>
                    <a:pt x="31" y="44"/>
                  </a:lnTo>
                  <a:lnTo>
                    <a:pt x="36" y="43"/>
                  </a:lnTo>
                  <a:lnTo>
                    <a:pt x="41" y="41"/>
                  </a:lnTo>
                  <a:lnTo>
                    <a:pt x="46" y="40"/>
                  </a:lnTo>
                  <a:lnTo>
                    <a:pt x="51" y="38"/>
                  </a:lnTo>
                  <a:lnTo>
                    <a:pt x="58" y="37"/>
                  </a:lnTo>
                  <a:lnTo>
                    <a:pt x="64" y="34"/>
                  </a:lnTo>
                  <a:lnTo>
                    <a:pt x="70" y="33"/>
                  </a:lnTo>
                  <a:lnTo>
                    <a:pt x="76" y="30"/>
                  </a:lnTo>
                  <a:lnTo>
                    <a:pt x="84" y="28"/>
                  </a:lnTo>
                  <a:lnTo>
                    <a:pt x="96" y="24"/>
                  </a:lnTo>
                  <a:lnTo>
                    <a:pt x="109" y="19"/>
                  </a:lnTo>
                  <a:lnTo>
                    <a:pt x="120" y="15"/>
                  </a:lnTo>
                  <a:lnTo>
                    <a:pt x="125" y="14"/>
                  </a:lnTo>
                  <a:lnTo>
                    <a:pt x="128" y="13"/>
                  </a:lnTo>
                  <a:lnTo>
                    <a:pt x="133" y="10"/>
                  </a:lnTo>
                  <a:lnTo>
                    <a:pt x="137" y="9"/>
                  </a:lnTo>
                  <a:lnTo>
                    <a:pt x="141" y="8"/>
                  </a:lnTo>
                  <a:lnTo>
                    <a:pt x="145" y="7"/>
                  </a:lnTo>
                  <a:lnTo>
                    <a:pt x="147" y="5"/>
                  </a:lnTo>
                  <a:lnTo>
                    <a:pt x="150" y="5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4" y="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27"/>
            <p:cNvSpPr/>
            <p:nvPr/>
          </p:nvSpPr>
          <p:spPr bwMode="auto">
            <a:xfrm>
              <a:off x="4922838" y="3201988"/>
              <a:ext cx="733425" cy="600075"/>
            </a:xfrm>
            <a:custGeom>
              <a:avLst/>
              <a:gdLst>
                <a:gd name="T0" fmla="*/ 446 w 462"/>
                <a:gd name="T1" fmla="*/ 287 h 378"/>
                <a:gd name="T2" fmla="*/ 457 w 462"/>
                <a:gd name="T3" fmla="*/ 312 h 378"/>
                <a:gd name="T4" fmla="*/ 462 w 462"/>
                <a:gd name="T5" fmla="*/ 323 h 378"/>
                <a:gd name="T6" fmla="*/ 457 w 462"/>
                <a:gd name="T7" fmla="*/ 337 h 378"/>
                <a:gd name="T8" fmla="*/ 435 w 462"/>
                <a:gd name="T9" fmla="*/ 353 h 378"/>
                <a:gd name="T10" fmla="*/ 394 w 462"/>
                <a:gd name="T11" fmla="*/ 365 h 378"/>
                <a:gd name="T12" fmla="*/ 337 w 462"/>
                <a:gd name="T13" fmla="*/ 374 h 378"/>
                <a:gd name="T14" fmla="*/ 283 w 462"/>
                <a:gd name="T15" fmla="*/ 376 h 378"/>
                <a:gd name="T16" fmla="*/ 230 w 462"/>
                <a:gd name="T17" fmla="*/ 376 h 378"/>
                <a:gd name="T18" fmla="*/ 176 w 462"/>
                <a:gd name="T19" fmla="*/ 374 h 378"/>
                <a:gd name="T20" fmla="*/ 130 w 462"/>
                <a:gd name="T21" fmla="*/ 368 h 378"/>
                <a:gd name="T22" fmla="*/ 91 w 462"/>
                <a:gd name="T23" fmla="*/ 355 h 378"/>
                <a:gd name="T24" fmla="*/ 60 w 462"/>
                <a:gd name="T25" fmla="*/ 335 h 378"/>
                <a:gd name="T26" fmla="*/ 35 w 462"/>
                <a:gd name="T27" fmla="*/ 309 h 378"/>
                <a:gd name="T28" fmla="*/ 25 w 462"/>
                <a:gd name="T29" fmla="*/ 288 h 378"/>
                <a:gd name="T30" fmla="*/ 19 w 462"/>
                <a:gd name="T31" fmla="*/ 258 h 378"/>
                <a:gd name="T32" fmla="*/ 15 w 462"/>
                <a:gd name="T33" fmla="*/ 216 h 378"/>
                <a:gd name="T34" fmla="*/ 14 w 462"/>
                <a:gd name="T35" fmla="*/ 163 h 378"/>
                <a:gd name="T36" fmla="*/ 14 w 462"/>
                <a:gd name="T37" fmla="*/ 103 h 378"/>
                <a:gd name="T38" fmla="*/ 12 w 462"/>
                <a:gd name="T39" fmla="*/ 58 h 378"/>
                <a:gd name="T40" fmla="*/ 10 w 462"/>
                <a:gd name="T41" fmla="*/ 30 h 378"/>
                <a:gd name="T42" fmla="*/ 7 w 462"/>
                <a:gd name="T43" fmla="*/ 15 h 378"/>
                <a:gd name="T44" fmla="*/ 1 w 462"/>
                <a:gd name="T45" fmla="*/ 8 h 378"/>
                <a:gd name="T46" fmla="*/ 1 w 462"/>
                <a:gd name="T47" fmla="*/ 1 h 378"/>
                <a:gd name="T48" fmla="*/ 9 w 462"/>
                <a:gd name="T49" fmla="*/ 0 h 378"/>
                <a:gd name="T50" fmla="*/ 26 w 462"/>
                <a:gd name="T51" fmla="*/ 4 h 378"/>
                <a:gd name="T52" fmla="*/ 42 w 462"/>
                <a:gd name="T53" fmla="*/ 12 h 378"/>
                <a:gd name="T54" fmla="*/ 50 w 462"/>
                <a:gd name="T55" fmla="*/ 21 h 378"/>
                <a:gd name="T56" fmla="*/ 48 w 462"/>
                <a:gd name="T57" fmla="*/ 39 h 378"/>
                <a:gd name="T58" fmla="*/ 45 w 462"/>
                <a:gd name="T59" fmla="*/ 75 h 378"/>
                <a:gd name="T60" fmla="*/ 40 w 462"/>
                <a:gd name="T61" fmla="*/ 171 h 378"/>
                <a:gd name="T62" fmla="*/ 42 w 462"/>
                <a:gd name="T63" fmla="*/ 216 h 378"/>
                <a:gd name="T64" fmla="*/ 47 w 462"/>
                <a:gd name="T65" fmla="*/ 253 h 378"/>
                <a:gd name="T66" fmla="*/ 56 w 462"/>
                <a:gd name="T67" fmla="*/ 283 h 378"/>
                <a:gd name="T68" fmla="*/ 75 w 462"/>
                <a:gd name="T69" fmla="*/ 307 h 378"/>
                <a:gd name="T70" fmla="*/ 101 w 462"/>
                <a:gd name="T71" fmla="*/ 323 h 378"/>
                <a:gd name="T72" fmla="*/ 135 w 462"/>
                <a:gd name="T73" fmla="*/ 334 h 378"/>
                <a:gd name="T74" fmla="*/ 179 w 462"/>
                <a:gd name="T75" fmla="*/ 340 h 378"/>
                <a:gd name="T76" fmla="*/ 231 w 462"/>
                <a:gd name="T77" fmla="*/ 340 h 378"/>
                <a:gd name="T78" fmla="*/ 279 w 462"/>
                <a:gd name="T79" fmla="*/ 337 h 378"/>
                <a:gd name="T80" fmla="*/ 320 w 462"/>
                <a:gd name="T81" fmla="*/ 334 h 378"/>
                <a:gd name="T82" fmla="*/ 369 w 462"/>
                <a:gd name="T83" fmla="*/ 326 h 378"/>
                <a:gd name="T84" fmla="*/ 396 w 462"/>
                <a:gd name="T85" fmla="*/ 313 h 378"/>
                <a:gd name="T86" fmla="*/ 414 w 462"/>
                <a:gd name="T87" fmla="*/ 285 h 378"/>
                <a:gd name="T88" fmla="*/ 420 w 462"/>
                <a:gd name="T89" fmla="*/ 252 h 378"/>
                <a:gd name="T90" fmla="*/ 422 w 462"/>
                <a:gd name="T91" fmla="*/ 235 h 378"/>
                <a:gd name="T92" fmla="*/ 425 w 462"/>
                <a:gd name="T93" fmla="*/ 224 h 378"/>
                <a:gd name="T94" fmla="*/ 427 w 462"/>
                <a:gd name="T95" fmla="*/ 217 h 378"/>
                <a:gd name="T96" fmla="*/ 429 w 462"/>
                <a:gd name="T97" fmla="*/ 217 h 378"/>
                <a:gd name="T98" fmla="*/ 431 w 462"/>
                <a:gd name="T99" fmla="*/ 224 h 378"/>
                <a:gd name="T100" fmla="*/ 434 w 462"/>
                <a:gd name="T101" fmla="*/ 234 h 378"/>
                <a:gd name="T102" fmla="*/ 436 w 462"/>
                <a:gd name="T103" fmla="*/ 25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2" h="378">
                  <a:moveTo>
                    <a:pt x="437" y="261"/>
                  </a:moveTo>
                  <a:lnTo>
                    <a:pt x="440" y="271"/>
                  </a:lnTo>
                  <a:lnTo>
                    <a:pt x="443" y="280"/>
                  </a:lnTo>
                  <a:lnTo>
                    <a:pt x="446" y="287"/>
                  </a:lnTo>
                  <a:lnTo>
                    <a:pt x="448" y="294"/>
                  </a:lnTo>
                  <a:lnTo>
                    <a:pt x="451" y="302"/>
                  </a:lnTo>
                  <a:lnTo>
                    <a:pt x="455" y="307"/>
                  </a:lnTo>
                  <a:lnTo>
                    <a:pt x="457" y="312"/>
                  </a:lnTo>
                  <a:lnTo>
                    <a:pt x="460" y="317"/>
                  </a:lnTo>
                  <a:lnTo>
                    <a:pt x="461" y="319"/>
                  </a:lnTo>
                  <a:lnTo>
                    <a:pt x="462" y="321"/>
                  </a:lnTo>
                  <a:lnTo>
                    <a:pt x="462" y="323"/>
                  </a:lnTo>
                  <a:lnTo>
                    <a:pt x="462" y="326"/>
                  </a:lnTo>
                  <a:lnTo>
                    <a:pt x="462" y="329"/>
                  </a:lnTo>
                  <a:lnTo>
                    <a:pt x="460" y="333"/>
                  </a:lnTo>
                  <a:lnTo>
                    <a:pt x="457" y="337"/>
                  </a:lnTo>
                  <a:lnTo>
                    <a:pt x="453" y="340"/>
                  </a:lnTo>
                  <a:lnTo>
                    <a:pt x="448" y="344"/>
                  </a:lnTo>
                  <a:lnTo>
                    <a:pt x="442" y="348"/>
                  </a:lnTo>
                  <a:lnTo>
                    <a:pt x="435" y="353"/>
                  </a:lnTo>
                  <a:lnTo>
                    <a:pt x="426" y="357"/>
                  </a:lnTo>
                  <a:lnTo>
                    <a:pt x="416" y="360"/>
                  </a:lnTo>
                  <a:lnTo>
                    <a:pt x="406" y="363"/>
                  </a:lnTo>
                  <a:lnTo>
                    <a:pt x="394" y="365"/>
                  </a:lnTo>
                  <a:lnTo>
                    <a:pt x="381" y="368"/>
                  </a:lnTo>
                  <a:lnTo>
                    <a:pt x="368" y="370"/>
                  </a:lnTo>
                  <a:lnTo>
                    <a:pt x="353" y="373"/>
                  </a:lnTo>
                  <a:lnTo>
                    <a:pt x="337" y="374"/>
                  </a:lnTo>
                  <a:lnTo>
                    <a:pt x="323" y="374"/>
                  </a:lnTo>
                  <a:lnTo>
                    <a:pt x="309" y="375"/>
                  </a:lnTo>
                  <a:lnTo>
                    <a:pt x="296" y="375"/>
                  </a:lnTo>
                  <a:lnTo>
                    <a:pt x="283" y="376"/>
                  </a:lnTo>
                  <a:lnTo>
                    <a:pt x="272" y="376"/>
                  </a:lnTo>
                  <a:lnTo>
                    <a:pt x="261" y="378"/>
                  </a:lnTo>
                  <a:lnTo>
                    <a:pt x="250" y="378"/>
                  </a:lnTo>
                  <a:lnTo>
                    <a:pt x="230" y="376"/>
                  </a:lnTo>
                  <a:lnTo>
                    <a:pt x="209" y="375"/>
                  </a:lnTo>
                  <a:lnTo>
                    <a:pt x="199" y="375"/>
                  </a:lnTo>
                  <a:lnTo>
                    <a:pt x="188" y="374"/>
                  </a:lnTo>
                  <a:lnTo>
                    <a:pt x="176" y="374"/>
                  </a:lnTo>
                  <a:lnTo>
                    <a:pt x="165" y="373"/>
                  </a:lnTo>
                  <a:lnTo>
                    <a:pt x="153" y="372"/>
                  </a:lnTo>
                  <a:lnTo>
                    <a:pt x="142" y="370"/>
                  </a:lnTo>
                  <a:lnTo>
                    <a:pt x="130" y="368"/>
                  </a:lnTo>
                  <a:lnTo>
                    <a:pt x="119" y="365"/>
                  </a:lnTo>
                  <a:lnTo>
                    <a:pt x="109" y="363"/>
                  </a:lnTo>
                  <a:lnTo>
                    <a:pt x="99" y="359"/>
                  </a:lnTo>
                  <a:lnTo>
                    <a:pt x="91" y="355"/>
                  </a:lnTo>
                  <a:lnTo>
                    <a:pt x="82" y="350"/>
                  </a:lnTo>
                  <a:lnTo>
                    <a:pt x="73" y="345"/>
                  </a:lnTo>
                  <a:lnTo>
                    <a:pt x="66" y="340"/>
                  </a:lnTo>
                  <a:lnTo>
                    <a:pt x="60" y="335"/>
                  </a:lnTo>
                  <a:lnTo>
                    <a:pt x="52" y="331"/>
                  </a:lnTo>
                  <a:lnTo>
                    <a:pt x="46" y="324"/>
                  </a:lnTo>
                  <a:lnTo>
                    <a:pt x="41" y="317"/>
                  </a:lnTo>
                  <a:lnTo>
                    <a:pt x="35" y="309"/>
                  </a:lnTo>
                  <a:lnTo>
                    <a:pt x="31" y="302"/>
                  </a:lnTo>
                  <a:lnTo>
                    <a:pt x="29" y="298"/>
                  </a:lnTo>
                  <a:lnTo>
                    <a:pt x="26" y="293"/>
                  </a:lnTo>
                  <a:lnTo>
                    <a:pt x="25" y="288"/>
                  </a:lnTo>
                  <a:lnTo>
                    <a:pt x="22" y="282"/>
                  </a:lnTo>
                  <a:lnTo>
                    <a:pt x="21" y="275"/>
                  </a:lnTo>
                  <a:lnTo>
                    <a:pt x="20" y="267"/>
                  </a:lnTo>
                  <a:lnTo>
                    <a:pt x="19" y="258"/>
                  </a:lnTo>
                  <a:lnTo>
                    <a:pt x="17" y="249"/>
                  </a:lnTo>
                  <a:lnTo>
                    <a:pt x="16" y="239"/>
                  </a:lnTo>
                  <a:lnTo>
                    <a:pt x="16" y="229"/>
                  </a:lnTo>
                  <a:lnTo>
                    <a:pt x="15" y="216"/>
                  </a:lnTo>
                  <a:lnTo>
                    <a:pt x="15" y="204"/>
                  </a:lnTo>
                  <a:lnTo>
                    <a:pt x="14" y="191"/>
                  </a:lnTo>
                  <a:lnTo>
                    <a:pt x="14" y="176"/>
                  </a:lnTo>
                  <a:lnTo>
                    <a:pt x="14" y="163"/>
                  </a:lnTo>
                  <a:lnTo>
                    <a:pt x="14" y="147"/>
                  </a:lnTo>
                  <a:lnTo>
                    <a:pt x="14" y="132"/>
                  </a:lnTo>
                  <a:lnTo>
                    <a:pt x="14" y="117"/>
                  </a:lnTo>
                  <a:lnTo>
                    <a:pt x="14" y="103"/>
                  </a:lnTo>
                  <a:lnTo>
                    <a:pt x="14" y="91"/>
                  </a:lnTo>
                  <a:lnTo>
                    <a:pt x="12" y="80"/>
                  </a:lnTo>
                  <a:lnTo>
                    <a:pt x="12" y="68"/>
                  </a:lnTo>
                  <a:lnTo>
                    <a:pt x="12" y="58"/>
                  </a:lnTo>
                  <a:lnTo>
                    <a:pt x="11" y="50"/>
                  </a:lnTo>
                  <a:lnTo>
                    <a:pt x="11" y="42"/>
                  </a:lnTo>
                  <a:lnTo>
                    <a:pt x="11" y="35"/>
                  </a:lnTo>
                  <a:lnTo>
                    <a:pt x="10" y="30"/>
                  </a:lnTo>
                  <a:lnTo>
                    <a:pt x="10" y="25"/>
                  </a:lnTo>
                  <a:lnTo>
                    <a:pt x="9" y="20"/>
                  </a:lnTo>
                  <a:lnTo>
                    <a:pt x="7" y="17"/>
                  </a:lnTo>
                  <a:lnTo>
                    <a:pt x="7" y="15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6" y="4"/>
                  </a:lnTo>
                  <a:lnTo>
                    <a:pt x="31" y="6"/>
                  </a:lnTo>
                  <a:lnTo>
                    <a:pt x="35" y="9"/>
                  </a:lnTo>
                  <a:lnTo>
                    <a:pt x="40" y="11"/>
                  </a:lnTo>
                  <a:lnTo>
                    <a:pt x="42" y="12"/>
                  </a:lnTo>
                  <a:lnTo>
                    <a:pt x="45" y="15"/>
                  </a:lnTo>
                  <a:lnTo>
                    <a:pt x="47" y="17"/>
                  </a:lnTo>
                  <a:lnTo>
                    <a:pt x="48" y="19"/>
                  </a:lnTo>
                  <a:lnTo>
                    <a:pt x="50" y="21"/>
                  </a:lnTo>
                  <a:lnTo>
                    <a:pt x="50" y="24"/>
                  </a:lnTo>
                  <a:lnTo>
                    <a:pt x="50" y="27"/>
                  </a:lnTo>
                  <a:lnTo>
                    <a:pt x="50" y="34"/>
                  </a:lnTo>
                  <a:lnTo>
                    <a:pt x="48" y="39"/>
                  </a:lnTo>
                  <a:lnTo>
                    <a:pt x="47" y="46"/>
                  </a:lnTo>
                  <a:lnTo>
                    <a:pt x="47" y="55"/>
                  </a:lnTo>
                  <a:lnTo>
                    <a:pt x="46" y="63"/>
                  </a:lnTo>
                  <a:lnTo>
                    <a:pt x="45" y="75"/>
                  </a:lnTo>
                  <a:lnTo>
                    <a:pt x="43" y="98"/>
                  </a:lnTo>
                  <a:lnTo>
                    <a:pt x="42" y="122"/>
                  </a:lnTo>
                  <a:lnTo>
                    <a:pt x="41" y="145"/>
                  </a:lnTo>
                  <a:lnTo>
                    <a:pt x="40" y="171"/>
                  </a:lnTo>
                  <a:lnTo>
                    <a:pt x="40" y="184"/>
                  </a:lnTo>
                  <a:lnTo>
                    <a:pt x="41" y="195"/>
                  </a:lnTo>
                  <a:lnTo>
                    <a:pt x="41" y="206"/>
                  </a:lnTo>
                  <a:lnTo>
                    <a:pt x="42" y="216"/>
                  </a:lnTo>
                  <a:lnTo>
                    <a:pt x="43" y="226"/>
                  </a:lnTo>
                  <a:lnTo>
                    <a:pt x="45" y="236"/>
                  </a:lnTo>
                  <a:lnTo>
                    <a:pt x="46" y="245"/>
                  </a:lnTo>
                  <a:lnTo>
                    <a:pt x="47" y="253"/>
                  </a:lnTo>
                  <a:lnTo>
                    <a:pt x="48" y="261"/>
                  </a:lnTo>
                  <a:lnTo>
                    <a:pt x="51" y="270"/>
                  </a:lnTo>
                  <a:lnTo>
                    <a:pt x="53" y="277"/>
                  </a:lnTo>
                  <a:lnTo>
                    <a:pt x="56" y="283"/>
                  </a:lnTo>
                  <a:lnTo>
                    <a:pt x="60" y="291"/>
                  </a:lnTo>
                  <a:lnTo>
                    <a:pt x="65" y="297"/>
                  </a:lnTo>
                  <a:lnTo>
                    <a:pt x="70" y="302"/>
                  </a:lnTo>
                  <a:lnTo>
                    <a:pt x="75" y="307"/>
                  </a:lnTo>
                  <a:lnTo>
                    <a:pt x="79" y="312"/>
                  </a:lnTo>
                  <a:lnTo>
                    <a:pt x="86" y="316"/>
                  </a:lnTo>
                  <a:lnTo>
                    <a:pt x="93" y="319"/>
                  </a:lnTo>
                  <a:lnTo>
                    <a:pt x="101" y="323"/>
                  </a:lnTo>
                  <a:lnTo>
                    <a:pt x="108" y="327"/>
                  </a:lnTo>
                  <a:lnTo>
                    <a:pt x="117" y="329"/>
                  </a:lnTo>
                  <a:lnTo>
                    <a:pt x="125" y="332"/>
                  </a:lnTo>
                  <a:lnTo>
                    <a:pt x="135" y="334"/>
                  </a:lnTo>
                  <a:lnTo>
                    <a:pt x="145" y="337"/>
                  </a:lnTo>
                  <a:lnTo>
                    <a:pt x="157" y="338"/>
                  </a:lnTo>
                  <a:lnTo>
                    <a:pt x="168" y="339"/>
                  </a:lnTo>
                  <a:lnTo>
                    <a:pt x="179" y="340"/>
                  </a:lnTo>
                  <a:lnTo>
                    <a:pt x="191" y="342"/>
                  </a:lnTo>
                  <a:lnTo>
                    <a:pt x="204" y="342"/>
                  </a:lnTo>
                  <a:lnTo>
                    <a:pt x="217" y="342"/>
                  </a:lnTo>
                  <a:lnTo>
                    <a:pt x="231" y="340"/>
                  </a:lnTo>
                  <a:lnTo>
                    <a:pt x="243" y="340"/>
                  </a:lnTo>
                  <a:lnTo>
                    <a:pt x="257" y="339"/>
                  </a:lnTo>
                  <a:lnTo>
                    <a:pt x="268" y="338"/>
                  </a:lnTo>
                  <a:lnTo>
                    <a:pt x="279" y="337"/>
                  </a:lnTo>
                  <a:lnTo>
                    <a:pt x="291" y="337"/>
                  </a:lnTo>
                  <a:lnTo>
                    <a:pt x="302" y="335"/>
                  </a:lnTo>
                  <a:lnTo>
                    <a:pt x="312" y="334"/>
                  </a:lnTo>
                  <a:lnTo>
                    <a:pt x="320" y="334"/>
                  </a:lnTo>
                  <a:lnTo>
                    <a:pt x="337" y="332"/>
                  </a:lnTo>
                  <a:lnTo>
                    <a:pt x="353" y="329"/>
                  </a:lnTo>
                  <a:lnTo>
                    <a:pt x="361" y="328"/>
                  </a:lnTo>
                  <a:lnTo>
                    <a:pt x="369" y="326"/>
                  </a:lnTo>
                  <a:lnTo>
                    <a:pt x="376" y="324"/>
                  </a:lnTo>
                  <a:lnTo>
                    <a:pt x="384" y="322"/>
                  </a:lnTo>
                  <a:lnTo>
                    <a:pt x="390" y="318"/>
                  </a:lnTo>
                  <a:lnTo>
                    <a:pt x="396" y="313"/>
                  </a:lnTo>
                  <a:lnTo>
                    <a:pt x="401" y="308"/>
                  </a:lnTo>
                  <a:lnTo>
                    <a:pt x="406" y="302"/>
                  </a:lnTo>
                  <a:lnTo>
                    <a:pt x="410" y="293"/>
                  </a:lnTo>
                  <a:lnTo>
                    <a:pt x="414" y="285"/>
                  </a:lnTo>
                  <a:lnTo>
                    <a:pt x="416" y="275"/>
                  </a:lnTo>
                  <a:lnTo>
                    <a:pt x="419" y="263"/>
                  </a:lnTo>
                  <a:lnTo>
                    <a:pt x="419" y="257"/>
                  </a:lnTo>
                  <a:lnTo>
                    <a:pt x="420" y="252"/>
                  </a:lnTo>
                  <a:lnTo>
                    <a:pt x="421" y="247"/>
                  </a:lnTo>
                  <a:lnTo>
                    <a:pt x="421" y="242"/>
                  </a:lnTo>
                  <a:lnTo>
                    <a:pt x="422" y="239"/>
                  </a:lnTo>
                  <a:lnTo>
                    <a:pt x="422" y="235"/>
                  </a:lnTo>
                  <a:lnTo>
                    <a:pt x="424" y="231"/>
                  </a:lnTo>
                  <a:lnTo>
                    <a:pt x="424" y="229"/>
                  </a:lnTo>
                  <a:lnTo>
                    <a:pt x="425" y="226"/>
                  </a:lnTo>
                  <a:lnTo>
                    <a:pt x="425" y="224"/>
                  </a:lnTo>
                  <a:lnTo>
                    <a:pt x="426" y="221"/>
                  </a:lnTo>
                  <a:lnTo>
                    <a:pt x="426" y="220"/>
                  </a:lnTo>
                  <a:lnTo>
                    <a:pt x="426" y="219"/>
                  </a:lnTo>
                  <a:lnTo>
                    <a:pt x="427" y="217"/>
                  </a:lnTo>
                  <a:lnTo>
                    <a:pt x="427" y="217"/>
                  </a:lnTo>
                  <a:lnTo>
                    <a:pt x="427" y="217"/>
                  </a:lnTo>
                  <a:lnTo>
                    <a:pt x="429" y="217"/>
                  </a:lnTo>
                  <a:lnTo>
                    <a:pt x="429" y="217"/>
                  </a:lnTo>
                  <a:lnTo>
                    <a:pt x="430" y="219"/>
                  </a:lnTo>
                  <a:lnTo>
                    <a:pt x="430" y="220"/>
                  </a:lnTo>
                  <a:lnTo>
                    <a:pt x="430" y="221"/>
                  </a:lnTo>
                  <a:lnTo>
                    <a:pt x="431" y="224"/>
                  </a:lnTo>
                  <a:lnTo>
                    <a:pt x="431" y="225"/>
                  </a:lnTo>
                  <a:lnTo>
                    <a:pt x="432" y="229"/>
                  </a:lnTo>
                  <a:lnTo>
                    <a:pt x="432" y="231"/>
                  </a:lnTo>
                  <a:lnTo>
                    <a:pt x="434" y="234"/>
                  </a:lnTo>
                  <a:lnTo>
                    <a:pt x="434" y="237"/>
                  </a:lnTo>
                  <a:lnTo>
                    <a:pt x="435" y="241"/>
                  </a:lnTo>
                  <a:lnTo>
                    <a:pt x="435" y="246"/>
                  </a:lnTo>
                  <a:lnTo>
                    <a:pt x="436" y="251"/>
                  </a:lnTo>
                  <a:lnTo>
                    <a:pt x="437" y="256"/>
                  </a:lnTo>
                  <a:lnTo>
                    <a:pt x="437" y="261"/>
                  </a:lnTo>
                  <a:lnTo>
                    <a:pt x="437" y="26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8"/>
            <p:cNvSpPr/>
            <p:nvPr/>
          </p:nvSpPr>
          <p:spPr bwMode="auto">
            <a:xfrm>
              <a:off x="5173663" y="3106738"/>
              <a:ext cx="88900" cy="85725"/>
            </a:xfrm>
            <a:custGeom>
              <a:avLst/>
              <a:gdLst>
                <a:gd name="T0" fmla="*/ 0 w 56"/>
                <a:gd name="T1" fmla="*/ 5 h 54"/>
                <a:gd name="T2" fmla="*/ 1 w 56"/>
                <a:gd name="T3" fmla="*/ 4 h 54"/>
                <a:gd name="T4" fmla="*/ 5 w 56"/>
                <a:gd name="T5" fmla="*/ 2 h 54"/>
                <a:gd name="T6" fmla="*/ 8 w 56"/>
                <a:gd name="T7" fmla="*/ 0 h 54"/>
                <a:gd name="T8" fmla="*/ 13 w 56"/>
                <a:gd name="T9" fmla="*/ 0 h 54"/>
                <a:gd name="T10" fmla="*/ 20 w 56"/>
                <a:gd name="T11" fmla="*/ 3 h 54"/>
                <a:gd name="T12" fmla="*/ 27 w 56"/>
                <a:gd name="T13" fmla="*/ 4 h 54"/>
                <a:gd name="T14" fmla="*/ 31 w 56"/>
                <a:gd name="T15" fmla="*/ 7 h 54"/>
                <a:gd name="T16" fmla="*/ 35 w 56"/>
                <a:gd name="T17" fmla="*/ 8 h 54"/>
                <a:gd name="T18" fmla="*/ 38 w 56"/>
                <a:gd name="T19" fmla="*/ 10 h 54"/>
                <a:gd name="T20" fmla="*/ 43 w 56"/>
                <a:gd name="T21" fmla="*/ 13 h 54"/>
                <a:gd name="T22" fmla="*/ 47 w 56"/>
                <a:gd name="T23" fmla="*/ 15 h 54"/>
                <a:gd name="T24" fmla="*/ 51 w 56"/>
                <a:gd name="T25" fmla="*/ 19 h 54"/>
                <a:gd name="T26" fmla="*/ 53 w 56"/>
                <a:gd name="T27" fmla="*/ 22 h 54"/>
                <a:gd name="T28" fmla="*/ 54 w 56"/>
                <a:gd name="T29" fmla="*/ 25 h 54"/>
                <a:gd name="T30" fmla="*/ 56 w 56"/>
                <a:gd name="T31" fmla="*/ 29 h 54"/>
                <a:gd name="T32" fmla="*/ 56 w 56"/>
                <a:gd name="T33" fmla="*/ 31 h 54"/>
                <a:gd name="T34" fmla="*/ 56 w 56"/>
                <a:gd name="T35" fmla="*/ 35 h 54"/>
                <a:gd name="T36" fmla="*/ 56 w 56"/>
                <a:gd name="T37" fmla="*/ 39 h 54"/>
                <a:gd name="T38" fmla="*/ 54 w 56"/>
                <a:gd name="T39" fmla="*/ 43 h 54"/>
                <a:gd name="T40" fmla="*/ 53 w 56"/>
                <a:gd name="T41" fmla="*/ 45 h 54"/>
                <a:gd name="T42" fmla="*/ 52 w 56"/>
                <a:gd name="T43" fmla="*/ 48 h 54"/>
                <a:gd name="T44" fmla="*/ 51 w 56"/>
                <a:gd name="T45" fmla="*/ 50 h 54"/>
                <a:gd name="T46" fmla="*/ 49 w 56"/>
                <a:gd name="T47" fmla="*/ 51 h 54"/>
                <a:gd name="T48" fmla="*/ 48 w 56"/>
                <a:gd name="T49" fmla="*/ 53 h 54"/>
                <a:gd name="T50" fmla="*/ 47 w 56"/>
                <a:gd name="T51" fmla="*/ 54 h 54"/>
                <a:gd name="T52" fmla="*/ 46 w 56"/>
                <a:gd name="T53" fmla="*/ 54 h 54"/>
                <a:gd name="T54" fmla="*/ 44 w 56"/>
                <a:gd name="T55" fmla="*/ 54 h 54"/>
                <a:gd name="T56" fmla="*/ 43 w 56"/>
                <a:gd name="T57" fmla="*/ 53 h 54"/>
                <a:gd name="T58" fmla="*/ 41 w 56"/>
                <a:gd name="T59" fmla="*/ 51 h 54"/>
                <a:gd name="T60" fmla="*/ 38 w 56"/>
                <a:gd name="T61" fmla="*/ 50 h 54"/>
                <a:gd name="T62" fmla="*/ 37 w 56"/>
                <a:gd name="T63" fmla="*/ 49 h 54"/>
                <a:gd name="T64" fmla="*/ 33 w 56"/>
                <a:gd name="T65" fmla="*/ 46 h 54"/>
                <a:gd name="T66" fmla="*/ 28 w 56"/>
                <a:gd name="T67" fmla="*/ 41 h 54"/>
                <a:gd name="T68" fmla="*/ 22 w 56"/>
                <a:gd name="T69" fmla="*/ 36 h 54"/>
                <a:gd name="T70" fmla="*/ 16 w 56"/>
                <a:gd name="T71" fmla="*/ 30 h 54"/>
                <a:gd name="T72" fmla="*/ 11 w 56"/>
                <a:gd name="T73" fmla="*/ 23 h 54"/>
                <a:gd name="T74" fmla="*/ 7 w 56"/>
                <a:gd name="T75" fmla="*/ 18 h 54"/>
                <a:gd name="T76" fmla="*/ 5 w 56"/>
                <a:gd name="T77" fmla="*/ 15 h 54"/>
                <a:gd name="T78" fmla="*/ 3 w 56"/>
                <a:gd name="T79" fmla="*/ 13 h 54"/>
                <a:gd name="T80" fmla="*/ 2 w 56"/>
                <a:gd name="T81" fmla="*/ 12 h 54"/>
                <a:gd name="T82" fmla="*/ 1 w 56"/>
                <a:gd name="T83" fmla="*/ 9 h 54"/>
                <a:gd name="T84" fmla="*/ 0 w 56"/>
                <a:gd name="T85" fmla="*/ 8 h 54"/>
                <a:gd name="T86" fmla="*/ 0 w 56"/>
                <a:gd name="T87" fmla="*/ 5 h 54"/>
                <a:gd name="T88" fmla="*/ 0 w 56"/>
                <a:gd name="T8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54">
                  <a:moveTo>
                    <a:pt x="0" y="5"/>
                  </a:moveTo>
                  <a:lnTo>
                    <a:pt x="1" y="4"/>
                  </a:lnTo>
                  <a:lnTo>
                    <a:pt x="5" y="2"/>
                  </a:lnTo>
                  <a:lnTo>
                    <a:pt x="8" y="0"/>
                  </a:lnTo>
                  <a:lnTo>
                    <a:pt x="13" y="0"/>
                  </a:lnTo>
                  <a:lnTo>
                    <a:pt x="20" y="3"/>
                  </a:lnTo>
                  <a:lnTo>
                    <a:pt x="27" y="4"/>
                  </a:lnTo>
                  <a:lnTo>
                    <a:pt x="31" y="7"/>
                  </a:lnTo>
                  <a:lnTo>
                    <a:pt x="35" y="8"/>
                  </a:lnTo>
                  <a:lnTo>
                    <a:pt x="38" y="10"/>
                  </a:lnTo>
                  <a:lnTo>
                    <a:pt x="43" y="13"/>
                  </a:lnTo>
                  <a:lnTo>
                    <a:pt x="47" y="15"/>
                  </a:lnTo>
                  <a:lnTo>
                    <a:pt x="51" y="19"/>
                  </a:lnTo>
                  <a:lnTo>
                    <a:pt x="53" y="22"/>
                  </a:lnTo>
                  <a:lnTo>
                    <a:pt x="54" y="25"/>
                  </a:lnTo>
                  <a:lnTo>
                    <a:pt x="56" y="29"/>
                  </a:lnTo>
                  <a:lnTo>
                    <a:pt x="56" y="31"/>
                  </a:lnTo>
                  <a:lnTo>
                    <a:pt x="56" y="35"/>
                  </a:lnTo>
                  <a:lnTo>
                    <a:pt x="56" y="39"/>
                  </a:lnTo>
                  <a:lnTo>
                    <a:pt x="54" y="43"/>
                  </a:lnTo>
                  <a:lnTo>
                    <a:pt x="53" y="45"/>
                  </a:lnTo>
                  <a:lnTo>
                    <a:pt x="52" y="48"/>
                  </a:lnTo>
                  <a:lnTo>
                    <a:pt x="51" y="50"/>
                  </a:lnTo>
                  <a:lnTo>
                    <a:pt x="49" y="51"/>
                  </a:lnTo>
                  <a:lnTo>
                    <a:pt x="48" y="53"/>
                  </a:lnTo>
                  <a:lnTo>
                    <a:pt x="47" y="54"/>
                  </a:lnTo>
                  <a:lnTo>
                    <a:pt x="46" y="54"/>
                  </a:lnTo>
                  <a:lnTo>
                    <a:pt x="44" y="54"/>
                  </a:lnTo>
                  <a:lnTo>
                    <a:pt x="43" y="53"/>
                  </a:lnTo>
                  <a:lnTo>
                    <a:pt x="41" y="51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3" y="46"/>
                  </a:lnTo>
                  <a:lnTo>
                    <a:pt x="28" y="41"/>
                  </a:lnTo>
                  <a:lnTo>
                    <a:pt x="22" y="36"/>
                  </a:lnTo>
                  <a:lnTo>
                    <a:pt x="16" y="30"/>
                  </a:lnTo>
                  <a:lnTo>
                    <a:pt x="11" y="23"/>
                  </a:lnTo>
                  <a:lnTo>
                    <a:pt x="7" y="18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29"/>
            <p:cNvSpPr/>
            <p:nvPr/>
          </p:nvSpPr>
          <p:spPr bwMode="auto">
            <a:xfrm>
              <a:off x="4692651" y="3443288"/>
              <a:ext cx="452438" cy="147638"/>
            </a:xfrm>
            <a:custGeom>
              <a:avLst/>
              <a:gdLst>
                <a:gd name="T0" fmla="*/ 140 w 285"/>
                <a:gd name="T1" fmla="*/ 58 h 93"/>
                <a:gd name="T2" fmla="*/ 123 w 285"/>
                <a:gd name="T3" fmla="*/ 64 h 93"/>
                <a:gd name="T4" fmla="*/ 108 w 285"/>
                <a:gd name="T5" fmla="*/ 69 h 93"/>
                <a:gd name="T6" fmla="*/ 94 w 285"/>
                <a:gd name="T7" fmla="*/ 74 h 93"/>
                <a:gd name="T8" fmla="*/ 83 w 285"/>
                <a:gd name="T9" fmla="*/ 78 h 93"/>
                <a:gd name="T10" fmla="*/ 74 w 285"/>
                <a:gd name="T11" fmla="*/ 80 h 93"/>
                <a:gd name="T12" fmla="*/ 68 w 285"/>
                <a:gd name="T13" fmla="*/ 83 h 93"/>
                <a:gd name="T14" fmla="*/ 63 w 285"/>
                <a:gd name="T15" fmla="*/ 84 h 93"/>
                <a:gd name="T16" fmla="*/ 56 w 285"/>
                <a:gd name="T17" fmla="*/ 88 h 93"/>
                <a:gd name="T18" fmla="*/ 44 w 285"/>
                <a:gd name="T19" fmla="*/ 92 h 93"/>
                <a:gd name="T20" fmla="*/ 36 w 285"/>
                <a:gd name="T21" fmla="*/ 93 h 93"/>
                <a:gd name="T22" fmla="*/ 29 w 285"/>
                <a:gd name="T23" fmla="*/ 93 h 93"/>
                <a:gd name="T24" fmla="*/ 23 w 285"/>
                <a:gd name="T25" fmla="*/ 90 h 93"/>
                <a:gd name="T26" fmla="*/ 17 w 285"/>
                <a:gd name="T27" fmla="*/ 87 h 93"/>
                <a:gd name="T28" fmla="*/ 11 w 285"/>
                <a:gd name="T29" fmla="*/ 83 h 93"/>
                <a:gd name="T30" fmla="*/ 6 w 285"/>
                <a:gd name="T31" fmla="*/ 79 h 93"/>
                <a:gd name="T32" fmla="*/ 2 w 285"/>
                <a:gd name="T33" fmla="*/ 75 h 93"/>
                <a:gd name="T34" fmla="*/ 0 w 285"/>
                <a:gd name="T35" fmla="*/ 73 h 93"/>
                <a:gd name="T36" fmla="*/ 1 w 285"/>
                <a:gd name="T37" fmla="*/ 70 h 93"/>
                <a:gd name="T38" fmla="*/ 2 w 285"/>
                <a:gd name="T39" fmla="*/ 70 h 93"/>
                <a:gd name="T40" fmla="*/ 5 w 285"/>
                <a:gd name="T41" fmla="*/ 69 h 93"/>
                <a:gd name="T42" fmla="*/ 10 w 285"/>
                <a:gd name="T43" fmla="*/ 68 h 93"/>
                <a:gd name="T44" fmla="*/ 15 w 285"/>
                <a:gd name="T45" fmla="*/ 67 h 93"/>
                <a:gd name="T46" fmla="*/ 21 w 285"/>
                <a:gd name="T47" fmla="*/ 64 h 93"/>
                <a:gd name="T48" fmla="*/ 32 w 285"/>
                <a:gd name="T49" fmla="*/ 60 h 93"/>
                <a:gd name="T50" fmla="*/ 46 w 285"/>
                <a:gd name="T51" fmla="*/ 57 h 93"/>
                <a:gd name="T52" fmla="*/ 62 w 285"/>
                <a:gd name="T53" fmla="*/ 52 h 93"/>
                <a:gd name="T54" fmla="*/ 82 w 285"/>
                <a:gd name="T55" fmla="*/ 46 h 93"/>
                <a:gd name="T56" fmla="*/ 105 w 285"/>
                <a:gd name="T57" fmla="*/ 39 h 93"/>
                <a:gd name="T58" fmla="*/ 131 w 285"/>
                <a:gd name="T59" fmla="*/ 31 h 93"/>
                <a:gd name="T60" fmla="*/ 157 w 285"/>
                <a:gd name="T61" fmla="*/ 23 h 93"/>
                <a:gd name="T62" fmla="*/ 181 w 285"/>
                <a:gd name="T63" fmla="*/ 17 h 93"/>
                <a:gd name="T64" fmla="*/ 201 w 285"/>
                <a:gd name="T65" fmla="*/ 11 h 93"/>
                <a:gd name="T66" fmla="*/ 217 w 285"/>
                <a:gd name="T67" fmla="*/ 7 h 93"/>
                <a:gd name="T68" fmla="*/ 231 w 285"/>
                <a:gd name="T69" fmla="*/ 3 h 93"/>
                <a:gd name="T70" fmla="*/ 242 w 285"/>
                <a:gd name="T71" fmla="*/ 1 h 93"/>
                <a:gd name="T72" fmla="*/ 249 w 285"/>
                <a:gd name="T73" fmla="*/ 0 h 93"/>
                <a:gd name="T74" fmla="*/ 253 w 285"/>
                <a:gd name="T75" fmla="*/ 0 h 93"/>
                <a:gd name="T76" fmla="*/ 264 w 285"/>
                <a:gd name="T77" fmla="*/ 0 h 93"/>
                <a:gd name="T78" fmla="*/ 275 w 285"/>
                <a:gd name="T79" fmla="*/ 2 h 93"/>
                <a:gd name="T80" fmla="*/ 280 w 285"/>
                <a:gd name="T81" fmla="*/ 5 h 93"/>
                <a:gd name="T82" fmla="*/ 283 w 285"/>
                <a:gd name="T83" fmla="*/ 7 h 93"/>
                <a:gd name="T84" fmla="*/ 284 w 285"/>
                <a:gd name="T85" fmla="*/ 10 h 93"/>
                <a:gd name="T86" fmla="*/ 285 w 285"/>
                <a:gd name="T87" fmla="*/ 13 h 93"/>
                <a:gd name="T88" fmla="*/ 282 w 285"/>
                <a:gd name="T89" fmla="*/ 16 h 93"/>
                <a:gd name="T90" fmla="*/ 274 w 285"/>
                <a:gd name="T91" fmla="*/ 18 h 93"/>
                <a:gd name="T92" fmla="*/ 263 w 285"/>
                <a:gd name="T93" fmla="*/ 22 h 93"/>
                <a:gd name="T94" fmla="*/ 252 w 285"/>
                <a:gd name="T95" fmla="*/ 24 h 93"/>
                <a:gd name="T96" fmla="*/ 243 w 285"/>
                <a:gd name="T97" fmla="*/ 27 h 93"/>
                <a:gd name="T98" fmla="*/ 233 w 285"/>
                <a:gd name="T99" fmla="*/ 29 h 93"/>
                <a:gd name="T100" fmla="*/ 221 w 285"/>
                <a:gd name="T101" fmla="*/ 33 h 93"/>
                <a:gd name="T102" fmla="*/ 207 w 285"/>
                <a:gd name="T103" fmla="*/ 37 h 93"/>
                <a:gd name="T104" fmla="*/ 192 w 285"/>
                <a:gd name="T105" fmla="*/ 42 h 93"/>
                <a:gd name="T106" fmla="*/ 176 w 285"/>
                <a:gd name="T107" fmla="*/ 47 h 93"/>
                <a:gd name="T108" fmla="*/ 159 w 285"/>
                <a:gd name="T109" fmla="*/ 52 h 93"/>
                <a:gd name="T110" fmla="*/ 149 w 285"/>
                <a:gd name="T111" fmla="*/ 5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5" h="93">
                  <a:moveTo>
                    <a:pt x="149" y="56"/>
                  </a:moveTo>
                  <a:lnTo>
                    <a:pt x="140" y="58"/>
                  </a:lnTo>
                  <a:lnTo>
                    <a:pt x="130" y="62"/>
                  </a:lnTo>
                  <a:lnTo>
                    <a:pt x="123" y="64"/>
                  </a:lnTo>
                  <a:lnTo>
                    <a:pt x="114" y="67"/>
                  </a:lnTo>
                  <a:lnTo>
                    <a:pt x="108" y="69"/>
                  </a:lnTo>
                  <a:lnTo>
                    <a:pt x="100" y="72"/>
                  </a:lnTo>
                  <a:lnTo>
                    <a:pt x="94" y="74"/>
                  </a:lnTo>
                  <a:lnTo>
                    <a:pt x="88" y="75"/>
                  </a:lnTo>
                  <a:lnTo>
                    <a:pt x="83" y="78"/>
                  </a:lnTo>
                  <a:lnTo>
                    <a:pt x="78" y="79"/>
                  </a:lnTo>
                  <a:lnTo>
                    <a:pt x="74" y="80"/>
                  </a:lnTo>
                  <a:lnTo>
                    <a:pt x="70" y="82"/>
                  </a:lnTo>
                  <a:lnTo>
                    <a:pt x="68" y="83"/>
                  </a:lnTo>
                  <a:lnTo>
                    <a:pt x="64" y="83"/>
                  </a:lnTo>
                  <a:lnTo>
                    <a:pt x="63" y="84"/>
                  </a:lnTo>
                  <a:lnTo>
                    <a:pt x="60" y="84"/>
                  </a:lnTo>
                  <a:lnTo>
                    <a:pt x="56" y="88"/>
                  </a:lnTo>
                  <a:lnTo>
                    <a:pt x="51" y="90"/>
                  </a:lnTo>
                  <a:lnTo>
                    <a:pt x="44" y="92"/>
                  </a:lnTo>
                  <a:lnTo>
                    <a:pt x="39" y="92"/>
                  </a:lnTo>
                  <a:lnTo>
                    <a:pt x="36" y="93"/>
                  </a:lnTo>
                  <a:lnTo>
                    <a:pt x="33" y="93"/>
                  </a:lnTo>
                  <a:lnTo>
                    <a:pt x="29" y="93"/>
                  </a:lnTo>
                  <a:lnTo>
                    <a:pt x="27" y="92"/>
                  </a:lnTo>
                  <a:lnTo>
                    <a:pt x="23" y="90"/>
                  </a:lnTo>
                  <a:lnTo>
                    <a:pt x="21" y="89"/>
                  </a:lnTo>
                  <a:lnTo>
                    <a:pt x="17" y="87"/>
                  </a:lnTo>
                  <a:lnTo>
                    <a:pt x="15" y="84"/>
                  </a:lnTo>
                  <a:lnTo>
                    <a:pt x="11" y="83"/>
                  </a:lnTo>
                  <a:lnTo>
                    <a:pt x="8" y="80"/>
                  </a:lnTo>
                  <a:lnTo>
                    <a:pt x="6" y="79"/>
                  </a:lnTo>
                  <a:lnTo>
                    <a:pt x="3" y="78"/>
                  </a:lnTo>
                  <a:lnTo>
                    <a:pt x="2" y="75"/>
                  </a:lnTo>
                  <a:lnTo>
                    <a:pt x="1" y="7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2" y="70"/>
                  </a:lnTo>
                  <a:lnTo>
                    <a:pt x="3" y="69"/>
                  </a:lnTo>
                  <a:lnTo>
                    <a:pt x="5" y="69"/>
                  </a:lnTo>
                  <a:lnTo>
                    <a:pt x="7" y="68"/>
                  </a:lnTo>
                  <a:lnTo>
                    <a:pt x="10" y="68"/>
                  </a:lnTo>
                  <a:lnTo>
                    <a:pt x="12" y="67"/>
                  </a:lnTo>
                  <a:lnTo>
                    <a:pt x="15" y="67"/>
                  </a:lnTo>
                  <a:lnTo>
                    <a:pt x="17" y="65"/>
                  </a:lnTo>
                  <a:lnTo>
                    <a:pt x="21" y="64"/>
                  </a:lnTo>
                  <a:lnTo>
                    <a:pt x="26" y="63"/>
                  </a:lnTo>
                  <a:lnTo>
                    <a:pt x="32" y="60"/>
                  </a:lnTo>
                  <a:lnTo>
                    <a:pt x="38" y="59"/>
                  </a:lnTo>
                  <a:lnTo>
                    <a:pt x="46" y="57"/>
                  </a:lnTo>
                  <a:lnTo>
                    <a:pt x="53" y="54"/>
                  </a:lnTo>
                  <a:lnTo>
                    <a:pt x="62" y="52"/>
                  </a:lnTo>
                  <a:lnTo>
                    <a:pt x="72" y="49"/>
                  </a:lnTo>
                  <a:lnTo>
                    <a:pt x="82" y="46"/>
                  </a:lnTo>
                  <a:lnTo>
                    <a:pt x="93" y="43"/>
                  </a:lnTo>
                  <a:lnTo>
                    <a:pt x="105" y="39"/>
                  </a:lnTo>
                  <a:lnTo>
                    <a:pt x="118" y="36"/>
                  </a:lnTo>
                  <a:lnTo>
                    <a:pt x="131" y="31"/>
                  </a:lnTo>
                  <a:lnTo>
                    <a:pt x="145" y="27"/>
                  </a:lnTo>
                  <a:lnTo>
                    <a:pt x="157" y="23"/>
                  </a:lnTo>
                  <a:lnTo>
                    <a:pt x="170" y="19"/>
                  </a:lnTo>
                  <a:lnTo>
                    <a:pt x="181" y="17"/>
                  </a:lnTo>
                  <a:lnTo>
                    <a:pt x="191" y="15"/>
                  </a:lnTo>
                  <a:lnTo>
                    <a:pt x="201" y="11"/>
                  </a:lnTo>
                  <a:lnTo>
                    <a:pt x="210" y="10"/>
                  </a:lnTo>
                  <a:lnTo>
                    <a:pt x="217" y="7"/>
                  </a:lnTo>
                  <a:lnTo>
                    <a:pt x="224" y="6"/>
                  </a:lnTo>
                  <a:lnTo>
                    <a:pt x="231" y="3"/>
                  </a:lnTo>
                  <a:lnTo>
                    <a:pt x="237" y="2"/>
                  </a:lnTo>
                  <a:lnTo>
                    <a:pt x="242" y="1"/>
                  </a:lnTo>
                  <a:lnTo>
                    <a:pt x="246" y="1"/>
                  </a:lnTo>
                  <a:lnTo>
                    <a:pt x="249" y="0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1"/>
                  </a:lnTo>
                  <a:lnTo>
                    <a:pt x="275" y="2"/>
                  </a:lnTo>
                  <a:lnTo>
                    <a:pt x="278" y="3"/>
                  </a:lnTo>
                  <a:lnTo>
                    <a:pt x="280" y="5"/>
                  </a:lnTo>
                  <a:lnTo>
                    <a:pt x="282" y="6"/>
                  </a:lnTo>
                  <a:lnTo>
                    <a:pt x="283" y="7"/>
                  </a:lnTo>
                  <a:lnTo>
                    <a:pt x="284" y="8"/>
                  </a:lnTo>
                  <a:lnTo>
                    <a:pt x="284" y="10"/>
                  </a:lnTo>
                  <a:lnTo>
                    <a:pt x="285" y="12"/>
                  </a:lnTo>
                  <a:lnTo>
                    <a:pt x="285" y="13"/>
                  </a:lnTo>
                  <a:lnTo>
                    <a:pt x="283" y="15"/>
                  </a:lnTo>
                  <a:lnTo>
                    <a:pt x="282" y="16"/>
                  </a:lnTo>
                  <a:lnTo>
                    <a:pt x="278" y="17"/>
                  </a:lnTo>
                  <a:lnTo>
                    <a:pt x="274" y="18"/>
                  </a:lnTo>
                  <a:lnTo>
                    <a:pt x="269" y="21"/>
                  </a:lnTo>
                  <a:lnTo>
                    <a:pt x="263" y="22"/>
                  </a:lnTo>
                  <a:lnTo>
                    <a:pt x="256" y="24"/>
                  </a:lnTo>
                  <a:lnTo>
                    <a:pt x="252" y="24"/>
                  </a:lnTo>
                  <a:lnTo>
                    <a:pt x="248" y="26"/>
                  </a:lnTo>
                  <a:lnTo>
                    <a:pt x="243" y="27"/>
                  </a:lnTo>
                  <a:lnTo>
                    <a:pt x="238" y="28"/>
                  </a:lnTo>
                  <a:lnTo>
                    <a:pt x="233" y="29"/>
                  </a:lnTo>
                  <a:lnTo>
                    <a:pt x="227" y="32"/>
                  </a:lnTo>
                  <a:lnTo>
                    <a:pt x="221" y="33"/>
                  </a:lnTo>
                  <a:lnTo>
                    <a:pt x="215" y="36"/>
                  </a:lnTo>
                  <a:lnTo>
                    <a:pt x="207" y="37"/>
                  </a:lnTo>
                  <a:lnTo>
                    <a:pt x="200" y="39"/>
                  </a:lnTo>
                  <a:lnTo>
                    <a:pt x="192" y="42"/>
                  </a:lnTo>
                  <a:lnTo>
                    <a:pt x="185" y="44"/>
                  </a:lnTo>
                  <a:lnTo>
                    <a:pt x="176" y="47"/>
                  </a:lnTo>
                  <a:lnTo>
                    <a:pt x="167" y="49"/>
                  </a:lnTo>
                  <a:lnTo>
                    <a:pt x="159" y="52"/>
                  </a:lnTo>
                  <a:lnTo>
                    <a:pt x="149" y="56"/>
                  </a:lnTo>
                  <a:lnTo>
                    <a:pt x="149" y="5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0"/>
            <p:cNvSpPr/>
            <p:nvPr/>
          </p:nvSpPr>
          <p:spPr bwMode="auto">
            <a:xfrm>
              <a:off x="5356226" y="3322638"/>
              <a:ext cx="106363" cy="109538"/>
            </a:xfrm>
            <a:custGeom>
              <a:avLst/>
              <a:gdLst>
                <a:gd name="T0" fmla="*/ 21 w 67"/>
                <a:gd name="T1" fmla="*/ 63 h 69"/>
                <a:gd name="T2" fmla="*/ 14 w 67"/>
                <a:gd name="T3" fmla="*/ 67 h 69"/>
                <a:gd name="T4" fmla="*/ 11 w 67"/>
                <a:gd name="T5" fmla="*/ 68 h 69"/>
                <a:gd name="T6" fmla="*/ 8 w 67"/>
                <a:gd name="T7" fmla="*/ 68 h 69"/>
                <a:gd name="T8" fmla="*/ 6 w 67"/>
                <a:gd name="T9" fmla="*/ 69 h 69"/>
                <a:gd name="T10" fmla="*/ 4 w 67"/>
                <a:gd name="T11" fmla="*/ 69 h 69"/>
                <a:gd name="T12" fmla="*/ 3 w 67"/>
                <a:gd name="T13" fmla="*/ 69 h 69"/>
                <a:gd name="T14" fmla="*/ 2 w 67"/>
                <a:gd name="T15" fmla="*/ 68 h 69"/>
                <a:gd name="T16" fmla="*/ 0 w 67"/>
                <a:gd name="T17" fmla="*/ 68 h 69"/>
                <a:gd name="T18" fmla="*/ 0 w 67"/>
                <a:gd name="T19" fmla="*/ 67 h 69"/>
                <a:gd name="T20" fmla="*/ 0 w 67"/>
                <a:gd name="T21" fmla="*/ 66 h 69"/>
                <a:gd name="T22" fmla="*/ 2 w 67"/>
                <a:gd name="T23" fmla="*/ 64 h 69"/>
                <a:gd name="T24" fmla="*/ 3 w 67"/>
                <a:gd name="T25" fmla="*/ 62 h 69"/>
                <a:gd name="T26" fmla="*/ 5 w 67"/>
                <a:gd name="T27" fmla="*/ 59 h 69"/>
                <a:gd name="T28" fmla="*/ 8 w 67"/>
                <a:gd name="T29" fmla="*/ 56 h 69"/>
                <a:gd name="T30" fmla="*/ 11 w 67"/>
                <a:gd name="T31" fmla="*/ 51 h 69"/>
                <a:gd name="T32" fmla="*/ 18 w 67"/>
                <a:gd name="T33" fmla="*/ 45 h 69"/>
                <a:gd name="T34" fmla="*/ 21 w 67"/>
                <a:gd name="T35" fmla="*/ 41 h 69"/>
                <a:gd name="T36" fmla="*/ 24 w 67"/>
                <a:gd name="T37" fmla="*/ 37 h 69"/>
                <a:gd name="T38" fmla="*/ 26 w 67"/>
                <a:gd name="T39" fmla="*/ 33 h 69"/>
                <a:gd name="T40" fmla="*/ 28 w 67"/>
                <a:gd name="T41" fmla="*/ 31 h 69"/>
                <a:gd name="T42" fmla="*/ 29 w 67"/>
                <a:gd name="T43" fmla="*/ 27 h 69"/>
                <a:gd name="T44" fmla="*/ 30 w 67"/>
                <a:gd name="T45" fmla="*/ 25 h 69"/>
                <a:gd name="T46" fmla="*/ 33 w 67"/>
                <a:gd name="T47" fmla="*/ 20 h 69"/>
                <a:gd name="T48" fmla="*/ 34 w 67"/>
                <a:gd name="T49" fmla="*/ 15 h 69"/>
                <a:gd name="T50" fmla="*/ 34 w 67"/>
                <a:gd name="T51" fmla="*/ 12 h 69"/>
                <a:gd name="T52" fmla="*/ 34 w 67"/>
                <a:gd name="T53" fmla="*/ 10 h 69"/>
                <a:gd name="T54" fmla="*/ 34 w 67"/>
                <a:gd name="T55" fmla="*/ 9 h 69"/>
                <a:gd name="T56" fmla="*/ 33 w 67"/>
                <a:gd name="T57" fmla="*/ 7 h 69"/>
                <a:gd name="T58" fmla="*/ 31 w 67"/>
                <a:gd name="T59" fmla="*/ 6 h 69"/>
                <a:gd name="T60" fmla="*/ 31 w 67"/>
                <a:gd name="T61" fmla="*/ 4 h 69"/>
                <a:gd name="T62" fmla="*/ 31 w 67"/>
                <a:gd name="T63" fmla="*/ 2 h 69"/>
                <a:gd name="T64" fmla="*/ 33 w 67"/>
                <a:gd name="T65" fmla="*/ 0 h 69"/>
                <a:gd name="T66" fmla="*/ 34 w 67"/>
                <a:gd name="T67" fmla="*/ 0 h 69"/>
                <a:gd name="T68" fmla="*/ 35 w 67"/>
                <a:gd name="T69" fmla="*/ 0 h 69"/>
                <a:gd name="T70" fmla="*/ 36 w 67"/>
                <a:gd name="T71" fmla="*/ 0 h 69"/>
                <a:gd name="T72" fmla="*/ 38 w 67"/>
                <a:gd name="T73" fmla="*/ 0 h 69"/>
                <a:gd name="T74" fmla="*/ 39 w 67"/>
                <a:gd name="T75" fmla="*/ 0 h 69"/>
                <a:gd name="T76" fmla="*/ 40 w 67"/>
                <a:gd name="T77" fmla="*/ 1 h 69"/>
                <a:gd name="T78" fmla="*/ 43 w 67"/>
                <a:gd name="T79" fmla="*/ 2 h 69"/>
                <a:gd name="T80" fmla="*/ 45 w 67"/>
                <a:gd name="T81" fmla="*/ 2 h 69"/>
                <a:gd name="T82" fmla="*/ 50 w 67"/>
                <a:gd name="T83" fmla="*/ 5 h 69"/>
                <a:gd name="T84" fmla="*/ 55 w 67"/>
                <a:gd name="T85" fmla="*/ 9 h 69"/>
                <a:gd name="T86" fmla="*/ 59 w 67"/>
                <a:gd name="T87" fmla="*/ 11 h 69"/>
                <a:gd name="T88" fmla="*/ 62 w 67"/>
                <a:gd name="T89" fmla="*/ 15 h 69"/>
                <a:gd name="T90" fmla="*/ 64 w 67"/>
                <a:gd name="T91" fmla="*/ 18 h 69"/>
                <a:gd name="T92" fmla="*/ 66 w 67"/>
                <a:gd name="T93" fmla="*/ 21 h 69"/>
                <a:gd name="T94" fmla="*/ 66 w 67"/>
                <a:gd name="T95" fmla="*/ 22 h 69"/>
                <a:gd name="T96" fmla="*/ 67 w 67"/>
                <a:gd name="T97" fmla="*/ 25 h 69"/>
                <a:gd name="T98" fmla="*/ 67 w 67"/>
                <a:gd name="T99" fmla="*/ 26 h 69"/>
                <a:gd name="T100" fmla="*/ 66 w 67"/>
                <a:gd name="T101" fmla="*/ 27 h 69"/>
                <a:gd name="T102" fmla="*/ 65 w 67"/>
                <a:gd name="T103" fmla="*/ 30 h 69"/>
                <a:gd name="T104" fmla="*/ 64 w 67"/>
                <a:gd name="T105" fmla="*/ 31 h 69"/>
                <a:gd name="T106" fmla="*/ 61 w 67"/>
                <a:gd name="T107" fmla="*/ 33 h 69"/>
                <a:gd name="T108" fmla="*/ 59 w 67"/>
                <a:gd name="T109" fmla="*/ 36 h 69"/>
                <a:gd name="T110" fmla="*/ 56 w 67"/>
                <a:gd name="T111" fmla="*/ 38 h 69"/>
                <a:gd name="T112" fmla="*/ 52 w 67"/>
                <a:gd name="T113" fmla="*/ 42 h 69"/>
                <a:gd name="T114" fmla="*/ 45 w 67"/>
                <a:gd name="T115" fmla="*/ 48 h 69"/>
                <a:gd name="T116" fmla="*/ 38 w 67"/>
                <a:gd name="T117" fmla="*/ 55 h 69"/>
                <a:gd name="T118" fmla="*/ 30 w 67"/>
                <a:gd name="T119" fmla="*/ 59 h 69"/>
                <a:gd name="T120" fmla="*/ 21 w 67"/>
                <a:gd name="T121" fmla="*/ 63 h 69"/>
                <a:gd name="T122" fmla="*/ 21 w 67"/>
                <a:gd name="T123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9">
                  <a:moveTo>
                    <a:pt x="21" y="63"/>
                  </a:moveTo>
                  <a:lnTo>
                    <a:pt x="14" y="67"/>
                  </a:lnTo>
                  <a:lnTo>
                    <a:pt x="11" y="68"/>
                  </a:lnTo>
                  <a:lnTo>
                    <a:pt x="8" y="68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3" y="69"/>
                  </a:lnTo>
                  <a:lnTo>
                    <a:pt x="2" y="68"/>
                  </a:lnTo>
                  <a:lnTo>
                    <a:pt x="0" y="68"/>
                  </a:lnTo>
                  <a:lnTo>
                    <a:pt x="0" y="67"/>
                  </a:lnTo>
                  <a:lnTo>
                    <a:pt x="0" y="66"/>
                  </a:lnTo>
                  <a:lnTo>
                    <a:pt x="2" y="64"/>
                  </a:lnTo>
                  <a:lnTo>
                    <a:pt x="3" y="62"/>
                  </a:lnTo>
                  <a:lnTo>
                    <a:pt x="5" y="59"/>
                  </a:lnTo>
                  <a:lnTo>
                    <a:pt x="8" y="56"/>
                  </a:lnTo>
                  <a:lnTo>
                    <a:pt x="11" y="51"/>
                  </a:lnTo>
                  <a:lnTo>
                    <a:pt x="18" y="45"/>
                  </a:lnTo>
                  <a:lnTo>
                    <a:pt x="21" y="41"/>
                  </a:lnTo>
                  <a:lnTo>
                    <a:pt x="24" y="37"/>
                  </a:lnTo>
                  <a:lnTo>
                    <a:pt x="26" y="33"/>
                  </a:lnTo>
                  <a:lnTo>
                    <a:pt x="28" y="31"/>
                  </a:lnTo>
                  <a:lnTo>
                    <a:pt x="29" y="27"/>
                  </a:lnTo>
                  <a:lnTo>
                    <a:pt x="30" y="25"/>
                  </a:lnTo>
                  <a:lnTo>
                    <a:pt x="33" y="20"/>
                  </a:lnTo>
                  <a:lnTo>
                    <a:pt x="34" y="15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3" y="7"/>
                  </a:lnTo>
                  <a:lnTo>
                    <a:pt x="31" y="6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0" y="1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50" y="5"/>
                  </a:lnTo>
                  <a:lnTo>
                    <a:pt x="55" y="9"/>
                  </a:lnTo>
                  <a:lnTo>
                    <a:pt x="59" y="11"/>
                  </a:lnTo>
                  <a:lnTo>
                    <a:pt x="62" y="15"/>
                  </a:lnTo>
                  <a:lnTo>
                    <a:pt x="64" y="18"/>
                  </a:lnTo>
                  <a:lnTo>
                    <a:pt x="66" y="21"/>
                  </a:lnTo>
                  <a:lnTo>
                    <a:pt x="66" y="22"/>
                  </a:lnTo>
                  <a:lnTo>
                    <a:pt x="67" y="25"/>
                  </a:lnTo>
                  <a:lnTo>
                    <a:pt x="67" y="26"/>
                  </a:lnTo>
                  <a:lnTo>
                    <a:pt x="66" y="27"/>
                  </a:lnTo>
                  <a:lnTo>
                    <a:pt x="65" y="30"/>
                  </a:lnTo>
                  <a:lnTo>
                    <a:pt x="64" y="31"/>
                  </a:lnTo>
                  <a:lnTo>
                    <a:pt x="61" y="33"/>
                  </a:lnTo>
                  <a:lnTo>
                    <a:pt x="59" y="36"/>
                  </a:lnTo>
                  <a:lnTo>
                    <a:pt x="56" y="38"/>
                  </a:lnTo>
                  <a:lnTo>
                    <a:pt x="52" y="42"/>
                  </a:lnTo>
                  <a:lnTo>
                    <a:pt x="45" y="48"/>
                  </a:lnTo>
                  <a:lnTo>
                    <a:pt x="38" y="55"/>
                  </a:lnTo>
                  <a:lnTo>
                    <a:pt x="30" y="59"/>
                  </a:lnTo>
                  <a:lnTo>
                    <a:pt x="21" y="63"/>
                  </a:lnTo>
                  <a:lnTo>
                    <a:pt x="21" y="6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1"/>
            <p:cNvSpPr/>
            <p:nvPr/>
          </p:nvSpPr>
          <p:spPr bwMode="auto">
            <a:xfrm>
              <a:off x="5311776" y="3481388"/>
              <a:ext cx="187325" cy="134938"/>
            </a:xfrm>
            <a:custGeom>
              <a:avLst/>
              <a:gdLst>
                <a:gd name="T0" fmla="*/ 0 w 118"/>
                <a:gd name="T1" fmla="*/ 0 h 85"/>
                <a:gd name="T2" fmla="*/ 15 w 118"/>
                <a:gd name="T3" fmla="*/ 3 h 85"/>
                <a:gd name="T4" fmla="*/ 30 w 118"/>
                <a:gd name="T5" fmla="*/ 5 h 85"/>
                <a:gd name="T6" fmla="*/ 42 w 118"/>
                <a:gd name="T7" fmla="*/ 8 h 85"/>
                <a:gd name="T8" fmla="*/ 53 w 118"/>
                <a:gd name="T9" fmla="*/ 12 h 85"/>
                <a:gd name="T10" fmla="*/ 64 w 118"/>
                <a:gd name="T11" fmla="*/ 14 h 85"/>
                <a:gd name="T12" fmla="*/ 74 w 118"/>
                <a:gd name="T13" fmla="*/ 18 h 85"/>
                <a:gd name="T14" fmla="*/ 83 w 118"/>
                <a:gd name="T15" fmla="*/ 23 h 85"/>
                <a:gd name="T16" fmla="*/ 90 w 118"/>
                <a:gd name="T17" fmla="*/ 27 h 85"/>
                <a:gd name="T18" fmla="*/ 97 w 118"/>
                <a:gd name="T19" fmla="*/ 32 h 85"/>
                <a:gd name="T20" fmla="*/ 102 w 118"/>
                <a:gd name="T21" fmla="*/ 36 h 85"/>
                <a:gd name="T22" fmla="*/ 107 w 118"/>
                <a:gd name="T23" fmla="*/ 41 h 85"/>
                <a:gd name="T24" fmla="*/ 110 w 118"/>
                <a:gd name="T25" fmla="*/ 46 h 85"/>
                <a:gd name="T26" fmla="*/ 113 w 118"/>
                <a:gd name="T27" fmla="*/ 51 h 85"/>
                <a:gd name="T28" fmla="*/ 115 w 118"/>
                <a:gd name="T29" fmla="*/ 56 h 85"/>
                <a:gd name="T30" fmla="*/ 116 w 118"/>
                <a:gd name="T31" fmla="*/ 61 h 85"/>
                <a:gd name="T32" fmla="*/ 118 w 118"/>
                <a:gd name="T33" fmla="*/ 65 h 85"/>
                <a:gd name="T34" fmla="*/ 116 w 118"/>
                <a:gd name="T35" fmla="*/ 70 h 85"/>
                <a:gd name="T36" fmla="*/ 115 w 118"/>
                <a:gd name="T37" fmla="*/ 74 h 85"/>
                <a:gd name="T38" fmla="*/ 114 w 118"/>
                <a:gd name="T39" fmla="*/ 76 h 85"/>
                <a:gd name="T40" fmla="*/ 114 w 118"/>
                <a:gd name="T41" fmla="*/ 80 h 85"/>
                <a:gd name="T42" fmla="*/ 113 w 118"/>
                <a:gd name="T43" fmla="*/ 82 h 85"/>
                <a:gd name="T44" fmla="*/ 112 w 118"/>
                <a:gd name="T45" fmla="*/ 84 h 85"/>
                <a:gd name="T46" fmla="*/ 110 w 118"/>
                <a:gd name="T47" fmla="*/ 85 h 85"/>
                <a:gd name="T48" fmla="*/ 110 w 118"/>
                <a:gd name="T49" fmla="*/ 85 h 85"/>
                <a:gd name="T50" fmla="*/ 109 w 118"/>
                <a:gd name="T51" fmla="*/ 85 h 85"/>
                <a:gd name="T52" fmla="*/ 107 w 118"/>
                <a:gd name="T53" fmla="*/ 84 h 85"/>
                <a:gd name="T54" fmla="*/ 104 w 118"/>
                <a:gd name="T55" fmla="*/ 82 h 85"/>
                <a:gd name="T56" fmla="*/ 100 w 118"/>
                <a:gd name="T57" fmla="*/ 80 h 85"/>
                <a:gd name="T58" fmla="*/ 95 w 118"/>
                <a:gd name="T59" fmla="*/ 77 h 85"/>
                <a:gd name="T60" fmla="*/ 90 w 118"/>
                <a:gd name="T61" fmla="*/ 74 h 85"/>
                <a:gd name="T62" fmla="*/ 85 w 118"/>
                <a:gd name="T63" fmla="*/ 70 h 85"/>
                <a:gd name="T64" fmla="*/ 78 w 118"/>
                <a:gd name="T65" fmla="*/ 65 h 85"/>
                <a:gd name="T66" fmla="*/ 72 w 118"/>
                <a:gd name="T67" fmla="*/ 60 h 85"/>
                <a:gd name="T68" fmla="*/ 63 w 118"/>
                <a:gd name="T69" fmla="*/ 54 h 85"/>
                <a:gd name="T70" fmla="*/ 54 w 118"/>
                <a:gd name="T71" fmla="*/ 48 h 85"/>
                <a:gd name="T72" fmla="*/ 46 w 118"/>
                <a:gd name="T73" fmla="*/ 41 h 85"/>
                <a:gd name="T74" fmla="*/ 34 w 118"/>
                <a:gd name="T75" fmla="*/ 34 h 85"/>
                <a:gd name="T76" fmla="*/ 25 w 118"/>
                <a:gd name="T77" fmla="*/ 25 h 85"/>
                <a:gd name="T78" fmla="*/ 12 w 118"/>
                <a:gd name="T79" fmla="*/ 17 h 85"/>
                <a:gd name="T80" fmla="*/ 0 w 118"/>
                <a:gd name="T81" fmla="*/ 7 h 85"/>
                <a:gd name="T82" fmla="*/ 0 w 118"/>
                <a:gd name="T83" fmla="*/ 0 h 85"/>
                <a:gd name="T84" fmla="*/ 0 w 118"/>
                <a:gd name="T8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8" h="85">
                  <a:moveTo>
                    <a:pt x="0" y="0"/>
                  </a:moveTo>
                  <a:lnTo>
                    <a:pt x="15" y="3"/>
                  </a:lnTo>
                  <a:lnTo>
                    <a:pt x="30" y="5"/>
                  </a:lnTo>
                  <a:lnTo>
                    <a:pt x="42" y="8"/>
                  </a:lnTo>
                  <a:lnTo>
                    <a:pt x="53" y="12"/>
                  </a:lnTo>
                  <a:lnTo>
                    <a:pt x="64" y="14"/>
                  </a:lnTo>
                  <a:lnTo>
                    <a:pt x="74" y="18"/>
                  </a:lnTo>
                  <a:lnTo>
                    <a:pt x="83" y="23"/>
                  </a:lnTo>
                  <a:lnTo>
                    <a:pt x="90" y="27"/>
                  </a:lnTo>
                  <a:lnTo>
                    <a:pt x="97" y="32"/>
                  </a:lnTo>
                  <a:lnTo>
                    <a:pt x="102" y="36"/>
                  </a:lnTo>
                  <a:lnTo>
                    <a:pt x="107" y="41"/>
                  </a:lnTo>
                  <a:lnTo>
                    <a:pt x="110" y="46"/>
                  </a:lnTo>
                  <a:lnTo>
                    <a:pt x="113" y="51"/>
                  </a:lnTo>
                  <a:lnTo>
                    <a:pt x="115" y="56"/>
                  </a:lnTo>
                  <a:lnTo>
                    <a:pt x="116" y="61"/>
                  </a:lnTo>
                  <a:lnTo>
                    <a:pt x="118" y="65"/>
                  </a:lnTo>
                  <a:lnTo>
                    <a:pt x="116" y="70"/>
                  </a:lnTo>
                  <a:lnTo>
                    <a:pt x="115" y="74"/>
                  </a:lnTo>
                  <a:lnTo>
                    <a:pt x="114" y="76"/>
                  </a:lnTo>
                  <a:lnTo>
                    <a:pt x="114" y="80"/>
                  </a:lnTo>
                  <a:lnTo>
                    <a:pt x="113" y="82"/>
                  </a:lnTo>
                  <a:lnTo>
                    <a:pt x="112" y="84"/>
                  </a:lnTo>
                  <a:lnTo>
                    <a:pt x="110" y="85"/>
                  </a:lnTo>
                  <a:lnTo>
                    <a:pt x="110" y="85"/>
                  </a:lnTo>
                  <a:lnTo>
                    <a:pt x="109" y="85"/>
                  </a:lnTo>
                  <a:lnTo>
                    <a:pt x="107" y="84"/>
                  </a:lnTo>
                  <a:lnTo>
                    <a:pt x="104" y="82"/>
                  </a:lnTo>
                  <a:lnTo>
                    <a:pt x="100" y="80"/>
                  </a:lnTo>
                  <a:lnTo>
                    <a:pt x="95" y="77"/>
                  </a:lnTo>
                  <a:lnTo>
                    <a:pt x="90" y="74"/>
                  </a:lnTo>
                  <a:lnTo>
                    <a:pt x="85" y="70"/>
                  </a:lnTo>
                  <a:lnTo>
                    <a:pt x="78" y="65"/>
                  </a:lnTo>
                  <a:lnTo>
                    <a:pt x="72" y="60"/>
                  </a:lnTo>
                  <a:lnTo>
                    <a:pt x="63" y="54"/>
                  </a:lnTo>
                  <a:lnTo>
                    <a:pt x="54" y="48"/>
                  </a:lnTo>
                  <a:lnTo>
                    <a:pt x="46" y="41"/>
                  </a:lnTo>
                  <a:lnTo>
                    <a:pt x="34" y="34"/>
                  </a:lnTo>
                  <a:lnTo>
                    <a:pt x="25" y="25"/>
                  </a:lnTo>
                  <a:lnTo>
                    <a:pt x="12" y="1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1859405" y="3398760"/>
            <a:ext cx="1392909" cy="254495"/>
          </a:xfrm>
          <a:custGeom>
            <a:avLst/>
            <a:gdLst>
              <a:gd name="connsiteX0" fmla="*/ 0 w 1392909"/>
              <a:gd name="connsiteY0" fmla="*/ 0 h 254495"/>
              <a:gd name="connsiteX1" fmla="*/ 120731 w 1392909"/>
              <a:gd name="connsiteY1" fmla="*/ 0 h 254495"/>
              <a:gd name="connsiteX2" fmla="*/ 130468 w 1392909"/>
              <a:gd name="connsiteY2" fmla="*/ 9736 h 254495"/>
              <a:gd name="connsiteX3" fmla="*/ 146571 w 1392909"/>
              <a:gd name="connsiteY3" fmla="*/ 25839 h 254495"/>
              <a:gd name="connsiteX4" fmla="*/ 159453 w 1392909"/>
              <a:gd name="connsiteY4" fmla="*/ 41941 h 254495"/>
              <a:gd name="connsiteX5" fmla="*/ 181996 w 1392909"/>
              <a:gd name="connsiteY5" fmla="*/ 54823 h 254495"/>
              <a:gd name="connsiteX6" fmla="*/ 204540 w 1392909"/>
              <a:gd name="connsiteY6" fmla="*/ 64485 h 254495"/>
              <a:gd name="connsiteX7" fmla="*/ 230304 w 1392909"/>
              <a:gd name="connsiteY7" fmla="*/ 77367 h 254495"/>
              <a:gd name="connsiteX8" fmla="*/ 252847 w 1392909"/>
              <a:gd name="connsiteY8" fmla="*/ 90249 h 254495"/>
              <a:gd name="connsiteX9" fmla="*/ 281832 w 1392909"/>
              <a:gd name="connsiteY9" fmla="*/ 96690 h 254495"/>
              <a:gd name="connsiteX10" fmla="*/ 307596 w 1392909"/>
              <a:gd name="connsiteY10" fmla="*/ 106352 h 254495"/>
              <a:gd name="connsiteX11" fmla="*/ 339801 w 1392909"/>
              <a:gd name="connsiteY11" fmla="*/ 112793 h 254495"/>
              <a:gd name="connsiteX12" fmla="*/ 372006 w 1392909"/>
              <a:gd name="connsiteY12" fmla="*/ 122454 h 254495"/>
              <a:gd name="connsiteX13" fmla="*/ 410653 w 1392909"/>
              <a:gd name="connsiteY13" fmla="*/ 125675 h 254495"/>
              <a:gd name="connsiteX14" fmla="*/ 446078 w 1392909"/>
              <a:gd name="connsiteY14" fmla="*/ 128895 h 254495"/>
              <a:gd name="connsiteX15" fmla="*/ 481504 w 1392909"/>
              <a:gd name="connsiteY15" fmla="*/ 132116 h 254495"/>
              <a:gd name="connsiteX16" fmla="*/ 520150 w 1392909"/>
              <a:gd name="connsiteY16" fmla="*/ 138557 h 254495"/>
              <a:gd name="connsiteX17" fmla="*/ 562017 w 1392909"/>
              <a:gd name="connsiteY17" fmla="*/ 138557 h 254495"/>
              <a:gd name="connsiteX18" fmla="*/ 603883 w 1392909"/>
              <a:gd name="connsiteY18" fmla="*/ 138557 h 254495"/>
              <a:gd name="connsiteX19" fmla="*/ 648971 w 1392909"/>
              <a:gd name="connsiteY19" fmla="*/ 132116 h 254495"/>
              <a:gd name="connsiteX20" fmla="*/ 687617 w 1392909"/>
              <a:gd name="connsiteY20" fmla="*/ 132116 h 254495"/>
              <a:gd name="connsiteX21" fmla="*/ 732704 w 1392909"/>
              <a:gd name="connsiteY21" fmla="*/ 128895 h 254495"/>
              <a:gd name="connsiteX22" fmla="*/ 768130 w 1392909"/>
              <a:gd name="connsiteY22" fmla="*/ 125675 h 254495"/>
              <a:gd name="connsiteX23" fmla="*/ 803555 w 1392909"/>
              <a:gd name="connsiteY23" fmla="*/ 122454 h 254495"/>
              <a:gd name="connsiteX24" fmla="*/ 842201 w 1392909"/>
              <a:gd name="connsiteY24" fmla="*/ 122454 h 254495"/>
              <a:gd name="connsiteX25" fmla="*/ 877627 w 1392909"/>
              <a:gd name="connsiteY25" fmla="*/ 116013 h 254495"/>
              <a:gd name="connsiteX26" fmla="*/ 909832 w 1392909"/>
              <a:gd name="connsiteY26" fmla="*/ 112793 h 254495"/>
              <a:gd name="connsiteX27" fmla="*/ 935596 w 1392909"/>
              <a:gd name="connsiteY27" fmla="*/ 112793 h 254495"/>
              <a:gd name="connsiteX28" fmla="*/ 990345 w 1392909"/>
              <a:gd name="connsiteY28" fmla="*/ 106352 h 254495"/>
              <a:gd name="connsiteX29" fmla="*/ 1041873 w 1392909"/>
              <a:gd name="connsiteY29" fmla="*/ 96690 h 254495"/>
              <a:gd name="connsiteX30" fmla="*/ 1067637 w 1392909"/>
              <a:gd name="connsiteY30" fmla="*/ 93470 h 254495"/>
              <a:gd name="connsiteX31" fmla="*/ 1093401 w 1392909"/>
              <a:gd name="connsiteY31" fmla="*/ 87028 h 254495"/>
              <a:gd name="connsiteX32" fmla="*/ 1115945 w 1392909"/>
              <a:gd name="connsiteY32" fmla="*/ 80587 h 254495"/>
              <a:gd name="connsiteX33" fmla="*/ 1141709 w 1392909"/>
              <a:gd name="connsiteY33" fmla="*/ 74146 h 254495"/>
              <a:gd name="connsiteX34" fmla="*/ 1161032 w 1392909"/>
              <a:gd name="connsiteY34" fmla="*/ 61264 h 254495"/>
              <a:gd name="connsiteX35" fmla="*/ 1180355 w 1392909"/>
              <a:gd name="connsiteY35" fmla="*/ 45162 h 254495"/>
              <a:gd name="connsiteX36" fmla="*/ 1196458 w 1392909"/>
              <a:gd name="connsiteY36" fmla="*/ 29059 h 254495"/>
              <a:gd name="connsiteX37" fmla="*/ 1212560 w 1392909"/>
              <a:gd name="connsiteY37" fmla="*/ 9736 h 254495"/>
              <a:gd name="connsiteX38" fmla="*/ 1216888 w 1392909"/>
              <a:gd name="connsiteY38" fmla="*/ 0 h 254495"/>
              <a:gd name="connsiteX39" fmla="*/ 1353833 w 1392909"/>
              <a:gd name="connsiteY39" fmla="*/ 0 h 254495"/>
              <a:gd name="connsiteX40" fmla="*/ 1357484 w 1392909"/>
              <a:gd name="connsiteY40" fmla="*/ 9736 h 254495"/>
              <a:gd name="connsiteX41" fmla="*/ 1370366 w 1392909"/>
              <a:gd name="connsiteY41" fmla="*/ 25839 h 254495"/>
              <a:gd name="connsiteX42" fmla="*/ 1376807 w 1392909"/>
              <a:gd name="connsiteY42" fmla="*/ 41941 h 254495"/>
              <a:gd name="connsiteX43" fmla="*/ 1386468 w 1392909"/>
              <a:gd name="connsiteY43" fmla="*/ 58044 h 254495"/>
              <a:gd name="connsiteX44" fmla="*/ 1389689 w 1392909"/>
              <a:gd name="connsiteY44" fmla="*/ 64485 h 254495"/>
              <a:gd name="connsiteX45" fmla="*/ 1392909 w 1392909"/>
              <a:gd name="connsiteY45" fmla="*/ 70926 h 254495"/>
              <a:gd name="connsiteX46" fmla="*/ 1392909 w 1392909"/>
              <a:gd name="connsiteY46" fmla="*/ 77367 h 254495"/>
              <a:gd name="connsiteX47" fmla="*/ 1392909 w 1392909"/>
              <a:gd name="connsiteY47" fmla="*/ 87028 h 254495"/>
              <a:gd name="connsiteX48" fmla="*/ 1392909 w 1392909"/>
              <a:gd name="connsiteY48" fmla="*/ 96690 h 254495"/>
              <a:gd name="connsiteX49" fmla="*/ 1386468 w 1392909"/>
              <a:gd name="connsiteY49" fmla="*/ 109572 h 254495"/>
              <a:gd name="connsiteX50" fmla="*/ 1376807 w 1392909"/>
              <a:gd name="connsiteY50" fmla="*/ 122454 h 254495"/>
              <a:gd name="connsiteX51" fmla="*/ 1363925 w 1392909"/>
              <a:gd name="connsiteY51" fmla="*/ 132116 h 254495"/>
              <a:gd name="connsiteX52" fmla="*/ 1347822 w 1392909"/>
              <a:gd name="connsiteY52" fmla="*/ 144998 h 254495"/>
              <a:gd name="connsiteX53" fmla="*/ 1328499 w 1392909"/>
              <a:gd name="connsiteY53" fmla="*/ 157880 h 254495"/>
              <a:gd name="connsiteX54" fmla="*/ 1305955 w 1392909"/>
              <a:gd name="connsiteY54" fmla="*/ 173982 h 254495"/>
              <a:gd name="connsiteX55" fmla="*/ 1276971 w 1392909"/>
              <a:gd name="connsiteY55" fmla="*/ 186864 h 254495"/>
              <a:gd name="connsiteX56" fmla="*/ 1244766 w 1392909"/>
              <a:gd name="connsiteY56" fmla="*/ 196526 h 254495"/>
              <a:gd name="connsiteX57" fmla="*/ 1212560 w 1392909"/>
              <a:gd name="connsiteY57" fmla="*/ 206187 h 254495"/>
              <a:gd name="connsiteX58" fmla="*/ 1173914 w 1392909"/>
              <a:gd name="connsiteY58" fmla="*/ 212629 h 254495"/>
              <a:gd name="connsiteX59" fmla="*/ 1132048 w 1392909"/>
              <a:gd name="connsiteY59" fmla="*/ 222290 h 254495"/>
              <a:gd name="connsiteX60" fmla="*/ 1090181 w 1392909"/>
              <a:gd name="connsiteY60" fmla="*/ 228731 h 254495"/>
              <a:gd name="connsiteX61" fmla="*/ 1041873 w 1392909"/>
              <a:gd name="connsiteY61" fmla="*/ 238393 h 254495"/>
              <a:gd name="connsiteX62" fmla="*/ 990345 w 1392909"/>
              <a:gd name="connsiteY62" fmla="*/ 241613 h 254495"/>
              <a:gd name="connsiteX63" fmla="*/ 945258 w 1392909"/>
              <a:gd name="connsiteY63" fmla="*/ 241613 h 254495"/>
              <a:gd name="connsiteX64" fmla="*/ 900171 w 1392909"/>
              <a:gd name="connsiteY64" fmla="*/ 244834 h 254495"/>
              <a:gd name="connsiteX65" fmla="*/ 858304 w 1392909"/>
              <a:gd name="connsiteY65" fmla="*/ 244834 h 254495"/>
              <a:gd name="connsiteX66" fmla="*/ 816437 w 1392909"/>
              <a:gd name="connsiteY66" fmla="*/ 248054 h 254495"/>
              <a:gd name="connsiteX67" fmla="*/ 781012 w 1392909"/>
              <a:gd name="connsiteY67" fmla="*/ 248054 h 254495"/>
              <a:gd name="connsiteX68" fmla="*/ 745586 w 1392909"/>
              <a:gd name="connsiteY68" fmla="*/ 254495 h 254495"/>
              <a:gd name="connsiteX69" fmla="*/ 710160 w 1392909"/>
              <a:gd name="connsiteY69" fmla="*/ 254495 h 254495"/>
              <a:gd name="connsiteX70" fmla="*/ 645750 w 1392909"/>
              <a:gd name="connsiteY70" fmla="*/ 248054 h 254495"/>
              <a:gd name="connsiteX71" fmla="*/ 578119 w 1392909"/>
              <a:gd name="connsiteY71" fmla="*/ 244834 h 254495"/>
              <a:gd name="connsiteX72" fmla="*/ 545914 w 1392909"/>
              <a:gd name="connsiteY72" fmla="*/ 244834 h 254495"/>
              <a:gd name="connsiteX73" fmla="*/ 510489 w 1392909"/>
              <a:gd name="connsiteY73" fmla="*/ 241613 h 254495"/>
              <a:gd name="connsiteX74" fmla="*/ 471842 w 1392909"/>
              <a:gd name="connsiteY74" fmla="*/ 241613 h 254495"/>
              <a:gd name="connsiteX75" fmla="*/ 436417 w 1392909"/>
              <a:gd name="connsiteY75" fmla="*/ 238393 h 254495"/>
              <a:gd name="connsiteX76" fmla="*/ 397771 w 1392909"/>
              <a:gd name="connsiteY76" fmla="*/ 235172 h 254495"/>
              <a:gd name="connsiteX77" fmla="*/ 362345 w 1392909"/>
              <a:gd name="connsiteY77" fmla="*/ 228731 h 254495"/>
              <a:gd name="connsiteX78" fmla="*/ 323699 w 1392909"/>
              <a:gd name="connsiteY78" fmla="*/ 222290 h 254495"/>
              <a:gd name="connsiteX79" fmla="*/ 288273 w 1392909"/>
              <a:gd name="connsiteY79" fmla="*/ 212629 h 254495"/>
              <a:gd name="connsiteX80" fmla="*/ 256068 w 1392909"/>
              <a:gd name="connsiteY80" fmla="*/ 206187 h 254495"/>
              <a:gd name="connsiteX81" fmla="*/ 223863 w 1392909"/>
              <a:gd name="connsiteY81" fmla="*/ 193305 h 254495"/>
              <a:gd name="connsiteX82" fmla="*/ 198099 w 1392909"/>
              <a:gd name="connsiteY82" fmla="*/ 180423 h 254495"/>
              <a:gd name="connsiteX83" fmla="*/ 169114 w 1392909"/>
              <a:gd name="connsiteY83" fmla="*/ 164321 h 254495"/>
              <a:gd name="connsiteX84" fmla="*/ 140130 w 1392909"/>
              <a:gd name="connsiteY84" fmla="*/ 148218 h 254495"/>
              <a:gd name="connsiteX85" fmla="*/ 117586 w 1392909"/>
              <a:gd name="connsiteY85" fmla="*/ 132116 h 254495"/>
              <a:gd name="connsiteX86" fmla="*/ 98263 w 1392909"/>
              <a:gd name="connsiteY86" fmla="*/ 116013 h 254495"/>
              <a:gd name="connsiteX87" fmla="*/ 72499 w 1392909"/>
              <a:gd name="connsiteY87" fmla="*/ 103131 h 254495"/>
              <a:gd name="connsiteX88" fmla="*/ 53176 w 1392909"/>
              <a:gd name="connsiteY88" fmla="*/ 80587 h 254495"/>
              <a:gd name="connsiteX89" fmla="*/ 37073 w 1392909"/>
              <a:gd name="connsiteY89" fmla="*/ 58044 h 254495"/>
              <a:gd name="connsiteX90" fmla="*/ 17750 w 1392909"/>
              <a:gd name="connsiteY90" fmla="*/ 32280 h 254495"/>
              <a:gd name="connsiteX91" fmla="*/ 4868 w 1392909"/>
              <a:gd name="connsiteY91" fmla="*/ 9736 h 254495"/>
              <a:gd name="connsiteX92" fmla="*/ 0 w 1392909"/>
              <a:gd name="connsiteY92" fmla="*/ 0 h 25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392909" h="254495">
                <a:moveTo>
                  <a:pt x="0" y="0"/>
                </a:moveTo>
                <a:lnTo>
                  <a:pt x="120731" y="0"/>
                </a:lnTo>
                <a:lnTo>
                  <a:pt x="130468" y="9736"/>
                </a:lnTo>
                <a:lnTo>
                  <a:pt x="146571" y="25839"/>
                </a:lnTo>
                <a:lnTo>
                  <a:pt x="159453" y="41941"/>
                </a:lnTo>
                <a:lnTo>
                  <a:pt x="181996" y="54823"/>
                </a:lnTo>
                <a:lnTo>
                  <a:pt x="204540" y="64485"/>
                </a:lnTo>
                <a:lnTo>
                  <a:pt x="230304" y="77367"/>
                </a:lnTo>
                <a:lnTo>
                  <a:pt x="252847" y="90249"/>
                </a:lnTo>
                <a:lnTo>
                  <a:pt x="281832" y="96690"/>
                </a:lnTo>
                <a:lnTo>
                  <a:pt x="307596" y="106352"/>
                </a:lnTo>
                <a:lnTo>
                  <a:pt x="339801" y="112793"/>
                </a:lnTo>
                <a:lnTo>
                  <a:pt x="372006" y="122454"/>
                </a:lnTo>
                <a:lnTo>
                  <a:pt x="410653" y="125675"/>
                </a:lnTo>
                <a:lnTo>
                  <a:pt x="446078" y="128895"/>
                </a:lnTo>
                <a:lnTo>
                  <a:pt x="481504" y="132116"/>
                </a:lnTo>
                <a:lnTo>
                  <a:pt x="520150" y="138557"/>
                </a:lnTo>
                <a:lnTo>
                  <a:pt x="562017" y="138557"/>
                </a:lnTo>
                <a:lnTo>
                  <a:pt x="603883" y="138557"/>
                </a:lnTo>
                <a:lnTo>
                  <a:pt x="648971" y="132116"/>
                </a:lnTo>
                <a:lnTo>
                  <a:pt x="687617" y="132116"/>
                </a:lnTo>
                <a:lnTo>
                  <a:pt x="732704" y="128895"/>
                </a:lnTo>
                <a:lnTo>
                  <a:pt x="768130" y="125675"/>
                </a:lnTo>
                <a:lnTo>
                  <a:pt x="803555" y="122454"/>
                </a:lnTo>
                <a:lnTo>
                  <a:pt x="842201" y="122454"/>
                </a:lnTo>
                <a:lnTo>
                  <a:pt x="877627" y="116013"/>
                </a:lnTo>
                <a:lnTo>
                  <a:pt x="909832" y="112793"/>
                </a:lnTo>
                <a:lnTo>
                  <a:pt x="935596" y="112793"/>
                </a:lnTo>
                <a:lnTo>
                  <a:pt x="990345" y="106352"/>
                </a:lnTo>
                <a:lnTo>
                  <a:pt x="1041873" y="96690"/>
                </a:lnTo>
                <a:lnTo>
                  <a:pt x="1067637" y="93470"/>
                </a:lnTo>
                <a:lnTo>
                  <a:pt x="1093401" y="87028"/>
                </a:lnTo>
                <a:lnTo>
                  <a:pt x="1115945" y="80587"/>
                </a:lnTo>
                <a:lnTo>
                  <a:pt x="1141709" y="74146"/>
                </a:lnTo>
                <a:lnTo>
                  <a:pt x="1161032" y="61264"/>
                </a:lnTo>
                <a:lnTo>
                  <a:pt x="1180355" y="45162"/>
                </a:lnTo>
                <a:lnTo>
                  <a:pt x="1196458" y="29059"/>
                </a:lnTo>
                <a:lnTo>
                  <a:pt x="1212560" y="9736"/>
                </a:lnTo>
                <a:lnTo>
                  <a:pt x="1216888" y="0"/>
                </a:lnTo>
                <a:lnTo>
                  <a:pt x="1353833" y="0"/>
                </a:lnTo>
                <a:lnTo>
                  <a:pt x="1357484" y="9736"/>
                </a:lnTo>
                <a:lnTo>
                  <a:pt x="1370366" y="25839"/>
                </a:lnTo>
                <a:lnTo>
                  <a:pt x="1376807" y="41941"/>
                </a:lnTo>
                <a:lnTo>
                  <a:pt x="1386468" y="58044"/>
                </a:lnTo>
                <a:lnTo>
                  <a:pt x="1389689" y="64485"/>
                </a:lnTo>
                <a:lnTo>
                  <a:pt x="1392909" y="70926"/>
                </a:lnTo>
                <a:lnTo>
                  <a:pt x="1392909" y="77367"/>
                </a:lnTo>
                <a:lnTo>
                  <a:pt x="1392909" y="87028"/>
                </a:lnTo>
                <a:lnTo>
                  <a:pt x="1392909" y="96690"/>
                </a:lnTo>
                <a:lnTo>
                  <a:pt x="1386468" y="109572"/>
                </a:lnTo>
                <a:lnTo>
                  <a:pt x="1376807" y="122454"/>
                </a:lnTo>
                <a:lnTo>
                  <a:pt x="1363925" y="132116"/>
                </a:lnTo>
                <a:lnTo>
                  <a:pt x="1347822" y="144998"/>
                </a:lnTo>
                <a:lnTo>
                  <a:pt x="1328499" y="157880"/>
                </a:lnTo>
                <a:lnTo>
                  <a:pt x="1305955" y="173982"/>
                </a:lnTo>
                <a:lnTo>
                  <a:pt x="1276971" y="186864"/>
                </a:lnTo>
                <a:lnTo>
                  <a:pt x="1244766" y="196526"/>
                </a:lnTo>
                <a:lnTo>
                  <a:pt x="1212560" y="206187"/>
                </a:lnTo>
                <a:lnTo>
                  <a:pt x="1173914" y="212629"/>
                </a:lnTo>
                <a:lnTo>
                  <a:pt x="1132048" y="222290"/>
                </a:lnTo>
                <a:lnTo>
                  <a:pt x="1090181" y="228731"/>
                </a:lnTo>
                <a:lnTo>
                  <a:pt x="1041873" y="238393"/>
                </a:lnTo>
                <a:lnTo>
                  <a:pt x="990345" y="241613"/>
                </a:lnTo>
                <a:lnTo>
                  <a:pt x="945258" y="241613"/>
                </a:lnTo>
                <a:lnTo>
                  <a:pt x="900171" y="244834"/>
                </a:lnTo>
                <a:lnTo>
                  <a:pt x="858304" y="244834"/>
                </a:lnTo>
                <a:lnTo>
                  <a:pt x="816437" y="248054"/>
                </a:lnTo>
                <a:lnTo>
                  <a:pt x="781012" y="248054"/>
                </a:lnTo>
                <a:lnTo>
                  <a:pt x="745586" y="254495"/>
                </a:lnTo>
                <a:lnTo>
                  <a:pt x="710160" y="254495"/>
                </a:lnTo>
                <a:lnTo>
                  <a:pt x="645750" y="248054"/>
                </a:lnTo>
                <a:lnTo>
                  <a:pt x="578119" y="244834"/>
                </a:lnTo>
                <a:lnTo>
                  <a:pt x="545914" y="244834"/>
                </a:lnTo>
                <a:lnTo>
                  <a:pt x="510489" y="241613"/>
                </a:lnTo>
                <a:lnTo>
                  <a:pt x="471842" y="241613"/>
                </a:lnTo>
                <a:lnTo>
                  <a:pt x="436417" y="238393"/>
                </a:lnTo>
                <a:lnTo>
                  <a:pt x="397771" y="235172"/>
                </a:lnTo>
                <a:lnTo>
                  <a:pt x="362345" y="228731"/>
                </a:lnTo>
                <a:lnTo>
                  <a:pt x="323699" y="222290"/>
                </a:lnTo>
                <a:lnTo>
                  <a:pt x="288273" y="212629"/>
                </a:lnTo>
                <a:lnTo>
                  <a:pt x="256068" y="206187"/>
                </a:lnTo>
                <a:lnTo>
                  <a:pt x="223863" y="193305"/>
                </a:lnTo>
                <a:lnTo>
                  <a:pt x="198099" y="180423"/>
                </a:lnTo>
                <a:lnTo>
                  <a:pt x="169114" y="164321"/>
                </a:lnTo>
                <a:lnTo>
                  <a:pt x="140130" y="148218"/>
                </a:lnTo>
                <a:lnTo>
                  <a:pt x="117586" y="132116"/>
                </a:lnTo>
                <a:lnTo>
                  <a:pt x="98263" y="116013"/>
                </a:lnTo>
                <a:lnTo>
                  <a:pt x="72499" y="103131"/>
                </a:lnTo>
                <a:lnTo>
                  <a:pt x="53176" y="80587"/>
                </a:lnTo>
                <a:lnTo>
                  <a:pt x="37073" y="58044"/>
                </a:lnTo>
                <a:lnTo>
                  <a:pt x="17750" y="32280"/>
                </a:lnTo>
                <a:lnTo>
                  <a:pt x="4868" y="9736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1764437" y="2435900"/>
            <a:ext cx="215699" cy="962859"/>
          </a:xfrm>
          <a:custGeom>
            <a:avLst/>
            <a:gdLst>
              <a:gd name="connsiteX0" fmla="*/ 6441 w 215699"/>
              <a:gd name="connsiteY0" fmla="*/ 0 h 962859"/>
              <a:gd name="connsiteX1" fmla="*/ 12882 w 215699"/>
              <a:gd name="connsiteY1" fmla="*/ 0 h 962859"/>
              <a:gd name="connsiteX2" fmla="*/ 19323 w 215699"/>
              <a:gd name="connsiteY2" fmla="*/ 0 h 962859"/>
              <a:gd name="connsiteX3" fmla="*/ 28985 w 215699"/>
              <a:gd name="connsiteY3" fmla="*/ 0 h 962859"/>
              <a:gd name="connsiteX4" fmla="*/ 38646 w 215699"/>
              <a:gd name="connsiteY4" fmla="*/ 0 h 962859"/>
              <a:gd name="connsiteX5" fmla="*/ 51528 w 215699"/>
              <a:gd name="connsiteY5" fmla="*/ 3221 h 962859"/>
              <a:gd name="connsiteX6" fmla="*/ 67631 w 215699"/>
              <a:gd name="connsiteY6" fmla="*/ 9662 h 962859"/>
              <a:gd name="connsiteX7" fmla="*/ 83733 w 215699"/>
              <a:gd name="connsiteY7" fmla="*/ 12882 h 962859"/>
              <a:gd name="connsiteX8" fmla="*/ 99836 w 215699"/>
              <a:gd name="connsiteY8" fmla="*/ 19323 h 962859"/>
              <a:gd name="connsiteX9" fmla="*/ 112718 w 215699"/>
              <a:gd name="connsiteY9" fmla="*/ 28985 h 962859"/>
              <a:gd name="connsiteX10" fmla="*/ 128821 w 215699"/>
              <a:gd name="connsiteY10" fmla="*/ 35426 h 962859"/>
              <a:gd name="connsiteX11" fmla="*/ 135262 w 215699"/>
              <a:gd name="connsiteY11" fmla="*/ 38646 h 962859"/>
              <a:gd name="connsiteX12" fmla="*/ 144923 w 215699"/>
              <a:gd name="connsiteY12" fmla="*/ 48308 h 962859"/>
              <a:gd name="connsiteX13" fmla="*/ 151364 w 215699"/>
              <a:gd name="connsiteY13" fmla="*/ 54749 h 962859"/>
              <a:gd name="connsiteX14" fmla="*/ 154585 w 215699"/>
              <a:gd name="connsiteY14" fmla="*/ 61190 h 962859"/>
              <a:gd name="connsiteX15" fmla="*/ 161026 w 215699"/>
              <a:gd name="connsiteY15" fmla="*/ 67631 h 962859"/>
              <a:gd name="connsiteX16" fmla="*/ 161026 w 215699"/>
              <a:gd name="connsiteY16" fmla="*/ 77292 h 962859"/>
              <a:gd name="connsiteX17" fmla="*/ 161026 w 215699"/>
              <a:gd name="connsiteY17" fmla="*/ 86954 h 962859"/>
              <a:gd name="connsiteX18" fmla="*/ 161026 w 215699"/>
              <a:gd name="connsiteY18" fmla="*/ 109498 h 962859"/>
              <a:gd name="connsiteX19" fmla="*/ 154585 w 215699"/>
              <a:gd name="connsiteY19" fmla="*/ 125600 h 962859"/>
              <a:gd name="connsiteX20" fmla="*/ 151364 w 215699"/>
              <a:gd name="connsiteY20" fmla="*/ 148144 h 962859"/>
              <a:gd name="connsiteX21" fmla="*/ 151364 w 215699"/>
              <a:gd name="connsiteY21" fmla="*/ 177128 h 962859"/>
              <a:gd name="connsiteX22" fmla="*/ 148144 w 215699"/>
              <a:gd name="connsiteY22" fmla="*/ 202892 h 962859"/>
              <a:gd name="connsiteX23" fmla="*/ 144923 w 215699"/>
              <a:gd name="connsiteY23" fmla="*/ 241539 h 962859"/>
              <a:gd name="connsiteX24" fmla="*/ 138482 w 215699"/>
              <a:gd name="connsiteY24" fmla="*/ 315610 h 962859"/>
              <a:gd name="connsiteX25" fmla="*/ 135262 w 215699"/>
              <a:gd name="connsiteY25" fmla="*/ 392903 h 962859"/>
              <a:gd name="connsiteX26" fmla="*/ 132041 w 215699"/>
              <a:gd name="connsiteY26" fmla="*/ 466975 h 962859"/>
              <a:gd name="connsiteX27" fmla="*/ 128821 w 215699"/>
              <a:gd name="connsiteY27" fmla="*/ 550708 h 962859"/>
              <a:gd name="connsiteX28" fmla="*/ 128821 w 215699"/>
              <a:gd name="connsiteY28" fmla="*/ 592575 h 962859"/>
              <a:gd name="connsiteX29" fmla="*/ 132041 w 215699"/>
              <a:gd name="connsiteY29" fmla="*/ 628000 h 962859"/>
              <a:gd name="connsiteX30" fmla="*/ 132041 w 215699"/>
              <a:gd name="connsiteY30" fmla="*/ 663426 h 962859"/>
              <a:gd name="connsiteX31" fmla="*/ 135262 w 215699"/>
              <a:gd name="connsiteY31" fmla="*/ 695631 h 962859"/>
              <a:gd name="connsiteX32" fmla="*/ 138482 w 215699"/>
              <a:gd name="connsiteY32" fmla="*/ 727836 h 962859"/>
              <a:gd name="connsiteX33" fmla="*/ 144923 w 215699"/>
              <a:gd name="connsiteY33" fmla="*/ 760041 h 962859"/>
              <a:gd name="connsiteX34" fmla="*/ 148144 w 215699"/>
              <a:gd name="connsiteY34" fmla="*/ 789026 h 962859"/>
              <a:gd name="connsiteX35" fmla="*/ 151364 w 215699"/>
              <a:gd name="connsiteY35" fmla="*/ 814790 h 962859"/>
              <a:gd name="connsiteX36" fmla="*/ 154585 w 215699"/>
              <a:gd name="connsiteY36" fmla="*/ 840554 h 962859"/>
              <a:gd name="connsiteX37" fmla="*/ 164246 w 215699"/>
              <a:gd name="connsiteY37" fmla="*/ 869539 h 962859"/>
              <a:gd name="connsiteX38" fmla="*/ 170687 w 215699"/>
              <a:gd name="connsiteY38" fmla="*/ 892082 h 962859"/>
              <a:gd name="connsiteX39" fmla="*/ 180349 w 215699"/>
              <a:gd name="connsiteY39" fmla="*/ 911405 h 962859"/>
              <a:gd name="connsiteX40" fmla="*/ 193231 w 215699"/>
              <a:gd name="connsiteY40" fmla="*/ 937170 h 962859"/>
              <a:gd name="connsiteX41" fmla="*/ 209333 w 215699"/>
              <a:gd name="connsiteY41" fmla="*/ 956493 h 962859"/>
              <a:gd name="connsiteX42" fmla="*/ 215699 w 215699"/>
              <a:gd name="connsiteY42" fmla="*/ 962859 h 962859"/>
              <a:gd name="connsiteX43" fmla="*/ 94968 w 215699"/>
              <a:gd name="connsiteY43" fmla="*/ 962859 h 962859"/>
              <a:gd name="connsiteX44" fmla="*/ 93395 w 215699"/>
              <a:gd name="connsiteY44" fmla="*/ 959713 h 962859"/>
              <a:gd name="connsiteX45" fmla="*/ 83733 w 215699"/>
              <a:gd name="connsiteY45" fmla="*/ 943611 h 962859"/>
              <a:gd name="connsiteX46" fmla="*/ 80513 w 215699"/>
              <a:gd name="connsiteY46" fmla="*/ 927508 h 962859"/>
              <a:gd name="connsiteX47" fmla="*/ 70851 w 215699"/>
              <a:gd name="connsiteY47" fmla="*/ 908185 h 962859"/>
              <a:gd name="connsiteX48" fmla="*/ 67631 w 215699"/>
              <a:gd name="connsiteY48" fmla="*/ 885641 h 962859"/>
              <a:gd name="connsiteX49" fmla="*/ 64410 w 215699"/>
              <a:gd name="connsiteY49" fmla="*/ 859877 h 962859"/>
              <a:gd name="connsiteX50" fmla="*/ 61190 w 215699"/>
              <a:gd name="connsiteY50" fmla="*/ 830893 h 962859"/>
              <a:gd name="connsiteX51" fmla="*/ 54749 w 215699"/>
              <a:gd name="connsiteY51" fmla="*/ 801908 h 962859"/>
              <a:gd name="connsiteX52" fmla="*/ 51528 w 215699"/>
              <a:gd name="connsiteY52" fmla="*/ 769703 h 962859"/>
              <a:gd name="connsiteX53" fmla="*/ 51528 w 215699"/>
              <a:gd name="connsiteY53" fmla="*/ 737498 h 962859"/>
              <a:gd name="connsiteX54" fmla="*/ 48308 w 215699"/>
              <a:gd name="connsiteY54" fmla="*/ 695631 h 962859"/>
              <a:gd name="connsiteX55" fmla="*/ 48308 w 215699"/>
              <a:gd name="connsiteY55" fmla="*/ 656985 h 962859"/>
              <a:gd name="connsiteX56" fmla="*/ 45087 w 215699"/>
              <a:gd name="connsiteY56" fmla="*/ 615118 h 962859"/>
              <a:gd name="connsiteX57" fmla="*/ 45087 w 215699"/>
              <a:gd name="connsiteY57" fmla="*/ 566810 h 962859"/>
              <a:gd name="connsiteX58" fmla="*/ 45087 w 215699"/>
              <a:gd name="connsiteY58" fmla="*/ 524944 h 962859"/>
              <a:gd name="connsiteX59" fmla="*/ 45087 w 215699"/>
              <a:gd name="connsiteY59" fmla="*/ 473416 h 962859"/>
              <a:gd name="connsiteX60" fmla="*/ 45087 w 215699"/>
              <a:gd name="connsiteY60" fmla="*/ 425108 h 962859"/>
              <a:gd name="connsiteX61" fmla="*/ 45087 w 215699"/>
              <a:gd name="connsiteY61" fmla="*/ 376800 h 962859"/>
              <a:gd name="connsiteX62" fmla="*/ 45087 w 215699"/>
              <a:gd name="connsiteY62" fmla="*/ 331713 h 962859"/>
              <a:gd name="connsiteX63" fmla="*/ 45087 w 215699"/>
              <a:gd name="connsiteY63" fmla="*/ 293067 h 962859"/>
              <a:gd name="connsiteX64" fmla="*/ 38646 w 215699"/>
              <a:gd name="connsiteY64" fmla="*/ 257641 h 962859"/>
              <a:gd name="connsiteX65" fmla="*/ 38646 w 215699"/>
              <a:gd name="connsiteY65" fmla="*/ 218995 h 962859"/>
              <a:gd name="connsiteX66" fmla="*/ 38646 w 215699"/>
              <a:gd name="connsiteY66" fmla="*/ 186790 h 962859"/>
              <a:gd name="connsiteX67" fmla="*/ 35426 w 215699"/>
              <a:gd name="connsiteY67" fmla="*/ 161026 h 962859"/>
              <a:gd name="connsiteX68" fmla="*/ 35426 w 215699"/>
              <a:gd name="connsiteY68" fmla="*/ 135262 h 962859"/>
              <a:gd name="connsiteX69" fmla="*/ 35426 w 215699"/>
              <a:gd name="connsiteY69" fmla="*/ 112718 h 962859"/>
              <a:gd name="connsiteX70" fmla="*/ 32205 w 215699"/>
              <a:gd name="connsiteY70" fmla="*/ 96616 h 962859"/>
              <a:gd name="connsiteX71" fmla="*/ 32205 w 215699"/>
              <a:gd name="connsiteY71" fmla="*/ 80513 h 962859"/>
              <a:gd name="connsiteX72" fmla="*/ 28985 w 215699"/>
              <a:gd name="connsiteY72" fmla="*/ 64410 h 962859"/>
              <a:gd name="connsiteX73" fmla="*/ 22544 w 215699"/>
              <a:gd name="connsiteY73" fmla="*/ 54749 h 962859"/>
              <a:gd name="connsiteX74" fmla="*/ 22544 w 215699"/>
              <a:gd name="connsiteY74" fmla="*/ 48308 h 962859"/>
              <a:gd name="connsiteX75" fmla="*/ 19323 w 215699"/>
              <a:gd name="connsiteY75" fmla="*/ 45087 h 962859"/>
              <a:gd name="connsiteX76" fmla="*/ 6441 w 215699"/>
              <a:gd name="connsiteY76" fmla="*/ 35426 h 962859"/>
              <a:gd name="connsiteX77" fmla="*/ 6441 w 215699"/>
              <a:gd name="connsiteY77" fmla="*/ 32205 h 962859"/>
              <a:gd name="connsiteX78" fmla="*/ 3221 w 215699"/>
              <a:gd name="connsiteY78" fmla="*/ 25764 h 962859"/>
              <a:gd name="connsiteX79" fmla="*/ 0 w 215699"/>
              <a:gd name="connsiteY79" fmla="*/ 19323 h 962859"/>
              <a:gd name="connsiteX80" fmla="*/ 0 w 215699"/>
              <a:gd name="connsiteY80" fmla="*/ 16103 h 962859"/>
              <a:gd name="connsiteX81" fmla="*/ 0 w 215699"/>
              <a:gd name="connsiteY81" fmla="*/ 9662 h 962859"/>
              <a:gd name="connsiteX82" fmla="*/ 3221 w 215699"/>
              <a:gd name="connsiteY82" fmla="*/ 3221 h 962859"/>
              <a:gd name="connsiteX83" fmla="*/ 6441 w 215699"/>
              <a:gd name="connsiteY83" fmla="*/ 0 h 962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15699" h="962859">
                <a:moveTo>
                  <a:pt x="6441" y="0"/>
                </a:moveTo>
                <a:lnTo>
                  <a:pt x="12882" y="0"/>
                </a:lnTo>
                <a:lnTo>
                  <a:pt x="19323" y="0"/>
                </a:lnTo>
                <a:lnTo>
                  <a:pt x="28985" y="0"/>
                </a:lnTo>
                <a:lnTo>
                  <a:pt x="38646" y="0"/>
                </a:lnTo>
                <a:lnTo>
                  <a:pt x="51528" y="3221"/>
                </a:lnTo>
                <a:lnTo>
                  <a:pt x="67631" y="9662"/>
                </a:lnTo>
                <a:lnTo>
                  <a:pt x="83733" y="12882"/>
                </a:lnTo>
                <a:lnTo>
                  <a:pt x="99836" y="19323"/>
                </a:lnTo>
                <a:lnTo>
                  <a:pt x="112718" y="28985"/>
                </a:lnTo>
                <a:lnTo>
                  <a:pt x="128821" y="35426"/>
                </a:lnTo>
                <a:lnTo>
                  <a:pt x="135262" y="38646"/>
                </a:lnTo>
                <a:lnTo>
                  <a:pt x="144923" y="48308"/>
                </a:lnTo>
                <a:lnTo>
                  <a:pt x="151364" y="54749"/>
                </a:lnTo>
                <a:lnTo>
                  <a:pt x="154585" y="61190"/>
                </a:lnTo>
                <a:lnTo>
                  <a:pt x="161026" y="67631"/>
                </a:lnTo>
                <a:lnTo>
                  <a:pt x="161026" y="77292"/>
                </a:lnTo>
                <a:lnTo>
                  <a:pt x="161026" y="86954"/>
                </a:lnTo>
                <a:lnTo>
                  <a:pt x="161026" y="109498"/>
                </a:lnTo>
                <a:lnTo>
                  <a:pt x="154585" y="125600"/>
                </a:lnTo>
                <a:lnTo>
                  <a:pt x="151364" y="148144"/>
                </a:lnTo>
                <a:lnTo>
                  <a:pt x="151364" y="177128"/>
                </a:lnTo>
                <a:lnTo>
                  <a:pt x="148144" y="202892"/>
                </a:lnTo>
                <a:lnTo>
                  <a:pt x="144923" y="241539"/>
                </a:lnTo>
                <a:lnTo>
                  <a:pt x="138482" y="315610"/>
                </a:lnTo>
                <a:lnTo>
                  <a:pt x="135262" y="392903"/>
                </a:lnTo>
                <a:lnTo>
                  <a:pt x="132041" y="466975"/>
                </a:lnTo>
                <a:lnTo>
                  <a:pt x="128821" y="550708"/>
                </a:lnTo>
                <a:lnTo>
                  <a:pt x="128821" y="592575"/>
                </a:lnTo>
                <a:lnTo>
                  <a:pt x="132041" y="628000"/>
                </a:lnTo>
                <a:lnTo>
                  <a:pt x="132041" y="663426"/>
                </a:lnTo>
                <a:lnTo>
                  <a:pt x="135262" y="695631"/>
                </a:lnTo>
                <a:lnTo>
                  <a:pt x="138482" y="727836"/>
                </a:lnTo>
                <a:lnTo>
                  <a:pt x="144923" y="760041"/>
                </a:lnTo>
                <a:lnTo>
                  <a:pt x="148144" y="789026"/>
                </a:lnTo>
                <a:lnTo>
                  <a:pt x="151364" y="814790"/>
                </a:lnTo>
                <a:lnTo>
                  <a:pt x="154585" y="840554"/>
                </a:lnTo>
                <a:lnTo>
                  <a:pt x="164246" y="869539"/>
                </a:lnTo>
                <a:lnTo>
                  <a:pt x="170687" y="892082"/>
                </a:lnTo>
                <a:lnTo>
                  <a:pt x="180349" y="911405"/>
                </a:lnTo>
                <a:lnTo>
                  <a:pt x="193231" y="937170"/>
                </a:lnTo>
                <a:lnTo>
                  <a:pt x="209333" y="956493"/>
                </a:lnTo>
                <a:lnTo>
                  <a:pt x="215699" y="962859"/>
                </a:lnTo>
                <a:lnTo>
                  <a:pt x="94968" y="962859"/>
                </a:lnTo>
                <a:lnTo>
                  <a:pt x="93395" y="959713"/>
                </a:lnTo>
                <a:lnTo>
                  <a:pt x="83733" y="943611"/>
                </a:lnTo>
                <a:lnTo>
                  <a:pt x="80513" y="927508"/>
                </a:lnTo>
                <a:lnTo>
                  <a:pt x="70851" y="908185"/>
                </a:lnTo>
                <a:lnTo>
                  <a:pt x="67631" y="885641"/>
                </a:lnTo>
                <a:lnTo>
                  <a:pt x="64410" y="859877"/>
                </a:lnTo>
                <a:lnTo>
                  <a:pt x="61190" y="830893"/>
                </a:lnTo>
                <a:lnTo>
                  <a:pt x="54749" y="801908"/>
                </a:lnTo>
                <a:lnTo>
                  <a:pt x="51528" y="769703"/>
                </a:lnTo>
                <a:lnTo>
                  <a:pt x="51528" y="737498"/>
                </a:lnTo>
                <a:lnTo>
                  <a:pt x="48308" y="695631"/>
                </a:lnTo>
                <a:lnTo>
                  <a:pt x="48308" y="656985"/>
                </a:lnTo>
                <a:lnTo>
                  <a:pt x="45087" y="615118"/>
                </a:lnTo>
                <a:lnTo>
                  <a:pt x="45087" y="566810"/>
                </a:lnTo>
                <a:lnTo>
                  <a:pt x="45087" y="524944"/>
                </a:lnTo>
                <a:lnTo>
                  <a:pt x="45087" y="473416"/>
                </a:lnTo>
                <a:lnTo>
                  <a:pt x="45087" y="425108"/>
                </a:lnTo>
                <a:lnTo>
                  <a:pt x="45087" y="376800"/>
                </a:lnTo>
                <a:lnTo>
                  <a:pt x="45087" y="331713"/>
                </a:lnTo>
                <a:lnTo>
                  <a:pt x="45087" y="293067"/>
                </a:lnTo>
                <a:lnTo>
                  <a:pt x="38646" y="257641"/>
                </a:lnTo>
                <a:lnTo>
                  <a:pt x="38646" y="218995"/>
                </a:lnTo>
                <a:lnTo>
                  <a:pt x="38646" y="186790"/>
                </a:lnTo>
                <a:lnTo>
                  <a:pt x="35426" y="161026"/>
                </a:lnTo>
                <a:lnTo>
                  <a:pt x="35426" y="135262"/>
                </a:lnTo>
                <a:lnTo>
                  <a:pt x="35426" y="112718"/>
                </a:lnTo>
                <a:lnTo>
                  <a:pt x="32205" y="96616"/>
                </a:lnTo>
                <a:lnTo>
                  <a:pt x="32205" y="80513"/>
                </a:lnTo>
                <a:lnTo>
                  <a:pt x="28985" y="64410"/>
                </a:lnTo>
                <a:lnTo>
                  <a:pt x="22544" y="54749"/>
                </a:lnTo>
                <a:lnTo>
                  <a:pt x="22544" y="48308"/>
                </a:lnTo>
                <a:lnTo>
                  <a:pt x="19323" y="45087"/>
                </a:lnTo>
                <a:lnTo>
                  <a:pt x="6441" y="35426"/>
                </a:lnTo>
                <a:lnTo>
                  <a:pt x="6441" y="32205"/>
                </a:lnTo>
                <a:lnTo>
                  <a:pt x="3221" y="25764"/>
                </a:lnTo>
                <a:lnTo>
                  <a:pt x="0" y="19323"/>
                </a:lnTo>
                <a:lnTo>
                  <a:pt x="0" y="16103"/>
                </a:lnTo>
                <a:lnTo>
                  <a:pt x="0" y="9662"/>
                </a:lnTo>
                <a:lnTo>
                  <a:pt x="3221" y="3221"/>
                </a:lnTo>
                <a:lnTo>
                  <a:pt x="644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3076293" y="3134753"/>
            <a:ext cx="136945" cy="264007"/>
          </a:xfrm>
          <a:custGeom>
            <a:avLst/>
            <a:gdLst>
              <a:gd name="connsiteX0" fmla="*/ 63303 w 136945"/>
              <a:gd name="connsiteY0" fmla="*/ 0 h 264007"/>
              <a:gd name="connsiteX1" fmla="*/ 69744 w 136945"/>
              <a:gd name="connsiteY1" fmla="*/ 0 h 264007"/>
              <a:gd name="connsiteX2" fmla="*/ 72965 w 136945"/>
              <a:gd name="connsiteY2" fmla="*/ 6441 h 264007"/>
              <a:gd name="connsiteX3" fmla="*/ 72965 w 136945"/>
              <a:gd name="connsiteY3" fmla="*/ 9661 h 264007"/>
              <a:gd name="connsiteX4" fmla="*/ 72965 w 136945"/>
              <a:gd name="connsiteY4" fmla="*/ 12882 h 264007"/>
              <a:gd name="connsiteX5" fmla="*/ 76185 w 136945"/>
              <a:gd name="connsiteY5" fmla="*/ 22543 h 264007"/>
              <a:gd name="connsiteX6" fmla="*/ 76185 w 136945"/>
              <a:gd name="connsiteY6" fmla="*/ 25764 h 264007"/>
              <a:gd name="connsiteX7" fmla="*/ 79406 w 136945"/>
              <a:gd name="connsiteY7" fmla="*/ 38646 h 264007"/>
              <a:gd name="connsiteX8" fmla="*/ 79406 w 136945"/>
              <a:gd name="connsiteY8" fmla="*/ 45087 h 264007"/>
              <a:gd name="connsiteX9" fmla="*/ 85847 w 136945"/>
              <a:gd name="connsiteY9" fmla="*/ 54748 h 264007"/>
              <a:gd name="connsiteX10" fmla="*/ 85847 w 136945"/>
              <a:gd name="connsiteY10" fmla="*/ 64410 h 264007"/>
              <a:gd name="connsiteX11" fmla="*/ 89067 w 136945"/>
              <a:gd name="connsiteY11" fmla="*/ 77292 h 264007"/>
              <a:gd name="connsiteX12" fmla="*/ 89067 w 136945"/>
              <a:gd name="connsiteY12" fmla="*/ 93394 h 264007"/>
              <a:gd name="connsiteX13" fmla="*/ 92288 w 136945"/>
              <a:gd name="connsiteY13" fmla="*/ 109497 h 264007"/>
              <a:gd name="connsiteX14" fmla="*/ 95508 w 136945"/>
              <a:gd name="connsiteY14" fmla="*/ 125600 h 264007"/>
              <a:gd name="connsiteX15" fmla="*/ 95508 w 136945"/>
              <a:gd name="connsiteY15" fmla="*/ 141702 h 264007"/>
              <a:gd name="connsiteX16" fmla="*/ 105170 w 136945"/>
              <a:gd name="connsiteY16" fmla="*/ 173907 h 264007"/>
              <a:gd name="connsiteX17" fmla="*/ 114831 w 136945"/>
              <a:gd name="connsiteY17" fmla="*/ 202892 h 264007"/>
              <a:gd name="connsiteX18" fmla="*/ 124493 w 136945"/>
              <a:gd name="connsiteY18" fmla="*/ 225435 h 264007"/>
              <a:gd name="connsiteX19" fmla="*/ 130934 w 136945"/>
              <a:gd name="connsiteY19" fmla="*/ 247979 h 264007"/>
              <a:gd name="connsiteX20" fmla="*/ 136945 w 136945"/>
              <a:gd name="connsiteY20" fmla="*/ 264007 h 264007"/>
              <a:gd name="connsiteX21" fmla="*/ 0 w 136945"/>
              <a:gd name="connsiteY21" fmla="*/ 264007 h 264007"/>
              <a:gd name="connsiteX22" fmla="*/ 8555 w 136945"/>
              <a:gd name="connsiteY22" fmla="*/ 244759 h 264007"/>
              <a:gd name="connsiteX23" fmla="*/ 21437 w 136945"/>
              <a:gd name="connsiteY23" fmla="*/ 218994 h 264007"/>
              <a:gd name="connsiteX24" fmla="*/ 27878 w 136945"/>
              <a:gd name="connsiteY24" fmla="*/ 186789 h 264007"/>
              <a:gd name="connsiteX25" fmla="*/ 37539 w 136945"/>
              <a:gd name="connsiteY25" fmla="*/ 148143 h 264007"/>
              <a:gd name="connsiteX26" fmla="*/ 37539 w 136945"/>
              <a:gd name="connsiteY26" fmla="*/ 128820 h 264007"/>
              <a:gd name="connsiteX27" fmla="*/ 40760 w 136945"/>
              <a:gd name="connsiteY27" fmla="*/ 112717 h 264007"/>
              <a:gd name="connsiteX28" fmla="*/ 43980 w 136945"/>
              <a:gd name="connsiteY28" fmla="*/ 96615 h 264007"/>
              <a:gd name="connsiteX29" fmla="*/ 43980 w 136945"/>
              <a:gd name="connsiteY29" fmla="*/ 80512 h 264007"/>
              <a:gd name="connsiteX30" fmla="*/ 47201 w 136945"/>
              <a:gd name="connsiteY30" fmla="*/ 70851 h 264007"/>
              <a:gd name="connsiteX31" fmla="*/ 47201 w 136945"/>
              <a:gd name="connsiteY31" fmla="*/ 57969 h 264007"/>
              <a:gd name="connsiteX32" fmla="*/ 53642 w 136945"/>
              <a:gd name="connsiteY32" fmla="*/ 45087 h 264007"/>
              <a:gd name="connsiteX33" fmla="*/ 53642 w 136945"/>
              <a:gd name="connsiteY33" fmla="*/ 38646 h 264007"/>
              <a:gd name="connsiteX34" fmla="*/ 56862 w 136945"/>
              <a:gd name="connsiteY34" fmla="*/ 28984 h 264007"/>
              <a:gd name="connsiteX35" fmla="*/ 56862 w 136945"/>
              <a:gd name="connsiteY35" fmla="*/ 22543 h 264007"/>
              <a:gd name="connsiteX36" fmla="*/ 60083 w 136945"/>
              <a:gd name="connsiteY36" fmla="*/ 12882 h 264007"/>
              <a:gd name="connsiteX37" fmla="*/ 60083 w 136945"/>
              <a:gd name="connsiteY37" fmla="*/ 9661 h 264007"/>
              <a:gd name="connsiteX38" fmla="*/ 60083 w 136945"/>
              <a:gd name="connsiteY38" fmla="*/ 6441 h 264007"/>
              <a:gd name="connsiteX39" fmla="*/ 63303 w 136945"/>
              <a:gd name="connsiteY39" fmla="*/ 0 h 26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36945" h="264007">
                <a:moveTo>
                  <a:pt x="63303" y="0"/>
                </a:moveTo>
                <a:lnTo>
                  <a:pt x="69744" y="0"/>
                </a:lnTo>
                <a:lnTo>
                  <a:pt x="72965" y="6441"/>
                </a:lnTo>
                <a:lnTo>
                  <a:pt x="72965" y="9661"/>
                </a:lnTo>
                <a:lnTo>
                  <a:pt x="72965" y="12882"/>
                </a:lnTo>
                <a:lnTo>
                  <a:pt x="76185" y="22543"/>
                </a:lnTo>
                <a:lnTo>
                  <a:pt x="76185" y="25764"/>
                </a:lnTo>
                <a:lnTo>
                  <a:pt x="79406" y="38646"/>
                </a:lnTo>
                <a:lnTo>
                  <a:pt x="79406" y="45087"/>
                </a:lnTo>
                <a:lnTo>
                  <a:pt x="85847" y="54748"/>
                </a:lnTo>
                <a:lnTo>
                  <a:pt x="85847" y="64410"/>
                </a:lnTo>
                <a:lnTo>
                  <a:pt x="89067" y="77292"/>
                </a:lnTo>
                <a:lnTo>
                  <a:pt x="89067" y="93394"/>
                </a:lnTo>
                <a:lnTo>
                  <a:pt x="92288" y="109497"/>
                </a:lnTo>
                <a:lnTo>
                  <a:pt x="95508" y="125600"/>
                </a:lnTo>
                <a:lnTo>
                  <a:pt x="95508" y="141702"/>
                </a:lnTo>
                <a:lnTo>
                  <a:pt x="105170" y="173907"/>
                </a:lnTo>
                <a:lnTo>
                  <a:pt x="114831" y="202892"/>
                </a:lnTo>
                <a:lnTo>
                  <a:pt x="124493" y="225435"/>
                </a:lnTo>
                <a:lnTo>
                  <a:pt x="130934" y="247979"/>
                </a:lnTo>
                <a:lnTo>
                  <a:pt x="136945" y="264007"/>
                </a:lnTo>
                <a:lnTo>
                  <a:pt x="0" y="264007"/>
                </a:lnTo>
                <a:lnTo>
                  <a:pt x="8555" y="244759"/>
                </a:lnTo>
                <a:lnTo>
                  <a:pt x="21437" y="218994"/>
                </a:lnTo>
                <a:lnTo>
                  <a:pt x="27878" y="186789"/>
                </a:lnTo>
                <a:lnTo>
                  <a:pt x="37539" y="148143"/>
                </a:lnTo>
                <a:lnTo>
                  <a:pt x="37539" y="128820"/>
                </a:lnTo>
                <a:lnTo>
                  <a:pt x="40760" y="112717"/>
                </a:lnTo>
                <a:lnTo>
                  <a:pt x="43980" y="96615"/>
                </a:lnTo>
                <a:lnTo>
                  <a:pt x="43980" y="80512"/>
                </a:lnTo>
                <a:lnTo>
                  <a:pt x="47201" y="70851"/>
                </a:lnTo>
                <a:lnTo>
                  <a:pt x="47201" y="57969"/>
                </a:lnTo>
                <a:lnTo>
                  <a:pt x="53642" y="45087"/>
                </a:lnTo>
                <a:lnTo>
                  <a:pt x="53642" y="38646"/>
                </a:lnTo>
                <a:lnTo>
                  <a:pt x="56862" y="28984"/>
                </a:lnTo>
                <a:lnTo>
                  <a:pt x="56862" y="22543"/>
                </a:lnTo>
                <a:lnTo>
                  <a:pt x="60083" y="12882"/>
                </a:lnTo>
                <a:lnTo>
                  <a:pt x="60083" y="9661"/>
                </a:lnTo>
                <a:lnTo>
                  <a:pt x="60083" y="6441"/>
                </a:lnTo>
                <a:lnTo>
                  <a:pt x="6330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800747" y="1573193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先写“毛”，再写“炎”，“毛”的第四笔竖弯钩要舒展，能托住“炎”字。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72074" y="843558"/>
            <a:ext cx="71438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fǔ</a:t>
            </a:r>
            <a:endParaRPr lang="en-US" altLang="en-US" sz="36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1325" y="151342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391670" y="1721277"/>
            <a:ext cx="1737857" cy="1910965"/>
            <a:chOff x="1757363" y="1955800"/>
            <a:chExt cx="812800" cy="893763"/>
          </a:xfrm>
          <a:solidFill>
            <a:schemeClr val="tx1"/>
          </a:solidFill>
        </p:grpSpPr>
        <p:sp>
          <p:nvSpPr>
            <p:cNvPr id="8" name="Freeform 23"/>
            <p:cNvSpPr/>
            <p:nvPr/>
          </p:nvSpPr>
          <p:spPr bwMode="auto">
            <a:xfrm>
              <a:off x="1757363" y="2085975"/>
              <a:ext cx="258763" cy="717550"/>
            </a:xfrm>
            <a:custGeom>
              <a:avLst/>
              <a:gdLst>
                <a:gd name="T0" fmla="*/ 0 w 163"/>
                <a:gd name="T1" fmla="*/ 451 h 452"/>
                <a:gd name="T2" fmla="*/ 1 w 163"/>
                <a:gd name="T3" fmla="*/ 443 h 452"/>
                <a:gd name="T4" fmla="*/ 7 w 163"/>
                <a:gd name="T5" fmla="*/ 433 h 452"/>
                <a:gd name="T6" fmla="*/ 17 w 163"/>
                <a:gd name="T7" fmla="*/ 417 h 452"/>
                <a:gd name="T8" fmla="*/ 39 w 163"/>
                <a:gd name="T9" fmla="*/ 387 h 452"/>
                <a:gd name="T10" fmla="*/ 51 w 163"/>
                <a:gd name="T11" fmla="*/ 366 h 452"/>
                <a:gd name="T12" fmla="*/ 63 w 163"/>
                <a:gd name="T13" fmla="*/ 344 h 452"/>
                <a:gd name="T14" fmla="*/ 73 w 163"/>
                <a:gd name="T15" fmla="*/ 320 h 452"/>
                <a:gd name="T16" fmla="*/ 91 w 163"/>
                <a:gd name="T17" fmla="*/ 273 h 452"/>
                <a:gd name="T18" fmla="*/ 107 w 163"/>
                <a:gd name="T19" fmla="*/ 223 h 452"/>
                <a:gd name="T20" fmla="*/ 113 w 163"/>
                <a:gd name="T21" fmla="*/ 197 h 452"/>
                <a:gd name="T22" fmla="*/ 118 w 163"/>
                <a:gd name="T23" fmla="*/ 168 h 452"/>
                <a:gd name="T24" fmla="*/ 123 w 163"/>
                <a:gd name="T25" fmla="*/ 137 h 452"/>
                <a:gd name="T26" fmla="*/ 127 w 163"/>
                <a:gd name="T27" fmla="*/ 102 h 452"/>
                <a:gd name="T28" fmla="*/ 128 w 163"/>
                <a:gd name="T29" fmla="*/ 86 h 452"/>
                <a:gd name="T30" fmla="*/ 128 w 163"/>
                <a:gd name="T31" fmla="*/ 72 h 452"/>
                <a:gd name="T32" fmla="*/ 128 w 163"/>
                <a:gd name="T33" fmla="*/ 58 h 452"/>
                <a:gd name="T34" fmla="*/ 128 w 163"/>
                <a:gd name="T35" fmla="*/ 48 h 452"/>
                <a:gd name="T36" fmla="*/ 128 w 163"/>
                <a:gd name="T37" fmla="*/ 38 h 452"/>
                <a:gd name="T38" fmla="*/ 128 w 163"/>
                <a:gd name="T39" fmla="*/ 31 h 452"/>
                <a:gd name="T40" fmla="*/ 128 w 163"/>
                <a:gd name="T41" fmla="*/ 26 h 452"/>
                <a:gd name="T42" fmla="*/ 127 w 163"/>
                <a:gd name="T43" fmla="*/ 22 h 452"/>
                <a:gd name="T44" fmla="*/ 122 w 163"/>
                <a:gd name="T45" fmla="*/ 15 h 452"/>
                <a:gd name="T46" fmla="*/ 121 w 163"/>
                <a:gd name="T47" fmla="*/ 11 h 452"/>
                <a:gd name="T48" fmla="*/ 121 w 163"/>
                <a:gd name="T49" fmla="*/ 7 h 452"/>
                <a:gd name="T50" fmla="*/ 122 w 163"/>
                <a:gd name="T51" fmla="*/ 4 h 452"/>
                <a:gd name="T52" fmla="*/ 124 w 163"/>
                <a:gd name="T53" fmla="*/ 1 h 452"/>
                <a:gd name="T54" fmla="*/ 127 w 163"/>
                <a:gd name="T55" fmla="*/ 0 h 452"/>
                <a:gd name="T56" fmla="*/ 132 w 163"/>
                <a:gd name="T57" fmla="*/ 0 h 452"/>
                <a:gd name="T58" fmla="*/ 140 w 163"/>
                <a:gd name="T59" fmla="*/ 2 h 452"/>
                <a:gd name="T60" fmla="*/ 154 w 163"/>
                <a:gd name="T61" fmla="*/ 6 h 452"/>
                <a:gd name="T62" fmla="*/ 163 w 163"/>
                <a:gd name="T63" fmla="*/ 20 h 452"/>
                <a:gd name="T64" fmla="*/ 163 w 163"/>
                <a:gd name="T65" fmla="*/ 38 h 452"/>
                <a:gd name="T66" fmla="*/ 163 w 163"/>
                <a:gd name="T67" fmla="*/ 50 h 452"/>
                <a:gd name="T68" fmla="*/ 163 w 163"/>
                <a:gd name="T69" fmla="*/ 60 h 452"/>
                <a:gd name="T70" fmla="*/ 160 w 163"/>
                <a:gd name="T71" fmla="*/ 72 h 452"/>
                <a:gd name="T72" fmla="*/ 159 w 163"/>
                <a:gd name="T73" fmla="*/ 91 h 452"/>
                <a:gd name="T74" fmla="*/ 157 w 163"/>
                <a:gd name="T75" fmla="*/ 112 h 452"/>
                <a:gd name="T76" fmla="*/ 155 w 163"/>
                <a:gd name="T77" fmla="*/ 138 h 452"/>
                <a:gd name="T78" fmla="*/ 152 w 163"/>
                <a:gd name="T79" fmla="*/ 164 h 452"/>
                <a:gd name="T80" fmla="*/ 144 w 163"/>
                <a:gd name="T81" fmla="*/ 202 h 452"/>
                <a:gd name="T82" fmla="*/ 130 w 163"/>
                <a:gd name="T83" fmla="*/ 252 h 452"/>
                <a:gd name="T84" fmla="*/ 113 w 163"/>
                <a:gd name="T85" fmla="*/ 303 h 452"/>
                <a:gd name="T86" fmla="*/ 96 w 163"/>
                <a:gd name="T87" fmla="*/ 340 h 452"/>
                <a:gd name="T88" fmla="*/ 82 w 163"/>
                <a:gd name="T89" fmla="*/ 364 h 452"/>
                <a:gd name="T90" fmla="*/ 67 w 163"/>
                <a:gd name="T91" fmla="*/ 386 h 452"/>
                <a:gd name="T92" fmla="*/ 52 w 163"/>
                <a:gd name="T93" fmla="*/ 406 h 452"/>
                <a:gd name="T94" fmla="*/ 40 w 163"/>
                <a:gd name="T95" fmla="*/ 420 h 452"/>
                <a:gd name="T96" fmla="*/ 31 w 163"/>
                <a:gd name="T97" fmla="*/ 428 h 452"/>
                <a:gd name="T98" fmla="*/ 24 w 163"/>
                <a:gd name="T99" fmla="*/ 436 h 452"/>
                <a:gd name="T100" fmla="*/ 17 w 163"/>
                <a:gd name="T101" fmla="*/ 442 h 452"/>
                <a:gd name="T102" fmla="*/ 12 w 163"/>
                <a:gd name="T103" fmla="*/ 447 h 452"/>
                <a:gd name="T104" fmla="*/ 7 w 163"/>
                <a:gd name="T105" fmla="*/ 450 h 452"/>
                <a:gd name="T106" fmla="*/ 4 w 163"/>
                <a:gd name="T107" fmla="*/ 452 h 452"/>
                <a:gd name="T108" fmla="*/ 1 w 163"/>
                <a:gd name="T109" fmla="*/ 452 h 452"/>
                <a:gd name="T110" fmla="*/ 0 w 163"/>
                <a:gd name="T111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3" h="452">
                  <a:moveTo>
                    <a:pt x="0" y="452"/>
                  </a:moveTo>
                  <a:lnTo>
                    <a:pt x="0" y="451"/>
                  </a:lnTo>
                  <a:lnTo>
                    <a:pt x="0" y="447"/>
                  </a:lnTo>
                  <a:lnTo>
                    <a:pt x="1" y="443"/>
                  </a:lnTo>
                  <a:lnTo>
                    <a:pt x="4" y="440"/>
                  </a:lnTo>
                  <a:lnTo>
                    <a:pt x="7" y="433"/>
                  </a:lnTo>
                  <a:lnTo>
                    <a:pt x="12" y="426"/>
                  </a:lnTo>
                  <a:lnTo>
                    <a:pt x="17" y="417"/>
                  </a:lnTo>
                  <a:lnTo>
                    <a:pt x="25" y="409"/>
                  </a:lnTo>
                  <a:lnTo>
                    <a:pt x="39" y="387"/>
                  </a:lnTo>
                  <a:lnTo>
                    <a:pt x="45" y="378"/>
                  </a:lnTo>
                  <a:lnTo>
                    <a:pt x="51" y="366"/>
                  </a:lnTo>
                  <a:lnTo>
                    <a:pt x="57" y="355"/>
                  </a:lnTo>
                  <a:lnTo>
                    <a:pt x="63" y="344"/>
                  </a:lnTo>
                  <a:lnTo>
                    <a:pt x="68" y="333"/>
                  </a:lnTo>
                  <a:lnTo>
                    <a:pt x="73" y="320"/>
                  </a:lnTo>
                  <a:lnTo>
                    <a:pt x="82" y="297"/>
                  </a:lnTo>
                  <a:lnTo>
                    <a:pt x="91" y="273"/>
                  </a:lnTo>
                  <a:lnTo>
                    <a:pt x="99" y="248"/>
                  </a:lnTo>
                  <a:lnTo>
                    <a:pt x="107" y="223"/>
                  </a:lnTo>
                  <a:lnTo>
                    <a:pt x="109" y="211"/>
                  </a:lnTo>
                  <a:lnTo>
                    <a:pt x="113" y="197"/>
                  </a:lnTo>
                  <a:lnTo>
                    <a:pt x="116" y="183"/>
                  </a:lnTo>
                  <a:lnTo>
                    <a:pt x="118" y="168"/>
                  </a:lnTo>
                  <a:lnTo>
                    <a:pt x="121" y="151"/>
                  </a:lnTo>
                  <a:lnTo>
                    <a:pt x="123" y="137"/>
                  </a:lnTo>
                  <a:lnTo>
                    <a:pt x="124" y="119"/>
                  </a:lnTo>
                  <a:lnTo>
                    <a:pt x="127" y="102"/>
                  </a:lnTo>
                  <a:lnTo>
                    <a:pt x="127" y="94"/>
                  </a:lnTo>
                  <a:lnTo>
                    <a:pt x="128" y="86"/>
                  </a:lnTo>
                  <a:lnTo>
                    <a:pt x="128" y="78"/>
                  </a:lnTo>
                  <a:lnTo>
                    <a:pt x="128" y="72"/>
                  </a:lnTo>
                  <a:lnTo>
                    <a:pt x="128" y="64"/>
                  </a:lnTo>
                  <a:lnTo>
                    <a:pt x="128" y="58"/>
                  </a:lnTo>
                  <a:lnTo>
                    <a:pt x="128" y="53"/>
                  </a:lnTo>
                  <a:lnTo>
                    <a:pt x="128" y="48"/>
                  </a:lnTo>
                  <a:lnTo>
                    <a:pt x="128" y="43"/>
                  </a:lnTo>
                  <a:lnTo>
                    <a:pt x="128" y="38"/>
                  </a:lnTo>
                  <a:lnTo>
                    <a:pt x="128" y="35"/>
                  </a:lnTo>
                  <a:lnTo>
                    <a:pt x="128" y="31"/>
                  </a:lnTo>
                  <a:lnTo>
                    <a:pt x="128" y="28"/>
                  </a:lnTo>
                  <a:lnTo>
                    <a:pt x="128" y="26"/>
                  </a:lnTo>
                  <a:lnTo>
                    <a:pt x="127" y="23"/>
                  </a:lnTo>
                  <a:lnTo>
                    <a:pt x="127" y="22"/>
                  </a:lnTo>
                  <a:lnTo>
                    <a:pt x="123" y="17"/>
                  </a:lnTo>
                  <a:lnTo>
                    <a:pt x="122" y="15"/>
                  </a:lnTo>
                  <a:lnTo>
                    <a:pt x="122" y="12"/>
                  </a:lnTo>
                  <a:lnTo>
                    <a:pt x="121" y="11"/>
                  </a:lnTo>
                  <a:lnTo>
                    <a:pt x="121" y="9"/>
                  </a:lnTo>
                  <a:lnTo>
                    <a:pt x="121" y="7"/>
                  </a:lnTo>
                  <a:lnTo>
                    <a:pt x="122" y="5"/>
                  </a:lnTo>
                  <a:lnTo>
                    <a:pt x="122" y="4"/>
                  </a:lnTo>
                  <a:lnTo>
                    <a:pt x="123" y="2"/>
                  </a:lnTo>
                  <a:lnTo>
                    <a:pt x="124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40" y="2"/>
                  </a:lnTo>
                  <a:lnTo>
                    <a:pt x="147" y="4"/>
                  </a:lnTo>
                  <a:lnTo>
                    <a:pt x="154" y="6"/>
                  </a:lnTo>
                  <a:lnTo>
                    <a:pt x="163" y="7"/>
                  </a:lnTo>
                  <a:lnTo>
                    <a:pt x="163" y="20"/>
                  </a:lnTo>
                  <a:lnTo>
                    <a:pt x="163" y="32"/>
                  </a:lnTo>
                  <a:lnTo>
                    <a:pt x="163" y="38"/>
                  </a:lnTo>
                  <a:lnTo>
                    <a:pt x="163" y="43"/>
                  </a:lnTo>
                  <a:lnTo>
                    <a:pt x="163" y="50"/>
                  </a:lnTo>
                  <a:lnTo>
                    <a:pt x="163" y="53"/>
                  </a:lnTo>
                  <a:lnTo>
                    <a:pt x="163" y="60"/>
                  </a:lnTo>
                  <a:lnTo>
                    <a:pt x="162" y="66"/>
                  </a:lnTo>
                  <a:lnTo>
                    <a:pt x="160" y="72"/>
                  </a:lnTo>
                  <a:lnTo>
                    <a:pt x="159" y="81"/>
                  </a:lnTo>
                  <a:lnTo>
                    <a:pt x="159" y="91"/>
                  </a:lnTo>
                  <a:lnTo>
                    <a:pt x="158" y="101"/>
                  </a:lnTo>
                  <a:lnTo>
                    <a:pt x="157" y="112"/>
                  </a:lnTo>
                  <a:lnTo>
                    <a:pt x="155" y="124"/>
                  </a:lnTo>
                  <a:lnTo>
                    <a:pt x="155" y="138"/>
                  </a:lnTo>
                  <a:lnTo>
                    <a:pt x="153" y="151"/>
                  </a:lnTo>
                  <a:lnTo>
                    <a:pt x="152" y="164"/>
                  </a:lnTo>
                  <a:lnTo>
                    <a:pt x="149" y="178"/>
                  </a:lnTo>
                  <a:lnTo>
                    <a:pt x="144" y="202"/>
                  </a:lnTo>
                  <a:lnTo>
                    <a:pt x="139" y="226"/>
                  </a:lnTo>
                  <a:lnTo>
                    <a:pt x="130" y="252"/>
                  </a:lnTo>
                  <a:lnTo>
                    <a:pt x="122" y="277"/>
                  </a:lnTo>
                  <a:lnTo>
                    <a:pt x="113" y="303"/>
                  </a:lnTo>
                  <a:lnTo>
                    <a:pt x="102" y="328"/>
                  </a:lnTo>
                  <a:lnTo>
                    <a:pt x="96" y="340"/>
                  </a:lnTo>
                  <a:lnTo>
                    <a:pt x="89" y="353"/>
                  </a:lnTo>
                  <a:lnTo>
                    <a:pt x="82" y="364"/>
                  </a:lnTo>
                  <a:lnTo>
                    <a:pt x="75" y="375"/>
                  </a:lnTo>
                  <a:lnTo>
                    <a:pt x="67" y="386"/>
                  </a:lnTo>
                  <a:lnTo>
                    <a:pt x="60" y="396"/>
                  </a:lnTo>
                  <a:lnTo>
                    <a:pt x="52" y="406"/>
                  </a:lnTo>
                  <a:lnTo>
                    <a:pt x="43" y="415"/>
                  </a:lnTo>
                  <a:lnTo>
                    <a:pt x="40" y="420"/>
                  </a:lnTo>
                  <a:lnTo>
                    <a:pt x="35" y="425"/>
                  </a:lnTo>
                  <a:lnTo>
                    <a:pt x="31" y="428"/>
                  </a:lnTo>
                  <a:lnTo>
                    <a:pt x="27" y="432"/>
                  </a:lnTo>
                  <a:lnTo>
                    <a:pt x="24" y="436"/>
                  </a:lnTo>
                  <a:lnTo>
                    <a:pt x="20" y="440"/>
                  </a:lnTo>
                  <a:lnTo>
                    <a:pt x="17" y="442"/>
                  </a:lnTo>
                  <a:lnTo>
                    <a:pt x="15" y="445"/>
                  </a:lnTo>
                  <a:lnTo>
                    <a:pt x="12" y="447"/>
                  </a:lnTo>
                  <a:lnTo>
                    <a:pt x="10" y="448"/>
                  </a:lnTo>
                  <a:lnTo>
                    <a:pt x="7" y="450"/>
                  </a:lnTo>
                  <a:lnTo>
                    <a:pt x="5" y="451"/>
                  </a:lnTo>
                  <a:lnTo>
                    <a:pt x="4" y="452"/>
                  </a:lnTo>
                  <a:lnTo>
                    <a:pt x="3" y="452"/>
                  </a:lnTo>
                  <a:lnTo>
                    <a:pt x="1" y="452"/>
                  </a:lnTo>
                  <a:lnTo>
                    <a:pt x="0" y="452"/>
                  </a:lnTo>
                  <a:lnTo>
                    <a:pt x="0" y="45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4"/>
            <p:cNvSpPr/>
            <p:nvPr/>
          </p:nvSpPr>
          <p:spPr bwMode="auto">
            <a:xfrm>
              <a:off x="1990726" y="2024063"/>
              <a:ext cx="482600" cy="101600"/>
            </a:xfrm>
            <a:custGeom>
              <a:avLst/>
              <a:gdLst>
                <a:gd name="T0" fmla="*/ 5 w 304"/>
                <a:gd name="T1" fmla="*/ 46 h 64"/>
                <a:gd name="T2" fmla="*/ 17 w 304"/>
                <a:gd name="T3" fmla="*/ 46 h 64"/>
                <a:gd name="T4" fmla="*/ 31 w 304"/>
                <a:gd name="T5" fmla="*/ 45 h 64"/>
                <a:gd name="T6" fmla="*/ 47 w 304"/>
                <a:gd name="T7" fmla="*/ 43 h 64"/>
                <a:gd name="T8" fmla="*/ 65 w 304"/>
                <a:gd name="T9" fmla="*/ 39 h 64"/>
                <a:gd name="T10" fmla="*/ 85 w 304"/>
                <a:gd name="T11" fmla="*/ 35 h 64"/>
                <a:gd name="T12" fmla="*/ 108 w 304"/>
                <a:gd name="T13" fmla="*/ 31 h 64"/>
                <a:gd name="T14" fmla="*/ 133 w 304"/>
                <a:gd name="T15" fmla="*/ 25 h 64"/>
                <a:gd name="T16" fmla="*/ 159 w 304"/>
                <a:gd name="T17" fmla="*/ 20 h 64"/>
                <a:gd name="T18" fmla="*/ 182 w 304"/>
                <a:gd name="T19" fmla="*/ 15 h 64"/>
                <a:gd name="T20" fmla="*/ 203 w 304"/>
                <a:gd name="T21" fmla="*/ 10 h 64"/>
                <a:gd name="T22" fmla="*/ 222 w 304"/>
                <a:gd name="T23" fmla="*/ 8 h 64"/>
                <a:gd name="T24" fmla="*/ 237 w 304"/>
                <a:gd name="T25" fmla="*/ 5 h 64"/>
                <a:gd name="T26" fmla="*/ 249 w 304"/>
                <a:gd name="T27" fmla="*/ 3 h 64"/>
                <a:gd name="T28" fmla="*/ 259 w 304"/>
                <a:gd name="T29" fmla="*/ 2 h 64"/>
                <a:gd name="T30" fmla="*/ 267 w 304"/>
                <a:gd name="T31" fmla="*/ 0 h 64"/>
                <a:gd name="T32" fmla="*/ 277 w 304"/>
                <a:gd name="T33" fmla="*/ 0 h 64"/>
                <a:gd name="T34" fmla="*/ 289 w 304"/>
                <a:gd name="T35" fmla="*/ 2 h 64"/>
                <a:gd name="T36" fmla="*/ 297 w 304"/>
                <a:gd name="T37" fmla="*/ 4 h 64"/>
                <a:gd name="T38" fmla="*/ 300 w 304"/>
                <a:gd name="T39" fmla="*/ 7 h 64"/>
                <a:gd name="T40" fmla="*/ 303 w 304"/>
                <a:gd name="T41" fmla="*/ 10 h 64"/>
                <a:gd name="T42" fmla="*/ 304 w 304"/>
                <a:gd name="T43" fmla="*/ 15 h 64"/>
                <a:gd name="T44" fmla="*/ 302 w 304"/>
                <a:gd name="T45" fmla="*/ 18 h 64"/>
                <a:gd name="T46" fmla="*/ 295 w 304"/>
                <a:gd name="T47" fmla="*/ 20 h 64"/>
                <a:gd name="T48" fmla="*/ 285 w 304"/>
                <a:gd name="T49" fmla="*/ 23 h 64"/>
                <a:gd name="T50" fmla="*/ 272 w 304"/>
                <a:gd name="T51" fmla="*/ 26 h 64"/>
                <a:gd name="T52" fmla="*/ 253 w 304"/>
                <a:gd name="T53" fmla="*/ 30 h 64"/>
                <a:gd name="T54" fmla="*/ 231 w 304"/>
                <a:gd name="T55" fmla="*/ 34 h 64"/>
                <a:gd name="T56" fmla="*/ 205 w 304"/>
                <a:gd name="T57" fmla="*/ 39 h 64"/>
                <a:gd name="T58" fmla="*/ 175 w 304"/>
                <a:gd name="T59" fmla="*/ 44 h 64"/>
                <a:gd name="T60" fmla="*/ 144 w 304"/>
                <a:gd name="T61" fmla="*/ 50 h 64"/>
                <a:gd name="T62" fmla="*/ 115 w 304"/>
                <a:gd name="T63" fmla="*/ 54 h 64"/>
                <a:gd name="T64" fmla="*/ 90 w 304"/>
                <a:gd name="T65" fmla="*/ 58 h 64"/>
                <a:gd name="T66" fmla="*/ 67 w 304"/>
                <a:gd name="T67" fmla="*/ 60 h 64"/>
                <a:gd name="T68" fmla="*/ 46 w 304"/>
                <a:gd name="T69" fmla="*/ 62 h 64"/>
                <a:gd name="T70" fmla="*/ 28 w 304"/>
                <a:gd name="T71" fmla="*/ 64 h 64"/>
                <a:gd name="T72" fmla="*/ 12 w 304"/>
                <a:gd name="T73" fmla="*/ 64 h 64"/>
                <a:gd name="T74" fmla="*/ 0 w 304"/>
                <a:gd name="T75" fmla="*/ 64 h 64"/>
                <a:gd name="T76" fmla="*/ 0 w 304"/>
                <a:gd name="T77" fmla="*/ 4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4" h="64">
                  <a:moveTo>
                    <a:pt x="0" y="46"/>
                  </a:moveTo>
                  <a:lnTo>
                    <a:pt x="5" y="46"/>
                  </a:lnTo>
                  <a:lnTo>
                    <a:pt x="11" y="46"/>
                  </a:lnTo>
                  <a:lnTo>
                    <a:pt x="17" y="46"/>
                  </a:lnTo>
                  <a:lnTo>
                    <a:pt x="23" y="45"/>
                  </a:lnTo>
                  <a:lnTo>
                    <a:pt x="31" y="45"/>
                  </a:lnTo>
                  <a:lnTo>
                    <a:pt x="38" y="44"/>
                  </a:lnTo>
                  <a:lnTo>
                    <a:pt x="47" y="43"/>
                  </a:lnTo>
                  <a:lnTo>
                    <a:pt x="56" y="41"/>
                  </a:lnTo>
                  <a:lnTo>
                    <a:pt x="65" y="39"/>
                  </a:lnTo>
                  <a:lnTo>
                    <a:pt x="75" y="38"/>
                  </a:lnTo>
                  <a:lnTo>
                    <a:pt x="85" y="35"/>
                  </a:lnTo>
                  <a:lnTo>
                    <a:pt x="97" y="34"/>
                  </a:lnTo>
                  <a:lnTo>
                    <a:pt x="108" y="31"/>
                  </a:lnTo>
                  <a:lnTo>
                    <a:pt x="120" y="29"/>
                  </a:lnTo>
                  <a:lnTo>
                    <a:pt x="133" y="25"/>
                  </a:lnTo>
                  <a:lnTo>
                    <a:pt x="145" y="23"/>
                  </a:lnTo>
                  <a:lnTo>
                    <a:pt x="159" y="20"/>
                  </a:lnTo>
                  <a:lnTo>
                    <a:pt x="171" y="18"/>
                  </a:lnTo>
                  <a:lnTo>
                    <a:pt x="182" y="15"/>
                  </a:lnTo>
                  <a:lnTo>
                    <a:pt x="193" y="13"/>
                  </a:lnTo>
                  <a:lnTo>
                    <a:pt x="203" y="10"/>
                  </a:lnTo>
                  <a:lnTo>
                    <a:pt x="212" y="9"/>
                  </a:lnTo>
                  <a:lnTo>
                    <a:pt x="222" y="8"/>
                  </a:lnTo>
                  <a:lnTo>
                    <a:pt x="229" y="7"/>
                  </a:lnTo>
                  <a:lnTo>
                    <a:pt x="237" y="5"/>
                  </a:lnTo>
                  <a:lnTo>
                    <a:pt x="243" y="4"/>
                  </a:lnTo>
                  <a:lnTo>
                    <a:pt x="249" y="3"/>
                  </a:lnTo>
                  <a:lnTo>
                    <a:pt x="256" y="2"/>
                  </a:lnTo>
                  <a:lnTo>
                    <a:pt x="259" y="2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69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2"/>
                  </a:lnTo>
                  <a:lnTo>
                    <a:pt x="294" y="3"/>
                  </a:lnTo>
                  <a:lnTo>
                    <a:pt x="297" y="4"/>
                  </a:lnTo>
                  <a:lnTo>
                    <a:pt x="299" y="5"/>
                  </a:lnTo>
                  <a:lnTo>
                    <a:pt x="300" y="7"/>
                  </a:lnTo>
                  <a:lnTo>
                    <a:pt x="302" y="8"/>
                  </a:lnTo>
                  <a:lnTo>
                    <a:pt x="303" y="10"/>
                  </a:lnTo>
                  <a:lnTo>
                    <a:pt x="303" y="12"/>
                  </a:lnTo>
                  <a:lnTo>
                    <a:pt x="304" y="15"/>
                  </a:lnTo>
                  <a:lnTo>
                    <a:pt x="303" y="17"/>
                  </a:lnTo>
                  <a:lnTo>
                    <a:pt x="302" y="18"/>
                  </a:lnTo>
                  <a:lnTo>
                    <a:pt x="299" y="19"/>
                  </a:lnTo>
                  <a:lnTo>
                    <a:pt x="295" y="20"/>
                  </a:lnTo>
                  <a:lnTo>
                    <a:pt x="292" y="21"/>
                  </a:lnTo>
                  <a:lnTo>
                    <a:pt x="285" y="23"/>
                  </a:lnTo>
                  <a:lnTo>
                    <a:pt x="279" y="24"/>
                  </a:lnTo>
                  <a:lnTo>
                    <a:pt x="272" y="26"/>
                  </a:lnTo>
                  <a:lnTo>
                    <a:pt x="263" y="28"/>
                  </a:lnTo>
                  <a:lnTo>
                    <a:pt x="253" y="30"/>
                  </a:lnTo>
                  <a:lnTo>
                    <a:pt x="242" y="31"/>
                  </a:lnTo>
                  <a:lnTo>
                    <a:pt x="231" y="34"/>
                  </a:lnTo>
                  <a:lnTo>
                    <a:pt x="218" y="36"/>
                  </a:lnTo>
                  <a:lnTo>
                    <a:pt x="205" y="39"/>
                  </a:lnTo>
                  <a:lnTo>
                    <a:pt x="190" y="41"/>
                  </a:lnTo>
                  <a:lnTo>
                    <a:pt x="175" y="44"/>
                  </a:lnTo>
                  <a:lnTo>
                    <a:pt x="159" y="48"/>
                  </a:lnTo>
                  <a:lnTo>
                    <a:pt x="144" y="50"/>
                  </a:lnTo>
                  <a:lnTo>
                    <a:pt x="130" y="51"/>
                  </a:lnTo>
                  <a:lnTo>
                    <a:pt x="115" y="54"/>
                  </a:lnTo>
                  <a:lnTo>
                    <a:pt x="103" y="56"/>
                  </a:lnTo>
                  <a:lnTo>
                    <a:pt x="90" y="58"/>
                  </a:lnTo>
                  <a:lnTo>
                    <a:pt x="78" y="59"/>
                  </a:lnTo>
                  <a:lnTo>
                    <a:pt x="67" y="60"/>
                  </a:lnTo>
                  <a:lnTo>
                    <a:pt x="56" y="61"/>
                  </a:lnTo>
                  <a:lnTo>
                    <a:pt x="46" y="62"/>
                  </a:lnTo>
                  <a:lnTo>
                    <a:pt x="37" y="64"/>
                  </a:lnTo>
                  <a:lnTo>
                    <a:pt x="28" y="64"/>
                  </a:lnTo>
                  <a:lnTo>
                    <a:pt x="19" y="64"/>
                  </a:lnTo>
                  <a:lnTo>
                    <a:pt x="12" y="64"/>
                  </a:lnTo>
                  <a:lnTo>
                    <a:pt x="6" y="64"/>
                  </a:lnTo>
                  <a:lnTo>
                    <a:pt x="0" y="64"/>
                  </a:lnTo>
                  <a:lnTo>
                    <a:pt x="0" y="46"/>
                  </a:lnTo>
                  <a:lnTo>
                    <a:pt x="0" y="4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"/>
            <p:cNvSpPr/>
            <p:nvPr/>
          </p:nvSpPr>
          <p:spPr bwMode="auto">
            <a:xfrm>
              <a:off x="2163763" y="1955800"/>
              <a:ext cx="112713" cy="87313"/>
            </a:xfrm>
            <a:custGeom>
              <a:avLst/>
              <a:gdLst>
                <a:gd name="T0" fmla="*/ 0 w 71"/>
                <a:gd name="T1" fmla="*/ 5 h 55"/>
                <a:gd name="T2" fmla="*/ 0 w 71"/>
                <a:gd name="T3" fmla="*/ 4 h 55"/>
                <a:gd name="T4" fmla="*/ 1 w 71"/>
                <a:gd name="T5" fmla="*/ 4 h 55"/>
                <a:gd name="T6" fmla="*/ 2 w 71"/>
                <a:gd name="T7" fmla="*/ 2 h 55"/>
                <a:gd name="T8" fmla="*/ 4 w 71"/>
                <a:gd name="T9" fmla="*/ 1 h 55"/>
                <a:gd name="T10" fmla="*/ 6 w 71"/>
                <a:gd name="T11" fmla="*/ 1 h 55"/>
                <a:gd name="T12" fmla="*/ 9 w 71"/>
                <a:gd name="T13" fmla="*/ 0 h 55"/>
                <a:gd name="T14" fmla="*/ 12 w 71"/>
                <a:gd name="T15" fmla="*/ 0 h 55"/>
                <a:gd name="T16" fmla="*/ 17 w 71"/>
                <a:gd name="T17" fmla="*/ 0 h 55"/>
                <a:gd name="T18" fmla="*/ 26 w 71"/>
                <a:gd name="T19" fmla="*/ 0 h 55"/>
                <a:gd name="T20" fmla="*/ 33 w 71"/>
                <a:gd name="T21" fmla="*/ 1 h 55"/>
                <a:gd name="T22" fmla="*/ 40 w 71"/>
                <a:gd name="T23" fmla="*/ 4 h 55"/>
                <a:gd name="T24" fmla="*/ 46 w 71"/>
                <a:gd name="T25" fmla="*/ 5 h 55"/>
                <a:gd name="T26" fmla="*/ 51 w 71"/>
                <a:gd name="T27" fmla="*/ 7 h 55"/>
                <a:gd name="T28" fmla="*/ 56 w 71"/>
                <a:gd name="T29" fmla="*/ 10 h 55"/>
                <a:gd name="T30" fmla="*/ 60 w 71"/>
                <a:gd name="T31" fmla="*/ 14 h 55"/>
                <a:gd name="T32" fmla="*/ 63 w 71"/>
                <a:gd name="T33" fmla="*/ 17 h 55"/>
                <a:gd name="T34" fmla="*/ 66 w 71"/>
                <a:gd name="T35" fmla="*/ 22 h 55"/>
                <a:gd name="T36" fmla="*/ 68 w 71"/>
                <a:gd name="T37" fmla="*/ 28 h 55"/>
                <a:gd name="T38" fmla="*/ 70 w 71"/>
                <a:gd name="T39" fmla="*/ 33 h 55"/>
                <a:gd name="T40" fmla="*/ 71 w 71"/>
                <a:gd name="T41" fmla="*/ 38 h 55"/>
                <a:gd name="T42" fmla="*/ 71 w 71"/>
                <a:gd name="T43" fmla="*/ 43 h 55"/>
                <a:gd name="T44" fmla="*/ 71 w 71"/>
                <a:gd name="T45" fmla="*/ 48 h 55"/>
                <a:gd name="T46" fmla="*/ 70 w 71"/>
                <a:gd name="T47" fmla="*/ 51 h 55"/>
                <a:gd name="T48" fmla="*/ 68 w 71"/>
                <a:gd name="T49" fmla="*/ 53 h 55"/>
                <a:gd name="T50" fmla="*/ 67 w 71"/>
                <a:gd name="T51" fmla="*/ 55 h 55"/>
                <a:gd name="T52" fmla="*/ 65 w 71"/>
                <a:gd name="T53" fmla="*/ 55 h 55"/>
                <a:gd name="T54" fmla="*/ 62 w 71"/>
                <a:gd name="T55" fmla="*/ 53 h 55"/>
                <a:gd name="T56" fmla="*/ 58 w 71"/>
                <a:gd name="T57" fmla="*/ 53 h 55"/>
                <a:gd name="T58" fmla="*/ 55 w 71"/>
                <a:gd name="T59" fmla="*/ 52 h 55"/>
                <a:gd name="T60" fmla="*/ 50 w 71"/>
                <a:gd name="T61" fmla="*/ 50 h 55"/>
                <a:gd name="T62" fmla="*/ 45 w 71"/>
                <a:gd name="T63" fmla="*/ 47 h 55"/>
                <a:gd name="T64" fmla="*/ 38 w 71"/>
                <a:gd name="T65" fmla="*/ 43 h 55"/>
                <a:gd name="T66" fmla="*/ 32 w 71"/>
                <a:gd name="T67" fmla="*/ 40 h 55"/>
                <a:gd name="T68" fmla="*/ 27 w 71"/>
                <a:gd name="T69" fmla="*/ 36 h 55"/>
                <a:gd name="T70" fmla="*/ 22 w 71"/>
                <a:gd name="T71" fmla="*/ 32 h 55"/>
                <a:gd name="T72" fmla="*/ 19 w 71"/>
                <a:gd name="T73" fmla="*/ 30 h 55"/>
                <a:gd name="T74" fmla="*/ 15 w 71"/>
                <a:gd name="T75" fmla="*/ 26 h 55"/>
                <a:gd name="T76" fmla="*/ 11 w 71"/>
                <a:gd name="T77" fmla="*/ 22 h 55"/>
                <a:gd name="T78" fmla="*/ 9 w 71"/>
                <a:gd name="T79" fmla="*/ 20 h 55"/>
                <a:gd name="T80" fmla="*/ 7 w 71"/>
                <a:gd name="T81" fmla="*/ 17 h 55"/>
                <a:gd name="T82" fmla="*/ 5 w 71"/>
                <a:gd name="T83" fmla="*/ 15 h 55"/>
                <a:gd name="T84" fmla="*/ 4 w 71"/>
                <a:gd name="T85" fmla="*/ 12 h 55"/>
                <a:gd name="T86" fmla="*/ 2 w 71"/>
                <a:gd name="T87" fmla="*/ 11 h 55"/>
                <a:gd name="T88" fmla="*/ 1 w 71"/>
                <a:gd name="T89" fmla="*/ 9 h 55"/>
                <a:gd name="T90" fmla="*/ 0 w 71"/>
                <a:gd name="T91" fmla="*/ 6 h 55"/>
                <a:gd name="T92" fmla="*/ 0 w 71"/>
                <a:gd name="T93" fmla="*/ 5 h 55"/>
                <a:gd name="T94" fmla="*/ 0 w 71"/>
                <a:gd name="T95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" h="55">
                  <a:moveTo>
                    <a:pt x="0" y="5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40" y="4"/>
                  </a:lnTo>
                  <a:lnTo>
                    <a:pt x="46" y="5"/>
                  </a:lnTo>
                  <a:lnTo>
                    <a:pt x="51" y="7"/>
                  </a:lnTo>
                  <a:lnTo>
                    <a:pt x="56" y="10"/>
                  </a:lnTo>
                  <a:lnTo>
                    <a:pt x="60" y="14"/>
                  </a:lnTo>
                  <a:lnTo>
                    <a:pt x="63" y="17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70" y="33"/>
                  </a:lnTo>
                  <a:lnTo>
                    <a:pt x="71" y="38"/>
                  </a:lnTo>
                  <a:lnTo>
                    <a:pt x="71" y="43"/>
                  </a:lnTo>
                  <a:lnTo>
                    <a:pt x="71" y="48"/>
                  </a:lnTo>
                  <a:lnTo>
                    <a:pt x="70" y="51"/>
                  </a:lnTo>
                  <a:lnTo>
                    <a:pt x="68" y="53"/>
                  </a:lnTo>
                  <a:lnTo>
                    <a:pt x="67" y="55"/>
                  </a:lnTo>
                  <a:lnTo>
                    <a:pt x="65" y="55"/>
                  </a:lnTo>
                  <a:lnTo>
                    <a:pt x="62" y="53"/>
                  </a:lnTo>
                  <a:lnTo>
                    <a:pt x="58" y="53"/>
                  </a:lnTo>
                  <a:lnTo>
                    <a:pt x="55" y="52"/>
                  </a:lnTo>
                  <a:lnTo>
                    <a:pt x="50" y="50"/>
                  </a:lnTo>
                  <a:lnTo>
                    <a:pt x="45" y="47"/>
                  </a:lnTo>
                  <a:lnTo>
                    <a:pt x="38" y="43"/>
                  </a:lnTo>
                  <a:lnTo>
                    <a:pt x="32" y="40"/>
                  </a:lnTo>
                  <a:lnTo>
                    <a:pt x="27" y="36"/>
                  </a:lnTo>
                  <a:lnTo>
                    <a:pt x="22" y="32"/>
                  </a:lnTo>
                  <a:lnTo>
                    <a:pt x="19" y="30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9" y="20"/>
                  </a:lnTo>
                  <a:lnTo>
                    <a:pt x="7" y="17"/>
                  </a:lnTo>
                  <a:lnTo>
                    <a:pt x="5" y="15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6"/>
            <p:cNvSpPr/>
            <p:nvPr/>
          </p:nvSpPr>
          <p:spPr bwMode="auto">
            <a:xfrm>
              <a:off x="2000251" y="2127250"/>
              <a:ext cx="182563" cy="195263"/>
            </a:xfrm>
            <a:custGeom>
              <a:avLst/>
              <a:gdLst>
                <a:gd name="T0" fmla="*/ 0 w 115"/>
                <a:gd name="T1" fmla="*/ 122 h 123"/>
                <a:gd name="T2" fmla="*/ 1 w 115"/>
                <a:gd name="T3" fmla="*/ 117 h 123"/>
                <a:gd name="T4" fmla="*/ 6 w 115"/>
                <a:gd name="T5" fmla="*/ 111 h 123"/>
                <a:gd name="T6" fmla="*/ 13 w 115"/>
                <a:gd name="T7" fmla="*/ 103 h 123"/>
                <a:gd name="T8" fmla="*/ 27 w 115"/>
                <a:gd name="T9" fmla="*/ 89 h 123"/>
                <a:gd name="T10" fmla="*/ 45 w 115"/>
                <a:gd name="T11" fmla="*/ 70 h 123"/>
                <a:gd name="T12" fmla="*/ 58 w 115"/>
                <a:gd name="T13" fmla="*/ 55 h 123"/>
                <a:gd name="T14" fmla="*/ 66 w 115"/>
                <a:gd name="T15" fmla="*/ 45 h 123"/>
                <a:gd name="T16" fmla="*/ 71 w 115"/>
                <a:gd name="T17" fmla="*/ 37 h 123"/>
                <a:gd name="T18" fmla="*/ 74 w 115"/>
                <a:gd name="T19" fmla="*/ 31 h 123"/>
                <a:gd name="T20" fmla="*/ 78 w 115"/>
                <a:gd name="T21" fmla="*/ 22 h 123"/>
                <a:gd name="T22" fmla="*/ 79 w 115"/>
                <a:gd name="T23" fmla="*/ 16 h 123"/>
                <a:gd name="T24" fmla="*/ 79 w 115"/>
                <a:gd name="T25" fmla="*/ 12 h 123"/>
                <a:gd name="T26" fmla="*/ 77 w 115"/>
                <a:gd name="T27" fmla="*/ 9 h 123"/>
                <a:gd name="T28" fmla="*/ 77 w 115"/>
                <a:gd name="T29" fmla="*/ 4 h 123"/>
                <a:gd name="T30" fmla="*/ 79 w 115"/>
                <a:gd name="T31" fmla="*/ 0 h 123"/>
                <a:gd name="T32" fmla="*/ 83 w 115"/>
                <a:gd name="T33" fmla="*/ 0 h 123"/>
                <a:gd name="T34" fmla="*/ 88 w 115"/>
                <a:gd name="T35" fmla="*/ 1 h 123"/>
                <a:gd name="T36" fmla="*/ 98 w 115"/>
                <a:gd name="T37" fmla="*/ 6 h 123"/>
                <a:gd name="T38" fmla="*/ 104 w 115"/>
                <a:gd name="T39" fmla="*/ 11 h 123"/>
                <a:gd name="T40" fmla="*/ 109 w 115"/>
                <a:gd name="T41" fmla="*/ 15 h 123"/>
                <a:gd name="T42" fmla="*/ 113 w 115"/>
                <a:gd name="T43" fmla="*/ 20 h 123"/>
                <a:gd name="T44" fmla="*/ 114 w 115"/>
                <a:gd name="T45" fmla="*/ 25 h 123"/>
                <a:gd name="T46" fmla="*/ 110 w 115"/>
                <a:gd name="T47" fmla="*/ 31 h 123"/>
                <a:gd name="T48" fmla="*/ 104 w 115"/>
                <a:gd name="T49" fmla="*/ 41 h 123"/>
                <a:gd name="T50" fmla="*/ 94 w 115"/>
                <a:gd name="T51" fmla="*/ 52 h 123"/>
                <a:gd name="T52" fmla="*/ 73 w 115"/>
                <a:gd name="T53" fmla="*/ 73 h 123"/>
                <a:gd name="T54" fmla="*/ 59 w 115"/>
                <a:gd name="T55" fmla="*/ 87 h 123"/>
                <a:gd name="T56" fmla="*/ 46 w 115"/>
                <a:gd name="T57" fmla="*/ 98 h 123"/>
                <a:gd name="T58" fmla="*/ 32 w 115"/>
                <a:gd name="T59" fmla="*/ 108 h 123"/>
                <a:gd name="T60" fmla="*/ 20 w 115"/>
                <a:gd name="T61" fmla="*/ 116 h 123"/>
                <a:gd name="T62" fmla="*/ 10 w 115"/>
                <a:gd name="T63" fmla="*/ 120 h 123"/>
                <a:gd name="T64" fmla="*/ 4 w 115"/>
                <a:gd name="T65" fmla="*/ 123 h 123"/>
                <a:gd name="T66" fmla="*/ 0 w 115"/>
                <a:gd name="T6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123">
                  <a:moveTo>
                    <a:pt x="0" y="123"/>
                  </a:moveTo>
                  <a:lnTo>
                    <a:pt x="0" y="122"/>
                  </a:lnTo>
                  <a:lnTo>
                    <a:pt x="0" y="119"/>
                  </a:lnTo>
                  <a:lnTo>
                    <a:pt x="1" y="117"/>
                  </a:lnTo>
                  <a:lnTo>
                    <a:pt x="4" y="114"/>
                  </a:lnTo>
                  <a:lnTo>
                    <a:pt x="6" y="111"/>
                  </a:lnTo>
                  <a:lnTo>
                    <a:pt x="10" y="107"/>
                  </a:lnTo>
                  <a:lnTo>
                    <a:pt x="13" y="103"/>
                  </a:lnTo>
                  <a:lnTo>
                    <a:pt x="17" y="98"/>
                  </a:lnTo>
                  <a:lnTo>
                    <a:pt x="27" y="89"/>
                  </a:lnTo>
                  <a:lnTo>
                    <a:pt x="36" y="79"/>
                  </a:lnTo>
                  <a:lnTo>
                    <a:pt x="45" y="70"/>
                  </a:lnTo>
                  <a:lnTo>
                    <a:pt x="54" y="60"/>
                  </a:lnTo>
                  <a:lnTo>
                    <a:pt x="58" y="55"/>
                  </a:lnTo>
                  <a:lnTo>
                    <a:pt x="62" y="50"/>
                  </a:lnTo>
                  <a:lnTo>
                    <a:pt x="66" y="45"/>
                  </a:lnTo>
                  <a:lnTo>
                    <a:pt x="68" y="41"/>
                  </a:lnTo>
                  <a:lnTo>
                    <a:pt x="71" y="37"/>
                  </a:lnTo>
                  <a:lnTo>
                    <a:pt x="73" y="34"/>
                  </a:lnTo>
                  <a:lnTo>
                    <a:pt x="74" y="31"/>
                  </a:lnTo>
                  <a:lnTo>
                    <a:pt x="76" y="27"/>
                  </a:lnTo>
                  <a:lnTo>
                    <a:pt x="78" y="22"/>
                  </a:lnTo>
                  <a:lnTo>
                    <a:pt x="79" y="19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9" y="12"/>
                  </a:lnTo>
                  <a:lnTo>
                    <a:pt x="78" y="11"/>
                  </a:lnTo>
                  <a:lnTo>
                    <a:pt x="77" y="9"/>
                  </a:lnTo>
                  <a:lnTo>
                    <a:pt x="77" y="6"/>
                  </a:lnTo>
                  <a:lnTo>
                    <a:pt x="77" y="4"/>
                  </a:lnTo>
                  <a:lnTo>
                    <a:pt x="78" y="1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1"/>
                  </a:lnTo>
                  <a:lnTo>
                    <a:pt x="88" y="1"/>
                  </a:lnTo>
                  <a:lnTo>
                    <a:pt x="91" y="2"/>
                  </a:lnTo>
                  <a:lnTo>
                    <a:pt x="98" y="6"/>
                  </a:lnTo>
                  <a:lnTo>
                    <a:pt x="102" y="9"/>
                  </a:lnTo>
                  <a:lnTo>
                    <a:pt x="104" y="11"/>
                  </a:lnTo>
                  <a:lnTo>
                    <a:pt x="107" y="14"/>
                  </a:lnTo>
                  <a:lnTo>
                    <a:pt x="109" y="15"/>
                  </a:lnTo>
                  <a:lnTo>
                    <a:pt x="112" y="17"/>
                  </a:lnTo>
                  <a:lnTo>
                    <a:pt x="113" y="20"/>
                  </a:lnTo>
                  <a:lnTo>
                    <a:pt x="115" y="24"/>
                  </a:lnTo>
                  <a:lnTo>
                    <a:pt x="114" y="25"/>
                  </a:lnTo>
                  <a:lnTo>
                    <a:pt x="113" y="29"/>
                  </a:lnTo>
                  <a:lnTo>
                    <a:pt x="110" y="31"/>
                  </a:lnTo>
                  <a:lnTo>
                    <a:pt x="108" y="36"/>
                  </a:lnTo>
                  <a:lnTo>
                    <a:pt x="104" y="41"/>
                  </a:lnTo>
                  <a:lnTo>
                    <a:pt x="99" y="46"/>
                  </a:lnTo>
                  <a:lnTo>
                    <a:pt x="94" y="52"/>
                  </a:lnTo>
                  <a:lnTo>
                    <a:pt x="88" y="60"/>
                  </a:lnTo>
                  <a:lnTo>
                    <a:pt x="73" y="73"/>
                  </a:lnTo>
                  <a:lnTo>
                    <a:pt x="67" y="81"/>
                  </a:lnTo>
                  <a:lnTo>
                    <a:pt x="59" y="87"/>
                  </a:lnTo>
                  <a:lnTo>
                    <a:pt x="52" y="92"/>
                  </a:lnTo>
                  <a:lnTo>
                    <a:pt x="46" y="98"/>
                  </a:lnTo>
                  <a:lnTo>
                    <a:pt x="38" y="103"/>
                  </a:lnTo>
                  <a:lnTo>
                    <a:pt x="32" y="108"/>
                  </a:lnTo>
                  <a:lnTo>
                    <a:pt x="26" y="112"/>
                  </a:lnTo>
                  <a:lnTo>
                    <a:pt x="20" y="116"/>
                  </a:lnTo>
                  <a:lnTo>
                    <a:pt x="15" y="118"/>
                  </a:lnTo>
                  <a:lnTo>
                    <a:pt x="10" y="120"/>
                  </a:lnTo>
                  <a:lnTo>
                    <a:pt x="6" y="122"/>
                  </a:lnTo>
                  <a:lnTo>
                    <a:pt x="4" y="123"/>
                  </a:lnTo>
                  <a:lnTo>
                    <a:pt x="1" y="123"/>
                  </a:lnTo>
                  <a:lnTo>
                    <a:pt x="0" y="123"/>
                  </a:lnTo>
                  <a:lnTo>
                    <a:pt x="0" y="12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7"/>
            <p:cNvSpPr/>
            <p:nvPr/>
          </p:nvSpPr>
          <p:spPr bwMode="auto">
            <a:xfrm>
              <a:off x="2098676" y="2222500"/>
              <a:ext cx="47625" cy="195263"/>
            </a:xfrm>
            <a:custGeom>
              <a:avLst/>
              <a:gdLst>
                <a:gd name="T0" fmla="*/ 4 w 30"/>
                <a:gd name="T1" fmla="*/ 111 h 123"/>
                <a:gd name="T2" fmla="*/ 2 w 30"/>
                <a:gd name="T3" fmla="*/ 105 h 123"/>
                <a:gd name="T4" fmla="*/ 1 w 30"/>
                <a:gd name="T5" fmla="*/ 100 h 123"/>
                <a:gd name="T6" fmla="*/ 0 w 30"/>
                <a:gd name="T7" fmla="*/ 94 h 123"/>
                <a:gd name="T8" fmla="*/ 0 w 30"/>
                <a:gd name="T9" fmla="*/ 89 h 123"/>
                <a:gd name="T10" fmla="*/ 0 w 30"/>
                <a:gd name="T11" fmla="*/ 87 h 123"/>
                <a:gd name="T12" fmla="*/ 0 w 30"/>
                <a:gd name="T13" fmla="*/ 84 h 123"/>
                <a:gd name="T14" fmla="*/ 0 w 30"/>
                <a:gd name="T15" fmla="*/ 82 h 123"/>
                <a:gd name="T16" fmla="*/ 1 w 30"/>
                <a:gd name="T17" fmla="*/ 79 h 123"/>
                <a:gd name="T18" fmla="*/ 1 w 30"/>
                <a:gd name="T19" fmla="*/ 75 h 123"/>
                <a:gd name="T20" fmla="*/ 2 w 30"/>
                <a:gd name="T21" fmla="*/ 72 h 123"/>
                <a:gd name="T22" fmla="*/ 4 w 30"/>
                <a:gd name="T23" fmla="*/ 63 h 123"/>
                <a:gd name="T24" fmla="*/ 5 w 30"/>
                <a:gd name="T25" fmla="*/ 58 h 123"/>
                <a:gd name="T26" fmla="*/ 5 w 30"/>
                <a:gd name="T27" fmla="*/ 52 h 123"/>
                <a:gd name="T28" fmla="*/ 5 w 30"/>
                <a:gd name="T29" fmla="*/ 44 h 123"/>
                <a:gd name="T30" fmla="*/ 5 w 30"/>
                <a:gd name="T31" fmla="*/ 37 h 123"/>
                <a:gd name="T32" fmla="*/ 4 w 30"/>
                <a:gd name="T33" fmla="*/ 29 h 123"/>
                <a:gd name="T34" fmla="*/ 4 w 30"/>
                <a:gd name="T35" fmla="*/ 19 h 123"/>
                <a:gd name="T36" fmla="*/ 2 w 30"/>
                <a:gd name="T37" fmla="*/ 10 h 123"/>
                <a:gd name="T38" fmla="*/ 1 w 30"/>
                <a:gd name="T39" fmla="*/ 0 h 123"/>
                <a:gd name="T40" fmla="*/ 7 w 30"/>
                <a:gd name="T41" fmla="*/ 0 h 123"/>
                <a:gd name="T42" fmla="*/ 12 w 30"/>
                <a:gd name="T43" fmla="*/ 1 h 123"/>
                <a:gd name="T44" fmla="*/ 16 w 30"/>
                <a:gd name="T45" fmla="*/ 3 h 123"/>
                <a:gd name="T46" fmla="*/ 20 w 30"/>
                <a:gd name="T47" fmla="*/ 7 h 123"/>
                <a:gd name="T48" fmla="*/ 24 w 30"/>
                <a:gd name="T49" fmla="*/ 11 h 123"/>
                <a:gd name="T50" fmla="*/ 26 w 30"/>
                <a:gd name="T51" fmla="*/ 17 h 123"/>
                <a:gd name="T52" fmla="*/ 27 w 30"/>
                <a:gd name="T53" fmla="*/ 23 h 123"/>
                <a:gd name="T54" fmla="*/ 29 w 30"/>
                <a:gd name="T55" fmla="*/ 31 h 123"/>
                <a:gd name="T56" fmla="*/ 30 w 30"/>
                <a:gd name="T57" fmla="*/ 39 h 123"/>
                <a:gd name="T58" fmla="*/ 30 w 30"/>
                <a:gd name="T59" fmla="*/ 47 h 123"/>
                <a:gd name="T60" fmla="*/ 30 w 30"/>
                <a:gd name="T61" fmla="*/ 56 h 123"/>
                <a:gd name="T62" fmla="*/ 30 w 30"/>
                <a:gd name="T63" fmla="*/ 63 h 123"/>
                <a:gd name="T64" fmla="*/ 29 w 30"/>
                <a:gd name="T65" fmla="*/ 79 h 123"/>
                <a:gd name="T66" fmla="*/ 26 w 30"/>
                <a:gd name="T67" fmla="*/ 94 h 123"/>
                <a:gd name="T68" fmla="*/ 25 w 30"/>
                <a:gd name="T69" fmla="*/ 101 h 123"/>
                <a:gd name="T70" fmla="*/ 22 w 30"/>
                <a:gd name="T71" fmla="*/ 106 h 123"/>
                <a:gd name="T72" fmla="*/ 21 w 30"/>
                <a:gd name="T73" fmla="*/ 111 h 123"/>
                <a:gd name="T74" fmla="*/ 20 w 30"/>
                <a:gd name="T75" fmla="*/ 116 h 123"/>
                <a:gd name="T76" fmla="*/ 17 w 30"/>
                <a:gd name="T77" fmla="*/ 119 h 123"/>
                <a:gd name="T78" fmla="*/ 16 w 30"/>
                <a:gd name="T79" fmla="*/ 121 h 123"/>
                <a:gd name="T80" fmla="*/ 15 w 30"/>
                <a:gd name="T81" fmla="*/ 123 h 123"/>
                <a:gd name="T82" fmla="*/ 14 w 30"/>
                <a:gd name="T83" fmla="*/ 123 h 123"/>
                <a:gd name="T84" fmla="*/ 14 w 30"/>
                <a:gd name="T85" fmla="*/ 123 h 123"/>
                <a:gd name="T86" fmla="*/ 12 w 30"/>
                <a:gd name="T87" fmla="*/ 123 h 123"/>
                <a:gd name="T88" fmla="*/ 10 w 30"/>
                <a:gd name="T89" fmla="*/ 121 h 123"/>
                <a:gd name="T90" fmla="*/ 9 w 30"/>
                <a:gd name="T91" fmla="*/ 120 h 123"/>
                <a:gd name="T92" fmla="*/ 7 w 30"/>
                <a:gd name="T93" fmla="*/ 118 h 123"/>
                <a:gd name="T94" fmla="*/ 6 w 30"/>
                <a:gd name="T95" fmla="*/ 116 h 123"/>
                <a:gd name="T96" fmla="*/ 4 w 30"/>
                <a:gd name="T97" fmla="*/ 111 h 123"/>
                <a:gd name="T98" fmla="*/ 4 w 30"/>
                <a:gd name="T99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" h="123">
                  <a:moveTo>
                    <a:pt x="4" y="111"/>
                  </a:moveTo>
                  <a:lnTo>
                    <a:pt x="2" y="105"/>
                  </a:lnTo>
                  <a:lnTo>
                    <a:pt x="1" y="100"/>
                  </a:lnTo>
                  <a:lnTo>
                    <a:pt x="0" y="94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1" y="79"/>
                  </a:lnTo>
                  <a:lnTo>
                    <a:pt x="1" y="75"/>
                  </a:lnTo>
                  <a:lnTo>
                    <a:pt x="2" y="72"/>
                  </a:lnTo>
                  <a:lnTo>
                    <a:pt x="4" y="63"/>
                  </a:lnTo>
                  <a:lnTo>
                    <a:pt x="5" y="58"/>
                  </a:lnTo>
                  <a:lnTo>
                    <a:pt x="5" y="52"/>
                  </a:lnTo>
                  <a:lnTo>
                    <a:pt x="5" y="44"/>
                  </a:lnTo>
                  <a:lnTo>
                    <a:pt x="5" y="37"/>
                  </a:lnTo>
                  <a:lnTo>
                    <a:pt x="4" y="29"/>
                  </a:lnTo>
                  <a:lnTo>
                    <a:pt x="4" y="19"/>
                  </a:lnTo>
                  <a:lnTo>
                    <a:pt x="2" y="1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6" y="3"/>
                  </a:lnTo>
                  <a:lnTo>
                    <a:pt x="20" y="7"/>
                  </a:lnTo>
                  <a:lnTo>
                    <a:pt x="24" y="11"/>
                  </a:lnTo>
                  <a:lnTo>
                    <a:pt x="26" y="17"/>
                  </a:lnTo>
                  <a:lnTo>
                    <a:pt x="27" y="23"/>
                  </a:lnTo>
                  <a:lnTo>
                    <a:pt x="29" y="31"/>
                  </a:lnTo>
                  <a:lnTo>
                    <a:pt x="30" y="39"/>
                  </a:lnTo>
                  <a:lnTo>
                    <a:pt x="30" y="47"/>
                  </a:lnTo>
                  <a:lnTo>
                    <a:pt x="30" y="56"/>
                  </a:lnTo>
                  <a:lnTo>
                    <a:pt x="30" y="63"/>
                  </a:lnTo>
                  <a:lnTo>
                    <a:pt x="29" y="79"/>
                  </a:lnTo>
                  <a:lnTo>
                    <a:pt x="26" y="94"/>
                  </a:lnTo>
                  <a:lnTo>
                    <a:pt x="25" y="101"/>
                  </a:lnTo>
                  <a:lnTo>
                    <a:pt x="22" y="106"/>
                  </a:lnTo>
                  <a:lnTo>
                    <a:pt x="21" y="111"/>
                  </a:lnTo>
                  <a:lnTo>
                    <a:pt x="20" y="116"/>
                  </a:lnTo>
                  <a:lnTo>
                    <a:pt x="17" y="119"/>
                  </a:lnTo>
                  <a:lnTo>
                    <a:pt x="16" y="121"/>
                  </a:lnTo>
                  <a:lnTo>
                    <a:pt x="15" y="123"/>
                  </a:lnTo>
                  <a:lnTo>
                    <a:pt x="14" y="123"/>
                  </a:lnTo>
                  <a:lnTo>
                    <a:pt x="14" y="123"/>
                  </a:lnTo>
                  <a:lnTo>
                    <a:pt x="12" y="123"/>
                  </a:lnTo>
                  <a:lnTo>
                    <a:pt x="10" y="121"/>
                  </a:lnTo>
                  <a:lnTo>
                    <a:pt x="9" y="120"/>
                  </a:lnTo>
                  <a:lnTo>
                    <a:pt x="7" y="118"/>
                  </a:lnTo>
                  <a:lnTo>
                    <a:pt x="6" y="116"/>
                  </a:lnTo>
                  <a:lnTo>
                    <a:pt x="4" y="111"/>
                  </a:lnTo>
                  <a:lnTo>
                    <a:pt x="4" y="11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8"/>
            <p:cNvSpPr/>
            <p:nvPr/>
          </p:nvSpPr>
          <p:spPr bwMode="auto">
            <a:xfrm>
              <a:off x="2220913" y="2263775"/>
              <a:ext cx="71438" cy="61913"/>
            </a:xfrm>
            <a:custGeom>
              <a:avLst/>
              <a:gdLst>
                <a:gd name="T0" fmla="*/ 0 w 45"/>
                <a:gd name="T1" fmla="*/ 5 h 39"/>
                <a:gd name="T2" fmla="*/ 2 w 45"/>
                <a:gd name="T3" fmla="*/ 3 h 39"/>
                <a:gd name="T4" fmla="*/ 4 w 45"/>
                <a:gd name="T5" fmla="*/ 2 h 39"/>
                <a:gd name="T6" fmla="*/ 6 w 45"/>
                <a:gd name="T7" fmla="*/ 2 h 39"/>
                <a:gd name="T8" fmla="*/ 9 w 45"/>
                <a:gd name="T9" fmla="*/ 1 h 39"/>
                <a:gd name="T10" fmla="*/ 11 w 45"/>
                <a:gd name="T11" fmla="*/ 1 h 39"/>
                <a:gd name="T12" fmla="*/ 14 w 45"/>
                <a:gd name="T13" fmla="*/ 0 h 39"/>
                <a:gd name="T14" fmla="*/ 17 w 45"/>
                <a:gd name="T15" fmla="*/ 0 h 39"/>
                <a:gd name="T16" fmla="*/ 24 w 45"/>
                <a:gd name="T17" fmla="*/ 1 h 39"/>
                <a:gd name="T18" fmla="*/ 26 w 45"/>
                <a:gd name="T19" fmla="*/ 1 h 39"/>
                <a:gd name="T20" fmla="*/ 29 w 45"/>
                <a:gd name="T21" fmla="*/ 2 h 39"/>
                <a:gd name="T22" fmla="*/ 31 w 45"/>
                <a:gd name="T23" fmla="*/ 3 h 39"/>
                <a:gd name="T24" fmla="*/ 34 w 45"/>
                <a:gd name="T25" fmla="*/ 5 h 39"/>
                <a:gd name="T26" fmla="*/ 37 w 45"/>
                <a:gd name="T27" fmla="*/ 7 h 39"/>
                <a:gd name="T28" fmla="*/ 40 w 45"/>
                <a:gd name="T29" fmla="*/ 10 h 39"/>
                <a:gd name="T30" fmla="*/ 42 w 45"/>
                <a:gd name="T31" fmla="*/ 12 h 39"/>
                <a:gd name="T32" fmla="*/ 43 w 45"/>
                <a:gd name="T33" fmla="*/ 16 h 39"/>
                <a:gd name="T34" fmla="*/ 45 w 45"/>
                <a:gd name="T35" fmla="*/ 18 h 39"/>
                <a:gd name="T36" fmla="*/ 45 w 45"/>
                <a:gd name="T37" fmla="*/ 21 h 39"/>
                <a:gd name="T38" fmla="*/ 45 w 45"/>
                <a:gd name="T39" fmla="*/ 23 h 39"/>
                <a:gd name="T40" fmla="*/ 45 w 45"/>
                <a:gd name="T41" fmla="*/ 26 h 39"/>
                <a:gd name="T42" fmla="*/ 43 w 45"/>
                <a:gd name="T43" fmla="*/ 30 h 39"/>
                <a:gd name="T44" fmla="*/ 42 w 45"/>
                <a:gd name="T45" fmla="*/ 32 h 39"/>
                <a:gd name="T46" fmla="*/ 40 w 45"/>
                <a:gd name="T47" fmla="*/ 34 h 39"/>
                <a:gd name="T48" fmla="*/ 37 w 45"/>
                <a:gd name="T49" fmla="*/ 37 h 39"/>
                <a:gd name="T50" fmla="*/ 36 w 45"/>
                <a:gd name="T51" fmla="*/ 38 h 39"/>
                <a:gd name="T52" fmla="*/ 34 w 45"/>
                <a:gd name="T53" fmla="*/ 39 h 39"/>
                <a:gd name="T54" fmla="*/ 31 w 45"/>
                <a:gd name="T55" fmla="*/ 39 h 39"/>
                <a:gd name="T56" fmla="*/ 27 w 45"/>
                <a:gd name="T57" fmla="*/ 38 h 39"/>
                <a:gd name="T58" fmla="*/ 25 w 45"/>
                <a:gd name="T59" fmla="*/ 37 h 39"/>
                <a:gd name="T60" fmla="*/ 22 w 45"/>
                <a:gd name="T61" fmla="*/ 34 h 39"/>
                <a:gd name="T62" fmla="*/ 17 w 45"/>
                <a:gd name="T63" fmla="*/ 30 h 39"/>
                <a:gd name="T64" fmla="*/ 12 w 45"/>
                <a:gd name="T65" fmla="*/ 25 h 39"/>
                <a:gd name="T66" fmla="*/ 10 w 45"/>
                <a:gd name="T67" fmla="*/ 22 h 39"/>
                <a:gd name="T68" fmla="*/ 7 w 45"/>
                <a:gd name="T69" fmla="*/ 21 h 39"/>
                <a:gd name="T70" fmla="*/ 6 w 45"/>
                <a:gd name="T71" fmla="*/ 18 h 39"/>
                <a:gd name="T72" fmla="*/ 5 w 45"/>
                <a:gd name="T73" fmla="*/ 17 h 39"/>
                <a:gd name="T74" fmla="*/ 4 w 45"/>
                <a:gd name="T75" fmla="*/ 13 h 39"/>
                <a:gd name="T76" fmla="*/ 2 w 45"/>
                <a:gd name="T77" fmla="*/ 10 h 39"/>
                <a:gd name="T78" fmla="*/ 1 w 45"/>
                <a:gd name="T79" fmla="*/ 7 h 39"/>
                <a:gd name="T80" fmla="*/ 0 w 45"/>
                <a:gd name="T81" fmla="*/ 5 h 39"/>
                <a:gd name="T82" fmla="*/ 0 w 45"/>
                <a:gd name="T83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39">
                  <a:moveTo>
                    <a:pt x="0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9" y="2"/>
                  </a:lnTo>
                  <a:lnTo>
                    <a:pt x="31" y="3"/>
                  </a:lnTo>
                  <a:lnTo>
                    <a:pt x="34" y="5"/>
                  </a:lnTo>
                  <a:lnTo>
                    <a:pt x="37" y="7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43" y="16"/>
                  </a:lnTo>
                  <a:lnTo>
                    <a:pt x="45" y="18"/>
                  </a:lnTo>
                  <a:lnTo>
                    <a:pt x="45" y="21"/>
                  </a:lnTo>
                  <a:lnTo>
                    <a:pt x="45" y="23"/>
                  </a:lnTo>
                  <a:lnTo>
                    <a:pt x="45" y="26"/>
                  </a:lnTo>
                  <a:lnTo>
                    <a:pt x="43" y="30"/>
                  </a:lnTo>
                  <a:lnTo>
                    <a:pt x="42" y="32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6" y="38"/>
                  </a:lnTo>
                  <a:lnTo>
                    <a:pt x="34" y="39"/>
                  </a:lnTo>
                  <a:lnTo>
                    <a:pt x="31" y="39"/>
                  </a:lnTo>
                  <a:lnTo>
                    <a:pt x="27" y="38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17" y="30"/>
                  </a:lnTo>
                  <a:lnTo>
                    <a:pt x="12" y="25"/>
                  </a:lnTo>
                  <a:lnTo>
                    <a:pt x="10" y="22"/>
                  </a:lnTo>
                  <a:lnTo>
                    <a:pt x="7" y="21"/>
                  </a:lnTo>
                  <a:lnTo>
                    <a:pt x="6" y="18"/>
                  </a:lnTo>
                  <a:lnTo>
                    <a:pt x="5" y="17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9"/>
            <p:cNvSpPr/>
            <p:nvPr/>
          </p:nvSpPr>
          <p:spPr bwMode="auto">
            <a:xfrm>
              <a:off x="2317751" y="2081213"/>
              <a:ext cx="104775" cy="317500"/>
            </a:xfrm>
            <a:custGeom>
              <a:avLst/>
              <a:gdLst>
                <a:gd name="T0" fmla="*/ 9 w 66"/>
                <a:gd name="T1" fmla="*/ 174 h 200"/>
                <a:gd name="T2" fmla="*/ 4 w 66"/>
                <a:gd name="T3" fmla="*/ 171 h 200"/>
                <a:gd name="T4" fmla="*/ 1 w 66"/>
                <a:gd name="T5" fmla="*/ 167 h 200"/>
                <a:gd name="T6" fmla="*/ 0 w 66"/>
                <a:gd name="T7" fmla="*/ 164 h 200"/>
                <a:gd name="T8" fmla="*/ 1 w 66"/>
                <a:gd name="T9" fmla="*/ 163 h 200"/>
                <a:gd name="T10" fmla="*/ 2 w 66"/>
                <a:gd name="T11" fmla="*/ 162 h 200"/>
                <a:gd name="T12" fmla="*/ 6 w 66"/>
                <a:gd name="T13" fmla="*/ 161 h 200"/>
                <a:gd name="T14" fmla="*/ 11 w 66"/>
                <a:gd name="T15" fmla="*/ 161 h 200"/>
                <a:gd name="T16" fmla="*/ 22 w 66"/>
                <a:gd name="T17" fmla="*/ 161 h 200"/>
                <a:gd name="T18" fmla="*/ 27 w 66"/>
                <a:gd name="T19" fmla="*/ 159 h 200"/>
                <a:gd name="T20" fmla="*/ 32 w 66"/>
                <a:gd name="T21" fmla="*/ 158 h 200"/>
                <a:gd name="T22" fmla="*/ 35 w 66"/>
                <a:gd name="T23" fmla="*/ 156 h 200"/>
                <a:gd name="T24" fmla="*/ 37 w 66"/>
                <a:gd name="T25" fmla="*/ 152 h 200"/>
                <a:gd name="T26" fmla="*/ 38 w 66"/>
                <a:gd name="T27" fmla="*/ 148 h 200"/>
                <a:gd name="T28" fmla="*/ 40 w 66"/>
                <a:gd name="T29" fmla="*/ 143 h 200"/>
                <a:gd name="T30" fmla="*/ 40 w 66"/>
                <a:gd name="T31" fmla="*/ 136 h 200"/>
                <a:gd name="T32" fmla="*/ 40 w 66"/>
                <a:gd name="T33" fmla="*/ 126 h 200"/>
                <a:gd name="T34" fmla="*/ 38 w 66"/>
                <a:gd name="T35" fmla="*/ 112 h 200"/>
                <a:gd name="T36" fmla="*/ 37 w 66"/>
                <a:gd name="T37" fmla="*/ 96 h 200"/>
                <a:gd name="T38" fmla="*/ 36 w 66"/>
                <a:gd name="T39" fmla="*/ 76 h 200"/>
                <a:gd name="T40" fmla="*/ 35 w 66"/>
                <a:gd name="T41" fmla="*/ 60 h 200"/>
                <a:gd name="T42" fmla="*/ 32 w 66"/>
                <a:gd name="T43" fmla="*/ 48 h 200"/>
                <a:gd name="T44" fmla="*/ 31 w 66"/>
                <a:gd name="T45" fmla="*/ 38 h 200"/>
                <a:gd name="T46" fmla="*/ 27 w 66"/>
                <a:gd name="T47" fmla="*/ 30 h 200"/>
                <a:gd name="T48" fmla="*/ 22 w 66"/>
                <a:gd name="T49" fmla="*/ 22 h 200"/>
                <a:gd name="T50" fmla="*/ 18 w 66"/>
                <a:gd name="T51" fmla="*/ 17 h 200"/>
                <a:gd name="T52" fmla="*/ 16 w 66"/>
                <a:gd name="T53" fmla="*/ 14 h 200"/>
                <a:gd name="T54" fmla="*/ 16 w 66"/>
                <a:gd name="T55" fmla="*/ 12 h 200"/>
                <a:gd name="T56" fmla="*/ 17 w 66"/>
                <a:gd name="T57" fmla="*/ 5 h 200"/>
                <a:gd name="T58" fmla="*/ 21 w 66"/>
                <a:gd name="T59" fmla="*/ 2 h 200"/>
                <a:gd name="T60" fmla="*/ 25 w 66"/>
                <a:gd name="T61" fmla="*/ 0 h 200"/>
                <a:gd name="T62" fmla="*/ 30 w 66"/>
                <a:gd name="T63" fmla="*/ 0 h 200"/>
                <a:gd name="T64" fmla="*/ 37 w 66"/>
                <a:gd name="T65" fmla="*/ 3 h 200"/>
                <a:gd name="T66" fmla="*/ 45 w 66"/>
                <a:gd name="T67" fmla="*/ 7 h 200"/>
                <a:gd name="T68" fmla="*/ 48 w 66"/>
                <a:gd name="T69" fmla="*/ 10 h 200"/>
                <a:gd name="T70" fmla="*/ 55 w 66"/>
                <a:gd name="T71" fmla="*/ 15 h 200"/>
                <a:gd name="T72" fmla="*/ 58 w 66"/>
                <a:gd name="T73" fmla="*/ 20 h 200"/>
                <a:gd name="T74" fmla="*/ 59 w 66"/>
                <a:gd name="T75" fmla="*/ 25 h 200"/>
                <a:gd name="T76" fmla="*/ 59 w 66"/>
                <a:gd name="T77" fmla="*/ 30 h 200"/>
                <a:gd name="T78" fmla="*/ 58 w 66"/>
                <a:gd name="T79" fmla="*/ 34 h 200"/>
                <a:gd name="T80" fmla="*/ 58 w 66"/>
                <a:gd name="T81" fmla="*/ 38 h 200"/>
                <a:gd name="T82" fmla="*/ 57 w 66"/>
                <a:gd name="T83" fmla="*/ 44 h 200"/>
                <a:gd name="T84" fmla="*/ 57 w 66"/>
                <a:gd name="T85" fmla="*/ 54 h 200"/>
                <a:gd name="T86" fmla="*/ 58 w 66"/>
                <a:gd name="T87" fmla="*/ 71 h 200"/>
                <a:gd name="T88" fmla="*/ 61 w 66"/>
                <a:gd name="T89" fmla="*/ 94 h 200"/>
                <a:gd name="T90" fmla="*/ 63 w 66"/>
                <a:gd name="T91" fmla="*/ 115 h 200"/>
                <a:gd name="T92" fmla="*/ 64 w 66"/>
                <a:gd name="T93" fmla="*/ 133 h 200"/>
                <a:gd name="T94" fmla="*/ 66 w 66"/>
                <a:gd name="T95" fmla="*/ 147 h 200"/>
                <a:gd name="T96" fmla="*/ 66 w 66"/>
                <a:gd name="T97" fmla="*/ 156 h 200"/>
                <a:gd name="T98" fmla="*/ 64 w 66"/>
                <a:gd name="T99" fmla="*/ 173 h 200"/>
                <a:gd name="T100" fmla="*/ 59 w 66"/>
                <a:gd name="T101" fmla="*/ 186 h 200"/>
                <a:gd name="T102" fmla="*/ 53 w 66"/>
                <a:gd name="T103" fmla="*/ 192 h 200"/>
                <a:gd name="T104" fmla="*/ 50 w 66"/>
                <a:gd name="T105" fmla="*/ 197 h 200"/>
                <a:gd name="T106" fmla="*/ 47 w 66"/>
                <a:gd name="T107" fmla="*/ 199 h 200"/>
                <a:gd name="T108" fmla="*/ 45 w 66"/>
                <a:gd name="T109" fmla="*/ 200 h 200"/>
                <a:gd name="T110" fmla="*/ 41 w 66"/>
                <a:gd name="T111" fmla="*/ 199 h 200"/>
                <a:gd name="T112" fmla="*/ 38 w 66"/>
                <a:gd name="T113" fmla="*/ 197 h 200"/>
                <a:gd name="T114" fmla="*/ 36 w 66"/>
                <a:gd name="T115" fmla="*/ 193 h 200"/>
                <a:gd name="T116" fmla="*/ 31 w 66"/>
                <a:gd name="T117" fmla="*/ 186 h 200"/>
                <a:gd name="T118" fmla="*/ 20 w 66"/>
                <a:gd name="T119" fmla="*/ 178 h 200"/>
                <a:gd name="T120" fmla="*/ 12 w 66"/>
                <a:gd name="T121" fmla="*/ 1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200">
                  <a:moveTo>
                    <a:pt x="12" y="176"/>
                  </a:moveTo>
                  <a:lnTo>
                    <a:pt x="9" y="174"/>
                  </a:lnTo>
                  <a:lnTo>
                    <a:pt x="6" y="172"/>
                  </a:lnTo>
                  <a:lnTo>
                    <a:pt x="4" y="171"/>
                  </a:lnTo>
                  <a:lnTo>
                    <a:pt x="2" y="169"/>
                  </a:lnTo>
                  <a:lnTo>
                    <a:pt x="1" y="167"/>
                  </a:lnTo>
                  <a:lnTo>
                    <a:pt x="0" y="166"/>
                  </a:lnTo>
                  <a:lnTo>
                    <a:pt x="0" y="164"/>
                  </a:lnTo>
                  <a:lnTo>
                    <a:pt x="0" y="163"/>
                  </a:lnTo>
                  <a:lnTo>
                    <a:pt x="1" y="163"/>
                  </a:lnTo>
                  <a:lnTo>
                    <a:pt x="1" y="162"/>
                  </a:lnTo>
                  <a:lnTo>
                    <a:pt x="2" y="162"/>
                  </a:lnTo>
                  <a:lnTo>
                    <a:pt x="4" y="162"/>
                  </a:lnTo>
                  <a:lnTo>
                    <a:pt x="6" y="161"/>
                  </a:lnTo>
                  <a:lnTo>
                    <a:pt x="9" y="161"/>
                  </a:lnTo>
                  <a:lnTo>
                    <a:pt x="11" y="161"/>
                  </a:lnTo>
                  <a:lnTo>
                    <a:pt x="15" y="161"/>
                  </a:lnTo>
                  <a:lnTo>
                    <a:pt x="22" y="161"/>
                  </a:lnTo>
                  <a:lnTo>
                    <a:pt x="25" y="161"/>
                  </a:lnTo>
                  <a:lnTo>
                    <a:pt x="27" y="159"/>
                  </a:lnTo>
                  <a:lnTo>
                    <a:pt x="30" y="159"/>
                  </a:lnTo>
                  <a:lnTo>
                    <a:pt x="32" y="158"/>
                  </a:lnTo>
                  <a:lnTo>
                    <a:pt x="33" y="157"/>
                  </a:lnTo>
                  <a:lnTo>
                    <a:pt x="35" y="156"/>
                  </a:lnTo>
                  <a:lnTo>
                    <a:pt x="36" y="154"/>
                  </a:lnTo>
                  <a:lnTo>
                    <a:pt x="37" y="152"/>
                  </a:lnTo>
                  <a:lnTo>
                    <a:pt x="38" y="151"/>
                  </a:lnTo>
                  <a:lnTo>
                    <a:pt x="38" y="148"/>
                  </a:lnTo>
                  <a:lnTo>
                    <a:pt x="38" y="146"/>
                  </a:lnTo>
                  <a:lnTo>
                    <a:pt x="40" y="143"/>
                  </a:lnTo>
                  <a:lnTo>
                    <a:pt x="40" y="140"/>
                  </a:lnTo>
                  <a:lnTo>
                    <a:pt x="40" y="136"/>
                  </a:lnTo>
                  <a:lnTo>
                    <a:pt x="40" y="132"/>
                  </a:lnTo>
                  <a:lnTo>
                    <a:pt x="40" y="126"/>
                  </a:lnTo>
                  <a:lnTo>
                    <a:pt x="40" y="120"/>
                  </a:lnTo>
                  <a:lnTo>
                    <a:pt x="38" y="112"/>
                  </a:lnTo>
                  <a:lnTo>
                    <a:pt x="38" y="105"/>
                  </a:lnTo>
                  <a:lnTo>
                    <a:pt x="37" y="96"/>
                  </a:lnTo>
                  <a:lnTo>
                    <a:pt x="37" y="86"/>
                  </a:lnTo>
                  <a:lnTo>
                    <a:pt x="36" y="76"/>
                  </a:lnTo>
                  <a:lnTo>
                    <a:pt x="35" y="67"/>
                  </a:lnTo>
                  <a:lnTo>
                    <a:pt x="35" y="60"/>
                  </a:lnTo>
                  <a:lnTo>
                    <a:pt x="33" y="54"/>
                  </a:lnTo>
                  <a:lnTo>
                    <a:pt x="32" y="48"/>
                  </a:lnTo>
                  <a:lnTo>
                    <a:pt x="31" y="43"/>
                  </a:lnTo>
                  <a:lnTo>
                    <a:pt x="31" y="38"/>
                  </a:lnTo>
                  <a:lnTo>
                    <a:pt x="30" y="35"/>
                  </a:lnTo>
                  <a:lnTo>
                    <a:pt x="27" y="30"/>
                  </a:lnTo>
                  <a:lnTo>
                    <a:pt x="25" y="25"/>
                  </a:lnTo>
                  <a:lnTo>
                    <a:pt x="22" y="22"/>
                  </a:lnTo>
                  <a:lnTo>
                    <a:pt x="20" y="18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6" y="14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9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1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7" y="3"/>
                  </a:lnTo>
                  <a:lnTo>
                    <a:pt x="42" y="5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0"/>
                  </a:lnTo>
                  <a:lnTo>
                    <a:pt x="52" y="13"/>
                  </a:lnTo>
                  <a:lnTo>
                    <a:pt x="55" y="15"/>
                  </a:lnTo>
                  <a:lnTo>
                    <a:pt x="56" y="18"/>
                  </a:lnTo>
                  <a:lnTo>
                    <a:pt x="58" y="20"/>
                  </a:lnTo>
                  <a:lnTo>
                    <a:pt x="58" y="23"/>
                  </a:lnTo>
                  <a:lnTo>
                    <a:pt x="59" y="25"/>
                  </a:lnTo>
                  <a:lnTo>
                    <a:pt x="59" y="28"/>
                  </a:lnTo>
                  <a:lnTo>
                    <a:pt x="59" y="30"/>
                  </a:lnTo>
                  <a:lnTo>
                    <a:pt x="59" y="33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38"/>
                  </a:lnTo>
                  <a:lnTo>
                    <a:pt x="57" y="40"/>
                  </a:lnTo>
                  <a:lnTo>
                    <a:pt x="57" y="44"/>
                  </a:lnTo>
                  <a:lnTo>
                    <a:pt x="57" y="46"/>
                  </a:lnTo>
                  <a:lnTo>
                    <a:pt x="57" y="54"/>
                  </a:lnTo>
                  <a:lnTo>
                    <a:pt x="58" y="63"/>
                  </a:lnTo>
                  <a:lnTo>
                    <a:pt x="58" y="71"/>
                  </a:lnTo>
                  <a:lnTo>
                    <a:pt x="59" y="82"/>
                  </a:lnTo>
                  <a:lnTo>
                    <a:pt x="61" y="94"/>
                  </a:lnTo>
                  <a:lnTo>
                    <a:pt x="62" y="105"/>
                  </a:lnTo>
                  <a:lnTo>
                    <a:pt x="63" y="115"/>
                  </a:lnTo>
                  <a:lnTo>
                    <a:pt x="64" y="125"/>
                  </a:lnTo>
                  <a:lnTo>
                    <a:pt x="64" y="133"/>
                  </a:lnTo>
                  <a:lnTo>
                    <a:pt x="66" y="141"/>
                  </a:lnTo>
                  <a:lnTo>
                    <a:pt x="66" y="147"/>
                  </a:lnTo>
                  <a:lnTo>
                    <a:pt x="66" y="152"/>
                  </a:lnTo>
                  <a:lnTo>
                    <a:pt x="66" y="156"/>
                  </a:lnTo>
                  <a:lnTo>
                    <a:pt x="66" y="164"/>
                  </a:lnTo>
                  <a:lnTo>
                    <a:pt x="64" y="173"/>
                  </a:lnTo>
                  <a:lnTo>
                    <a:pt x="62" y="179"/>
                  </a:lnTo>
                  <a:lnTo>
                    <a:pt x="59" y="186"/>
                  </a:lnTo>
                  <a:lnTo>
                    <a:pt x="56" y="189"/>
                  </a:lnTo>
                  <a:lnTo>
                    <a:pt x="53" y="192"/>
                  </a:lnTo>
                  <a:lnTo>
                    <a:pt x="52" y="194"/>
                  </a:lnTo>
                  <a:lnTo>
                    <a:pt x="50" y="197"/>
                  </a:lnTo>
                  <a:lnTo>
                    <a:pt x="48" y="198"/>
                  </a:lnTo>
                  <a:lnTo>
                    <a:pt x="47" y="199"/>
                  </a:lnTo>
                  <a:lnTo>
                    <a:pt x="46" y="199"/>
                  </a:lnTo>
                  <a:lnTo>
                    <a:pt x="45" y="200"/>
                  </a:lnTo>
                  <a:lnTo>
                    <a:pt x="42" y="199"/>
                  </a:lnTo>
                  <a:lnTo>
                    <a:pt x="41" y="199"/>
                  </a:lnTo>
                  <a:lnTo>
                    <a:pt x="40" y="198"/>
                  </a:lnTo>
                  <a:lnTo>
                    <a:pt x="38" y="197"/>
                  </a:lnTo>
                  <a:lnTo>
                    <a:pt x="37" y="195"/>
                  </a:lnTo>
                  <a:lnTo>
                    <a:pt x="36" y="193"/>
                  </a:lnTo>
                  <a:lnTo>
                    <a:pt x="35" y="190"/>
                  </a:lnTo>
                  <a:lnTo>
                    <a:pt x="31" y="186"/>
                  </a:lnTo>
                  <a:lnTo>
                    <a:pt x="26" y="182"/>
                  </a:lnTo>
                  <a:lnTo>
                    <a:pt x="20" y="178"/>
                  </a:lnTo>
                  <a:lnTo>
                    <a:pt x="12" y="176"/>
                  </a:lnTo>
                  <a:lnTo>
                    <a:pt x="12" y="17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0"/>
            <p:cNvSpPr/>
            <p:nvPr/>
          </p:nvSpPr>
          <p:spPr bwMode="auto">
            <a:xfrm>
              <a:off x="2173288" y="2160588"/>
              <a:ext cx="396875" cy="80963"/>
            </a:xfrm>
            <a:custGeom>
              <a:avLst/>
              <a:gdLst>
                <a:gd name="T0" fmla="*/ 52 w 250"/>
                <a:gd name="T1" fmla="*/ 45 h 51"/>
                <a:gd name="T2" fmla="*/ 40 w 250"/>
                <a:gd name="T3" fmla="*/ 47 h 51"/>
                <a:gd name="T4" fmla="*/ 31 w 250"/>
                <a:gd name="T5" fmla="*/ 50 h 51"/>
                <a:gd name="T6" fmla="*/ 26 w 250"/>
                <a:gd name="T7" fmla="*/ 51 h 51"/>
                <a:gd name="T8" fmla="*/ 24 w 250"/>
                <a:gd name="T9" fmla="*/ 50 h 51"/>
                <a:gd name="T10" fmla="*/ 16 w 250"/>
                <a:gd name="T11" fmla="*/ 46 h 51"/>
                <a:gd name="T12" fmla="*/ 9 w 250"/>
                <a:gd name="T13" fmla="*/ 42 h 51"/>
                <a:gd name="T14" fmla="*/ 4 w 250"/>
                <a:gd name="T15" fmla="*/ 40 h 51"/>
                <a:gd name="T16" fmla="*/ 1 w 250"/>
                <a:gd name="T17" fmla="*/ 37 h 51"/>
                <a:gd name="T18" fmla="*/ 0 w 250"/>
                <a:gd name="T19" fmla="*/ 35 h 51"/>
                <a:gd name="T20" fmla="*/ 1 w 250"/>
                <a:gd name="T21" fmla="*/ 34 h 51"/>
                <a:gd name="T22" fmla="*/ 4 w 250"/>
                <a:gd name="T23" fmla="*/ 32 h 51"/>
                <a:gd name="T24" fmla="*/ 10 w 250"/>
                <a:gd name="T25" fmla="*/ 30 h 51"/>
                <a:gd name="T26" fmla="*/ 20 w 250"/>
                <a:gd name="T27" fmla="*/ 29 h 51"/>
                <a:gd name="T28" fmla="*/ 31 w 250"/>
                <a:gd name="T29" fmla="*/ 26 h 51"/>
                <a:gd name="T30" fmla="*/ 47 w 250"/>
                <a:gd name="T31" fmla="*/ 24 h 51"/>
                <a:gd name="T32" fmla="*/ 65 w 250"/>
                <a:gd name="T33" fmla="*/ 20 h 51"/>
                <a:gd name="T34" fmla="*/ 87 w 250"/>
                <a:gd name="T35" fmla="*/ 16 h 51"/>
                <a:gd name="T36" fmla="*/ 111 w 250"/>
                <a:gd name="T37" fmla="*/ 13 h 51"/>
                <a:gd name="T38" fmla="*/ 133 w 250"/>
                <a:gd name="T39" fmla="*/ 9 h 51"/>
                <a:gd name="T40" fmla="*/ 152 w 250"/>
                <a:gd name="T41" fmla="*/ 6 h 51"/>
                <a:gd name="T42" fmla="*/ 169 w 250"/>
                <a:gd name="T43" fmla="*/ 4 h 51"/>
                <a:gd name="T44" fmla="*/ 183 w 250"/>
                <a:gd name="T45" fmla="*/ 3 h 51"/>
                <a:gd name="T46" fmla="*/ 194 w 250"/>
                <a:gd name="T47" fmla="*/ 1 h 51"/>
                <a:gd name="T48" fmla="*/ 204 w 250"/>
                <a:gd name="T49" fmla="*/ 0 h 51"/>
                <a:gd name="T50" fmla="*/ 210 w 250"/>
                <a:gd name="T51" fmla="*/ 0 h 51"/>
                <a:gd name="T52" fmla="*/ 220 w 250"/>
                <a:gd name="T53" fmla="*/ 0 h 51"/>
                <a:gd name="T54" fmla="*/ 234 w 250"/>
                <a:gd name="T55" fmla="*/ 3 h 51"/>
                <a:gd name="T56" fmla="*/ 242 w 250"/>
                <a:gd name="T57" fmla="*/ 6 h 51"/>
                <a:gd name="T58" fmla="*/ 247 w 250"/>
                <a:gd name="T59" fmla="*/ 10 h 51"/>
                <a:gd name="T60" fmla="*/ 250 w 250"/>
                <a:gd name="T61" fmla="*/ 14 h 51"/>
                <a:gd name="T62" fmla="*/ 250 w 250"/>
                <a:gd name="T63" fmla="*/ 17 h 51"/>
                <a:gd name="T64" fmla="*/ 249 w 250"/>
                <a:gd name="T65" fmla="*/ 21 h 51"/>
                <a:gd name="T66" fmla="*/ 242 w 250"/>
                <a:gd name="T67" fmla="*/ 24 h 51"/>
                <a:gd name="T68" fmla="*/ 231 w 250"/>
                <a:gd name="T69" fmla="*/ 25 h 51"/>
                <a:gd name="T70" fmla="*/ 215 w 250"/>
                <a:gd name="T71" fmla="*/ 26 h 51"/>
                <a:gd name="T72" fmla="*/ 187 w 250"/>
                <a:gd name="T73" fmla="*/ 26 h 51"/>
                <a:gd name="T74" fmla="*/ 157 w 250"/>
                <a:gd name="T75" fmla="*/ 27 h 51"/>
                <a:gd name="T76" fmla="*/ 139 w 250"/>
                <a:gd name="T77" fmla="*/ 27 h 51"/>
                <a:gd name="T78" fmla="*/ 112 w 250"/>
                <a:gd name="T79" fmla="*/ 31 h 51"/>
                <a:gd name="T80" fmla="*/ 76 w 250"/>
                <a:gd name="T81" fmla="*/ 39 h 51"/>
                <a:gd name="T82" fmla="*/ 60 w 250"/>
                <a:gd name="T8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0" h="51">
                  <a:moveTo>
                    <a:pt x="60" y="44"/>
                  </a:moveTo>
                  <a:lnTo>
                    <a:pt x="52" y="45"/>
                  </a:lnTo>
                  <a:lnTo>
                    <a:pt x="45" y="46"/>
                  </a:lnTo>
                  <a:lnTo>
                    <a:pt x="40" y="47"/>
                  </a:lnTo>
                  <a:lnTo>
                    <a:pt x="35" y="49"/>
                  </a:lnTo>
                  <a:lnTo>
                    <a:pt x="31" y="50"/>
                  </a:lnTo>
                  <a:lnTo>
                    <a:pt x="29" y="50"/>
                  </a:lnTo>
                  <a:lnTo>
                    <a:pt x="26" y="51"/>
                  </a:lnTo>
                  <a:lnTo>
                    <a:pt x="25" y="51"/>
                  </a:lnTo>
                  <a:lnTo>
                    <a:pt x="24" y="50"/>
                  </a:lnTo>
                  <a:lnTo>
                    <a:pt x="20" y="49"/>
                  </a:lnTo>
                  <a:lnTo>
                    <a:pt x="16" y="46"/>
                  </a:lnTo>
                  <a:lnTo>
                    <a:pt x="11" y="44"/>
                  </a:lnTo>
                  <a:lnTo>
                    <a:pt x="9" y="42"/>
                  </a:lnTo>
                  <a:lnTo>
                    <a:pt x="6" y="41"/>
                  </a:lnTo>
                  <a:lnTo>
                    <a:pt x="4" y="40"/>
                  </a:lnTo>
                  <a:lnTo>
                    <a:pt x="3" y="39"/>
                  </a:lnTo>
                  <a:lnTo>
                    <a:pt x="1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3" y="32"/>
                  </a:lnTo>
                  <a:lnTo>
                    <a:pt x="4" y="32"/>
                  </a:lnTo>
                  <a:lnTo>
                    <a:pt x="8" y="31"/>
                  </a:lnTo>
                  <a:lnTo>
                    <a:pt x="10" y="30"/>
                  </a:lnTo>
                  <a:lnTo>
                    <a:pt x="15" y="30"/>
                  </a:lnTo>
                  <a:lnTo>
                    <a:pt x="20" y="29"/>
                  </a:lnTo>
                  <a:lnTo>
                    <a:pt x="25" y="27"/>
                  </a:lnTo>
                  <a:lnTo>
                    <a:pt x="31" y="26"/>
                  </a:lnTo>
                  <a:lnTo>
                    <a:pt x="39" y="25"/>
                  </a:lnTo>
                  <a:lnTo>
                    <a:pt x="47" y="24"/>
                  </a:lnTo>
                  <a:lnTo>
                    <a:pt x="56" y="22"/>
                  </a:lnTo>
                  <a:lnTo>
                    <a:pt x="65" y="20"/>
                  </a:lnTo>
                  <a:lnTo>
                    <a:pt x="76" y="19"/>
                  </a:lnTo>
                  <a:lnTo>
                    <a:pt x="87" y="16"/>
                  </a:lnTo>
                  <a:lnTo>
                    <a:pt x="98" y="14"/>
                  </a:lnTo>
                  <a:lnTo>
                    <a:pt x="111" y="13"/>
                  </a:lnTo>
                  <a:lnTo>
                    <a:pt x="122" y="10"/>
                  </a:lnTo>
                  <a:lnTo>
                    <a:pt x="133" y="9"/>
                  </a:lnTo>
                  <a:lnTo>
                    <a:pt x="143" y="8"/>
                  </a:lnTo>
                  <a:lnTo>
                    <a:pt x="152" y="6"/>
                  </a:lnTo>
                  <a:lnTo>
                    <a:pt x="160" y="5"/>
                  </a:lnTo>
                  <a:lnTo>
                    <a:pt x="169" y="4"/>
                  </a:lnTo>
                  <a:lnTo>
                    <a:pt x="177" y="3"/>
                  </a:lnTo>
                  <a:lnTo>
                    <a:pt x="183" y="3"/>
                  </a:lnTo>
                  <a:lnTo>
                    <a:pt x="189" y="1"/>
                  </a:lnTo>
                  <a:lnTo>
                    <a:pt x="194" y="1"/>
                  </a:lnTo>
                  <a:lnTo>
                    <a:pt x="199" y="0"/>
                  </a:lnTo>
                  <a:lnTo>
                    <a:pt x="204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20" y="0"/>
                  </a:lnTo>
                  <a:lnTo>
                    <a:pt x="227" y="1"/>
                  </a:lnTo>
                  <a:lnTo>
                    <a:pt x="234" y="3"/>
                  </a:lnTo>
                  <a:lnTo>
                    <a:pt x="240" y="4"/>
                  </a:lnTo>
                  <a:lnTo>
                    <a:pt x="242" y="6"/>
                  </a:lnTo>
                  <a:lnTo>
                    <a:pt x="245" y="8"/>
                  </a:lnTo>
                  <a:lnTo>
                    <a:pt x="247" y="10"/>
                  </a:lnTo>
                  <a:lnTo>
                    <a:pt x="249" y="11"/>
                  </a:lnTo>
                  <a:lnTo>
                    <a:pt x="250" y="14"/>
                  </a:lnTo>
                  <a:lnTo>
                    <a:pt x="250" y="15"/>
                  </a:lnTo>
                  <a:lnTo>
                    <a:pt x="250" y="17"/>
                  </a:lnTo>
                  <a:lnTo>
                    <a:pt x="250" y="19"/>
                  </a:lnTo>
                  <a:lnTo>
                    <a:pt x="249" y="21"/>
                  </a:lnTo>
                  <a:lnTo>
                    <a:pt x="246" y="22"/>
                  </a:lnTo>
                  <a:lnTo>
                    <a:pt x="242" y="24"/>
                  </a:lnTo>
                  <a:lnTo>
                    <a:pt x="237" y="25"/>
                  </a:lnTo>
                  <a:lnTo>
                    <a:pt x="231" y="25"/>
                  </a:lnTo>
                  <a:lnTo>
                    <a:pt x="224" y="26"/>
                  </a:lnTo>
                  <a:lnTo>
                    <a:pt x="215" y="26"/>
                  </a:lnTo>
                  <a:lnTo>
                    <a:pt x="206" y="26"/>
                  </a:lnTo>
                  <a:lnTo>
                    <a:pt x="187" y="26"/>
                  </a:lnTo>
                  <a:lnTo>
                    <a:pt x="167" y="26"/>
                  </a:lnTo>
                  <a:lnTo>
                    <a:pt x="157" y="27"/>
                  </a:lnTo>
                  <a:lnTo>
                    <a:pt x="148" y="27"/>
                  </a:lnTo>
                  <a:lnTo>
                    <a:pt x="139" y="27"/>
                  </a:lnTo>
                  <a:lnTo>
                    <a:pt x="131" y="29"/>
                  </a:lnTo>
                  <a:lnTo>
                    <a:pt x="112" y="31"/>
                  </a:lnTo>
                  <a:lnTo>
                    <a:pt x="95" y="34"/>
                  </a:lnTo>
                  <a:lnTo>
                    <a:pt x="76" y="39"/>
                  </a:lnTo>
                  <a:lnTo>
                    <a:pt x="60" y="44"/>
                  </a:lnTo>
                  <a:lnTo>
                    <a:pt x="60" y="4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1"/>
            <p:cNvSpPr/>
            <p:nvPr/>
          </p:nvSpPr>
          <p:spPr bwMode="auto">
            <a:xfrm>
              <a:off x="2051051" y="2403475"/>
              <a:ext cx="463550" cy="446088"/>
            </a:xfrm>
            <a:custGeom>
              <a:avLst/>
              <a:gdLst>
                <a:gd name="T0" fmla="*/ 283 w 292"/>
                <a:gd name="T1" fmla="*/ 238 h 281"/>
                <a:gd name="T2" fmla="*/ 268 w 292"/>
                <a:gd name="T3" fmla="*/ 268 h 281"/>
                <a:gd name="T4" fmla="*/ 257 w 292"/>
                <a:gd name="T5" fmla="*/ 278 h 281"/>
                <a:gd name="T6" fmla="*/ 250 w 292"/>
                <a:gd name="T7" fmla="*/ 281 h 281"/>
                <a:gd name="T8" fmla="*/ 242 w 292"/>
                <a:gd name="T9" fmla="*/ 274 h 281"/>
                <a:gd name="T10" fmla="*/ 237 w 292"/>
                <a:gd name="T11" fmla="*/ 260 h 281"/>
                <a:gd name="T12" fmla="*/ 224 w 292"/>
                <a:gd name="T13" fmla="*/ 243 h 281"/>
                <a:gd name="T14" fmla="*/ 204 w 292"/>
                <a:gd name="T15" fmla="*/ 228 h 281"/>
                <a:gd name="T16" fmla="*/ 189 w 292"/>
                <a:gd name="T17" fmla="*/ 217 h 281"/>
                <a:gd name="T18" fmla="*/ 185 w 292"/>
                <a:gd name="T19" fmla="*/ 212 h 281"/>
                <a:gd name="T20" fmla="*/ 194 w 292"/>
                <a:gd name="T21" fmla="*/ 211 h 281"/>
                <a:gd name="T22" fmla="*/ 219 w 292"/>
                <a:gd name="T23" fmla="*/ 214 h 281"/>
                <a:gd name="T24" fmla="*/ 240 w 292"/>
                <a:gd name="T25" fmla="*/ 214 h 281"/>
                <a:gd name="T26" fmla="*/ 250 w 292"/>
                <a:gd name="T27" fmla="*/ 210 h 281"/>
                <a:gd name="T28" fmla="*/ 251 w 292"/>
                <a:gd name="T29" fmla="*/ 201 h 281"/>
                <a:gd name="T30" fmla="*/ 252 w 292"/>
                <a:gd name="T31" fmla="*/ 187 h 281"/>
                <a:gd name="T32" fmla="*/ 254 w 292"/>
                <a:gd name="T33" fmla="*/ 169 h 281"/>
                <a:gd name="T34" fmla="*/ 254 w 292"/>
                <a:gd name="T35" fmla="*/ 138 h 281"/>
                <a:gd name="T36" fmla="*/ 251 w 292"/>
                <a:gd name="T37" fmla="*/ 94 h 281"/>
                <a:gd name="T38" fmla="*/ 247 w 292"/>
                <a:gd name="T39" fmla="*/ 60 h 281"/>
                <a:gd name="T40" fmla="*/ 240 w 292"/>
                <a:gd name="T41" fmla="*/ 38 h 281"/>
                <a:gd name="T42" fmla="*/ 230 w 292"/>
                <a:gd name="T43" fmla="*/ 31 h 281"/>
                <a:gd name="T44" fmla="*/ 216 w 292"/>
                <a:gd name="T45" fmla="*/ 31 h 281"/>
                <a:gd name="T46" fmla="*/ 191 w 292"/>
                <a:gd name="T47" fmla="*/ 33 h 281"/>
                <a:gd name="T48" fmla="*/ 158 w 292"/>
                <a:gd name="T49" fmla="*/ 37 h 281"/>
                <a:gd name="T50" fmla="*/ 112 w 292"/>
                <a:gd name="T51" fmla="*/ 42 h 281"/>
                <a:gd name="T52" fmla="*/ 70 w 292"/>
                <a:gd name="T53" fmla="*/ 47 h 281"/>
                <a:gd name="T54" fmla="*/ 36 w 292"/>
                <a:gd name="T55" fmla="*/ 51 h 281"/>
                <a:gd name="T56" fmla="*/ 13 w 292"/>
                <a:gd name="T57" fmla="*/ 52 h 281"/>
                <a:gd name="T58" fmla="*/ 0 w 292"/>
                <a:gd name="T59" fmla="*/ 33 h 281"/>
                <a:gd name="T60" fmla="*/ 22 w 292"/>
                <a:gd name="T61" fmla="*/ 32 h 281"/>
                <a:gd name="T62" fmla="*/ 51 w 292"/>
                <a:gd name="T63" fmla="*/ 30 h 281"/>
                <a:gd name="T64" fmla="*/ 86 w 292"/>
                <a:gd name="T65" fmla="*/ 26 h 281"/>
                <a:gd name="T66" fmla="*/ 127 w 292"/>
                <a:gd name="T67" fmla="*/ 21 h 281"/>
                <a:gd name="T68" fmla="*/ 165 w 292"/>
                <a:gd name="T69" fmla="*/ 16 h 281"/>
                <a:gd name="T70" fmla="*/ 195 w 292"/>
                <a:gd name="T71" fmla="*/ 11 h 281"/>
                <a:gd name="T72" fmla="*/ 214 w 292"/>
                <a:gd name="T73" fmla="*/ 7 h 281"/>
                <a:gd name="T74" fmla="*/ 225 w 292"/>
                <a:gd name="T75" fmla="*/ 5 h 281"/>
                <a:gd name="T76" fmla="*/ 239 w 292"/>
                <a:gd name="T77" fmla="*/ 0 h 281"/>
                <a:gd name="T78" fmla="*/ 250 w 292"/>
                <a:gd name="T79" fmla="*/ 5 h 281"/>
                <a:gd name="T80" fmla="*/ 271 w 292"/>
                <a:gd name="T81" fmla="*/ 14 h 281"/>
                <a:gd name="T82" fmla="*/ 287 w 292"/>
                <a:gd name="T83" fmla="*/ 26 h 281"/>
                <a:gd name="T84" fmla="*/ 292 w 292"/>
                <a:gd name="T85" fmla="*/ 33 h 281"/>
                <a:gd name="T86" fmla="*/ 288 w 292"/>
                <a:gd name="T87" fmla="*/ 48 h 281"/>
                <a:gd name="T88" fmla="*/ 285 w 292"/>
                <a:gd name="T89" fmla="*/ 64 h 281"/>
                <a:gd name="T90" fmla="*/ 286 w 292"/>
                <a:gd name="T91" fmla="*/ 97 h 281"/>
                <a:gd name="T92" fmla="*/ 287 w 292"/>
                <a:gd name="T93" fmla="*/ 134 h 281"/>
                <a:gd name="T94" fmla="*/ 291 w 292"/>
                <a:gd name="T95" fmla="*/ 164 h 281"/>
                <a:gd name="T96" fmla="*/ 291 w 292"/>
                <a:gd name="T97" fmla="*/ 19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2" h="281">
                  <a:moveTo>
                    <a:pt x="288" y="220"/>
                  </a:moveTo>
                  <a:lnTo>
                    <a:pt x="287" y="226"/>
                  </a:lnTo>
                  <a:lnTo>
                    <a:pt x="285" y="232"/>
                  </a:lnTo>
                  <a:lnTo>
                    <a:pt x="283" y="238"/>
                  </a:lnTo>
                  <a:lnTo>
                    <a:pt x="281" y="243"/>
                  </a:lnTo>
                  <a:lnTo>
                    <a:pt x="276" y="255"/>
                  </a:lnTo>
                  <a:lnTo>
                    <a:pt x="271" y="265"/>
                  </a:lnTo>
                  <a:lnTo>
                    <a:pt x="268" y="268"/>
                  </a:lnTo>
                  <a:lnTo>
                    <a:pt x="265" y="272"/>
                  </a:lnTo>
                  <a:lnTo>
                    <a:pt x="262" y="274"/>
                  </a:lnTo>
                  <a:lnTo>
                    <a:pt x="260" y="277"/>
                  </a:lnTo>
                  <a:lnTo>
                    <a:pt x="257" y="278"/>
                  </a:lnTo>
                  <a:lnTo>
                    <a:pt x="255" y="279"/>
                  </a:lnTo>
                  <a:lnTo>
                    <a:pt x="254" y="281"/>
                  </a:lnTo>
                  <a:lnTo>
                    <a:pt x="251" y="281"/>
                  </a:lnTo>
                  <a:lnTo>
                    <a:pt x="250" y="281"/>
                  </a:lnTo>
                  <a:lnTo>
                    <a:pt x="247" y="279"/>
                  </a:lnTo>
                  <a:lnTo>
                    <a:pt x="246" y="278"/>
                  </a:lnTo>
                  <a:lnTo>
                    <a:pt x="244" y="277"/>
                  </a:lnTo>
                  <a:lnTo>
                    <a:pt x="242" y="274"/>
                  </a:lnTo>
                  <a:lnTo>
                    <a:pt x="241" y="272"/>
                  </a:lnTo>
                  <a:lnTo>
                    <a:pt x="240" y="268"/>
                  </a:lnTo>
                  <a:lnTo>
                    <a:pt x="239" y="265"/>
                  </a:lnTo>
                  <a:lnTo>
                    <a:pt x="237" y="260"/>
                  </a:lnTo>
                  <a:lnTo>
                    <a:pt x="235" y="256"/>
                  </a:lnTo>
                  <a:lnTo>
                    <a:pt x="231" y="251"/>
                  </a:lnTo>
                  <a:lnTo>
                    <a:pt x="227" y="247"/>
                  </a:lnTo>
                  <a:lnTo>
                    <a:pt x="224" y="243"/>
                  </a:lnTo>
                  <a:lnTo>
                    <a:pt x="220" y="240"/>
                  </a:lnTo>
                  <a:lnTo>
                    <a:pt x="215" y="236"/>
                  </a:lnTo>
                  <a:lnTo>
                    <a:pt x="210" y="232"/>
                  </a:lnTo>
                  <a:lnTo>
                    <a:pt x="204" y="228"/>
                  </a:lnTo>
                  <a:lnTo>
                    <a:pt x="199" y="226"/>
                  </a:lnTo>
                  <a:lnTo>
                    <a:pt x="195" y="222"/>
                  </a:lnTo>
                  <a:lnTo>
                    <a:pt x="191" y="220"/>
                  </a:lnTo>
                  <a:lnTo>
                    <a:pt x="189" y="217"/>
                  </a:lnTo>
                  <a:lnTo>
                    <a:pt x="186" y="216"/>
                  </a:lnTo>
                  <a:lnTo>
                    <a:pt x="185" y="214"/>
                  </a:lnTo>
                  <a:lnTo>
                    <a:pt x="185" y="214"/>
                  </a:lnTo>
                  <a:lnTo>
                    <a:pt x="185" y="212"/>
                  </a:lnTo>
                  <a:lnTo>
                    <a:pt x="185" y="211"/>
                  </a:lnTo>
                  <a:lnTo>
                    <a:pt x="188" y="211"/>
                  </a:lnTo>
                  <a:lnTo>
                    <a:pt x="190" y="211"/>
                  </a:lnTo>
                  <a:lnTo>
                    <a:pt x="194" y="211"/>
                  </a:lnTo>
                  <a:lnTo>
                    <a:pt x="199" y="211"/>
                  </a:lnTo>
                  <a:lnTo>
                    <a:pt x="205" y="212"/>
                  </a:lnTo>
                  <a:lnTo>
                    <a:pt x="213" y="214"/>
                  </a:lnTo>
                  <a:lnTo>
                    <a:pt x="219" y="214"/>
                  </a:lnTo>
                  <a:lnTo>
                    <a:pt x="225" y="215"/>
                  </a:lnTo>
                  <a:lnTo>
                    <a:pt x="231" y="215"/>
                  </a:lnTo>
                  <a:lnTo>
                    <a:pt x="236" y="215"/>
                  </a:lnTo>
                  <a:lnTo>
                    <a:pt x="240" y="214"/>
                  </a:lnTo>
                  <a:lnTo>
                    <a:pt x="244" y="214"/>
                  </a:lnTo>
                  <a:lnTo>
                    <a:pt x="246" y="212"/>
                  </a:lnTo>
                  <a:lnTo>
                    <a:pt x="249" y="211"/>
                  </a:lnTo>
                  <a:lnTo>
                    <a:pt x="250" y="210"/>
                  </a:lnTo>
                  <a:lnTo>
                    <a:pt x="250" y="209"/>
                  </a:lnTo>
                  <a:lnTo>
                    <a:pt x="250" y="206"/>
                  </a:lnTo>
                  <a:lnTo>
                    <a:pt x="251" y="204"/>
                  </a:lnTo>
                  <a:lnTo>
                    <a:pt x="251" y="201"/>
                  </a:lnTo>
                  <a:lnTo>
                    <a:pt x="251" y="199"/>
                  </a:lnTo>
                  <a:lnTo>
                    <a:pt x="252" y="196"/>
                  </a:lnTo>
                  <a:lnTo>
                    <a:pt x="252" y="192"/>
                  </a:lnTo>
                  <a:lnTo>
                    <a:pt x="252" y="187"/>
                  </a:lnTo>
                  <a:lnTo>
                    <a:pt x="252" y="184"/>
                  </a:lnTo>
                  <a:lnTo>
                    <a:pt x="254" y="179"/>
                  </a:lnTo>
                  <a:lnTo>
                    <a:pt x="254" y="174"/>
                  </a:lnTo>
                  <a:lnTo>
                    <a:pt x="254" y="169"/>
                  </a:lnTo>
                  <a:lnTo>
                    <a:pt x="254" y="163"/>
                  </a:lnTo>
                  <a:lnTo>
                    <a:pt x="254" y="156"/>
                  </a:lnTo>
                  <a:lnTo>
                    <a:pt x="254" y="150"/>
                  </a:lnTo>
                  <a:lnTo>
                    <a:pt x="254" y="138"/>
                  </a:lnTo>
                  <a:lnTo>
                    <a:pt x="254" y="125"/>
                  </a:lnTo>
                  <a:lnTo>
                    <a:pt x="252" y="114"/>
                  </a:lnTo>
                  <a:lnTo>
                    <a:pt x="252" y="104"/>
                  </a:lnTo>
                  <a:lnTo>
                    <a:pt x="251" y="94"/>
                  </a:lnTo>
                  <a:lnTo>
                    <a:pt x="251" y="84"/>
                  </a:lnTo>
                  <a:lnTo>
                    <a:pt x="250" y="76"/>
                  </a:lnTo>
                  <a:lnTo>
                    <a:pt x="249" y="67"/>
                  </a:lnTo>
                  <a:lnTo>
                    <a:pt x="247" y="60"/>
                  </a:lnTo>
                  <a:lnTo>
                    <a:pt x="246" y="53"/>
                  </a:lnTo>
                  <a:lnTo>
                    <a:pt x="245" y="47"/>
                  </a:lnTo>
                  <a:lnTo>
                    <a:pt x="242" y="42"/>
                  </a:lnTo>
                  <a:lnTo>
                    <a:pt x="240" y="38"/>
                  </a:lnTo>
                  <a:lnTo>
                    <a:pt x="237" y="35"/>
                  </a:lnTo>
                  <a:lnTo>
                    <a:pt x="235" y="32"/>
                  </a:lnTo>
                  <a:lnTo>
                    <a:pt x="231" y="31"/>
                  </a:lnTo>
                  <a:lnTo>
                    <a:pt x="230" y="31"/>
                  </a:lnTo>
                  <a:lnTo>
                    <a:pt x="227" y="31"/>
                  </a:lnTo>
                  <a:lnTo>
                    <a:pt x="225" y="30"/>
                  </a:lnTo>
                  <a:lnTo>
                    <a:pt x="221" y="31"/>
                  </a:lnTo>
                  <a:lnTo>
                    <a:pt x="216" y="31"/>
                  </a:lnTo>
                  <a:lnTo>
                    <a:pt x="211" y="31"/>
                  </a:lnTo>
                  <a:lnTo>
                    <a:pt x="205" y="31"/>
                  </a:lnTo>
                  <a:lnTo>
                    <a:pt x="199" y="32"/>
                  </a:lnTo>
                  <a:lnTo>
                    <a:pt x="191" y="33"/>
                  </a:lnTo>
                  <a:lnTo>
                    <a:pt x="184" y="33"/>
                  </a:lnTo>
                  <a:lnTo>
                    <a:pt x="177" y="35"/>
                  </a:lnTo>
                  <a:lnTo>
                    <a:pt x="167" y="36"/>
                  </a:lnTo>
                  <a:lnTo>
                    <a:pt x="158" y="37"/>
                  </a:lnTo>
                  <a:lnTo>
                    <a:pt x="147" y="38"/>
                  </a:lnTo>
                  <a:lnTo>
                    <a:pt x="136" y="40"/>
                  </a:lnTo>
                  <a:lnTo>
                    <a:pt x="124" y="41"/>
                  </a:lnTo>
                  <a:lnTo>
                    <a:pt x="112" y="42"/>
                  </a:lnTo>
                  <a:lnTo>
                    <a:pt x="101" y="43"/>
                  </a:lnTo>
                  <a:lnTo>
                    <a:pt x="90" y="45"/>
                  </a:lnTo>
                  <a:lnTo>
                    <a:pt x="80" y="46"/>
                  </a:lnTo>
                  <a:lnTo>
                    <a:pt x="70" y="47"/>
                  </a:lnTo>
                  <a:lnTo>
                    <a:pt x="61" y="48"/>
                  </a:lnTo>
                  <a:lnTo>
                    <a:pt x="52" y="48"/>
                  </a:lnTo>
                  <a:lnTo>
                    <a:pt x="44" y="50"/>
                  </a:lnTo>
                  <a:lnTo>
                    <a:pt x="36" y="51"/>
                  </a:lnTo>
                  <a:lnTo>
                    <a:pt x="30" y="51"/>
                  </a:lnTo>
                  <a:lnTo>
                    <a:pt x="24" y="52"/>
                  </a:lnTo>
                  <a:lnTo>
                    <a:pt x="18" y="52"/>
                  </a:lnTo>
                  <a:lnTo>
                    <a:pt x="13" y="52"/>
                  </a:lnTo>
                  <a:lnTo>
                    <a:pt x="8" y="52"/>
                  </a:lnTo>
                  <a:lnTo>
                    <a:pt x="4" y="53"/>
                  </a:lnTo>
                  <a:lnTo>
                    <a:pt x="0" y="53"/>
                  </a:lnTo>
                  <a:lnTo>
                    <a:pt x="0" y="33"/>
                  </a:lnTo>
                  <a:lnTo>
                    <a:pt x="5" y="33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22" y="32"/>
                  </a:lnTo>
                  <a:lnTo>
                    <a:pt x="30" y="32"/>
                  </a:lnTo>
                  <a:lnTo>
                    <a:pt x="36" y="31"/>
                  </a:lnTo>
                  <a:lnTo>
                    <a:pt x="44" y="31"/>
                  </a:lnTo>
                  <a:lnTo>
                    <a:pt x="51" y="30"/>
                  </a:lnTo>
                  <a:lnTo>
                    <a:pt x="60" y="30"/>
                  </a:lnTo>
                  <a:lnTo>
                    <a:pt x="68" y="28"/>
                  </a:lnTo>
                  <a:lnTo>
                    <a:pt x="77" y="27"/>
                  </a:lnTo>
                  <a:lnTo>
                    <a:pt x="86" y="26"/>
                  </a:lnTo>
                  <a:lnTo>
                    <a:pt x="96" y="25"/>
                  </a:lnTo>
                  <a:lnTo>
                    <a:pt x="106" y="23"/>
                  </a:lnTo>
                  <a:lnTo>
                    <a:pt x="116" y="22"/>
                  </a:lnTo>
                  <a:lnTo>
                    <a:pt x="127" y="21"/>
                  </a:lnTo>
                  <a:lnTo>
                    <a:pt x="138" y="20"/>
                  </a:lnTo>
                  <a:lnTo>
                    <a:pt x="148" y="19"/>
                  </a:lnTo>
                  <a:lnTo>
                    <a:pt x="157" y="17"/>
                  </a:lnTo>
                  <a:lnTo>
                    <a:pt x="165" y="16"/>
                  </a:lnTo>
                  <a:lnTo>
                    <a:pt x="174" y="15"/>
                  </a:lnTo>
                  <a:lnTo>
                    <a:pt x="182" y="14"/>
                  </a:lnTo>
                  <a:lnTo>
                    <a:pt x="189" y="12"/>
                  </a:lnTo>
                  <a:lnTo>
                    <a:pt x="195" y="11"/>
                  </a:lnTo>
                  <a:lnTo>
                    <a:pt x="200" y="10"/>
                  </a:lnTo>
                  <a:lnTo>
                    <a:pt x="206" y="9"/>
                  </a:lnTo>
                  <a:lnTo>
                    <a:pt x="210" y="7"/>
                  </a:lnTo>
                  <a:lnTo>
                    <a:pt x="214" y="7"/>
                  </a:lnTo>
                  <a:lnTo>
                    <a:pt x="218" y="6"/>
                  </a:lnTo>
                  <a:lnTo>
                    <a:pt x="220" y="5"/>
                  </a:lnTo>
                  <a:lnTo>
                    <a:pt x="223" y="5"/>
                  </a:lnTo>
                  <a:lnTo>
                    <a:pt x="225" y="5"/>
                  </a:lnTo>
                  <a:lnTo>
                    <a:pt x="227" y="2"/>
                  </a:lnTo>
                  <a:lnTo>
                    <a:pt x="231" y="1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50" y="5"/>
                  </a:lnTo>
                  <a:lnTo>
                    <a:pt x="255" y="7"/>
                  </a:lnTo>
                  <a:lnTo>
                    <a:pt x="260" y="9"/>
                  </a:lnTo>
                  <a:lnTo>
                    <a:pt x="265" y="11"/>
                  </a:lnTo>
                  <a:lnTo>
                    <a:pt x="271" y="14"/>
                  </a:lnTo>
                  <a:lnTo>
                    <a:pt x="276" y="17"/>
                  </a:lnTo>
                  <a:lnTo>
                    <a:pt x="281" y="21"/>
                  </a:lnTo>
                  <a:lnTo>
                    <a:pt x="285" y="23"/>
                  </a:lnTo>
                  <a:lnTo>
                    <a:pt x="287" y="26"/>
                  </a:lnTo>
                  <a:lnTo>
                    <a:pt x="290" y="28"/>
                  </a:lnTo>
                  <a:lnTo>
                    <a:pt x="291" y="31"/>
                  </a:lnTo>
                  <a:lnTo>
                    <a:pt x="292" y="32"/>
                  </a:lnTo>
                  <a:lnTo>
                    <a:pt x="292" y="33"/>
                  </a:lnTo>
                  <a:lnTo>
                    <a:pt x="292" y="37"/>
                  </a:lnTo>
                  <a:lnTo>
                    <a:pt x="291" y="41"/>
                  </a:lnTo>
                  <a:lnTo>
                    <a:pt x="290" y="45"/>
                  </a:lnTo>
                  <a:lnTo>
                    <a:pt x="288" y="48"/>
                  </a:lnTo>
                  <a:lnTo>
                    <a:pt x="287" y="51"/>
                  </a:lnTo>
                  <a:lnTo>
                    <a:pt x="286" y="53"/>
                  </a:lnTo>
                  <a:lnTo>
                    <a:pt x="286" y="58"/>
                  </a:lnTo>
                  <a:lnTo>
                    <a:pt x="285" y="64"/>
                  </a:lnTo>
                  <a:lnTo>
                    <a:pt x="285" y="71"/>
                  </a:lnTo>
                  <a:lnTo>
                    <a:pt x="285" y="78"/>
                  </a:lnTo>
                  <a:lnTo>
                    <a:pt x="285" y="87"/>
                  </a:lnTo>
                  <a:lnTo>
                    <a:pt x="286" y="97"/>
                  </a:lnTo>
                  <a:lnTo>
                    <a:pt x="286" y="107"/>
                  </a:lnTo>
                  <a:lnTo>
                    <a:pt x="286" y="115"/>
                  </a:lnTo>
                  <a:lnTo>
                    <a:pt x="286" y="125"/>
                  </a:lnTo>
                  <a:lnTo>
                    <a:pt x="287" y="134"/>
                  </a:lnTo>
                  <a:lnTo>
                    <a:pt x="287" y="143"/>
                  </a:lnTo>
                  <a:lnTo>
                    <a:pt x="288" y="150"/>
                  </a:lnTo>
                  <a:lnTo>
                    <a:pt x="290" y="158"/>
                  </a:lnTo>
                  <a:lnTo>
                    <a:pt x="291" y="164"/>
                  </a:lnTo>
                  <a:lnTo>
                    <a:pt x="291" y="171"/>
                  </a:lnTo>
                  <a:lnTo>
                    <a:pt x="291" y="178"/>
                  </a:lnTo>
                  <a:lnTo>
                    <a:pt x="291" y="185"/>
                  </a:lnTo>
                  <a:lnTo>
                    <a:pt x="291" y="191"/>
                  </a:lnTo>
                  <a:lnTo>
                    <a:pt x="290" y="206"/>
                  </a:lnTo>
                  <a:lnTo>
                    <a:pt x="288" y="220"/>
                  </a:lnTo>
                  <a:lnTo>
                    <a:pt x="288" y="22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2"/>
            <p:cNvSpPr/>
            <p:nvPr/>
          </p:nvSpPr>
          <p:spPr bwMode="auto">
            <a:xfrm>
              <a:off x="2120901" y="2362200"/>
              <a:ext cx="147638" cy="206375"/>
            </a:xfrm>
            <a:custGeom>
              <a:avLst/>
              <a:gdLst>
                <a:gd name="T0" fmla="*/ 82 w 93"/>
                <a:gd name="T1" fmla="*/ 48 h 130"/>
                <a:gd name="T2" fmla="*/ 72 w 93"/>
                <a:gd name="T3" fmla="*/ 66 h 130"/>
                <a:gd name="T4" fmla="*/ 62 w 93"/>
                <a:gd name="T5" fmla="*/ 83 h 130"/>
                <a:gd name="T6" fmla="*/ 54 w 93"/>
                <a:gd name="T7" fmla="*/ 94 h 130"/>
                <a:gd name="T8" fmla="*/ 44 w 93"/>
                <a:gd name="T9" fmla="*/ 104 h 130"/>
                <a:gd name="T10" fmla="*/ 33 w 93"/>
                <a:gd name="T11" fmla="*/ 113 h 130"/>
                <a:gd name="T12" fmla="*/ 21 w 93"/>
                <a:gd name="T13" fmla="*/ 122 h 130"/>
                <a:gd name="T14" fmla="*/ 12 w 93"/>
                <a:gd name="T15" fmla="*/ 128 h 130"/>
                <a:gd name="T16" fmla="*/ 5 w 93"/>
                <a:gd name="T17" fmla="*/ 130 h 130"/>
                <a:gd name="T18" fmla="*/ 1 w 93"/>
                <a:gd name="T19" fmla="*/ 130 h 130"/>
                <a:gd name="T20" fmla="*/ 0 w 93"/>
                <a:gd name="T21" fmla="*/ 129 h 130"/>
                <a:gd name="T22" fmla="*/ 1 w 93"/>
                <a:gd name="T23" fmla="*/ 124 h 130"/>
                <a:gd name="T24" fmla="*/ 7 w 93"/>
                <a:gd name="T25" fmla="*/ 117 h 130"/>
                <a:gd name="T26" fmla="*/ 16 w 93"/>
                <a:gd name="T27" fmla="*/ 105 h 130"/>
                <a:gd name="T28" fmla="*/ 28 w 93"/>
                <a:gd name="T29" fmla="*/ 90 h 130"/>
                <a:gd name="T30" fmla="*/ 38 w 93"/>
                <a:gd name="T31" fmla="*/ 77 h 130"/>
                <a:gd name="T32" fmla="*/ 46 w 93"/>
                <a:gd name="T33" fmla="*/ 62 h 130"/>
                <a:gd name="T34" fmla="*/ 52 w 93"/>
                <a:gd name="T35" fmla="*/ 48 h 130"/>
                <a:gd name="T36" fmla="*/ 54 w 93"/>
                <a:gd name="T37" fmla="*/ 36 h 130"/>
                <a:gd name="T38" fmla="*/ 56 w 93"/>
                <a:gd name="T39" fmla="*/ 26 h 130"/>
                <a:gd name="T40" fmla="*/ 56 w 93"/>
                <a:gd name="T41" fmla="*/ 18 h 130"/>
                <a:gd name="T42" fmla="*/ 54 w 93"/>
                <a:gd name="T43" fmla="*/ 13 h 130"/>
                <a:gd name="T44" fmla="*/ 52 w 93"/>
                <a:gd name="T45" fmla="*/ 10 h 130"/>
                <a:gd name="T46" fmla="*/ 51 w 93"/>
                <a:gd name="T47" fmla="*/ 7 h 130"/>
                <a:gd name="T48" fmla="*/ 49 w 93"/>
                <a:gd name="T49" fmla="*/ 5 h 130"/>
                <a:gd name="T50" fmla="*/ 52 w 93"/>
                <a:gd name="T51" fmla="*/ 1 h 130"/>
                <a:gd name="T52" fmla="*/ 54 w 93"/>
                <a:gd name="T53" fmla="*/ 0 h 130"/>
                <a:gd name="T54" fmla="*/ 58 w 93"/>
                <a:gd name="T55" fmla="*/ 0 h 130"/>
                <a:gd name="T56" fmla="*/ 65 w 93"/>
                <a:gd name="T57" fmla="*/ 0 h 130"/>
                <a:gd name="T58" fmla="*/ 73 w 93"/>
                <a:gd name="T59" fmla="*/ 1 h 130"/>
                <a:gd name="T60" fmla="*/ 82 w 93"/>
                <a:gd name="T61" fmla="*/ 5 h 130"/>
                <a:gd name="T62" fmla="*/ 87 w 93"/>
                <a:gd name="T63" fmla="*/ 9 h 130"/>
                <a:gd name="T64" fmla="*/ 90 w 93"/>
                <a:gd name="T65" fmla="*/ 12 h 130"/>
                <a:gd name="T66" fmla="*/ 93 w 93"/>
                <a:gd name="T67" fmla="*/ 16 h 130"/>
                <a:gd name="T68" fmla="*/ 92 w 93"/>
                <a:gd name="T69" fmla="*/ 22 h 130"/>
                <a:gd name="T70" fmla="*/ 90 w 93"/>
                <a:gd name="T71" fmla="*/ 28 h 130"/>
                <a:gd name="T72" fmla="*/ 87 w 93"/>
                <a:gd name="T73" fmla="*/ 36 h 130"/>
                <a:gd name="T74" fmla="*/ 85 w 93"/>
                <a:gd name="T75" fmla="*/ 4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" h="130">
                  <a:moveTo>
                    <a:pt x="85" y="40"/>
                  </a:moveTo>
                  <a:lnTo>
                    <a:pt x="82" y="48"/>
                  </a:lnTo>
                  <a:lnTo>
                    <a:pt x="77" y="56"/>
                  </a:lnTo>
                  <a:lnTo>
                    <a:pt x="72" y="66"/>
                  </a:lnTo>
                  <a:lnTo>
                    <a:pt x="65" y="77"/>
                  </a:lnTo>
                  <a:lnTo>
                    <a:pt x="62" y="83"/>
                  </a:lnTo>
                  <a:lnTo>
                    <a:pt x="58" y="88"/>
                  </a:lnTo>
                  <a:lnTo>
                    <a:pt x="54" y="94"/>
                  </a:lnTo>
                  <a:lnTo>
                    <a:pt x="49" y="99"/>
                  </a:lnTo>
                  <a:lnTo>
                    <a:pt x="44" y="104"/>
                  </a:lnTo>
                  <a:lnTo>
                    <a:pt x="38" y="108"/>
                  </a:lnTo>
                  <a:lnTo>
                    <a:pt x="33" y="113"/>
                  </a:lnTo>
                  <a:lnTo>
                    <a:pt x="27" y="118"/>
                  </a:lnTo>
                  <a:lnTo>
                    <a:pt x="21" y="122"/>
                  </a:lnTo>
                  <a:lnTo>
                    <a:pt x="16" y="125"/>
                  </a:lnTo>
                  <a:lnTo>
                    <a:pt x="12" y="128"/>
                  </a:lnTo>
                  <a:lnTo>
                    <a:pt x="8" y="129"/>
                  </a:lnTo>
                  <a:lnTo>
                    <a:pt x="5" y="130"/>
                  </a:lnTo>
                  <a:lnTo>
                    <a:pt x="3" y="130"/>
                  </a:lnTo>
                  <a:lnTo>
                    <a:pt x="1" y="130"/>
                  </a:lnTo>
                  <a:lnTo>
                    <a:pt x="0" y="130"/>
                  </a:lnTo>
                  <a:lnTo>
                    <a:pt x="0" y="129"/>
                  </a:lnTo>
                  <a:lnTo>
                    <a:pt x="0" y="127"/>
                  </a:lnTo>
                  <a:lnTo>
                    <a:pt x="1" y="124"/>
                  </a:lnTo>
                  <a:lnTo>
                    <a:pt x="3" y="120"/>
                  </a:lnTo>
                  <a:lnTo>
                    <a:pt x="7" y="117"/>
                  </a:lnTo>
                  <a:lnTo>
                    <a:pt x="11" y="112"/>
                  </a:lnTo>
                  <a:lnTo>
                    <a:pt x="16" y="105"/>
                  </a:lnTo>
                  <a:lnTo>
                    <a:pt x="22" y="98"/>
                  </a:lnTo>
                  <a:lnTo>
                    <a:pt x="28" y="90"/>
                  </a:lnTo>
                  <a:lnTo>
                    <a:pt x="33" y="83"/>
                  </a:lnTo>
                  <a:lnTo>
                    <a:pt x="38" y="77"/>
                  </a:lnTo>
                  <a:lnTo>
                    <a:pt x="42" y="69"/>
                  </a:lnTo>
                  <a:lnTo>
                    <a:pt x="46" y="62"/>
                  </a:lnTo>
                  <a:lnTo>
                    <a:pt x="49" y="56"/>
                  </a:lnTo>
                  <a:lnTo>
                    <a:pt x="52" y="48"/>
                  </a:lnTo>
                  <a:lnTo>
                    <a:pt x="53" y="42"/>
                  </a:lnTo>
                  <a:lnTo>
                    <a:pt x="54" y="36"/>
                  </a:lnTo>
                  <a:lnTo>
                    <a:pt x="56" y="31"/>
                  </a:lnTo>
                  <a:lnTo>
                    <a:pt x="56" y="26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6" y="16"/>
                  </a:lnTo>
                  <a:lnTo>
                    <a:pt x="54" y="13"/>
                  </a:lnTo>
                  <a:lnTo>
                    <a:pt x="53" y="11"/>
                  </a:lnTo>
                  <a:lnTo>
                    <a:pt x="52" y="10"/>
                  </a:lnTo>
                  <a:lnTo>
                    <a:pt x="51" y="9"/>
                  </a:lnTo>
                  <a:lnTo>
                    <a:pt x="51" y="7"/>
                  </a:lnTo>
                  <a:lnTo>
                    <a:pt x="49" y="6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1"/>
                  </a:lnTo>
                  <a:lnTo>
                    <a:pt x="78" y="4"/>
                  </a:lnTo>
                  <a:lnTo>
                    <a:pt x="82" y="5"/>
                  </a:lnTo>
                  <a:lnTo>
                    <a:pt x="84" y="6"/>
                  </a:lnTo>
                  <a:lnTo>
                    <a:pt x="87" y="9"/>
                  </a:lnTo>
                  <a:lnTo>
                    <a:pt x="89" y="10"/>
                  </a:lnTo>
                  <a:lnTo>
                    <a:pt x="90" y="12"/>
                  </a:lnTo>
                  <a:lnTo>
                    <a:pt x="92" y="13"/>
                  </a:lnTo>
                  <a:lnTo>
                    <a:pt x="93" y="16"/>
                  </a:lnTo>
                  <a:lnTo>
                    <a:pt x="92" y="20"/>
                  </a:lnTo>
                  <a:lnTo>
                    <a:pt x="92" y="22"/>
                  </a:lnTo>
                  <a:lnTo>
                    <a:pt x="90" y="25"/>
                  </a:lnTo>
                  <a:lnTo>
                    <a:pt x="90" y="28"/>
                  </a:lnTo>
                  <a:lnTo>
                    <a:pt x="89" y="32"/>
                  </a:lnTo>
                  <a:lnTo>
                    <a:pt x="87" y="36"/>
                  </a:lnTo>
                  <a:lnTo>
                    <a:pt x="85" y="40"/>
                  </a:lnTo>
                  <a:lnTo>
                    <a:pt x="85" y="4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2209801" y="2484438"/>
              <a:ext cx="139700" cy="76200"/>
            </a:xfrm>
            <a:custGeom>
              <a:avLst/>
              <a:gdLst>
                <a:gd name="T0" fmla="*/ 0 w 88"/>
                <a:gd name="T1" fmla="*/ 6 h 48"/>
                <a:gd name="T2" fmla="*/ 2 w 88"/>
                <a:gd name="T3" fmla="*/ 5 h 48"/>
                <a:gd name="T4" fmla="*/ 4 w 88"/>
                <a:gd name="T5" fmla="*/ 4 h 48"/>
                <a:gd name="T6" fmla="*/ 6 w 88"/>
                <a:gd name="T7" fmla="*/ 4 h 48"/>
                <a:gd name="T8" fmla="*/ 8 w 88"/>
                <a:gd name="T9" fmla="*/ 2 h 48"/>
                <a:gd name="T10" fmla="*/ 11 w 88"/>
                <a:gd name="T11" fmla="*/ 1 h 48"/>
                <a:gd name="T12" fmla="*/ 13 w 88"/>
                <a:gd name="T13" fmla="*/ 0 h 48"/>
                <a:gd name="T14" fmla="*/ 17 w 88"/>
                <a:gd name="T15" fmla="*/ 0 h 48"/>
                <a:gd name="T16" fmla="*/ 24 w 88"/>
                <a:gd name="T17" fmla="*/ 0 h 48"/>
                <a:gd name="T18" fmla="*/ 33 w 88"/>
                <a:gd name="T19" fmla="*/ 0 h 48"/>
                <a:gd name="T20" fmla="*/ 42 w 88"/>
                <a:gd name="T21" fmla="*/ 0 h 48"/>
                <a:gd name="T22" fmla="*/ 52 w 88"/>
                <a:gd name="T23" fmla="*/ 2 h 48"/>
                <a:gd name="T24" fmla="*/ 55 w 88"/>
                <a:gd name="T25" fmla="*/ 2 h 48"/>
                <a:gd name="T26" fmla="*/ 59 w 88"/>
                <a:gd name="T27" fmla="*/ 4 h 48"/>
                <a:gd name="T28" fmla="*/ 63 w 88"/>
                <a:gd name="T29" fmla="*/ 6 h 48"/>
                <a:gd name="T30" fmla="*/ 67 w 88"/>
                <a:gd name="T31" fmla="*/ 7 h 48"/>
                <a:gd name="T32" fmla="*/ 73 w 88"/>
                <a:gd name="T33" fmla="*/ 11 h 48"/>
                <a:gd name="T34" fmla="*/ 78 w 88"/>
                <a:gd name="T35" fmla="*/ 16 h 48"/>
                <a:gd name="T36" fmla="*/ 80 w 88"/>
                <a:gd name="T37" fmla="*/ 20 h 48"/>
                <a:gd name="T38" fmla="*/ 83 w 88"/>
                <a:gd name="T39" fmla="*/ 22 h 48"/>
                <a:gd name="T40" fmla="*/ 84 w 88"/>
                <a:gd name="T41" fmla="*/ 25 h 48"/>
                <a:gd name="T42" fmla="*/ 85 w 88"/>
                <a:gd name="T43" fmla="*/ 27 h 48"/>
                <a:gd name="T44" fmla="*/ 86 w 88"/>
                <a:gd name="T45" fmla="*/ 30 h 48"/>
                <a:gd name="T46" fmla="*/ 88 w 88"/>
                <a:gd name="T47" fmla="*/ 33 h 48"/>
                <a:gd name="T48" fmla="*/ 88 w 88"/>
                <a:gd name="T49" fmla="*/ 38 h 48"/>
                <a:gd name="T50" fmla="*/ 88 w 88"/>
                <a:gd name="T51" fmla="*/ 41 h 48"/>
                <a:gd name="T52" fmla="*/ 88 w 88"/>
                <a:gd name="T53" fmla="*/ 43 h 48"/>
                <a:gd name="T54" fmla="*/ 88 w 88"/>
                <a:gd name="T55" fmla="*/ 45 h 48"/>
                <a:gd name="T56" fmla="*/ 88 w 88"/>
                <a:gd name="T57" fmla="*/ 46 h 48"/>
                <a:gd name="T58" fmla="*/ 88 w 88"/>
                <a:gd name="T59" fmla="*/ 47 h 48"/>
                <a:gd name="T60" fmla="*/ 86 w 88"/>
                <a:gd name="T61" fmla="*/ 47 h 48"/>
                <a:gd name="T62" fmla="*/ 85 w 88"/>
                <a:gd name="T63" fmla="*/ 48 h 48"/>
                <a:gd name="T64" fmla="*/ 84 w 88"/>
                <a:gd name="T65" fmla="*/ 48 h 48"/>
                <a:gd name="T66" fmla="*/ 83 w 88"/>
                <a:gd name="T67" fmla="*/ 47 h 48"/>
                <a:gd name="T68" fmla="*/ 80 w 88"/>
                <a:gd name="T69" fmla="*/ 47 h 48"/>
                <a:gd name="T70" fmla="*/ 77 w 88"/>
                <a:gd name="T71" fmla="*/ 46 h 48"/>
                <a:gd name="T72" fmla="*/ 73 w 88"/>
                <a:gd name="T73" fmla="*/ 45 h 48"/>
                <a:gd name="T74" fmla="*/ 69 w 88"/>
                <a:gd name="T75" fmla="*/ 43 h 48"/>
                <a:gd name="T76" fmla="*/ 64 w 88"/>
                <a:gd name="T77" fmla="*/ 41 h 48"/>
                <a:gd name="T78" fmla="*/ 59 w 88"/>
                <a:gd name="T79" fmla="*/ 38 h 48"/>
                <a:gd name="T80" fmla="*/ 48 w 88"/>
                <a:gd name="T81" fmla="*/ 35 h 48"/>
                <a:gd name="T82" fmla="*/ 37 w 88"/>
                <a:gd name="T83" fmla="*/ 30 h 48"/>
                <a:gd name="T84" fmla="*/ 27 w 88"/>
                <a:gd name="T85" fmla="*/ 25 h 48"/>
                <a:gd name="T86" fmla="*/ 17 w 88"/>
                <a:gd name="T87" fmla="*/ 18 h 48"/>
                <a:gd name="T88" fmla="*/ 13 w 88"/>
                <a:gd name="T89" fmla="*/ 16 h 48"/>
                <a:gd name="T90" fmla="*/ 9 w 88"/>
                <a:gd name="T91" fmla="*/ 13 h 48"/>
                <a:gd name="T92" fmla="*/ 6 w 88"/>
                <a:gd name="T93" fmla="*/ 12 h 48"/>
                <a:gd name="T94" fmla="*/ 3 w 88"/>
                <a:gd name="T95" fmla="*/ 11 h 48"/>
                <a:gd name="T96" fmla="*/ 1 w 88"/>
                <a:gd name="T97" fmla="*/ 10 h 48"/>
                <a:gd name="T98" fmla="*/ 0 w 88"/>
                <a:gd name="T99" fmla="*/ 9 h 48"/>
                <a:gd name="T100" fmla="*/ 0 w 88"/>
                <a:gd name="T101" fmla="*/ 7 h 48"/>
                <a:gd name="T102" fmla="*/ 0 w 88"/>
                <a:gd name="T103" fmla="*/ 6 h 48"/>
                <a:gd name="T104" fmla="*/ 0 w 88"/>
                <a:gd name="T105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" h="48">
                  <a:moveTo>
                    <a:pt x="0" y="6"/>
                  </a:move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0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9" y="4"/>
                  </a:lnTo>
                  <a:lnTo>
                    <a:pt x="63" y="6"/>
                  </a:lnTo>
                  <a:lnTo>
                    <a:pt x="67" y="7"/>
                  </a:lnTo>
                  <a:lnTo>
                    <a:pt x="73" y="11"/>
                  </a:lnTo>
                  <a:lnTo>
                    <a:pt x="78" y="16"/>
                  </a:lnTo>
                  <a:lnTo>
                    <a:pt x="80" y="20"/>
                  </a:lnTo>
                  <a:lnTo>
                    <a:pt x="83" y="22"/>
                  </a:lnTo>
                  <a:lnTo>
                    <a:pt x="84" y="25"/>
                  </a:lnTo>
                  <a:lnTo>
                    <a:pt x="85" y="27"/>
                  </a:lnTo>
                  <a:lnTo>
                    <a:pt x="86" y="30"/>
                  </a:lnTo>
                  <a:lnTo>
                    <a:pt x="88" y="33"/>
                  </a:lnTo>
                  <a:lnTo>
                    <a:pt x="88" y="38"/>
                  </a:lnTo>
                  <a:lnTo>
                    <a:pt x="88" y="41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6" y="47"/>
                  </a:lnTo>
                  <a:lnTo>
                    <a:pt x="85" y="48"/>
                  </a:lnTo>
                  <a:lnTo>
                    <a:pt x="84" y="48"/>
                  </a:lnTo>
                  <a:lnTo>
                    <a:pt x="83" y="47"/>
                  </a:lnTo>
                  <a:lnTo>
                    <a:pt x="80" y="47"/>
                  </a:lnTo>
                  <a:lnTo>
                    <a:pt x="77" y="46"/>
                  </a:lnTo>
                  <a:lnTo>
                    <a:pt x="73" y="45"/>
                  </a:lnTo>
                  <a:lnTo>
                    <a:pt x="69" y="43"/>
                  </a:lnTo>
                  <a:lnTo>
                    <a:pt x="64" y="41"/>
                  </a:lnTo>
                  <a:lnTo>
                    <a:pt x="59" y="38"/>
                  </a:lnTo>
                  <a:lnTo>
                    <a:pt x="48" y="35"/>
                  </a:lnTo>
                  <a:lnTo>
                    <a:pt x="37" y="30"/>
                  </a:lnTo>
                  <a:lnTo>
                    <a:pt x="27" y="25"/>
                  </a:lnTo>
                  <a:lnTo>
                    <a:pt x="17" y="18"/>
                  </a:lnTo>
                  <a:lnTo>
                    <a:pt x="13" y="16"/>
                  </a:lnTo>
                  <a:lnTo>
                    <a:pt x="9" y="13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2116138" y="2543175"/>
              <a:ext cx="144463" cy="168275"/>
            </a:xfrm>
            <a:custGeom>
              <a:avLst/>
              <a:gdLst>
                <a:gd name="T0" fmla="*/ 72 w 91"/>
                <a:gd name="T1" fmla="*/ 57 h 106"/>
                <a:gd name="T2" fmla="*/ 63 w 91"/>
                <a:gd name="T3" fmla="*/ 66 h 106"/>
                <a:gd name="T4" fmla="*/ 52 w 91"/>
                <a:gd name="T5" fmla="*/ 75 h 106"/>
                <a:gd name="T6" fmla="*/ 40 w 91"/>
                <a:gd name="T7" fmla="*/ 85 h 106"/>
                <a:gd name="T8" fmla="*/ 25 w 91"/>
                <a:gd name="T9" fmla="*/ 93 h 106"/>
                <a:gd name="T10" fmla="*/ 14 w 91"/>
                <a:gd name="T11" fmla="*/ 99 h 106"/>
                <a:gd name="T12" fmla="*/ 6 w 91"/>
                <a:gd name="T13" fmla="*/ 104 h 106"/>
                <a:gd name="T14" fmla="*/ 1 w 91"/>
                <a:gd name="T15" fmla="*/ 106 h 106"/>
                <a:gd name="T16" fmla="*/ 0 w 91"/>
                <a:gd name="T17" fmla="*/ 104 h 106"/>
                <a:gd name="T18" fmla="*/ 1 w 91"/>
                <a:gd name="T19" fmla="*/ 99 h 106"/>
                <a:gd name="T20" fmla="*/ 8 w 91"/>
                <a:gd name="T21" fmla="*/ 92 h 106"/>
                <a:gd name="T22" fmla="*/ 16 w 91"/>
                <a:gd name="T23" fmla="*/ 82 h 106"/>
                <a:gd name="T24" fmla="*/ 29 w 91"/>
                <a:gd name="T25" fmla="*/ 70 h 106"/>
                <a:gd name="T26" fmla="*/ 39 w 91"/>
                <a:gd name="T27" fmla="*/ 58 h 106"/>
                <a:gd name="T28" fmla="*/ 46 w 91"/>
                <a:gd name="T29" fmla="*/ 49 h 106"/>
                <a:gd name="T30" fmla="*/ 52 w 91"/>
                <a:gd name="T31" fmla="*/ 40 h 106"/>
                <a:gd name="T32" fmla="*/ 56 w 91"/>
                <a:gd name="T33" fmla="*/ 31 h 106"/>
                <a:gd name="T34" fmla="*/ 57 w 91"/>
                <a:gd name="T35" fmla="*/ 25 h 106"/>
                <a:gd name="T36" fmla="*/ 59 w 91"/>
                <a:gd name="T37" fmla="*/ 20 h 106"/>
                <a:gd name="T38" fmla="*/ 56 w 91"/>
                <a:gd name="T39" fmla="*/ 14 h 106"/>
                <a:gd name="T40" fmla="*/ 55 w 91"/>
                <a:gd name="T41" fmla="*/ 8 h 106"/>
                <a:gd name="T42" fmla="*/ 56 w 91"/>
                <a:gd name="T43" fmla="*/ 5 h 106"/>
                <a:gd name="T44" fmla="*/ 57 w 91"/>
                <a:gd name="T45" fmla="*/ 3 h 106"/>
                <a:gd name="T46" fmla="*/ 60 w 91"/>
                <a:gd name="T47" fmla="*/ 0 h 106"/>
                <a:gd name="T48" fmla="*/ 63 w 91"/>
                <a:gd name="T49" fmla="*/ 0 h 106"/>
                <a:gd name="T50" fmla="*/ 68 w 91"/>
                <a:gd name="T51" fmla="*/ 1 h 106"/>
                <a:gd name="T52" fmla="*/ 78 w 91"/>
                <a:gd name="T53" fmla="*/ 6 h 106"/>
                <a:gd name="T54" fmla="*/ 86 w 91"/>
                <a:gd name="T55" fmla="*/ 14 h 106"/>
                <a:gd name="T56" fmla="*/ 88 w 91"/>
                <a:gd name="T57" fmla="*/ 17 h 106"/>
                <a:gd name="T58" fmla="*/ 91 w 91"/>
                <a:gd name="T59" fmla="*/ 21 h 106"/>
                <a:gd name="T60" fmla="*/ 91 w 91"/>
                <a:gd name="T61" fmla="*/ 25 h 106"/>
                <a:gd name="T62" fmla="*/ 88 w 91"/>
                <a:gd name="T63" fmla="*/ 31 h 106"/>
                <a:gd name="T64" fmla="*/ 85 w 91"/>
                <a:gd name="T65" fmla="*/ 37 h 106"/>
                <a:gd name="T66" fmla="*/ 80 w 91"/>
                <a:gd name="T67" fmla="*/ 47 h 106"/>
                <a:gd name="T68" fmla="*/ 76 w 91"/>
                <a:gd name="T69" fmla="*/ 5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" h="106">
                  <a:moveTo>
                    <a:pt x="76" y="52"/>
                  </a:moveTo>
                  <a:lnTo>
                    <a:pt x="72" y="57"/>
                  </a:lnTo>
                  <a:lnTo>
                    <a:pt x="68" y="61"/>
                  </a:lnTo>
                  <a:lnTo>
                    <a:pt x="63" y="66"/>
                  </a:lnTo>
                  <a:lnTo>
                    <a:pt x="57" y="71"/>
                  </a:lnTo>
                  <a:lnTo>
                    <a:pt x="52" y="75"/>
                  </a:lnTo>
                  <a:lnTo>
                    <a:pt x="46" y="80"/>
                  </a:lnTo>
                  <a:lnTo>
                    <a:pt x="40" y="85"/>
                  </a:lnTo>
                  <a:lnTo>
                    <a:pt x="32" y="88"/>
                  </a:lnTo>
                  <a:lnTo>
                    <a:pt x="25" y="93"/>
                  </a:lnTo>
                  <a:lnTo>
                    <a:pt x="20" y="97"/>
                  </a:lnTo>
                  <a:lnTo>
                    <a:pt x="14" y="99"/>
                  </a:lnTo>
                  <a:lnTo>
                    <a:pt x="10" y="102"/>
                  </a:lnTo>
                  <a:lnTo>
                    <a:pt x="6" y="104"/>
                  </a:lnTo>
                  <a:lnTo>
                    <a:pt x="4" y="106"/>
                  </a:lnTo>
                  <a:lnTo>
                    <a:pt x="1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1" y="99"/>
                  </a:lnTo>
                  <a:lnTo>
                    <a:pt x="4" y="97"/>
                  </a:lnTo>
                  <a:lnTo>
                    <a:pt x="8" y="92"/>
                  </a:lnTo>
                  <a:lnTo>
                    <a:pt x="11" y="88"/>
                  </a:lnTo>
                  <a:lnTo>
                    <a:pt x="16" y="82"/>
                  </a:lnTo>
                  <a:lnTo>
                    <a:pt x="22" y="76"/>
                  </a:lnTo>
                  <a:lnTo>
                    <a:pt x="29" y="70"/>
                  </a:lnTo>
                  <a:lnTo>
                    <a:pt x="34" y="65"/>
                  </a:lnTo>
                  <a:lnTo>
                    <a:pt x="39" y="58"/>
                  </a:lnTo>
                  <a:lnTo>
                    <a:pt x="42" y="54"/>
                  </a:lnTo>
                  <a:lnTo>
                    <a:pt x="46" y="49"/>
                  </a:lnTo>
                  <a:lnTo>
                    <a:pt x="50" y="45"/>
                  </a:lnTo>
                  <a:lnTo>
                    <a:pt x="52" y="40"/>
                  </a:lnTo>
                  <a:lnTo>
                    <a:pt x="55" y="35"/>
                  </a:lnTo>
                  <a:lnTo>
                    <a:pt x="56" y="31"/>
                  </a:lnTo>
                  <a:lnTo>
                    <a:pt x="57" y="29"/>
                  </a:lnTo>
                  <a:lnTo>
                    <a:pt x="57" y="25"/>
                  </a:lnTo>
                  <a:lnTo>
                    <a:pt x="59" y="22"/>
                  </a:lnTo>
                  <a:lnTo>
                    <a:pt x="59" y="20"/>
                  </a:lnTo>
                  <a:lnTo>
                    <a:pt x="59" y="17"/>
                  </a:lnTo>
                  <a:lnTo>
                    <a:pt x="56" y="14"/>
                  </a:lnTo>
                  <a:lnTo>
                    <a:pt x="55" y="10"/>
                  </a:lnTo>
                  <a:lnTo>
                    <a:pt x="55" y="8"/>
                  </a:lnTo>
                  <a:lnTo>
                    <a:pt x="55" y="6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57" y="3"/>
                  </a:lnTo>
                  <a:lnTo>
                    <a:pt x="59" y="1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2" y="3"/>
                  </a:lnTo>
                  <a:lnTo>
                    <a:pt x="78" y="6"/>
                  </a:lnTo>
                  <a:lnTo>
                    <a:pt x="83" y="11"/>
                  </a:lnTo>
                  <a:lnTo>
                    <a:pt x="86" y="14"/>
                  </a:lnTo>
                  <a:lnTo>
                    <a:pt x="87" y="15"/>
                  </a:lnTo>
                  <a:lnTo>
                    <a:pt x="88" y="17"/>
                  </a:lnTo>
                  <a:lnTo>
                    <a:pt x="90" y="20"/>
                  </a:lnTo>
                  <a:lnTo>
                    <a:pt x="91" y="21"/>
                  </a:lnTo>
                  <a:lnTo>
                    <a:pt x="91" y="22"/>
                  </a:lnTo>
                  <a:lnTo>
                    <a:pt x="91" y="25"/>
                  </a:lnTo>
                  <a:lnTo>
                    <a:pt x="90" y="27"/>
                  </a:lnTo>
                  <a:lnTo>
                    <a:pt x="88" y="31"/>
                  </a:lnTo>
                  <a:lnTo>
                    <a:pt x="87" y="34"/>
                  </a:lnTo>
                  <a:lnTo>
                    <a:pt x="85" y="37"/>
                  </a:lnTo>
                  <a:lnTo>
                    <a:pt x="82" y="42"/>
                  </a:lnTo>
                  <a:lnTo>
                    <a:pt x="80" y="47"/>
                  </a:lnTo>
                  <a:lnTo>
                    <a:pt x="76" y="52"/>
                  </a:lnTo>
                  <a:lnTo>
                    <a:pt x="76" y="5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2224088" y="2606675"/>
              <a:ext cx="136525" cy="82550"/>
            </a:xfrm>
            <a:custGeom>
              <a:avLst/>
              <a:gdLst>
                <a:gd name="T0" fmla="*/ 50 w 86"/>
                <a:gd name="T1" fmla="*/ 5 h 52"/>
                <a:gd name="T2" fmla="*/ 54 w 86"/>
                <a:gd name="T3" fmla="*/ 6 h 52"/>
                <a:gd name="T4" fmla="*/ 58 w 86"/>
                <a:gd name="T5" fmla="*/ 7 h 52"/>
                <a:gd name="T6" fmla="*/ 61 w 86"/>
                <a:gd name="T7" fmla="*/ 9 h 52"/>
                <a:gd name="T8" fmla="*/ 65 w 86"/>
                <a:gd name="T9" fmla="*/ 10 h 52"/>
                <a:gd name="T10" fmla="*/ 71 w 86"/>
                <a:gd name="T11" fmla="*/ 15 h 52"/>
                <a:gd name="T12" fmla="*/ 76 w 86"/>
                <a:gd name="T13" fmla="*/ 20 h 52"/>
                <a:gd name="T14" fmla="*/ 79 w 86"/>
                <a:gd name="T15" fmla="*/ 22 h 52"/>
                <a:gd name="T16" fmla="*/ 81 w 86"/>
                <a:gd name="T17" fmla="*/ 25 h 52"/>
                <a:gd name="T18" fmla="*/ 82 w 86"/>
                <a:gd name="T19" fmla="*/ 27 h 52"/>
                <a:gd name="T20" fmla="*/ 84 w 86"/>
                <a:gd name="T21" fmla="*/ 30 h 52"/>
                <a:gd name="T22" fmla="*/ 85 w 86"/>
                <a:gd name="T23" fmla="*/ 31 h 52"/>
                <a:gd name="T24" fmla="*/ 86 w 86"/>
                <a:gd name="T25" fmla="*/ 33 h 52"/>
                <a:gd name="T26" fmla="*/ 86 w 86"/>
                <a:gd name="T27" fmla="*/ 38 h 52"/>
                <a:gd name="T28" fmla="*/ 86 w 86"/>
                <a:gd name="T29" fmla="*/ 41 h 52"/>
                <a:gd name="T30" fmla="*/ 86 w 86"/>
                <a:gd name="T31" fmla="*/ 43 h 52"/>
                <a:gd name="T32" fmla="*/ 86 w 86"/>
                <a:gd name="T33" fmla="*/ 46 h 52"/>
                <a:gd name="T34" fmla="*/ 86 w 86"/>
                <a:gd name="T35" fmla="*/ 47 h 52"/>
                <a:gd name="T36" fmla="*/ 85 w 86"/>
                <a:gd name="T37" fmla="*/ 50 h 52"/>
                <a:gd name="T38" fmla="*/ 84 w 86"/>
                <a:gd name="T39" fmla="*/ 51 h 52"/>
                <a:gd name="T40" fmla="*/ 82 w 86"/>
                <a:gd name="T41" fmla="*/ 52 h 52"/>
                <a:gd name="T42" fmla="*/ 80 w 86"/>
                <a:gd name="T43" fmla="*/ 52 h 52"/>
                <a:gd name="T44" fmla="*/ 77 w 86"/>
                <a:gd name="T45" fmla="*/ 51 h 52"/>
                <a:gd name="T46" fmla="*/ 75 w 86"/>
                <a:gd name="T47" fmla="*/ 50 h 52"/>
                <a:gd name="T48" fmla="*/ 71 w 86"/>
                <a:gd name="T49" fmla="*/ 48 h 52"/>
                <a:gd name="T50" fmla="*/ 66 w 86"/>
                <a:gd name="T51" fmla="*/ 46 h 52"/>
                <a:gd name="T52" fmla="*/ 63 w 86"/>
                <a:gd name="T53" fmla="*/ 43 h 52"/>
                <a:gd name="T54" fmla="*/ 56 w 86"/>
                <a:gd name="T55" fmla="*/ 41 h 52"/>
                <a:gd name="T56" fmla="*/ 51 w 86"/>
                <a:gd name="T57" fmla="*/ 38 h 52"/>
                <a:gd name="T58" fmla="*/ 45 w 86"/>
                <a:gd name="T59" fmla="*/ 36 h 52"/>
                <a:gd name="T60" fmla="*/ 40 w 86"/>
                <a:gd name="T61" fmla="*/ 33 h 52"/>
                <a:gd name="T62" fmla="*/ 35 w 86"/>
                <a:gd name="T63" fmla="*/ 31 h 52"/>
                <a:gd name="T64" fmla="*/ 30 w 86"/>
                <a:gd name="T65" fmla="*/ 27 h 52"/>
                <a:gd name="T66" fmla="*/ 25 w 86"/>
                <a:gd name="T67" fmla="*/ 25 h 52"/>
                <a:gd name="T68" fmla="*/ 18 w 86"/>
                <a:gd name="T69" fmla="*/ 20 h 52"/>
                <a:gd name="T70" fmla="*/ 14 w 86"/>
                <a:gd name="T71" fmla="*/ 17 h 52"/>
                <a:gd name="T72" fmla="*/ 10 w 86"/>
                <a:gd name="T73" fmla="*/ 15 h 52"/>
                <a:gd name="T74" fmla="*/ 7 w 86"/>
                <a:gd name="T75" fmla="*/ 12 h 52"/>
                <a:gd name="T76" fmla="*/ 5 w 86"/>
                <a:gd name="T77" fmla="*/ 10 h 52"/>
                <a:gd name="T78" fmla="*/ 3 w 86"/>
                <a:gd name="T79" fmla="*/ 9 h 52"/>
                <a:gd name="T80" fmla="*/ 2 w 86"/>
                <a:gd name="T81" fmla="*/ 7 h 52"/>
                <a:gd name="T82" fmla="*/ 2 w 86"/>
                <a:gd name="T83" fmla="*/ 6 h 52"/>
                <a:gd name="T84" fmla="*/ 0 w 86"/>
                <a:gd name="T85" fmla="*/ 5 h 52"/>
                <a:gd name="T86" fmla="*/ 2 w 86"/>
                <a:gd name="T87" fmla="*/ 4 h 52"/>
                <a:gd name="T88" fmla="*/ 2 w 86"/>
                <a:gd name="T89" fmla="*/ 4 h 52"/>
                <a:gd name="T90" fmla="*/ 3 w 86"/>
                <a:gd name="T91" fmla="*/ 2 h 52"/>
                <a:gd name="T92" fmla="*/ 5 w 86"/>
                <a:gd name="T93" fmla="*/ 2 h 52"/>
                <a:gd name="T94" fmla="*/ 7 w 86"/>
                <a:gd name="T95" fmla="*/ 2 h 52"/>
                <a:gd name="T96" fmla="*/ 10 w 86"/>
                <a:gd name="T97" fmla="*/ 1 h 52"/>
                <a:gd name="T98" fmla="*/ 14 w 86"/>
                <a:gd name="T99" fmla="*/ 1 h 52"/>
                <a:gd name="T100" fmla="*/ 18 w 86"/>
                <a:gd name="T101" fmla="*/ 0 h 52"/>
                <a:gd name="T102" fmla="*/ 25 w 86"/>
                <a:gd name="T103" fmla="*/ 0 h 52"/>
                <a:gd name="T104" fmla="*/ 33 w 86"/>
                <a:gd name="T105" fmla="*/ 1 h 52"/>
                <a:gd name="T106" fmla="*/ 41 w 86"/>
                <a:gd name="T107" fmla="*/ 4 h 52"/>
                <a:gd name="T108" fmla="*/ 50 w 86"/>
                <a:gd name="T109" fmla="*/ 5 h 52"/>
                <a:gd name="T110" fmla="*/ 50 w 86"/>
                <a:gd name="T1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52">
                  <a:moveTo>
                    <a:pt x="50" y="5"/>
                  </a:moveTo>
                  <a:lnTo>
                    <a:pt x="54" y="6"/>
                  </a:lnTo>
                  <a:lnTo>
                    <a:pt x="58" y="7"/>
                  </a:lnTo>
                  <a:lnTo>
                    <a:pt x="61" y="9"/>
                  </a:lnTo>
                  <a:lnTo>
                    <a:pt x="65" y="10"/>
                  </a:lnTo>
                  <a:lnTo>
                    <a:pt x="71" y="15"/>
                  </a:lnTo>
                  <a:lnTo>
                    <a:pt x="76" y="20"/>
                  </a:lnTo>
                  <a:lnTo>
                    <a:pt x="79" y="22"/>
                  </a:lnTo>
                  <a:lnTo>
                    <a:pt x="81" y="25"/>
                  </a:lnTo>
                  <a:lnTo>
                    <a:pt x="82" y="27"/>
                  </a:lnTo>
                  <a:lnTo>
                    <a:pt x="84" y="30"/>
                  </a:lnTo>
                  <a:lnTo>
                    <a:pt x="85" y="31"/>
                  </a:lnTo>
                  <a:lnTo>
                    <a:pt x="86" y="33"/>
                  </a:lnTo>
                  <a:lnTo>
                    <a:pt x="86" y="38"/>
                  </a:lnTo>
                  <a:lnTo>
                    <a:pt x="86" y="41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5" y="50"/>
                  </a:lnTo>
                  <a:lnTo>
                    <a:pt x="84" y="51"/>
                  </a:lnTo>
                  <a:lnTo>
                    <a:pt x="82" y="52"/>
                  </a:lnTo>
                  <a:lnTo>
                    <a:pt x="80" y="52"/>
                  </a:lnTo>
                  <a:lnTo>
                    <a:pt x="77" y="51"/>
                  </a:lnTo>
                  <a:lnTo>
                    <a:pt x="75" y="50"/>
                  </a:lnTo>
                  <a:lnTo>
                    <a:pt x="71" y="48"/>
                  </a:lnTo>
                  <a:lnTo>
                    <a:pt x="66" y="46"/>
                  </a:lnTo>
                  <a:lnTo>
                    <a:pt x="63" y="43"/>
                  </a:lnTo>
                  <a:lnTo>
                    <a:pt x="56" y="41"/>
                  </a:lnTo>
                  <a:lnTo>
                    <a:pt x="51" y="38"/>
                  </a:lnTo>
                  <a:lnTo>
                    <a:pt x="45" y="36"/>
                  </a:lnTo>
                  <a:lnTo>
                    <a:pt x="40" y="33"/>
                  </a:lnTo>
                  <a:lnTo>
                    <a:pt x="35" y="31"/>
                  </a:lnTo>
                  <a:lnTo>
                    <a:pt x="30" y="27"/>
                  </a:lnTo>
                  <a:lnTo>
                    <a:pt x="25" y="25"/>
                  </a:lnTo>
                  <a:lnTo>
                    <a:pt x="18" y="20"/>
                  </a:lnTo>
                  <a:lnTo>
                    <a:pt x="14" y="17"/>
                  </a:lnTo>
                  <a:lnTo>
                    <a:pt x="10" y="15"/>
                  </a:lnTo>
                  <a:lnTo>
                    <a:pt x="7" y="12"/>
                  </a:lnTo>
                  <a:lnTo>
                    <a:pt x="5" y="10"/>
                  </a:lnTo>
                  <a:lnTo>
                    <a:pt x="3" y="9"/>
                  </a:lnTo>
                  <a:lnTo>
                    <a:pt x="2" y="7"/>
                  </a:lnTo>
                  <a:lnTo>
                    <a:pt x="2" y="6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33" y="1"/>
                  </a:lnTo>
                  <a:lnTo>
                    <a:pt x="41" y="4"/>
                  </a:lnTo>
                  <a:lnTo>
                    <a:pt x="50" y="5"/>
                  </a:lnTo>
                  <a:lnTo>
                    <a:pt x="50" y="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2024063" y="2446338"/>
              <a:ext cx="58738" cy="349250"/>
            </a:xfrm>
            <a:custGeom>
              <a:avLst/>
              <a:gdLst>
                <a:gd name="T0" fmla="*/ 8 w 37"/>
                <a:gd name="T1" fmla="*/ 110 h 220"/>
                <a:gd name="T2" fmla="*/ 10 w 37"/>
                <a:gd name="T3" fmla="*/ 96 h 220"/>
                <a:gd name="T4" fmla="*/ 10 w 37"/>
                <a:gd name="T5" fmla="*/ 82 h 220"/>
                <a:gd name="T6" fmla="*/ 10 w 37"/>
                <a:gd name="T7" fmla="*/ 67 h 220"/>
                <a:gd name="T8" fmla="*/ 10 w 37"/>
                <a:gd name="T9" fmla="*/ 52 h 220"/>
                <a:gd name="T10" fmla="*/ 8 w 37"/>
                <a:gd name="T11" fmla="*/ 40 h 220"/>
                <a:gd name="T12" fmla="*/ 7 w 37"/>
                <a:gd name="T13" fmla="*/ 29 h 220"/>
                <a:gd name="T14" fmla="*/ 5 w 37"/>
                <a:gd name="T15" fmla="*/ 21 h 220"/>
                <a:gd name="T16" fmla="*/ 2 w 37"/>
                <a:gd name="T17" fmla="*/ 14 h 220"/>
                <a:gd name="T18" fmla="*/ 1 w 37"/>
                <a:gd name="T19" fmla="*/ 9 h 220"/>
                <a:gd name="T20" fmla="*/ 1 w 37"/>
                <a:gd name="T21" fmla="*/ 4 h 220"/>
                <a:gd name="T22" fmla="*/ 2 w 37"/>
                <a:gd name="T23" fmla="*/ 1 h 220"/>
                <a:gd name="T24" fmla="*/ 6 w 37"/>
                <a:gd name="T25" fmla="*/ 0 h 220"/>
                <a:gd name="T26" fmla="*/ 13 w 37"/>
                <a:gd name="T27" fmla="*/ 1 h 220"/>
                <a:gd name="T28" fmla="*/ 23 w 37"/>
                <a:gd name="T29" fmla="*/ 3 h 220"/>
                <a:gd name="T30" fmla="*/ 37 w 37"/>
                <a:gd name="T31" fmla="*/ 6 h 220"/>
                <a:gd name="T32" fmla="*/ 37 w 37"/>
                <a:gd name="T33" fmla="*/ 47 h 220"/>
                <a:gd name="T34" fmla="*/ 36 w 37"/>
                <a:gd name="T35" fmla="*/ 86 h 220"/>
                <a:gd name="T36" fmla="*/ 36 w 37"/>
                <a:gd name="T37" fmla="*/ 122 h 220"/>
                <a:gd name="T38" fmla="*/ 35 w 37"/>
                <a:gd name="T39" fmla="*/ 154 h 220"/>
                <a:gd name="T40" fmla="*/ 33 w 37"/>
                <a:gd name="T41" fmla="*/ 169 h 220"/>
                <a:gd name="T42" fmla="*/ 33 w 37"/>
                <a:gd name="T43" fmla="*/ 183 h 220"/>
                <a:gd name="T44" fmla="*/ 32 w 37"/>
                <a:gd name="T45" fmla="*/ 194 h 220"/>
                <a:gd name="T46" fmla="*/ 32 w 37"/>
                <a:gd name="T47" fmla="*/ 204 h 220"/>
                <a:gd name="T48" fmla="*/ 31 w 37"/>
                <a:gd name="T49" fmla="*/ 210 h 220"/>
                <a:gd name="T50" fmla="*/ 31 w 37"/>
                <a:gd name="T51" fmla="*/ 216 h 220"/>
                <a:gd name="T52" fmla="*/ 30 w 37"/>
                <a:gd name="T53" fmla="*/ 219 h 220"/>
                <a:gd name="T54" fmla="*/ 30 w 37"/>
                <a:gd name="T55" fmla="*/ 220 h 220"/>
                <a:gd name="T56" fmla="*/ 27 w 37"/>
                <a:gd name="T57" fmla="*/ 219 h 220"/>
                <a:gd name="T58" fmla="*/ 22 w 37"/>
                <a:gd name="T59" fmla="*/ 216 h 220"/>
                <a:gd name="T60" fmla="*/ 17 w 37"/>
                <a:gd name="T61" fmla="*/ 211 h 220"/>
                <a:gd name="T62" fmla="*/ 12 w 37"/>
                <a:gd name="T63" fmla="*/ 205 h 220"/>
                <a:gd name="T64" fmla="*/ 5 w 37"/>
                <a:gd name="T65" fmla="*/ 195 h 220"/>
                <a:gd name="T66" fmla="*/ 2 w 37"/>
                <a:gd name="T67" fmla="*/ 190 h 220"/>
                <a:gd name="T68" fmla="*/ 0 w 37"/>
                <a:gd name="T69" fmla="*/ 185 h 220"/>
                <a:gd name="T70" fmla="*/ 0 w 37"/>
                <a:gd name="T71" fmla="*/ 182 h 220"/>
                <a:gd name="T72" fmla="*/ 1 w 37"/>
                <a:gd name="T73" fmla="*/ 177 h 220"/>
                <a:gd name="T74" fmla="*/ 2 w 37"/>
                <a:gd name="T75" fmla="*/ 169 h 220"/>
                <a:gd name="T76" fmla="*/ 5 w 37"/>
                <a:gd name="T77" fmla="*/ 157 h 220"/>
                <a:gd name="T78" fmla="*/ 7 w 37"/>
                <a:gd name="T79" fmla="*/ 138 h 220"/>
                <a:gd name="T80" fmla="*/ 7 w 37"/>
                <a:gd name="T81" fmla="*/ 12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220">
                  <a:moveTo>
                    <a:pt x="7" y="121"/>
                  </a:moveTo>
                  <a:lnTo>
                    <a:pt x="8" y="110"/>
                  </a:lnTo>
                  <a:lnTo>
                    <a:pt x="10" y="103"/>
                  </a:lnTo>
                  <a:lnTo>
                    <a:pt x="10" y="96"/>
                  </a:lnTo>
                  <a:lnTo>
                    <a:pt x="10" y="90"/>
                  </a:lnTo>
                  <a:lnTo>
                    <a:pt x="10" y="82"/>
                  </a:lnTo>
                  <a:lnTo>
                    <a:pt x="10" y="75"/>
                  </a:lnTo>
                  <a:lnTo>
                    <a:pt x="10" y="67"/>
                  </a:lnTo>
                  <a:lnTo>
                    <a:pt x="10" y="59"/>
                  </a:lnTo>
                  <a:lnTo>
                    <a:pt x="10" y="52"/>
                  </a:lnTo>
                  <a:lnTo>
                    <a:pt x="8" y="45"/>
                  </a:lnTo>
                  <a:lnTo>
                    <a:pt x="8" y="40"/>
                  </a:lnTo>
                  <a:lnTo>
                    <a:pt x="7" y="34"/>
                  </a:lnTo>
                  <a:lnTo>
                    <a:pt x="7" y="29"/>
                  </a:lnTo>
                  <a:lnTo>
                    <a:pt x="6" y="25"/>
                  </a:lnTo>
                  <a:lnTo>
                    <a:pt x="5" y="21"/>
                  </a:lnTo>
                  <a:lnTo>
                    <a:pt x="3" y="18"/>
                  </a:lnTo>
                  <a:lnTo>
                    <a:pt x="2" y="14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30" y="5"/>
                  </a:lnTo>
                  <a:lnTo>
                    <a:pt x="37" y="6"/>
                  </a:lnTo>
                  <a:lnTo>
                    <a:pt x="37" y="28"/>
                  </a:lnTo>
                  <a:lnTo>
                    <a:pt x="37" y="47"/>
                  </a:lnTo>
                  <a:lnTo>
                    <a:pt x="37" y="67"/>
                  </a:lnTo>
                  <a:lnTo>
                    <a:pt x="36" y="86"/>
                  </a:lnTo>
                  <a:lnTo>
                    <a:pt x="36" y="105"/>
                  </a:lnTo>
                  <a:lnTo>
                    <a:pt x="36" y="122"/>
                  </a:lnTo>
                  <a:lnTo>
                    <a:pt x="35" y="138"/>
                  </a:lnTo>
                  <a:lnTo>
                    <a:pt x="35" y="154"/>
                  </a:lnTo>
                  <a:lnTo>
                    <a:pt x="33" y="162"/>
                  </a:lnTo>
                  <a:lnTo>
                    <a:pt x="33" y="169"/>
                  </a:lnTo>
                  <a:lnTo>
                    <a:pt x="33" y="177"/>
                  </a:lnTo>
                  <a:lnTo>
                    <a:pt x="33" y="183"/>
                  </a:lnTo>
                  <a:lnTo>
                    <a:pt x="32" y="189"/>
                  </a:lnTo>
                  <a:lnTo>
                    <a:pt x="32" y="194"/>
                  </a:lnTo>
                  <a:lnTo>
                    <a:pt x="32" y="199"/>
                  </a:lnTo>
                  <a:lnTo>
                    <a:pt x="32" y="204"/>
                  </a:lnTo>
                  <a:lnTo>
                    <a:pt x="32" y="208"/>
                  </a:lnTo>
                  <a:lnTo>
                    <a:pt x="31" y="210"/>
                  </a:lnTo>
                  <a:lnTo>
                    <a:pt x="31" y="214"/>
                  </a:lnTo>
                  <a:lnTo>
                    <a:pt x="31" y="216"/>
                  </a:lnTo>
                  <a:lnTo>
                    <a:pt x="31" y="218"/>
                  </a:lnTo>
                  <a:lnTo>
                    <a:pt x="30" y="219"/>
                  </a:lnTo>
                  <a:lnTo>
                    <a:pt x="30" y="220"/>
                  </a:lnTo>
                  <a:lnTo>
                    <a:pt x="30" y="220"/>
                  </a:lnTo>
                  <a:lnTo>
                    <a:pt x="28" y="220"/>
                  </a:lnTo>
                  <a:lnTo>
                    <a:pt x="27" y="219"/>
                  </a:lnTo>
                  <a:lnTo>
                    <a:pt x="25" y="218"/>
                  </a:lnTo>
                  <a:lnTo>
                    <a:pt x="22" y="216"/>
                  </a:lnTo>
                  <a:lnTo>
                    <a:pt x="20" y="214"/>
                  </a:lnTo>
                  <a:lnTo>
                    <a:pt x="17" y="211"/>
                  </a:lnTo>
                  <a:lnTo>
                    <a:pt x="15" y="209"/>
                  </a:lnTo>
                  <a:lnTo>
                    <a:pt x="12" y="205"/>
                  </a:lnTo>
                  <a:lnTo>
                    <a:pt x="7" y="199"/>
                  </a:lnTo>
                  <a:lnTo>
                    <a:pt x="5" y="195"/>
                  </a:lnTo>
                  <a:lnTo>
                    <a:pt x="3" y="193"/>
                  </a:lnTo>
                  <a:lnTo>
                    <a:pt x="2" y="190"/>
                  </a:lnTo>
                  <a:lnTo>
                    <a:pt x="1" y="188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2"/>
                  </a:lnTo>
                  <a:lnTo>
                    <a:pt x="1" y="179"/>
                  </a:lnTo>
                  <a:lnTo>
                    <a:pt x="1" y="177"/>
                  </a:lnTo>
                  <a:lnTo>
                    <a:pt x="2" y="173"/>
                  </a:lnTo>
                  <a:lnTo>
                    <a:pt x="2" y="169"/>
                  </a:lnTo>
                  <a:lnTo>
                    <a:pt x="3" y="165"/>
                  </a:lnTo>
                  <a:lnTo>
                    <a:pt x="5" y="157"/>
                  </a:lnTo>
                  <a:lnTo>
                    <a:pt x="6" y="148"/>
                  </a:lnTo>
                  <a:lnTo>
                    <a:pt x="7" y="138"/>
                  </a:lnTo>
                  <a:lnTo>
                    <a:pt x="7" y="129"/>
                  </a:lnTo>
                  <a:lnTo>
                    <a:pt x="7" y="121"/>
                  </a:lnTo>
                  <a:lnTo>
                    <a:pt x="7" y="12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Freeform 23"/>
          <p:cNvSpPr/>
          <p:nvPr/>
        </p:nvSpPr>
        <p:spPr bwMode="auto">
          <a:xfrm>
            <a:off x="1391670" y="1999606"/>
            <a:ext cx="553264" cy="1534202"/>
          </a:xfrm>
          <a:custGeom>
            <a:avLst/>
            <a:gdLst>
              <a:gd name="T0" fmla="*/ 0 w 163"/>
              <a:gd name="T1" fmla="*/ 451 h 452"/>
              <a:gd name="T2" fmla="*/ 1 w 163"/>
              <a:gd name="T3" fmla="*/ 443 h 452"/>
              <a:gd name="T4" fmla="*/ 7 w 163"/>
              <a:gd name="T5" fmla="*/ 433 h 452"/>
              <a:gd name="T6" fmla="*/ 17 w 163"/>
              <a:gd name="T7" fmla="*/ 417 h 452"/>
              <a:gd name="T8" fmla="*/ 39 w 163"/>
              <a:gd name="T9" fmla="*/ 387 h 452"/>
              <a:gd name="T10" fmla="*/ 51 w 163"/>
              <a:gd name="T11" fmla="*/ 366 h 452"/>
              <a:gd name="T12" fmla="*/ 63 w 163"/>
              <a:gd name="T13" fmla="*/ 344 h 452"/>
              <a:gd name="T14" fmla="*/ 73 w 163"/>
              <a:gd name="T15" fmla="*/ 320 h 452"/>
              <a:gd name="T16" fmla="*/ 91 w 163"/>
              <a:gd name="T17" fmla="*/ 273 h 452"/>
              <a:gd name="T18" fmla="*/ 107 w 163"/>
              <a:gd name="T19" fmla="*/ 223 h 452"/>
              <a:gd name="T20" fmla="*/ 113 w 163"/>
              <a:gd name="T21" fmla="*/ 197 h 452"/>
              <a:gd name="T22" fmla="*/ 118 w 163"/>
              <a:gd name="T23" fmla="*/ 168 h 452"/>
              <a:gd name="T24" fmla="*/ 123 w 163"/>
              <a:gd name="T25" fmla="*/ 137 h 452"/>
              <a:gd name="T26" fmla="*/ 127 w 163"/>
              <a:gd name="T27" fmla="*/ 102 h 452"/>
              <a:gd name="T28" fmla="*/ 128 w 163"/>
              <a:gd name="T29" fmla="*/ 86 h 452"/>
              <a:gd name="T30" fmla="*/ 128 w 163"/>
              <a:gd name="T31" fmla="*/ 72 h 452"/>
              <a:gd name="T32" fmla="*/ 128 w 163"/>
              <a:gd name="T33" fmla="*/ 58 h 452"/>
              <a:gd name="T34" fmla="*/ 128 w 163"/>
              <a:gd name="T35" fmla="*/ 48 h 452"/>
              <a:gd name="T36" fmla="*/ 128 w 163"/>
              <a:gd name="T37" fmla="*/ 38 h 452"/>
              <a:gd name="T38" fmla="*/ 128 w 163"/>
              <a:gd name="T39" fmla="*/ 31 h 452"/>
              <a:gd name="T40" fmla="*/ 128 w 163"/>
              <a:gd name="T41" fmla="*/ 26 h 452"/>
              <a:gd name="T42" fmla="*/ 127 w 163"/>
              <a:gd name="T43" fmla="*/ 22 h 452"/>
              <a:gd name="T44" fmla="*/ 122 w 163"/>
              <a:gd name="T45" fmla="*/ 15 h 452"/>
              <a:gd name="T46" fmla="*/ 121 w 163"/>
              <a:gd name="T47" fmla="*/ 11 h 452"/>
              <a:gd name="T48" fmla="*/ 121 w 163"/>
              <a:gd name="T49" fmla="*/ 7 h 452"/>
              <a:gd name="T50" fmla="*/ 122 w 163"/>
              <a:gd name="T51" fmla="*/ 4 h 452"/>
              <a:gd name="T52" fmla="*/ 124 w 163"/>
              <a:gd name="T53" fmla="*/ 1 h 452"/>
              <a:gd name="T54" fmla="*/ 127 w 163"/>
              <a:gd name="T55" fmla="*/ 0 h 452"/>
              <a:gd name="T56" fmla="*/ 132 w 163"/>
              <a:gd name="T57" fmla="*/ 0 h 452"/>
              <a:gd name="T58" fmla="*/ 140 w 163"/>
              <a:gd name="T59" fmla="*/ 2 h 452"/>
              <a:gd name="T60" fmla="*/ 154 w 163"/>
              <a:gd name="T61" fmla="*/ 6 h 452"/>
              <a:gd name="T62" fmla="*/ 163 w 163"/>
              <a:gd name="T63" fmla="*/ 20 h 452"/>
              <a:gd name="T64" fmla="*/ 163 w 163"/>
              <a:gd name="T65" fmla="*/ 38 h 452"/>
              <a:gd name="T66" fmla="*/ 163 w 163"/>
              <a:gd name="T67" fmla="*/ 50 h 452"/>
              <a:gd name="T68" fmla="*/ 163 w 163"/>
              <a:gd name="T69" fmla="*/ 60 h 452"/>
              <a:gd name="T70" fmla="*/ 160 w 163"/>
              <a:gd name="T71" fmla="*/ 72 h 452"/>
              <a:gd name="T72" fmla="*/ 159 w 163"/>
              <a:gd name="T73" fmla="*/ 91 h 452"/>
              <a:gd name="T74" fmla="*/ 157 w 163"/>
              <a:gd name="T75" fmla="*/ 112 h 452"/>
              <a:gd name="T76" fmla="*/ 155 w 163"/>
              <a:gd name="T77" fmla="*/ 138 h 452"/>
              <a:gd name="T78" fmla="*/ 152 w 163"/>
              <a:gd name="T79" fmla="*/ 164 h 452"/>
              <a:gd name="T80" fmla="*/ 144 w 163"/>
              <a:gd name="T81" fmla="*/ 202 h 452"/>
              <a:gd name="T82" fmla="*/ 130 w 163"/>
              <a:gd name="T83" fmla="*/ 252 h 452"/>
              <a:gd name="T84" fmla="*/ 113 w 163"/>
              <a:gd name="T85" fmla="*/ 303 h 452"/>
              <a:gd name="T86" fmla="*/ 96 w 163"/>
              <a:gd name="T87" fmla="*/ 340 h 452"/>
              <a:gd name="T88" fmla="*/ 82 w 163"/>
              <a:gd name="T89" fmla="*/ 364 h 452"/>
              <a:gd name="T90" fmla="*/ 67 w 163"/>
              <a:gd name="T91" fmla="*/ 386 h 452"/>
              <a:gd name="T92" fmla="*/ 52 w 163"/>
              <a:gd name="T93" fmla="*/ 406 h 452"/>
              <a:gd name="T94" fmla="*/ 40 w 163"/>
              <a:gd name="T95" fmla="*/ 420 h 452"/>
              <a:gd name="T96" fmla="*/ 31 w 163"/>
              <a:gd name="T97" fmla="*/ 428 h 452"/>
              <a:gd name="T98" fmla="*/ 24 w 163"/>
              <a:gd name="T99" fmla="*/ 436 h 452"/>
              <a:gd name="T100" fmla="*/ 17 w 163"/>
              <a:gd name="T101" fmla="*/ 442 h 452"/>
              <a:gd name="T102" fmla="*/ 12 w 163"/>
              <a:gd name="T103" fmla="*/ 447 h 452"/>
              <a:gd name="T104" fmla="*/ 7 w 163"/>
              <a:gd name="T105" fmla="*/ 450 h 452"/>
              <a:gd name="T106" fmla="*/ 4 w 163"/>
              <a:gd name="T107" fmla="*/ 452 h 452"/>
              <a:gd name="T108" fmla="*/ 1 w 163"/>
              <a:gd name="T109" fmla="*/ 452 h 452"/>
              <a:gd name="T110" fmla="*/ 0 w 163"/>
              <a:gd name="T111" fmla="*/ 45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3" h="452">
                <a:moveTo>
                  <a:pt x="0" y="452"/>
                </a:moveTo>
                <a:lnTo>
                  <a:pt x="0" y="451"/>
                </a:lnTo>
                <a:lnTo>
                  <a:pt x="0" y="447"/>
                </a:lnTo>
                <a:lnTo>
                  <a:pt x="1" y="443"/>
                </a:lnTo>
                <a:lnTo>
                  <a:pt x="4" y="440"/>
                </a:lnTo>
                <a:lnTo>
                  <a:pt x="7" y="433"/>
                </a:lnTo>
                <a:lnTo>
                  <a:pt x="12" y="426"/>
                </a:lnTo>
                <a:lnTo>
                  <a:pt x="17" y="417"/>
                </a:lnTo>
                <a:lnTo>
                  <a:pt x="25" y="409"/>
                </a:lnTo>
                <a:lnTo>
                  <a:pt x="39" y="387"/>
                </a:lnTo>
                <a:lnTo>
                  <a:pt x="45" y="378"/>
                </a:lnTo>
                <a:lnTo>
                  <a:pt x="51" y="366"/>
                </a:lnTo>
                <a:lnTo>
                  <a:pt x="57" y="355"/>
                </a:lnTo>
                <a:lnTo>
                  <a:pt x="63" y="344"/>
                </a:lnTo>
                <a:lnTo>
                  <a:pt x="68" y="333"/>
                </a:lnTo>
                <a:lnTo>
                  <a:pt x="73" y="320"/>
                </a:lnTo>
                <a:lnTo>
                  <a:pt x="82" y="297"/>
                </a:lnTo>
                <a:lnTo>
                  <a:pt x="91" y="273"/>
                </a:lnTo>
                <a:lnTo>
                  <a:pt x="99" y="248"/>
                </a:lnTo>
                <a:lnTo>
                  <a:pt x="107" y="223"/>
                </a:lnTo>
                <a:lnTo>
                  <a:pt x="109" y="211"/>
                </a:lnTo>
                <a:lnTo>
                  <a:pt x="113" y="197"/>
                </a:lnTo>
                <a:lnTo>
                  <a:pt x="116" y="183"/>
                </a:lnTo>
                <a:lnTo>
                  <a:pt x="118" y="168"/>
                </a:lnTo>
                <a:lnTo>
                  <a:pt x="121" y="151"/>
                </a:lnTo>
                <a:lnTo>
                  <a:pt x="123" y="137"/>
                </a:lnTo>
                <a:lnTo>
                  <a:pt x="124" y="119"/>
                </a:lnTo>
                <a:lnTo>
                  <a:pt x="127" y="102"/>
                </a:lnTo>
                <a:lnTo>
                  <a:pt x="127" y="94"/>
                </a:lnTo>
                <a:lnTo>
                  <a:pt x="128" y="86"/>
                </a:lnTo>
                <a:lnTo>
                  <a:pt x="128" y="78"/>
                </a:lnTo>
                <a:lnTo>
                  <a:pt x="128" y="72"/>
                </a:lnTo>
                <a:lnTo>
                  <a:pt x="128" y="64"/>
                </a:lnTo>
                <a:lnTo>
                  <a:pt x="128" y="58"/>
                </a:lnTo>
                <a:lnTo>
                  <a:pt x="128" y="53"/>
                </a:lnTo>
                <a:lnTo>
                  <a:pt x="128" y="48"/>
                </a:lnTo>
                <a:lnTo>
                  <a:pt x="128" y="43"/>
                </a:lnTo>
                <a:lnTo>
                  <a:pt x="128" y="38"/>
                </a:lnTo>
                <a:lnTo>
                  <a:pt x="128" y="35"/>
                </a:lnTo>
                <a:lnTo>
                  <a:pt x="128" y="31"/>
                </a:lnTo>
                <a:lnTo>
                  <a:pt x="128" y="28"/>
                </a:lnTo>
                <a:lnTo>
                  <a:pt x="128" y="26"/>
                </a:lnTo>
                <a:lnTo>
                  <a:pt x="127" y="23"/>
                </a:lnTo>
                <a:lnTo>
                  <a:pt x="127" y="22"/>
                </a:lnTo>
                <a:lnTo>
                  <a:pt x="123" y="17"/>
                </a:lnTo>
                <a:lnTo>
                  <a:pt x="122" y="15"/>
                </a:lnTo>
                <a:lnTo>
                  <a:pt x="122" y="12"/>
                </a:lnTo>
                <a:lnTo>
                  <a:pt x="121" y="11"/>
                </a:lnTo>
                <a:lnTo>
                  <a:pt x="121" y="9"/>
                </a:lnTo>
                <a:lnTo>
                  <a:pt x="121" y="7"/>
                </a:lnTo>
                <a:lnTo>
                  <a:pt x="122" y="5"/>
                </a:lnTo>
                <a:lnTo>
                  <a:pt x="122" y="4"/>
                </a:lnTo>
                <a:lnTo>
                  <a:pt x="123" y="2"/>
                </a:lnTo>
                <a:lnTo>
                  <a:pt x="124" y="1"/>
                </a:lnTo>
                <a:lnTo>
                  <a:pt x="125" y="0"/>
                </a:lnTo>
                <a:lnTo>
                  <a:pt x="127" y="0"/>
                </a:lnTo>
                <a:lnTo>
                  <a:pt x="129" y="0"/>
                </a:lnTo>
                <a:lnTo>
                  <a:pt x="132" y="0"/>
                </a:lnTo>
                <a:lnTo>
                  <a:pt x="134" y="0"/>
                </a:lnTo>
                <a:lnTo>
                  <a:pt x="140" y="2"/>
                </a:lnTo>
                <a:lnTo>
                  <a:pt x="147" y="4"/>
                </a:lnTo>
                <a:lnTo>
                  <a:pt x="154" y="6"/>
                </a:lnTo>
                <a:lnTo>
                  <a:pt x="163" y="7"/>
                </a:lnTo>
                <a:lnTo>
                  <a:pt x="163" y="20"/>
                </a:lnTo>
                <a:lnTo>
                  <a:pt x="163" y="32"/>
                </a:lnTo>
                <a:lnTo>
                  <a:pt x="163" y="38"/>
                </a:lnTo>
                <a:lnTo>
                  <a:pt x="163" y="43"/>
                </a:lnTo>
                <a:lnTo>
                  <a:pt x="163" y="50"/>
                </a:lnTo>
                <a:lnTo>
                  <a:pt x="163" y="53"/>
                </a:lnTo>
                <a:lnTo>
                  <a:pt x="163" y="60"/>
                </a:lnTo>
                <a:lnTo>
                  <a:pt x="162" y="66"/>
                </a:lnTo>
                <a:lnTo>
                  <a:pt x="160" y="72"/>
                </a:lnTo>
                <a:lnTo>
                  <a:pt x="159" y="81"/>
                </a:lnTo>
                <a:lnTo>
                  <a:pt x="159" y="91"/>
                </a:lnTo>
                <a:lnTo>
                  <a:pt x="158" y="101"/>
                </a:lnTo>
                <a:lnTo>
                  <a:pt x="157" y="112"/>
                </a:lnTo>
                <a:lnTo>
                  <a:pt x="155" y="124"/>
                </a:lnTo>
                <a:lnTo>
                  <a:pt x="155" y="138"/>
                </a:lnTo>
                <a:lnTo>
                  <a:pt x="153" y="151"/>
                </a:lnTo>
                <a:lnTo>
                  <a:pt x="152" y="164"/>
                </a:lnTo>
                <a:lnTo>
                  <a:pt x="149" y="178"/>
                </a:lnTo>
                <a:lnTo>
                  <a:pt x="144" y="202"/>
                </a:lnTo>
                <a:lnTo>
                  <a:pt x="139" y="226"/>
                </a:lnTo>
                <a:lnTo>
                  <a:pt x="130" y="252"/>
                </a:lnTo>
                <a:lnTo>
                  <a:pt x="122" y="277"/>
                </a:lnTo>
                <a:lnTo>
                  <a:pt x="113" y="303"/>
                </a:lnTo>
                <a:lnTo>
                  <a:pt x="102" y="328"/>
                </a:lnTo>
                <a:lnTo>
                  <a:pt x="96" y="340"/>
                </a:lnTo>
                <a:lnTo>
                  <a:pt x="89" y="353"/>
                </a:lnTo>
                <a:lnTo>
                  <a:pt x="82" y="364"/>
                </a:lnTo>
                <a:lnTo>
                  <a:pt x="75" y="375"/>
                </a:lnTo>
                <a:lnTo>
                  <a:pt x="67" y="386"/>
                </a:lnTo>
                <a:lnTo>
                  <a:pt x="60" y="396"/>
                </a:lnTo>
                <a:lnTo>
                  <a:pt x="52" y="406"/>
                </a:lnTo>
                <a:lnTo>
                  <a:pt x="43" y="415"/>
                </a:lnTo>
                <a:lnTo>
                  <a:pt x="40" y="420"/>
                </a:lnTo>
                <a:lnTo>
                  <a:pt x="35" y="425"/>
                </a:lnTo>
                <a:lnTo>
                  <a:pt x="31" y="428"/>
                </a:lnTo>
                <a:lnTo>
                  <a:pt x="27" y="432"/>
                </a:lnTo>
                <a:lnTo>
                  <a:pt x="24" y="436"/>
                </a:lnTo>
                <a:lnTo>
                  <a:pt x="20" y="440"/>
                </a:lnTo>
                <a:lnTo>
                  <a:pt x="17" y="442"/>
                </a:lnTo>
                <a:lnTo>
                  <a:pt x="15" y="445"/>
                </a:lnTo>
                <a:lnTo>
                  <a:pt x="12" y="447"/>
                </a:lnTo>
                <a:lnTo>
                  <a:pt x="10" y="448"/>
                </a:lnTo>
                <a:lnTo>
                  <a:pt x="7" y="450"/>
                </a:lnTo>
                <a:lnTo>
                  <a:pt x="5" y="451"/>
                </a:lnTo>
                <a:lnTo>
                  <a:pt x="4" y="452"/>
                </a:lnTo>
                <a:lnTo>
                  <a:pt x="3" y="452"/>
                </a:lnTo>
                <a:lnTo>
                  <a:pt x="1" y="452"/>
                </a:lnTo>
                <a:lnTo>
                  <a:pt x="0" y="452"/>
                </a:lnTo>
                <a:lnTo>
                  <a:pt x="0" y="45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923928" y="1491630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“腐”由“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 和“肉”两个字构成，“广”字的撇要包住 “付”和“肉”。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对话气泡: 圆角矩形 14"/>
          <p:cNvSpPr/>
          <p:nvPr/>
        </p:nvSpPr>
        <p:spPr>
          <a:xfrm>
            <a:off x="251520" y="123478"/>
            <a:ext cx="2448272" cy="79208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草原风光图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9572" y="1203598"/>
            <a:ext cx="781286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自由读课文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用“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”画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出直接描写草原景色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的语句，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想象作者所描绘的画面，在感受深的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地方作简单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bc7f9ca-a98d-4b4d-a10a-0ed0f2a0718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b="1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2706</Words>
  <Application>WPS 演示</Application>
  <PresentationFormat>全屏显示(16:9)</PresentationFormat>
  <Paragraphs>446</Paragraphs>
  <Slides>38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华文楷体</vt:lpstr>
      <vt:lpstr>黑体</vt:lpstr>
      <vt:lpstr>楷体</vt:lpstr>
      <vt:lpstr>Kaiti SC</vt:lpstr>
      <vt:lpstr>汉语拼音</vt:lpstr>
      <vt:lpstr>Arial Unicode MS</vt:lpstr>
      <vt:lpstr>微软雅黑</vt:lpstr>
      <vt:lpstr>Times New Roman</vt:lpstr>
      <vt:lpstr>Calibri</vt:lpstr>
      <vt:lpstr>Tahoma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>Rocket Girls</cp:lastModifiedBy>
  <cp:revision>123</cp:revision>
  <dcterms:created xsi:type="dcterms:W3CDTF">2017-03-17T02:28:00Z</dcterms:created>
  <dcterms:modified xsi:type="dcterms:W3CDTF">2022-12-25T11:31:13Z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2F595338DC77420189F1A7FFC9C5939D</vt:lpwstr>
  </property>
</Properties>
</file>