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1640" r:id="rId3"/>
    <p:sldId id="1621" r:id="rId5"/>
    <p:sldId id="1642" r:id="rId6"/>
    <p:sldId id="1684" r:id="rId7"/>
    <p:sldId id="1643" r:id="rId8"/>
    <p:sldId id="1644" r:id="rId9"/>
    <p:sldId id="1645" r:id="rId10"/>
    <p:sldId id="1646" r:id="rId11"/>
    <p:sldId id="1687" r:id="rId12"/>
    <p:sldId id="1649" r:id="rId13"/>
    <p:sldId id="1653" r:id="rId14"/>
    <p:sldId id="1651" r:id="rId15"/>
    <p:sldId id="1655" r:id="rId16"/>
    <p:sldId id="1654" r:id="rId17"/>
    <p:sldId id="1656" r:id="rId18"/>
    <p:sldId id="1658" r:id="rId19"/>
    <p:sldId id="1657" r:id="rId20"/>
    <p:sldId id="1660" r:id="rId21"/>
    <p:sldId id="1659" r:id="rId22"/>
    <p:sldId id="1661" r:id="rId23"/>
    <p:sldId id="1683" r:id="rId24"/>
    <p:sldId id="1662" r:id="rId25"/>
    <p:sldId id="1664" r:id="rId26"/>
    <p:sldId id="1667" r:id="rId27"/>
    <p:sldId id="1666" r:id="rId28"/>
    <p:sldId id="1688" r:id="rId29"/>
    <p:sldId id="1669" r:id="rId30"/>
    <p:sldId id="1668" r:id="rId31"/>
    <p:sldId id="1670" r:id="rId32"/>
    <p:sldId id="1672" r:id="rId33"/>
    <p:sldId id="1676" r:id="rId34"/>
    <p:sldId id="1673" r:id="rId35"/>
    <p:sldId id="1677" r:id="rId36"/>
    <p:sldId id="1679" r:id="rId37"/>
    <p:sldId id="1680" r:id="rId38"/>
    <p:sldId id="939" r:id="rId39"/>
    <p:sldId id="1681" r:id="rId4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汉语拼音" panose="000B0604020202020204" pitchFamily="34" charset="0"/>
      <p:regular r:id="rId47"/>
    </p:embeddedFont>
    <p:embeddedFont>
      <p:font typeface="汉语拼音" panose="000B0604020202020204" charset="-122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微软雅黑" panose="020B0503020204020204" charset="-122"/>
      <p:regular r:id="rId53"/>
    </p:embeddedFont>
    <p:embeddedFont>
      <p:font typeface="Tahoma" panose="020B0604030504040204" pitchFamily="34" charset="0"/>
      <p:regular r:id="rId54"/>
      <p:bold r:id="rId55"/>
    </p:embeddedFont>
  </p:embeddedFont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CDE"/>
    <a:srgbClr val="00B050"/>
    <a:srgbClr val="0066FF"/>
    <a:srgbClr val="0000FF"/>
    <a:srgbClr val="FF00FF"/>
    <a:srgbClr val="D60093"/>
    <a:srgbClr val="FF0000"/>
    <a:srgbClr val="FFFFFF"/>
    <a:srgbClr val="A3830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6" autoAdjust="0"/>
    <p:restoredTop sz="97926" autoAdjust="0"/>
  </p:normalViewPr>
  <p:slideViewPr>
    <p:cSldViewPr>
      <p:cViewPr>
        <p:scale>
          <a:sx n="110" d="100"/>
          <a:sy n="110" d="100"/>
        </p:scale>
        <p:origin x="-450" y="-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24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6.xml"/><Relationship Id="rId55" Type="http://schemas.openxmlformats.org/officeDocument/2006/relationships/font" Target="fonts/font11.fntdata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2.png"/><Relationship Id="rId38" Type="http://schemas.openxmlformats.org/officeDocument/2006/relationships/image" Target="../media/image1.jpeg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0" y="-19422"/>
            <a:ext cx="9130630" cy="5162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15.jpe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2&#19969;&#39321;&#32467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jpeg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slide" Target="slide1.xml"/><Relationship Id="rId3" Type="http://schemas.openxmlformats.org/officeDocument/2006/relationships/slide" Target="slide25.xml"/><Relationship Id="rId2" Type="http://schemas.openxmlformats.org/officeDocument/2006/relationships/image" Target="../media/image5.jpe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4653;.mp4" TargetMode="External"/><Relationship Id="rId8" Type="http://schemas.openxmlformats.org/officeDocument/2006/relationships/hyperlink" Target="&#36164;&#26009;&#38142;&#25509;/&#35270;&#39057;/&#35167;.mp4" TargetMode="External"/><Relationship Id="rId7" Type="http://schemas.openxmlformats.org/officeDocument/2006/relationships/hyperlink" Target="&#29983;&#23383;&#35270;&#39057;/&#35167;.mp4" TargetMode="External"/><Relationship Id="rId6" Type="http://schemas.openxmlformats.org/officeDocument/2006/relationships/hyperlink" Target="&#36164;&#26009;&#38142;&#25509;/&#35270;&#39057;/&#34174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31946;.mp4" TargetMode="External"/><Relationship Id="rId3" Type="http://schemas.openxmlformats.org/officeDocument/2006/relationships/hyperlink" Target="&#36164;&#26009;&#38142;&#25509;/&#35270;&#39057;/&#26696;.mp4" TargetMode="External"/><Relationship Id="rId2" Type="http://schemas.openxmlformats.org/officeDocument/2006/relationships/hyperlink" Target="&#29983;&#23383;&#35270;&#39057;/&#28227;.mp4" TargetMode="External"/><Relationship Id="rId19" Type="http://schemas.openxmlformats.org/officeDocument/2006/relationships/slideLayout" Target="../slideLayouts/slideLayout2.xml"/><Relationship Id="rId18" Type="http://schemas.openxmlformats.org/officeDocument/2006/relationships/hyperlink" Target="&#36164;&#26009;&#38142;&#25509;/&#35270;&#39057;/&#24688;.mp4" TargetMode="External"/><Relationship Id="rId17" Type="http://schemas.openxmlformats.org/officeDocument/2006/relationships/hyperlink" Target="&#36164;&#26009;&#38142;&#25509;/&#35270;&#39057;/&#31397;.mp4" TargetMode="External"/><Relationship Id="rId16" Type="http://schemas.openxmlformats.org/officeDocument/2006/relationships/hyperlink" Target="&#36164;&#26009;&#38142;&#25509;/&#35270;&#39057;/&#34180;.mp4" TargetMode="External"/><Relationship Id="rId15" Type="http://schemas.openxmlformats.org/officeDocument/2006/relationships/image" Target="../media/image10.png"/><Relationship Id="rId14" Type="http://schemas.openxmlformats.org/officeDocument/2006/relationships/hyperlink" Target="&#36164;&#26009;&#38142;&#25509;/&#35270;&#39057;/&#38597;.mp4" TargetMode="External"/><Relationship Id="rId13" Type="http://schemas.openxmlformats.org/officeDocument/2006/relationships/hyperlink" Target="&#36164;&#26009;&#38142;&#25509;/&#35270;&#39057;/&#25305;.mp4" TargetMode="External"/><Relationship Id="rId12" Type="http://schemas.openxmlformats.org/officeDocument/2006/relationships/hyperlink" Target="&#36164;&#26009;&#38142;&#25509;/&#35270;&#39057;/&#24616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24189;.mp4" TargetMode="External"/><Relationship Id="rId1" Type="http://schemas.openxmlformats.org/officeDocument/2006/relationships/hyperlink" Target="&#36164;&#26009;&#38142;&#25509;/&#35270;&#39057;/&#32512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91880" y="1502064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丁香结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559156"/>
            <a:ext cx="1228618" cy="1228618"/>
          </a:xfrm>
          <a:prstGeom prst="rect">
            <a:avLst/>
          </a:prstGeom>
        </p:spPr>
      </p:pic>
      <p:sp>
        <p:nvSpPr>
          <p:cNvPr id="13" name="文本框 6"/>
          <p:cNvSpPr txBox="1"/>
          <p:nvPr/>
        </p:nvSpPr>
        <p:spPr>
          <a:xfrm>
            <a:off x="2555776" y="1635646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0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kumimoji="1" lang="zh-CN" altLang="en-US" sz="66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9622"/>
            <a:ext cx="743524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15"/>
          <p:cNvSpPr/>
          <p:nvPr/>
        </p:nvSpPr>
        <p:spPr>
          <a:xfrm>
            <a:off x="4932040" y="2342210"/>
            <a:ext cx="288033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" name="圆角矩形 15"/>
          <p:cNvSpPr/>
          <p:nvPr/>
        </p:nvSpPr>
        <p:spPr>
          <a:xfrm>
            <a:off x="3203847" y="2742259"/>
            <a:ext cx="288033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云形 4"/>
          <p:cNvSpPr/>
          <p:nvPr/>
        </p:nvSpPr>
        <p:spPr>
          <a:xfrm>
            <a:off x="2331167" y="3688391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 160"/>
          <p:cNvSpPr/>
          <p:nvPr/>
        </p:nvSpPr>
        <p:spPr>
          <a:xfrm rot="10437452">
            <a:off x="3373052" y="312233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4401191" y="3529469"/>
            <a:ext cx="2664296" cy="103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丁香花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像孩童般活泼、灵动。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5"/>
          <p:cNvSpPr/>
          <p:nvPr/>
        </p:nvSpPr>
        <p:spPr>
          <a:xfrm>
            <a:off x="6444208" y="2352412"/>
            <a:ext cx="504056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 160"/>
          <p:cNvSpPr/>
          <p:nvPr/>
        </p:nvSpPr>
        <p:spPr>
          <a:xfrm rot="16546001">
            <a:off x="6219217" y="1451105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5292080" y="560115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1907703" y="264682"/>
            <a:ext cx="2880320" cy="101092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CAFAF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丁香花繁密、小巧、色泽明亮。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9622"/>
            <a:ext cx="743524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7"/>
          <p:cNvSpPr txBox="1"/>
          <p:nvPr/>
        </p:nvSpPr>
        <p:spPr>
          <a:xfrm>
            <a:off x="617675" y="360459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478"/>
            <a:ext cx="733349" cy="936346"/>
          </a:xfrm>
          <a:prstGeom prst="rect">
            <a:avLst/>
          </a:prstGeom>
        </p:spPr>
      </p:pic>
      <p:pic>
        <p:nvPicPr>
          <p:cNvPr id="2" name="2丁香结第1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3768" y="41151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9622"/>
            <a:ext cx="815512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644008" y="2234524"/>
            <a:ext cx="30243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14"/>
          <p:cNvSpPr/>
          <p:nvPr/>
        </p:nvSpPr>
        <p:spPr>
          <a:xfrm>
            <a:off x="1763688" y="267494"/>
            <a:ext cx="5453449" cy="828092"/>
          </a:xfrm>
          <a:prstGeom prst="wedgeRoundRectCallout">
            <a:avLst>
              <a:gd name="adj1" fmla="val 28591"/>
              <a:gd name="adj2" fmla="val 13514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在纱一般的月色下，丁香的白更富光彩，丁香的紫更加柔和。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9622"/>
            <a:ext cx="815512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7"/>
          <p:cNvSpPr txBox="1"/>
          <p:nvPr/>
        </p:nvSpPr>
        <p:spPr>
          <a:xfrm>
            <a:off x="617675" y="360459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478"/>
            <a:ext cx="733349" cy="936346"/>
          </a:xfrm>
          <a:prstGeom prst="rect">
            <a:avLst/>
          </a:prstGeom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907" y="405619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标注 3"/>
          <p:cNvSpPr/>
          <p:nvPr/>
        </p:nvSpPr>
        <p:spPr>
          <a:xfrm>
            <a:off x="2987824" y="3427178"/>
            <a:ext cx="3959290" cy="978680"/>
          </a:xfrm>
          <a:prstGeom prst="wedgeRoundRectCallout">
            <a:avLst>
              <a:gd name="adj1" fmla="val 47386"/>
              <a:gd name="adj2" fmla="val 69501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一边读一边想象月光下丁香的画面。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2丁香结第2自然段课文朗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78224" y="42164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CHB-WYW\Desktop\{`J04T{Q}9~57PPIJTKEW)B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2815"/>
            <a:ext cx="7180420" cy="29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15"/>
          <p:cNvSpPr/>
          <p:nvPr/>
        </p:nvSpPr>
        <p:spPr>
          <a:xfrm>
            <a:off x="3995936" y="1784023"/>
            <a:ext cx="565874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文本框 4"/>
          <p:cNvSpPr txBox="1"/>
          <p:nvPr/>
        </p:nvSpPr>
        <p:spPr>
          <a:xfrm>
            <a:off x="730436" y="123478"/>
            <a:ext cx="7421584" cy="1131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这里的“积雪”指什么？你是从哪里看出来的？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3284" y="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云形 7"/>
          <p:cNvSpPr/>
          <p:nvPr/>
        </p:nvSpPr>
        <p:spPr>
          <a:xfrm>
            <a:off x="2629962" y="694218"/>
            <a:ext cx="1931848" cy="715491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丁香花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092280" y="1707654"/>
            <a:ext cx="64807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331640" y="2139702"/>
            <a:ext cx="28803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228184" y="2104054"/>
            <a:ext cx="151216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4"/>
          <p:cNvSpPr txBox="1"/>
          <p:nvPr/>
        </p:nvSpPr>
        <p:spPr>
          <a:xfrm>
            <a:off x="882836" y="4176398"/>
            <a:ext cx="7421584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你知道把花比喻成雪的诗句吗？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55684" y="40529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对话气泡: 圆角矩形 14"/>
          <p:cNvSpPr/>
          <p:nvPr/>
        </p:nvSpPr>
        <p:spPr>
          <a:xfrm>
            <a:off x="2987824" y="3545845"/>
            <a:ext cx="4824536" cy="63390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遥知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不是雪，为有暗香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24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CHB-WYW\Desktop\{`J04T{Q}9~57PPIJTKEW)B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2815"/>
            <a:ext cx="7180420" cy="29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15"/>
          <p:cNvSpPr/>
          <p:nvPr/>
        </p:nvSpPr>
        <p:spPr>
          <a:xfrm>
            <a:off x="4649103" y="2571750"/>
            <a:ext cx="282937" cy="288032"/>
          </a:xfrm>
          <a:prstGeom prst="roundRect">
            <a:avLst>
              <a:gd name="adj" fmla="val 1056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圆角矩形 15"/>
          <p:cNvSpPr/>
          <p:nvPr/>
        </p:nvSpPr>
        <p:spPr>
          <a:xfrm>
            <a:off x="5081151" y="2571750"/>
            <a:ext cx="426953" cy="320031"/>
          </a:xfrm>
          <a:prstGeom prst="roundRect">
            <a:avLst>
              <a:gd name="adj" fmla="val 1056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对话气泡: 圆角矩形 14"/>
          <p:cNvSpPr/>
          <p:nvPr/>
        </p:nvSpPr>
        <p:spPr>
          <a:xfrm>
            <a:off x="683568" y="452664"/>
            <a:ext cx="6912768" cy="828092"/>
          </a:xfrm>
          <a:prstGeom prst="wedgeRoundRectCallout">
            <a:avLst>
              <a:gd name="adj1" fmla="val 25902"/>
              <a:gd name="adj2" fmla="val 50765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花团锦簇、挨挨挤挤，绿叶从花缝里钻出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 160"/>
          <p:cNvSpPr/>
          <p:nvPr/>
        </p:nvSpPr>
        <p:spPr>
          <a:xfrm rot="16200000">
            <a:off x="4640372" y="1600623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364214" y="2891405"/>
            <a:ext cx="41569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726310" y="2882402"/>
            <a:ext cx="28803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331640" y="3291830"/>
            <a:ext cx="28803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 160"/>
          <p:cNvSpPr/>
          <p:nvPr/>
        </p:nvSpPr>
        <p:spPr>
          <a:xfrm rot="5634803">
            <a:off x="3416235" y="3401086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对话气泡: 圆角矩形 14"/>
          <p:cNvSpPr/>
          <p:nvPr/>
        </p:nvSpPr>
        <p:spPr>
          <a:xfrm>
            <a:off x="2708055" y="4155926"/>
            <a:ext cx="3600400" cy="648072"/>
          </a:xfrm>
          <a:prstGeom prst="wedgeRoundRectCallout">
            <a:avLst>
              <a:gd name="adj1" fmla="val 25902"/>
              <a:gd name="adj2" fmla="val 50765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各种色彩交相辉映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CHB-WYW\Desktop\{`J04T{Q}9~57PPIJTKEW)B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2815"/>
            <a:ext cx="7180420" cy="29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4"/>
          <p:cNvSpPr txBox="1"/>
          <p:nvPr/>
        </p:nvSpPr>
        <p:spPr>
          <a:xfrm>
            <a:off x="927828" y="195348"/>
            <a:ext cx="6865900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是按什么顺序描写花的？你是从哪些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词句中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发现的？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52308" y="-224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5"/>
          <p:cNvSpPr/>
          <p:nvPr/>
        </p:nvSpPr>
        <p:spPr>
          <a:xfrm>
            <a:off x="1331640" y="3291830"/>
            <a:ext cx="3672408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圆角矩形 15"/>
          <p:cNvSpPr/>
          <p:nvPr/>
        </p:nvSpPr>
        <p:spPr>
          <a:xfrm>
            <a:off x="7452320" y="2931790"/>
            <a:ext cx="296416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5004048" y="3293109"/>
            <a:ext cx="1872208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1331640" y="3691879"/>
            <a:ext cx="1152128" cy="320031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7005890" y="3295131"/>
            <a:ext cx="742846" cy="320031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9" name="云形 18"/>
          <p:cNvSpPr/>
          <p:nvPr/>
        </p:nvSpPr>
        <p:spPr>
          <a:xfrm>
            <a:off x="4788024" y="4227934"/>
            <a:ext cx="1931848" cy="715491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799835" y="4405659"/>
            <a:ext cx="720080" cy="36004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云形 20"/>
          <p:cNvSpPr/>
          <p:nvPr/>
        </p:nvSpPr>
        <p:spPr>
          <a:xfrm>
            <a:off x="1808427" y="4227934"/>
            <a:ext cx="1656184" cy="715491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局部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65327" y="-4825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CHB-WYW\Desktop\{`J04T{Q}9~57PPIJTKEW)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2815"/>
            <a:ext cx="7180420" cy="29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128860" y="195486"/>
            <a:ext cx="68659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看到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这么美的丁香花，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作者有哪些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感受呢？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03648" y="2499742"/>
            <a:ext cx="36724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76056" y="3651870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03648" y="4083918"/>
            <a:ext cx="50405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14"/>
          <p:cNvSpPr/>
          <p:nvPr/>
        </p:nvSpPr>
        <p:spPr>
          <a:xfrm>
            <a:off x="395536" y="4299942"/>
            <a:ext cx="6840760" cy="63390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丁香给了作者很多的创作灵感和心灵慰藉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5"/>
          <p:cNvSpPr/>
          <p:nvPr/>
        </p:nvSpPr>
        <p:spPr>
          <a:xfrm>
            <a:off x="4162064" y="3683026"/>
            <a:ext cx="50446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CHB-WYW\Desktop\{`J04T{Q}9~57PPIJTKEW)B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2815"/>
            <a:ext cx="7180420" cy="298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7"/>
          <p:cNvSpPr txBox="1"/>
          <p:nvPr/>
        </p:nvSpPr>
        <p:spPr>
          <a:xfrm>
            <a:off x="617675" y="360459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478"/>
            <a:ext cx="733349" cy="936346"/>
          </a:xfrm>
          <a:prstGeom prst="rect">
            <a:avLst/>
          </a:prstGeom>
        </p:spPr>
      </p:pic>
      <p:pic>
        <p:nvPicPr>
          <p:cNvPr id="2" name="2丁香结第3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11760" y="37915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511837" y="2643758"/>
            <a:ext cx="8128447" cy="1661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下的丁香花，白的潇洒，紫的朦胧，散发着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淡淡的（     ）的甜香。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343535" y="843558"/>
            <a:ext cx="533511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一、看拼音，补全句子内容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47990" y="3428154"/>
            <a:ext cx="1244251" cy="4947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yōu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yǎ</a:t>
            </a:r>
            <a:endParaRPr lang="en-US" altLang="zh-CN" sz="24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41349" y="2067694"/>
            <a:ext cx="1226618" cy="4947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dān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 </a:t>
            </a: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bó</a:t>
            </a:r>
            <a:endParaRPr lang="en-US" altLang="zh-CN" sz="24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38418" y="1303052"/>
            <a:ext cx="1576072" cy="4947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err="1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zhuì</a:t>
            </a:r>
            <a:r>
              <a:rPr lang="en-US" altLang="zh-CN" sz="2400" b="1" dirty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2400" b="1" dirty="0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 </a:t>
            </a:r>
            <a:r>
              <a:rPr lang="en-US" altLang="zh-CN" sz="24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mǎn</a:t>
            </a:r>
            <a:endParaRPr lang="en-US" altLang="zh-CN" sz="24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9568" y="2315071"/>
            <a:ext cx="8125942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那十字小白花，那样小，却不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显得（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568" y="1643570"/>
            <a:ext cx="848661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星星般的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小花（      ）枝头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，从墙上窥着行人。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3445" y="1648977"/>
            <a:ext cx="906017" cy="558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缀满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01649" y="2387080"/>
            <a:ext cx="906017" cy="558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单薄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81807" y="3788194"/>
            <a:ext cx="906017" cy="558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幽雅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0981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768721" y="1839561"/>
            <a:ext cx="648044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自由读课文，读准字音，读通句子。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2415" y="159920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9592" y="2985084"/>
            <a:ext cx="7847682" cy="11895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小小的花苞圆圆的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鼓鼓的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恰如衣襟上的盘花扣。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67544" y="339502"/>
            <a:ext cx="6566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二、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判断下列句子运用的修辞手法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Rectangle 3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6228184" y="2355726"/>
            <a:ext cx="216024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拟人、比喻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34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6847825" y="3590935"/>
            <a:ext cx="1150938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5" y="1357357"/>
            <a:ext cx="784887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有的宅院里探出半树银妆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星星般的小花缀满枝头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从墙上窥着行人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惹得人走过了还要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回头望。（          ）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5616" y="1365924"/>
            <a:ext cx="70567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快速浏览课文，本文分为哪两个部分？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1911" y="112493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8"/>
          <p:cNvSpPr/>
          <p:nvPr/>
        </p:nvSpPr>
        <p:spPr>
          <a:xfrm>
            <a:off x="2011812" y="2440072"/>
            <a:ext cx="1584176" cy="771029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赏花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8"/>
          <p:cNvSpPr/>
          <p:nvPr/>
        </p:nvSpPr>
        <p:spPr>
          <a:xfrm>
            <a:off x="5220072" y="2440067"/>
            <a:ext cx="1584176" cy="77102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悟花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475656" y="3429752"/>
            <a:ext cx="266429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1—3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4780488" y="3429752"/>
            <a:ext cx="266429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4—6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164524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087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71356" y="2067694"/>
            <a:ext cx="7266352" cy="1786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为什么会有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“丁香结”的说法？默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读课文第4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6自然段，画出相关语句并加以说明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" name="圆角矩形 8"/>
          <p:cNvSpPr/>
          <p:nvPr/>
        </p:nvSpPr>
        <p:spPr>
          <a:xfrm>
            <a:off x="3707904" y="166644"/>
            <a:ext cx="1584176" cy="77102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悟花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16485" y="18323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67544" y="843558"/>
            <a:ext cx="2736302" cy="1152128"/>
            <a:chOff x="590149" y="1521371"/>
            <a:chExt cx="2189041" cy="937544"/>
          </a:xfrm>
        </p:grpSpPr>
        <p:sp>
          <p:nvSpPr>
            <p:cNvPr id="6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8" name="Picture 6" descr="http://pic.51yuansu.com/pic3/cover/03/36/55/5b8f795f12a64_6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5310">
            <a:off x="4823072" y="31255"/>
            <a:ext cx="1310704" cy="131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3518"/>
            <a:ext cx="7227287" cy="350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>
            <a:hlinkClick r:id="rId2" action="ppaction://hlinksldjump"/>
          </p:cNvPr>
          <p:cNvCxnSpPr/>
          <p:nvPr/>
        </p:nvCxnSpPr>
        <p:spPr>
          <a:xfrm>
            <a:off x="2425003" y="1855406"/>
            <a:ext cx="495530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75656" y="3032949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48064" y="2647494"/>
            <a:ext cx="25922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043841" y="149244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78448"/>
            <a:ext cx="7898180" cy="190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795072" y="445344"/>
            <a:ext cx="7560840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作者联想了哪些诗句？这些诗句都描写了怎样的意境？表达了诗人怎样的情感？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21769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1547664" y="2174254"/>
            <a:ext cx="56166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圆角矩形 14">
            <a:hlinkClick r:id="rId3" action="ppaction://hlinksldjump"/>
          </p:cNvPr>
          <p:cNvSpPr/>
          <p:nvPr/>
        </p:nvSpPr>
        <p:spPr>
          <a:xfrm>
            <a:off x="625540" y="3651870"/>
            <a:ext cx="6552728" cy="1073693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诗句都描写哀怨忧愁的意境，古人常用丁香结表达忧郁的情绪。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755696" y="389134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38" y="627534"/>
            <a:ext cx="7900566" cy="415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15"/>
          <p:cNvSpPr/>
          <p:nvPr/>
        </p:nvSpPr>
        <p:spPr>
          <a:xfrm>
            <a:off x="4194913" y="1419623"/>
            <a:ext cx="377088" cy="288032"/>
          </a:xfrm>
          <a:prstGeom prst="roundRect">
            <a:avLst>
              <a:gd name="adj" fmla="val 1056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" name="圆角矩形 15"/>
          <p:cNvSpPr/>
          <p:nvPr/>
        </p:nvSpPr>
        <p:spPr>
          <a:xfrm>
            <a:off x="2555776" y="2875606"/>
            <a:ext cx="504056" cy="320031"/>
          </a:xfrm>
          <a:prstGeom prst="roundRect">
            <a:avLst>
              <a:gd name="adj" fmla="val 1056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圆角矩形 15"/>
          <p:cNvSpPr/>
          <p:nvPr/>
        </p:nvSpPr>
        <p:spPr>
          <a:xfrm>
            <a:off x="3851920" y="3651870"/>
            <a:ext cx="648072" cy="248023"/>
          </a:xfrm>
          <a:prstGeom prst="roundRect">
            <a:avLst>
              <a:gd name="adj" fmla="val 1056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云形 5"/>
          <p:cNvSpPr/>
          <p:nvPr/>
        </p:nvSpPr>
        <p:spPr>
          <a:xfrm>
            <a:off x="5292080" y="533661"/>
            <a:ext cx="2712952" cy="1029978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解不开的愁怨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4008263" y="1178851"/>
            <a:ext cx="72008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对话气泡: 圆角矩形 14"/>
          <p:cNvSpPr/>
          <p:nvPr/>
        </p:nvSpPr>
        <p:spPr>
          <a:xfrm>
            <a:off x="1920031" y="771550"/>
            <a:ext cx="1859881" cy="792088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丁香花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5088383" y="771550"/>
            <a:ext cx="1859881" cy="792088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1259632" y="2444733"/>
            <a:ext cx="2376264" cy="656686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1187624" y="3628686"/>
            <a:ext cx="5760640" cy="648072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相似，担负着解不开的愁怨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ic.51yuansu.com/pic3/cover/02/83/50/5a5889c1e2e97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836" y="1474838"/>
            <a:ext cx="2194238" cy="2194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05127"/>
            <a:ext cx="8147888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作者多年赏花，为什么今年突然明白了丁香结的内涵呢？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48351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对话气泡: 圆角矩形 14"/>
          <p:cNvSpPr/>
          <p:nvPr/>
        </p:nvSpPr>
        <p:spPr>
          <a:xfrm>
            <a:off x="1566394" y="2283717"/>
            <a:ext cx="5669902" cy="1073693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因为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中丁香的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触动和联想。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71356" y="1267821"/>
            <a:ext cx="7266352" cy="24560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自然段，雨中的丁香具有怎样的特点？想象一下这幅画面。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作者为什么说“丁香确实该和微雨联系在一起”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16485" y="103244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5496" y="51470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7" name="矩形 6"/>
          <p:cNvSpPr/>
          <p:nvPr/>
        </p:nvSpPr>
        <p:spPr>
          <a:xfrm>
            <a:off x="395536" y="3291830"/>
            <a:ext cx="756084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1"/>
          <a:stretch>
            <a:fillRect/>
          </a:stretch>
        </p:blipFill>
        <p:spPr bwMode="auto">
          <a:xfrm>
            <a:off x="827584" y="627534"/>
            <a:ext cx="7683018" cy="182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15"/>
          <p:cNvSpPr/>
          <p:nvPr/>
        </p:nvSpPr>
        <p:spPr>
          <a:xfrm>
            <a:off x="3563886" y="1165865"/>
            <a:ext cx="1008563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" name="圆角矩形 15">
            <a:hlinkClick r:id="rId2" action="ppaction://hlinksldjump"/>
          </p:cNvPr>
          <p:cNvSpPr/>
          <p:nvPr/>
        </p:nvSpPr>
        <p:spPr>
          <a:xfrm>
            <a:off x="6948264" y="1157200"/>
            <a:ext cx="1368152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圆角矩形 15"/>
          <p:cNvSpPr/>
          <p:nvPr/>
        </p:nvSpPr>
        <p:spPr>
          <a:xfrm>
            <a:off x="1043608" y="1589248"/>
            <a:ext cx="648072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矩形 6"/>
          <p:cNvSpPr/>
          <p:nvPr/>
        </p:nvSpPr>
        <p:spPr>
          <a:xfrm>
            <a:off x="3122751" y="2588607"/>
            <a:ext cx="1668780" cy="523220"/>
          </a:xfrm>
          <a:prstGeom prst="rect">
            <a:avLst/>
          </a:prstGeom>
          <a:solidFill>
            <a:srgbClr val="FEFCDE"/>
          </a:solidFill>
          <a:ln>
            <a:noFill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格外妩媚</a:t>
            </a:r>
            <a:endParaRPr lang="zh-CN" altLang="en-US" sz="2400" dirty="0"/>
          </a:p>
        </p:txBody>
      </p:sp>
      <p:sp>
        <p:nvSpPr>
          <p:cNvPr id="8" name="文本框 9"/>
          <p:cNvSpPr txBox="1"/>
          <p:nvPr/>
        </p:nvSpPr>
        <p:spPr>
          <a:xfrm>
            <a:off x="3122116" y="3887817"/>
            <a:ext cx="1669415" cy="521970"/>
          </a:xfrm>
          <a:prstGeom prst="rect">
            <a:avLst/>
          </a:prstGeom>
          <a:solidFill>
            <a:srgbClr val="FEFCDE"/>
          </a:solidFill>
          <a:ln>
            <a:noFill/>
          </a:ln>
          <a:effectLst>
            <a:softEdge rad="31750"/>
          </a:effectLst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颜色交融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122116" y="4498052"/>
            <a:ext cx="1669415" cy="521970"/>
          </a:xfrm>
          <a:prstGeom prst="rect">
            <a:avLst/>
          </a:prstGeom>
          <a:solidFill>
            <a:srgbClr val="FEFCDE"/>
          </a:solidFill>
          <a:ln>
            <a:noFill/>
          </a:ln>
          <a:effectLst>
            <a:softEdge rad="31750"/>
          </a:effec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姿态美好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3122116" y="3209002"/>
            <a:ext cx="1669415" cy="521970"/>
          </a:xfrm>
          <a:prstGeom prst="rect">
            <a:avLst/>
          </a:prstGeom>
          <a:solidFill>
            <a:srgbClr val="FEFCDE"/>
          </a:solidFill>
          <a:ln>
            <a:noFill/>
          </a:ln>
          <a:effectLst>
            <a:softEdge rad="31750"/>
          </a:effectLst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线条模糊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031" y="3419348"/>
            <a:ext cx="1584176" cy="6232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雨中丁香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11547" y="3156434"/>
            <a:ext cx="2599055" cy="930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象征着愁怨，勾起人的愁绪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4791531" y="3820507"/>
            <a:ext cx="709930" cy="10795"/>
          </a:xfrm>
          <a:prstGeom prst="straightConnector1">
            <a:avLst/>
          </a:prstGeom>
          <a:ln w="19050">
            <a:noFill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左大括号 16"/>
          <p:cNvSpPr/>
          <p:nvPr/>
        </p:nvSpPr>
        <p:spPr>
          <a:xfrm>
            <a:off x="2701476" y="2730803"/>
            <a:ext cx="430364" cy="2028234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932040" y="3621572"/>
            <a:ext cx="835817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圆角矩形 15"/>
          <p:cNvSpPr/>
          <p:nvPr/>
        </p:nvSpPr>
        <p:spPr>
          <a:xfrm>
            <a:off x="1804119" y="1578034"/>
            <a:ext cx="1112539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012160" y="1923435"/>
            <a:ext cx="22322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15616" y="2355726"/>
            <a:ext cx="20162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950776" y="956105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991" y="1157153"/>
            <a:ext cx="7536068" cy="287001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芭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蕉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妩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  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苞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雅  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模糊  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蕾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衣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襟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尘土分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嚣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半树银装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满枝头 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059582"/>
            <a:ext cx="1338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cēn</a:t>
            </a:r>
            <a:r>
              <a:rPr lang="en-US" altLang="zh-CN" sz="24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 </a:t>
            </a:r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cī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3100391"/>
            <a:ext cx="85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xiāo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7739" y="1998670"/>
            <a:ext cx="88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zhuō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4055" y="3100392"/>
            <a:ext cx="66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bó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3649" y="1074854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bā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49402" y="1098818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wǔ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109881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bāo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395230"/>
            <a:ext cx="8147888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自然段，丁香结引发了作者对人生怎样的思考？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1114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29" y="1653089"/>
            <a:ext cx="8116019" cy="199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直接连接符 17"/>
          <p:cNvCxnSpPr/>
          <p:nvPr/>
        </p:nvCxnSpPr>
        <p:spPr>
          <a:xfrm>
            <a:off x="5832140" y="3053941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27584" y="3485989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云形 6"/>
          <p:cNvSpPr/>
          <p:nvPr/>
        </p:nvSpPr>
        <p:spPr>
          <a:xfrm>
            <a:off x="6179528" y="3485989"/>
            <a:ext cx="2712952" cy="1029978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积极的人生态度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99592" y="3795886"/>
            <a:ext cx="5292080" cy="971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85985" y="3947392"/>
            <a:ext cx="3750111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从生活实际想开去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76114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1590"/>
            <a:ext cx="8116019" cy="199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直接连接符 17"/>
          <p:cNvCxnSpPr/>
          <p:nvPr/>
        </p:nvCxnSpPr>
        <p:spPr>
          <a:xfrm>
            <a:off x="5800271" y="2532442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95715" y="2964490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64243" y="412819"/>
            <a:ext cx="814788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联系上下文说说你对这句话的理解。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683568" y="3219822"/>
            <a:ext cx="8044011" cy="1440160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既然人生难免遇到困难，那不妨用乐观豁达的心态面对，积极解决问题，并把它看作一种人生的味道。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9455" y="86419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4" y="1081531"/>
            <a:ext cx="764020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结合生活实际，说说这句话给你带来的启示。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2016224" y="123208"/>
            <a:ext cx="5292080" cy="971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03934" y="274714"/>
            <a:ext cx="4283968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从所读的内容想开去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7734"/>
            <a:ext cx="8116019" cy="199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5800271" y="3828586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95715" y="4260634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对话气泡: 圆角矩形 14"/>
          <p:cNvSpPr/>
          <p:nvPr/>
        </p:nvSpPr>
        <p:spPr>
          <a:xfrm>
            <a:off x="421097" y="2283718"/>
            <a:ext cx="8496944" cy="2232248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我们可能会遇到学习上的压力，在考试中失利，与同学争吵等学习和生活中不顺利的事情。虽然这些事情让人不愉快，但是只要积极面对，就能不断成长，也不失为有滋有味的生活。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83568" y="2439034"/>
            <a:ext cx="1345953" cy="5040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丁香结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23728" y="1803637"/>
            <a:ext cx="236372" cy="1728192"/>
          </a:xfrm>
          <a:prstGeom prst="leftBrace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660232" y="2188873"/>
            <a:ext cx="2160240" cy="8859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积极的人生态度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2627784" y="1587085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话气泡: 圆角矩形 14"/>
          <p:cNvSpPr/>
          <p:nvPr/>
        </p:nvSpPr>
        <p:spPr>
          <a:xfrm>
            <a:off x="2556104" y="3238232"/>
            <a:ext cx="1144111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845993" y="1091236"/>
            <a:ext cx="236372" cy="1728192"/>
          </a:xfrm>
          <a:prstGeom prst="leftBrace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圆角矩形 14"/>
          <p:cNvSpPr/>
          <p:nvPr/>
        </p:nvSpPr>
        <p:spPr>
          <a:xfrm>
            <a:off x="4211960" y="1035748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4211960" y="1652019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4211960" y="2305455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4082365" y="2943090"/>
            <a:ext cx="178577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生活多结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3833080" y="2902250"/>
            <a:ext cx="236372" cy="1181668"/>
          </a:xfrm>
          <a:prstGeom prst="leftBrace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对话气泡: 圆角矩形 14"/>
          <p:cNvSpPr/>
          <p:nvPr/>
        </p:nvSpPr>
        <p:spPr>
          <a:xfrm>
            <a:off x="4082365" y="3623604"/>
            <a:ext cx="178577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从容面对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 rot="10800000">
            <a:off x="6156176" y="1035747"/>
            <a:ext cx="288032" cy="3192185"/>
          </a:xfrm>
          <a:prstGeom prst="leftBrace">
            <a:avLst>
              <a:gd name="adj1" fmla="val 8333"/>
              <a:gd name="adj2" fmla="val 52495"/>
            </a:avLst>
          </a:prstGeom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529" y="1105221"/>
            <a:ext cx="8496943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本文是作家宗璞写的一篇散文。作者目睹丁香花开得格外茂盛，不禁想到自己斗室外年年绽放的三株白丁香，又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由丁香花联想起象征着愁怨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最后发出“结，是解不完的；人生中的问题也是解不完的，不然，岂不太平淡无味了吗”的感叹。文章表达了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作者豁达的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6257" y="2113333"/>
            <a:ext cx="13030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5" y="3655305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人生态度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048" y="189614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8" y="183556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47816" y="14243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99108" y="627534"/>
            <a:ext cx="3430747" cy="523220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具有象征意义的植物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026" name="Picture 2" descr="http://pic.51yuansu.com/pic3/cover/01/80/61/596f4e3d91801_610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9"/>
          <a:stretch>
            <a:fillRect/>
          </a:stretch>
        </p:blipFill>
        <p:spPr bwMode="auto">
          <a:xfrm>
            <a:off x="4932040" y="1477648"/>
            <a:ext cx="1610364" cy="23580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://pic.51yuansu.com/pic3/cover/01/55/27/594599e28eed9_6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8946" b="19903"/>
          <a:stretch>
            <a:fillRect/>
          </a:stretch>
        </p:blipFill>
        <p:spPr bwMode="auto">
          <a:xfrm>
            <a:off x="539552" y="1485943"/>
            <a:ext cx="1609370" cy="2111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.51yuansu.com/pic3/cover/03/98/47/5e8e98cd9fde9_6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1"/>
          <a:stretch>
            <a:fillRect/>
          </a:stretch>
        </p:blipFill>
        <p:spPr bwMode="auto">
          <a:xfrm>
            <a:off x="2589581" y="1449916"/>
            <a:ext cx="1875205" cy="2147398"/>
          </a:xfrm>
          <a:prstGeom prst="round2DiagRect">
            <a:avLst>
              <a:gd name="adj1" fmla="val 16667"/>
              <a:gd name="adj2" fmla="val 15641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ic.51yuansu.com/pic3/cover/03/96/47/5d9ea549e262a_6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452921"/>
            <a:ext cx="1728192" cy="230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对话气泡: 圆角矩形 14"/>
          <p:cNvSpPr/>
          <p:nvPr/>
        </p:nvSpPr>
        <p:spPr>
          <a:xfrm>
            <a:off x="755576" y="3986948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高洁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2985018" y="3986948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清雅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5195057" y="3986948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7333644" y="3987852"/>
            <a:ext cx="10843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隐逸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388" y="227232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5843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0"/>
          <p:cNvSpPr/>
          <p:nvPr/>
        </p:nvSpPr>
        <p:spPr>
          <a:xfrm>
            <a:off x="494460" y="1491630"/>
            <a:ext cx="8114030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课文题目“丁香结”中的“结”指（　　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表面指丁香的花蕾，实际指人生中的很多问题     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花蕾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生活中的问题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6873" y="1563638"/>
            <a:ext cx="3422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396" y="941301"/>
            <a:ext cx="22445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619672" y="3795886"/>
            <a:ext cx="6696744" cy="523220"/>
          </a:xfrm>
          <a:prstGeom prst="rect">
            <a:avLst/>
          </a:prstGeom>
          <a:solidFill>
            <a:srgbClr val="FEFCDE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诗句中的丁香象征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美丽、高洁、哀怨。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82397" y="1347614"/>
            <a:ext cx="7638395" cy="2137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我希望逢着∕一个丁香一样的∕结着愁怨的姑娘。她是有∕丁香一样的颜色,丁香一样的芬芳,丁香一样的忧愁……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戴望舒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雨巷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060" y="411510"/>
            <a:ext cx="80137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二、结合本文,体会“丁香” 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诗中的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含义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4854146" y="2468241"/>
            <a:ext cx="1059173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3846653" y="2467144"/>
            <a:ext cx="79208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charset="-122"/>
                <a:ea typeface="汉语拼音" panose="000B0604020202020204" charset="-122"/>
                <a:cs typeface="汉语拼音" panose="000B0604020202020204" charset="-122"/>
              </a:rPr>
              <a:t>báo</a:t>
            </a:r>
            <a:endParaRPr lang="zh-CN" altLang="en-US" sz="2800" dirty="0">
              <a:latin typeface="汉语拼音" panose="000B0604020202020204" charset="-122"/>
              <a:ea typeface="汉语拼音" panose="000B0604020202020204" charset="-122"/>
              <a:cs typeface="汉语拼音" panose="000B0604020202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2216" y="568918"/>
            <a:ext cx="1974790" cy="559118"/>
            <a:chOff x="755576" y="1563638"/>
            <a:chExt cx="1974790" cy="559118"/>
          </a:xfrm>
        </p:grpSpPr>
        <p:grpSp>
          <p:nvGrpSpPr>
            <p:cNvPr id="5" name="组合 4"/>
            <p:cNvGrpSpPr/>
            <p:nvPr/>
          </p:nvGrpSpPr>
          <p:grpSpPr>
            <a:xfrm>
              <a:off x="755576" y="1657936"/>
              <a:ext cx="410581" cy="377666"/>
              <a:chOff x="631825" y="5181600"/>
              <a:chExt cx="1554163" cy="1552575"/>
            </a:xfrm>
          </p:grpSpPr>
          <p:sp>
            <p:nvSpPr>
              <p:cNvPr id="7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165681" y="1563638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880980" y="3203610"/>
            <a:ext cx="1059172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20334" y="3234859"/>
            <a:ext cx="574392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charset="-122"/>
                <a:ea typeface="汉语拼音" panose="000B0604020202020204" charset="-122"/>
                <a:cs typeface="汉语拼音" panose="000B0604020202020204" charset="-122"/>
              </a:rPr>
              <a:t>bò</a:t>
            </a:r>
            <a:endParaRPr lang="zh-CN" altLang="en-US" sz="2800" dirty="0">
              <a:latin typeface="汉语拼音" panose="000B0604020202020204" charset="-122"/>
              <a:ea typeface="汉语拼音" panose="000B0604020202020204" charset="-122"/>
              <a:cs typeface="汉语拼音" panose="000B0604020202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846654" y="1666424"/>
            <a:ext cx="93610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charset="-122"/>
                <a:ea typeface="汉语拼音" panose="000B0604020202020204" charset="-122"/>
                <a:cs typeface="汉语拼音" panose="000B0604020202020204" charset="-122"/>
              </a:rPr>
              <a:t>bó</a:t>
            </a:r>
            <a:endParaRPr lang="en-US" altLang="en-US" sz="2800" b="1" dirty="0">
              <a:latin typeface="汉语拼音" panose="000B0604020202020204" charset="-122"/>
              <a:ea typeface="汉语拼音" panose="000B0604020202020204" charset="-122"/>
              <a:cs typeface="汉语拼音" panose="000B0604020202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96651" y="1635646"/>
            <a:ext cx="1138236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 rot="10800000" flipH="1">
            <a:off x="3198582" y="1916492"/>
            <a:ext cx="360040" cy="1625067"/>
          </a:xfrm>
          <a:prstGeom prst="leftBrace">
            <a:avLst>
              <a:gd name="adj1" fmla="val 8333"/>
              <a:gd name="adj2" fmla="val 5055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406494" y="2212591"/>
            <a:ext cx="7920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</a:t>
            </a:r>
            <a:endParaRPr lang="zh-CN" altLang="en-US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9" grpId="0" animBg="1"/>
      <p:bldP spid="40" grpId="0"/>
      <p:bldP spid="41" grpId="0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797058" y="1495261"/>
            <a:ext cx="836612" cy="932473"/>
            <a:chOff x="1162050" y="1420373"/>
            <a:chExt cx="836613" cy="931350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缀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2927228" y="1551709"/>
            <a:ext cx="836613" cy="852488"/>
            <a:chOff x="2437" y="2032"/>
            <a:chExt cx="1244" cy="1264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组合 7"/>
          <p:cNvGrpSpPr/>
          <p:nvPr/>
        </p:nvGrpSpPr>
        <p:grpSpPr bwMode="auto">
          <a:xfrm>
            <a:off x="4005141" y="1539687"/>
            <a:ext cx="836612" cy="851812"/>
            <a:chOff x="2437" y="2032"/>
            <a:chExt cx="1244" cy="1264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23"/>
          <p:cNvGrpSpPr/>
          <p:nvPr/>
        </p:nvGrpSpPr>
        <p:grpSpPr bwMode="auto">
          <a:xfrm>
            <a:off x="5061697" y="1471724"/>
            <a:ext cx="868168" cy="923330"/>
            <a:chOff x="5878429" y="1347867"/>
            <a:chExt cx="868168" cy="922667"/>
          </a:xfrm>
        </p:grpSpPr>
        <p:grpSp>
          <p:nvGrpSpPr>
            <p:cNvPr id="18" name="组合 7"/>
            <p:cNvGrpSpPr/>
            <p:nvPr/>
          </p:nvGrpSpPr>
          <p:grpSpPr bwMode="auto">
            <a:xfrm>
              <a:off x="5909311" y="1420040"/>
              <a:ext cx="837286" cy="838109"/>
              <a:chOff x="2437" y="1931"/>
              <a:chExt cx="1245" cy="1245"/>
            </a:xfrm>
          </p:grpSpPr>
          <p:sp>
            <p:nvSpPr>
              <p:cNvPr id="20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31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9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78429" y="1347867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案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129"/>
          <p:cNvGrpSpPr/>
          <p:nvPr/>
        </p:nvGrpSpPr>
        <p:grpSpPr bwMode="auto">
          <a:xfrm>
            <a:off x="776442" y="2815765"/>
            <a:ext cx="866942" cy="923330"/>
            <a:chOff x="1160272" y="3016017"/>
            <a:chExt cx="867640" cy="924042"/>
          </a:xfrm>
        </p:grpSpPr>
        <p:grpSp>
          <p:nvGrpSpPr>
            <p:cNvPr id="24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0272" y="3016017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糊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35"/>
          <p:cNvGrpSpPr/>
          <p:nvPr/>
        </p:nvGrpSpPr>
        <p:grpSpPr bwMode="auto">
          <a:xfrm>
            <a:off x="1921655" y="2807398"/>
            <a:ext cx="850145" cy="924633"/>
            <a:chOff x="2435067" y="3004796"/>
            <a:chExt cx="850145" cy="924939"/>
          </a:xfrm>
        </p:grpSpPr>
        <p:grpSp>
          <p:nvGrpSpPr>
            <p:cNvPr id="30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32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蕾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141"/>
          <p:cNvGrpSpPr/>
          <p:nvPr/>
        </p:nvGrpSpPr>
        <p:grpSpPr bwMode="auto">
          <a:xfrm>
            <a:off x="3964759" y="2808701"/>
            <a:ext cx="880914" cy="923330"/>
            <a:chOff x="3569484" y="3004340"/>
            <a:chExt cx="880914" cy="923330"/>
          </a:xfrm>
        </p:grpSpPr>
        <p:grpSp>
          <p:nvGrpSpPr>
            <p:cNvPr id="36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38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7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569484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襟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147"/>
          <p:cNvGrpSpPr/>
          <p:nvPr/>
        </p:nvGrpSpPr>
        <p:grpSpPr bwMode="auto">
          <a:xfrm>
            <a:off x="5096675" y="2815765"/>
            <a:ext cx="853524" cy="923330"/>
            <a:chOff x="4892273" y="3000514"/>
            <a:chExt cx="853525" cy="923987"/>
          </a:xfrm>
        </p:grpSpPr>
        <p:grpSp>
          <p:nvGrpSpPr>
            <p:cNvPr id="42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3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恍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2922167" y="1484498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幽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170"/>
          <p:cNvGrpSpPr/>
          <p:nvPr/>
        </p:nvGrpSpPr>
        <p:grpSpPr bwMode="auto">
          <a:xfrm>
            <a:off x="6245054" y="2807396"/>
            <a:ext cx="856878" cy="923329"/>
            <a:chOff x="5889044" y="1432414"/>
            <a:chExt cx="856879" cy="922667"/>
          </a:xfrm>
        </p:grpSpPr>
        <p:grpSp>
          <p:nvGrpSpPr>
            <p:cNvPr id="4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1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0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怨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177"/>
          <p:cNvGrpSpPr/>
          <p:nvPr/>
        </p:nvGrpSpPr>
        <p:grpSpPr bwMode="auto">
          <a:xfrm>
            <a:off x="6178800" y="1484497"/>
            <a:ext cx="867991" cy="923330"/>
            <a:chOff x="5877932" y="1434780"/>
            <a:chExt cx="867991" cy="923668"/>
          </a:xfrm>
        </p:grpSpPr>
        <p:grpSp>
          <p:nvGrpSpPr>
            <p:cNvPr id="5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6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77932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拙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4" name="文本框 64">
            <a:hlinkClick r:id="rId14" action="ppaction://hlinkfile"/>
          </p:cNvPr>
          <p:cNvSpPr txBox="1">
            <a:spLocks noChangeArrowheads="1"/>
          </p:cNvSpPr>
          <p:nvPr/>
        </p:nvSpPr>
        <p:spPr bwMode="auto">
          <a:xfrm>
            <a:off x="3995936" y="1504404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雅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55576" y="1005272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zhuì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137231" y="967668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zhuō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909631" y="970310"/>
            <a:ext cx="792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yōu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081180" y="970310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133705" y="986832"/>
            <a:ext cx="84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àn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79893" y="2355726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hū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043507" y="2355726"/>
            <a:ext cx="54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lěi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37836" y="2355726"/>
            <a:ext cx="1013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yuàn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34428" y="2357031"/>
            <a:ext cx="660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jīn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009581" y="2383717"/>
            <a:ext cx="1218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huǎng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688016" y="627534"/>
            <a:ext cx="1276472" cy="576064"/>
            <a:chOff x="7236296" y="555526"/>
            <a:chExt cx="1276472" cy="576064"/>
          </a:xfrm>
        </p:grpSpPr>
        <p:sp>
          <p:nvSpPr>
            <p:cNvPr id="101" name="椭圆 100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3119254" y="320337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818762" y="1639277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3" name="矩形 112"/>
          <p:cNvSpPr/>
          <p:nvPr/>
        </p:nvSpPr>
        <p:spPr>
          <a:xfrm>
            <a:off x="1115616" y="3867894"/>
            <a:ext cx="7056784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左右结构，左窄右宽，上下平齐。左半部分约占三分之一，右半部分约占三分之二，书写时以左让右，注意笔画之间的穿插。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3995936" y="1647277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5" name="椭圆 114"/>
          <p:cNvSpPr/>
          <p:nvPr/>
        </p:nvSpPr>
        <p:spPr>
          <a:xfrm>
            <a:off x="6229613" y="1615740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6" name="椭圆 115"/>
          <p:cNvSpPr/>
          <p:nvPr/>
        </p:nvSpPr>
        <p:spPr>
          <a:xfrm>
            <a:off x="4015572" y="2952717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7" name="椭圆 116"/>
          <p:cNvSpPr/>
          <p:nvPr/>
        </p:nvSpPr>
        <p:spPr>
          <a:xfrm>
            <a:off x="5169000" y="2959781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96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grpSp>
        <p:nvGrpSpPr>
          <p:cNvPr id="104" name="组合 93"/>
          <p:cNvGrpSpPr/>
          <p:nvPr/>
        </p:nvGrpSpPr>
        <p:grpSpPr bwMode="auto">
          <a:xfrm>
            <a:off x="7323263" y="1470899"/>
            <a:ext cx="846238" cy="923330"/>
            <a:chOff x="5899685" y="1434777"/>
            <a:chExt cx="846238" cy="923667"/>
          </a:xfrm>
        </p:grpSpPr>
        <p:grpSp>
          <p:nvGrpSpPr>
            <p:cNvPr id="10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10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6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薄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7456418" y="1039525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bó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18" name="组合 117"/>
          <p:cNvGrpSpPr/>
          <p:nvPr/>
        </p:nvGrpSpPr>
        <p:grpSpPr bwMode="auto">
          <a:xfrm>
            <a:off x="1903109" y="1558841"/>
            <a:ext cx="836613" cy="852488"/>
            <a:chOff x="2437" y="2032"/>
            <a:chExt cx="1244" cy="1264"/>
          </a:xfrm>
        </p:grpSpPr>
        <p:sp>
          <p:nvSpPr>
            <p:cNvPr id="11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" name="矩形 153">
            <a:hlinkClick r:id="rId17" action="ppaction://hlinkfile"/>
          </p:cNvPr>
          <p:cNvSpPr>
            <a:spLocks noChangeArrowheads="1"/>
          </p:cNvSpPr>
          <p:nvPr/>
        </p:nvSpPr>
        <p:spPr bwMode="auto">
          <a:xfrm>
            <a:off x="1898048" y="1491630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窥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951116" y="1007435"/>
            <a:ext cx="67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kuī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24" name="组合 135"/>
          <p:cNvGrpSpPr/>
          <p:nvPr/>
        </p:nvGrpSpPr>
        <p:grpSpPr bwMode="auto">
          <a:xfrm>
            <a:off x="2960072" y="2787493"/>
            <a:ext cx="850145" cy="924632"/>
            <a:chOff x="2435067" y="3004797"/>
            <a:chExt cx="850145" cy="924938"/>
          </a:xfrm>
        </p:grpSpPr>
        <p:grpSp>
          <p:nvGrpSpPr>
            <p:cNvPr id="125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127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26" name="文本框 64">
              <a:hlinkClick r:id="rId1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7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恰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2995505" y="2335820"/>
            <a:ext cx="728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qià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2995505" y="2909417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6" grpId="0"/>
      <p:bldP spid="86" grpId="1"/>
      <p:bldP spid="87" grpId="0"/>
      <p:bldP spid="87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8" grpId="0"/>
      <p:bldP spid="98" grpId="1"/>
      <p:bldP spid="99" grpId="0"/>
      <p:bldP spid="99" grpId="1"/>
      <p:bldP spid="111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2" grpId="0"/>
      <p:bldP spid="112" grpId="1"/>
      <p:bldP spid="123" grpId="0"/>
      <p:bldP spid="123" grpId="1"/>
      <p:bldP spid="130" grpId="0"/>
      <p:bldP spid="130" grpId="1"/>
      <p:bldP spid="1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381932" y="775325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yōu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1165" y="1829257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331546" y="2179634"/>
            <a:ext cx="1697785" cy="1625915"/>
            <a:chOff x="5089526" y="1625600"/>
            <a:chExt cx="677863" cy="798513"/>
          </a:xfrm>
        </p:grpSpPr>
        <p:sp>
          <p:nvSpPr>
            <p:cNvPr id="12" name="Freeform 379"/>
            <p:cNvSpPr/>
            <p:nvPr/>
          </p:nvSpPr>
          <p:spPr bwMode="auto">
            <a:xfrm>
              <a:off x="5384801" y="1625600"/>
              <a:ext cx="80963" cy="674688"/>
            </a:xfrm>
            <a:custGeom>
              <a:avLst/>
              <a:gdLst>
                <a:gd name="T0" fmla="*/ 96 w 101"/>
                <a:gd name="T1" fmla="*/ 38 h 850"/>
                <a:gd name="T2" fmla="*/ 99 w 101"/>
                <a:gd name="T3" fmla="*/ 54 h 850"/>
                <a:gd name="T4" fmla="*/ 101 w 101"/>
                <a:gd name="T5" fmla="*/ 63 h 850"/>
                <a:gd name="T6" fmla="*/ 99 w 101"/>
                <a:gd name="T7" fmla="*/ 75 h 850"/>
                <a:gd name="T8" fmla="*/ 97 w 101"/>
                <a:gd name="T9" fmla="*/ 78 h 850"/>
                <a:gd name="T10" fmla="*/ 97 w 101"/>
                <a:gd name="T11" fmla="*/ 86 h 850"/>
                <a:gd name="T12" fmla="*/ 97 w 101"/>
                <a:gd name="T13" fmla="*/ 94 h 850"/>
                <a:gd name="T14" fmla="*/ 96 w 101"/>
                <a:gd name="T15" fmla="*/ 103 h 850"/>
                <a:gd name="T16" fmla="*/ 96 w 101"/>
                <a:gd name="T17" fmla="*/ 117 h 850"/>
                <a:gd name="T18" fmla="*/ 94 w 101"/>
                <a:gd name="T19" fmla="*/ 130 h 850"/>
                <a:gd name="T20" fmla="*/ 94 w 101"/>
                <a:gd name="T21" fmla="*/ 147 h 850"/>
                <a:gd name="T22" fmla="*/ 94 w 101"/>
                <a:gd name="T23" fmla="*/ 166 h 850"/>
                <a:gd name="T24" fmla="*/ 92 w 101"/>
                <a:gd name="T25" fmla="*/ 188 h 850"/>
                <a:gd name="T26" fmla="*/ 92 w 101"/>
                <a:gd name="T27" fmla="*/ 210 h 850"/>
                <a:gd name="T28" fmla="*/ 90 w 101"/>
                <a:gd name="T29" fmla="*/ 237 h 850"/>
                <a:gd name="T30" fmla="*/ 90 w 101"/>
                <a:gd name="T31" fmla="*/ 264 h 850"/>
                <a:gd name="T32" fmla="*/ 88 w 101"/>
                <a:gd name="T33" fmla="*/ 295 h 850"/>
                <a:gd name="T34" fmla="*/ 88 w 101"/>
                <a:gd name="T35" fmla="*/ 325 h 850"/>
                <a:gd name="T36" fmla="*/ 88 w 101"/>
                <a:gd name="T37" fmla="*/ 360 h 850"/>
                <a:gd name="T38" fmla="*/ 86 w 101"/>
                <a:gd name="T39" fmla="*/ 396 h 850"/>
                <a:gd name="T40" fmla="*/ 84 w 101"/>
                <a:gd name="T41" fmla="*/ 467 h 850"/>
                <a:gd name="T42" fmla="*/ 84 w 101"/>
                <a:gd name="T43" fmla="*/ 536 h 850"/>
                <a:gd name="T44" fmla="*/ 82 w 101"/>
                <a:gd name="T45" fmla="*/ 599 h 850"/>
                <a:gd name="T46" fmla="*/ 80 w 101"/>
                <a:gd name="T47" fmla="*/ 656 h 850"/>
                <a:gd name="T48" fmla="*/ 80 w 101"/>
                <a:gd name="T49" fmla="*/ 710 h 850"/>
                <a:gd name="T50" fmla="*/ 78 w 101"/>
                <a:gd name="T51" fmla="*/ 762 h 850"/>
                <a:gd name="T52" fmla="*/ 78 w 101"/>
                <a:gd name="T53" fmla="*/ 807 h 850"/>
                <a:gd name="T54" fmla="*/ 78 w 101"/>
                <a:gd name="T55" fmla="*/ 850 h 850"/>
                <a:gd name="T56" fmla="*/ 32 w 101"/>
                <a:gd name="T57" fmla="*/ 809 h 850"/>
                <a:gd name="T58" fmla="*/ 32 w 101"/>
                <a:gd name="T59" fmla="*/ 733 h 850"/>
                <a:gd name="T60" fmla="*/ 32 w 101"/>
                <a:gd name="T61" fmla="*/ 662 h 850"/>
                <a:gd name="T62" fmla="*/ 32 w 101"/>
                <a:gd name="T63" fmla="*/ 595 h 850"/>
                <a:gd name="T64" fmla="*/ 32 w 101"/>
                <a:gd name="T65" fmla="*/ 532 h 850"/>
                <a:gd name="T66" fmla="*/ 32 w 101"/>
                <a:gd name="T67" fmla="*/ 475 h 850"/>
                <a:gd name="T68" fmla="*/ 32 w 101"/>
                <a:gd name="T69" fmla="*/ 421 h 850"/>
                <a:gd name="T70" fmla="*/ 30 w 101"/>
                <a:gd name="T71" fmla="*/ 371 h 850"/>
                <a:gd name="T72" fmla="*/ 30 w 101"/>
                <a:gd name="T73" fmla="*/ 327 h 850"/>
                <a:gd name="T74" fmla="*/ 30 w 101"/>
                <a:gd name="T75" fmla="*/ 287 h 850"/>
                <a:gd name="T76" fmla="*/ 30 w 101"/>
                <a:gd name="T77" fmla="*/ 251 h 850"/>
                <a:gd name="T78" fmla="*/ 30 w 101"/>
                <a:gd name="T79" fmla="*/ 218 h 850"/>
                <a:gd name="T80" fmla="*/ 30 w 101"/>
                <a:gd name="T81" fmla="*/ 191 h 850"/>
                <a:gd name="T82" fmla="*/ 29 w 101"/>
                <a:gd name="T83" fmla="*/ 168 h 850"/>
                <a:gd name="T84" fmla="*/ 29 w 101"/>
                <a:gd name="T85" fmla="*/ 151 h 850"/>
                <a:gd name="T86" fmla="*/ 29 w 101"/>
                <a:gd name="T87" fmla="*/ 136 h 850"/>
                <a:gd name="T88" fmla="*/ 27 w 101"/>
                <a:gd name="T89" fmla="*/ 122 h 850"/>
                <a:gd name="T90" fmla="*/ 25 w 101"/>
                <a:gd name="T91" fmla="*/ 98 h 850"/>
                <a:gd name="T92" fmla="*/ 21 w 101"/>
                <a:gd name="T93" fmla="*/ 69 h 850"/>
                <a:gd name="T94" fmla="*/ 17 w 101"/>
                <a:gd name="T95" fmla="*/ 50 h 850"/>
                <a:gd name="T96" fmla="*/ 11 w 101"/>
                <a:gd name="T97" fmla="*/ 34 h 850"/>
                <a:gd name="T98" fmla="*/ 4 w 101"/>
                <a:gd name="T99" fmla="*/ 27 h 850"/>
                <a:gd name="T100" fmla="*/ 0 w 101"/>
                <a:gd name="T101" fmla="*/ 19 h 850"/>
                <a:gd name="T102" fmla="*/ 0 w 101"/>
                <a:gd name="T103" fmla="*/ 11 h 850"/>
                <a:gd name="T104" fmla="*/ 2 w 101"/>
                <a:gd name="T105" fmla="*/ 4 h 850"/>
                <a:gd name="T106" fmla="*/ 8 w 101"/>
                <a:gd name="T107" fmla="*/ 2 h 850"/>
                <a:gd name="T108" fmla="*/ 17 w 101"/>
                <a:gd name="T109" fmla="*/ 0 h 850"/>
                <a:gd name="T110" fmla="*/ 32 w 101"/>
                <a:gd name="T111" fmla="*/ 0 h 850"/>
                <a:gd name="T112" fmla="*/ 50 w 101"/>
                <a:gd name="T113" fmla="*/ 4 h 850"/>
                <a:gd name="T114" fmla="*/ 67 w 101"/>
                <a:gd name="T115" fmla="*/ 11 h 850"/>
                <a:gd name="T116" fmla="*/ 80 w 101"/>
                <a:gd name="T117" fmla="*/ 19 h 850"/>
                <a:gd name="T118" fmla="*/ 90 w 101"/>
                <a:gd name="T119" fmla="*/ 27 h 850"/>
                <a:gd name="T120" fmla="*/ 96 w 101"/>
                <a:gd name="T121" fmla="*/ 34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850">
                  <a:moveTo>
                    <a:pt x="96" y="34"/>
                  </a:moveTo>
                  <a:lnTo>
                    <a:pt x="96" y="38"/>
                  </a:lnTo>
                  <a:lnTo>
                    <a:pt x="97" y="42"/>
                  </a:lnTo>
                  <a:lnTo>
                    <a:pt x="99" y="54"/>
                  </a:lnTo>
                  <a:lnTo>
                    <a:pt x="101" y="57"/>
                  </a:lnTo>
                  <a:lnTo>
                    <a:pt x="101" y="63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77"/>
                  </a:lnTo>
                  <a:lnTo>
                    <a:pt x="97" y="78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6" y="98"/>
                  </a:lnTo>
                  <a:lnTo>
                    <a:pt x="96" y="103"/>
                  </a:lnTo>
                  <a:lnTo>
                    <a:pt x="96" y="109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94" y="130"/>
                  </a:lnTo>
                  <a:lnTo>
                    <a:pt x="94" y="140"/>
                  </a:lnTo>
                  <a:lnTo>
                    <a:pt x="94" y="147"/>
                  </a:lnTo>
                  <a:lnTo>
                    <a:pt x="94" y="157"/>
                  </a:lnTo>
                  <a:lnTo>
                    <a:pt x="94" y="166"/>
                  </a:lnTo>
                  <a:lnTo>
                    <a:pt x="92" y="178"/>
                  </a:lnTo>
                  <a:lnTo>
                    <a:pt x="92" y="188"/>
                  </a:lnTo>
                  <a:lnTo>
                    <a:pt x="92" y="199"/>
                  </a:lnTo>
                  <a:lnTo>
                    <a:pt x="92" y="210"/>
                  </a:lnTo>
                  <a:lnTo>
                    <a:pt x="90" y="224"/>
                  </a:lnTo>
                  <a:lnTo>
                    <a:pt x="90" y="237"/>
                  </a:lnTo>
                  <a:lnTo>
                    <a:pt x="90" y="251"/>
                  </a:lnTo>
                  <a:lnTo>
                    <a:pt x="90" y="264"/>
                  </a:lnTo>
                  <a:lnTo>
                    <a:pt x="90" y="279"/>
                  </a:lnTo>
                  <a:lnTo>
                    <a:pt x="88" y="295"/>
                  </a:lnTo>
                  <a:lnTo>
                    <a:pt x="88" y="310"/>
                  </a:lnTo>
                  <a:lnTo>
                    <a:pt x="88" y="325"/>
                  </a:lnTo>
                  <a:lnTo>
                    <a:pt x="88" y="342"/>
                  </a:lnTo>
                  <a:lnTo>
                    <a:pt x="88" y="360"/>
                  </a:lnTo>
                  <a:lnTo>
                    <a:pt x="86" y="377"/>
                  </a:lnTo>
                  <a:lnTo>
                    <a:pt x="86" y="396"/>
                  </a:lnTo>
                  <a:lnTo>
                    <a:pt x="86" y="432"/>
                  </a:lnTo>
                  <a:lnTo>
                    <a:pt x="84" y="467"/>
                  </a:lnTo>
                  <a:lnTo>
                    <a:pt x="84" y="501"/>
                  </a:lnTo>
                  <a:lnTo>
                    <a:pt x="84" y="536"/>
                  </a:lnTo>
                  <a:lnTo>
                    <a:pt x="82" y="566"/>
                  </a:lnTo>
                  <a:lnTo>
                    <a:pt x="82" y="599"/>
                  </a:lnTo>
                  <a:lnTo>
                    <a:pt x="82" y="628"/>
                  </a:lnTo>
                  <a:lnTo>
                    <a:pt x="80" y="656"/>
                  </a:lnTo>
                  <a:lnTo>
                    <a:pt x="80" y="685"/>
                  </a:lnTo>
                  <a:lnTo>
                    <a:pt x="80" y="710"/>
                  </a:lnTo>
                  <a:lnTo>
                    <a:pt x="78" y="737"/>
                  </a:lnTo>
                  <a:lnTo>
                    <a:pt x="78" y="762"/>
                  </a:lnTo>
                  <a:lnTo>
                    <a:pt x="78" y="784"/>
                  </a:lnTo>
                  <a:lnTo>
                    <a:pt x="78" y="807"/>
                  </a:lnTo>
                  <a:lnTo>
                    <a:pt x="78" y="828"/>
                  </a:lnTo>
                  <a:lnTo>
                    <a:pt x="78" y="850"/>
                  </a:lnTo>
                  <a:lnTo>
                    <a:pt x="32" y="850"/>
                  </a:lnTo>
                  <a:lnTo>
                    <a:pt x="32" y="809"/>
                  </a:lnTo>
                  <a:lnTo>
                    <a:pt x="32" y="771"/>
                  </a:lnTo>
                  <a:lnTo>
                    <a:pt x="32" y="733"/>
                  </a:lnTo>
                  <a:lnTo>
                    <a:pt x="32" y="696"/>
                  </a:lnTo>
                  <a:lnTo>
                    <a:pt x="32" y="662"/>
                  </a:lnTo>
                  <a:lnTo>
                    <a:pt x="32" y="628"/>
                  </a:lnTo>
                  <a:lnTo>
                    <a:pt x="32" y="595"/>
                  </a:lnTo>
                  <a:lnTo>
                    <a:pt x="32" y="563"/>
                  </a:lnTo>
                  <a:lnTo>
                    <a:pt x="32" y="532"/>
                  </a:lnTo>
                  <a:lnTo>
                    <a:pt x="32" y="503"/>
                  </a:lnTo>
                  <a:lnTo>
                    <a:pt x="32" y="475"/>
                  </a:lnTo>
                  <a:lnTo>
                    <a:pt x="32" y="448"/>
                  </a:lnTo>
                  <a:lnTo>
                    <a:pt x="32" y="421"/>
                  </a:lnTo>
                  <a:lnTo>
                    <a:pt x="32" y="396"/>
                  </a:lnTo>
                  <a:lnTo>
                    <a:pt x="30" y="371"/>
                  </a:lnTo>
                  <a:lnTo>
                    <a:pt x="30" y="348"/>
                  </a:lnTo>
                  <a:lnTo>
                    <a:pt x="30" y="327"/>
                  </a:lnTo>
                  <a:lnTo>
                    <a:pt x="30" y="306"/>
                  </a:lnTo>
                  <a:lnTo>
                    <a:pt x="30" y="287"/>
                  </a:lnTo>
                  <a:lnTo>
                    <a:pt x="30" y="268"/>
                  </a:lnTo>
                  <a:lnTo>
                    <a:pt x="30" y="251"/>
                  </a:lnTo>
                  <a:lnTo>
                    <a:pt x="30" y="233"/>
                  </a:lnTo>
                  <a:lnTo>
                    <a:pt x="30" y="218"/>
                  </a:lnTo>
                  <a:lnTo>
                    <a:pt x="30" y="205"/>
                  </a:lnTo>
                  <a:lnTo>
                    <a:pt x="30" y="191"/>
                  </a:lnTo>
                  <a:lnTo>
                    <a:pt x="30" y="180"/>
                  </a:lnTo>
                  <a:lnTo>
                    <a:pt x="29" y="168"/>
                  </a:lnTo>
                  <a:lnTo>
                    <a:pt x="29" y="159"/>
                  </a:lnTo>
                  <a:lnTo>
                    <a:pt x="29" y="151"/>
                  </a:lnTo>
                  <a:lnTo>
                    <a:pt x="29" y="144"/>
                  </a:lnTo>
                  <a:lnTo>
                    <a:pt x="29" y="136"/>
                  </a:lnTo>
                  <a:lnTo>
                    <a:pt x="29" y="132"/>
                  </a:lnTo>
                  <a:lnTo>
                    <a:pt x="27" y="122"/>
                  </a:lnTo>
                  <a:lnTo>
                    <a:pt x="27" y="113"/>
                  </a:lnTo>
                  <a:lnTo>
                    <a:pt x="25" y="98"/>
                  </a:lnTo>
                  <a:lnTo>
                    <a:pt x="23" y="82"/>
                  </a:lnTo>
                  <a:lnTo>
                    <a:pt x="21" y="69"/>
                  </a:lnTo>
                  <a:lnTo>
                    <a:pt x="19" y="57"/>
                  </a:lnTo>
                  <a:lnTo>
                    <a:pt x="17" y="50"/>
                  </a:lnTo>
                  <a:lnTo>
                    <a:pt x="13" y="40"/>
                  </a:lnTo>
                  <a:lnTo>
                    <a:pt x="11" y="34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0" y="2"/>
                  </a:lnTo>
                  <a:lnTo>
                    <a:pt x="50" y="4"/>
                  </a:lnTo>
                  <a:lnTo>
                    <a:pt x="57" y="8"/>
                  </a:lnTo>
                  <a:lnTo>
                    <a:pt x="67" y="11"/>
                  </a:lnTo>
                  <a:lnTo>
                    <a:pt x="73" y="15"/>
                  </a:lnTo>
                  <a:lnTo>
                    <a:pt x="80" y="19"/>
                  </a:lnTo>
                  <a:lnTo>
                    <a:pt x="84" y="23"/>
                  </a:lnTo>
                  <a:lnTo>
                    <a:pt x="90" y="27"/>
                  </a:lnTo>
                  <a:lnTo>
                    <a:pt x="94" y="31"/>
                  </a:lnTo>
                  <a:lnTo>
                    <a:pt x="96" y="34"/>
                  </a:lnTo>
                  <a:lnTo>
                    <a:pt x="96" y="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80"/>
            <p:cNvSpPr/>
            <p:nvPr/>
          </p:nvSpPr>
          <p:spPr bwMode="auto">
            <a:xfrm>
              <a:off x="5183188" y="1779588"/>
              <a:ext cx="141288" cy="257175"/>
            </a:xfrm>
            <a:custGeom>
              <a:avLst/>
              <a:gdLst>
                <a:gd name="T0" fmla="*/ 129 w 178"/>
                <a:gd name="T1" fmla="*/ 25 h 326"/>
                <a:gd name="T2" fmla="*/ 142 w 178"/>
                <a:gd name="T3" fmla="*/ 37 h 326"/>
                <a:gd name="T4" fmla="*/ 148 w 178"/>
                <a:gd name="T5" fmla="*/ 44 h 326"/>
                <a:gd name="T6" fmla="*/ 150 w 178"/>
                <a:gd name="T7" fmla="*/ 54 h 326"/>
                <a:gd name="T8" fmla="*/ 146 w 178"/>
                <a:gd name="T9" fmla="*/ 67 h 326"/>
                <a:gd name="T10" fmla="*/ 140 w 178"/>
                <a:gd name="T11" fmla="*/ 86 h 326"/>
                <a:gd name="T12" fmla="*/ 129 w 178"/>
                <a:gd name="T13" fmla="*/ 113 h 326"/>
                <a:gd name="T14" fmla="*/ 115 w 178"/>
                <a:gd name="T15" fmla="*/ 146 h 326"/>
                <a:gd name="T16" fmla="*/ 100 w 178"/>
                <a:gd name="T17" fmla="*/ 180 h 326"/>
                <a:gd name="T18" fmla="*/ 88 w 178"/>
                <a:gd name="T19" fmla="*/ 211 h 326"/>
                <a:gd name="T20" fmla="*/ 79 w 178"/>
                <a:gd name="T21" fmla="*/ 234 h 326"/>
                <a:gd name="T22" fmla="*/ 73 w 178"/>
                <a:gd name="T23" fmla="*/ 251 h 326"/>
                <a:gd name="T24" fmla="*/ 73 w 178"/>
                <a:gd name="T25" fmla="*/ 260 h 326"/>
                <a:gd name="T26" fmla="*/ 73 w 178"/>
                <a:gd name="T27" fmla="*/ 264 h 326"/>
                <a:gd name="T28" fmla="*/ 81 w 178"/>
                <a:gd name="T29" fmla="*/ 266 h 326"/>
                <a:gd name="T30" fmla="*/ 96 w 178"/>
                <a:gd name="T31" fmla="*/ 268 h 326"/>
                <a:gd name="T32" fmla="*/ 117 w 178"/>
                <a:gd name="T33" fmla="*/ 266 h 326"/>
                <a:gd name="T34" fmla="*/ 144 w 178"/>
                <a:gd name="T35" fmla="*/ 264 h 326"/>
                <a:gd name="T36" fmla="*/ 178 w 178"/>
                <a:gd name="T37" fmla="*/ 259 h 326"/>
                <a:gd name="T38" fmla="*/ 134 w 178"/>
                <a:gd name="T39" fmla="*/ 299 h 326"/>
                <a:gd name="T40" fmla="*/ 94 w 178"/>
                <a:gd name="T41" fmla="*/ 308 h 326"/>
                <a:gd name="T42" fmla="*/ 65 w 178"/>
                <a:gd name="T43" fmla="*/ 316 h 326"/>
                <a:gd name="T44" fmla="*/ 42 w 178"/>
                <a:gd name="T45" fmla="*/ 322 h 326"/>
                <a:gd name="T46" fmla="*/ 31 w 178"/>
                <a:gd name="T47" fmla="*/ 324 h 326"/>
                <a:gd name="T48" fmla="*/ 25 w 178"/>
                <a:gd name="T49" fmla="*/ 326 h 326"/>
                <a:gd name="T50" fmla="*/ 18 w 178"/>
                <a:gd name="T51" fmla="*/ 322 h 326"/>
                <a:gd name="T52" fmla="*/ 12 w 178"/>
                <a:gd name="T53" fmla="*/ 306 h 326"/>
                <a:gd name="T54" fmla="*/ 4 w 178"/>
                <a:gd name="T55" fmla="*/ 287 h 326"/>
                <a:gd name="T56" fmla="*/ 0 w 178"/>
                <a:gd name="T57" fmla="*/ 274 h 326"/>
                <a:gd name="T58" fmla="*/ 2 w 178"/>
                <a:gd name="T59" fmla="*/ 264 h 326"/>
                <a:gd name="T60" fmla="*/ 12 w 178"/>
                <a:gd name="T61" fmla="*/ 251 h 326"/>
                <a:gd name="T62" fmla="*/ 23 w 178"/>
                <a:gd name="T63" fmla="*/ 243 h 326"/>
                <a:gd name="T64" fmla="*/ 33 w 178"/>
                <a:gd name="T65" fmla="*/ 232 h 326"/>
                <a:gd name="T66" fmla="*/ 46 w 178"/>
                <a:gd name="T67" fmla="*/ 207 h 326"/>
                <a:gd name="T68" fmla="*/ 65 w 178"/>
                <a:gd name="T69" fmla="*/ 155 h 326"/>
                <a:gd name="T70" fmla="*/ 79 w 178"/>
                <a:gd name="T71" fmla="*/ 92 h 326"/>
                <a:gd name="T72" fmla="*/ 83 w 178"/>
                <a:gd name="T73" fmla="*/ 63 h 326"/>
                <a:gd name="T74" fmla="*/ 85 w 178"/>
                <a:gd name="T75" fmla="*/ 40 h 326"/>
                <a:gd name="T76" fmla="*/ 81 w 178"/>
                <a:gd name="T77" fmla="*/ 29 h 326"/>
                <a:gd name="T78" fmla="*/ 75 w 178"/>
                <a:gd name="T79" fmla="*/ 21 h 326"/>
                <a:gd name="T80" fmla="*/ 75 w 178"/>
                <a:gd name="T81" fmla="*/ 12 h 326"/>
                <a:gd name="T82" fmla="*/ 79 w 178"/>
                <a:gd name="T83" fmla="*/ 2 h 326"/>
                <a:gd name="T84" fmla="*/ 90 w 178"/>
                <a:gd name="T85" fmla="*/ 2 h 326"/>
                <a:gd name="T86" fmla="*/ 108 w 178"/>
                <a:gd name="T87" fmla="*/ 1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" h="326">
                  <a:moveTo>
                    <a:pt x="115" y="14"/>
                  </a:moveTo>
                  <a:lnTo>
                    <a:pt x="123" y="19"/>
                  </a:lnTo>
                  <a:lnTo>
                    <a:pt x="129" y="25"/>
                  </a:lnTo>
                  <a:lnTo>
                    <a:pt x="134" y="29"/>
                  </a:lnTo>
                  <a:lnTo>
                    <a:pt x="138" y="33"/>
                  </a:lnTo>
                  <a:lnTo>
                    <a:pt x="142" y="37"/>
                  </a:lnTo>
                  <a:lnTo>
                    <a:pt x="144" y="40"/>
                  </a:lnTo>
                  <a:lnTo>
                    <a:pt x="146" y="42"/>
                  </a:lnTo>
                  <a:lnTo>
                    <a:pt x="148" y="44"/>
                  </a:lnTo>
                  <a:lnTo>
                    <a:pt x="150" y="48"/>
                  </a:lnTo>
                  <a:lnTo>
                    <a:pt x="150" y="50"/>
                  </a:lnTo>
                  <a:lnTo>
                    <a:pt x="150" y="54"/>
                  </a:lnTo>
                  <a:lnTo>
                    <a:pt x="148" y="58"/>
                  </a:lnTo>
                  <a:lnTo>
                    <a:pt x="148" y="61"/>
                  </a:lnTo>
                  <a:lnTo>
                    <a:pt x="146" y="67"/>
                  </a:lnTo>
                  <a:lnTo>
                    <a:pt x="144" y="73"/>
                  </a:lnTo>
                  <a:lnTo>
                    <a:pt x="142" y="81"/>
                  </a:lnTo>
                  <a:lnTo>
                    <a:pt x="140" y="86"/>
                  </a:lnTo>
                  <a:lnTo>
                    <a:pt x="136" y="94"/>
                  </a:lnTo>
                  <a:lnTo>
                    <a:pt x="132" y="104"/>
                  </a:lnTo>
                  <a:lnTo>
                    <a:pt x="129" y="113"/>
                  </a:lnTo>
                  <a:lnTo>
                    <a:pt x="125" y="123"/>
                  </a:lnTo>
                  <a:lnTo>
                    <a:pt x="121" y="134"/>
                  </a:lnTo>
                  <a:lnTo>
                    <a:pt x="115" y="146"/>
                  </a:lnTo>
                  <a:lnTo>
                    <a:pt x="111" y="157"/>
                  </a:lnTo>
                  <a:lnTo>
                    <a:pt x="106" y="169"/>
                  </a:lnTo>
                  <a:lnTo>
                    <a:pt x="100" y="180"/>
                  </a:lnTo>
                  <a:lnTo>
                    <a:pt x="96" y="192"/>
                  </a:lnTo>
                  <a:lnTo>
                    <a:pt x="92" y="201"/>
                  </a:lnTo>
                  <a:lnTo>
                    <a:pt x="88" y="211"/>
                  </a:lnTo>
                  <a:lnTo>
                    <a:pt x="85" y="218"/>
                  </a:lnTo>
                  <a:lnTo>
                    <a:pt x="83" y="226"/>
                  </a:lnTo>
                  <a:lnTo>
                    <a:pt x="79" y="234"/>
                  </a:lnTo>
                  <a:lnTo>
                    <a:pt x="77" y="239"/>
                  </a:lnTo>
                  <a:lnTo>
                    <a:pt x="75" y="245"/>
                  </a:lnTo>
                  <a:lnTo>
                    <a:pt x="73" y="251"/>
                  </a:lnTo>
                  <a:lnTo>
                    <a:pt x="73" y="255"/>
                  </a:lnTo>
                  <a:lnTo>
                    <a:pt x="73" y="259"/>
                  </a:lnTo>
                  <a:lnTo>
                    <a:pt x="73" y="260"/>
                  </a:lnTo>
                  <a:lnTo>
                    <a:pt x="73" y="262"/>
                  </a:lnTo>
                  <a:lnTo>
                    <a:pt x="73" y="264"/>
                  </a:lnTo>
                  <a:lnTo>
                    <a:pt x="73" y="264"/>
                  </a:lnTo>
                  <a:lnTo>
                    <a:pt x="75" y="266"/>
                  </a:lnTo>
                  <a:lnTo>
                    <a:pt x="79" y="266"/>
                  </a:lnTo>
                  <a:lnTo>
                    <a:pt x="81" y="266"/>
                  </a:lnTo>
                  <a:lnTo>
                    <a:pt x="85" y="266"/>
                  </a:lnTo>
                  <a:lnTo>
                    <a:pt x="90" y="268"/>
                  </a:lnTo>
                  <a:lnTo>
                    <a:pt x="96" y="268"/>
                  </a:lnTo>
                  <a:lnTo>
                    <a:pt x="102" y="266"/>
                  </a:lnTo>
                  <a:lnTo>
                    <a:pt x="109" y="266"/>
                  </a:lnTo>
                  <a:lnTo>
                    <a:pt x="117" y="266"/>
                  </a:lnTo>
                  <a:lnTo>
                    <a:pt x="125" y="266"/>
                  </a:lnTo>
                  <a:lnTo>
                    <a:pt x="134" y="264"/>
                  </a:lnTo>
                  <a:lnTo>
                    <a:pt x="144" y="264"/>
                  </a:lnTo>
                  <a:lnTo>
                    <a:pt x="153" y="262"/>
                  </a:lnTo>
                  <a:lnTo>
                    <a:pt x="165" y="260"/>
                  </a:lnTo>
                  <a:lnTo>
                    <a:pt x="178" y="259"/>
                  </a:lnTo>
                  <a:lnTo>
                    <a:pt x="165" y="289"/>
                  </a:lnTo>
                  <a:lnTo>
                    <a:pt x="150" y="293"/>
                  </a:lnTo>
                  <a:lnTo>
                    <a:pt x="134" y="299"/>
                  </a:lnTo>
                  <a:lnTo>
                    <a:pt x="121" y="303"/>
                  </a:lnTo>
                  <a:lnTo>
                    <a:pt x="108" y="306"/>
                  </a:lnTo>
                  <a:lnTo>
                    <a:pt x="94" y="308"/>
                  </a:lnTo>
                  <a:lnTo>
                    <a:pt x="85" y="312"/>
                  </a:lnTo>
                  <a:lnTo>
                    <a:pt x="73" y="314"/>
                  </a:lnTo>
                  <a:lnTo>
                    <a:pt x="65" y="316"/>
                  </a:lnTo>
                  <a:lnTo>
                    <a:pt x="56" y="318"/>
                  </a:lnTo>
                  <a:lnTo>
                    <a:pt x="50" y="320"/>
                  </a:lnTo>
                  <a:lnTo>
                    <a:pt x="42" y="322"/>
                  </a:lnTo>
                  <a:lnTo>
                    <a:pt x="39" y="324"/>
                  </a:lnTo>
                  <a:lnTo>
                    <a:pt x="33" y="324"/>
                  </a:lnTo>
                  <a:lnTo>
                    <a:pt x="31" y="324"/>
                  </a:lnTo>
                  <a:lnTo>
                    <a:pt x="27" y="326"/>
                  </a:lnTo>
                  <a:lnTo>
                    <a:pt x="27" y="326"/>
                  </a:lnTo>
                  <a:lnTo>
                    <a:pt x="25" y="326"/>
                  </a:lnTo>
                  <a:lnTo>
                    <a:pt x="23" y="326"/>
                  </a:lnTo>
                  <a:lnTo>
                    <a:pt x="21" y="324"/>
                  </a:lnTo>
                  <a:lnTo>
                    <a:pt x="18" y="322"/>
                  </a:lnTo>
                  <a:lnTo>
                    <a:pt x="16" y="318"/>
                  </a:lnTo>
                  <a:lnTo>
                    <a:pt x="14" y="312"/>
                  </a:lnTo>
                  <a:lnTo>
                    <a:pt x="12" y="306"/>
                  </a:lnTo>
                  <a:lnTo>
                    <a:pt x="10" y="299"/>
                  </a:lnTo>
                  <a:lnTo>
                    <a:pt x="6" y="293"/>
                  </a:lnTo>
                  <a:lnTo>
                    <a:pt x="4" y="287"/>
                  </a:lnTo>
                  <a:lnTo>
                    <a:pt x="2" y="283"/>
                  </a:lnTo>
                  <a:lnTo>
                    <a:pt x="0" y="278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2" y="264"/>
                  </a:lnTo>
                  <a:lnTo>
                    <a:pt x="4" y="259"/>
                  </a:lnTo>
                  <a:lnTo>
                    <a:pt x="8" y="253"/>
                  </a:lnTo>
                  <a:lnTo>
                    <a:pt x="12" y="251"/>
                  </a:lnTo>
                  <a:lnTo>
                    <a:pt x="14" y="249"/>
                  </a:lnTo>
                  <a:lnTo>
                    <a:pt x="18" y="245"/>
                  </a:lnTo>
                  <a:lnTo>
                    <a:pt x="23" y="243"/>
                  </a:lnTo>
                  <a:lnTo>
                    <a:pt x="25" y="241"/>
                  </a:lnTo>
                  <a:lnTo>
                    <a:pt x="29" y="238"/>
                  </a:lnTo>
                  <a:lnTo>
                    <a:pt x="33" y="232"/>
                  </a:lnTo>
                  <a:lnTo>
                    <a:pt x="39" y="224"/>
                  </a:lnTo>
                  <a:lnTo>
                    <a:pt x="42" y="216"/>
                  </a:lnTo>
                  <a:lnTo>
                    <a:pt x="46" y="207"/>
                  </a:lnTo>
                  <a:lnTo>
                    <a:pt x="52" y="195"/>
                  </a:lnTo>
                  <a:lnTo>
                    <a:pt x="56" y="182"/>
                  </a:lnTo>
                  <a:lnTo>
                    <a:pt x="65" y="155"/>
                  </a:lnTo>
                  <a:lnTo>
                    <a:pt x="71" y="130"/>
                  </a:lnTo>
                  <a:lnTo>
                    <a:pt x="77" y="104"/>
                  </a:lnTo>
                  <a:lnTo>
                    <a:pt x="79" y="92"/>
                  </a:lnTo>
                  <a:lnTo>
                    <a:pt x="81" y="81"/>
                  </a:lnTo>
                  <a:lnTo>
                    <a:pt x="83" y="71"/>
                  </a:lnTo>
                  <a:lnTo>
                    <a:pt x="83" y="63"/>
                  </a:lnTo>
                  <a:lnTo>
                    <a:pt x="85" y="54"/>
                  </a:lnTo>
                  <a:lnTo>
                    <a:pt x="85" y="48"/>
                  </a:lnTo>
                  <a:lnTo>
                    <a:pt x="85" y="40"/>
                  </a:lnTo>
                  <a:lnTo>
                    <a:pt x="83" y="37"/>
                  </a:lnTo>
                  <a:lnTo>
                    <a:pt x="83" y="33"/>
                  </a:lnTo>
                  <a:lnTo>
                    <a:pt x="81" y="29"/>
                  </a:lnTo>
                  <a:lnTo>
                    <a:pt x="79" y="27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75" y="19"/>
                  </a:lnTo>
                  <a:lnTo>
                    <a:pt x="75" y="16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3" y="2"/>
                  </a:lnTo>
                  <a:lnTo>
                    <a:pt x="85" y="0"/>
                  </a:lnTo>
                  <a:lnTo>
                    <a:pt x="90" y="2"/>
                  </a:lnTo>
                  <a:lnTo>
                    <a:pt x="94" y="2"/>
                  </a:lnTo>
                  <a:lnTo>
                    <a:pt x="100" y="6"/>
                  </a:lnTo>
                  <a:lnTo>
                    <a:pt x="108" y="10"/>
                  </a:lnTo>
                  <a:lnTo>
                    <a:pt x="115" y="14"/>
                  </a:lnTo>
                  <a:lnTo>
                    <a:pt x="115" y="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81"/>
            <p:cNvSpPr/>
            <p:nvPr/>
          </p:nvSpPr>
          <p:spPr bwMode="auto">
            <a:xfrm>
              <a:off x="5200651" y="1898650"/>
              <a:ext cx="174625" cy="319088"/>
            </a:xfrm>
            <a:custGeom>
              <a:avLst/>
              <a:gdLst>
                <a:gd name="T0" fmla="*/ 155 w 220"/>
                <a:gd name="T1" fmla="*/ 14 h 402"/>
                <a:gd name="T2" fmla="*/ 155 w 220"/>
                <a:gd name="T3" fmla="*/ 6 h 402"/>
                <a:gd name="T4" fmla="*/ 165 w 220"/>
                <a:gd name="T5" fmla="*/ 0 h 402"/>
                <a:gd name="T6" fmla="*/ 176 w 220"/>
                <a:gd name="T7" fmla="*/ 2 h 402"/>
                <a:gd name="T8" fmla="*/ 190 w 220"/>
                <a:gd name="T9" fmla="*/ 12 h 402"/>
                <a:gd name="T10" fmla="*/ 203 w 220"/>
                <a:gd name="T11" fmla="*/ 27 h 402"/>
                <a:gd name="T12" fmla="*/ 215 w 220"/>
                <a:gd name="T13" fmla="*/ 41 h 402"/>
                <a:gd name="T14" fmla="*/ 219 w 220"/>
                <a:gd name="T15" fmla="*/ 50 h 402"/>
                <a:gd name="T16" fmla="*/ 217 w 220"/>
                <a:gd name="T17" fmla="*/ 62 h 402"/>
                <a:gd name="T18" fmla="*/ 205 w 220"/>
                <a:gd name="T19" fmla="*/ 81 h 402"/>
                <a:gd name="T20" fmla="*/ 190 w 220"/>
                <a:gd name="T21" fmla="*/ 108 h 402"/>
                <a:gd name="T22" fmla="*/ 169 w 220"/>
                <a:gd name="T23" fmla="*/ 146 h 402"/>
                <a:gd name="T24" fmla="*/ 138 w 220"/>
                <a:gd name="T25" fmla="*/ 194 h 402"/>
                <a:gd name="T26" fmla="*/ 109 w 220"/>
                <a:gd name="T27" fmla="*/ 240 h 402"/>
                <a:gd name="T28" fmla="*/ 94 w 220"/>
                <a:gd name="T29" fmla="*/ 266 h 402"/>
                <a:gd name="T30" fmla="*/ 83 w 220"/>
                <a:gd name="T31" fmla="*/ 287 h 402"/>
                <a:gd name="T32" fmla="*/ 75 w 220"/>
                <a:gd name="T33" fmla="*/ 301 h 402"/>
                <a:gd name="T34" fmla="*/ 73 w 220"/>
                <a:gd name="T35" fmla="*/ 310 h 402"/>
                <a:gd name="T36" fmla="*/ 73 w 220"/>
                <a:gd name="T37" fmla="*/ 316 h 402"/>
                <a:gd name="T38" fmla="*/ 79 w 220"/>
                <a:gd name="T39" fmla="*/ 322 h 402"/>
                <a:gd name="T40" fmla="*/ 92 w 220"/>
                <a:gd name="T41" fmla="*/ 324 h 402"/>
                <a:gd name="T42" fmla="*/ 113 w 220"/>
                <a:gd name="T43" fmla="*/ 320 h 402"/>
                <a:gd name="T44" fmla="*/ 138 w 220"/>
                <a:gd name="T45" fmla="*/ 316 h 402"/>
                <a:gd name="T46" fmla="*/ 173 w 220"/>
                <a:gd name="T47" fmla="*/ 312 h 402"/>
                <a:gd name="T48" fmla="*/ 175 w 220"/>
                <a:gd name="T49" fmla="*/ 341 h 402"/>
                <a:gd name="T50" fmla="*/ 132 w 220"/>
                <a:gd name="T51" fmla="*/ 354 h 402"/>
                <a:gd name="T52" fmla="*/ 98 w 220"/>
                <a:gd name="T53" fmla="*/ 364 h 402"/>
                <a:gd name="T54" fmla="*/ 71 w 220"/>
                <a:gd name="T55" fmla="*/ 374 h 402"/>
                <a:gd name="T56" fmla="*/ 54 w 220"/>
                <a:gd name="T57" fmla="*/ 381 h 402"/>
                <a:gd name="T58" fmla="*/ 48 w 220"/>
                <a:gd name="T59" fmla="*/ 387 h 402"/>
                <a:gd name="T60" fmla="*/ 35 w 220"/>
                <a:gd name="T61" fmla="*/ 402 h 402"/>
                <a:gd name="T62" fmla="*/ 25 w 220"/>
                <a:gd name="T63" fmla="*/ 400 h 402"/>
                <a:gd name="T64" fmla="*/ 16 w 220"/>
                <a:gd name="T65" fmla="*/ 391 h 402"/>
                <a:gd name="T66" fmla="*/ 10 w 220"/>
                <a:gd name="T67" fmla="*/ 372 h 402"/>
                <a:gd name="T68" fmla="*/ 2 w 220"/>
                <a:gd name="T69" fmla="*/ 352 h 402"/>
                <a:gd name="T70" fmla="*/ 0 w 220"/>
                <a:gd name="T71" fmla="*/ 337 h 402"/>
                <a:gd name="T72" fmla="*/ 4 w 220"/>
                <a:gd name="T73" fmla="*/ 328 h 402"/>
                <a:gd name="T74" fmla="*/ 18 w 220"/>
                <a:gd name="T75" fmla="*/ 310 h 402"/>
                <a:gd name="T76" fmla="*/ 27 w 220"/>
                <a:gd name="T77" fmla="*/ 299 h 402"/>
                <a:gd name="T78" fmla="*/ 48 w 220"/>
                <a:gd name="T79" fmla="*/ 272 h 402"/>
                <a:gd name="T80" fmla="*/ 64 w 220"/>
                <a:gd name="T81" fmla="*/ 245 h 402"/>
                <a:gd name="T82" fmla="*/ 88 w 220"/>
                <a:gd name="T83" fmla="*/ 201 h 402"/>
                <a:gd name="T84" fmla="*/ 115 w 220"/>
                <a:gd name="T85" fmla="*/ 148 h 402"/>
                <a:gd name="T86" fmla="*/ 134 w 220"/>
                <a:gd name="T87" fmla="*/ 98 h 402"/>
                <a:gd name="T88" fmla="*/ 144 w 220"/>
                <a:gd name="T89" fmla="*/ 73 h 402"/>
                <a:gd name="T90" fmla="*/ 152 w 220"/>
                <a:gd name="T91" fmla="*/ 52 h 402"/>
                <a:gd name="T92" fmla="*/ 155 w 220"/>
                <a:gd name="T93" fmla="*/ 37 h 402"/>
                <a:gd name="T94" fmla="*/ 157 w 220"/>
                <a:gd name="T95" fmla="*/ 27 h 402"/>
                <a:gd name="T96" fmla="*/ 157 w 220"/>
                <a:gd name="T97" fmla="*/ 2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0" h="402">
                  <a:moveTo>
                    <a:pt x="157" y="21"/>
                  </a:moveTo>
                  <a:lnTo>
                    <a:pt x="155" y="18"/>
                  </a:lnTo>
                  <a:lnTo>
                    <a:pt x="155" y="14"/>
                  </a:lnTo>
                  <a:lnTo>
                    <a:pt x="153" y="12"/>
                  </a:lnTo>
                  <a:lnTo>
                    <a:pt x="155" y="10"/>
                  </a:lnTo>
                  <a:lnTo>
                    <a:pt x="155" y="6"/>
                  </a:lnTo>
                  <a:lnTo>
                    <a:pt x="157" y="4"/>
                  </a:lnTo>
                  <a:lnTo>
                    <a:pt x="161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2"/>
                  </a:lnTo>
                  <a:lnTo>
                    <a:pt x="176" y="2"/>
                  </a:lnTo>
                  <a:lnTo>
                    <a:pt x="180" y="6"/>
                  </a:lnTo>
                  <a:lnTo>
                    <a:pt x="184" y="8"/>
                  </a:lnTo>
                  <a:lnTo>
                    <a:pt x="190" y="12"/>
                  </a:lnTo>
                  <a:lnTo>
                    <a:pt x="194" y="16"/>
                  </a:lnTo>
                  <a:lnTo>
                    <a:pt x="199" y="21"/>
                  </a:lnTo>
                  <a:lnTo>
                    <a:pt x="203" y="27"/>
                  </a:lnTo>
                  <a:lnTo>
                    <a:pt x="207" y="31"/>
                  </a:lnTo>
                  <a:lnTo>
                    <a:pt x="211" y="37"/>
                  </a:lnTo>
                  <a:lnTo>
                    <a:pt x="215" y="41"/>
                  </a:lnTo>
                  <a:lnTo>
                    <a:pt x="217" y="44"/>
                  </a:lnTo>
                  <a:lnTo>
                    <a:pt x="219" y="46"/>
                  </a:lnTo>
                  <a:lnTo>
                    <a:pt x="219" y="50"/>
                  </a:lnTo>
                  <a:lnTo>
                    <a:pt x="220" y="52"/>
                  </a:lnTo>
                  <a:lnTo>
                    <a:pt x="219" y="56"/>
                  </a:lnTo>
                  <a:lnTo>
                    <a:pt x="217" y="62"/>
                  </a:lnTo>
                  <a:lnTo>
                    <a:pt x="213" y="67"/>
                  </a:lnTo>
                  <a:lnTo>
                    <a:pt x="209" y="73"/>
                  </a:lnTo>
                  <a:lnTo>
                    <a:pt x="205" y="81"/>
                  </a:lnTo>
                  <a:lnTo>
                    <a:pt x="201" y="90"/>
                  </a:lnTo>
                  <a:lnTo>
                    <a:pt x="196" y="98"/>
                  </a:lnTo>
                  <a:lnTo>
                    <a:pt x="190" y="108"/>
                  </a:lnTo>
                  <a:lnTo>
                    <a:pt x="184" y="119"/>
                  </a:lnTo>
                  <a:lnTo>
                    <a:pt x="176" y="132"/>
                  </a:lnTo>
                  <a:lnTo>
                    <a:pt x="169" y="146"/>
                  </a:lnTo>
                  <a:lnTo>
                    <a:pt x="159" y="161"/>
                  </a:lnTo>
                  <a:lnTo>
                    <a:pt x="150" y="176"/>
                  </a:lnTo>
                  <a:lnTo>
                    <a:pt x="138" y="194"/>
                  </a:lnTo>
                  <a:lnTo>
                    <a:pt x="127" y="211"/>
                  </a:lnTo>
                  <a:lnTo>
                    <a:pt x="115" y="230"/>
                  </a:lnTo>
                  <a:lnTo>
                    <a:pt x="109" y="240"/>
                  </a:lnTo>
                  <a:lnTo>
                    <a:pt x="104" y="249"/>
                  </a:lnTo>
                  <a:lnTo>
                    <a:pt x="98" y="259"/>
                  </a:lnTo>
                  <a:lnTo>
                    <a:pt x="94" y="266"/>
                  </a:lnTo>
                  <a:lnTo>
                    <a:pt x="90" y="274"/>
                  </a:lnTo>
                  <a:lnTo>
                    <a:pt x="87" y="280"/>
                  </a:lnTo>
                  <a:lnTo>
                    <a:pt x="83" y="287"/>
                  </a:lnTo>
                  <a:lnTo>
                    <a:pt x="81" y="293"/>
                  </a:lnTo>
                  <a:lnTo>
                    <a:pt x="77" y="297"/>
                  </a:lnTo>
                  <a:lnTo>
                    <a:pt x="75" y="301"/>
                  </a:lnTo>
                  <a:lnTo>
                    <a:pt x="73" y="305"/>
                  </a:lnTo>
                  <a:lnTo>
                    <a:pt x="73" y="308"/>
                  </a:lnTo>
                  <a:lnTo>
                    <a:pt x="73" y="310"/>
                  </a:lnTo>
                  <a:lnTo>
                    <a:pt x="71" y="314"/>
                  </a:lnTo>
                  <a:lnTo>
                    <a:pt x="73" y="316"/>
                  </a:lnTo>
                  <a:lnTo>
                    <a:pt x="73" y="316"/>
                  </a:lnTo>
                  <a:lnTo>
                    <a:pt x="75" y="318"/>
                  </a:lnTo>
                  <a:lnTo>
                    <a:pt x="77" y="320"/>
                  </a:lnTo>
                  <a:lnTo>
                    <a:pt x="79" y="322"/>
                  </a:lnTo>
                  <a:lnTo>
                    <a:pt x="83" y="322"/>
                  </a:lnTo>
                  <a:lnTo>
                    <a:pt x="88" y="324"/>
                  </a:lnTo>
                  <a:lnTo>
                    <a:pt x="92" y="324"/>
                  </a:lnTo>
                  <a:lnTo>
                    <a:pt x="100" y="324"/>
                  </a:lnTo>
                  <a:lnTo>
                    <a:pt x="106" y="322"/>
                  </a:lnTo>
                  <a:lnTo>
                    <a:pt x="113" y="320"/>
                  </a:lnTo>
                  <a:lnTo>
                    <a:pt x="121" y="318"/>
                  </a:lnTo>
                  <a:lnTo>
                    <a:pt x="129" y="318"/>
                  </a:lnTo>
                  <a:lnTo>
                    <a:pt x="138" y="316"/>
                  </a:lnTo>
                  <a:lnTo>
                    <a:pt x="150" y="316"/>
                  </a:lnTo>
                  <a:lnTo>
                    <a:pt x="159" y="314"/>
                  </a:lnTo>
                  <a:lnTo>
                    <a:pt x="173" y="312"/>
                  </a:lnTo>
                  <a:lnTo>
                    <a:pt x="186" y="310"/>
                  </a:lnTo>
                  <a:lnTo>
                    <a:pt x="190" y="337"/>
                  </a:lnTo>
                  <a:lnTo>
                    <a:pt x="175" y="341"/>
                  </a:lnTo>
                  <a:lnTo>
                    <a:pt x="159" y="347"/>
                  </a:lnTo>
                  <a:lnTo>
                    <a:pt x="144" y="351"/>
                  </a:lnTo>
                  <a:lnTo>
                    <a:pt x="132" y="354"/>
                  </a:lnTo>
                  <a:lnTo>
                    <a:pt x="119" y="358"/>
                  </a:lnTo>
                  <a:lnTo>
                    <a:pt x="108" y="362"/>
                  </a:lnTo>
                  <a:lnTo>
                    <a:pt x="98" y="364"/>
                  </a:lnTo>
                  <a:lnTo>
                    <a:pt x="88" y="368"/>
                  </a:lnTo>
                  <a:lnTo>
                    <a:pt x="79" y="372"/>
                  </a:lnTo>
                  <a:lnTo>
                    <a:pt x="71" y="374"/>
                  </a:lnTo>
                  <a:lnTo>
                    <a:pt x="65" y="377"/>
                  </a:lnTo>
                  <a:lnTo>
                    <a:pt x="60" y="379"/>
                  </a:lnTo>
                  <a:lnTo>
                    <a:pt x="54" y="381"/>
                  </a:lnTo>
                  <a:lnTo>
                    <a:pt x="52" y="383"/>
                  </a:lnTo>
                  <a:lnTo>
                    <a:pt x="48" y="385"/>
                  </a:lnTo>
                  <a:lnTo>
                    <a:pt x="48" y="387"/>
                  </a:lnTo>
                  <a:lnTo>
                    <a:pt x="44" y="395"/>
                  </a:lnTo>
                  <a:lnTo>
                    <a:pt x="39" y="398"/>
                  </a:lnTo>
                  <a:lnTo>
                    <a:pt x="35" y="402"/>
                  </a:lnTo>
                  <a:lnTo>
                    <a:pt x="31" y="402"/>
                  </a:lnTo>
                  <a:lnTo>
                    <a:pt x="27" y="402"/>
                  </a:lnTo>
                  <a:lnTo>
                    <a:pt x="25" y="400"/>
                  </a:lnTo>
                  <a:lnTo>
                    <a:pt x="21" y="398"/>
                  </a:lnTo>
                  <a:lnTo>
                    <a:pt x="20" y="395"/>
                  </a:lnTo>
                  <a:lnTo>
                    <a:pt x="16" y="391"/>
                  </a:lnTo>
                  <a:lnTo>
                    <a:pt x="14" y="385"/>
                  </a:lnTo>
                  <a:lnTo>
                    <a:pt x="12" y="379"/>
                  </a:lnTo>
                  <a:lnTo>
                    <a:pt x="10" y="372"/>
                  </a:lnTo>
                  <a:lnTo>
                    <a:pt x="6" y="366"/>
                  </a:lnTo>
                  <a:lnTo>
                    <a:pt x="4" y="358"/>
                  </a:lnTo>
                  <a:lnTo>
                    <a:pt x="2" y="352"/>
                  </a:lnTo>
                  <a:lnTo>
                    <a:pt x="0" y="347"/>
                  </a:lnTo>
                  <a:lnTo>
                    <a:pt x="0" y="341"/>
                  </a:lnTo>
                  <a:lnTo>
                    <a:pt x="0" y="337"/>
                  </a:lnTo>
                  <a:lnTo>
                    <a:pt x="0" y="333"/>
                  </a:lnTo>
                  <a:lnTo>
                    <a:pt x="2" y="331"/>
                  </a:lnTo>
                  <a:lnTo>
                    <a:pt x="4" y="328"/>
                  </a:lnTo>
                  <a:lnTo>
                    <a:pt x="8" y="322"/>
                  </a:lnTo>
                  <a:lnTo>
                    <a:pt x="12" y="316"/>
                  </a:lnTo>
                  <a:lnTo>
                    <a:pt x="18" y="310"/>
                  </a:lnTo>
                  <a:lnTo>
                    <a:pt x="20" y="308"/>
                  </a:lnTo>
                  <a:lnTo>
                    <a:pt x="23" y="305"/>
                  </a:lnTo>
                  <a:lnTo>
                    <a:pt x="27" y="299"/>
                  </a:lnTo>
                  <a:lnTo>
                    <a:pt x="33" y="291"/>
                  </a:lnTo>
                  <a:lnTo>
                    <a:pt x="41" y="284"/>
                  </a:lnTo>
                  <a:lnTo>
                    <a:pt x="48" y="272"/>
                  </a:lnTo>
                  <a:lnTo>
                    <a:pt x="56" y="259"/>
                  </a:lnTo>
                  <a:lnTo>
                    <a:pt x="60" y="253"/>
                  </a:lnTo>
                  <a:lnTo>
                    <a:pt x="64" y="245"/>
                  </a:lnTo>
                  <a:lnTo>
                    <a:pt x="73" y="232"/>
                  </a:lnTo>
                  <a:lnTo>
                    <a:pt x="81" y="217"/>
                  </a:lnTo>
                  <a:lnTo>
                    <a:pt x="88" y="201"/>
                  </a:lnTo>
                  <a:lnTo>
                    <a:pt x="98" y="184"/>
                  </a:lnTo>
                  <a:lnTo>
                    <a:pt x="108" y="167"/>
                  </a:lnTo>
                  <a:lnTo>
                    <a:pt x="115" y="148"/>
                  </a:lnTo>
                  <a:lnTo>
                    <a:pt x="123" y="129"/>
                  </a:lnTo>
                  <a:lnTo>
                    <a:pt x="132" y="108"/>
                  </a:lnTo>
                  <a:lnTo>
                    <a:pt x="134" y="98"/>
                  </a:lnTo>
                  <a:lnTo>
                    <a:pt x="138" y="90"/>
                  </a:lnTo>
                  <a:lnTo>
                    <a:pt x="142" y="81"/>
                  </a:lnTo>
                  <a:lnTo>
                    <a:pt x="144" y="73"/>
                  </a:lnTo>
                  <a:lnTo>
                    <a:pt x="148" y="65"/>
                  </a:lnTo>
                  <a:lnTo>
                    <a:pt x="150" y="60"/>
                  </a:lnTo>
                  <a:lnTo>
                    <a:pt x="152" y="52"/>
                  </a:lnTo>
                  <a:lnTo>
                    <a:pt x="153" y="46"/>
                  </a:lnTo>
                  <a:lnTo>
                    <a:pt x="155" y="43"/>
                  </a:lnTo>
                  <a:lnTo>
                    <a:pt x="155" y="37"/>
                  </a:lnTo>
                  <a:lnTo>
                    <a:pt x="157" y="33"/>
                  </a:lnTo>
                  <a:lnTo>
                    <a:pt x="157" y="29"/>
                  </a:lnTo>
                  <a:lnTo>
                    <a:pt x="157" y="27"/>
                  </a:lnTo>
                  <a:lnTo>
                    <a:pt x="157" y="23"/>
                  </a:lnTo>
                  <a:lnTo>
                    <a:pt x="157" y="23"/>
                  </a:lnTo>
                  <a:lnTo>
                    <a:pt x="157" y="21"/>
                  </a:lnTo>
                  <a:lnTo>
                    <a:pt x="157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82"/>
            <p:cNvSpPr/>
            <p:nvPr/>
          </p:nvSpPr>
          <p:spPr bwMode="auto">
            <a:xfrm>
              <a:off x="5319713" y="2085975"/>
              <a:ext cx="58738" cy="117475"/>
            </a:xfrm>
            <a:custGeom>
              <a:avLst/>
              <a:gdLst>
                <a:gd name="T0" fmla="*/ 1 w 72"/>
                <a:gd name="T1" fmla="*/ 4 h 147"/>
                <a:gd name="T2" fmla="*/ 1 w 72"/>
                <a:gd name="T3" fmla="*/ 2 h 147"/>
                <a:gd name="T4" fmla="*/ 3 w 72"/>
                <a:gd name="T5" fmla="*/ 2 h 147"/>
                <a:gd name="T6" fmla="*/ 5 w 72"/>
                <a:gd name="T7" fmla="*/ 0 h 147"/>
                <a:gd name="T8" fmla="*/ 7 w 72"/>
                <a:gd name="T9" fmla="*/ 0 h 147"/>
                <a:gd name="T10" fmla="*/ 11 w 72"/>
                <a:gd name="T11" fmla="*/ 0 h 147"/>
                <a:gd name="T12" fmla="*/ 13 w 72"/>
                <a:gd name="T13" fmla="*/ 2 h 147"/>
                <a:gd name="T14" fmla="*/ 17 w 72"/>
                <a:gd name="T15" fmla="*/ 2 h 147"/>
                <a:gd name="T16" fmla="*/ 23 w 72"/>
                <a:gd name="T17" fmla="*/ 4 h 147"/>
                <a:gd name="T18" fmla="*/ 30 w 72"/>
                <a:gd name="T19" fmla="*/ 11 h 147"/>
                <a:gd name="T20" fmla="*/ 38 w 72"/>
                <a:gd name="T21" fmla="*/ 21 h 147"/>
                <a:gd name="T22" fmla="*/ 46 w 72"/>
                <a:gd name="T23" fmla="*/ 28 h 147"/>
                <a:gd name="T24" fmla="*/ 51 w 72"/>
                <a:gd name="T25" fmla="*/ 34 h 147"/>
                <a:gd name="T26" fmla="*/ 55 w 72"/>
                <a:gd name="T27" fmla="*/ 40 h 147"/>
                <a:gd name="T28" fmla="*/ 59 w 72"/>
                <a:gd name="T29" fmla="*/ 46 h 147"/>
                <a:gd name="T30" fmla="*/ 63 w 72"/>
                <a:gd name="T31" fmla="*/ 51 h 147"/>
                <a:gd name="T32" fmla="*/ 67 w 72"/>
                <a:gd name="T33" fmla="*/ 57 h 147"/>
                <a:gd name="T34" fmla="*/ 68 w 72"/>
                <a:gd name="T35" fmla="*/ 65 h 147"/>
                <a:gd name="T36" fmla="*/ 70 w 72"/>
                <a:gd name="T37" fmla="*/ 71 h 147"/>
                <a:gd name="T38" fmla="*/ 70 w 72"/>
                <a:gd name="T39" fmla="*/ 78 h 147"/>
                <a:gd name="T40" fmla="*/ 72 w 72"/>
                <a:gd name="T41" fmla="*/ 86 h 147"/>
                <a:gd name="T42" fmla="*/ 72 w 72"/>
                <a:gd name="T43" fmla="*/ 95 h 147"/>
                <a:gd name="T44" fmla="*/ 72 w 72"/>
                <a:gd name="T45" fmla="*/ 105 h 147"/>
                <a:gd name="T46" fmla="*/ 70 w 72"/>
                <a:gd name="T47" fmla="*/ 113 h 147"/>
                <a:gd name="T48" fmla="*/ 70 w 72"/>
                <a:gd name="T49" fmla="*/ 120 h 147"/>
                <a:gd name="T50" fmla="*/ 68 w 72"/>
                <a:gd name="T51" fmla="*/ 126 h 147"/>
                <a:gd name="T52" fmla="*/ 68 w 72"/>
                <a:gd name="T53" fmla="*/ 132 h 147"/>
                <a:gd name="T54" fmla="*/ 67 w 72"/>
                <a:gd name="T55" fmla="*/ 136 h 147"/>
                <a:gd name="T56" fmla="*/ 65 w 72"/>
                <a:gd name="T57" fmla="*/ 139 h 147"/>
                <a:gd name="T58" fmla="*/ 63 w 72"/>
                <a:gd name="T59" fmla="*/ 141 h 147"/>
                <a:gd name="T60" fmla="*/ 61 w 72"/>
                <a:gd name="T61" fmla="*/ 145 h 147"/>
                <a:gd name="T62" fmla="*/ 57 w 72"/>
                <a:gd name="T63" fmla="*/ 147 h 147"/>
                <a:gd name="T64" fmla="*/ 53 w 72"/>
                <a:gd name="T65" fmla="*/ 147 h 147"/>
                <a:gd name="T66" fmla="*/ 51 w 72"/>
                <a:gd name="T67" fmla="*/ 145 h 147"/>
                <a:gd name="T68" fmla="*/ 47 w 72"/>
                <a:gd name="T69" fmla="*/ 141 h 147"/>
                <a:gd name="T70" fmla="*/ 44 w 72"/>
                <a:gd name="T71" fmla="*/ 136 h 147"/>
                <a:gd name="T72" fmla="*/ 38 w 72"/>
                <a:gd name="T73" fmla="*/ 130 h 147"/>
                <a:gd name="T74" fmla="*/ 36 w 72"/>
                <a:gd name="T75" fmla="*/ 126 h 147"/>
                <a:gd name="T76" fmla="*/ 34 w 72"/>
                <a:gd name="T77" fmla="*/ 120 h 147"/>
                <a:gd name="T78" fmla="*/ 26 w 72"/>
                <a:gd name="T79" fmla="*/ 105 h 147"/>
                <a:gd name="T80" fmla="*/ 19 w 72"/>
                <a:gd name="T81" fmla="*/ 88 h 147"/>
                <a:gd name="T82" fmla="*/ 13 w 72"/>
                <a:gd name="T83" fmla="*/ 69 h 147"/>
                <a:gd name="T84" fmla="*/ 9 w 72"/>
                <a:gd name="T85" fmla="*/ 49 h 147"/>
                <a:gd name="T86" fmla="*/ 5 w 72"/>
                <a:gd name="T87" fmla="*/ 40 h 147"/>
                <a:gd name="T88" fmla="*/ 3 w 72"/>
                <a:gd name="T89" fmla="*/ 32 h 147"/>
                <a:gd name="T90" fmla="*/ 1 w 72"/>
                <a:gd name="T91" fmla="*/ 25 h 147"/>
                <a:gd name="T92" fmla="*/ 0 w 72"/>
                <a:gd name="T93" fmla="*/ 19 h 147"/>
                <a:gd name="T94" fmla="*/ 0 w 72"/>
                <a:gd name="T95" fmla="*/ 13 h 147"/>
                <a:gd name="T96" fmla="*/ 0 w 72"/>
                <a:gd name="T97" fmla="*/ 9 h 147"/>
                <a:gd name="T98" fmla="*/ 0 w 72"/>
                <a:gd name="T99" fmla="*/ 7 h 147"/>
                <a:gd name="T100" fmla="*/ 1 w 72"/>
                <a:gd name="T101" fmla="*/ 4 h 147"/>
                <a:gd name="T102" fmla="*/ 1 w 72"/>
                <a:gd name="T10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" h="147">
                  <a:moveTo>
                    <a:pt x="1" y="4"/>
                  </a:moveTo>
                  <a:lnTo>
                    <a:pt x="1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7" y="2"/>
                  </a:lnTo>
                  <a:lnTo>
                    <a:pt x="23" y="4"/>
                  </a:lnTo>
                  <a:lnTo>
                    <a:pt x="30" y="11"/>
                  </a:lnTo>
                  <a:lnTo>
                    <a:pt x="38" y="21"/>
                  </a:lnTo>
                  <a:lnTo>
                    <a:pt x="46" y="28"/>
                  </a:lnTo>
                  <a:lnTo>
                    <a:pt x="51" y="34"/>
                  </a:lnTo>
                  <a:lnTo>
                    <a:pt x="55" y="40"/>
                  </a:lnTo>
                  <a:lnTo>
                    <a:pt x="59" y="46"/>
                  </a:lnTo>
                  <a:lnTo>
                    <a:pt x="63" y="51"/>
                  </a:lnTo>
                  <a:lnTo>
                    <a:pt x="67" y="57"/>
                  </a:lnTo>
                  <a:lnTo>
                    <a:pt x="68" y="65"/>
                  </a:lnTo>
                  <a:lnTo>
                    <a:pt x="70" y="71"/>
                  </a:lnTo>
                  <a:lnTo>
                    <a:pt x="70" y="78"/>
                  </a:lnTo>
                  <a:lnTo>
                    <a:pt x="72" y="86"/>
                  </a:lnTo>
                  <a:lnTo>
                    <a:pt x="72" y="95"/>
                  </a:lnTo>
                  <a:lnTo>
                    <a:pt x="72" y="105"/>
                  </a:lnTo>
                  <a:lnTo>
                    <a:pt x="70" y="113"/>
                  </a:lnTo>
                  <a:lnTo>
                    <a:pt x="70" y="120"/>
                  </a:lnTo>
                  <a:lnTo>
                    <a:pt x="68" y="126"/>
                  </a:lnTo>
                  <a:lnTo>
                    <a:pt x="68" y="132"/>
                  </a:lnTo>
                  <a:lnTo>
                    <a:pt x="67" y="136"/>
                  </a:lnTo>
                  <a:lnTo>
                    <a:pt x="65" y="139"/>
                  </a:lnTo>
                  <a:lnTo>
                    <a:pt x="63" y="141"/>
                  </a:lnTo>
                  <a:lnTo>
                    <a:pt x="61" y="145"/>
                  </a:lnTo>
                  <a:lnTo>
                    <a:pt x="57" y="147"/>
                  </a:lnTo>
                  <a:lnTo>
                    <a:pt x="53" y="147"/>
                  </a:lnTo>
                  <a:lnTo>
                    <a:pt x="51" y="145"/>
                  </a:lnTo>
                  <a:lnTo>
                    <a:pt x="47" y="141"/>
                  </a:lnTo>
                  <a:lnTo>
                    <a:pt x="44" y="136"/>
                  </a:lnTo>
                  <a:lnTo>
                    <a:pt x="38" y="130"/>
                  </a:lnTo>
                  <a:lnTo>
                    <a:pt x="36" y="126"/>
                  </a:lnTo>
                  <a:lnTo>
                    <a:pt x="34" y="120"/>
                  </a:lnTo>
                  <a:lnTo>
                    <a:pt x="26" y="105"/>
                  </a:lnTo>
                  <a:lnTo>
                    <a:pt x="19" y="88"/>
                  </a:lnTo>
                  <a:lnTo>
                    <a:pt x="13" y="69"/>
                  </a:lnTo>
                  <a:lnTo>
                    <a:pt x="9" y="49"/>
                  </a:lnTo>
                  <a:lnTo>
                    <a:pt x="5" y="40"/>
                  </a:lnTo>
                  <a:lnTo>
                    <a:pt x="3" y="32"/>
                  </a:lnTo>
                  <a:lnTo>
                    <a:pt x="1" y="25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83"/>
            <p:cNvSpPr/>
            <p:nvPr/>
          </p:nvSpPr>
          <p:spPr bwMode="auto">
            <a:xfrm>
              <a:off x="5473701" y="1731963"/>
              <a:ext cx="150813" cy="273050"/>
            </a:xfrm>
            <a:custGeom>
              <a:avLst/>
              <a:gdLst>
                <a:gd name="T0" fmla="*/ 19 w 189"/>
                <a:gd name="T1" fmla="*/ 274 h 344"/>
                <a:gd name="T2" fmla="*/ 29 w 189"/>
                <a:gd name="T3" fmla="*/ 262 h 344"/>
                <a:gd name="T4" fmla="*/ 42 w 189"/>
                <a:gd name="T5" fmla="*/ 245 h 344"/>
                <a:gd name="T6" fmla="*/ 55 w 189"/>
                <a:gd name="T7" fmla="*/ 220 h 344"/>
                <a:gd name="T8" fmla="*/ 78 w 189"/>
                <a:gd name="T9" fmla="*/ 176 h 344"/>
                <a:gd name="T10" fmla="*/ 103 w 189"/>
                <a:gd name="T11" fmla="*/ 117 h 344"/>
                <a:gd name="T12" fmla="*/ 119 w 189"/>
                <a:gd name="T13" fmla="*/ 76 h 344"/>
                <a:gd name="T14" fmla="*/ 122 w 189"/>
                <a:gd name="T15" fmla="*/ 55 h 344"/>
                <a:gd name="T16" fmla="*/ 124 w 189"/>
                <a:gd name="T17" fmla="*/ 38 h 344"/>
                <a:gd name="T18" fmla="*/ 124 w 189"/>
                <a:gd name="T19" fmla="*/ 27 h 344"/>
                <a:gd name="T20" fmla="*/ 120 w 189"/>
                <a:gd name="T21" fmla="*/ 21 h 344"/>
                <a:gd name="T22" fmla="*/ 117 w 189"/>
                <a:gd name="T23" fmla="*/ 15 h 344"/>
                <a:gd name="T24" fmla="*/ 115 w 189"/>
                <a:gd name="T25" fmla="*/ 10 h 344"/>
                <a:gd name="T26" fmla="*/ 117 w 189"/>
                <a:gd name="T27" fmla="*/ 4 h 344"/>
                <a:gd name="T28" fmla="*/ 120 w 189"/>
                <a:gd name="T29" fmla="*/ 0 h 344"/>
                <a:gd name="T30" fmla="*/ 126 w 189"/>
                <a:gd name="T31" fmla="*/ 0 h 344"/>
                <a:gd name="T32" fmla="*/ 136 w 189"/>
                <a:gd name="T33" fmla="*/ 2 h 344"/>
                <a:gd name="T34" fmla="*/ 149 w 189"/>
                <a:gd name="T35" fmla="*/ 8 h 344"/>
                <a:gd name="T36" fmla="*/ 163 w 189"/>
                <a:gd name="T37" fmla="*/ 19 h 344"/>
                <a:gd name="T38" fmla="*/ 176 w 189"/>
                <a:gd name="T39" fmla="*/ 29 h 344"/>
                <a:gd name="T40" fmla="*/ 184 w 189"/>
                <a:gd name="T41" fmla="*/ 40 h 344"/>
                <a:gd name="T42" fmla="*/ 189 w 189"/>
                <a:gd name="T43" fmla="*/ 50 h 344"/>
                <a:gd name="T44" fmla="*/ 189 w 189"/>
                <a:gd name="T45" fmla="*/ 57 h 344"/>
                <a:gd name="T46" fmla="*/ 186 w 189"/>
                <a:gd name="T47" fmla="*/ 69 h 344"/>
                <a:gd name="T48" fmla="*/ 178 w 189"/>
                <a:gd name="T49" fmla="*/ 86 h 344"/>
                <a:gd name="T50" fmla="*/ 168 w 189"/>
                <a:gd name="T51" fmla="*/ 107 h 344"/>
                <a:gd name="T52" fmla="*/ 145 w 189"/>
                <a:gd name="T53" fmla="*/ 145 h 344"/>
                <a:gd name="T54" fmla="*/ 113 w 189"/>
                <a:gd name="T55" fmla="*/ 197 h 344"/>
                <a:gd name="T56" fmla="*/ 90 w 189"/>
                <a:gd name="T57" fmla="*/ 233 h 344"/>
                <a:gd name="T58" fmla="*/ 76 w 189"/>
                <a:gd name="T59" fmla="*/ 254 h 344"/>
                <a:gd name="T60" fmla="*/ 67 w 189"/>
                <a:gd name="T61" fmla="*/ 270 h 344"/>
                <a:gd name="T62" fmla="*/ 61 w 189"/>
                <a:gd name="T63" fmla="*/ 279 h 344"/>
                <a:gd name="T64" fmla="*/ 59 w 189"/>
                <a:gd name="T65" fmla="*/ 283 h 344"/>
                <a:gd name="T66" fmla="*/ 59 w 189"/>
                <a:gd name="T67" fmla="*/ 287 h 344"/>
                <a:gd name="T68" fmla="*/ 67 w 189"/>
                <a:gd name="T69" fmla="*/ 291 h 344"/>
                <a:gd name="T70" fmla="*/ 76 w 189"/>
                <a:gd name="T71" fmla="*/ 295 h 344"/>
                <a:gd name="T72" fmla="*/ 92 w 189"/>
                <a:gd name="T73" fmla="*/ 298 h 344"/>
                <a:gd name="T74" fmla="*/ 111 w 189"/>
                <a:gd name="T75" fmla="*/ 300 h 344"/>
                <a:gd name="T76" fmla="*/ 130 w 189"/>
                <a:gd name="T77" fmla="*/ 302 h 344"/>
                <a:gd name="T78" fmla="*/ 155 w 189"/>
                <a:gd name="T79" fmla="*/ 302 h 344"/>
                <a:gd name="T80" fmla="*/ 163 w 189"/>
                <a:gd name="T81" fmla="*/ 318 h 344"/>
                <a:gd name="T82" fmla="*/ 143 w 189"/>
                <a:gd name="T83" fmla="*/ 333 h 344"/>
                <a:gd name="T84" fmla="*/ 120 w 189"/>
                <a:gd name="T85" fmla="*/ 333 h 344"/>
                <a:gd name="T86" fmla="*/ 101 w 189"/>
                <a:gd name="T87" fmla="*/ 333 h 344"/>
                <a:gd name="T88" fmla="*/ 84 w 189"/>
                <a:gd name="T89" fmla="*/ 333 h 344"/>
                <a:gd name="T90" fmla="*/ 69 w 189"/>
                <a:gd name="T91" fmla="*/ 335 h 344"/>
                <a:gd name="T92" fmla="*/ 57 w 189"/>
                <a:gd name="T93" fmla="*/ 335 h 344"/>
                <a:gd name="T94" fmla="*/ 48 w 189"/>
                <a:gd name="T95" fmla="*/ 335 h 344"/>
                <a:gd name="T96" fmla="*/ 42 w 189"/>
                <a:gd name="T97" fmla="*/ 337 h 344"/>
                <a:gd name="T98" fmla="*/ 30 w 189"/>
                <a:gd name="T99" fmla="*/ 342 h 344"/>
                <a:gd name="T100" fmla="*/ 19 w 189"/>
                <a:gd name="T101" fmla="*/ 344 h 344"/>
                <a:gd name="T102" fmla="*/ 15 w 189"/>
                <a:gd name="T103" fmla="*/ 344 h 344"/>
                <a:gd name="T104" fmla="*/ 11 w 189"/>
                <a:gd name="T105" fmla="*/ 341 h 344"/>
                <a:gd name="T106" fmla="*/ 8 w 189"/>
                <a:gd name="T107" fmla="*/ 335 h 344"/>
                <a:gd name="T108" fmla="*/ 6 w 189"/>
                <a:gd name="T109" fmla="*/ 327 h 344"/>
                <a:gd name="T110" fmla="*/ 2 w 189"/>
                <a:gd name="T111" fmla="*/ 316 h 344"/>
                <a:gd name="T112" fmla="*/ 0 w 189"/>
                <a:gd name="T113" fmla="*/ 302 h 344"/>
                <a:gd name="T114" fmla="*/ 0 w 189"/>
                <a:gd name="T115" fmla="*/ 293 h 344"/>
                <a:gd name="T116" fmla="*/ 2 w 189"/>
                <a:gd name="T117" fmla="*/ 285 h 344"/>
                <a:gd name="T118" fmla="*/ 9 w 189"/>
                <a:gd name="T119" fmla="*/ 279 h 344"/>
                <a:gd name="T120" fmla="*/ 13 w 189"/>
                <a:gd name="T121" fmla="*/ 27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" h="344">
                  <a:moveTo>
                    <a:pt x="13" y="277"/>
                  </a:moveTo>
                  <a:lnTo>
                    <a:pt x="19" y="274"/>
                  </a:lnTo>
                  <a:lnTo>
                    <a:pt x="23" y="270"/>
                  </a:lnTo>
                  <a:lnTo>
                    <a:pt x="29" y="262"/>
                  </a:lnTo>
                  <a:lnTo>
                    <a:pt x="36" y="254"/>
                  </a:lnTo>
                  <a:lnTo>
                    <a:pt x="42" y="245"/>
                  </a:lnTo>
                  <a:lnTo>
                    <a:pt x="50" y="233"/>
                  </a:lnTo>
                  <a:lnTo>
                    <a:pt x="55" y="220"/>
                  </a:lnTo>
                  <a:lnTo>
                    <a:pt x="63" y="207"/>
                  </a:lnTo>
                  <a:lnTo>
                    <a:pt x="78" y="176"/>
                  </a:lnTo>
                  <a:lnTo>
                    <a:pt x="92" y="145"/>
                  </a:lnTo>
                  <a:lnTo>
                    <a:pt x="103" y="117"/>
                  </a:lnTo>
                  <a:lnTo>
                    <a:pt x="115" y="88"/>
                  </a:lnTo>
                  <a:lnTo>
                    <a:pt x="119" y="76"/>
                  </a:lnTo>
                  <a:lnTo>
                    <a:pt x="120" y="65"/>
                  </a:lnTo>
                  <a:lnTo>
                    <a:pt x="122" y="55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4" y="32"/>
                  </a:lnTo>
                  <a:lnTo>
                    <a:pt x="124" y="27"/>
                  </a:lnTo>
                  <a:lnTo>
                    <a:pt x="122" y="23"/>
                  </a:lnTo>
                  <a:lnTo>
                    <a:pt x="120" y="21"/>
                  </a:lnTo>
                  <a:lnTo>
                    <a:pt x="119" y="17"/>
                  </a:lnTo>
                  <a:lnTo>
                    <a:pt x="117" y="15"/>
                  </a:lnTo>
                  <a:lnTo>
                    <a:pt x="115" y="13"/>
                  </a:lnTo>
                  <a:lnTo>
                    <a:pt x="115" y="10"/>
                  </a:lnTo>
                  <a:lnTo>
                    <a:pt x="117" y="8"/>
                  </a:lnTo>
                  <a:lnTo>
                    <a:pt x="117" y="4"/>
                  </a:lnTo>
                  <a:lnTo>
                    <a:pt x="119" y="2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6" y="2"/>
                  </a:lnTo>
                  <a:lnTo>
                    <a:pt x="142" y="4"/>
                  </a:lnTo>
                  <a:lnTo>
                    <a:pt x="149" y="8"/>
                  </a:lnTo>
                  <a:lnTo>
                    <a:pt x="157" y="13"/>
                  </a:lnTo>
                  <a:lnTo>
                    <a:pt x="163" y="19"/>
                  </a:lnTo>
                  <a:lnTo>
                    <a:pt x="170" y="25"/>
                  </a:lnTo>
                  <a:lnTo>
                    <a:pt x="176" y="29"/>
                  </a:lnTo>
                  <a:lnTo>
                    <a:pt x="180" y="34"/>
                  </a:lnTo>
                  <a:lnTo>
                    <a:pt x="184" y="40"/>
                  </a:lnTo>
                  <a:lnTo>
                    <a:pt x="187" y="44"/>
                  </a:lnTo>
                  <a:lnTo>
                    <a:pt x="189" y="50"/>
                  </a:lnTo>
                  <a:lnTo>
                    <a:pt x="189" y="54"/>
                  </a:lnTo>
                  <a:lnTo>
                    <a:pt x="189" y="57"/>
                  </a:lnTo>
                  <a:lnTo>
                    <a:pt x="187" y="63"/>
                  </a:lnTo>
                  <a:lnTo>
                    <a:pt x="186" y="69"/>
                  </a:lnTo>
                  <a:lnTo>
                    <a:pt x="182" y="76"/>
                  </a:lnTo>
                  <a:lnTo>
                    <a:pt x="178" y="86"/>
                  </a:lnTo>
                  <a:lnTo>
                    <a:pt x="174" y="96"/>
                  </a:lnTo>
                  <a:lnTo>
                    <a:pt x="168" y="107"/>
                  </a:lnTo>
                  <a:lnTo>
                    <a:pt x="161" y="119"/>
                  </a:lnTo>
                  <a:lnTo>
                    <a:pt x="145" y="145"/>
                  </a:lnTo>
                  <a:lnTo>
                    <a:pt x="128" y="172"/>
                  </a:lnTo>
                  <a:lnTo>
                    <a:pt x="113" y="197"/>
                  </a:lnTo>
                  <a:lnTo>
                    <a:pt x="97" y="222"/>
                  </a:lnTo>
                  <a:lnTo>
                    <a:pt x="90" y="233"/>
                  </a:lnTo>
                  <a:lnTo>
                    <a:pt x="84" y="245"/>
                  </a:lnTo>
                  <a:lnTo>
                    <a:pt x="76" y="254"/>
                  </a:lnTo>
                  <a:lnTo>
                    <a:pt x="73" y="264"/>
                  </a:lnTo>
                  <a:lnTo>
                    <a:pt x="67" y="270"/>
                  </a:lnTo>
                  <a:lnTo>
                    <a:pt x="65" y="275"/>
                  </a:lnTo>
                  <a:lnTo>
                    <a:pt x="61" y="279"/>
                  </a:lnTo>
                  <a:lnTo>
                    <a:pt x="59" y="281"/>
                  </a:lnTo>
                  <a:lnTo>
                    <a:pt x="59" y="283"/>
                  </a:lnTo>
                  <a:lnTo>
                    <a:pt x="59" y="285"/>
                  </a:lnTo>
                  <a:lnTo>
                    <a:pt x="59" y="287"/>
                  </a:lnTo>
                  <a:lnTo>
                    <a:pt x="63" y="289"/>
                  </a:lnTo>
                  <a:lnTo>
                    <a:pt x="67" y="291"/>
                  </a:lnTo>
                  <a:lnTo>
                    <a:pt x="71" y="293"/>
                  </a:lnTo>
                  <a:lnTo>
                    <a:pt x="76" y="295"/>
                  </a:lnTo>
                  <a:lnTo>
                    <a:pt x="84" y="297"/>
                  </a:lnTo>
                  <a:lnTo>
                    <a:pt x="92" y="298"/>
                  </a:lnTo>
                  <a:lnTo>
                    <a:pt x="101" y="300"/>
                  </a:lnTo>
                  <a:lnTo>
                    <a:pt x="111" y="300"/>
                  </a:lnTo>
                  <a:lnTo>
                    <a:pt x="120" y="302"/>
                  </a:lnTo>
                  <a:lnTo>
                    <a:pt x="130" y="302"/>
                  </a:lnTo>
                  <a:lnTo>
                    <a:pt x="142" y="302"/>
                  </a:lnTo>
                  <a:lnTo>
                    <a:pt x="155" y="302"/>
                  </a:lnTo>
                  <a:lnTo>
                    <a:pt x="168" y="302"/>
                  </a:lnTo>
                  <a:lnTo>
                    <a:pt x="163" y="318"/>
                  </a:lnTo>
                  <a:lnTo>
                    <a:pt x="157" y="333"/>
                  </a:lnTo>
                  <a:lnTo>
                    <a:pt x="143" y="333"/>
                  </a:lnTo>
                  <a:lnTo>
                    <a:pt x="132" y="333"/>
                  </a:lnTo>
                  <a:lnTo>
                    <a:pt x="120" y="333"/>
                  </a:lnTo>
                  <a:lnTo>
                    <a:pt x="111" y="333"/>
                  </a:lnTo>
                  <a:lnTo>
                    <a:pt x="101" y="333"/>
                  </a:lnTo>
                  <a:lnTo>
                    <a:pt x="92" y="333"/>
                  </a:lnTo>
                  <a:lnTo>
                    <a:pt x="84" y="333"/>
                  </a:lnTo>
                  <a:lnTo>
                    <a:pt x="76" y="333"/>
                  </a:lnTo>
                  <a:lnTo>
                    <a:pt x="69" y="335"/>
                  </a:lnTo>
                  <a:lnTo>
                    <a:pt x="63" y="335"/>
                  </a:lnTo>
                  <a:lnTo>
                    <a:pt x="57" y="335"/>
                  </a:lnTo>
                  <a:lnTo>
                    <a:pt x="53" y="335"/>
                  </a:lnTo>
                  <a:lnTo>
                    <a:pt x="48" y="335"/>
                  </a:lnTo>
                  <a:lnTo>
                    <a:pt x="44" y="337"/>
                  </a:lnTo>
                  <a:lnTo>
                    <a:pt x="42" y="337"/>
                  </a:lnTo>
                  <a:lnTo>
                    <a:pt x="38" y="339"/>
                  </a:lnTo>
                  <a:lnTo>
                    <a:pt x="30" y="342"/>
                  </a:lnTo>
                  <a:lnTo>
                    <a:pt x="23" y="344"/>
                  </a:lnTo>
                  <a:lnTo>
                    <a:pt x="19" y="344"/>
                  </a:lnTo>
                  <a:lnTo>
                    <a:pt x="17" y="344"/>
                  </a:lnTo>
                  <a:lnTo>
                    <a:pt x="15" y="344"/>
                  </a:lnTo>
                  <a:lnTo>
                    <a:pt x="13" y="342"/>
                  </a:lnTo>
                  <a:lnTo>
                    <a:pt x="11" y="341"/>
                  </a:lnTo>
                  <a:lnTo>
                    <a:pt x="9" y="339"/>
                  </a:lnTo>
                  <a:lnTo>
                    <a:pt x="8" y="335"/>
                  </a:lnTo>
                  <a:lnTo>
                    <a:pt x="8" y="331"/>
                  </a:lnTo>
                  <a:lnTo>
                    <a:pt x="6" y="327"/>
                  </a:lnTo>
                  <a:lnTo>
                    <a:pt x="4" y="321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0" y="302"/>
                  </a:lnTo>
                  <a:lnTo>
                    <a:pt x="0" y="297"/>
                  </a:lnTo>
                  <a:lnTo>
                    <a:pt x="0" y="293"/>
                  </a:lnTo>
                  <a:lnTo>
                    <a:pt x="0" y="289"/>
                  </a:lnTo>
                  <a:lnTo>
                    <a:pt x="2" y="285"/>
                  </a:lnTo>
                  <a:lnTo>
                    <a:pt x="6" y="281"/>
                  </a:lnTo>
                  <a:lnTo>
                    <a:pt x="9" y="279"/>
                  </a:lnTo>
                  <a:lnTo>
                    <a:pt x="13" y="277"/>
                  </a:lnTo>
                  <a:lnTo>
                    <a:pt x="13" y="27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84"/>
            <p:cNvSpPr/>
            <p:nvPr/>
          </p:nvSpPr>
          <p:spPr bwMode="auto">
            <a:xfrm>
              <a:off x="5692776" y="1958975"/>
              <a:ext cx="74613" cy="465138"/>
            </a:xfrm>
            <a:custGeom>
              <a:avLst/>
              <a:gdLst>
                <a:gd name="T0" fmla="*/ 6 w 94"/>
                <a:gd name="T1" fmla="*/ 0 h 587"/>
                <a:gd name="T2" fmla="*/ 16 w 94"/>
                <a:gd name="T3" fmla="*/ 0 h 587"/>
                <a:gd name="T4" fmla="*/ 29 w 94"/>
                <a:gd name="T5" fmla="*/ 4 h 587"/>
                <a:gd name="T6" fmla="*/ 44 w 94"/>
                <a:gd name="T7" fmla="*/ 12 h 587"/>
                <a:gd name="T8" fmla="*/ 62 w 94"/>
                <a:gd name="T9" fmla="*/ 23 h 587"/>
                <a:gd name="T10" fmla="*/ 77 w 94"/>
                <a:gd name="T11" fmla="*/ 34 h 587"/>
                <a:gd name="T12" fmla="*/ 87 w 94"/>
                <a:gd name="T13" fmla="*/ 46 h 587"/>
                <a:gd name="T14" fmla="*/ 92 w 94"/>
                <a:gd name="T15" fmla="*/ 57 h 587"/>
                <a:gd name="T16" fmla="*/ 94 w 94"/>
                <a:gd name="T17" fmla="*/ 69 h 587"/>
                <a:gd name="T18" fmla="*/ 92 w 94"/>
                <a:gd name="T19" fmla="*/ 82 h 587"/>
                <a:gd name="T20" fmla="*/ 87 w 94"/>
                <a:gd name="T21" fmla="*/ 100 h 587"/>
                <a:gd name="T22" fmla="*/ 85 w 94"/>
                <a:gd name="T23" fmla="*/ 105 h 587"/>
                <a:gd name="T24" fmla="*/ 83 w 94"/>
                <a:gd name="T25" fmla="*/ 117 h 587"/>
                <a:gd name="T26" fmla="*/ 83 w 94"/>
                <a:gd name="T27" fmla="*/ 128 h 587"/>
                <a:gd name="T28" fmla="*/ 81 w 94"/>
                <a:gd name="T29" fmla="*/ 145 h 587"/>
                <a:gd name="T30" fmla="*/ 79 w 94"/>
                <a:gd name="T31" fmla="*/ 163 h 587"/>
                <a:gd name="T32" fmla="*/ 79 w 94"/>
                <a:gd name="T33" fmla="*/ 184 h 587"/>
                <a:gd name="T34" fmla="*/ 79 w 94"/>
                <a:gd name="T35" fmla="*/ 209 h 587"/>
                <a:gd name="T36" fmla="*/ 79 w 94"/>
                <a:gd name="T37" fmla="*/ 235 h 587"/>
                <a:gd name="T38" fmla="*/ 75 w 94"/>
                <a:gd name="T39" fmla="*/ 297 h 587"/>
                <a:gd name="T40" fmla="*/ 67 w 94"/>
                <a:gd name="T41" fmla="*/ 413 h 587"/>
                <a:gd name="T42" fmla="*/ 60 w 94"/>
                <a:gd name="T43" fmla="*/ 484 h 587"/>
                <a:gd name="T44" fmla="*/ 56 w 94"/>
                <a:gd name="T45" fmla="*/ 509 h 587"/>
                <a:gd name="T46" fmla="*/ 54 w 94"/>
                <a:gd name="T47" fmla="*/ 530 h 587"/>
                <a:gd name="T48" fmla="*/ 50 w 94"/>
                <a:gd name="T49" fmla="*/ 547 h 587"/>
                <a:gd name="T50" fmla="*/ 48 w 94"/>
                <a:gd name="T51" fmla="*/ 563 h 587"/>
                <a:gd name="T52" fmla="*/ 46 w 94"/>
                <a:gd name="T53" fmla="*/ 574 h 587"/>
                <a:gd name="T54" fmla="*/ 43 w 94"/>
                <a:gd name="T55" fmla="*/ 582 h 587"/>
                <a:gd name="T56" fmla="*/ 41 w 94"/>
                <a:gd name="T57" fmla="*/ 585 h 587"/>
                <a:gd name="T58" fmla="*/ 37 w 94"/>
                <a:gd name="T59" fmla="*/ 587 h 587"/>
                <a:gd name="T60" fmla="*/ 31 w 94"/>
                <a:gd name="T61" fmla="*/ 582 h 587"/>
                <a:gd name="T62" fmla="*/ 23 w 94"/>
                <a:gd name="T63" fmla="*/ 570 h 587"/>
                <a:gd name="T64" fmla="*/ 16 w 94"/>
                <a:gd name="T65" fmla="*/ 555 h 587"/>
                <a:gd name="T66" fmla="*/ 6 w 94"/>
                <a:gd name="T67" fmla="*/ 536 h 587"/>
                <a:gd name="T68" fmla="*/ 2 w 94"/>
                <a:gd name="T69" fmla="*/ 513 h 587"/>
                <a:gd name="T70" fmla="*/ 0 w 94"/>
                <a:gd name="T71" fmla="*/ 486 h 587"/>
                <a:gd name="T72" fmla="*/ 4 w 94"/>
                <a:gd name="T73" fmla="*/ 457 h 587"/>
                <a:gd name="T74" fmla="*/ 8 w 94"/>
                <a:gd name="T75" fmla="*/ 431 h 587"/>
                <a:gd name="T76" fmla="*/ 10 w 94"/>
                <a:gd name="T77" fmla="*/ 411 h 587"/>
                <a:gd name="T78" fmla="*/ 10 w 94"/>
                <a:gd name="T79" fmla="*/ 388 h 587"/>
                <a:gd name="T80" fmla="*/ 12 w 94"/>
                <a:gd name="T81" fmla="*/ 364 h 587"/>
                <a:gd name="T82" fmla="*/ 14 w 94"/>
                <a:gd name="T83" fmla="*/ 337 h 587"/>
                <a:gd name="T84" fmla="*/ 16 w 94"/>
                <a:gd name="T85" fmla="*/ 306 h 587"/>
                <a:gd name="T86" fmla="*/ 18 w 94"/>
                <a:gd name="T87" fmla="*/ 272 h 587"/>
                <a:gd name="T88" fmla="*/ 18 w 94"/>
                <a:gd name="T89" fmla="*/ 235 h 587"/>
                <a:gd name="T90" fmla="*/ 20 w 94"/>
                <a:gd name="T91" fmla="*/ 197 h 587"/>
                <a:gd name="T92" fmla="*/ 20 w 94"/>
                <a:gd name="T93" fmla="*/ 163 h 587"/>
                <a:gd name="T94" fmla="*/ 18 w 94"/>
                <a:gd name="T95" fmla="*/ 132 h 587"/>
                <a:gd name="T96" fmla="*/ 18 w 94"/>
                <a:gd name="T97" fmla="*/ 105 h 587"/>
                <a:gd name="T98" fmla="*/ 16 w 94"/>
                <a:gd name="T99" fmla="*/ 82 h 587"/>
                <a:gd name="T100" fmla="*/ 14 w 94"/>
                <a:gd name="T101" fmla="*/ 63 h 587"/>
                <a:gd name="T102" fmla="*/ 12 w 94"/>
                <a:gd name="T103" fmla="*/ 48 h 587"/>
                <a:gd name="T104" fmla="*/ 8 w 94"/>
                <a:gd name="T105" fmla="*/ 36 h 587"/>
                <a:gd name="T106" fmla="*/ 4 w 94"/>
                <a:gd name="T107" fmla="*/ 27 h 587"/>
                <a:gd name="T108" fmla="*/ 0 w 94"/>
                <a:gd name="T109" fmla="*/ 17 h 587"/>
                <a:gd name="T110" fmla="*/ 0 w 94"/>
                <a:gd name="T111" fmla="*/ 10 h 587"/>
                <a:gd name="T112" fmla="*/ 0 w 94"/>
                <a:gd name="T113" fmla="*/ 4 h 587"/>
                <a:gd name="T114" fmla="*/ 2 w 94"/>
                <a:gd name="T115" fmla="*/ 2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" h="587">
                  <a:moveTo>
                    <a:pt x="2" y="2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9" y="4"/>
                  </a:lnTo>
                  <a:lnTo>
                    <a:pt x="35" y="8"/>
                  </a:lnTo>
                  <a:lnTo>
                    <a:pt x="44" y="12"/>
                  </a:lnTo>
                  <a:lnTo>
                    <a:pt x="52" y="17"/>
                  </a:lnTo>
                  <a:lnTo>
                    <a:pt x="62" y="23"/>
                  </a:lnTo>
                  <a:lnTo>
                    <a:pt x="69" y="29"/>
                  </a:lnTo>
                  <a:lnTo>
                    <a:pt x="77" y="34"/>
                  </a:lnTo>
                  <a:lnTo>
                    <a:pt x="83" y="40"/>
                  </a:lnTo>
                  <a:lnTo>
                    <a:pt x="87" y="46"/>
                  </a:lnTo>
                  <a:lnTo>
                    <a:pt x="90" y="52"/>
                  </a:lnTo>
                  <a:lnTo>
                    <a:pt x="92" y="57"/>
                  </a:lnTo>
                  <a:lnTo>
                    <a:pt x="94" y="63"/>
                  </a:lnTo>
                  <a:lnTo>
                    <a:pt x="94" y="69"/>
                  </a:lnTo>
                  <a:lnTo>
                    <a:pt x="94" y="75"/>
                  </a:lnTo>
                  <a:lnTo>
                    <a:pt x="92" y="82"/>
                  </a:lnTo>
                  <a:lnTo>
                    <a:pt x="90" y="92"/>
                  </a:lnTo>
                  <a:lnTo>
                    <a:pt x="87" y="100"/>
                  </a:lnTo>
                  <a:lnTo>
                    <a:pt x="87" y="101"/>
                  </a:lnTo>
                  <a:lnTo>
                    <a:pt x="85" y="105"/>
                  </a:lnTo>
                  <a:lnTo>
                    <a:pt x="85" y="111"/>
                  </a:lnTo>
                  <a:lnTo>
                    <a:pt x="83" y="117"/>
                  </a:lnTo>
                  <a:lnTo>
                    <a:pt x="83" y="122"/>
                  </a:lnTo>
                  <a:lnTo>
                    <a:pt x="83" y="128"/>
                  </a:lnTo>
                  <a:lnTo>
                    <a:pt x="81" y="136"/>
                  </a:lnTo>
                  <a:lnTo>
                    <a:pt x="81" y="145"/>
                  </a:lnTo>
                  <a:lnTo>
                    <a:pt x="81" y="153"/>
                  </a:lnTo>
                  <a:lnTo>
                    <a:pt x="79" y="163"/>
                  </a:lnTo>
                  <a:lnTo>
                    <a:pt x="79" y="174"/>
                  </a:lnTo>
                  <a:lnTo>
                    <a:pt x="79" y="184"/>
                  </a:lnTo>
                  <a:lnTo>
                    <a:pt x="79" y="197"/>
                  </a:lnTo>
                  <a:lnTo>
                    <a:pt x="79" y="209"/>
                  </a:lnTo>
                  <a:lnTo>
                    <a:pt x="79" y="222"/>
                  </a:lnTo>
                  <a:lnTo>
                    <a:pt x="79" y="235"/>
                  </a:lnTo>
                  <a:lnTo>
                    <a:pt x="77" y="266"/>
                  </a:lnTo>
                  <a:lnTo>
                    <a:pt x="75" y="297"/>
                  </a:lnTo>
                  <a:lnTo>
                    <a:pt x="71" y="356"/>
                  </a:lnTo>
                  <a:lnTo>
                    <a:pt x="67" y="413"/>
                  </a:lnTo>
                  <a:lnTo>
                    <a:pt x="62" y="471"/>
                  </a:lnTo>
                  <a:lnTo>
                    <a:pt x="60" y="484"/>
                  </a:lnTo>
                  <a:lnTo>
                    <a:pt x="58" y="497"/>
                  </a:lnTo>
                  <a:lnTo>
                    <a:pt x="56" y="509"/>
                  </a:lnTo>
                  <a:lnTo>
                    <a:pt x="56" y="520"/>
                  </a:lnTo>
                  <a:lnTo>
                    <a:pt x="54" y="530"/>
                  </a:lnTo>
                  <a:lnTo>
                    <a:pt x="52" y="540"/>
                  </a:lnTo>
                  <a:lnTo>
                    <a:pt x="50" y="547"/>
                  </a:lnTo>
                  <a:lnTo>
                    <a:pt x="50" y="555"/>
                  </a:lnTo>
                  <a:lnTo>
                    <a:pt x="48" y="563"/>
                  </a:lnTo>
                  <a:lnTo>
                    <a:pt x="46" y="568"/>
                  </a:lnTo>
                  <a:lnTo>
                    <a:pt x="46" y="574"/>
                  </a:lnTo>
                  <a:lnTo>
                    <a:pt x="44" y="578"/>
                  </a:lnTo>
                  <a:lnTo>
                    <a:pt x="43" y="582"/>
                  </a:lnTo>
                  <a:lnTo>
                    <a:pt x="43" y="584"/>
                  </a:lnTo>
                  <a:lnTo>
                    <a:pt x="41" y="585"/>
                  </a:lnTo>
                  <a:lnTo>
                    <a:pt x="41" y="587"/>
                  </a:lnTo>
                  <a:lnTo>
                    <a:pt x="37" y="587"/>
                  </a:lnTo>
                  <a:lnTo>
                    <a:pt x="35" y="585"/>
                  </a:lnTo>
                  <a:lnTo>
                    <a:pt x="31" y="582"/>
                  </a:lnTo>
                  <a:lnTo>
                    <a:pt x="27" y="576"/>
                  </a:lnTo>
                  <a:lnTo>
                    <a:pt x="23" y="570"/>
                  </a:lnTo>
                  <a:lnTo>
                    <a:pt x="20" y="564"/>
                  </a:lnTo>
                  <a:lnTo>
                    <a:pt x="16" y="555"/>
                  </a:lnTo>
                  <a:lnTo>
                    <a:pt x="12" y="547"/>
                  </a:lnTo>
                  <a:lnTo>
                    <a:pt x="6" y="536"/>
                  </a:lnTo>
                  <a:lnTo>
                    <a:pt x="4" y="526"/>
                  </a:lnTo>
                  <a:lnTo>
                    <a:pt x="2" y="513"/>
                  </a:lnTo>
                  <a:lnTo>
                    <a:pt x="0" y="501"/>
                  </a:lnTo>
                  <a:lnTo>
                    <a:pt x="0" y="486"/>
                  </a:lnTo>
                  <a:lnTo>
                    <a:pt x="2" y="473"/>
                  </a:lnTo>
                  <a:lnTo>
                    <a:pt x="4" y="457"/>
                  </a:lnTo>
                  <a:lnTo>
                    <a:pt x="6" y="440"/>
                  </a:lnTo>
                  <a:lnTo>
                    <a:pt x="8" y="431"/>
                  </a:lnTo>
                  <a:lnTo>
                    <a:pt x="8" y="421"/>
                  </a:lnTo>
                  <a:lnTo>
                    <a:pt x="10" y="411"/>
                  </a:lnTo>
                  <a:lnTo>
                    <a:pt x="10" y="400"/>
                  </a:lnTo>
                  <a:lnTo>
                    <a:pt x="10" y="388"/>
                  </a:lnTo>
                  <a:lnTo>
                    <a:pt x="12" y="377"/>
                  </a:lnTo>
                  <a:lnTo>
                    <a:pt x="12" y="364"/>
                  </a:lnTo>
                  <a:lnTo>
                    <a:pt x="14" y="350"/>
                  </a:lnTo>
                  <a:lnTo>
                    <a:pt x="14" y="337"/>
                  </a:lnTo>
                  <a:lnTo>
                    <a:pt x="14" y="321"/>
                  </a:lnTo>
                  <a:lnTo>
                    <a:pt x="16" y="306"/>
                  </a:lnTo>
                  <a:lnTo>
                    <a:pt x="16" y="289"/>
                  </a:lnTo>
                  <a:lnTo>
                    <a:pt x="18" y="272"/>
                  </a:lnTo>
                  <a:lnTo>
                    <a:pt x="18" y="254"/>
                  </a:lnTo>
                  <a:lnTo>
                    <a:pt x="18" y="235"/>
                  </a:lnTo>
                  <a:lnTo>
                    <a:pt x="20" y="216"/>
                  </a:lnTo>
                  <a:lnTo>
                    <a:pt x="20" y="197"/>
                  </a:lnTo>
                  <a:lnTo>
                    <a:pt x="20" y="180"/>
                  </a:lnTo>
                  <a:lnTo>
                    <a:pt x="20" y="163"/>
                  </a:lnTo>
                  <a:lnTo>
                    <a:pt x="18" y="147"/>
                  </a:lnTo>
                  <a:lnTo>
                    <a:pt x="18" y="132"/>
                  </a:lnTo>
                  <a:lnTo>
                    <a:pt x="18" y="119"/>
                  </a:lnTo>
                  <a:lnTo>
                    <a:pt x="18" y="105"/>
                  </a:lnTo>
                  <a:lnTo>
                    <a:pt x="16" y="94"/>
                  </a:lnTo>
                  <a:lnTo>
                    <a:pt x="16" y="82"/>
                  </a:lnTo>
                  <a:lnTo>
                    <a:pt x="14" y="73"/>
                  </a:lnTo>
                  <a:lnTo>
                    <a:pt x="14" y="63"/>
                  </a:lnTo>
                  <a:lnTo>
                    <a:pt x="12" y="56"/>
                  </a:lnTo>
                  <a:lnTo>
                    <a:pt x="12" y="48"/>
                  </a:lnTo>
                  <a:lnTo>
                    <a:pt x="10" y="42"/>
                  </a:lnTo>
                  <a:lnTo>
                    <a:pt x="8" y="36"/>
                  </a:lnTo>
                  <a:lnTo>
                    <a:pt x="6" y="33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85"/>
            <p:cNvSpPr/>
            <p:nvPr/>
          </p:nvSpPr>
          <p:spPr bwMode="auto">
            <a:xfrm>
              <a:off x="5473701" y="1881188"/>
              <a:ext cx="187325" cy="296863"/>
            </a:xfrm>
            <a:custGeom>
              <a:avLst/>
              <a:gdLst>
                <a:gd name="T0" fmla="*/ 122 w 235"/>
                <a:gd name="T1" fmla="*/ 213 h 375"/>
                <a:gd name="T2" fmla="*/ 97 w 235"/>
                <a:gd name="T3" fmla="*/ 247 h 375"/>
                <a:gd name="T4" fmla="*/ 80 w 235"/>
                <a:gd name="T5" fmla="*/ 272 h 375"/>
                <a:gd name="T6" fmla="*/ 69 w 235"/>
                <a:gd name="T7" fmla="*/ 289 h 375"/>
                <a:gd name="T8" fmla="*/ 63 w 235"/>
                <a:gd name="T9" fmla="*/ 301 h 375"/>
                <a:gd name="T10" fmla="*/ 65 w 235"/>
                <a:gd name="T11" fmla="*/ 305 h 375"/>
                <a:gd name="T12" fmla="*/ 76 w 235"/>
                <a:gd name="T13" fmla="*/ 308 h 375"/>
                <a:gd name="T14" fmla="*/ 99 w 235"/>
                <a:gd name="T15" fmla="*/ 305 h 375"/>
                <a:gd name="T16" fmla="*/ 130 w 235"/>
                <a:gd name="T17" fmla="*/ 301 h 375"/>
                <a:gd name="T18" fmla="*/ 163 w 235"/>
                <a:gd name="T19" fmla="*/ 299 h 375"/>
                <a:gd name="T20" fmla="*/ 203 w 235"/>
                <a:gd name="T21" fmla="*/ 299 h 375"/>
                <a:gd name="T22" fmla="*/ 189 w 235"/>
                <a:gd name="T23" fmla="*/ 326 h 375"/>
                <a:gd name="T24" fmla="*/ 161 w 235"/>
                <a:gd name="T25" fmla="*/ 330 h 375"/>
                <a:gd name="T26" fmla="*/ 119 w 235"/>
                <a:gd name="T27" fmla="*/ 339 h 375"/>
                <a:gd name="T28" fmla="*/ 94 w 235"/>
                <a:gd name="T29" fmla="*/ 347 h 375"/>
                <a:gd name="T30" fmla="*/ 75 w 235"/>
                <a:gd name="T31" fmla="*/ 352 h 375"/>
                <a:gd name="T32" fmla="*/ 61 w 235"/>
                <a:gd name="T33" fmla="*/ 358 h 375"/>
                <a:gd name="T34" fmla="*/ 50 w 235"/>
                <a:gd name="T35" fmla="*/ 360 h 375"/>
                <a:gd name="T36" fmla="*/ 44 w 235"/>
                <a:gd name="T37" fmla="*/ 364 h 375"/>
                <a:gd name="T38" fmla="*/ 30 w 235"/>
                <a:gd name="T39" fmla="*/ 372 h 375"/>
                <a:gd name="T40" fmla="*/ 19 w 235"/>
                <a:gd name="T41" fmla="*/ 375 h 375"/>
                <a:gd name="T42" fmla="*/ 13 w 235"/>
                <a:gd name="T43" fmla="*/ 372 h 375"/>
                <a:gd name="T44" fmla="*/ 8 w 235"/>
                <a:gd name="T45" fmla="*/ 356 h 375"/>
                <a:gd name="T46" fmla="*/ 0 w 235"/>
                <a:gd name="T47" fmla="*/ 328 h 375"/>
                <a:gd name="T48" fmla="*/ 0 w 235"/>
                <a:gd name="T49" fmla="*/ 316 h 375"/>
                <a:gd name="T50" fmla="*/ 4 w 235"/>
                <a:gd name="T51" fmla="*/ 308 h 375"/>
                <a:gd name="T52" fmla="*/ 15 w 235"/>
                <a:gd name="T53" fmla="*/ 301 h 375"/>
                <a:gd name="T54" fmla="*/ 30 w 235"/>
                <a:gd name="T55" fmla="*/ 282 h 375"/>
                <a:gd name="T56" fmla="*/ 44 w 235"/>
                <a:gd name="T57" fmla="*/ 264 h 375"/>
                <a:gd name="T58" fmla="*/ 57 w 235"/>
                <a:gd name="T59" fmla="*/ 243 h 375"/>
                <a:gd name="T60" fmla="*/ 78 w 235"/>
                <a:gd name="T61" fmla="*/ 211 h 375"/>
                <a:gd name="T62" fmla="*/ 132 w 235"/>
                <a:gd name="T63" fmla="*/ 129 h 375"/>
                <a:gd name="T64" fmla="*/ 159 w 235"/>
                <a:gd name="T65" fmla="*/ 81 h 375"/>
                <a:gd name="T66" fmla="*/ 176 w 235"/>
                <a:gd name="T67" fmla="*/ 44 h 375"/>
                <a:gd name="T68" fmla="*/ 182 w 235"/>
                <a:gd name="T69" fmla="*/ 23 h 375"/>
                <a:gd name="T70" fmla="*/ 178 w 235"/>
                <a:gd name="T71" fmla="*/ 12 h 375"/>
                <a:gd name="T72" fmla="*/ 186 w 235"/>
                <a:gd name="T73" fmla="*/ 0 h 375"/>
                <a:gd name="T74" fmla="*/ 203 w 235"/>
                <a:gd name="T75" fmla="*/ 4 h 375"/>
                <a:gd name="T76" fmla="*/ 222 w 235"/>
                <a:gd name="T77" fmla="*/ 21 h 375"/>
                <a:gd name="T78" fmla="*/ 233 w 235"/>
                <a:gd name="T79" fmla="*/ 44 h 375"/>
                <a:gd name="T80" fmla="*/ 235 w 235"/>
                <a:gd name="T81" fmla="*/ 62 h 375"/>
                <a:gd name="T82" fmla="*/ 228 w 235"/>
                <a:gd name="T83" fmla="*/ 73 h 375"/>
                <a:gd name="T84" fmla="*/ 214 w 235"/>
                <a:gd name="T85" fmla="*/ 90 h 375"/>
                <a:gd name="T86" fmla="*/ 197 w 235"/>
                <a:gd name="T87" fmla="*/ 115 h 375"/>
                <a:gd name="T88" fmla="*/ 174 w 235"/>
                <a:gd name="T89" fmla="*/ 148 h 375"/>
                <a:gd name="T90" fmla="*/ 143 w 235"/>
                <a:gd name="T91" fmla="*/ 18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5" h="375">
                  <a:moveTo>
                    <a:pt x="143" y="186"/>
                  </a:moveTo>
                  <a:lnTo>
                    <a:pt x="134" y="201"/>
                  </a:lnTo>
                  <a:lnTo>
                    <a:pt x="122" y="213"/>
                  </a:lnTo>
                  <a:lnTo>
                    <a:pt x="115" y="226"/>
                  </a:lnTo>
                  <a:lnTo>
                    <a:pt x="105" y="236"/>
                  </a:lnTo>
                  <a:lnTo>
                    <a:pt x="97" y="247"/>
                  </a:lnTo>
                  <a:lnTo>
                    <a:pt x="92" y="257"/>
                  </a:lnTo>
                  <a:lnTo>
                    <a:pt x="86" y="264"/>
                  </a:lnTo>
                  <a:lnTo>
                    <a:pt x="80" y="272"/>
                  </a:lnTo>
                  <a:lnTo>
                    <a:pt x="76" y="278"/>
                  </a:lnTo>
                  <a:lnTo>
                    <a:pt x="73" y="286"/>
                  </a:lnTo>
                  <a:lnTo>
                    <a:pt x="69" y="289"/>
                  </a:lnTo>
                  <a:lnTo>
                    <a:pt x="67" y="293"/>
                  </a:lnTo>
                  <a:lnTo>
                    <a:pt x="65" y="297"/>
                  </a:lnTo>
                  <a:lnTo>
                    <a:pt x="63" y="301"/>
                  </a:lnTo>
                  <a:lnTo>
                    <a:pt x="63" y="303"/>
                  </a:lnTo>
                  <a:lnTo>
                    <a:pt x="63" y="305"/>
                  </a:lnTo>
                  <a:lnTo>
                    <a:pt x="65" y="305"/>
                  </a:lnTo>
                  <a:lnTo>
                    <a:pt x="69" y="307"/>
                  </a:lnTo>
                  <a:lnTo>
                    <a:pt x="73" y="307"/>
                  </a:lnTo>
                  <a:lnTo>
                    <a:pt x="76" y="308"/>
                  </a:lnTo>
                  <a:lnTo>
                    <a:pt x="84" y="307"/>
                  </a:lnTo>
                  <a:lnTo>
                    <a:pt x="90" y="307"/>
                  </a:lnTo>
                  <a:lnTo>
                    <a:pt x="99" y="305"/>
                  </a:lnTo>
                  <a:lnTo>
                    <a:pt x="109" y="305"/>
                  </a:lnTo>
                  <a:lnTo>
                    <a:pt x="119" y="303"/>
                  </a:lnTo>
                  <a:lnTo>
                    <a:pt x="130" y="301"/>
                  </a:lnTo>
                  <a:lnTo>
                    <a:pt x="140" y="299"/>
                  </a:lnTo>
                  <a:lnTo>
                    <a:pt x="151" y="299"/>
                  </a:lnTo>
                  <a:lnTo>
                    <a:pt x="163" y="299"/>
                  </a:lnTo>
                  <a:lnTo>
                    <a:pt x="176" y="299"/>
                  </a:lnTo>
                  <a:lnTo>
                    <a:pt x="187" y="299"/>
                  </a:lnTo>
                  <a:lnTo>
                    <a:pt x="203" y="299"/>
                  </a:lnTo>
                  <a:lnTo>
                    <a:pt x="203" y="324"/>
                  </a:lnTo>
                  <a:lnTo>
                    <a:pt x="197" y="324"/>
                  </a:lnTo>
                  <a:lnTo>
                    <a:pt x="189" y="326"/>
                  </a:lnTo>
                  <a:lnTo>
                    <a:pt x="182" y="326"/>
                  </a:lnTo>
                  <a:lnTo>
                    <a:pt x="170" y="328"/>
                  </a:lnTo>
                  <a:lnTo>
                    <a:pt x="161" y="330"/>
                  </a:lnTo>
                  <a:lnTo>
                    <a:pt x="147" y="333"/>
                  </a:lnTo>
                  <a:lnTo>
                    <a:pt x="134" y="335"/>
                  </a:lnTo>
                  <a:lnTo>
                    <a:pt x="119" y="339"/>
                  </a:lnTo>
                  <a:lnTo>
                    <a:pt x="109" y="343"/>
                  </a:lnTo>
                  <a:lnTo>
                    <a:pt x="101" y="345"/>
                  </a:lnTo>
                  <a:lnTo>
                    <a:pt x="94" y="347"/>
                  </a:lnTo>
                  <a:lnTo>
                    <a:pt x="88" y="349"/>
                  </a:lnTo>
                  <a:lnTo>
                    <a:pt x="80" y="351"/>
                  </a:lnTo>
                  <a:lnTo>
                    <a:pt x="75" y="352"/>
                  </a:lnTo>
                  <a:lnTo>
                    <a:pt x="69" y="354"/>
                  </a:lnTo>
                  <a:lnTo>
                    <a:pt x="65" y="356"/>
                  </a:lnTo>
                  <a:lnTo>
                    <a:pt x="61" y="358"/>
                  </a:lnTo>
                  <a:lnTo>
                    <a:pt x="55" y="358"/>
                  </a:lnTo>
                  <a:lnTo>
                    <a:pt x="53" y="360"/>
                  </a:lnTo>
                  <a:lnTo>
                    <a:pt x="50" y="360"/>
                  </a:lnTo>
                  <a:lnTo>
                    <a:pt x="48" y="362"/>
                  </a:lnTo>
                  <a:lnTo>
                    <a:pt x="46" y="362"/>
                  </a:lnTo>
                  <a:lnTo>
                    <a:pt x="44" y="364"/>
                  </a:lnTo>
                  <a:lnTo>
                    <a:pt x="42" y="364"/>
                  </a:lnTo>
                  <a:lnTo>
                    <a:pt x="36" y="368"/>
                  </a:lnTo>
                  <a:lnTo>
                    <a:pt x="30" y="372"/>
                  </a:lnTo>
                  <a:lnTo>
                    <a:pt x="25" y="374"/>
                  </a:lnTo>
                  <a:lnTo>
                    <a:pt x="21" y="375"/>
                  </a:lnTo>
                  <a:lnTo>
                    <a:pt x="19" y="375"/>
                  </a:lnTo>
                  <a:lnTo>
                    <a:pt x="17" y="375"/>
                  </a:lnTo>
                  <a:lnTo>
                    <a:pt x="15" y="374"/>
                  </a:lnTo>
                  <a:lnTo>
                    <a:pt x="13" y="372"/>
                  </a:lnTo>
                  <a:lnTo>
                    <a:pt x="11" y="368"/>
                  </a:lnTo>
                  <a:lnTo>
                    <a:pt x="9" y="362"/>
                  </a:lnTo>
                  <a:lnTo>
                    <a:pt x="8" y="356"/>
                  </a:lnTo>
                  <a:lnTo>
                    <a:pt x="6" y="349"/>
                  </a:lnTo>
                  <a:lnTo>
                    <a:pt x="2" y="337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0" y="320"/>
                  </a:lnTo>
                  <a:lnTo>
                    <a:pt x="0" y="316"/>
                  </a:lnTo>
                  <a:lnTo>
                    <a:pt x="0" y="314"/>
                  </a:lnTo>
                  <a:lnTo>
                    <a:pt x="2" y="310"/>
                  </a:lnTo>
                  <a:lnTo>
                    <a:pt x="4" y="308"/>
                  </a:lnTo>
                  <a:lnTo>
                    <a:pt x="8" y="307"/>
                  </a:lnTo>
                  <a:lnTo>
                    <a:pt x="13" y="305"/>
                  </a:lnTo>
                  <a:lnTo>
                    <a:pt x="15" y="301"/>
                  </a:lnTo>
                  <a:lnTo>
                    <a:pt x="19" y="297"/>
                  </a:lnTo>
                  <a:lnTo>
                    <a:pt x="25" y="289"/>
                  </a:lnTo>
                  <a:lnTo>
                    <a:pt x="30" y="282"/>
                  </a:lnTo>
                  <a:lnTo>
                    <a:pt x="34" y="276"/>
                  </a:lnTo>
                  <a:lnTo>
                    <a:pt x="38" y="270"/>
                  </a:lnTo>
                  <a:lnTo>
                    <a:pt x="44" y="264"/>
                  </a:lnTo>
                  <a:lnTo>
                    <a:pt x="48" y="259"/>
                  </a:lnTo>
                  <a:lnTo>
                    <a:pt x="52" y="251"/>
                  </a:lnTo>
                  <a:lnTo>
                    <a:pt x="57" y="243"/>
                  </a:lnTo>
                  <a:lnTo>
                    <a:pt x="63" y="236"/>
                  </a:lnTo>
                  <a:lnTo>
                    <a:pt x="69" y="228"/>
                  </a:lnTo>
                  <a:lnTo>
                    <a:pt x="78" y="211"/>
                  </a:lnTo>
                  <a:lnTo>
                    <a:pt x="90" y="194"/>
                  </a:lnTo>
                  <a:lnTo>
                    <a:pt x="111" y="161"/>
                  </a:lnTo>
                  <a:lnTo>
                    <a:pt x="132" y="129"/>
                  </a:lnTo>
                  <a:lnTo>
                    <a:pt x="142" y="111"/>
                  </a:lnTo>
                  <a:lnTo>
                    <a:pt x="151" y="94"/>
                  </a:lnTo>
                  <a:lnTo>
                    <a:pt x="159" y="81"/>
                  </a:lnTo>
                  <a:lnTo>
                    <a:pt x="166" y="67"/>
                  </a:lnTo>
                  <a:lnTo>
                    <a:pt x="172" y="56"/>
                  </a:lnTo>
                  <a:lnTo>
                    <a:pt x="176" y="44"/>
                  </a:lnTo>
                  <a:lnTo>
                    <a:pt x="180" y="37"/>
                  </a:lnTo>
                  <a:lnTo>
                    <a:pt x="182" y="29"/>
                  </a:lnTo>
                  <a:lnTo>
                    <a:pt x="182" y="23"/>
                  </a:lnTo>
                  <a:lnTo>
                    <a:pt x="182" y="20"/>
                  </a:lnTo>
                  <a:lnTo>
                    <a:pt x="178" y="16"/>
                  </a:lnTo>
                  <a:lnTo>
                    <a:pt x="178" y="12"/>
                  </a:lnTo>
                  <a:lnTo>
                    <a:pt x="178" y="8"/>
                  </a:lnTo>
                  <a:lnTo>
                    <a:pt x="182" y="4"/>
                  </a:lnTo>
                  <a:lnTo>
                    <a:pt x="186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3" y="4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22" y="21"/>
                  </a:lnTo>
                  <a:lnTo>
                    <a:pt x="228" y="29"/>
                  </a:lnTo>
                  <a:lnTo>
                    <a:pt x="230" y="37"/>
                  </a:lnTo>
                  <a:lnTo>
                    <a:pt x="233" y="44"/>
                  </a:lnTo>
                  <a:lnTo>
                    <a:pt x="235" y="5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3" y="66"/>
                  </a:lnTo>
                  <a:lnTo>
                    <a:pt x="231" y="69"/>
                  </a:lnTo>
                  <a:lnTo>
                    <a:pt x="228" y="73"/>
                  </a:lnTo>
                  <a:lnTo>
                    <a:pt x="224" y="79"/>
                  </a:lnTo>
                  <a:lnTo>
                    <a:pt x="220" y="85"/>
                  </a:lnTo>
                  <a:lnTo>
                    <a:pt x="214" y="90"/>
                  </a:lnTo>
                  <a:lnTo>
                    <a:pt x="210" y="98"/>
                  </a:lnTo>
                  <a:lnTo>
                    <a:pt x="203" y="106"/>
                  </a:lnTo>
                  <a:lnTo>
                    <a:pt x="197" y="115"/>
                  </a:lnTo>
                  <a:lnTo>
                    <a:pt x="189" y="125"/>
                  </a:lnTo>
                  <a:lnTo>
                    <a:pt x="182" y="136"/>
                  </a:lnTo>
                  <a:lnTo>
                    <a:pt x="174" y="148"/>
                  </a:lnTo>
                  <a:lnTo>
                    <a:pt x="164" y="159"/>
                  </a:lnTo>
                  <a:lnTo>
                    <a:pt x="155" y="173"/>
                  </a:lnTo>
                  <a:lnTo>
                    <a:pt x="143" y="186"/>
                  </a:lnTo>
                  <a:lnTo>
                    <a:pt x="143" y="18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86"/>
            <p:cNvSpPr/>
            <p:nvPr/>
          </p:nvSpPr>
          <p:spPr bwMode="auto">
            <a:xfrm>
              <a:off x="5602288" y="2062163"/>
              <a:ext cx="69850" cy="128588"/>
            </a:xfrm>
            <a:custGeom>
              <a:avLst/>
              <a:gdLst>
                <a:gd name="T0" fmla="*/ 5 w 88"/>
                <a:gd name="T1" fmla="*/ 0 h 163"/>
                <a:gd name="T2" fmla="*/ 15 w 88"/>
                <a:gd name="T3" fmla="*/ 2 h 163"/>
                <a:gd name="T4" fmla="*/ 26 w 88"/>
                <a:gd name="T5" fmla="*/ 6 h 163"/>
                <a:gd name="T6" fmla="*/ 40 w 88"/>
                <a:gd name="T7" fmla="*/ 14 h 163"/>
                <a:gd name="T8" fmla="*/ 55 w 88"/>
                <a:gd name="T9" fmla="*/ 25 h 163"/>
                <a:gd name="T10" fmla="*/ 67 w 88"/>
                <a:gd name="T11" fmla="*/ 38 h 163"/>
                <a:gd name="T12" fmla="*/ 76 w 88"/>
                <a:gd name="T13" fmla="*/ 54 h 163"/>
                <a:gd name="T14" fmla="*/ 84 w 88"/>
                <a:gd name="T15" fmla="*/ 71 h 163"/>
                <a:gd name="T16" fmla="*/ 88 w 88"/>
                <a:gd name="T17" fmla="*/ 100 h 163"/>
                <a:gd name="T18" fmla="*/ 88 w 88"/>
                <a:gd name="T19" fmla="*/ 115 h 163"/>
                <a:gd name="T20" fmla="*/ 88 w 88"/>
                <a:gd name="T21" fmla="*/ 130 h 163"/>
                <a:gd name="T22" fmla="*/ 86 w 88"/>
                <a:gd name="T23" fmla="*/ 142 h 163"/>
                <a:gd name="T24" fmla="*/ 80 w 88"/>
                <a:gd name="T25" fmla="*/ 151 h 163"/>
                <a:gd name="T26" fmla="*/ 76 w 88"/>
                <a:gd name="T27" fmla="*/ 157 h 163"/>
                <a:gd name="T28" fmla="*/ 72 w 88"/>
                <a:gd name="T29" fmla="*/ 161 h 163"/>
                <a:gd name="T30" fmla="*/ 68 w 88"/>
                <a:gd name="T31" fmla="*/ 163 h 163"/>
                <a:gd name="T32" fmla="*/ 67 w 88"/>
                <a:gd name="T33" fmla="*/ 161 h 163"/>
                <a:gd name="T34" fmla="*/ 63 w 88"/>
                <a:gd name="T35" fmla="*/ 157 h 163"/>
                <a:gd name="T36" fmla="*/ 59 w 88"/>
                <a:gd name="T37" fmla="*/ 151 h 163"/>
                <a:gd name="T38" fmla="*/ 53 w 88"/>
                <a:gd name="T39" fmla="*/ 142 h 163"/>
                <a:gd name="T40" fmla="*/ 47 w 88"/>
                <a:gd name="T41" fmla="*/ 132 h 163"/>
                <a:gd name="T42" fmla="*/ 42 w 88"/>
                <a:gd name="T43" fmla="*/ 117 h 163"/>
                <a:gd name="T44" fmla="*/ 34 w 88"/>
                <a:gd name="T45" fmla="*/ 100 h 163"/>
                <a:gd name="T46" fmla="*/ 26 w 88"/>
                <a:gd name="T47" fmla="*/ 80 h 163"/>
                <a:gd name="T48" fmla="*/ 19 w 88"/>
                <a:gd name="T49" fmla="*/ 61 h 163"/>
                <a:gd name="T50" fmla="*/ 13 w 88"/>
                <a:gd name="T51" fmla="*/ 44 h 163"/>
                <a:gd name="T52" fmla="*/ 9 w 88"/>
                <a:gd name="T53" fmla="*/ 31 h 163"/>
                <a:gd name="T54" fmla="*/ 5 w 88"/>
                <a:gd name="T55" fmla="*/ 19 h 163"/>
                <a:gd name="T56" fmla="*/ 1 w 88"/>
                <a:gd name="T57" fmla="*/ 10 h 163"/>
                <a:gd name="T58" fmla="*/ 1 w 88"/>
                <a:gd name="T59" fmla="*/ 4 h 163"/>
                <a:gd name="T60" fmla="*/ 0 w 88"/>
                <a:gd name="T61" fmla="*/ 0 h 163"/>
                <a:gd name="T62" fmla="*/ 1 w 88"/>
                <a:gd name="T6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163">
                  <a:moveTo>
                    <a:pt x="1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5" y="2"/>
                  </a:lnTo>
                  <a:lnTo>
                    <a:pt x="21" y="4"/>
                  </a:lnTo>
                  <a:lnTo>
                    <a:pt x="26" y="6"/>
                  </a:lnTo>
                  <a:lnTo>
                    <a:pt x="32" y="10"/>
                  </a:lnTo>
                  <a:lnTo>
                    <a:pt x="40" y="14"/>
                  </a:lnTo>
                  <a:lnTo>
                    <a:pt x="47" y="19"/>
                  </a:lnTo>
                  <a:lnTo>
                    <a:pt x="55" y="25"/>
                  </a:lnTo>
                  <a:lnTo>
                    <a:pt x="61" y="33"/>
                  </a:lnTo>
                  <a:lnTo>
                    <a:pt x="67" y="38"/>
                  </a:lnTo>
                  <a:lnTo>
                    <a:pt x="72" y="46"/>
                  </a:lnTo>
                  <a:lnTo>
                    <a:pt x="76" y="54"/>
                  </a:lnTo>
                  <a:lnTo>
                    <a:pt x="80" y="63"/>
                  </a:lnTo>
                  <a:lnTo>
                    <a:pt x="84" y="71"/>
                  </a:lnTo>
                  <a:lnTo>
                    <a:pt x="86" y="80"/>
                  </a:lnTo>
                  <a:lnTo>
                    <a:pt x="88" y="100"/>
                  </a:lnTo>
                  <a:lnTo>
                    <a:pt x="88" y="107"/>
                  </a:lnTo>
                  <a:lnTo>
                    <a:pt x="88" y="115"/>
                  </a:lnTo>
                  <a:lnTo>
                    <a:pt x="88" y="123"/>
                  </a:lnTo>
                  <a:lnTo>
                    <a:pt x="88" y="130"/>
                  </a:lnTo>
                  <a:lnTo>
                    <a:pt x="86" y="136"/>
                  </a:lnTo>
                  <a:lnTo>
                    <a:pt x="86" y="142"/>
                  </a:lnTo>
                  <a:lnTo>
                    <a:pt x="82" y="147"/>
                  </a:lnTo>
                  <a:lnTo>
                    <a:pt x="80" y="151"/>
                  </a:lnTo>
                  <a:lnTo>
                    <a:pt x="78" y="155"/>
                  </a:lnTo>
                  <a:lnTo>
                    <a:pt x="76" y="157"/>
                  </a:lnTo>
                  <a:lnTo>
                    <a:pt x="74" y="159"/>
                  </a:lnTo>
                  <a:lnTo>
                    <a:pt x="72" y="161"/>
                  </a:lnTo>
                  <a:lnTo>
                    <a:pt x="70" y="163"/>
                  </a:lnTo>
                  <a:lnTo>
                    <a:pt x="68" y="163"/>
                  </a:lnTo>
                  <a:lnTo>
                    <a:pt x="68" y="161"/>
                  </a:lnTo>
                  <a:lnTo>
                    <a:pt x="67" y="161"/>
                  </a:lnTo>
                  <a:lnTo>
                    <a:pt x="65" y="159"/>
                  </a:lnTo>
                  <a:lnTo>
                    <a:pt x="63" y="157"/>
                  </a:lnTo>
                  <a:lnTo>
                    <a:pt x="61" y="155"/>
                  </a:lnTo>
                  <a:lnTo>
                    <a:pt x="59" y="151"/>
                  </a:lnTo>
                  <a:lnTo>
                    <a:pt x="57" y="147"/>
                  </a:lnTo>
                  <a:lnTo>
                    <a:pt x="53" y="142"/>
                  </a:lnTo>
                  <a:lnTo>
                    <a:pt x="51" y="138"/>
                  </a:lnTo>
                  <a:lnTo>
                    <a:pt x="47" y="132"/>
                  </a:lnTo>
                  <a:lnTo>
                    <a:pt x="45" y="124"/>
                  </a:lnTo>
                  <a:lnTo>
                    <a:pt x="42" y="117"/>
                  </a:lnTo>
                  <a:lnTo>
                    <a:pt x="38" y="109"/>
                  </a:lnTo>
                  <a:lnTo>
                    <a:pt x="34" y="100"/>
                  </a:lnTo>
                  <a:lnTo>
                    <a:pt x="30" y="90"/>
                  </a:lnTo>
                  <a:lnTo>
                    <a:pt x="26" y="80"/>
                  </a:lnTo>
                  <a:lnTo>
                    <a:pt x="23" y="71"/>
                  </a:lnTo>
                  <a:lnTo>
                    <a:pt x="19" y="61"/>
                  </a:lnTo>
                  <a:lnTo>
                    <a:pt x="17" y="52"/>
                  </a:lnTo>
                  <a:lnTo>
                    <a:pt x="13" y="44"/>
                  </a:lnTo>
                  <a:lnTo>
                    <a:pt x="11" y="36"/>
                  </a:lnTo>
                  <a:lnTo>
                    <a:pt x="9" y="31"/>
                  </a:lnTo>
                  <a:lnTo>
                    <a:pt x="7" y="25"/>
                  </a:lnTo>
                  <a:lnTo>
                    <a:pt x="5" y="19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1" y="8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87"/>
            <p:cNvSpPr/>
            <p:nvPr/>
          </p:nvSpPr>
          <p:spPr bwMode="auto">
            <a:xfrm>
              <a:off x="5089526" y="2036763"/>
              <a:ext cx="635000" cy="379413"/>
            </a:xfrm>
            <a:custGeom>
              <a:avLst/>
              <a:gdLst>
                <a:gd name="T0" fmla="*/ 3 w 800"/>
                <a:gd name="T1" fmla="*/ 22 h 478"/>
                <a:gd name="T2" fmla="*/ 0 w 800"/>
                <a:gd name="T3" fmla="*/ 11 h 478"/>
                <a:gd name="T4" fmla="*/ 2 w 800"/>
                <a:gd name="T5" fmla="*/ 3 h 478"/>
                <a:gd name="T6" fmla="*/ 11 w 800"/>
                <a:gd name="T7" fmla="*/ 0 h 478"/>
                <a:gd name="T8" fmla="*/ 30 w 800"/>
                <a:gd name="T9" fmla="*/ 1 h 478"/>
                <a:gd name="T10" fmla="*/ 55 w 800"/>
                <a:gd name="T11" fmla="*/ 7 h 478"/>
                <a:gd name="T12" fmla="*/ 72 w 800"/>
                <a:gd name="T13" fmla="*/ 19 h 478"/>
                <a:gd name="T14" fmla="*/ 84 w 800"/>
                <a:gd name="T15" fmla="*/ 28 h 478"/>
                <a:gd name="T16" fmla="*/ 88 w 800"/>
                <a:gd name="T17" fmla="*/ 36 h 478"/>
                <a:gd name="T18" fmla="*/ 90 w 800"/>
                <a:gd name="T19" fmla="*/ 51 h 478"/>
                <a:gd name="T20" fmla="*/ 90 w 800"/>
                <a:gd name="T21" fmla="*/ 74 h 478"/>
                <a:gd name="T22" fmla="*/ 92 w 800"/>
                <a:gd name="T23" fmla="*/ 107 h 478"/>
                <a:gd name="T24" fmla="*/ 93 w 800"/>
                <a:gd name="T25" fmla="*/ 147 h 478"/>
                <a:gd name="T26" fmla="*/ 93 w 800"/>
                <a:gd name="T27" fmla="*/ 193 h 478"/>
                <a:gd name="T28" fmla="*/ 95 w 800"/>
                <a:gd name="T29" fmla="*/ 239 h 478"/>
                <a:gd name="T30" fmla="*/ 95 w 800"/>
                <a:gd name="T31" fmla="*/ 275 h 478"/>
                <a:gd name="T32" fmla="*/ 97 w 800"/>
                <a:gd name="T33" fmla="*/ 302 h 478"/>
                <a:gd name="T34" fmla="*/ 101 w 800"/>
                <a:gd name="T35" fmla="*/ 323 h 478"/>
                <a:gd name="T36" fmla="*/ 103 w 800"/>
                <a:gd name="T37" fmla="*/ 334 h 478"/>
                <a:gd name="T38" fmla="*/ 111 w 800"/>
                <a:gd name="T39" fmla="*/ 346 h 478"/>
                <a:gd name="T40" fmla="*/ 130 w 800"/>
                <a:gd name="T41" fmla="*/ 348 h 478"/>
                <a:gd name="T42" fmla="*/ 155 w 800"/>
                <a:gd name="T43" fmla="*/ 344 h 478"/>
                <a:gd name="T44" fmla="*/ 180 w 800"/>
                <a:gd name="T45" fmla="*/ 340 h 478"/>
                <a:gd name="T46" fmla="*/ 216 w 800"/>
                <a:gd name="T47" fmla="*/ 334 h 478"/>
                <a:gd name="T48" fmla="*/ 264 w 800"/>
                <a:gd name="T49" fmla="*/ 329 h 478"/>
                <a:gd name="T50" fmla="*/ 321 w 800"/>
                <a:gd name="T51" fmla="*/ 323 h 478"/>
                <a:gd name="T52" fmla="*/ 388 w 800"/>
                <a:gd name="T53" fmla="*/ 315 h 478"/>
                <a:gd name="T54" fmla="*/ 537 w 800"/>
                <a:gd name="T55" fmla="*/ 298 h 478"/>
                <a:gd name="T56" fmla="*/ 691 w 800"/>
                <a:gd name="T57" fmla="*/ 281 h 478"/>
                <a:gd name="T58" fmla="*/ 800 w 800"/>
                <a:gd name="T59" fmla="*/ 325 h 478"/>
                <a:gd name="T60" fmla="*/ 710 w 800"/>
                <a:gd name="T61" fmla="*/ 332 h 478"/>
                <a:gd name="T62" fmla="*/ 629 w 800"/>
                <a:gd name="T63" fmla="*/ 340 h 478"/>
                <a:gd name="T64" fmla="*/ 570 w 800"/>
                <a:gd name="T65" fmla="*/ 348 h 478"/>
                <a:gd name="T66" fmla="*/ 528 w 800"/>
                <a:gd name="T67" fmla="*/ 353 h 478"/>
                <a:gd name="T68" fmla="*/ 482 w 800"/>
                <a:gd name="T69" fmla="*/ 359 h 478"/>
                <a:gd name="T70" fmla="*/ 430 w 800"/>
                <a:gd name="T71" fmla="*/ 365 h 478"/>
                <a:gd name="T72" fmla="*/ 371 w 800"/>
                <a:gd name="T73" fmla="*/ 373 h 478"/>
                <a:gd name="T74" fmla="*/ 308 w 800"/>
                <a:gd name="T75" fmla="*/ 380 h 478"/>
                <a:gd name="T76" fmla="*/ 247 w 800"/>
                <a:gd name="T77" fmla="*/ 390 h 478"/>
                <a:gd name="T78" fmla="*/ 195 w 800"/>
                <a:gd name="T79" fmla="*/ 399 h 478"/>
                <a:gd name="T80" fmla="*/ 153 w 800"/>
                <a:gd name="T81" fmla="*/ 411 h 478"/>
                <a:gd name="T82" fmla="*/ 122 w 800"/>
                <a:gd name="T83" fmla="*/ 424 h 478"/>
                <a:gd name="T84" fmla="*/ 103 w 800"/>
                <a:gd name="T85" fmla="*/ 438 h 478"/>
                <a:gd name="T86" fmla="*/ 84 w 800"/>
                <a:gd name="T87" fmla="*/ 459 h 478"/>
                <a:gd name="T88" fmla="*/ 65 w 800"/>
                <a:gd name="T89" fmla="*/ 472 h 478"/>
                <a:gd name="T90" fmla="*/ 53 w 800"/>
                <a:gd name="T91" fmla="*/ 478 h 478"/>
                <a:gd name="T92" fmla="*/ 44 w 800"/>
                <a:gd name="T93" fmla="*/ 474 h 478"/>
                <a:gd name="T94" fmla="*/ 34 w 800"/>
                <a:gd name="T95" fmla="*/ 466 h 478"/>
                <a:gd name="T96" fmla="*/ 23 w 800"/>
                <a:gd name="T97" fmla="*/ 445 h 478"/>
                <a:gd name="T98" fmla="*/ 15 w 800"/>
                <a:gd name="T99" fmla="*/ 417 h 478"/>
                <a:gd name="T100" fmla="*/ 15 w 800"/>
                <a:gd name="T101" fmla="*/ 403 h 478"/>
                <a:gd name="T102" fmla="*/ 23 w 800"/>
                <a:gd name="T103" fmla="*/ 384 h 478"/>
                <a:gd name="T104" fmla="*/ 36 w 800"/>
                <a:gd name="T105" fmla="*/ 363 h 478"/>
                <a:gd name="T106" fmla="*/ 44 w 800"/>
                <a:gd name="T107" fmla="*/ 338 h 478"/>
                <a:gd name="T108" fmla="*/ 48 w 800"/>
                <a:gd name="T109" fmla="*/ 302 h 478"/>
                <a:gd name="T110" fmla="*/ 48 w 800"/>
                <a:gd name="T111" fmla="*/ 260 h 478"/>
                <a:gd name="T112" fmla="*/ 44 w 800"/>
                <a:gd name="T113" fmla="*/ 204 h 478"/>
                <a:gd name="T114" fmla="*/ 40 w 800"/>
                <a:gd name="T115" fmla="*/ 135 h 478"/>
                <a:gd name="T116" fmla="*/ 36 w 800"/>
                <a:gd name="T117" fmla="*/ 103 h 478"/>
                <a:gd name="T118" fmla="*/ 32 w 800"/>
                <a:gd name="T119" fmla="*/ 74 h 478"/>
                <a:gd name="T120" fmla="*/ 26 w 800"/>
                <a:gd name="T121" fmla="*/ 53 h 478"/>
                <a:gd name="T122" fmla="*/ 19 w 800"/>
                <a:gd name="T123" fmla="*/ 40 h 478"/>
                <a:gd name="T124" fmla="*/ 13 w 800"/>
                <a:gd name="T125" fmla="*/ 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0" h="478">
                  <a:moveTo>
                    <a:pt x="11" y="30"/>
                  </a:moveTo>
                  <a:lnTo>
                    <a:pt x="5" y="26"/>
                  </a:lnTo>
                  <a:lnTo>
                    <a:pt x="3" y="22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40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63" y="11"/>
                  </a:lnTo>
                  <a:lnTo>
                    <a:pt x="69" y="15"/>
                  </a:lnTo>
                  <a:lnTo>
                    <a:pt x="72" y="19"/>
                  </a:lnTo>
                  <a:lnTo>
                    <a:pt x="78" y="22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6" y="30"/>
                  </a:lnTo>
                  <a:lnTo>
                    <a:pt x="86" y="32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5"/>
                  </a:lnTo>
                  <a:lnTo>
                    <a:pt x="90" y="51"/>
                  </a:lnTo>
                  <a:lnTo>
                    <a:pt x="90" y="57"/>
                  </a:lnTo>
                  <a:lnTo>
                    <a:pt x="90" y="66"/>
                  </a:lnTo>
                  <a:lnTo>
                    <a:pt x="90" y="74"/>
                  </a:lnTo>
                  <a:lnTo>
                    <a:pt x="90" y="84"/>
                  </a:lnTo>
                  <a:lnTo>
                    <a:pt x="92" y="95"/>
                  </a:lnTo>
                  <a:lnTo>
                    <a:pt x="92" y="107"/>
                  </a:lnTo>
                  <a:lnTo>
                    <a:pt x="92" y="118"/>
                  </a:lnTo>
                  <a:lnTo>
                    <a:pt x="92" y="132"/>
                  </a:lnTo>
                  <a:lnTo>
                    <a:pt x="93" y="147"/>
                  </a:lnTo>
                  <a:lnTo>
                    <a:pt x="93" y="162"/>
                  </a:lnTo>
                  <a:lnTo>
                    <a:pt x="93" y="177"/>
                  </a:lnTo>
                  <a:lnTo>
                    <a:pt x="93" y="193"/>
                  </a:lnTo>
                  <a:lnTo>
                    <a:pt x="93" y="210"/>
                  </a:lnTo>
                  <a:lnTo>
                    <a:pt x="95" y="223"/>
                  </a:lnTo>
                  <a:lnTo>
                    <a:pt x="95" y="239"/>
                  </a:lnTo>
                  <a:lnTo>
                    <a:pt x="95" y="250"/>
                  </a:lnTo>
                  <a:lnTo>
                    <a:pt x="95" y="264"/>
                  </a:lnTo>
                  <a:lnTo>
                    <a:pt x="95" y="275"/>
                  </a:lnTo>
                  <a:lnTo>
                    <a:pt x="97" y="285"/>
                  </a:lnTo>
                  <a:lnTo>
                    <a:pt x="97" y="294"/>
                  </a:lnTo>
                  <a:lnTo>
                    <a:pt x="97" y="302"/>
                  </a:lnTo>
                  <a:lnTo>
                    <a:pt x="99" y="309"/>
                  </a:lnTo>
                  <a:lnTo>
                    <a:pt x="99" y="317"/>
                  </a:lnTo>
                  <a:lnTo>
                    <a:pt x="101" y="323"/>
                  </a:lnTo>
                  <a:lnTo>
                    <a:pt x="101" y="327"/>
                  </a:lnTo>
                  <a:lnTo>
                    <a:pt x="101" y="331"/>
                  </a:lnTo>
                  <a:lnTo>
                    <a:pt x="103" y="334"/>
                  </a:lnTo>
                  <a:lnTo>
                    <a:pt x="105" y="340"/>
                  </a:lnTo>
                  <a:lnTo>
                    <a:pt x="107" y="344"/>
                  </a:lnTo>
                  <a:lnTo>
                    <a:pt x="111" y="346"/>
                  </a:lnTo>
                  <a:lnTo>
                    <a:pt x="116" y="348"/>
                  </a:lnTo>
                  <a:lnTo>
                    <a:pt x="122" y="348"/>
                  </a:lnTo>
                  <a:lnTo>
                    <a:pt x="130" y="348"/>
                  </a:lnTo>
                  <a:lnTo>
                    <a:pt x="139" y="346"/>
                  </a:lnTo>
                  <a:lnTo>
                    <a:pt x="149" y="346"/>
                  </a:lnTo>
                  <a:lnTo>
                    <a:pt x="155" y="344"/>
                  </a:lnTo>
                  <a:lnTo>
                    <a:pt x="162" y="342"/>
                  </a:lnTo>
                  <a:lnTo>
                    <a:pt x="170" y="342"/>
                  </a:lnTo>
                  <a:lnTo>
                    <a:pt x="180" y="340"/>
                  </a:lnTo>
                  <a:lnTo>
                    <a:pt x="191" y="338"/>
                  </a:lnTo>
                  <a:lnTo>
                    <a:pt x="203" y="336"/>
                  </a:lnTo>
                  <a:lnTo>
                    <a:pt x="216" y="334"/>
                  </a:lnTo>
                  <a:lnTo>
                    <a:pt x="231" y="334"/>
                  </a:lnTo>
                  <a:lnTo>
                    <a:pt x="247" y="332"/>
                  </a:lnTo>
                  <a:lnTo>
                    <a:pt x="264" y="329"/>
                  </a:lnTo>
                  <a:lnTo>
                    <a:pt x="281" y="327"/>
                  </a:lnTo>
                  <a:lnTo>
                    <a:pt x="300" y="325"/>
                  </a:lnTo>
                  <a:lnTo>
                    <a:pt x="321" y="323"/>
                  </a:lnTo>
                  <a:lnTo>
                    <a:pt x="342" y="319"/>
                  </a:lnTo>
                  <a:lnTo>
                    <a:pt x="365" y="317"/>
                  </a:lnTo>
                  <a:lnTo>
                    <a:pt x="388" y="315"/>
                  </a:lnTo>
                  <a:lnTo>
                    <a:pt x="438" y="308"/>
                  </a:lnTo>
                  <a:lnTo>
                    <a:pt x="486" y="304"/>
                  </a:lnTo>
                  <a:lnTo>
                    <a:pt x="537" y="298"/>
                  </a:lnTo>
                  <a:lnTo>
                    <a:pt x="587" y="292"/>
                  </a:lnTo>
                  <a:lnTo>
                    <a:pt x="639" y="287"/>
                  </a:lnTo>
                  <a:lnTo>
                    <a:pt x="691" y="281"/>
                  </a:lnTo>
                  <a:lnTo>
                    <a:pt x="744" y="275"/>
                  </a:lnTo>
                  <a:lnTo>
                    <a:pt x="800" y="269"/>
                  </a:lnTo>
                  <a:lnTo>
                    <a:pt x="800" y="325"/>
                  </a:lnTo>
                  <a:lnTo>
                    <a:pt x="769" y="327"/>
                  </a:lnTo>
                  <a:lnTo>
                    <a:pt x="738" y="329"/>
                  </a:lnTo>
                  <a:lnTo>
                    <a:pt x="710" y="332"/>
                  </a:lnTo>
                  <a:lnTo>
                    <a:pt x="683" y="334"/>
                  </a:lnTo>
                  <a:lnTo>
                    <a:pt x="656" y="338"/>
                  </a:lnTo>
                  <a:lnTo>
                    <a:pt x="629" y="340"/>
                  </a:lnTo>
                  <a:lnTo>
                    <a:pt x="604" y="342"/>
                  </a:lnTo>
                  <a:lnTo>
                    <a:pt x="581" y="346"/>
                  </a:lnTo>
                  <a:lnTo>
                    <a:pt x="570" y="348"/>
                  </a:lnTo>
                  <a:lnTo>
                    <a:pt x="557" y="350"/>
                  </a:lnTo>
                  <a:lnTo>
                    <a:pt x="543" y="352"/>
                  </a:lnTo>
                  <a:lnTo>
                    <a:pt x="528" y="353"/>
                  </a:lnTo>
                  <a:lnTo>
                    <a:pt x="514" y="355"/>
                  </a:lnTo>
                  <a:lnTo>
                    <a:pt x="497" y="357"/>
                  </a:lnTo>
                  <a:lnTo>
                    <a:pt x="482" y="359"/>
                  </a:lnTo>
                  <a:lnTo>
                    <a:pt x="465" y="361"/>
                  </a:lnTo>
                  <a:lnTo>
                    <a:pt x="448" y="363"/>
                  </a:lnTo>
                  <a:lnTo>
                    <a:pt x="430" y="365"/>
                  </a:lnTo>
                  <a:lnTo>
                    <a:pt x="411" y="367"/>
                  </a:lnTo>
                  <a:lnTo>
                    <a:pt x="392" y="371"/>
                  </a:lnTo>
                  <a:lnTo>
                    <a:pt x="371" y="373"/>
                  </a:lnTo>
                  <a:lnTo>
                    <a:pt x="352" y="375"/>
                  </a:lnTo>
                  <a:lnTo>
                    <a:pt x="331" y="378"/>
                  </a:lnTo>
                  <a:lnTo>
                    <a:pt x="308" y="380"/>
                  </a:lnTo>
                  <a:lnTo>
                    <a:pt x="287" y="384"/>
                  </a:lnTo>
                  <a:lnTo>
                    <a:pt x="266" y="386"/>
                  </a:lnTo>
                  <a:lnTo>
                    <a:pt x="247" y="390"/>
                  </a:lnTo>
                  <a:lnTo>
                    <a:pt x="227" y="394"/>
                  </a:lnTo>
                  <a:lnTo>
                    <a:pt x="210" y="396"/>
                  </a:lnTo>
                  <a:lnTo>
                    <a:pt x="195" y="399"/>
                  </a:lnTo>
                  <a:lnTo>
                    <a:pt x="180" y="403"/>
                  </a:lnTo>
                  <a:lnTo>
                    <a:pt x="166" y="407"/>
                  </a:lnTo>
                  <a:lnTo>
                    <a:pt x="153" y="411"/>
                  </a:lnTo>
                  <a:lnTo>
                    <a:pt x="141" y="415"/>
                  </a:lnTo>
                  <a:lnTo>
                    <a:pt x="132" y="419"/>
                  </a:lnTo>
                  <a:lnTo>
                    <a:pt x="122" y="424"/>
                  </a:lnTo>
                  <a:lnTo>
                    <a:pt x="115" y="428"/>
                  </a:lnTo>
                  <a:lnTo>
                    <a:pt x="109" y="432"/>
                  </a:lnTo>
                  <a:lnTo>
                    <a:pt x="103" y="438"/>
                  </a:lnTo>
                  <a:lnTo>
                    <a:pt x="99" y="441"/>
                  </a:lnTo>
                  <a:lnTo>
                    <a:pt x="92" y="451"/>
                  </a:lnTo>
                  <a:lnTo>
                    <a:pt x="84" y="459"/>
                  </a:lnTo>
                  <a:lnTo>
                    <a:pt x="76" y="464"/>
                  </a:lnTo>
                  <a:lnTo>
                    <a:pt x="70" y="468"/>
                  </a:lnTo>
                  <a:lnTo>
                    <a:pt x="65" y="472"/>
                  </a:lnTo>
                  <a:lnTo>
                    <a:pt x="61" y="476"/>
                  </a:lnTo>
                  <a:lnTo>
                    <a:pt x="55" y="476"/>
                  </a:lnTo>
                  <a:lnTo>
                    <a:pt x="53" y="478"/>
                  </a:lnTo>
                  <a:lnTo>
                    <a:pt x="49" y="478"/>
                  </a:lnTo>
                  <a:lnTo>
                    <a:pt x="46" y="476"/>
                  </a:lnTo>
                  <a:lnTo>
                    <a:pt x="44" y="474"/>
                  </a:lnTo>
                  <a:lnTo>
                    <a:pt x="40" y="472"/>
                  </a:lnTo>
                  <a:lnTo>
                    <a:pt x="36" y="470"/>
                  </a:lnTo>
                  <a:lnTo>
                    <a:pt x="34" y="466"/>
                  </a:lnTo>
                  <a:lnTo>
                    <a:pt x="30" y="463"/>
                  </a:lnTo>
                  <a:lnTo>
                    <a:pt x="26" y="457"/>
                  </a:lnTo>
                  <a:lnTo>
                    <a:pt x="23" y="445"/>
                  </a:lnTo>
                  <a:lnTo>
                    <a:pt x="17" y="436"/>
                  </a:lnTo>
                  <a:lnTo>
                    <a:pt x="15" y="426"/>
                  </a:lnTo>
                  <a:lnTo>
                    <a:pt x="15" y="417"/>
                  </a:lnTo>
                  <a:lnTo>
                    <a:pt x="13" y="413"/>
                  </a:lnTo>
                  <a:lnTo>
                    <a:pt x="13" y="407"/>
                  </a:lnTo>
                  <a:lnTo>
                    <a:pt x="15" y="403"/>
                  </a:lnTo>
                  <a:lnTo>
                    <a:pt x="17" y="397"/>
                  </a:lnTo>
                  <a:lnTo>
                    <a:pt x="19" y="392"/>
                  </a:lnTo>
                  <a:lnTo>
                    <a:pt x="23" y="384"/>
                  </a:lnTo>
                  <a:lnTo>
                    <a:pt x="26" y="378"/>
                  </a:lnTo>
                  <a:lnTo>
                    <a:pt x="32" y="371"/>
                  </a:lnTo>
                  <a:lnTo>
                    <a:pt x="36" y="363"/>
                  </a:lnTo>
                  <a:lnTo>
                    <a:pt x="40" y="355"/>
                  </a:lnTo>
                  <a:lnTo>
                    <a:pt x="42" y="348"/>
                  </a:lnTo>
                  <a:lnTo>
                    <a:pt x="44" y="338"/>
                  </a:lnTo>
                  <a:lnTo>
                    <a:pt x="46" y="327"/>
                  </a:lnTo>
                  <a:lnTo>
                    <a:pt x="48" y="315"/>
                  </a:lnTo>
                  <a:lnTo>
                    <a:pt x="48" y="302"/>
                  </a:lnTo>
                  <a:lnTo>
                    <a:pt x="48" y="288"/>
                  </a:lnTo>
                  <a:lnTo>
                    <a:pt x="48" y="275"/>
                  </a:lnTo>
                  <a:lnTo>
                    <a:pt x="48" y="260"/>
                  </a:lnTo>
                  <a:lnTo>
                    <a:pt x="48" y="243"/>
                  </a:lnTo>
                  <a:lnTo>
                    <a:pt x="46" y="223"/>
                  </a:lnTo>
                  <a:lnTo>
                    <a:pt x="44" y="204"/>
                  </a:lnTo>
                  <a:lnTo>
                    <a:pt x="42" y="183"/>
                  </a:lnTo>
                  <a:lnTo>
                    <a:pt x="42" y="160"/>
                  </a:lnTo>
                  <a:lnTo>
                    <a:pt x="40" y="135"/>
                  </a:lnTo>
                  <a:lnTo>
                    <a:pt x="38" y="124"/>
                  </a:lnTo>
                  <a:lnTo>
                    <a:pt x="38" y="112"/>
                  </a:lnTo>
                  <a:lnTo>
                    <a:pt x="36" y="103"/>
                  </a:lnTo>
                  <a:lnTo>
                    <a:pt x="36" y="91"/>
                  </a:lnTo>
                  <a:lnTo>
                    <a:pt x="34" y="84"/>
                  </a:lnTo>
                  <a:lnTo>
                    <a:pt x="32" y="74"/>
                  </a:lnTo>
                  <a:lnTo>
                    <a:pt x="30" y="66"/>
                  </a:lnTo>
                  <a:lnTo>
                    <a:pt x="28" y="61"/>
                  </a:lnTo>
                  <a:lnTo>
                    <a:pt x="26" y="53"/>
                  </a:lnTo>
                  <a:lnTo>
                    <a:pt x="25" y="47"/>
                  </a:lnTo>
                  <a:lnTo>
                    <a:pt x="23" y="44"/>
                  </a:lnTo>
                  <a:lnTo>
                    <a:pt x="19" y="40"/>
                  </a:lnTo>
                  <a:lnTo>
                    <a:pt x="17" y="36"/>
                  </a:lnTo>
                  <a:lnTo>
                    <a:pt x="15" y="32"/>
                  </a:lnTo>
                  <a:lnTo>
                    <a:pt x="13" y="30"/>
                  </a:lnTo>
                  <a:lnTo>
                    <a:pt x="11" y="30"/>
                  </a:lnTo>
                  <a:lnTo>
                    <a:pt x="11" y="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379"/>
          <p:cNvSpPr/>
          <p:nvPr/>
        </p:nvSpPr>
        <p:spPr bwMode="auto">
          <a:xfrm>
            <a:off x="2071096" y="2179634"/>
            <a:ext cx="202781" cy="1373785"/>
          </a:xfrm>
          <a:custGeom>
            <a:avLst/>
            <a:gdLst>
              <a:gd name="T0" fmla="*/ 96 w 101"/>
              <a:gd name="T1" fmla="*/ 38 h 850"/>
              <a:gd name="T2" fmla="*/ 99 w 101"/>
              <a:gd name="T3" fmla="*/ 54 h 850"/>
              <a:gd name="T4" fmla="*/ 101 w 101"/>
              <a:gd name="T5" fmla="*/ 63 h 850"/>
              <a:gd name="T6" fmla="*/ 99 w 101"/>
              <a:gd name="T7" fmla="*/ 75 h 850"/>
              <a:gd name="T8" fmla="*/ 97 w 101"/>
              <a:gd name="T9" fmla="*/ 78 h 850"/>
              <a:gd name="T10" fmla="*/ 97 w 101"/>
              <a:gd name="T11" fmla="*/ 86 h 850"/>
              <a:gd name="T12" fmla="*/ 97 w 101"/>
              <a:gd name="T13" fmla="*/ 94 h 850"/>
              <a:gd name="T14" fmla="*/ 96 w 101"/>
              <a:gd name="T15" fmla="*/ 103 h 850"/>
              <a:gd name="T16" fmla="*/ 96 w 101"/>
              <a:gd name="T17" fmla="*/ 117 h 850"/>
              <a:gd name="T18" fmla="*/ 94 w 101"/>
              <a:gd name="T19" fmla="*/ 130 h 850"/>
              <a:gd name="T20" fmla="*/ 94 w 101"/>
              <a:gd name="T21" fmla="*/ 147 h 850"/>
              <a:gd name="T22" fmla="*/ 94 w 101"/>
              <a:gd name="T23" fmla="*/ 166 h 850"/>
              <a:gd name="T24" fmla="*/ 92 w 101"/>
              <a:gd name="T25" fmla="*/ 188 h 850"/>
              <a:gd name="T26" fmla="*/ 92 w 101"/>
              <a:gd name="T27" fmla="*/ 210 h 850"/>
              <a:gd name="T28" fmla="*/ 90 w 101"/>
              <a:gd name="T29" fmla="*/ 237 h 850"/>
              <a:gd name="T30" fmla="*/ 90 w 101"/>
              <a:gd name="T31" fmla="*/ 264 h 850"/>
              <a:gd name="T32" fmla="*/ 88 w 101"/>
              <a:gd name="T33" fmla="*/ 295 h 850"/>
              <a:gd name="T34" fmla="*/ 88 w 101"/>
              <a:gd name="T35" fmla="*/ 325 h 850"/>
              <a:gd name="T36" fmla="*/ 88 w 101"/>
              <a:gd name="T37" fmla="*/ 360 h 850"/>
              <a:gd name="T38" fmla="*/ 86 w 101"/>
              <a:gd name="T39" fmla="*/ 396 h 850"/>
              <a:gd name="T40" fmla="*/ 84 w 101"/>
              <a:gd name="T41" fmla="*/ 467 h 850"/>
              <a:gd name="T42" fmla="*/ 84 w 101"/>
              <a:gd name="T43" fmla="*/ 536 h 850"/>
              <a:gd name="T44" fmla="*/ 82 w 101"/>
              <a:gd name="T45" fmla="*/ 599 h 850"/>
              <a:gd name="T46" fmla="*/ 80 w 101"/>
              <a:gd name="T47" fmla="*/ 656 h 850"/>
              <a:gd name="T48" fmla="*/ 80 w 101"/>
              <a:gd name="T49" fmla="*/ 710 h 850"/>
              <a:gd name="T50" fmla="*/ 78 w 101"/>
              <a:gd name="T51" fmla="*/ 762 h 850"/>
              <a:gd name="T52" fmla="*/ 78 w 101"/>
              <a:gd name="T53" fmla="*/ 807 h 850"/>
              <a:gd name="T54" fmla="*/ 78 w 101"/>
              <a:gd name="T55" fmla="*/ 850 h 850"/>
              <a:gd name="T56" fmla="*/ 32 w 101"/>
              <a:gd name="T57" fmla="*/ 809 h 850"/>
              <a:gd name="T58" fmla="*/ 32 w 101"/>
              <a:gd name="T59" fmla="*/ 733 h 850"/>
              <a:gd name="T60" fmla="*/ 32 w 101"/>
              <a:gd name="T61" fmla="*/ 662 h 850"/>
              <a:gd name="T62" fmla="*/ 32 w 101"/>
              <a:gd name="T63" fmla="*/ 595 h 850"/>
              <a:gd name="T64" fmla="*/ 32 w 101"/>
              <a:gd name="T65" fmla="*/ 532 h 850"/>
              <a:gd name="T66" fmla="*/ 32 w 101"/>
              <a:gd name="T67" fmla="*/ 475 h 850"/>
              <a:gd name="T68" fmla="*/ 32 w 101"/>
              <a:gd name="T69" fmla="*/ 421 h 850"/>
              <a:gd name="T70" fmla="*/ 30 w 101"/>
              <a:gd name="T71" fmla="*/ 371 h 850"/>
              <a:gd name="T72" fmla="*/ 30 w 101"/>
              <a:gd name="T73" fmla="*/ 327 h 850"/>
              <a:gd name="T74" fmla="*/ 30 w 101"/>
              <a:gd name="T75" fmla="*/ 287 h 850"/>
              <a:gd name="T76" fmla="*/ 30 w 101"/>
              <a:gd name="T77" fmla="*/ 251 h 850"/>
              <a:gd name="T78" fmla="*/ 30 w 101"/>
              <a:gd name="T79" fmla="*/ 218 h 850"/>
              <a:gd name="T80" fmla="*/ 30 w 101"/>
              <a:gd name="T81" fmla="*/ 191 h 850"/>
              <a:gd name="T82" fmla="*/ 29 w 101"/>
              <a:gd name="T83" fmla="*/ 168 h 850"/>
              <a:gd name="T84" fmla="*/ 29 w 101"/>
              <a:gd name="T85" fmla="*/ 151 h 850"/>
              <a:gd name="T86" fmla="*/ 29 w 101"/>
              <a:gd name="T87" fmla="*/ 136 h 850"/>
              <a:gd name="T88" fmla="*/ 27 w 101"/>
              <a:gd name="T89" fmla="*/ 122 h 850"/>
              <a:gd name="T90" fmla="*/ 25 w 101"/>
              <a:gd name="T91" fmla="*/ 98 h 850"/>
              <a:gd name="T92" fmla="*/ 21 w 101"/>
              <a:gd name="T93" fmla="*/ 69 h 850"/>
              <a:gd name="T94" fmla="*/ 17 w 101"/>
              <a:gd name="T95" fmla="*/ 50 h 850"/>
              <a:gd name="T96" fmla="*/ 11 w 101"/>
              <a:gd name="T97" fmla="*/ 34 h 850"/>
              <a:gd name="T98" fmla="*/ 4 w 101"/>
              <a:gd name="T99" fmla="*/ 27 h 850"/>
              <a:gd name="T100" fmla="*/ 0 w 101"/>
              <a:gd name="T101" fmla="*/ 19 h 850"/>
              <a:gd name="T102" fmla="*/ 0 w 101"/>
              <a:gd name="T103" fmla="*/ 11 h 850"/>
              <a:gd name="T104" fmla="*/ 2 w 101"/>
              <a:gd name="T105" fmla="*/ 4 h 850"/>
              <a:gd name="T106" fmla="*/ 8 w 101"/>
              <a:gd name="T107" fmla="*/ 2 h 850"/>
              <a:gd name="T108" fmla="*/ 17 w 101"/>
              <a:gd name="T109" fmla="*/ 0 h 850"/>
              <a:gd name="T110" fmla="*/ 32 w 101"/>
              <a:gd name="T111" fmla="*/ 0 h 850"/>
              <a:gd name="T112" fmla="*/ 50 w 101"/>
              <a:gd name="T113" fmla="*/ 4 h 850"/>
              <a:gd name="T114" fmla="*/ 67 w 101"/>
              <a:gd name="T115" fmla="*/ 11 h 850"/>
              <a:gd name="T116" fmla="*/ 80 w 101"/>
              <a:gd name="T117" fmla="*/ 19 h 850"/>
              <a:gd name="T118" fmla="*/ 90 w 101"/>
              <a:gd name="T119" fmla="*/ 27 h 850"/>
              <a:gd name="T120" fmla="*/ 96 w 101"/>
              <a:gd name="T121" fmla="*/ 34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" h="850">
                <a:moveTo>
                  <a:pt x="96" y="34"/>
                </a:moveTo>
                <a:lnTo>
                  <a:pt x="96" y="38"/>
                </a:lnTo>
                <a:lnTo>
                  <a:pt x="97" y="42"/>
                </a:lnTo>
                <a:lnTo>
                  <a:pt x="99" y="54"/>
                </a:lnTo>
                <a:lnTo>
                  <a:pt x="101" y="57"/>
                </a:lnTo>
                <a:lnTo>
                  <a:pt x="101" y="63"/>
                </a:lnTo>
                <a:lnTo>
                  <a:pt x="99" y="69"/>
                </a:lnTo>
                <a:lnTo>
                  <a:pt x="99" y="75"/>
                </a:lnTo>
                <a:lnTo>
                  <a:pt x="99" y="77"/>
                </a:lnTo>
                <a:lnTo>
                  <a:pt x="97" y="78"/>
                </a:lnTo>
                <a:lnTo>
                  <a:pt x="97" y="82"/>
                </a:lnTo>
                <a:lnTo>
                  <a:pt x="97" y="86"/>
                </a:lnTo>
                <a:lnTo>
                  <a:pt x="97" y="90"/>
                </a:lnTo>
                <a:lnTo>
                  <a:pt x="97" y="94"/>
                </a:lnTo>
                <a:lnTo>
                  <a:pt x="96" y="98"/>
                </a:lnTo>
                <a:lnTo>
                  <a:pt x="96" y="103"/>
                </a:lnTo>
                <a:lnTo>
                  <a:pt x="96" y="109"/>
                </a:lnTo>
                <a:lnTo>
                  <a:pt x="96" y="117"/>
                </a:lnTo>
                <a:lnTo>
                  <a:pt x="96" y="122"/>
                </a:lnTo>
                <a:lnTo>
                  <a:pt x="94" y="130"/>
                </a:lnTo>
                <a:lnTo>
                  <a:pt x="94" y="140"/>
                </a:lnTo>
                <a:lnTo>
                  <a:pt x="94" y="147"/>
                </a:lnTo>
                <a:lnTo>
                  <a:pt x="94" y="157"/>
                </a:lnTo>
                <a:lnTo>
                  <a:pt x="94" y="166"/>
                </a:lnTo>
                <a:lnTo>
                  <a:pt x="92" y="178"/>
                </a:lnTo>
                <a:lnTo>
                  <a:pt x="92" y="188"/>
                </a:lnTo>
                <a:lnTo>
                  <a:pt x="92" y="199"/>
                </a:lnTo>
                <a:lnTo>
                  <a:pt x="92" y="210"/>
                </a:lnTo>
                <a:lnTo>
                  <a:pt x="90" y="224"/>
                </a:lnTo>
                <a:lnTo>
                  <a:pt x="90" y="237"/>
                </a:lnTo>
                <a:lnTo>
                  <a:pt x="90" y="251"/>
                </a:lnTo>
                <a:lnTo>
                  <a:pt x="90" y="264"/>
                </a:lnTo>
                <a:lnTo>
                  <a:pt x="90" y="279"/>
                </a:lnTo>
                <a:lnTo>
                  <a:pt x="88" y="295"/>
                </a:lnTo>
                <a:lnTo>
                  <a:pt x="88" y="310"/>
                </a:lnTo>
                <a:lnTo>
                  <a:pt x="88" y="325"/>
                </a:lnTo>
                <a:lnTo>
                  <a:pt x="88" y="342"/>
                </a:lnTo>
                <a:lnTo>
                  <a:pt x="88" y="360"/>
                </a:lnTo>
                <a:lnTo>
                  <a:pt x="86" y="377"/>
                </a:lnTo>
                <a:lnTo>
                  <a:pt x="86" y="396"/>
                </a:lnTo>
                <a:lnTo>
                  <a:pt x="86" y="432"/>
                </a:lnTo>
                <a:lnTo>
                  <a:pt x="84" y="467"/>
                </a:lnTo>
                <a:lnTo>
                  <a:pt x="84" y="501"/>
                </a:lnTo>
                <a:lnTo>
                  <a:pt x="84" y="536"/>
                </a:lnTo>
                <a:lnTo>
                  <a:pt x="82" y="566"/>
                </a:lnTo>
                <a:lnTo>
                  <a:pt x="82" y="599"/>
                </a:lnTo>
                <a:lnTo>
                  <a:pt x="82" y="628"/>
                </a:lnTo>
                <a:lnTo>
                  <a:pt x="80" y="656"/>
                </a:lnTo>
                <a:lnTo>
                  <a:pt x="80" y="685"/>
                </a:lnTo>
                <a:lnTo>
                  <a:pt x="80" y="710"/>
                </a:lnTo>
                <a:lnTo>
                  <a:pt x="78" y="737"/>
                </a:lnTo>
                <a:lnTo>
                  <a:pt x="78" y="762"/>
                </a:lnTo>
                <a:lnTo>
                  <a:pt x="78" y="784"/>
                </a:lnTo>
                <a:lnTo>
                  <a:pt x="78" y="807"/>
                </a:lnTo>
                <a:lnTo>
                  <a:pt x="78" y="828"/>
                </a:lnTo>
                <a:lnTo>
                  <a:pt x="78" y="850"/>
                </a:lnTo>
                <a:lnTo>
                  <a:pt x="32" y="850"/>
                </a:lnTo>
                <a:lnTo>
                  <a:pt x="32" y="809"/>
                </a:lnTo>
                <a:lnTo>
                  <a:pt x="32" y="771"/>
                </a:lnTo>
                <a:lnTo>
                  <a:pt x="32" y="733"/>
                </a:lnTo>
                <a:lnTo>
                  <a:pt x="32" y="696"/>
                </a:lnTo>
                <a:lnTo>
                  <a:pt x="32" y="662"/>
                </a:lnTo>
                <a:lnTo>
                  <a:pt x="32" y="628"/>
                </a:lnTo>
                <a:lnTo>
                  <a:pt x="32" y="595"/>
                </a:lnTo>
                <a:lnTo>
                  <a:pt x="32" y="563"/>
                </a:lnTo>
                <a:lnTo>
                  <a:pt x="32" y="532"/>
                </a:lnTo>
                <a:lnTo>
                  <a:pt x="32" y="503"/>
                </a:lnTo>
                <a:lnTo>
                  <a:pt x="32" y="475"/>
                </a:lnTo>
                <a:lnTo>
                  <a:pt x="32" y="448"/>
                </a:lnTo>
                <a:lnTo>
                  <a:pt x="32" y="421"/>
                </a:lnTo>
                <a:lnTo>
                  <a:pt x="32" y="396"/>
                </a:lnTo>
                <a:lnTo>
                  <a:pt x="30" y="371"/>
                </a:lnTo>
                <a:lnTo>
                  <a:pt x="30" y="348"/>
                </a:lnTo>
                <a:lnTo>
                  <a:pt x="30" y="327"/>
                </a:lnTo>
                <a:lnTo>
                  <a:pt x="30" y="306"/>
                </a:lnTo>
                <a:lnTo>
                  <a:pt x="30" y="287"/>
                </a:lnTo>
                <a:lnTo>
                  <a:pt x="30" y="268"/>
                </a:lnTo>
                <a:lnTo>
                  <a:pt x="30" y="251"/>
                </a:lnTo>
                <a:lnTo>
                  <a:pt x="30" y="233"/>
                </a:lnTo>
                <a:lnTo>
                  <a:pt x="30" y="218"/>
                </a:lnTo>
                <a:lnTo>
                  <a:pt x="30" y="205"/>
                </a:lnTo>
                <a:lnTo>
                  <a:pt x="30" y="191"/>
                </a:lnTo>
                <a:lnTo>
                  <a:pt x="30" y="180"/>
                </a:lnTo>
                <a:lnTo>
                  <a:pt x="29" y="168"/>
                </a:lnTo>
                <a:lnTo>
                  <a:pt x="29" y="159"/>
                </a:lnTo>
                <a:lnTo>
                  <a:pt x="29" y="151"/>
                </a:lnTo>
                <a:lnTo>
                  <a:pt x="29" y="144"/>
                </a:lnTo>
                <a:lnTo>
                  <a:pt x="29" y="136"/>
                </a:lnTo>
                <a:lnTo>
                  <a:pt x="29" y="132"/>
                </a:lnTo>
                <a:lnTo>
                  <a:pt x="27" y="122"/>
                </a:lnTo>
                <a:lnTo>
                  <a:pt x="27" y="113"/>
                </a:lnTo>
                <a:lnTo>
                  <a:pt x="25" y="98"/>
                </a:lnTo>
                <a:lnTo>
                  <a:pt x="23" y="82"/>
                </a:lnTo>
                <a:lnTo>
                  <a:pt x="21" y="69"/>
                </a:lnTo>
                <a:lnTo>
                  <a:pt x="19" y="57"/>
                </a:lnTo>
                <a:lnTo>
                  <a:pt x="17" y="50"/>
                </a:lnTo>
                <a:lnTo>
                  <a:pt x="13" y="40"/>
                </a:lnTo>
                <a:lnTo>
                  <a:pt x="11" y="34"/>
                </a:lnTo>
                <a:lnTo>
                  <a:pt x="8" y="31"/>
                </a:lnTo>
                <a:lnTo>
                  <a:pt x="4" y="27"/>
                </a:lnTo>
                <a:lnTo>
                  <a:pt x="2" y="23"/>
                </a:lnTo>
                <a:lnTo>
                  <a:pt x="0" y="19"/>
                </a:lnTo>
                <a:lnTo>
                  <a:pt x="0" y="15"/>
                </a:lnTo>
                <a:lnTo>
                  <a:pt x="0" y="11"/>
                </a:lnTo>
                <a:lnTo>
                  <a:pt x="2" y="8"/>
                </a:lnTo>
                <a:lnTo>
                  <a:pt x="2" y="4"/>
                </a:lnTo>
                <a:lnTo>
                  <a:pt x="6" y="2"/>
                </a:lnTo>
                <a:lnTo>
                  <a:pt x="8" y="2"/>
                </a:lnTo>
                <a:lnTo>
                  <a:pt x="13" y="0"/>
                </a:lnTo>
                <a:lnTo>
                  <a:pt x="17" y="0"/>
                </a:lnTo>
                <a:lnTo>
                  <a:pt x="25" y="0"/>
                </a:lnTo>
                <a:lnTo>
                  <a:pt x="32" y="0"/>
                </a:lnTo>
                <a:lnTo>
                  <a:pt x="40" y="2"/>
                </a:lnTo>
                <a:lnTo>
                  <a:pt x="50" y="4"/>
                </a:lnTo>
                <a:lnTo>
                  <a:pt x="57" y="8"/>
                </a:lnTo>
                <a:lnTo>
                  <a:pt x="67" y="11"/>
                </a:lnTo>
                <a:lnTo>
                  <a:pt x="73" y="15"/>
                </a:lnTo>
                <a:lnTo>
                  <a:pt x="80" y="19"/>
                </a:lnTo>
                <a:lnTo>
                  <a:pt x="84" y="23"/>
                </a:lnTo>
                <a:lnTo>
                  <a:pt x="90" y="27"/>
                </a:lnTo>
                <a:lnTo>
                  <a:pt x="94" y="31"/>
                </a:lnTo>
                <a:lnTo>
                  <a:pt x="96" y="34"/>
                </a:lnTo>
                <a:lnTo>
                  <a:pt x="96" y="3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80"/>
          <p:cNvSpPr/>
          <p:nvPr/>
        </p:nvSpPr>
        <p:spPr bwMode="auto">
          <a:xfrm>
            <a:off x="1566133" y="2493181"/>
            <a:ext cx="353872" cy="523654"/>
          </a:xfrm>
          <a:custGeom>
            <a:avLst/>
            <a:gdLst>
              <a:gd name="T0" fmla="*/ 129 w 178"/>
              <a:gd name="T1" fmla="*/ 25 h 326"/>
              <a:gd name="T2" fmla="*/ 142 w 178"/>
              <a:gd name="T3" fmla="*/ 37 h 326"/>
              <a:gd name="T4" fmla="*/ 148 w 178"/>
              <a:gd name="T5" fmla="*/ 44 h 326"/>
              <a:gd name="T6" fmla="*/ 150 w 178"/>
              <a:gd name="T7" fmla="*/ 54 h 326"/>
              <a:gd name="T8" fmla="*/ 146 w 178"/>
              <a:gd name="T9" fmla="*/ 67 h 326"/>
              <a:gd name="T10" fmla="*/ 140 w 178"/>
              <a:gd name="T11" fmla="*/ 86 h 326"/>
              <a:gd name="T12" fmla="*/ 129 w 178"/>
              <a:gd name="T13" fmla="*/ 113 h 326"/>
              <a:gd name="T14" fmla="*/ 115 w 178"/>
              <a:gd name="T15" fmla="*/ 146 h 326"/>
              <a:gd name="T16" fmla="*/ 100 w 178"/>
              <a:gd name="T17" fmla="*/ 180 h 326"/>
              <a:gd name="T18" fmla="*/ 88 w 178"/>
              <a:gd name="T19" fmla="*/ 211 h 326"/>
              <a:gd name="T20" fmla="*/ 79 w 178"/>
              <a:gd name="T21" fmla="*/ 234 h 326"/>
              <a:gd name="T22" fmla="*/ 73 w 178"/>
              <a:gd name="T23" fmla="*/ 251 h 326"/>
              <a:gd name="T24" fmla="*/ 73 w 178"/>
              <a:gd name="T25" fmla="*/ 260 h 326"/>
              <a:gd name="T26" fmla="*/ 73 w 178"/>
              <a:gd name="T27" fmla="*/ 264 h 326"/>
              <a:gd name="T28" fmla="*/ 81 w 178"/>
              <a:gd name="T29" fmla="*/ 266 h 326"/>
              <a:gd name="T30" fmla="*/ 96 w 178"/>
              <a:gd name="T31" fmla="*/ 268 h 326"/>
              <a:gd name="T32" fmla="*/ 117 w 178"/>
              <a:gd name="T33" fmla="*/ 266 h 326"/>
              <a:gd name="T34" fmla="*/ 144 w 178"/>
              <a:gd name="T35" fmla="*/ 264 h 326"/>
              <a:gd name="T36" fmla="*/ 178 w 178"/>
              <a:gd name="T37" fmla="*/ 259 h 326"/>
              <a:gd name="T38" fmla="*/ 134 w 178"/>
              <a:gd name="T39" fmla="*/ 299 h 326"/>
              <a:gd name="T40" fmla="*/ 94 w 178"/>
              <a:gd name="T41" fmla="*/ 308 h 326"/>
              <a:gd name="T42" fmla="*/ 65 w 178"/>
              <a:gd name="T43" fmla="*/ 316 h 326"/>
              <a:gd name="T44" fmla="*/ 42 w 178"/>
              <a:gd name="T45" fmla="*/ 322 h 326"/>
              <a:gd name="T46" fmla="*/ 31 w 178"/>
              <a:gd name="T47" fmla="*/ 324 h 326"/>
              <a:gd name="T48" fmla="*/ 25 w 178"/>
              <a:gd name="T49" fmla="*/ 326 h 326"/>
              <a:gd name="T50" fmla="*/ 18 w 178"/>
              <a:gd name="T51" fmla="*/ 322 h 326"/>
              <a:gd name="T52" fmla="*/ 12 w 178"/>
              <a:gd name="T53" fmla="*/ 306 h 326"/>
              <a:gd name="T54" fmla="*/ 4 w 178"/>
              <a:gd name="T55" fmla="*/ 287 h 326"/>
              <a:gd name="T56" fmla="*/ 0 w 178"/>
              <a:gd name="T57" fmla="*/ 274 h 326"/>
              <a:gd name="T58" fmla="*/ 2 w 178"/>
              <a:gd name="T59" fmla="*/ 264 h 326"/>
              <a:gd name="T60" fmla="*/ 12 w 178"/>
              <a:gd name="T61" fmla="*/ 251 h 326"/>
              <a:gd name="T62" fmla="*/ 23 w 178"/>
              <a:gd name="T63" fmla="*/ 243 h 326"/>
              <a:gd name="T64" fmla="*/ 33 w 178"/>
              <a:gd name="T65" fmla="*/ 232 h 326"/>
              <a:gd name="T66" fmla="*/ 46 w 178"/>
              <a:gd name="T67" fmla="*/ 207 h 326"/>
              <a:gd name="T68" fmla="*/ 65 w 178"/>
              <a:gd name="T69" fmla="*/ 155 h 326"/>
              <a:gd name="T70" fmla="*/ 79 w 178"/>
              <a:gd name="T71" fmla="*/ 92 h 326"/>
              <a:gd name="T72" fmla="*/ 83 w 178"/>
              <a:gd name="T73" fmla="*/ 63 h 326"/>
              <a:gd name="T74" fmla="*/ 85 w 178"/>
              <a:gd name="T75" fmla="*/ 40 h 326"/>
              <a:gd name="T76" fmla="*/ 81 w 178"/>
              <a:gd name="T77" fmla="*/ 29 h 326"/>
              <a:gd name="T78" fmla="*/ 75 w 178"/>
              <a:gd name="T79" fmla="*/ 21 h 326"/>
              <a:gd name="T80" fmla="*/ 75 w 178"/>
              <a:gd name="T81" fmla="*/ 12 h 326"/>
              <a:gd name="T82" fmla="*/ 79 w 178"/>
              <a:gd name="T83" fmla="*/ 2 h 326"/>
              <a:gd name="T84" fmla="*/ 90 w 178"/>
              <a:gd name="T85" fmla="*/ 2 h 326"/>
              <a:gd name="T86" fmla="*/ 108 w 178"/>
              <a:gd name="T87" fmla="*/ 1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8" h="326">
                <a:moveTo>
                  <a:pt x="115" y="14"/>
                </a:moveTo>
                <a:lnTo>
                  <a:pt x="123" y="19"/>
                </a:lnTo>
                <a:lnTo>
                  <a:pt x="129" y="25"/>
                </a:lnTo>
                <a:lnTo>
                  <a:pt x="134" y="29"/>
                </a:lnTo>
                <a:lnTo>
                  <a:pt x="138" y="33"/>
                </a:lnTo>
                <a:lnTo>
                  <a:pt x="142" y="37"/>
                </a:lnTo>
                <a:lnTo>
                  <a:pt x="144" y="40"/>
                </a:lnTo>
                <a:lnTo>
                  <a:pt x="146" y="42"/>
                </a:lnTo>
                <a:lnTo>
                  <a:pt x="148" y="44"/>
                </a:lnTo>
                <a:lnTo>
                  <a:pt x="150" y="48"/>
                </a:lnTo>
                <a:lnTo>
                  <a:pt x="150" y="50"/>
                </a:lnTo>
                <a:lnTo>
                  <a:pt x="150" y="54"/>
                </a:lnTo>
                <a:lnTo>
                  <a:pt x="148" y="58"/>
                </a:lnTo>
                <a:lnTo>
                  <a:pt x="148" y="61"/>
                </a:lnTo>
                <a:lnTo>
                  <a:pt x="146" y="67"/>
                </a:lnTo>
                <a:lnTo>
                  <a:pt x="144" y="73"/>
                </a:lnTo>
                <a:lnTo>
                  <a:pt x="142" y="81"/>
                </a:lnTo>
                <a:lnTo>
                  <a:pt x="140" y="86"/>
                </a:lnTo>
                <a:lnTo>
                  <a:pt x="136" y="94"/>
                </a:lnTo>
                <a:lnTo>
                  <a:pt x="132" y="104"/>
                </a:lnTo>
                <a:lnTo>
                  <a:pt x="129" y="113"/>
                </a:lnTo>
                <a:lnTo>
                  <a:pt x="125" y="123"/>
                </a:lnTo>
                <a:lnTo>
                  <a:pt x="121" y="134"/>
                </a:lnTo>
                <a:lnTo>
                  <a:pt x="115" y="146"/>
                </a:lnTo>
                <a:lnTo>
                  <a:pt x="111" y="157"/>
                </a:lnTo>
                <a:lnTo>
                  <a:pt x="106" y="169"/>
                </a:lnTo>
                <a:lnTo>
                  <a:pt x="100" y="180"/>
                </a:lnTo>
                <a:lnTo>
                  <a:pt x="96" y="192"/>
                </a:lnTo>
                <a:lnTo>
                  <a:pt x="92" y="201"/>
                </a:lnTo>
                <a:lnTo>
                  <a:pt x="88" y="211"/>
                </a:lnTo>
                <a:lnTo>
                  <a:pt x="85" y="218"/>
                </a:lnTo>
                <a:lnTo>
                  <a:pt x="83" y="226"/>
                </a:lnTo>
                <a:lnTo>
                  <a:pt x="79" y="234"/>
                </a:lnTo>
                <a:lnTo>
                  <a:pt x="77" y="239"/>
                </a:lnTo>
                <a:lnTo>
                  <a:pt x="75" y="245"/>
                </a:lnTo>
                <a:lnTo>
                  <a:pt x="73" y="251"/>
                </a:lnTo>
                <a:lnTo>
                  <a:pt x="73" y="255"/>
                </a:lnTo>
                <a:lnTo>
                  <a:pt x="73" y="259"/>
                </a:lnTo>
                <a:lnTo>
                  <a:pt x="73" y="260"/>
                </a:lnTo>
                <a:lnTo>
                  <a:pt x="73" y="262"/>
                </a:lnTo>
                <a:lnTo>
                  <a:pt x="73" y="264"/>
                </a:lnTo>
                <a:lnTo>
                  <a:pt x="73" y="264"/>
                </a:lnTo>
                <a:lnTo>
                  <a:pt x="75" y="266"/>
                </a:lnTo>
                <a:lnTo>
                  <a:pt x="79" y="266"/>
                </a:lnTo>
                <a:lnTo>
                  <a:pt x="81" y="266"/>
                </a:lnTo>
                <a:lnTo>
                  <a:pt x="85" y="266"/>
                </a:lnTo>
                <a:lnTo>
                  <a:pt x="90" y="268"/>
                </a:lnTo>
                <a:lnTo>
                  <a:pt x="96" y="268"/>
                </a:lnTo>
                <a:lnTo>
                  <a:pt x="102" y="266"/>
                </a:lnTo>
                <a:lnTo>
                  <a:pt x="109" y="266"/>
                </a:lnTo>
                <a:lnTo>
                  <a:pt x="117" y="266"/>
                </a:lnTo>
                <a:lnTo>
                  <a:pt x="125" y="266"/>
                </a:lnTo>
                <a:lnTo>
                  <a:pt x="134" y="264"/>
                </a:lnTo>
                <a:lnTo>
                  <a:pt x="144" y="264"/>
                </a:lnTo>
                <a:lnTo>
                  <a:pt x="153" y="262"/>
                </a:lnTo>
                <a:lnTo>
                  <a:pt x="165" y="260"/>
                </a:lnTo>
                <a:lnTo>
                  <a:pt x="178" y="259"/>
                </a:lnTo>
                <a:lnTo>
                  <a:pt x="165" y="289"/>
                </a:lnTo>
                <a:lnTo>
                  <a:pt x="150" y="293"/>
                </a:lnTo>
                <a:lnTo>
                  <a:pt x="134" y="299"/>
                </a:lnTo>
                <a:lnTo>
                  <a:pt x="121" y="303"/>
                </a:lnTo>
                <a:lnTo>
                  <a:pt x="108" y="306"/>
                </a:lnTo>
                <a:lnTo>
                  <a:pt x="94" y="308"/>
                </a:lnTo>
                <a:lnTo>
                  <a:pt x="85" y="312"/>
                </a:lnTo>
                <a:lnTo>
                  <a:pt x="73" y="314"/>
                </a:lnTo>
                <a:lnTo>
                  <a:pt x="65" y="316"/>
                </a:lnTo>
                <a:lnTo>
                  <a:pt x="56" y="318"/>
                </a:lnTo>
                <a:lnTo>
                  <a:pt x="50" y="320"/>
                </a:lnTo>
                <a:lnTo>
                  <a:pt x="42" y="322"/>
                </a:lnTo>
                <a:lnTo>
                  <a:pt x="39" y="324"/>
                </a:lnTo>
                <a:lnTo>
                  <a:pt x="33" y="324"/>
                </a:lnTo>
                <a:lnTo>
                  <a:pt x="31" y="324"/>
                </a:lnTo>
                <a:lnTo>
                  <a:pt x="27" y="326"/>
                </a:lnTo>
                <a:lnTo>
                  <a:pt x="27" y="326"/>
                </a:lnTo>
                <a:lnTo>
                  <a:pt x="25" y="326"/>
                </a:lnTo>
                <a:lnTo>
                  <a:pt x="23" y="326"/>
                </a:lnTo>
                <a:lnTo>
                  <a:pt x="21" y="324"/>
                </a:lnTo>
                <a:lnTo>
                  <a:pt x="18" y="322"/>
                </a:lnTo>
                <a:lnTo>
                  <a:pt x="16" y="318"/>
                </a:lnTo>
                <a:lnTo>
                  <a:pt x="14" y="312"/>
                </a:lnTo>
                <a:lnTo>
                  <a:pt x="12" y="306"/>
                </a:lnTo>
                <a:lnTo>
                  <a:pt x="10" y="299"/>
                </a:lnTo>
                <a:lnTo>
                  <a:pt x="6" y="293"/>
                </a:lnTo>
                <a:lnTo>
                  <a:pt x="4" y="287"/>
                </a:lnTo>
                <a:lnTo>
                  <a:pt x="2" y="283"/>
                </a:lnTo>
                <a:lnTo>
                  <a:pt x="0" y="278"/>
                </a:lnTo>
                <a:lnTo>
                  <a:pt x="0" y="274"/>
                </a:lnTo>
                <a:lnTo>
                  <a:pt x="0" y="270"/>
                </a:lnTo>
                <a:lnTo>
                  <a:pt x="0" y="266"/>
                </a:lnTo>
                <a:lnTo>
                  <a:pt x="2" y="264"/>
                </a:lnTo>
                <a:lnTo>
                  <a:pt x="4" y="259"/>
                </a:lnTo>
                <a:lnTo>
                  <a:pt x="8" y="253"/>
                </a:lnTo>
                <a:lnTo>
                  <a:pt x="12" y="251"/>
                </a:lnTo>
                <a:lnTo>
                  <a:pt x="14" y="249"/>
                </a:lnTo>
                <a:lnTo>
                  <a:pt x="18" y="245"/>
                </a:lnTo>
                <a:lnTo>
                  <a:pt x="23" y="243"/>
                </a:lnTo>
                <a:lnTo>
                  <a:pt x="25" y="241"/>
                </a:lnTo>
                <a:lnTo>
                  <a:pt x="29" y="238"/>
                </a:lnTo>
                <a:lnTo>
                  <a:pt x="33" y="232"/>
                </a:lnTo>
                <a:lnTo>
                  <a:pt x="39" y="224"/>
                </a:lnTo>
                <a:lnTo>
                  <a:pt x="42" y="216"/>
                </a:lnTo>
                <a:lnTo>
                  <a:pt x="46" y="207"/>
                </a:lnTo>
                <a:lnTo>
                  <a:pt x="52" y="195"/>
                </a:lnTo>
                <a:lnTo>
                  <a:pt x="56" y="182"/>
                </a:lnTo>
                <a:lnTo>
                  <a:pt x="65" y="155"/>
                </a:lnTo>
                <a:lnTo>
                  <a:pt x="71" y="130"/>
                </a:lnTo>
                <a:lnTo>
                  <a:pt x="77" y="104"/>
                </a:lnTo>
                <a:lnTo>
                  <a:pt x="79" y="92"/>
                </a:lnTo>
                <a:lnTo>
                  <a:pt x="81" y="81"/>
                </a:lnTo>
                <a:lnTo>
                  <a:pt x="83" y="71"/>
                </a:lnTo>
                <a:lnTo>
                  <a:pt x="83" y="63"/>
                </a:lnTo>
                <a:lnTo>
                  <a:pt x="85" y="54"/>
                </a:lnTo>
                <a:lnTo>
                  <a:pt x="85" y="48"/>
                </a:lnTo>
                <a:lnTo>
                  <a:pt x="85" y="40"/>
                </a:lnTo>
                <a:lnTo>
                  <a:pt x="83" y="37"/>
                </a:lnTo>
                <a:lnTo>
                  <a:pt x="83" y="33"/>
                </a:lnTo>
                <a:lnTo>
                  <a:pt x="81" y="29"/>
                </a:lnTo>
                <a:lnTo>
                  <a:pt x="79" y="27"/>
                </a:lnTo>
                <a:lnTo>
                  <a:pt x="77" y="25"/>
                </a:lnTo>
                <a:lnTo>
                  <a:pt x="75" y="21"/>
                </a:lnTo>
                <a:lnTo>
                  <a:pt x="75" y="19"/>
                </a:lnTo>
                <a:lnTo>
                  <a:pt x="75" y="16"/>
                </a:lnTo>
                <a:lnTo>
                  <a:pt x="75" y="12"/>
                </a:lnTo>
                <a:lnTo>
                  <a:pt x="75" y="8"/>
                </a:lnTo>
                <a:lnTo>
                  <a:pt x="77" y="4"/>
                </a:lnTo>
                <a:lnTo>
                  <a:pt x="79" y="2"/>
                </a:lnTo>
                <a:lnTo>
                  <a:pt x="83" y="2"/>
                </a:lnTo>
                <a:lnTo>
                  <a:pt x="85" y="0"/>
                </a:lnTo>
                <a:lnTo>
                  <a:pt x="90" y="2"/>
                </a:lnTo>
                <a:lnTo>
                  <a:pt x="94" y="2"/>
                </a:lnTo>
                <a:lnTo>
                  <a:pt x="100" y="6"/>
                </a:lnTo>
                <a:lnTo>
                  <a:pt x="108" y="10"/>
                </a:lnTo>
                <a:lnTo>
                  <a:pt x="115" y="14"/>
                </a:lnTo>
                <a:lnTo>
                  <a:pt x="115" y="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381"/>
          <p:cNvSpPr/>
          <p:nvPr/>
        </p:nvSpPr>
        <p:spPr bwMode="auto">
          <a:xfrm>
            <a:off x="1609871" y="2735613"/>
            <a:ext cx="437368" cy="649720"/>
          </a:xfrm>
          <a:custGeom>
            <a:avLst/>
            <a:gdLst>
              <a:gd name="T0" fmla="*/ 155 w 220"/>
              <a:gd name="T1" fmla="*/ 14 h 402"/>
              <a:gd name="T2" fmla="*/ 155 w 220"/>
              <a:gd name="T3" fmla="*/ 6 h 402"/>
              <a:gd name="T4" fmla="*/ 165 w 220"/>
              <a:gd name="T5" fmla="*/ 0 h 402"/>
              <a:gd name="T6" fmla="*/ 176 w 220"/>
              <a:gd name="T7" fmla="*/ 2 h 402"/>
              <a:gd name="T8" fmla="*/ 190 w 220"/>
              <a:gd name="T9" fmla="*/ 12 h 402"/>
              <a:gd name="T10" fmla="*/ 203 w 220"/>
              <a:gd name="T11" fmla="*/ 27 h 402"/>
              <a:gd name="T12" fmla="*/ 215 w 220"/>
              <a:gd name="T13" fmla="*/ 41 h 402"/>
              <a:gd name="T14" fmla="*/ 219 w 220"/>
              <a:gd name="T15" fmla="*/ 50 h 402"/>
              <a:gd name="T16" fmla="*/ 217 w 220"/>
              <a:gd name="T17" fmla="*/ 62 h 402"/>
              <a:gd name="T18" fmla="*/ 205 w 220"/>
              <a:gd name="T19" fmla="*/ 81 h 402"/>
              <a:gd name="T20" fmla="*/ 190 w 220"/>
              <a:gd name="T21" fmla="*/ 108 h 402"/>
              <a:gd name="T22" fmla="*/ 169 w 220"/>
              <a:gd name="T23" fmla="*/ 146 h 402"/>
              <a:gd name="T24" fmla="*/ 138 w 220"/>
              <a:gd name="T25" fmla="*/ 194 h 402"/>
              <a:gd name="T26" fmla="*/ 109 w 220"/>
              <a:gd name="T27" fmla="*/ 240 h 402"/>
              <a:gd name="T28" fmla="*/ 94 w 220"/>
              <a:gd name="T29" fmla="*/ 266 h 402"/>
              <a:gd name="T30" fmla="*/ 83 w 220"/>
              <a:gd name="T31" fmla="*/ 287 h 402"/>
              <a:gd name="T32" fmla="*/ 75 w 220"/>
              <a:gd name="T33" fmla="*/ 301 h 402"/>
              <a:gd name="T34" fmla="*/ 73 w 220"/>
              <a:gd name="T35" fmla="*/ 310 h 402"/>
              <a:gd name="T36" fmla="*/ 73 w 220"/>
              <a:gd name="T37" fmla="*/ 316 h 402"/>
              <a:gd name="T38" fmla="*/ 79 w 220"/>
              <a:gd name="T39" fmla="*/ 322 h 402"/>
              <a:gd name="T40" fmla="*/ 92 w 220"/>
              <a:gd name="T41" fmla="*/ 324 h 402"/>
              <a:gd name="T42" fmla="*/ 113 w 220"/>
              <a:gd name="T43" fmla="*/ 320 h 402"/>
              <a:gd name="T44" fmla="*/ 138 w 220"/>
              <a:gd name="T45" fmla="*/ 316 h 402"/>
              <a:gd name="T46" fmla="*/ 173 w 220"/>
              <a:gd name="T47" fmla="*/ 312 h 402"/>
              <a:gd name="T48" fmla="*/ 175 w 220"/>
              <a:gd name="T49" fmla="*/ 341 h 402"/>
              <a:gd name="T50" fmla="*/ 132 w 220"/>
              <a:gd name="T51" fmla="*/ 354 h 402"/>
              <a:gd name="T52" fmla="*/ 98 w 220"/>
              <a:gd name="T53" fmla="*/ 364 h 402"/>
              <a:gd name="T54" fmla="*/ 71 w 220"/>
              <a:gd name="T55" fmla="*/ 374 h 402"/>
              <a:gd name="T56" fmla="*/ 54 w 220"/>
              <a:gd name="T57" fmla="*/ 381 h 402"/>
              <a:gd name="T58" fmla="*/ 48 w 220"/>
              <a:gd name="T59" fmla="*/ 387 h 402"/>
              <a:gd name="T60" fmla="*/ 35 w 220"/>
              <a:gd name="T61" fmla="*/ 402 h 402"/>
              <a:gd name="T62" fmla="*/ 25 w 220"/>
              <a:gd name="T63" fmla="*/ 400 h 402"/>
              <a:gd name="T64" fmla="*/ 16 w 220"/>
              <a:gd name="T65" fmla="*/ 391 h 402"/>
              <a:gd name="T66" fmla="*/ 10 w 220"/>
              <a:gd name="T67" fmla="*/ 372 h 402"/>
              <a:gd name="T68" fmla="*/ 2 w 220"/>
              <a:gd name="T69" fmla="*/ 352 h 402"/>
              <a:gd name="T70" fmla="*/ 0 w 220"/>
              <a:gd name="T71" fmla="*/ 337 h 402"/>
              <a:gd name="T72" fmla="*/ 4 w 220"/>
              <a:gd name="T73" fmla="*/ 328 h 402"/>
              <a:gd name="T74" fmla="*/ 18 w 220"/>
              <a:gd name="T75" fmla="*/ 310 h 402"/>
              <a:gd name="T76" fmla="*/ 27 w 220"/>
              <a:gd name="T77" fmla="*/ 299 h 402"/>
              <a:gd name="T78" fmla="*/ 48 w 220"/>
              <a:gd name="T79" fmla="*/ 272 h 402"/>
              <a:gd name="T80" fmla="*/ 64 w 220"/>
              <a:gd name="T81" fmla="*/ 245 h 402"/>
              <a:gd name="T82" fmla="*/ 88 w 220"/>
              <a:gd name="T83" fmla="*/ 201 h 402"/>
              <a:gd name="T84" fmla="*/ 115 w 220"/>
              <a:gd name="T85" fmla="*/ 148 h 402"/>
              <a:gd name="T86" fmla="*/ 134 w 220"/>
              <a:gd name="T87" fmla="*/ 98 h 402"/>
              <a:gd name="T88" fmla="*/ 144 w 220"/>
              <a:gd name="T89" fmla="*/ 73 h 402"/>
              <a:gd name="T90" fmla="*/ 152 w 220"/>
              <a:gd name="T91" fmla="*/ 52 h 402"/>
              <a:gd name="T92" fmla="*/ 155 w 220"/>
              <a:gd name="T93" fmla="*/ 37 h 402"/>
              <a:gd name="T94" fmla="*/ 157 w 220"/>
              <a:gd name="T95" fmla="*/ 27 h 402"/>
              <a:gd name="T96" fmla="*/ 157 w 220"/>
              <a:gd name="T97" fmla="*/ 21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402">
                <a:moveTo>
                  <a:pt x="157" y="21"/>
                </a:moveTo>
                <a:lnTo>
                  <a:pt x="155" y="18"/>
                </a:lnTo>
                <a:lnTo>
                  <a:pt x="155" y="14"/>
                </a:lnTo>
                <a:lnTo>
                  <a:pt x="153" y="12"/>
                </a:lnTo>
                <a:lnTo>
                  <a:pt x="155" y="10"/>
                </a:lnTo>
                <a:lnTo>
                  <a:pt x="155" y="6"/>
                </a:lnTo>
                <a:lnTo>
                  <a:pt x="157" y="4"/>
                </a:lnTo>
                <a:lnTo>
                  <a:pt x="161" y="2"/>
                </a:lnTo>
                <a:lnTo>
                  <a:pt x="165" y="0"/>
                </a:lnTo>
                <a:lnTo>
                  <a:pt x="169" y="0"/>
                </a:lnTo>
                <a:lnTo>
                  <a:pt x="173" y="2"/>
                </a:lnTo>
                <a:lnTo>
                  <a:pt x="176" y="2"/>
                </a:lnTo>
                <a:lnTo>
                  <a:pt x="180" y="6"/>
                </a:lnTo>
                <a:lnTo>
                  <a:pt x="184" y="8"/>
                </a:lnTo>
                <a:lnTo>
                  <a:pt x="190" y="12"/>
                </a:lnTo>
                <a:lnTo>
                  <a:pt x="194" y="16"/>
                </a:lnTo>
                <a:lnTo>
                  <a:pt x="199" y="21"/>
                </a:lnTo>
                <a:lnTo>
                  <a:pt x="203" y="27"/>
                </a:lnTo>
                <a:lnTo>
                  <a:pt x="207" y="31"/>
                </a:lnTo>
                <a:lnTo>
                  <a:pt x="211" y="37"/>
                </a:lnTo>
                <a:lnTo>
                  <a:pt x="215" y="41"/>
                </a:lnTo>
                <a:lnTo>
                  <a:pt x="217" y="44"/>
                </a:lnTo>
                <a:lnTo>
                  <a:pt x="219" y="46"/>
                </a:lnTo>
                <a:lnTo>
                  <a:pt x="219" y="50"/>
                </a:lnTo>
                <a:lnTo>
                  <a:pt x="220" y="52"/>
                </a:lnTo>
                <a:lnTo>
                  <a:pt x="219" y="56"/>
                </a:lnTo>
                <a:lnTo>
                  <a:pt x="217" y="62"/>
                </a:lnTo>
                <a:lnTo>
                  <a:pt x="213" y="67"/>
                </a:lnTo>
                <a:lnTo>
                  <a:pt x="209" y="73"/>
                </a:lnTo>
                <a:lnTo>
                  <a:pt x="205" y="81"/>
                </a:lnTo>
                <a:lnTo>
                  <a:pt x="201" y="90"/>
                </a:lnTo>
                <a:lnTo>
                  <a:pt x="196" y="98"/>
                </a:lnTo>
                <a:lnTo>
                  <a:pt x="190" y="108"/>
                </a:lnTo>
                <a:lnTo>
                  <a:pt x="184" y="119"/>
                </a:lnTo>
                <a:lnTo>
                  <a:pt x="176" y="132"/>
                </a:lnTo>
                <a:lnTo>
                  <a:pt x="169" y="146"/>
                </a:lnTo>
                <a:lnTo>
                  <a:pt x="159" y="161"/>
                </a:lnTo>
                <a:lnTo>
                  <a:pt x="150" y="176"/>
                </a:lnTo>
                <a:lnTo>
                  <a:pt x="138" y="194"/>
                </a:lnTo>
                <a:lnTo>
                  <a:pt x="127" y="211"/>
                </a:lnTo>
                <a:lnTo>
                  <a:pt x="115" y="230"/>
                </a:lnTo>
                <a:lnTo>
                  <a:pt x="109" y="240"/>
                </a:lnTo>
                <a:lnTo>
                  <a:pt x="104" y="249"/>
                </a:lnTo>
                <a:lnTo>
                  <a:pt x="98" y="259"/>
                </a:lnTo>
                <a:lnTo>
                  <a:pt x="94" y="266"/>
                </a:lnTo>
                <a:lnTo>
                  <a:pt x="90" y="274"/>
                </a:lnTo>
                <a:lnTo>
                  <a:pt x="87" y="280"/>
                </a:lnTo>
                <a:lnTo>
                  <a:pt x="83" y="287"/>
                </a:lnTo>
                <a:lnTo>
                  <a:pt x="81" y="293"/>
                </a:lnTo>
                <a:lnTo>
                  <a:pt x="77" y="297"/>
                </a:lnTo>
                <a:lnTo>
                  <a:pt x="75" y="301"/>
                </a:lnTo>
                <a:lnTo>
                  <a:pt x="73" y="305"/>
                </a:lnTo>
                <a:lnTo>
                  <a:pt x="73" y="308"/>
                </a:lnTo>
                <a:lnTo>
                  <a:pt x="73" y="310"/>
                </a:lnTo>
                <a:lnTo>
                  <a:pt x="71" y="314"/>
                </a:lnTo>
                <a:lnTo>
                  <a:pt x="73" y="316"/>
                </a:lnTo>
                <a:lnTo>
                  <a:pt x="73" y="316"/>
                </a:lnTo>
                <a:lnTo>
                  <a:pt x="75" y="318"/>
                </a:lnTo>
                <a:lnTo>
                  <a:pt x="77" y="320"/>
                </a:lnTo>
                <a:lnTo>
                  <a:pt x="79" y="322"/>
                </a:lnTo>
                <a:lnTo>
                  <a:pt x="83" y="322"/>
                </a:lnTo>
                <a:lnTo>
                  <a:pt x="88" y="324"/>
                </a:lnTo>
                <a:lnTo>
                  <a:pt x="92" y="324"/>
                </a:lnTo>
                <a:lnTo>
                  <a:pt x="100" y="324"/>
                </a:lnTo>
                <a:lnTo>
                  <a:pt x="106" y="322"/>
                </a:lnTo>
                <a:lnTo>
                  <a:pt x="113" y="320"/>
                </a:lnTo>
                <a:lnTo>
                  <a:pt x="121" y="318"/>
                </a:lnTo>
                <a:lnTo>
                  <a:pt x="129" y="318"/>
                </a:lnTo>
                <a:lnTo>
                  <a:pt x="138" y="316"/>
                </a:lnTo>
                <a:lnTo>
                  <a:pt x="150" y="316"/>
                </a:lnTo>
                <a:lnTo>
                  <a:pt x="159" y="314"/>
                </a:lnTo>
                <a:lnTo>
                  <a:pt x="173" y="312"/>
                </a:lnTo>
                <a:lnTo>
                  <a:pt x="186" y="310"/>
                </a:lnTo>
                <a:lnTo>
                  <a:pt x="190" y="337"/>
                </a:lnTo>
                <a:lnTo>
                  <a:pt x="175" y="341"/>
                </a:lnTo>
                <a:lnTo>
                  <a:pt x="159" y="347"/>
                </a:lnTo>
                <a:lnTo>
                  <a:pt x="144" y="351"/>
                </a:lnTo>
                <a:lnTo>
                  <a:pt x="132" y="354"/>
                </a:lnTo>
                <a:lnTo>
                  <a:pt x="119" y="358"/>
                </a:lnTo>
                <a:lnTo>
                  <a:pt x="108" y="362"/>
                </a:lnTo>
                <a:lnTo>
                  <a:pt x="98" y="364"/>
                </a:lnTo>
                <a:lnTo>
                  <a:pt x="88" y="368"/>
                </a:lnTo>
                <a:lnTo>
                  <a:pt x="79" y="372"/>
                </a:lnTo>
                <a:lnTo>
                  <a:pt x="71" y="374"/>
                </a:lnTo>
                <a:lnTo>
                  <a:pt x="65" y="377"/>
                </a:lnTo>
                <a:lnTo>
                  <a:pt x="60" y="379"/>
                </a:lnTo>
                <a:lnTo>
                  <a:pt x="54" y="381"/>
                </a:lnTo>
                <a:lnTo>
                  <a:pt x="52" y="383"/>
                </a:lnTo>
                <a:lnTo>
                  <a:pt x="48" y="385"/>
                </a:lnTo>
                <a:lnTo>
                  <a:pt x="48" y="387"/>
                </a:lnTo>
                <a:lnTo>
                  <a:pt x="44" y="395"/>
                </a:lnTo>
                <a:lnTo>
                  <a:pt x="39" y="398"/>
                </a:lnTo>
                <a:lnTo>
                  <a:pt x="35" y="402"/>
                </a:lnTo>
                <a:lnTo>
                  <a:pt x="31" y="402"/>
                </a:lnTo>
                <a:lnTo>
                  <a:pt x="27" y="402"/>
                </a:lnTo>
                <a:lnTo>
                  <a:pt x="25" y="400"/>
                </a:lnTo>
                <a:lnTo>
                  <a:pt x="21" y="398"/>
                </a:lnTo>
                <a:lnTo>
                  <a:pt x="20" y="395"/>
                </a:lnTo>
                <a:lnTo>
                  <a:pt x="16" y="391"/>
                </a:lnTo>
                <a:lnTo>
                  <a:pt x="14" y="385"/>
                </a:lnTo>
                <a:lnTo>
                  <a:pt x="12" y="379"/>
                </a:lnTo>
                <a:lnTo>
                  <a:pt x="10" y="372"/>
                </a:lnTo>
                <a:lnTo>
                  <a:pt x="6" y="366"/>
                </a:lnTo>
                <a:lnTo>
                  <a:pt x="4" y="358"/>
                </a:lnTo>
                <a:lnTo>
                  <a:pt x="2" y="352"/>
                </a:lnTo>
                <a:lnTo>
                  <a:pt x="0" y="347"/>
                </a:lnTo>
                <a:lnTo>
                  <a:pt x="0" y="341"/>
                </a:lnTo>
                <a:lnTo>
                  <a:pt x="0" y="337"/>
                </a:lnTo>
                <a:lnTo>
                  <a:pt x="0" y="333"/>
                </a:lnTo>
                <a:lnTo>
                  <a:pt x="2" y="331"/>
                </a:lnTo>
                <a:lnTo>
                  <a:pt x="4" y="328"/>
                </a:lnTo>
                <a:lnTo>
                  <a:pt x="8" y="322"/>
                </a:lnTo>
                <a:lnTo>
                  <a:pt x="12" y="316"/>
                </a:lnTo>
                <a:lnTo>
                  <a:pt x="18" y="310"/>
                </a:lnTo>
                <a:lnTo>
                  <a:pt x="20" y="308"/>
                </a:lnTo>
                <a:lnTo>
                  <a:pt x="23" y="305"/>
                </a:lnTo>
                <a:lnTo>
                  <a:pt x="27" y="299"/>
                </a:lnTo>
                <a:lnTo>
                  <a:pt x="33" y="291"/>
                </a:lnTo>
                <a:lnTo>
                  <a:pt x="41" y="284"/>
                </a:lnTo>
                <a:lnTo>
                  <a:pt x="48" y="272"/>
                </a:lnTo>
                <a:lnTo>
                  <a:pt x="56" y="259"/>
                </a:lnTo>
                <a:lnTo>
                  <a:pt x="60" y="253"/>
                </a:lnTo>
                <a:lnTo>
                  <a:pt x="64" y="245"/>
                </a:lnTo>
                <a:lnTo>
                  <a:pt x="73" y="232"/>
                </a:lnTo>
                <a:lnTo>
                  <a:pt x="81" y="217"/>
                </a:lnTo>
                <a:lnTo>
                  <a:pt x="88" y="201"/>
                </a:lnTo>
                <a:lnTo>
                  <a:pt x="98" y="184"/>
                </a:lnTo>
                <a:lnTo>
                  <a:pt x="108" y="167"/>
                </a:lnTo>
                <a:lnTo>
                  <a:pt x="115" y="148"/>
                </a:lnTo>
                <a:lnTo>
                  <a:pt x="123" y="129"/>
                </a:lnTo>
                <a:lnTo>
                  <a:pt x="132" y="108"/>
                </a:lnTo>
                <a:lnTo>
                  <a:pt x="134" y="98"/>
                </a:lnTo>
                <a:lnTo>
                  <a:pt x="138" y="90"/>
                </a:lnTo>
                <a:lnTo>
                  <a:pt x="142" y="81"/>
                </a:lnTo>
                <a:lnTo>
                  <a:pt x="144" y="73"/>
                </a:lnTo>
                <a:lnTo>
                  <a:pt x="148" y="65"/>
                </a:lnTo>
                <a:lnTo>
                  <a:pt x="150" y="60"/>
                </a:lnTo>
                <a:lnTo>
                  <a:pt x="152" y="52"/>
                </a:lnTo>
                <a:lnTo>
                  <a:pt x="153" y="46"/>
                </a:lnTo>
                <a:lnTo>
                  <a:pt x="155" y="43"/>
                </a:lnTo>
                <a:lnTo>
                  <a:pt x="155" y="37"/>
                </a:lnTo>
                <a:lnTo>
                  <a:pt x="157" y="33"/>
                </a:lnTo>
                <a:lnTo>
                  <a:pt x="157" y="29"/>
                </a:lnTo>
                <a:lnTo>
                  <a:pt x="157" y="27"/>
                </a:lnTo>
                <a:lnTo>
                  <a:pt x="157" y="23"/>
                </a:lnTo>
                <a:lnTo>
                  <a:pt x="157" y="23"/>
                </a:lnTo>
                <a:lnTo>
                  <a:pt x="157" y="21"/>
                </a:lnTo>
                <a:lnTo>
                  <a:pt x="157" y="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82"/>
          <p:cNvSpPr/>
          <p:nvPr/>
        </p:nvSpPr>
        <p:spPr bwMode="auto">
          <a:xfrm>
            <a:off x="1908076" y="3117040"/>
            <a:ext cx="147116" cy="239200"/>
          </a:xfrm>
          <a:custGeom>
            <a:avLst/>
            <a:gdLst>
              <a:gd name="T0" fmla="*/ 1 w 72"/>
              <a:gd name="T1" fmla="*/ 4 h 147"/>
              <a:gd name="T2" fmla="*/ 1 w 72"/>
              <a:gd name="T3" fmla="*/ 2 h 147"/>
              <a:gd name="T4" fmla="*/ 3 w 72"/>
              <a:gd name="T5" fmla="*/ 2 h 147"/>
              <a:gd name="T6" fmla="*/ 5 w 72"/>
              <a:gd name="T7" fmla="*/ 0 h 147"/>
              <a:gd name="T8" fmla="*/ 7 w 72"/>
              <a:gd name="T9" fmla="*/ 0 h 147"/>
              <a:gd name="T10" fmla="*/ 11 w 72"/>
              <a:gd name="T11" fmla="*/ 0 h 147"/>
              <a:gd name="T12" fmla="*/ 13 w 72"/>
              <a:gd name="T13" fmla="*/ 2 h 147"/>
              <a:gd name="T14" fmla="*/ 17 w 72"/>
              <a:gd name="T15" fmla="*/ 2 h 147"/>
              <a:gd name="T16" fmla="*/ 23 w 72"/>
              <a:gd name="T17" fmla="*/ 4 h 147"/>
              <a:gd name="T18" fmla="*/ 30 w 72"/>
              <a:gd name="T19" fmla="*/ 11 h 147"/>
              <a:gd name="T20" fmla="*/ 38 w 72"/>
              <a:gd name="T21" fmla="*/ 21 h 147"/>
              <a:gd name="T22" fmla="*/ 46 w 72"/>
              <a:gd name="T23" fmla="*/ 28 h 147"/>
              <a:gd name="T24" fmla="*/ 51 w 72"/>
              <a:gd name="T25" fmla="*/ 34 h 147"/>
              <a:gd name="T26" fmla="*/ 55 w 72"/>
              <a:gd name="T27" fmla="*/ 40 h 147"/>
              <a:gd name="T28" fmla="*/ 59 w 72"/>
              <a:gd name="T29" fmla="*/ 46 h 147"/>
              <a:gd name="T30" fmla="*/ 63 w 72"/>
              <a:gd name="T31" fmla="*/ 51 h 147"/>
              <a:gd name="T32" fmla="*/ 67 w 72"/>
              <a:gd name="T33" fmla="*/ 57 h 147"/>
              <a:gd name="T34" fmla="*/ 68 w 72"/>
              <a:gd name="T35" fmla="*/ 65 h 147"/>
              <a:gd name="T36" fmla="*/ 70 w 72"/>
              <a:gd name="T37" fmla="*/ 71 h 147"/>
              <a:gd name="T38" fmla="*/ 70 w 72"/>
              <a:gd name="T39" fmla="*/ 78 h 147"/>
              <a:gd name="T40" fmla="*/ 72 w 72"/>
              <a:gd name="T41" fmla="*/ 86 h 147"/>
              <a:gd name="T42" fmla="*/ 72 w 72"/>
              <a:gd name="T43" fmla="*/ 95 h 147"/>
              <a:gd name="T44" fmla="*/ 72 w 72"/>
              <a:gd name="T45" fmla="*/ 105 h 147"/>
              <a:gd name="T46" fmla="*/ 70 w 72"/>
              <a:gd name="T47" fmla="*/ 113 h 147"/>
              <a:gd name="T48" fmla="*/ 70 w 72"/>
              <a:gd name="T49" fmla="*/ 120 h 147"/>
              <a:gd name="T50" fmla="*/ 68 w 72"/>
              <a:gd name="T51" fmla="*/ 126 h 147"/>
              <a:gd name="T52" fmla="*/ 68 w 72"/>
              <a:gd name="T53" fmla="*/ 132 h 147"/>
              <a:gd name="T54" fmla="*/ 67 w 72"/>
              <a:gd name="T55" fmla="*/ 136 h 147"/>
              <a:gd name="T56" fmla="*/ 65 w 72"/>
              <a:gd name="T57" fmla="*/ 139 h 147"/>
              <a:gd name="T58" fmla="*/ 63 w 72"/>
              <a:gd name="T59" fmla="*/ 141 h 147"/>
              <a:gd name="T60" fmla="*/ 61 w 72"/>
              <a:gd name="T61" fmla="*/ 145 h 147"/>
              <a:gd name="T62" fmla="*/ 57 w 72"/>
              <a:gd name="T63" fmla="*/ 147 h 147"/>
              <a:gd name="T64" fmla="*/ 53 w 72"/>
              <a:gd name="T65" fmla="*/ 147 h 147"/>
              <a:gd name="T66" fmla="*/ 51 w 72"/>
              <a:gd name="T67" fmla="*/ 145 h 147"/>
              <a:gd name="T68" fmla="*/ 47 w 72"/>
              <a:gd name="T69" fmla="*/ 141 h 147"/>
              <a:gd name="T70" fmla="*/ 44 w 72"/>
              <a:gd name="T71" fmla="*/ 136 h 147"/>
              <a:gd name="T72" fmla="*/ 38 w 72"/>
              <a:gd name="T73" fmla="*/ 130 h 147"/>
              <a:gd name="T74" fmla="*/ 36 w 72"/>
              <a:gd name="T75" fmla="*/ 126 h 147"/>
              <a:gd name="T76" fmla="*/ 34 w 72"/>
              <a:gd name="T77" fmla="*/ 120 h 147"/>
              <a:gd name="T78" fmla="*/ 26 w 72"/>
              <a:gd name="T79" fmla="*/ 105 h 147"/>
              <a:gd name="T80" fmla="*/ 19 w 72"/>
              <a:gd name="T81" fmla="*/ 88 h 147"/>
              <a:gd name="T82" fmla="*/ 13 w 72"/>
              <a:gd name="T83" fmla="*/ 69 h 147"/>
              <a:gd name="T84" fmla="*/ 9 w 72"/>
              <a:gd name="T85" fmla="*/ 49 h 147"/>
              <a:gd name="T86" fmla="*/ 5 w 72"/>
              <a:gd name="T87" fmla="*/ 40 h 147"/>
              <a:gd name="T88" fmla="*/ 3 w 72"/>
              <a:gd name="T89" fmla="*/ 32 h 147"/>
              <a:gd name="T90" fmla="*/ 1 w 72"/>
              <a:gd name="T91" fmla="*/ 25 h 147"/>
              <a:gd name="T92" fmla="*/ 0 w 72"/>
              <a:gd name="T93" fmla="*/ 19 h 147"/>
              <a:gd name="T94" fmla="*/ 0 w 72"/>
              <a:gd name="T95" fmla="*/ 13 h 147"/>
              <a:gd name="T96" fmla="*/ 0 w 72"/>
              <a:gd name="T97" fmla="*/ 9 h 147"/>
              <a:gd name="T98" fmla="*/ 0 w 72"/>
              <a:gd name="T99" fmla="*/ 7 h 147"/>
              <a:gd name="T100" fmla="*/ 1 w 72"/>
              <a:gd name="T101" fmla="*/ 4 h 147"/>
              <a:gd name="T102" fmla="*/ 1 w 72"/>
              <a:gd name="T103" fmla="*/ 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" h="147">
                <a:moveTo>
                  <a:pt x="1" y="4"/>
                </a:moveTo>
                <a:lnTo>
                  <a:pt x="1" y="2"/>
                </a:lnTo>
                <a:lnTo>
                  <a:pt x="3" y="2"/>
                </a:lnTo>
                <a:lnTo>
                  <a:pt x="5" y="0"/>
                </a:lnTo>
                <a:lnTo>
                  <a:pt x="7" y="0"/>
                </a:lnTo>
                <a:lnTo>
                  <a:pt x="11" y="0"/>
                </a:lnTo>
                <a:lnTo>
                  <a:pt x="13" y="2"/>
                </a:lnTo>
                <a:lnTo>
                  <a:pt x="17" y="2"/>
                </a:lnTo>
                <a:lnTo>
                  <a:pt x="23" y="4"/>
                </a:lnTo>
                <a:lnTo>
                  <a:pt x="30" y="11"/>
                </a:lnTo>
                <a:lnTo>
                  <a:pt x="38" y="21"/>
                </a:lnTo>
                <a:lnTo>
                  <a:pt x="46" y="28"/>
                </a:lnTo>
                <a:lnTo>
                  <a:pt x="51" y="34"/>
                </a:lnTo>
                <a:lnTo>
                  <a:pt x="55" y="40"/>
                </a:lnTo>
                <a:lnTo>
                  <a:pt x="59" y="46"/>
                </a:lnTo>
                <a:lnTo>
                  <a:pt x="63" y="51"/>
                </a:lnTo>
                <a:lnTo>
                  <a:pt x="67" y="57"/>
                </a:lnTo>
                <a:lnTo>
                  <a:pt x="68" y="65"/>
                </a:lnTo>
                <a:lnTo>
                  <a:pt x="70" y="71"/>
                </a:lnTo>
                <a:lnTo>
                  <a:pt x="70" y="78"/>
                </a:lnTo>
                <a:lnTo>
                  <a:pt x="72" y="86"/>
                </a:lnTo>
                <a:lnTo>
                  <a:pt x="72" y="95"/>
                </a:lnTo>
                <a:lnTo>
                  <a:pt x="72" y="105"/>
                </a:lnTo>
                <a:lnTo>
                  <a:pt x="70" y="113"/>
                </a:lnTo>
                <a:lnTo>
                  <a:pt x="70" y="120"/>
                </a:lnTo>
                <a:lnTo>
                  <a:pt x="68" y="126"/>
                </a:lnTo>
                <a:lnTo>
                  <a:pt x="68" y="132"/>
                </a:lnTo>
                <a:lnTo>
                  <a:pt x="67" y="136"/>
                </a:lnTo>
                <a:lnTo>
                  <a:pt x="65" y="139"/>
                </a:lnTo>
                <a:lnTo>
                  <a:pt x="63" y="141"/>
                </a:lnTo>
                <a:lnTo>
                  <a:pt x="61" y="145"/>
                </a:lnTo>
                <a:lnTo>
                  <a:pt x="57" y="147"/>
                </a:lnTo>
                <a:lnTo>
                  <a:pt x="53" y="147"/>
                </a:lnTo>
                <a:lnTo>
                  <a:pt x="51" y="145"/>
                </a:lnTo>
                <a:lnTo>
                  <a:pt x="47" y="141"/>
                </a:lnTo>
                <a:lnTo>
                  <a:pt x="44" y="136"/>
                </a:lnTo>
                <a:lnTo>
                  <a:pt x="38" y="130"/>
                </a:lnTo>
                <a:lnTo>
                  <a:pt x="36" y="126"/>
                </a:lnTo>
                <a:lnTo>
                  <a:pt x="34" y="120"/>
                </a:lnTo>
                <a:lnTo>
                  <a:pt x="26" y="105"/>
                </a:lnTo>
                <a:lnTo>
                  <a:pt x="19" y="88"/>
                </a:lnTo>
                <a:lnTo>
                  <a:pt x="13" y="69"/>
                </a:lnTo>
                <a:lnTo>
                  <a:pt x="9" y="49"/>
                </a:lnTo>
                <a:lnTo>
                  <a:pt x="5" y="40"/>
                </a:lnTo>
                <a:lnTo>
                  <a:pt x="3" y="32"/>
                </a:lnTo>
                <a:lnTo>
                  <a:pt x="1" y="25"/>
                </a:lnTo>
                <a:lnTo>
                  <a:pt x="0" y="19"/>
                </a:lnTo>
                <a:lnTo>
                  <a:pt x="0" y="13"/>
                </a:lnTo>
                <a:lnTo>
                  <a:pt x="0" y="9"/>
                </a:lnTo>
                <a:lnTo>
                  <a:pt x="0" y="7"/>
                </a:lnTo>
                <a:lnTo>
                  <a:pt x="1" y="4"/>
                </a:lnTo>
                <a:lnTo>
                  <a:pt x="1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83"/>
          <p:cNvSpPr/>
          <p:nvPr/>
        </p:nvSpPr>
        <p:spPr bwMode="auto">
          <a:xfrm>
            <a:off x="2293756" y="2396208"/>
            <a:ext cx="377728" cy="555979"/>
          </a:xfrm>
          <a:custGeom>
            <a:avLst/>
            <a:gdLst>
              <a:gd name="T0" fmla="*/ 19 w 189"/>
              <a:gd name="T1" fmla="*/ 274 h 344"/>
              <a:gd name="T2" fmla="*/ 29 w 189"/>
              <a:gd name="T3" fmla="*/ 262 h 344"/>
              <a:gd name="T4" fmla="*/ 42 w 189"/>
              <a:gd name="T5" fmla="*/ 245 h 344"/>
              <a:gd name="T6" fmla="*/ 55 w 189"/>
              <a:gd name="T7" fmla="*/ 220 h 344"/>
              <a:gd name="T8" fmla="*/ 78 w 189"/>
              <a:gd name="T9" fmla="*/ 176 h 344"/>
              <a:gd name="T10" fmla="*/ 103 w 189"/>
              <a:gd name="T11" fmla="*/ 117 h 344"/>
              <a:gd name="T12" fmla="*/ 119 w 189"/>
              <a:gd name="T13" fmla="*/ 76 h 344"/>
              <a:gd name="T14" fmla="*/ 122 w 189"/>
              <a:gd name="T15" fmla="*/ 55 h 344"/>
              <a:gd name="T16" fmla="*/ 124 w 189"/>
              <a:gd name="T17" fmla="*/ 38 h 344"/>
              <a:gd name="T18" fmla="*/ 124 w 189"/>
              <a:gd name="T19" fmla="*/ 27 h 344"/>
              <a:gd name="T20" fmla="*/ 120 w 189"/>
              <a:gd name="T21" fmla="*/ 21 h 344"/>
              <a:gd name="T22" fmla="*/ 117 w 189"/>
              <a:gd name="T23" fmla="*/ 15 h 344"/>
              <a:gd name="T24" fmla="*/ 115 w 189"/>
              <a:gd name="T25" fmla="*/ 10 h 344"/>
              <a:gd name="T26" fmla="*/ 117 w 189"/>
              <a:gd name="T27" fmla="*/ 4 h 344"/>
              <a:gd name="T28" fmla="*/ 120 w 189"/>
              <a:gd name="T29" fmla="*/ 0 h 344"/>
              <a:gd name="T30" fmla="*/ 126 w 189"/>
              <a:gd name="T31" fmla="*/ 0 h 344"/>
              <a:gd name="T32" fmla="*/ 136 w 189"/>
              <a:gd name="T33" fmla="*/ 2 h 344"/>
              <a:gd name="T34" fmla="*/ 149 w 189"/>
              <a:gd name="T35" fmla="*/ 8 h 344"/>
              <a:gd name="T36" fmla="*/ 163 w 189"/>
              <a:gd name="T37" fmla="*/ 19 h 344"/>
              <a:gd name="T38" fmla="*/ 176 w 189"/>
              <a:gd name="T39" fmla="*/ 29 h 344"/>
              <a:gd name="T40" fmla="*/ 184 w 189"/>
              <a:gd name="T41" fmla="*/ 40 h 344"/>
              <a:gd name="T42" fmla="*/ 189 w 189"/>
              <a:gd name="T43" fmla="*/ 50 h 344"/>
              <a:gd name="T44" fmla="*/ 189 w 189"/>
              <a:gd name="T45" fmla="*/ 57 h 344"/>
              <a:gd name="T46" fmla="*/ 186 w 189"/>
              <a:gd name="T47" fmla="*/ 69 h 344"/>
              <a:gd name="T48" fmla="*/ 178 w 189"/>
              <a:gd name="T49" fmla="*/ 86 h 344"/>
              <a:gd name="T50" fmla="*/ 168 w 189"/>
              <a:gd name="T51" fmla="*/ 107 h 344"/>
              <a:gd name="T52" fmla="*/ 145 w 189"/>
              <a:gd name="T53" fmla="*/ 145 h 344"/>
              <a:gd name="T54" fmla="*/ 113 w 189"/>
              <a:gd name="T55" fmla="*/ 197 h 344"/>
              <a:gd name="T56" fmla="*/ 90 w 189"/>
              <a:gd name="T57" fmla="*/ 233 h 344"/>
              <a:gd name="T58" fmla="*/ 76 w 189"/>
              <a:gd name="T59" fmla="*/ 254 h 344"/>
              <a:gd name="T60" fmla="*/ 67 w 189"/>
              <a:gd name="T61" fmla="*/ 270 h 344"/>
              <a:gd name="T62" fmla="*/ 61 w 189"/>
              <a:gd name="T63" fmla="*/ 279 h 344"/>
              <a:gd name="T64" fmla="*/ 59 w 189"/>
              <a:gd name="T65" fmla="*/ 283 h 344"/>
              <a:gd name="T66" fmla="*/ 59 w 189"/>
              <a:gd name="T67" fmla="*/ 287 h 344"/>
              <a:gd name="T68" fmla="*/ 67 w 189"/>
              <a:gd name="T69" fmla="*/ 291 h 344"/>
              <a:gd name="T70" fmla="*/ 76 w 189"/>
              <a:gd name="T71" fmla="*/ 295 h 344"/>
              <a:gd name="T72" fmla="*/ 92 w 189"/>
              <a:gd name="T73" fmla="*/ 298 h 344"/>
              <a:gd name="T74" fmla="*/ 111 w 189"/>
              <a:gd name="T75" fmla="*/ 300 h 344"/>
              <a:gd name="T76" fmla="*/ 130 w 189"/>
              <a:gd name="T77" fmla="*/ 302 h 344"/>
              <a:gd name="T78" fmla="*/ 155 w 189"/>
              <a:gd name="T79" fmla="*/ 302 h 344"/>
              <a:gd name="T80" fmla="*/ 163 w 189"/>
              <a:gd name="T81" fmla="*/ 318 h 344"/>
              <a:gd name="T82" fmla="*/ 143 w 189"/>
              <a:gd name="T83" fmla="*/ 333 h 344"/>
              <a:gd name="T84" fmla="*/ 120 w 189"/>
              <a:gd name="T85" fmla="*/ 333 h 344"/>
              <a:gd name="T86" fmla="*/ 101 w 189"/>
              <a:gd name="T87" fmla="*/ 333 h 344"/>
              <a:gd name="T88" fmla="*/ 84 w 189"/>
              <a:gd name="T89" fmla="*/ 333 h 344"/>
              <a:gd name="T90" fmla="*/ 69 w 189"/>
              <a:gd name="T91" fmla="*/ 335 h 344"/>
              <a:gd name="T92" fmla="*/ 57 w 189"/>
              <a:gd name="T93" fmla="*/ 335 h 344"/>
              <a:gd name="T94" fmla="*/ 48 w 189"/>
              <a:gd name="T95" fmla="*/ 335 h 344"/>
              <a:gd name="T96" fmla="*/ 42 w 189"/>
              <a:gd name="T97" fmla="*/ 337 h 344"/>
              <a:gd name="T98" fmla="*/ 30 w 189"/>
              <a:gd name="T99" fmla="*/ 342 h 344"/>
              <a:gd name="T100" fmla="*/ 19 w 189"/>
              <a:gd name="T101" fmla="*/ 344 h 344"/>
              <a:gd name="T102" fmla="*/ 15 w 189"/>
              <a:gd name="T103" fmla="*/ 344 h 344"/>
              <a:gd name="T104" fmla="*/ 11 w 189"/>
              <a:gd name="T105" fmla="*/ 341 h 344"/>
              <a:gd name="T106" fmla="*/ 8 w 189"/>
              <a:gd name="T107" fmla="*/ 335 h 344"/>
              <a:gd name="T108" fmla="*/ 6 w 189"/>
              <a:gd name="T109" fmla="*/ 327 h 344"/>
              <a:gd name="T110" fmla="*/ 2 w 189"/>
              <a:gd name="T111" fmla="*/ 316 h 344"/>
              <a:gd name="T112" fmla="*/ 0 w 189"/>
              <a:gd name="T113" fmla="*/ 302 h 344"/>
              <a:gd name="T114" fmla="*/ 0 w 189"/>
              <a:gd name="T115" fmla="*/ 293 h 344"/>
              <a:gd name="T116" fmla="*/ 2 w 189"/>
              <a:gd name="T117" fmla="*/ 285 h 344"/>
              <a:gd name="T118" fmla="*/ 9 w 189"/>
              <a:gd name="T119" fmla="*/ 279 h 344"/>
              <a:gd name="T120" fmla="*/ 13 w 189"/>
              <a:gd name="T121" fmla="*/ 277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9" h="344">
                <a:moveTo>
                  <a:pt x="13" y="277"/>
                </a:moveTo>
                <a:lnTo>
                  <a:pt x="19" y="274"/>
                </a:lnTo>
                <a:lnTo>
                  <a:pt x="23" y="270"/>
                </a:lnTo>
                <a:lnTo>
                  <a:pt x="29" y="262"/>
                </a:lnTo>
                <a:lnTo>
                  <a:pt x="36" y="254"/>
                </a:lnTo>
                <a:lnTo>
                  <a:pt x="42" y="245"/>
                </a:lnTo>
                <a:lnTo>
                  <a:pt x="50" y="233"/>
                </a:lnTo>
                <a:lnTo>
                  <a:pt x="55" y="220"/>
                </a:lnTo>
                <a:lnTo>
                  <a:pt x="63" y="207"/>
                </a:lnTo>
                <a:lnTo>
                  <a:pt x="78" y="176"/>
                </a:lnTo>
                <a:lnTo>
                  <a:pt x="92" y="145"/>
                </a:lnTo>
                <a:lnTo>
                  <a:pt x="103" y="117"/>
                </a:lnTo>
                <a:lnTo>
                  <a:pt x="115" y="88"/>
                </a:lnTo>
                <a:lnTo>
                  <a:pt x="119" y="76"/>
                </a:lnTo>
                <a:lnTo>
                  <a:pt x="120" y="65"/>
                </a:lnTo>
                <a:lnTo>
                  <a:pt x="122" y="55"/>
                </a:lnTo>
                <a:lnTo>
                  <a:pt x="124" y="46"/>
                </a:lnTo>
                <a:lnTo>
                  <a:pt x="124" y="38"/>
                </a:lnTo>
                <a:lnTo>
                  <a:pt x="124" y="32"/>
                </a:lnTo>
                <a:lnTo>
                  <a:pt x="124" y="27"/>
                </a:lnTo>
                <a:lnTo>
                  <a:pt x="122" y="23"/>
                </a:lnTo>
                <a:lnTo>
                  <a:pt x="120" y="21"/>
                </a:lnTo>
                <a:lnTo>
                  <a:pt x="119" y="17"/>
                </a:lnTo>
                <a:lnTo>
                  <a:pt x="117" y="15"/>
                </a:lnTo>
                <a:lnTo>
                  <a:pt x="115" y="13"/>
                </a:lnTo>
                <a:lnTo>
                  <a:pt x="115" y="10"/>
                </a:lnTo>
                <a:lnTo>
                  <a:pt x="117" y="8"/>
                </a:lnTo>
                <a:lnTo>
                  <a:pt x="117" y="4"/>
                </a:lnTo>
                <a:lnTo>
                  <a:pt x="119" y="2"/>
                </a:lnTo>
                <a:lnTo>
                  <a:pt x="120" y="0"/>
                </a:lnTo>
                <a:lnTo>
                  <a:pt x="122" y="0"/>
                </a:lnTo>
                <a:lnTo>
                  <a:pt x="126" y="0"/>
                </a:lnTo>
                <a:lnTo>
                  <a:pt x="130" y="0"/>
                </a:lnTo>
                <a:lnTo>
                  <a:pt x="136" y="2"/>
                </a:lnTo>
                <a:lnTo>
                  <a:pt x="142" y="4"/>
                </a:lnTo>
                <a:lnTo>
                  <a:pt x="149" y="8"/>
                </a:lnTo>
                <a:lnTo>
                  <a:pt x="157" y="13"/>
                </a:lnTo>
                <a:lnTo>
                  <a:pt x="163" y="19"/>
                </a:lnTo>
                <a:lnTo>
                  <a:pt x="170" y="25"/>
                </a:lnTo>
                <a:lnTo>
                  <a:pt x="176" y="29"/>
                </a:lnTo>
                <a:lnTo>
                  <a:pt x="180" y="34"/>
                </a:lnTo>
                <a:lnTo>
                  <a:pt x="184" y="40"/>
                </a:lnTo>
                <a:lnTo>
                  <a:pt x="187" y="44"/>
                </a:lnTo>
                <a:lnTo>
                  <a:pt x="189" y="50"/>
                </a:lnTo>
                <a:lnTo>
                  <a:pt x="189" y="54"/>
                </a:lnTo>
                <a:lnTo>
                  <a:pt x="189" y="57"/>
                </a:lnTo>
                <a:lnTo>
                  <a:pt x="187" y="63"/>
                </a:lnTo>
                <a:lnTo>
                  <a:pt x="186" y="69"/>
                </a:lnTo>
                <a:lnTo>
                  <a:pt x="182" y="76"/>
                </a:lnTo>
                <a:lnTo>
                  <a:pt x="178" y="86"/>
                </a:lnTo>
                <a:lnTo>
                  <a:pt x="174" y="96"/>
                </a:lnTo>
                <a:lnTo>
                  <a:pt x="168" y="107"/>
                </a:lnTo>
                <a:lnTo>
                  <a:pt x="161" y="119"/>
                </a:lnTo>
                <a:lnTo>
                  <a:pt x="145" y="145"/>
                </a:lnTo>
                <a:lnTo>
                  <a:pt x="128" y="172"/>
                </a:lnTo>
                <a:lnTo>
                  <a:pt x="113" y="197"/>
                </a:lnTo>
                <a:lnTo>
                  <a:pt x="97" y="222"/>
                </a:lnTo>
                <a:lnTo>
                  <a:pt x="90" y="233"/>
                </a:lnTo>
                <a:lnTo>
                  <a:pt x="84" y="245"/>
                </a:lnTo>
                <a:lnTo>
                  <a:pt x="76" y="254"/>
                </a:lnTo>
                <a:lnTo>
                  <a:pt x="73" y="264"/>
                </a:lnTo>
                <a:lnTo>
                  <a:pt x="67" y="270"/>
                </a:lnTo>
                <a:lnTo>
                  <a:pt x="65" y="275"/>
                </a:lnTo>
                <a:lnTo>
                  <a:pt x="61" y="279"/>
                </a:lnTo>
                <a:lnTo>
                  <a:pt x="59" y="281"/>
                </a:lnTo>
                <a:lnTo>
                  <a:pt x="59" y="283"/>
                </a:lnTo>
                <a:lnTo>
                  <a:pt x="59" y="285"/>
                </a:lnTo>
                <a:lnTo>
                  <a:pt x="59" y="287"/>
                </a:lnTo>
                <a:lnTo>
                  <a:pt x="63" y="289"/>
                </a:lnTo>
                <a:lnTo>
                  <a:pt x="67" y="291"/>
                </a:lnTo>
                <a:lnTo>
                  <a:pt x="71" y="293"/>
                </a:lnTo>
                <a:lnTo>
                  <a:pt x="76" y="295"/>
                </a:lnTo>
                <a:lnTo>
                  <a:pt x="84" y="297"/>
                </a:lnTo>
                <a:lnTo>
                  <a:pt x="92" y="298"/>
                </a:lnTo>
                <a:lnTo>
                  <a:pt x="101" y="300"/>
                </a:lnTo>
                <a:lnTo>
                  <a:pt x="111" y="300"/>
                </a:lnTo>
                <a:lnTo>
                  <a:pt x="120" y="302"/>
                </a:lnTo>
                <a:lnTo>
                  <a:pt x="130" y="302"/>
                </a:lnTo>
                <a:lnTo>
                  <a:pt x="142" y="302"/>
                </a:lnTo>
                <a:lnTo>
                  <a:pt x="155" y="302"/>
                </a:lnTo>
                <a:lnTo>
                  <a:pt x="168" y="302"/>
                </a:lnTo>
                <a:lnTo>
                  <a:pt x="163" y="318"/>
                </a:lnTo>
                <a:lnTo>
                  <a:pt x="157" y="333"/>
                </a:lnTo>
                <a:lnTo>
                  <a:pt x="143" y="333"/>
                </a:lnTo>
                <a:lnTo>
                  <a:pt x="132" y="333"/>
                </a:lnTo>
                <a:lnTo>
                  <a:pt x="120" y="333"/>
                </a:lnTo>
                <a:lnTo>
                  <a:pt x="111" y="333"/>
                </a:lnTo>
                <a:lnTo>
                  <a:pt x="101" y="333"/>
                </a:lnTo>
                <a:lnTo>
                  <a:pt x="92" y="333"/>
                </a:lnTo>
                <a:lnTo>
                  <a:pt x="84" y="333"/>
                </a:lnTo>
                <a:lnTo>
                  <a:pt x="76" y="333"/>
                </a:lnTo>
                <a:lnTo>
                  <a:pt x="69" y="335"/>
                </a:lnTo>
                <a:lnTo>
                  <a:pt x="63" y="335"/>
                </a:lnTo>
                <a:lnTo>
                  <a:pt x="57" y="335"/>
                </a:lnTo>
                <a:lnTo>
                  <a:pt x="53" y="335"/>
                </a:lnTo>
                <a:lnTo>
                  <a:pt x="48" y="335"/>
                </a:lnTo>
                <a:lnTo>
                  <a:pt x="44" y="337"/>
                </a:lnTo>
                <a:lnTo>
                  <a:pt x="42" y="337"/>
                </a:lnTo>
                <a:lnTo>
                  <a:pt x="38" y="339"/>
                </a:lnTo>
                <a:lnTo>
                  <a:pt x="30" y="342"/>
                </a:lnTo>
                <a:lnTo>
                  <a:pt x="23" y="344"/>
                </a:lnTo>
                <a:lnTo>
                  <a:pt x="19" y="344"/>
                </a:lnTo>
                <a:lnTo>
                  <a:pt x="17" y="344"/>
                </a:lnTo>
                <a:lnTo>
                  <a:pt x="15" y="344"/>
                </a:lnTo>
                <a:lnTo>
                  <a:pt x="13" y="342"/>
                </a:lnTo>
                <a:lnTo>
                  <a:pt x="11" y="341"/>
                </a:lnTo>
                <a:lnTo>
                  <a:pt x="9" y="339"/>
                </a:lnTo>
                <a:lnTo>
                  <a:pt x="8" y="335"/>
                </a:lnTo>
                <a:lnTo>
                  <a:pt x="8" y="331"/>
                </a:lnTo>
                <a:lnTo>
                  <a:pt x="6" y="327"/>
                </a:lnTo>
                <a:lnTo>
                  <a:pt x="4" y="321"/>
                </a:lnTo>
                <a:lnTo>
                  <a:pt x="2" y="316"/>
                </a:lnTo>
                <a:lnTo>
                  <a:pt x="0" y="308"/>
                </a:lnTo>
                <a:lnTo>
                  <a:pt x="0" y="302"/>
                </a:lnTo>
                <a:lnTo>
                  <a:pt x="0" y="297"/>
                </a:lnTo>
                <a:lnTo>
                  <a:pt x="0" y="293"/>
                </a:lnTo>
                <a:lnTo>
                  <a:pt x="0" y="289"/>
                </a:lnTo>
                <a:lnTo>
                  <a:pt x="2" y="285"/>
                </a:lnTo>
                <a:lnTo>
                  <a:pt x="6" y="281"/>
                </a:lnTo>
                <a:lnTo>
                  <a:pt x="9" y="279"/>
                </a:lnTo>
                <a:lnTo>
                  <a:pt x="13" y="277"/>
                </a:lnTo>
                <a:lnTo>
                  <a:pt x="13" y="27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84"/>
          <p:cNvSpPr/>
          <p:nvPr/>
        </p:nvSpPr>
        <p:spPr bwMode="auto">
          <a:xfrm>
            <a:off x="2847308" y="2850459"/>
            <a:ext cx="186877" cy="947104"/>
          </a:xfrm>
          <a:custGeom>
            <a:avLst/>
            <a:gdLst>
              <a:gd name="T0" fmla="*/ 6 w 94"/>
              <a:gd name="T1" fmla="*/ 0 h 587"/>
              <a:gd name="T2" fmla="*/ 16 w 94"/>
              <a:gd name="T3" fmla="*/ 0 h 587"/>
              <a:gd name="T4" fmla="*/ 29 w 94"/>
              <a:gd name="T5" fmla="*/ 4 h 587"/>
              <a:gd name="T6" fmla="*/ 44 w 94"/>
              <a:gd name="T7" fmla="*/ 12 h 587"/>
              <a:gd name="T8" fmla="*/ 62 w 94"/>
              <a:gd name="T9" fmla="*/ 23 h 587"/>
              <a:gd name="T10" fmla="*/ 77 w 94"/>
              <a:gd name="T11" fmla="*/ 34 h 587"/>
              <a:gd name="T12" fmla="*/ 87 w 94"/>
              <a:gd name="T13" fmla="*/ 46 h 587"/>
              <a:gd name="T14" fmla="*/ 92 w 94"/>
              <a:gd name="T15" fmla="*/ 57 h 587"/>
              <a:gd name="T16" fmla="*/ 94 w 94"/>
              <a:gd name="T17" fmla="*/ 69 h 587"/>
              <a:gd name="T18" fmla="*/ 92 w 94"/>
              <a:gd name="T19" fmla="*/ 82 h 587"/>
              <a:gd name="T20" fmla="*/ 87 w 94"/>
              <a:gd name="T21" fmla="*/ 100 h 587"/>
              <a:gd name="T22" fmla="*/ 85 w 94"/>
              <a:gd name="T23" fmla="*/ 105 h 587"/>
              <a:gd name="T24" fmla="*/ 83 w 94"/>
              <a:gd name="T25" fmla="*/ 117 h 587"/>
              <a:gd name="T26" fmla="*/ 83 w 94"/>
              <a:gd name="T27" fmla="*/ 128 h 587"/>
              <a:gd name="T28" fmla="*/ 81 w 94"/>
              <a:gd name="T29" fmla="*/ 145 h 587"/>
              <a:gd name="T30" fmla="*/ 79 w 94"/>
              <a:gd name="T31" fmla="*/ 163 h 587"/>
              <a:gd name="T32" fmla="*/ 79 w 94"/>
              <a:gd name="T33" fmla="*/ 184 h 587"/>
              <a:gd name="T34" fmla="*/ 79 w 94"/>
              <a:gd name="T35" fmla="*/ 209 h 587"/>
              <a:gd name="T36" fmla="*/ 79 w 94"/>
              <a:gd name="T37" fmla="*/ 235 h 587"/>
              <a:gd name="T38" fmla="*/ 75 w 94"/>
              <a:gd name="T39" fmla="*/ 297 h 587"/>
              <a:gd name="T40" fmla="*/ 67 w 94"/>
              <a:gd name="T41" fmla="*/ 413 h 587"/>
              <a:gd name="T42" fmla="*/ 60 w 94"/>
              <a:gd name="T43" fmla="*/ 484 h 587"/>
              <a:gd name="T44" fmla="*/ 56 w 94"/>
              <a:gd name="T45" fmla="*/ 509 h 587"/>
              <a:gd name="T46" fmla="*/ 54 w 94"/>
              <a:gd name="T47" fmla="*/ 530 h 587"/>
              <a:gd name="T48" fmla="*/ 50 w 94"/>
              <a:gd name="T49" fmla="*/ 547 h 587"/>
              <a:gd name="T50" fmla="*/ 48 w 94"/>
              <a:gd name="T51" fmla="*/ 563 h 587"/>
              <a:gd name="T52" fmla="*/ 46 w 94"/>
              <a:gd name="T53" fmla="*/ 574 h 587"/>
              <a:gd name="T54" fmla="*/ 43 w 94"/>
              <a:gd name="T55" fmla="*/ 582 h 587"/>
              <a:gd name="T56" fmla="*/ 41 w 94"/>
              <a:gd name="T57" fmla="*/ 585 h 587"/>
              <a:gd name="T58" fmla="*/ 37 w 94"/>
              <a:gd name="T59" fmla="*/ 587 h 587"/>
              <a:gd name="T60" fmla="*/ 31 w 94"/>
              <a:gd name="T61" fmla="*/ 582 h 587"/>
              <a:gd name="T62" fmla="*/ 23 w 94"/>
              <a:gd name="T63" fmla="*/ 570 h 587"/>
              <a:gd name="T64" fmla="*/ 16 w 94"/>
              <a:gd name="T65" fmla="*/ 555 h 587"/>
              <a:gd name="T66" fmla="*/ 6 w 94"/>
              <a:gd name="T67" fmla="*/ 536 h 587"/>
              <a:gd name="T68" fmla="*/ 2 w 94"/>
              <a:gd name="T69" fmla="*/ 513 h 587"/>
              <a:gd name="T70" fmla="*/ 0 w 94"/>
              <a:gd name="T71" fmla="*/ 486 h 587"/>
              <a:gd name="T72" fmla="*/ 4 w 94"/>
              <a:gd name="T73" fmla="*/ 457 h 587"/>
              <a:gd name="T74" fmla="*/ 8 w 94"/>
              <a:gd name="T75" fmla="*/ 431 h 587"/>
              <a:gd name="T76" fmla="*/ 10 w 94"/>
              <a:gd name="T77" fmla="*/ 411 h 587"/>
              <a:gd name="T78" fmla="*/ 10 w 94"/>
              <a:gd name="T79" fmla="*/ 388 h 587"/>
              <a:gd name="T80" fmla="*/ 12 w 94"/>
              <a:gd name="T81" fmla="*/ 364 h 587"/>
              <a:gd name="T82" fmla="*/ 14 w 94"/>
              <a:gd name="T83" fmla="*/ 337 h 587"/>
              <a:gd name="T84" fmla="*/ 16 w 94"/>
              <a:gd name="T85" fmla="*/ 306 h 587"/>
              <a:gd name="T86" fmla="*/ 18 w 94"/>
              <a:gd name="T87" fmla="*/ 272 h 587"/>
              <a:gd name="T88" fmla="*/ 18 w 94"/>
              <a:gd name="T89" fmla="*/ 235 h 587"/>
              <a:gd name="T90" fmla="*/ 20 w 94"/>
              <a:gd name="T91" fmla="*/ 197 h 587"/>
              <a:gd name="T92" fmla="*/ 20 w 94"/>
              <a:gd name="T93" fmla="*/ 163 h 587"/>
              <a:gd name="T94" fmla="*/ 18 w 94"/>
              <a:gd name="T95" fmla="*/ 132 h 587"/>
              <a:gd name="T96" fmla="*/ 18 w 94"/>
              <a:gd name="T97" fmla="*/ 105 h 587"/>
              <a:gd name="T98" fmla="*/ 16 w 94"/>
              <a:gd name="T99" fmla="*/ 82 h 587"/>
              <a:gd name="T100" fmla="*/ 14 w 94"/>
              <a:gd name="T101" fmla="*/ 63 h 587"/>
              <a:gd name="T102" fmla="*/ 12 w 94"/>
              <a:gd name="T103" fmla="*/ 48 h 587"/>
              <a:gd name="T104" fmla="*/ 8 w 94"/>
              <a:gd name="T105" fmla="*/ 36 h 587"/>
              <a:gd name="T106" fmla="*/ 4 w 94"/>
              <a:gd name="T107" fmla="*/ 27 h 587"/>
              <a:gd name="T108" fmla="*/ 0 w 94"/>
              <a:gd name="T109" fmla="*/ 17 h 587"/>
              <a:gd name="T110" fmla="*/ 0 w 94"/>
              <a:gd name="T111" fmla="*/ 10 h 587"/>
              <a:gd name="T112" fmla="*/ 0 w 94"/>
              <a:gd name="T113" fmla="*/ 4 h 587"/>
              <a:gd name="T114" fmla="*/ 2 w 94"/>
              <a:gd name="T115" fmla="*/ 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4" h="587">
                <a:moveTo>
                  <a:pt x="2" y="2"/>
                </a:moveTo>
                <a:lnTo>
                  <a:pt x="6" y="0"/>
                </a:lnTo>
                <a:lnTo>
                  <a:pt x="10" y="0"/>
                </a:lnTo>
                <a:lnTo>
                  <a:pt x="16" y="0"/>
                </a:lnTo>
                <a:lnTo>
                  <a:pt x="22" y="2"/>
                </a:lnTo>
                <a:lnTo>
                  <a:pt x="29" y="4"/>
                </a:lnTo>
                <a:lnTo>
                  <a:pt x="35" y="8"/>
                </a:lnTo>
                <a:lnTo>
                  <a:pt x="44" y="12"/>
                </a:lnTo>
                <a:lnTo>
                  <a:pt x="52" y="17"/>
                </a:lnTo>
                <a:lnTo>
                  <a:pt x="62" y="23"/>
                </a:lnTo>
                <a:lnTo>
                  <a:pt x="69" y="29"/>
                </a:lnTo>
                <a:lnTo>
                  <a:pt x="77" y="34"/>
                </a:lnTo>
                <a:lnTo>
                  <a:pt x="83" y="40"/>
                </a:lnTo>
                <a:lnTo>
                  <a:pt x="87" y="46"/>
                </a:lnTo>
                <a:lnTo>
                  <a:pt x="90" y="52"/>
                </a:lnTo>
                <a:lnTo>
                  <a:pt x="92" y="57"/>
                </a:lnTo>
                <a:lnTo>
                  <a:pt x="94" y="63"/>
                </a:lnTo>
                <a:lnTo>
                  <a:pt x="94" y="69"/>
                </a:lnTo>
                <a:lnTo>
                  <a:pt x="94" y="75"/>
                </a:lnTo>
                <a:lnTo>
                  <a:pt x="92" y="82"/>
                </a:lnTo>
                <a:lnTo>
                  <a:pt x="90" y="92"/>
                </a:lnTo>
                <a:lnTo>
                  <a:pt x="87" y="100"/>
                </a:lnTo>
                <a:lnTo>
                  <a:pt x="87" y="101"/>
                </a:lnTo>
                <a:lnTo>
                  <a:pt x="85" y="105"/>
                </a:lnTo>
                <a:lnTo>
                  <a:pt x="85" y="111"/>
                </a:lnTo>
                <a:lnTo>
                  <a:pt x="83" y="117"/>
                </a:lnTo>
                <a:lnTo>
                  <a:pt x="83" y="122"/>
                </a:lnTo>
                <a:lnTo>
                  <a:pt x="83" y="128"/>
                </a:lnTo>
                <a:lnTo>
                  <a:pt x="81" y="136"/>
                </a:lnTo>
                <a:lnTo>
                  <a:pt x="81" y="145"/>
                </a:lnTo>
                <a:lnTo>
                  <a:pt x="81" y="153"/>
                </a:lnTo>
                <a:lnTo>
                  <a:pt x="79" y="163"/>
                </a:lnTo>
                <a:lnTo>
                  <a:pt x="79" y="174"/>
                </a:lnTo>
                <a:lnTo>
                  <a:pt x="79" y="184"/>
                </a:lnTo>
                <a:lnTo>
                  <a:pt x="79" y="197"/>
                </a:lnTo>
                <a:lnTo>
                  <a:pt x="79" y="209"/>
                </a:lnTo>
                <a:lnTo>
                  <a:pt x="79" y="222"/>
                </a:lnTo>
                <a:lnTo>
                  <a:pt x="79" y="235"/>
                </a:lnTo>
                <a:lnTo>
                  <a:pt x="77" y="266"/>
                </a:lnTo>
                <a:lnTo>
                  <a:pt x="75" y="297"/>
                </a:lnTo>
                <a:lnTo>
                  <a:pt x="71" y="356"/>
                </a:lnTo>
                <a:lnTo>
                  <a:pt x="67" y="413"/>
                </a:lnTo>
                <a:lnTo>
                  <a:pt x="62" y="471"/>
                </a:lnTo>
                <a:lnTo>
                  <a:pt x="60" y="484"/>
                </a:lnTo>
                <a:lnTo>
                  <a:pt x="58" y="497"/>
                </a:lnTo>
                <a:lnTo>
                  <a:pt x="56" y="509"/>
                </a:lnTo>
                <a:lnTo>
                  <a:pt x="56" y="520"/>
                </a:lnTo>
                <a:lnTo>
                  <a:pt x="54" y="530"/>
                </a:lnTo>
                <a:lnTo>
                  <a:pt x="52" y="540"/>
                </a:lnTo>
                <a:lnTo>
                  <a:pt x="50" y="547"/>
                </a:lnTo>
                <a:lnTo>
                  <a:pt x="50" y="555"/>
                </a:lnTo>
                <a:lnTo>
                  <a:pt x="48" y="563"/>
                </a:lnTo>
                <a:lnTo>
                  <a:pt x="46" y="568"/>
                </a:lnTo>
                <a:lnTo>
                  <a:pt x="46" y="574"/>
                </a:lnTo>
                <a:lnTo>
                  <a:pt x="44" y="578"/>
                </a:lnTo>
                <a:lnTo>
                  <a:pt x="43" y="582"/>
                </a:lnTo>
                <a:lnTo>
                  <a:pt x="43" y="584"/>
                </a:lnTo>
                <a:lnTo>
                  <a:pt x="41" y="585"/>
                </a:lnTo>
                <a:lnTo>
                  <a:pt x="41" y="587"/>
                </a:lnTo>
                <a:lnTo>
                  <a:pt x="37" y="587"/>
                </a:lnTo>
                <a:lnTo>
                  <a:pt x="35" y="585"/>
                </a:lnTo>
                <a:lnTo>
                  <a:pt x="31" y="582"/>
                </a:lnTo>
                <a:lnTo>
                  <a:pt x="27" y="576"/>
                </a:lnTo>
                <a:lnTo>
                  <a:pt x="23" y="570"/>
                </a:lnTo>
                <a:lnTo>
                  <a:pt x="20" y="564"/>
                </a:lnTo>
                <a:lnTo>
                  <a:pt x="16" y="555"/>
                </a:lnTo>
                <a:lnTo>
                  <a:pt x="12" y="547"/>
                </a:lnTo>
                <a:lnTo>
                  <a:pt x="6" y="536"/>
                </a:lnTo>
                <a:lnTo>
                  <a:pt x="4" y="526"/>
                </a:lnTo>
                <a:lnTo>
                  <a:pt x="2" y="513"/>
                </a:lnTo>
                <a:lnTo>
                  <a:pt x="0" y="501"/>
                </a:lnTo>
                <a:lnTo>
                  <a:pt x="0" y="486"/>
                </a:lnTo>
                <a:lnTo>
                  <a:pt x="2" y="473"/>
                </a:lnTo>
                <a:lnTo>
                  <a:pt x="4" y="457"/>
                </a:lnTo>
                <a:lnTo>
                  <a:pt x="6" y="440"/>
                </a:lnTo>
                <a:lnTo>
                  <a:pt x="8" y="431"/>
                </a:lnTo>
                <a:lnTo>
                  <a:pt x="8" y="421"/>
                </a:lnTo>
                <a:lnTo>
                  <a:pt x="10" y="411"/>
                </a:lnTo>
                <a:lnTo>
                  <a:pt x="10" y="400"/>
                </a:lnTo>
                <a:lnTo>
                  <a:pt x="10" y="388"/>
                </a:lnTo>
                <a:lnTo>
                  <a:pt x="12" y="377"/>
                </a:lnTo>
                <a:lnTo>
                  <a:pt x="12" y="364"/>
                </a:lnTo>
                <a:lnTo>
                  <a:pt x="14" y="350"/>
                </a:lnTo>
                <a:lnTo>
                  <a:pt x="14" y="337"/>
                </a:lnTo>
                <a:lnTo>
                  <a:pt x="14" y="321"/>
                </a:lnTo>
                <a:lnTo>
                  <a:pt x="16" y="306"/>
                </a:lnTo>
                <a:lnTo>
                  <a:pt x="16" y="289"/>
                </a:lnTo>
                <a:lnTo>
                  <a:pt x="18" y="272"/>
                </a:lnTo>
                <a:lnTo>
                  <a:pt x="18" y="254"/>
                </a:lnTo>
                <a:lnTo>
                  <a:pt x="18" y="235"/>
                </a:lnTo>
                <a:lnTo>
                  <a:pt x="20" y="216"/>
                </a:lnTo>
                <a:lnTo>
                  <a:pt x="20" y="197"/>
                </a:lnTo>
                <a:lnTo>
                  <a:pt x="20" y="180"/>
                </a:lnTo>
                <a:lnTo>
                  <a:pt x="20" y="163"/>
                </a:lnTo>
                <a:lnTo>
                  <a:pt x="18" y="147"/>
                </a:lnTo>
                <a:lnTo>
                  <a:pt x="18" y="132"/>
                </a:lnTo>
                <a:lnTo>
                  <a:pt x="18" y="119"/>
                </a:lnTo>
                <a:lnTo>
                  <a:pt x="18" y="105"/>
                </a:lnTo>
                <a:lnTo>
                  <a:pt x="16" y="94"/>
                </a:lnTo>
                <a:lnTo>
                  <a:pt x="16" y="82"/>
                </a:lnTo>
                <a:lnTo>
                  <a:pt x="14" y="73"/>
                </a:lnTo>
                <a:lnTo>
                  <a:pt x="14" y="63"/>
                </a:lnTo>
                <a:lnTo>
                  <a:pt x="12" y="56"/>
                </a:lnTo>
                <a:lnTo>
                  <a:pt x="12" y="48"/>
                </a:lnTo>
                <a:lnTo>
                  <a:pt x="10" y="42"/>
                </a:lnTo>
                <a:lnTo>
                  <a:pt x="8" y="36"/>
                </a:lnTo>
                <a:lnTo>
                  <a:pt x="6" y="33"/>
                </a:lnTo>
                <a:lnTo>
                  <a:pt x="4" y="27"/>
                </a:lnTo>
                <a:lnTo>
                  <a:pt x="2" y="23"/>
                </a:lnTo>
                <a:lnTo>
                  <a:pt x="0" y="17"/>
                </a:lnTo>
                <a:lnTo>
                  <a:pt x="0" y="13"/>
                </a:lnTo>
                <a:lnTo>
                  <a:pt x="0" y="10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85"/>
          <p:cNvSpPr/>
          <p:nvPr/>
        </p:nvSpPr>
        <p:spPr bwMode="auto">
          <a:xfrm>
            <a:off x="2293756" y="2700057"/>
            <a:ext cx="469177" cy="604466"/>
          </a:xfrm>
          <a:custGeom>
            <a:avLst/>
            <a:gdLst>
              <a:gd name="T0" fmla="*/ 122 w 235"/>
              <a:gd name="T1" fmla="*/ 213 h 375"/>
              <a:gd name="T2" fmla="*/ 97 w 235"/>
              <a:gd name="T3" fmla="*/ 247 h 375"/>
              <a:gd name="T4" fmla="*/ 80 w 235"/>
              <a:gd name="T5" fmla="*/ 272 h 375"/>
              <a:gd name="T6" fmla="*/ 69 w 235"/>
              <a:gd name="T7" fmla="*/ 289 h 375"/>
              <a:gd name="T8" fmla="*/ 63 w 235"/>
              <a:gd name="T9" fmla="*/ 301 h 375"/>
              <a:gd name="T10" fmla="*/ 65 w 235"/>
              <a:gd name="T11" fmla="*/ 305 h 375"/>
              <a:gd name="T12" fmla="*/ 76 w 235"/>
              <a:gd name="T13" fmla="*/ 308 h 375"/>
              <a:gd name="T14" fmla="*/ 99 w 235"/>
              <a:gd name="T15" fmla="*/ 305 h 375"/>
              <a:gd name="T16" fmla="*/ 130 w 235"/>
              <a:gd name="T17" fmla="*/ 301 h 375"/>
              <a:gd name="T18" fmla="*/ 163 w 235"/>
              <a:gd name="T19" fmla="*/ 299 h 375"/>
              <a:gd name="T20" fmla="*/ 203 w 235"/>
              <a:gd name="T21" fmla="*/ 299 h 375"/>
              <a:gd name="T22" fmla="*/ 189 w 235"/>
              <a:gd name="T23" fmla="*/ 326 h 375"/>
              <a:gd name="T24" fmla="*/ 161 w 235"/>
              <a:gd name="T25" fmla="*/ 330 h 375"/>
              <a:gd name="T26" fmla="*/ 119 w 235"/>
              <a:gd name="T27" fmla="*/ 339 h 375"/>
              <a:gd name="T28" fmla="*/ 94 w 235"/>
              <a:gd name="T29" fmla="*/ 347 h 375"/>
              <a:gd name="T30" fmla="*/ 75 w 235"/>
              <a:gd name="T31" fmla="*/ 352 h 375"/>
              <a:gd name="T32" fmla="*/ 61 w 235"/>
              <a:gd name="T33" fmla="*/ 358 h 375"/>
              <a:gd name="T34" fmla="*/ 50 w 235"/>
              <a:gd name="T35" fmla="*/ 360 h 375"/>
              <a:gd name="T36" fmla="*/ 44 w 235"/>
              <a:gd name="T37" fmla="*/ 364 h 375"/>
              <a:gd name="T38" fmla="*/ 30 w 235"/>
              <a:gd name="T39" fmla="*/ 372 h 375"/>
              <a:gd name="T40" fmla="*/ 19 w 235"/>
              <a:gd name="T41" fmla="*/ 375 h 375"/>
              <a:gd name="T42" fmla="*/ 13 w 235"/>
              <a:gd name="T43" fmla="*/ 372 h 375"/>
              <a:gd name="T44" fmla="*/ 8 w 235"/>
              <a:gd name="T45" fmla="*/ 356 h 375"/>
              <a:gd name="T46" fmla="*/ 0 w 235"/>
              <a:gd name="T47" fmla="*/ 328 h 375"/>
              <a:gd name="T48" fmla="*/ 0 w 235"/>
              <a:gd name="T49" fmla="*/ 316 h 375"/>
              <a:gd name="T50" fmla="*/ 4 w 235"/>
              <a:gd name="T51" fmla="*/ 308 h 375"/>
              <a:gd name="T52" fmla="*/ 15 w 235"/>
              <a:gd name="T53" fmla="*/ 301 h 375"/>
              <a:gd name="T54" fmla="*/ 30 w 235"/>
              <a:gd name="T55" fmla="*/ 282 h 375"/>
              <a:gd name="T56" fmla="*/ 44 w 235"/>
              <a:gd name="T57" fmla="*/ 264 h 375"/>
              <a:gd name="T58" fmla="*/ 57 w 235"/>
              <a:gd name="T59" fmla="*/ 243 h 375"/>
              <a:gd name="T60" fmla="*/ 78 w 235"/>
              <a:gd name="T61" fmla="*/ 211 h 375"/>
              <a:gd name="T62" fmla="*/ 132 w 235"/>
              <a:gd name="T63" fmla="*/ 129 h 375"/>
              <a:gd name="T64" fmla="*/ 159 w 235"/>
              <a:gd name="T65" fmla="*/ 81 h 375"/>
              <a:gd name="T66" fmla="*/ 176 w 235"/>
              <a:gd name="T67" fmla="*/ 44 h 375"/>
              <a:gd name="T68" fmla="*/ 182 w 235"/>
              <a:gd name="T69" fmla="*/ 23 h 375"/>
              <a:gd name="T70" fmla="*/ 178 w 235"/>
              <a:gd name="T71" fmla="*/ 12 h 375"/>
              <a:gd name="T72" fmla="*/ 186 w 235"/>
              <a:gd name="T73" fmla="*/ 0 h 375"/>
              <a:gd name="T74" fmla="*/ 203 w 235"/>
              <a:gd name="T75" fmla="*/ 4 h 375"/>
              <a:gd name="T76" fmla="*/ 222 w 235"/>
              <a:gd name="T77" fmla="*/ 21 h 375"/>
              <a:gd name="T78" fmla="*/ 233 w 235"/>
              <a:gd name="T79" fmla="*/ 44 h 375"/>
              <a:gd name="T80" fmla="*/ 235 w 235"/>
              <a:gd name="T81" fmla="*/ 62 h 375"/>
              <a:gd name="T82" fmla="*/ 228 w 235"/>
              <a:gd name="T83" fmla="*/ 73 h 375"/>
              <a:gd name="T84" fmla="*/ 214 w 235"/>
              <a:gd name="T85" fmla="*/ 90 h 375"/>
              <a:gd name="T86" fmla="*/ 197 w 235"/>
              <a:gd name="T87" fmla="*/ 115 h 375"/>
              <a:gd name="T88" fmla="*/ 174 w 235"/>
              <a:gd name="T89" fmla="*/ 148 h 375"/>
              <a:gd name="T90" fmla="*/ 143 w 235"/>
              <a:gd name="T91" fmla="*/ 18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5" h="375">
                <a:moveTo>
                  <a:pt x="143" y="186"/>
                </a:moveTo>
                <a:lnTo>
                  <a:pt x="134" y="201"/>
                </a:lnTo>
                <a:lnTo>
                  <a:pt x="122" y="213"/>
                </a:lnTo>
                <a:lnTo>
                  <a:pt x="115" y="226"/>
                </a:lnTo>
                <a:lnTo>
                  <a:pt x="105" y="236"/>
                </a:lnTo>
                <a:lnTo>
                  <a:pt x="97" y="247"/>
                </a:lnTo>
                <a:lnTo>
                  <a:pt x="92" y="257"/>
                </a:lnTo>
                <a:lnTo>
                  <a:pt x="86" y="264"/>
                </a:lnTo>
                <a:lnTo>
                  <a:pt x="80" y="272"/>
                </a:lnTo>
                <a:lnTo>
                  <a:pt x="76" y="278"/>
                </a:lnTo>
                <a:lnTo>
                  <a:pt x="73" y="286"/>
                </a:lnTo>
                <a:lnTo>
                  <a:pt x="69" y="289"/>
                </a:lnTo>
                <a:lnTo>
                  <a:pt x="67" y="293"/>
                </a:lnTo>
                <a:lnTo>
                  <a:pt x="65" y="297"/>
                </a:lnTo>
                <a:lnTo>
                  <a:pt x="63" y="301"/>
                </a:lnTo>
                <a:lnTo>
                  <a:pt x="63" y="303"/>
                </a:lnTo>
                <a:lnTo>
                  <a:pt x="63" y="305"/>
                </a:lnTo>
                <a:lnTo>
                  <a:pt x="65" y="305"/>
                </a:lnTo>
                <a:lnTo>
                  <a:pt x="69" y="307"/>
                </a:lnTo>
                <a:lnTo>
                  <a:pt x="73" y="307"/>
                </a:lnTo>
                <a:lnTo>
                  <a:pt x="76" y="308"/>
                </a:lnTo>
                <a:lnTo>
                  <a:pt x="84" y="307"/>
                </a:lnTo>
                <a:lnTo>
                  <a:pt x="90" y="307"/>
                </a:lnTo>
                <a:lnTo>
                  <a:pt x="99" y="305"/>
                </a:lnTo>
                <a:lnTo>
                  <a:pt x="109" y="305"/>
                </a:lnTo>
                <a:lnTo>
                  <a:pt x="119" y="303"/>
                </a:lnTo>
                <a:lnTo>
                  <a:pt x="130" y="301"/>
                </a:lnTo>
                <a:lnTo>
                  <a:pt x="140" y="299"/>
                </a:lnTo>
                <a:lnTo>
                  <a:pt x="151" y="299"/>
                </a:lnTo>
                <a:lnTo>
                  <a:pt x="163" y="299"/>
                </a:lnTo>
                <a:lnTo>
                  <a:pt x="176" y="299"/>
                </a:lnTo>
                <a:lnTo>
                  <a:pt x="187" y="299"/>
                </a:lnTo>
                <a:lnTo>
                  <a:pt x="203" y="299"/>
                </a:lnTo>
                <a:lnTo>
                  <a:pt x="203" y="324"/>
                </a:lnTo>
                <a:lnTo>
                  <a:pt x="197" y="324"/>
                </a:lnTo>
                <a:lnTo>
                  <a:pt x="189" y="326"/>
                </a:lnTo>
                <a:lnTo>
                  <a:pt x="182" y="326"/>
                </a:lnTo>
                <a:lnTo>
                  <a:pt x="170" y="328"/>
                </a:lnTo>
                <a:lnTo>
                  <a:pt x="161" y="330"/>
                </a:lnTo>
                <a:lnTo>
                  <a:pt x="147" y="333"/>
                </a:lnTo>
                <a:lnTo>
                  <a:pt x="134" y="335"/>
                </a:lnTo>
                <a:lnTo>
                  <a:pt x="119" y="339"/>
                </a:lnTo>
                <a:lnTo>
                  <a:pt x="109" y="343"/>
                </a:lnTo>
                <a:lnTo>
                  <a:pt x="101" y="345"/>
                </a:lnTo>
                <a:lnTo>
                  <a:pt x="94" y="347"/>
                </a:lnTo>
                <a:lnTo>
                  <a:pt x="88" y="349"/>
                </a:lnTo>
                <a:lnTo>
                  <a:pt x="80" y="351"/>
                </a:lnTo>
                <a:lnTo>
                  <a:pt x="75" y="352"/>
                </a:lnTo>
                <a:lnTo>
                  <a:pt x="69" y="354"/>
                </a:lnTo>
                <a:lnTo>
                  <a:pt x="65" y="356"/>
                </a:lnTo>
                <a:lnTo>
                  <a:pt x="61" y="358"/>
                </a:lnTo>
                <a:lnTo>
                  <a:pt x="55" y="358"/>
                </a:lnTo>
                <a:lnTo>
                  <a:pt x="53" y="360"/>
                </a:lnTo>
                <a:lnTo>
                  <a:pt x="50" y="360"/>
                </a:lnTo>
                <a:lnTo>
                  <a:pt x="48" y="362"/>
                </a:lnTo>
                <a:lnTo>
                  <a:pt x="46" y="362"/>
                </a:lnTo>
                <a:lnTo>
                  <a:pt x="44" y="364"/>
                </a:lnTo>
                <a:lnTo>
                  <a:pt x="42" y="364"/>
                </a:lnTo>
                <a:lnTo>
                  <a:pt x="36" y="368"/>
                </a:lnTo>
                <a:lnTo>
                  <a:pt x="30" y="372"/>
                </a:lnTo>
                <a:lnTo>
                  <a:pt x="25" y="374"/>
                </a:lnTo>
                <a:lnTo>
                  <a:pt x="21" y="375"/>
                </a:lnTo>
                <a:lnTo>
                  <a:pt x="19" y="375"/>
                </a:lnTo>
                <a:lnTo>
                  <a:pt x="17" y="375"/>
                </a:lnTo>
                <a:lnTo>
                  <a:pt x="15" y="374"/>
                </a:lnTo>
                <a:lnTo>
                  <a:pt x="13" y="372"/>
                </a:lnTo>
                <a:lnTo>
                  <a:pt x="11" y="368"/>
                </a:lnTo>
                <a:lnTo>
                  <a:pt x="9" y="362"/>
                </a:lnTo>
                <a:lnTo>
                  <a:pt x="8" y="356"/>
                </a:lnTo>
                <a:lnTo>
                  <a:pt x="6" y="349"/>
                </a:lnTo>
                <a:lnTo>
                  <a:pt x="2" y="337"/>
                </a:lnTo>
                <a:lnTo>
                  <a:pt x="0" y="328"/>
                </a:lnTo>
                <a:lnTo>
                  <a:pt x="0" y="324"/>
                </a:lnTo>
                <a:lnTo>
                  <a:pt x="0" y="320"/>
                </a:lnTo>
                <a:lnTo>
                  <a:pt x="0" y="316"/>
                </a:lnTo>
                <a:lnTo>
                  <a:pt x="0" y="314"/>
                </a:lnTo>
                <a:lnTo>
                  <a:pt x="2" y="310"/>
                </a:lnTo>
                <a:lnTo>
                  <a:pt x="4" y="308"/>
                </a:lnTo>
                <a:lnTo>
                  <a:pt x="8" y="307"/>
                </a:lnTo>
                <a:lnTo>
                  <a:pt x="13" y="305"/>
                </a:lnTo>
                <a:lnTo>
                  <a:pt x="15" y="301"/>
                </a:lnTo>
                <a:lnTo>
                  <a:pt x="19" y="297"/>
                </a:lnTo>
                <a:lnTo>
                  <a:pt x="25" y="289"/>
                </a:lnTo>
                <a:lnTo>
                  <a:pt x="30" y="282"/>
                </a:lnTo>
                <a:lnTo>
                  <a:pt x="34" y="276"/>
                </a:lnTo>
                <a:lnTo>
                  <a:pt x="38" y="270"/>
                </a:lnTo>
                <a:lnTo>
                  <a:pt x="44" y="264"/>
                </a:lnTo>
                <a:lnTo>
                  <a:pt x="48" y="259"/>
                </a:lnTo>
                <a:lnTo>
                  <a:pt x="52" y="251"/>
                </a:lnTo>
                <a:lnTo>
                  <a:pt x="57" y="243"/>
                </a:lnTo>
                <a:lnTo>
                  <a:pt x="63" y="236"/>
                </a:lnTo>
                <a:lnTo>
                  <a:pt x="69" y="228"/>
                </a:lnTo>
                <a:lnTo>
                  <a:pt x="78" y="211"/>
                </a:lnTo>
                <a:lnTo>
                  <a:pt x="90" y="194"/>
                </a:lnTo>
                <a:lnTo>
                  <a:pt x="111" y="161"/>
                </a:lnTo>
                <a:lnTo>
                  <a:pt x="132" y="129"/>
                </a:lnTo>
                <a:lnTo>
                  <a:pt x="142" y="111"/>
                </a:lnTo>
                <a:lnTo>
                  <a:pt x="151" y="94"/>
                </a:lnTo>
                <a:lnTo>
                  <a:pt x="159" y="81"/>
                </a:lnTo>
                <a:lnTo>
                  <a:pt x="166" y="67"/>
                </a:lnTo>
                <a:lnTo>
                  <a:pt x="172" y="56"/>
                </a:lnTo>
                <a:lnTo>
                  <a:pt x="176" y="44"/>
                </a:lnTo>
                <a:lnTo>
                  <a:pt x="180" y="37"/>
                </a:lnTo>
                <a:lnTo>
                  <a:pt x="182" y="29"/>
                </a:lnTo>
                <a:lnTo>
                  <a:pt x="182" y="23"/>
                </a:lnTo>
                <a:lnTo>
                  <a:pt x="182" y="20"/>
                </a:lnTo>
                <a:lnTo>
                  <a:pt x="178" y="16"/>
                </a:lnTo>
                <a:lnTo>
                  <a:pt x="178" y="12"/>
                </a:lnTo>
                <a:lnTo>
                  <a:pt x="178" y="8"/>
                </a:lnTo>
                <a:lnTo>
                  <a:pt x="182" y="4"/>
                </a:lnTo>
                <a:lnTo>
                  <a:pt x="186" y="0"/>
                </a:lnTo>
                <a:lnTo>
                  <a:pt x="189" y="0"/>
                </a:lnTo>
                <a:lnTo>
                  <a:pt x="195" y="0"/>
                </a:lnTo>
                <a:lnTo>
                  <a:pt x="203" y="4"/>
                </a:lnTo>
                <a:lnTo>
                  <a:pt x="208" y="8"/>
                </a:lnTo>
                <a:lnTo>
                  <a:pt x="214" y="14"/>
                </a:lnTo>
                <a:lnTo>
                  <a:pt x="222" y="21"/>
                </a:lnTo>
                <a:lnTo>
                  <a:pt x="228" y="29"/>
                </a:lnTo>
                <a:lnTo>
                  <a:pt x="230" y="37"/>
                </a:lnTo>
                <a:lnTo>
                  <a:pt x="233" y="44"/>
                </a:lnTo>
                <a:lnTo>
                  <a:pt x="235" y="52"/>
                </a:lnTo>
                <a:lnTo>
                  <a:pt x="235" y="60"/>
                </a:lnTo>
                <a:lnTo>
                  <a:pt x="235" y="62"/>
                </a:lnTo>
                <a:lnTo>
                  <a:pt x="233" y="66"/>
                </a:lnTo>
                <a:lnTo>
                  <a:pt x="231" y="69"/>
                </a:lnTo>
                <a:lnTo>
                  <a:pt x="228" y="73"/>
                </a:lnTo>
                <a:lnTo>
                  <a:pt x="224" y="79"/>
                </a:lnTo>
                <a:lnTo>
                  <a:pt x="220" y="85"/>
                </a:lnTo>
                <a:lnTo>
                  <a:pt x="214" y="90"/>
                </a:lnTo>
                <a:lnTo>
                  <a:pt x="210" y="98"/>
                </a:lnTo>
                <a:lnTo>
                  <a:pt x="203" y="106"/>
                </a:lnTo>
                <a:lnTo>
                  <a:pt x="197" y="115"/>
                </a:lnTo>
                <a:lnTo>
                  <a:pt x="189" y="125"/>
                </a:lnTo>
                <a:lnTo>
                  <a:pt x="182" y="136"/>
                </a:lnTo>
                <a:lnTo>
                  <a:pt x="174" y="148"/>
                </a:lnTo>
                <a:lnTo>
                  <a:pt x="164" y="159"/>
                </a:lnTo>
                <a:lnTo>
                  <a:pt x="155" y="173"/>
                </a:lnTo>
                <a:lnTo>
                  <a:pt x="143" y="186"/>
                </a:lnTo>
                <a:lnTo>
                  <a:pt x="143" y="18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86"/>
          <p:cNvSpPr/>
          <p:nvPr/>
        </p:nvSpPr>
        <p:spPr bwMode="auto">
          <a:xfrm>
            <a:off x="2615817" y="3068554"/>
            <a:ext cx="174947" cy="261828"/>
          </a:xfrm>
          <a:custGeom>
            <a:avLst/>
            <a:gdLst>
              <a:gd name="T0" fmla="*/ 5 w 88"/>
              <a:gd name="T1" fmla="*/ 0 h 163"/>
              <a:gd name="T2" fmla="*/ 15 w 88"/>
              <a:gd name="T3" fmla="*/ 2 h 163"/>
              <a:gd name="T4" fmla="*/ 26 w 88"/>
              <a:gd name="T5" fmla="*/ 6 h 163"/>
              <a:gd name="T6" fmla="*/ 40 w 88"/>
              <a:gd name="T7" fmla="*/ 14 h 163"/>
              <a:gd name="T8" fmla="*/ 55 w 88"/>
              <a:gd name="T9" fmla="*/ 25 h 163"/>
              <a:gd name="T10" fmla="*/ 67 w 88"/>
              <a:gd name="T11" fmla="*/ 38 h 163"/>
              <a:gd name="T12" fmla="*/ 76 w 88"/>
              <a:gd name="T13" fmla="*/ 54 h 163"/>
              <a:gd name="T14" fmla="*/ 84 w 88"/>
              <a:gd name="T15" fmla="*/ 71 h 163"/>
              <a:gd name="T16" fmla="*/ 88 w 88"/>
              <a:gd name="T17" fmla="*/ 100 h 163"/>
              <a:gd name="T18" fmla="*/ 88 w 88"/>
              <a:gd name="T19" fmla="*/ 115 h 163"/>
              <a:gd name="T20" fmla="*/ 88 w 88"/>
              <a:gd name="T21" fmla="*/ 130 h 163"/>
              <a:gd name="T22" fmla="*/ 86 w 88"/>
              <a:gd name="T23" fmla="*/ 142 h 163"/>
              <a:gd name="T24" fmla="*/ 80 w 88"/>
              <a:gd name="T25" fmla="*/ 151 h 163"/>
              <a:gd name="T26" fmla="*/ 76 w 88"/>
              <a:gd name="T27" fmla="*/ 157 h 163"/>
              <a:gd name="T28" fmla="*/ 72 w 88"/>
              <a:gd name="T29" fmla="*/ 161 h 163"/>
              <a:gd name="T30" fmla="*/ 68 w 88"/>
              <a:gd name="T31" fmla="*/ 163 h 163"/>
              <a:gd name="T32" fmla="*/ 67 w 88"/>
              <a:gd name="T33" fmla="*/ 161 h 163"/>
              <a:gd name="T34" fmla="*/ 63 w 88"/>
              <a:gd name="T35" fmla="*/ 157 h 163"/>
              <a:gd name="T36" fmla="*/ 59 w 88"/>
              <a:gd name="T37" fmla="*/ 151 h 163"/>
              <a:gd name="T38" fmla="*/ 53 w 88"/>
              <a:gd name="T39" fmla="*/ 142 h 163"/>
              <a:gd name="T40" fmla="*/ 47 w 88"/>
              <a:gd name="T41" fmla="*/ 132 h 163"/>
              <a:gd name="T42" fmla="*/ 42 w 88"/>
              <a:gd name="T43" fmla="*/ 117 h 163"/>
              <a:gd name="T44" fmla="*/ 34 w 88"/>
              <a:gd name="T45" fmla="*/ 100 h 163"/>
              <a:gd name="T46" fmla="*/ 26 w 88"/>
              <a:gd name="T47" fmla="*/ 80 h 163"/>
              <a:gd name="T48" fmla="*/ 19 w 88"/>
              <a:gd name="T49" fmla="*/ 61 h 163"/>
              <a:gd name="T50" fmla="*/ 13 w 88"/>
              <a:gd name="T51" fmla="*/ 44 h 163"/>
              <a:gd name="T52" fmla="*/ 9 w 88"/>
              <a:gd name="T53" fmla="*/ 31 h 163"/>
              <a:gd name="T54" fmla="*/ 5 w 88"/>
              <a:gd name="T55" fmla="*/ 19 h 163"/>
              <a:gd name="T56" fmla="*/ 1 w 88"/>
              <a:gd name="T57" fmla="*/ 10 h 163"/>
              <a:gd name="T58" fmla="*/ 1 w 88"/>
              <a:gd name="T59" fmla="*/ 4 h 163"/>
              <a:gd name="T60" fmla="*/ 0 w 88"/>
              <a:gd name="T61" fmla="*/ 0 h 163"/>
              <a:gd name="T62" fmla="*/ 1 w 88"/>
              <a:gd name="T63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8" h="163">
                <a:moveTo>
                  <a:pt x="1" y="0"/>
                </a:moveTo>
                <a:lnTo>
                  <a:pt x="5" y="0"/>
                </a:lnTo>
                <a:lnTo>
                  <a:pt x="9" y="0"/>
                </a:lnTo>
                <a:lnTo>
                  <a:pt x="15" y="2"/>
                </a:lnTo>
                <a:lnTo>
                  <a:pt x="21" y="4"/>
                </a:lnTo>
                <a:lnTo>
                  <a:pt x="26" y="6"/>
                </a:lnTo>
                <a:lnTo>
                  <a:pt x="32" y="10"/>
                </a:lnTo>
                <a:lnTo>
                  <a:pt x="40" y="14"/>
                </a:lnTo>
                <a:lnTo>
                  <a:pt x="47" y="19"/>
                </a:lnTo>
                <a:lnTo>
                  <a:pt x="55" y="25"/>
                </a:lnTo>
                <a:lnTo>
                  <a:pt x="61" y="33"/>
                </a:lnTo>
                <a:lnTo>
                  <a:pt x="67" y="38"/>
                </a:lnTo>
                <a:lnTo>
                  <a:pt x="72" y="46"/>
                </a:lnTo>
                <a:lnTo>
                  <a:pt x="76" y="54"/>
                </a:lnTo>
                <a:lnTo>
                  <a:pt x="80" y="63"/>
                </a:lnTo>
                <a:lnTo>
                  <a:pt x="84" y="71"/>
                </a:lnTo>
                <a:lnTo>
                  <a:pt x="86" y="80"/>
                </a:lnTo>
                <a:lnTo>
                  <a:pt x="88" y="100"/>
                </a:lnTo>
                <a:lnTo>
                  <a:pt x="88" y="107"/>
                </a:lnTo>
                <a:lnTo>
                  <a:pt x="88" y="115"/>
                </a:lnTo>
                <a:lnTo>
                  <a:pt x="88" y="123"/>
                </a:lnTo>
                <a:lnTo>
                  <a:pt x="88" y="130"/>
                </a:lnTo>
                <a:lnTo>
                  <a:pt x="86" y="136"/>
                </a:lnTo>
                <a:lnTo>
                  <a:pt x="86" y="142"/>
                </a:lnTo>
                <a:lnTo>
                  <a:pt x="82" y="147"/>
                </a:lnTo>
                <a:lnTo>
                  <a:pt x="80" y="151"/>
                </a:lnTo>
                <a:lnTo>
                  <a:pt x="78" y="155"/>
                </a:lnTo>
                <a:lnTo>
                  <a:pt x="76" y="157"/>
                </a:lnTo>
                <a:lnTo>
                  <a:pt x="74" y="159"/>
                </a:lnTo>
                <a:lnTo>
                  <a:pt x="72" y="161"/>
                </a:lnTo>
                <a:lnTo>
                  <a:pt x="70" y="163"/>
                </a:lnTo>
                <a:lnTo>
                  <a:pt x="68" y="163"/>
                </a:lnTo>
                <a:lnTo>
                  <a:pt x="68" y="161"/>
                </a:lnTo>
                <a:lnTo>
                  <a:pt x="67" y="161"/>
                </a:lnTo>
                <a:lnTo>
                  <a:pt x="65" y="159"/>
                </a:lnTo>
                <a:lnTo>
                  <a:pt x="63" y="157"/>
                </a:lnTo>
                <a:lnTo>
                  <a:pt x="61" y="155"/>
                </a:lnTo>
                <a:lnTo>
                  <a:pt x="59" y="151"/>
                </a:lnTo>
                <a:lnTo>
                  <a:pt x="57" y="147"/>
                </a:lnTo>
                <a:lnTo>
                  <a:pt x="53" y="142"/>
                </a:lnTo>
                <a:lnTo>
                  <a:pt x="51" y="138"/>
                </a:lnTo>
                <a:lnTo>
                  <a:pt x="47" y="132"/>
                </a:lnTo>
                <a:lnTo>
                  <a:pt x="45" y="124"/>
                </a:lnTo>
                <a:lnTo>
                  <a:pt x="42" y="117"/>
                </a:lnTo>
                <a:lnTo>
                  <a:pt x="38" y="109"/>
                </a:lnTo>
                <a:lnTo>
                  <a:pt x="34" y="100"/>
                </a:lnTo>
                <a:lnTo>
                  <a:pt x="30" y="90"/>
                </a:lnTo>
                <a:lnTo>
                  <a:pt x="26" y="80"/>
                </a:lnTo>
                <a:lnTo>
                  <a:pt x="23" y="71"/>
                </a:lnTo>
                <a:lnTo>
                  <a:pt x="19" y="61"/>
                </a:lnTo>
                <a:lnTo>
                  <a:pt x="17" y="52"/>
                </a:lnTo>
                <a:lnTo>
                  <a:pt x="13" y="44"/>
                </a:lnTo>
                <a:lnTo>
                  <a:pt x="11" y="36"/>
                </a:lnTo>
                <a:lnTo>
                  <a:pt x="9" y="31"/>
                </a:lnTo>
                <a:lnTo>
                  <a:pt x="7" y="25"/>
                </a:lnTo>
                <a:lnTo>
                  <a:pt x="5" y="19"/>
                </a:lnTo>
                <a:lnTo>
                  <a:pt x="3" y="14"/>
                </a:lnTo>
                <a:lnTo>
                  <a:pt x="1" y="10"/>
                </a:lnTo>
                <a:lnTo>
                  <a:pt x="1" y="8"/>
                </a:lnTo>
                <a:lnTo>
                  <a:pt x="1" y="4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87"/>
          <p:cNvSpPr/>
          <p:nvPr/>
        </p:nvSpPr>
        <p:spPr bwMode="auto">
          <a:xfrm>
            <a:off x="1331546" y="3023333"/>
            <a:ext cx="1590430" cy="772553"/>
          </a:xfrm>
          <a:custGeom>
            <a:avLst/>
            <a:gdLst>
              <a:gd name="T0" fmla="*/ 3 w 800"/>
              <a:gd name="T1" fmla="*/ 22 h 478"/>
              <a:gd name="T2" fmla="*/ 0 w 800"/>
              <a:gd name="T3" fmla="*/ 11 h 478"/>
              <a:gd name="T4" fmla="*/ 2 w 800"/>
              <a:gd name="T5" fmla="*/ 3 h 478"/>
              <a:gd name="T6" fmla="*/ 11 w 800"/>
              <a:gd name="T7" fmla="*/ 0 h 478"/>
              <a:gd name="T8" fmla="*/ 30 w 800"/>
              <a:gd name="T9" fmla="*/ 1 h 478"/>
              <a:gd name="T10" fmla="*/ 55 w 800"/>
              <a:gd name="T11" fmla="*/ 7 h 478"/>
              <a:gd name="T12" fmla="*/ 72 w 800"/>
              <a:gd name="T13" fmla="*/ 19 h 478"/>
              <a:gd name="T14" fmla="*/ 84 w 800"/>
              <a:gd name="T15" fmla="*/ 28 h 478"/>
              <a:gd name="T16" fmla="*/ 88 w 800"/>
              <a:gd name="T17" fmla="*/ 36 h 478"/>
              <a:gd name="T18" fmla="*/ 90 w 800"/>
              <a:gd name="T19" fmla="*/ 51 h 478"/>
              <a:gd name="T20" fmla="*/ 90 w 800"/>
              <a:gd name="T21" fmla="*/ 74 h 478"/>
              <a:gd name="T22" fmla="*/ 92 w 800"/>
              <a:gd name="T23" fmla="*/ 107 h 478"/>
              <a:gd name="T24" fmla="*/ 93 w 800"/>
              <a:gd name="T25" fmla="*/ 147 h 478"/>
              <a:gd name="T26" fmla="*/ 93 w 800"/>
              <a:gd name="T27" fmla="*/ 193 h 478"/>
              <a:gd name="T28" fmla="*/ 95 w 800"/>
              <a:gd name="T29" fmla="*/ 239 h 478"/>
              <a:gd name="T30" fmla="*/ 95 w 800"/>
              <a:gd name="T31" fmla="*/ 275 h 478"/>
              <a:gd name="T32" fmla="*/ 97 w 800"/>
              <a:gd name="T33" fmla="*/ 302 h 478"/>
              <a:gd name="T34" fmla="*/ 101 w 800"/>
              <a:gd name="T35" fmla="*/ 323 h 478"/>
              <a:gd name="T36" fmla="*/ 103 w 800"/>
              <a:gd name="T37" fmla="*/ 334 h 478"/>
              <a:gd name="T38" fmla="*/ 111 w 800"/>
              <a:gd name="T39" fmla="*/ 346 h 478"/>
              <a:gd name="T40" fmla="*/ 130 w 800"/>
              <a:gd name="T41" fmla="*/ 348 h 478"/>
              <a:gd name="T42" fmla="*/ 155 w 800"/>
              <a:gd name="T43" fmla="*/ 344 h 478"/>
              <a:gd name="T44" fmla="*/ 180 w 800"/>
              <a:gd name="T45" fmla="*/ 340 h 478"/>
              <a:gd name="T46" fmla="*/ 216 w 800"/>
              <a:gd name="T47" fmla="*/ 334 h 478"/>
              <a:gd name="T48" fmla="*/ 264 w 800"/>
              <a:gd name="T49" fmla="*/ 329 h 478"/>
              <a:gd name="T50" fmla="*/ 321 w 800"/>
              <a:gd name="T51" fmla="*/ 323 h 478"/>
              <a:gd name="T52" fmla="*/ 388 w 800"/>
              <a:gd name="T53" fmla="*/ 315 h 478"/>
              <a:gd name="T54" fmla="*/ 537 w 800"/>
              <a:gd name="T55" fmla="*/ 298 h 478"/>
              <a:gd name="T56" fmla="*/ 691 w 800"/>
              <a:gd name="T57" fmla="*/ 281 h 478"/>
              <a:gd name="T58" fmla="*/ 800 w 800"/>
              <a:gd name="T59" fmla="*/ 325 h 478"/>
              <a:gd name="T60" fmla="*/ 710 w 800"/>
              <a:gd name="T61" fmla="*/ 332 h 478"/>
              <a:gd name="T62" fmla="*/ 629 w 800"/>
              <a:gd name="T63" fmla="*/ 340 h 478"/>
              <a:gd name="T64" fmla="*/ 570 w 800"/>
              <a:gd name="T65" fmla="*/ 348 h 478"/>
              <a:gd name="T66" fmla="*/ 528 w 800"/>
              <a:gd name="T67" fmla="*/ 353 h 478"/>
              <a:gd name="T68" fmla="*/ 482 w 800"/>
              <a:gd name="T69" fmla="*/ 359 h 478"/>
              <a:gd name="T70" fmla="*/ 430 w 800"/>
              <a:gd name="T71" fmla="*/ 365 h 478"/>
              <a:gd name="T72" fmla="*/ 371 w 800"/>
              <a:gd name="T73" fmla="*/ 373 h 478"/>
              <a:gd name="T74" fmla="*/ 308 w 800"/>
              <a:gd name="T75" fmla="*/ 380 h 478"/>
              <a:gd name="T76" fmla="*/ 247 w 800"/>
              <a:gd name="T77" fmla="*/ 390 h 478"/>
              <a:gd name="T78" fmla="*/ 195 w 800"/>
              <a:gd name="T79" fmla="*/ 399 h 478"/>
              <a:gd name="T80" fmla="*/ 153 w 800"/>
              <a:gd name="T81" fmla="*/ 411 h 478"/>
              <a:gd name="T82" fmla="*/ 122 w 800"/>
              <a:gd name="T83" fmla="*/ 424 h 478"/>
              <a:gd name="T84" fmla="*/ 103 w 800"/>
              <a:gd name="T85" fmla="*/ 438 h 478"/>
              <a:gd name="T86" fmla="*/ 84 w 800"/>
              <a:gd name="T87" fmla="*/ 459 h 478"/>
              <a:gd name="T88" fmla="*/ 65 w 800"/>
              <a:gd name="T89" fmla="*/ 472 h 478"/>
              <a:gd name="T90" fmla="*/ 53 w 800"/>
              <a:gd name="T91" fmla="*/ 478 h 478"/>
              <a:gd name="T92" fmla="*/ 44 w 800"/>
              <a:gd name="T93" fmla="*/ 474 h 478"/>
              <a:gd name="T94" fmla="*/ 34 w 800"/>
              <a:gd name="T95" fmla="*/ 466 h 478"/>
              <a:gd name="T96" fmla="*/ 23 w 800"/>
              <a:gd name="T97" fmla="*/ 445 h 478"/>
              <a:gd name="T98" fmla="*/ 15 w 800"/>
              <a:gd name="T99" fmla="*/ 417 h 478"/>
              <a:gd name="T100" fmla="*/ 15 w 800"/>
              <a:gd name="T101" fmla="*/ 403 h 478"/>
              <a:gd name="T102" fmla="*/ 23 w 800"/>
              <a:gd name="T103" fmla="*/ 384 h 478"/>
              <a:gd name="T104" fmla="*/ 36 w 800"/>
              <a:gd name="T105" fmla="*/ 363 h 478"/>
              <a:gd name="T106" fmla="*/ 44 w 800"/>
              <a:gd name="T107" fmla="*/ 338 h 478"/>
              <a:gd name="T108" fmla="*/ 48 w 800"/>
              <a:gd name="T109" fmla="*/ 302 h 478"/>
              <a:gd name="T110" fmla="*/ 48 w 800"/>
              <a:gd name="T111" fmla="*/ 260 h 478"/>
              <a:gd name="T112" fmla="*/ 44 w 800"/>
              <a:gd name="T113" fmla="*/ 204 h 478"/>
              <a:gd name="T114" fmla="*/ 40 w 800"/>
              <a:gd name="T115" fmla="*/ 135 h 478"/>
              <a:gd name="T116" fmla="*/ 36 w 800"/>
              <a:gd name="T117" fmla="*/ 103 h 478"/>
              <a:gd name="T118" fmla="*/ 32 w 800"/>
              <a:gd name="T119" fmla="*/ 74 h 478"/>
              <a:gd name="T120" fmla="*/ 26 w 800"/>
              <a:gd name="T121" fmla="*/ 53 h 478"/>
              <a:gd name="T122" fmla="*/ 19 w 800"/>
              <a:gd name="T123" fmla="*/ 40 h 478"/>
              <a:gd name="T124" fmla="*/ 13 w 800"/>
              <a:gd name="T125" fmla="*/ 3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0" h="478">
                <a:moveTo>
                  <a:pt x="11" y="30"/>
                </a:moveTo>
                <a:lnTo>
                  <a:pt x="5" y="26"/>
                </a:lnTo>
                <a:lnTo>
                  <a:pt x="3" y="22"/>
                </a:lnTo>
                <a:lnTo>
                  <a:pt x="2" y="19"/>
                </a:lnTo>
                <a:lnTo>
                  <a:pt x="0" y="15"/>
                </a:lnTo>
                <a:lnTo>
                  <a:pt x="0" y="11"/>
                </a:lnTo>
                <a:lnTo>
                  <a:pt x="0" y="9"/>
                </a:lnTo>
                <a:lnTo>
                  <a:pt x="2" y="5"/>
                </a:lnTo>
                <a:lnTo>
                  <a:pt x="2" y="3"/>
                </a:lnTo>
                <a:lnTo>
                  <a:pt x="3" y="1"/>
                </a:lnTo>
                <a:lnTo>
                  <a:pt x="7" y="1"/>
                </a:lnTo>
                <a:lnTo>
                  <a:pt x="11" y="0"/>
                </a:lnTo>
                <a:lnTo>
                  <a:pt x="17" y="0"/>
                </a:lnTo>
                <a:lnTo>
                  <a:pt x="25" y="0"/>
                </a:lnTo>
                <a:lnTo>
                  <a:pt x="30" y="1"/>
                </a:lnTo>
                <a:lnTo>
                  <a:pt x="40" y="1"/>
                </a:lnTo>
                <a:lnTo>
                  <a:pt x="48" y="3"/>
                </a:lnTo>
                <a:lnTo>
                  <a:pt x="55" y="7"/>
                </a:lnTo>
                <a:lnTo>
                  <a:pt x="63" y="11"/>
                </a:lnTo>
                <a:lnTo>
                  <a:pt x="69" y="15"/>
                </a:lnTo>
                <a:lnTo>
                  <a:pt x="72" y="19"/>
                </a:lnTo>
                <a:lnTo>
                  <a:pt x="78" y="22"/>
                </a:lnTo>
                <a:lnTo>
                  <a:pt x="82" y="24"/>
                </a:lnTo>
                <a:lnTo>
                  <a:pt x="84" y="28"/>
                </a:lnTo>
                <a:lnTo>
                  <a:pt x="86" y="30"/>
                </a:lnTo>
                <a:lnTo>
                  <a:pt x="86" y="32"/>
                </a:lnTo>
                <a:lnTo>
                  <a:pt x="88" y="36"/>
                </a:lnTo>
                <a:lnTo>
                  <a:pt x="88" y="40"/>
                </a:lnTo>
                <a:lnTo>
                  <a:pt x="88" y="45"/>
                </a:lnTo>
                <a:lnTo>
                  <a:pt x="90" y="51"/>
                </a:lnTo>
                <a:lnTo>
                  <a:pt x="90" y="57"/>
                </a:lnTo>
                <a:lnTo>
                  <a:pt x="90" y="66"/>
                </a:lnTo>
                <a:lnTo>
                  <a:pt x="90" y="74"/>
                </a:lnTo>
                <a:lnTo>
                  <a:pt x="90" y="84"/>
                </a:lnTo>
                <a:lnTo>
                  <a:pt x="92" y="95"/>
                </a:lnTo>
                <a:lnTo>
                  <a:pt x="92" y="107"/>
                </a:lnTo>
                <a:lnTo>
                  <a:pt x="92" y="118"/>
                </a:lnTo>
                <a:lnTo>
                  <a:pt x="92" y="132"/>
                </a:lnTo>
                <a:lnTo>
                  <a:pt x="93" y="147"/>
                </a:lnTo>
                <a:lnTo>
                  <a:pt x="93" y="162"/>
                </a:lnTo>
                <a:lnTo>
                  <a:pt x="93" y="177"/>
                </a:lnTo>
                <a:lnTo>
                  <a:pt x="93" y="193"/>
                </a:lnTo>
                <a:lnTo>
                  <a:pt x="93" y="210"/>
                </a:lnTo>
                <a:lnTo>
                  <a:pt x="95" y="223"/>
                </a:lnTo>
                <a:lnTo>
                  <a:pt x="95" y="239"/>
                </a:lnTo>
                <a:lnTo>
                  <a:pt x="95" y="250"/>
                </a:lnTo>
                <a:lnTo>
                  <a:pt x="95" y="264"/>
                </a:lnTo>
                <a:lnTo>
                  <a:pt x="95" y="275"/>
                </a:lnTo>
                <a:lnTo>
                  <a:pt x="97" y="285"/>
                </a:lnTo>
                <a:lnTo>
                  <a:pt x="97" y="294"/>
                </a:lnTo>
                <a:lnTo>
                  <a:pt x="97" y="302"/>
                </a:lnTo>
                <a:lnTo>
                  <a:pt x="99" y="309"/>
                </a:lnTo>
                <a:lnTo>
                  <a:pt x="99" y="317"/>
                </a:lnTo>
                <a:lnTo>
                  <a:pt x="101" y="323"/>
                </a:lnTo>
                <a:lnTo>
                  <a:pt x="101" y="327"/>
                </a:lnTo>
                <a:lnTo>
                  <a:pt x="101" y="331"/>
                </a:lnTo>
                <a:lnTo>
                  <a:pt x="103" y="334"/>
                </a:lnTo>
                <a:lnTo>
                  <a:pt x="105" y="340"/>
                </a:lnTo>
                <a:lnTo>
                  <a:pt x="107" y="344"/>
                </a:lnTo>
                <a:lnTo>
                  <a:pt x="111" y="346"/>
                </a:lnTo>
                <a:lnTo>
                  <a:pt x="116" y="348"/>
                </a:lnTo>
                <a:lnTo>
                  <a:pt x="122" y="348"/>
                </a:lnTo>
                <a:lnTo>
                  <a:pt x="130" y="348"/>
                </a:lnTo>
                <a:lnTo>
                  <a:pt x="139" y="346"/>
                </a:lnTo>
                <a:lnTo>
                  <a:pt x="149" y="346"/>
                </a:lnTo>
                <a:lnTo>
                  <a:pt x="155" y="344"/>
                </a:lnTo>
                <a:lnTo>
                  <a:pt x="162" y="342"/>
                </a:lnTo>
                <a:lnTo>
                  <a:pt x="170" y="342"/>
                </a:lnTo>
                <a:lnTo>
                  <a:pt x="180" y="340"/>
                </a:lnTo>
                <a:lnTo>
                  <a:pt x="191" y="338"/>
                </a:lnTo>
                <a:lnTo>
                  <a:pt x="203" y="336"/>
                </a:lnTo>
                <a:lnTo>
                  <a:pt x="216" y="334"/>
                </a:lnTo>
                <a:lnTo>
                  <a:pt x="231" y="334"/>
                </a:lnTo>
                <a:lnTo>
                  <a:pt x="247" y="332"/>
                </a:lnTo>
                <a:lnTo>
                  <a:pt x="264" y="329"/>
                </a:lnTo>
                <a:lnTo>
                  <a:pt x="281" y="327"/>
                </a:lnTo>
                <a:lnTo>
                  <a:pt x="300" y="325"/>
                </a:lnTo>
                <a:lnTo>
                  <a:pt x="321" y="323"/>
                </a:lnTo>
                <a:lnTo>
                  <a:pt x="342" y="319"/>
                </a:lnTo>
                <a:lnTo>
                  <a:pt x="365" y="317"/>
                </a:lnTo>
                <a:lnTo>
                  <a:pt x="388" y="315"/>
                </a:lnTo>
                <a:lnTo>
                  <a:pt x="438" y="308"/>
                </a:lnTo>
                <a:lnTo>
                  <a:pt x="486" y="304"/>
                </a:lnTo>
                <a:lnTo>
                  <a:pt x="537" y="298"/>
                </a:lnTo>
                <a:lnTo>
                  <a:pt x="587" y="292"/>
                </a:lnTo>
                <a:lnTo>
                  <a:pt x="639" y="287"/>
                </a:lnTo>
                <a:lnTo>
                  <a:pt x="691" y="281"/>
                </a:lnTo>
                <a:lnTo>
                  <a:pt x="744" y="275"/>
                </a:lnTo>
                <a:lnTo>
                  <a:pt x="800" y="269"/>
                </a:lnTo>
                <a:lnTo>
                  <a:pt x="800" y="325"/>
                </a:lnTo>
                <a:lnTo>
                  <a:pt x="769" y="327"/>
                </a:lnTo>
                <a:lnTo>
                  <a:pt x="738" y="329"/>
                </a:lnTo>
                <a:lnTo>
                  <a:pt x="710" y="332"/>
                </a:lnTo>
                <a:lnTo>
                  <a:pt x="683" y="334"/>
                </a:lnTo>
                <a:lnTo>
                  <a:pt x="656" y="338"/>
                </a:lnTo>
                <a:lnTo>
                  <a:pt x="629" y="340"/>
                </a:lnTo>
                <a:lnTo>
                  <a:pt x="604" y="342"/>
                </a:lnTo>
                <a:lnTo>
                  <a:pt x="581" y="346"/>
                </a:lnTo>
                <a:lnTo>
                  <a:pt x="570" y="348"/>
                </a:lnTo>
                <a:lnTo>
                  <a:pt x="557" y="350"/>
                </a:lnTo>
                <a:lnTo>
                  <a:pt x="543" y="352"/>
                </a:lnTo>
                <a:lnTo>
                  <a:pt x="528" y="353"/>
                </a:lnTo>
                <a:lnTo>
                  <a:pt x="514" y="355"/>
                </a:lnTo>
                <a:lnTo>
                  <a:pt x="497" y="357"/>
                </a:lnTo>
                <a:lnTo>
                  <a:pt x="482" y="359"/>
                </a:lnTo>
                <a:lnTo>
                  <a:pt x="465" y="361"/>
                </a:lnTo>
                <a:lnTo>
                  <a:pt x="448" y="363"/>
                </a:lnTo>
                <a:lnTo>
                  <a:pt x="430" y="365"/>
                </a:lnTo>
                <a:lnTo>
                  <a:pt x="411" y="367"/>
                </a:lnTo>
                <a:lnTo>
                  <a:pt x="392" y="371"/>
                </a:lnTo>
                <a:lnTo>
                  <a:pt x="371" y="373"/>
                </a:lnTo>
                <a:lnTo>
                  <a:pt x="352" y="375"/>
                </a:lnTo>
                <a:lnTo>
                  <a:pt x="331" y="378"/>
                </a:lnTo>
                <a:lnTo>
                  <a:pt x="308" y="380"/>
                </a:lnTo>
                <a:lnTo>
                  <a:pt x="287" y="384"/>
                </a:lnTo>
                <a:lnTo>
                  <a:pt x="266" y="386"/>
                </a:lnTo>
                <a:lnTo>
                  <a:pt x="247" y="390"/>
                </a:lnTo>
                <a:lnTo>
                  <a:pt x="227" y="394"/>
                </a:lnTo>
                <a:lnTo>
                  <a:pt x="210" y="396"/>
                </a:lnTo>
                <a:lnTo>
                  <a:pt x="195" y="399"/>
                </a:lnTo>
                <a:lnTo>
                  <a:pt x="180" y="403"/>
                </a:lnTo>
                <a:lnTo>
                  <a:pt x="166" y="407"/>
                </a:lnTo>
                <a:lnTo>
                  <a:pt x="153" y="411"/>
                </a:lnTo>
                <a:lnTo>
                  <a:pt x="141" y="415"/>
                </a:lnTo>
                <a:lnTo>
                  <a:pt x="132" y="419"/>
                </a:lnTo>
                <a:lnTo>
                  <a:pt x="122" y="424"/>
                </a:lnTo>
                <a:lnTo>
                  <a:pt x="115" y="428"/>
                </a:lnTo>
                <a:lnTo>
                  <a:pt x="109" y="432"/>
                </a:lnTo>
                <a:lnTo>
                  <a:pt x="103" y="438"/>
                </a:lnTo>
                <a:lnTo>
                  <a:pt x="99" y="441"/>
                </a:lnTo>
                <a:lnTo>
                  <a:pt x="92" y="451"/>
                </a:lnTo>
                <a:lnTo>
                  <a:pt x="84" y="459"/>
                </a:lnTo>
                <a:lnTo>
                  <a:pt x="76" y="464"/>
                </a:lnTo>
                <a:lnTo>
                  <a:pt x="70" y="468"/>
                </a:lnTo>
                <a:lnTo>
                  <a:pt x="65" y="472"/>
                </a:lnTo>
                <a:lnTo>
                  <a:pt x="61" y="476"/>
                </a:lnTo>
                <a:lnTo>
                  <a:pt x="55" y="476"/>
                </a:lnTo>
                <a:lnTo>
                  <a:pt x="53" y="478"/>
                </a:lnTo>
                <a:lnTo>
                  <a:pt x="49" y="478"/>
                </a:lnTo>
                <a:lnTo>
                  <a:pt x="46" y="476"/>
                </a:lnTo>
                <a:lnTo>
                  <a:pt x="44" y="474"/>
                </a:lnTo>
                <a:lnTo>
                  <a:pt x="40" y="472"/>
                </a:lnTo>
                <a:lnTo>
                  <a:pt x="36" y="470"/>
                </a:lnTo>
                <a:lnTo>
                  <a:pt x="34" y="466"/>
                </a:lnTo>
                <a:lnTo>
                  <a:pt x="30" y="463"/>
                </a:lnTo>
                <a:lnTo>
                  <a:pt x="26" y="457"/>
                </a:lnTo>
                <a:lnTo>
                  <a:pt x="23" y="445"/>
                </a:lnTo>
                <a:lnTo>
                  <a:pt x="17" y="436"/>
                </a:lnTo>
                <a:lnTo>
                  <a:pt x="15" y="426"/>
                </a:lnTo>
                <a:lnTo>
                  <a:pt x="15" y="417"/>
                </a:lnTo>
                <a:lnTo>
                  <a:pt x="13" y="413"/>
                </a:lnTo>
                <a:lnTo>
                  <a:pt x="13" y="407"/>
                </a:lnTo>
                <a:lnTo>
                  <a:pt x="15" y="403"/>
                </a:lnTo>
                <a:lnTo>
                  <a:pt x="17" y="397"/>
                </a:lnTo>
                <a:lnTo>
                  <a:pt x="19" y="392"/>
                </a:lnTo>
                <a:lnTo>
                  <a:pt x="23" y="384"/>
                </a:lnTo>
                <a:lnTo>
                  <a:pt x="26" y="378"/>
                </a:lnTo>
                <a:lnTo>
                  <a:pt x="32" y="371"/>
                </a:lnTo>
                <a:lnTo>
                  <a:pt x="36" y="363"/>
                </a:lnTo>
                <a:lnTo>
                  <a:pt x="40" y="355"/>
                </a:lnTo>
                <a:lnTo>
                  <a:pt x="42" y="348"/>
                </a:lnTo>
                <a:lnTo>
                  <a:pt x="44" y="338"/>
                </a:lnTo>
                <a:lnTo>
                  <a:pt x="46" y="327"/>
                </a:lnTo>
                <a:lnTo>
                  <a:pt x="48" y="315"/>
                </a:lnTo>
                <a:lnTo>
                  <a:pt x="48" y="302"/>
                </a:lnTo>
                <a:lnTo>
                  <a:pt x="48" y="288"/>
                </a:lnTo>
                <a:lnTo>
                  <a:pt x="48" y="275"/>
                </a:lnTo>
                <a:lnTo>
                  <a:pt x="48" y="260"/>
                </a:lnTo>
                <a:lnTo>
                  <a:pt x="48" y="243"/>
                </a:lnTo>
                <a:lnTo>
                  <a:pt x="46" y="223"/>
                </a:lnTo>
                <a:lnTo>
                  <a:pt x="44" y="204"/>
                </a:lnTo>
                <a:lnTo>
                  <a:pt x="42" y="183"/>
                </a:lnTo>
                <a:lnTo>
                  <a:pt x="42" y="160"/>
                </a:lnTo>
                <a:lnTo>
                  <a:pt x="40" y="135"/>
                </a:lnTo>
                <a:lnTo>
                  <a:pt x="38" y="124"/>
                </a:lnTo>
                <a:lnTo>
                  <a:pt x="38" y="112"/>
                </a:lnTo>
                <a:lnTo>
                  <a:pt x="36" y="103"/>
                </a:lnTo>
                <a:lnTo>
                  <a:pt x="36" y="91"/>
                </a:lnTo>
                <a:lnTo>
                  <a:pt x="34" y="84"/>
                </a:lnTo>
                <a:lnTo>
                  <a:pt x="32" y="74"/>
                </a:lnTo>
                <a:lnTo>
                  <a:pt x="30" y="66"/>
                </a:lnTo>
                <a:lnTo>
                  <a:pt x="28" y="61"/>
                </a:lnTo>
                <a:lnTo>
                  <a:pt x="26" y="53"/>
                </a:lnTo>
                <a:lnTo>
                  <a:pt x="25" y="47"/>
                </a:lnTo>
                <a:lnTo>
                  <a:pt x="23" y="44"/>
                </a:lnTo>
                <a:lnTo>
                  <a:pt x="19" y="40"/>
                </a:lnTo>
                <a:lnTo>
                  <a:pt x="17" y="36"/>
                </a:lnTo>
                <a:lnTo>
                  <a:pt x="15" y="32"/>
                </a:lnTo>
                <a:lnTo>
                  <a:pt x="13" y="30"/>
                </a:lnTo>
                <a:lnTo>
                  <a:pt x="11" y="30"/>
                </a:lnTo>
                <a:lnTo>
                  <a:pt x="11" y="3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3757785" y="1859145"/>
            <a:ext cx="5019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半包围结构，书写时应先内后外，先写中间一竖，再写两个“幺”字，最后写外面的竖折和竖。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7474" y="1396536"/>
            <a:ext cx="2318547" cy="2326669"/>
            <a:chOff x="5534807" y="1672548"/>
            <a:chExt cx="2318547" cy="232666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1067474" y="380760"/>
            <a:ext cx="23606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+mj-ea"/>
                <a:cs typeface="汉语拼音" panose="000B0604020202020204" pitchFamily="34" charset="0"/>
              </a:rPr>
              <a:t>bó</a:t>
            </a:r>
            <a:r>
              <a:rPr lang="en-US" altLang="zh-CN" sz="6000" b="1" dirty="0">
                <a:latin typeface="+mj-ea"/>
                <a:ea typeface="+mj-ea"/>
                <a:cs typeface="汉语拼音" panose="000B0604020202020204" pitchFamily="34" charset="0"/>
              </a:rPr>
              <a:t> </a:t>
            </a:r>
            <a:endParaRPr lang="zh-CN" altLang="en-US" sz="6000" b="1" dirty="0">
              <a:latin typeface="+mj-ea"/>
              <a:ea typeface="+mj-ea"/>
              <a:cs typeface="汉语拼音" panose="00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9803" y="1612927"/>
            <a:ext cx="1893888" cy="1893887"/>
            <a:chOff x="5783263" y="258763"/>
            <a:chExt cx="1893888" cy="1893887"/>
          </a:xfrm>
        </p:grpSpPr>
        <p:sp>
          <p:nvSpPr>
            <p:cNvPr id="8" name="Freeform 8"/>
            <p:cNvSpPr/>
            <p:nvPr/>
          </p:nvSpPr>
          <p:spPr bwMode="auto">
            <a:xfrm>
              <a:off x="6064250" y="784225"/>
              <a:ext cx="254000" cy="168275"/>
            </a:xfrm>
            <a:custGeom>
              <a:avLst/>
              <a:gdLst>
                <a:gd name="T0" fmla="*/ 71 w 160"/>
                <a:gd name="T1" fmla="*/ 6 h 106"/>
                <a:gd name="T2" fmla="*/ 91 w 160"/>
                <a:gd name="T3" fmla="*/ 8 h 106"/>
                <a:gd name="T4" fmla="*/ 110 w 160"/>
                <a:gd name="T5" fmla="*/ 12 h 106"/>
                <a:gd name="T6" fmla="*/ 125 w 160"/>
                <a:gd name="T7" fmla="*/ 20 h 106"/>
                <a:gd name="T8" fmla="*/ 139 w 160"/>
                <a:gd name="T9" fmla="*/ 30 h 106"/>
                <a:gd name="T10" fmla="*/ 148 w 160"/>
                <a:gd name="T11" fmla="*/ 41 h 106"/>
                <a:gd name="T12" fmla="*/ 155 w 160"/>
                <a:gd name="T13" fmla="*/ 51 h 106"/>
                <a:gd name="T14" fmla="*/ 160 w 160"/>
                <a:gd name="T15" fmla="*/ 62 h 106"/>
                <a:gd name="T16" fmla="*/ 160 w 160"/>
                <a:gd name="T17" fmla="*/ 74 h 106"/>
                <a:gd name="T18" fmla="*/ 160 w 160"/>
                <a:gd name="T19" fmla="*/ 86 h 106"/>
                <a:gd name="T20" fmla="*/ 158 w 160"/>
                <a:gd name="T21" fmla="*/ 93 h 106"/>
                <a:gd name="T22" fmla="*/ 157 w 160"/>
                <a:gd name="T23" fmla="*/ 99 h 106"/>
                <a:gd name="T24" fmla="*/ 152 w 160"/>
                <a:gd name="T25" fmla="*/ 102 h 106"/>
                <a:gd name="T26" fmla="*/ 146 w 160"/>
                <a:gd name="T27" fmla="*/ 106 h 106"/>
                <a:gd name="T28" fmla="*/ 140 w 160"/>
                <a:gd name="T29" fmla="*/ 106 h 106"/>
                <a:gd name="T30" fmla="*/ 133 w 160"/>
                <a:gd name="T31" fmla="*/ 106 h 106"/>
                <a:gd name="T32" fmla="*/ 119 w 160"/>
                <a:gd name="T33" fmla="*/ 104 h 106"/>
                <a:gd name="T34" fmla="*/ 103 w 160"/>
                <a:gd name="T35" fmla="*/ 96 h 106"/>
                <a:gd name="T36" fmla="*/ 81 w 160"/>
                <a:gd name="T37" fmla="*/ 84 h 106"/>
                <a:gd name="T38" fmla="*/ 54 w 160"/>
                <a:gd name="T39" fmla="*/ 68 h 106"/>
                <a:gd name="T40" fmla="*/ 41 w 160"/>
                <a:gd name="T41" fmla="*/ 59 h 106"/>
                <a:gd name="T42" fmla="*/ 30 w 160"/>
                <a:gd name="T43" fmla="*/ 50 h 106"/>
                <a:gd name="T44" fmla="*/ 20 w 160"/>
                <a:gd name="T45" fmla="*/ 42 h 106"/>
                <a:gd name="T46" fmla="*/ 12 w 160"/>
                <a:gd name="T47" fmla="*/ 36 h 106"/>
                <a:gd name="T48" fmla="*/ 6 w 160"/>
                <a:gd name="T49" fmla="*/ 29 h 106"/>
                <a:gd name="T50" fmla="*/ 3 w 160"/>
                <a:gd name="T51" fmla="*/ 24 h 106"/>
                <a:gd name="T52" fmla="*/ 0 w 160"/>
                <a:gd name="T53" fmla="*/ 18 h 106"/>
                <a:gd name="T54" fmla="*/ 0 w 160"/>
                <a:gd name="T55" fmla="*/ 15 h 106"/>
                <a:gd name="T56" fmla="*/ 0 w 160"/>
                <a:gd name="T57" fmla="*/ 9 h 106"/>
                <a:gd name="T58" fmla="*/ 3 w 160"/>
                <a:gd name="T59" fmla="*/ 5 h 106"/>
                <a:gd name="T60" fmla="*/ 6 w 160"/>
                <a:gd name="T61" fmla="*/ 2 h 106"/>
                <a:gd name="T62" fmla="*/ 11 w 160"/>
                <a:gd name="T63" fmla="*/ 0 h 106"/>
                <a:gd name="T64" fmla="*/ 17 w 160"/>
                <a:gd name="T65" fmla="*/ 0 h 106"/>
                <a:gd name="T66" fmla="*/ 27 w 160"/>
                <a:gd name="T67" fmla="*/ 2 h 106"/>
                <a:gd name="T68" fmla="*/ 42 w 160"/>
                <a:gd name="T69" fmla="*/ 3 h 106"/>
                <a:gd name="T70" fmla="*/ 60 w 160"/>
                <a:gd name="T71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06">
                  <a:moveTo>
                    <a:pt x="60" y="5"/>
                  </a:moveTo>
                  <a:lnTo>
                    <a:pt x="71" y="6"/>
                  </a:lnTo>
                  <a:lnTo>
                    <a:pt x="81" y="6"/>
                  </a:lnTo>
                  <a:lnTo>
                    <a:pt x="91" y="8"/>
                  </a:lnTo>
                  <a:lnTo>
                    <a:pt x="101" y="9"/>
                  </a:lnTo>
                  <a:lnTo>
                    <a:pt x="110" y="12"/>
                  </a:lnTo>
                  <a:lnTo>
                    <a:pt x="118" y="15"/>
                  </a:lnTo>
                  <a:lnTo>
                    <a:pt x="125" y="20"/>
                  </a:lnTo>
                  <a:lnTo>
                    <a:pt x="133" y="24"/>
                  </a:lnTo>
                  <a:lnTo>
                    <a:pt x="139" y="30"/>
                  </a:lnTo>
                  <a:lnTo>
                    <a:pt x="143" y="35"/>
                  </a:lnTo>
                  <a:lnTo>
                    <a:pt x="148" y="41"/>
                  </a:lnTo>
                  <a:lnTo>
                    <a:pt x="152" y="45"/>
                  </a:lnTo>
                  <a:lnTo>
                    <a:pt x="155" y="51"/>
                  </a:lnTo>
                  <a:lnTo>
                    <a:pt x="158" y="57"/>
                  </a:lnTo>
                  <a:lnTo>
                    <a:pt x="160" y="62"/>
                  </a:lnTo>
                  <a:lnTo>
                    <a:pt x="160" y="68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60" y="86"/>
                  </a:lnTo>
                  <a:lnTo>
                    <a:pt x="160" y="89"/>
                  </a:lnTo>
                  <a:lnTo>
                    <a:pt x="158" y="93"/>
                  </a:lnTo>
                  <a:lnTo>
                    <a:pt x="158" y="96"/>
                  </a:lnTo>
                  <a:lnTo>
                    <a:pt x="157" y="99"/>
                  </a:lnTo>
                  <a:lnTo>
                    <a:pt x="155" y="101"/>
                  </a:lnTo>
                  <a:lnTo>
                    <a:pt x="152" y="102"/>
                  </a:lnTo>
                  <a:lnTo>
                    <a:pt x="151" y="104"/>
                  </a:lnTo>
                  <a:lnTo>
                    <a:pt x="146" y="106"/>
                  </a:lnTo>
                  <a:lnTo>
                    <a:pt x="143" y="106"/>
                  </a:lnTo>
                  <a:lnTo>
                    <a:pt x="140" y="106"/>
                  </a:lnTo>
                  <a:lnTo>
                    <a:pt x="136" y="106"/>
                  </a:lnTo>
                  <a:lnTo>
                    <a:pt x="133" y="106"/>
                  </a:lnTo>
                  <a:lnTo>
                    <a:pt x="125" y="106"/>
                  </a:lnTo>
                  <a:lnTo>
                    <a:pt x="119" y="104"/>
                  </a:lnTo>
                  <a:lnTo>
                    <a:pt x="110" y="99"/>
                  </a:lnTo>
                  <a:lnTo>
                    <a:pt x="103" y="96"/>
                  </a:lnTo>
                  <a:lnTo>
                    <a:pt x="92" y="90"/>
                  </a:lnTo>
                  <a:lnTo>
                    <a:pt x="81" y="84"/>
                  </a:lnTo>
                  <a:lnTo>
                    <a:pt x="68" y="75"/>
                  </a:lnTo>
                  <a:lnTo>
                    <a:pt x="54" y="68"/>
                  </a:lnTo>
                  <a:lnTo>
                    <a:pt x="48" y="63"/>
                  </a:lnTo>
                  <a:lnTo>
                    <a:pt x="41" y="59"/>
                  </a:lnTo>
                  <a:lnTo>
                    <a:pt x="35" y="54"/>
                  </a:lnTo>
                  <a:lnTo>
                    <a:pt x="30" y="50"/>
                  </a:lnTo>
                  <a:lnTo>
                    <a:pt x="24" y="47"/>
                  </a:lnTo>
                  <a:lnTo>
                    <a:pt x="20" y="42"/>
                  </a:lnTo>
                  <a:lnTo>
                    <a:pt x="17" y="39"/>
                  </a:lnTo>
                  <a:lnTo>
                    <a:pt x="12" y="36"/>
                  </a:lnTo>
                  <a:lnTo>
                    <a:pt x="9" y="32"/>
                  </a:lnTo>
                  <a:lnTo>
                    <a:pt x="6" y="29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6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3" y="2"/>
                  </a:lnTo>
                  <a:lnTo>
                    <a:pt x="42" y="3"/>
                  </a:lnTo>
                  <a:lnTo>
                    <a:pt x="50" y="3"/>
                  </a:lnTo>
                  <a:lnTo>
                    <a:pt x="60" y="5"/>
                  </a:lnTo>
                  <a:lnTo>
                    <a:pt x="60" y="5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859463" y="1044575"/>
              <a:ext cx="250825" cy="203200"/>
            </a:xfrm>
            <a:custGeom>
              <a:avLst/>
              <a:gdLst>
                <a:gd name="T0" fmla="*/ 129 w 158"/>
                <a:gd name="T1" fmla="*/ 33 h 128"/>
                <a:gd name="T2" fmla="*/ 137 w 158"/>
                <a:gd name="T3" fmla="*/ 38 h 128"/>
                <a:gd name="T4" fmla="*/ 143 w 158"/>
                <a:gd name="T5" fmla="*/ 44 h 128"/>
                <a:gd name="T6" fmla="*/ 149 w 158"/>
                <a:gd name="T7" fmla="*/ 52 h 128"/>
                <a:gd name="T8" fmla="*/ 153 w 158"/>
                <a:gd name="T9" fmla="*/ 58 h 128"/>
                <a:gd name="T10" fmla="*/ 156 w 158"/>
                <a:gd name="T11" fmla="*/ 65 h 128"/>
                <a:gd name="T12" fmla="*/ 158 w 158"/>
                <a:gd name="T13" fmla="*/ 73 h 128"/>
                <a:gd name="T14" fmla="*/ 158 w 158"/>
                <a:gd name="T15" fmla="*/ 82 h 128"/>
                <a:gd name="T16" fmla="*/ 158 w 158"/>
                <a:gd name="T17" fmla="*/ 86 h 128"/>
                <a:gd name="T18" fmla="*/ 156 w 158"/>
                <a:gd name="T19" fmla="*/ 91 h 128"/>
                <a:gd name="T20" fmla="*/ 153 w 158"/>
                <a:gd name="T21" fmla="*/ 98 h 128"/>
                <a:gd name="T22" fmla="*/ 152 w 158"/>
                <a:gd name="T23" fmla="*/ 106 h 128"/>
                <a:gd name="T24" fmla="*/ 149 w 158"/>
                <a:gd name="T25" fmla="*/ 113 h 128"/>
                <a:gd name="T26" fmla="*/ 146 w 158"/>
                <a:gd name="T27" fmla="*/ 118 h 128"/>
                <a:gd name="T28" fmla="*/ 143 w 158"/>
                <a:gd name="T29" fmla="*/ 122 h 128"/>
                <a:gd name="T30" fmla="*/ 140 w 158"/>
                <a:gd name="T31" fmla="*/ 125 h 128"/>
                <a:gd name="T32" fmla="*/ 137 w 158"/>
                <a:gd name="T33" fmla="*/ 128 h 128"/>
                <a:gd name="T34" fmla="*/ 134 w 158"/>
                <a:gd name="T35" fmla="*/ 128 h 128"/>
                <a:gd name="T36" fmla="*/ 129 w 158"/>
                <a:gd name="T37" fmla="*/ 128 h 128"/>
                <a:gd name="T38" fmla="*/ 123 w 158"/>
                <a:gd name="T39" fmla="*/ 127 h 128"/>
                <a:gd name="T40" fmla="*/ 117 w 158"/>
                <a:gd name="T41" fmla="*/ 125 h 128"/>
                <a:gd name="T42" fmla="*/ 110 w 158"/>
                <a:gd name="T43" fmla="*/ 121 h 128"/>
                <a:gd name="T44" fmla="*/ 102 w 158"/>
                <a:gd name="T45" fmla="*/ 118 h 128"/>
                <a:gd name="T46" fmla="*/ 93 w 158"/>
                <a:gd name="T47" fmla="*/ 113 h 128"/>
                <a:gd name="T48" fmla="*/ 83 w 158"/>
                <a:gd name="T49" fmla="*/ 107 h 128"/>
                <a:gd name="T50" fmla="*/ 73 w 158"/>
                <a:gd name="T51" fmla="*/ 100 h 128"/>
                <a:gd name="T52" fmla="*/ 63 w 158"/>
                <a:gd name="T53" fmla="*/ 94 h 128"/>
                <a:gd name="T54" fmla="*/ 54 w 158"/>
                <a:gd name="T55" fmla="*/ 88 h 128"/>
                <a:gd name="T56" fmla="*/ 45 w 158"/>
                <a:gd name="T57" fmla="*/ 82 h 128"/>
                <a:gd name="T58" fmla="*/ 36 w 158"/>
                <a:gd name="T59" fmla="*/ 74 h 128"/>
                <a:gd name="T60" fmla="*/ 30 w 158"/>
                <a:gd name="T61" fmla="*/ 67 h 128"/>
                <a:gd name="T62" fmla="*/ 22 w 158"/>
                <a:gd name="T63" fmla="*/ 59 h 128"/>
                <a:gd name="T64" fmla="*/ 16 w 158"/>
                <a:gd name="T65" fmla="*/ 52 h 128"/>
                <a:gd name="T66" fmla="*/ 12 w 158"/>
                <a:gd name="T67" fmla="*/ 42 h 128"/>
                <a:gd name="T68" fmla="*/ 9 w 158"/>
                <a:gd name="T69" fmla="*/ 33 h 128"/>
                <a:gd name="T70" fmla="*/ 6 w 158"/>
                <a:gd name="T71" fmla="*/ 27 h 128"/>
                <a:gd name="T72" fmla="*/ 3 w 158"/>
                <a:gd name="T73" fmla="*/ 21 h 128"/>
                <a:gd name="T74" fmla="*/ 1 w 158"/>
                <a:gd name="T75" fmla="*/ 15 h 128"/>
                <a:gd name="T76" fmla="*/ 0 w 158"/>
                <a:gd name="T77" fmla="*/ 12 h 128"/>
                <a:gd name="T78" fmla="*/ 0 w 158"/>
                <a:gd name="T79" fmla="*/ 9 h 128"/>
                <a:gd name="T80" fmla="*/ 0 w 158"/>
                <a:gd name="T81" fmla="*/ 6 h 128"/>
                <a:gd name="T82" fmla="*/ 1 w 158"/>
                <a:gd name="T83" fmla="*/ 5 h 128"/>
                <a:gd name="T84" fmla="*/ 4 w 158"/>
                <a:gd name="T85" fmla="*/ 2 h 128"/>
                <a:gd name="T86" fmla="*/ 7 w 158"/>
                <a:gd name="T87" fmla="*/ 2 h 128"/>
                <a:gd name="T88" fmla="*/ 12 w 158"/>
                <a:gd name="T89" fmla="*/ 0 h 128"/>
                <a:gd name="T90" fmla="*/ 18 w 158"/>
                <a:gd name="T91" fmla="*/ 0 h 128"/>
                <a:gd name="T92" fmla="*/ 25 w 158"/>
                <a:gd name="T93" fmla="*/ 0 h 128"/>
                <a:gd name="T94" fmla="*/ 33 w 158"/>
                <a:gd name="T95" fmla="*/ 2 h 128"/>
                <a:gd name="T96" fmla="*/ 42 w 158"/>
                <a:gd name="T97" fmla="*/ 2 h 128"/>
                <a:gd name="T98" fmla="*/ 51 w 158"/>
                <a:gd name="T99" fmla="*/ 5 h 128"/>
                <a:gd name="T100" fmla="*/ 61 w 158"/>
                <a:gd name="T101" fmla="*/ 6 h 128"/>
                <a:gd name="T102" fmla="*/ 72 w 158"/>
                <a:gd name="T103" fmla="*/ 9 h 128"/>
                <a:gd name="T104" fmla="*/ 83 w 158"/>
                <a:gd name="T105" fmla="*/ 11 h 128"/>
                <a:gd name="T106" fmla="*/ 92 w 158"/>
                <a:gd name="T107" fmla="*/ 15 h 128"/>
                <a:gd name="T108" fmla="*/ 102 w 158"/>
                <a:gd name="T109" fmla="*/ 18 h 128"/>
                <a:gd name="T110" fmla="*/ 111 w 158"/>
                <a:gd name="T111" fmla="*/ 23 h 128"/>
                <a:gd name="T112" fmla="*/ 120 w 158"/>
                <a:gd name="T113" fmla="*/ 27 h 128"/>
                <a:gd name="T114" fmla="*/ 129 w 158"/>
                <a:gd name="T115" fmla="*/ 33 h 128"/>
                <a:gd name="T116" fmla="*/ 129 w 158"/>
                <a:gd name="T117" fmla="*/ 3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28">
                  <a:moveTo>
                    <a:pt x="129" y="33"/>
                  </a:moveTo>
                  <a:lnTo>
                    <a:pt x="137" y="38"/>
                  </a:lnTo>
                  <a:lnTo>
                    <a:pt x="143" y="44"/>
                  </a:lnTo>
                  <a:lnTo>
                    <a:pt x="149" y="52"/>
                  </a:lnTo>
                  <a:lnTo>
                    <a:pt x="153" y="58"/>
                  </a:lnTo>
                  <a:lnTo>
                    <a:pt x="156" y="65"/>
                  </a:lnTo>
                  <a:lnTo>
                    <a:pt x="158" y="73"/>
                  </a:lnTo>
                  <a:lnTo>
                    <a:pt x="158" y="82"/>
                  </a:lnTo>
                  <a:lnTo>
                    <a:pt x="158" y="86"/>
                  </a:lnTo>
                  <a:lnTo>
                    <a:pt x="156" y="91"/>
                  </a:lnTo>
                  <a:lnTo>
                    <a:pt x="153" y="98"/>
                  </a:lnTo>
                  <a:lnTo>
                    <a:pt x="152" y="106"/>
                  </a:lnTo>
                  <a:lnTo>
                    <a:pt x="149" y="113"/>
                  </a:lnTo>
                  <a:lnTo>
                    <a:pt x="146" y="118"/>
                  </a:lnTo>
                  <a:lnTo>
                    <a:pt x="143" y="122"/>
                  </a:lnTo>
                  <a:lnTo>
                    <a:pt x="140" y="125"/>
                  </a:lnTo>
                  <a:lnTo>
                    <a:pt x="137" y="128"/>
                  </a:lnTo>
                  <a:lnTo>
                    <a:pt x="134" y="128"/>
                  </a:lnTo>
                  <a:lnTo>
                    <a:pt x="129" y="128"/>
                  </a:lnTo>
                  <a:lnTo>
                    <a:pt x="123" y="127"/>
                  </a:lnTo>
                  <a:lnTo>
                    <a:pt x="117" y="125"/>
                  </a:lnTo>
                  <a:lnTo>
                    <a:pt x="110" y="121"/>
                  </a:lnTo>
                  <a:lnTo>
                    <a:pt x="102" y="118"/>
                  </a:lnTo>
                  <a:lnTo>
                    <a:pt x="93" y="113"/>
                  </a:lnTo>
                  <a:lnTo>
                    <a:pt x="83" y="107"/>
                  </a:lnTo>
                  <a:lnTo>
                    <a:pt x="73" y="100"/>
                  </a:lnTo>
                  <a:lnTo>
                    <a:pt x="63" y="94"/>
                  </a:lnTo>
                  <a:lnTo>
                    <a:pt x="54" y="88"/>
                  </a:lnTo>
                  <a:lnTo>
                    <a:pt x="45" y="82"/>
                  </a:lnTo>
                  <a:lnTo>
                    <a:pt x="36" y="74"/>
                  </a:lnTo>
                  <a:lnTo>
                    <a:pt x="30" y="67"/>
                  </a:lnTo>
                  <a:lnTo>
                    <a:pt x="22" y="59"/>
                  </a:lnTo>
                  <a:lnTo>
                    <a:pt x="16" y="52"/>
                  </a:lnTo>
                  <a:lnTo>
                    <a:pt x="12" y="42"/>
                  </a:lnTo>
                  <a:lnTo>
                    <a:pt x="9" y="33"/>
                  </a:lnTo>
                  <a:lnTo>
                    <a:pt x="6" y="27"/>
                  </a:lnTo>
                  <a:lnTo>
                    <a:pt x="3" y="21"/>
                  </a:lnTo>
                  <a:lnTo>
                    <a:pt x="1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4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3" y="2"/>
                  </a:lnTo>
                  <a:lnTo>
                    <a:pt x="42" y="2"/>
                  </a:lnTo>
                  <a:lnTo>
                    <a:pt x="51" y="5"/>
                  </a:lnTo>
                  <a:lnTo>
                    <a:pt x="61" y="6"/>
                  </a:lnTo>
                  <a:lnTo>
                    <a:pt x="72" y="9"/>
                  </a:lnTo>
                  <a:lnTo>
                    <a:pt x="83" y="11"/>
                  </a:lnTo>
                  <a:lnTo>
                    <a:pt x="92" y="15"/>
                  </a:lnTo>
                  <a:lnTo>
                    <a:pt x="102" y="18"/>
                  </a:lnTo>
                  <a:lnTo>
                    <a:pt x="111" y="23"/>
                  </a:lnTo>
                  <a:lnTo>
                    <a:pt x="120" y="27"/>
                  </a:lnTo>
                  <a:lnTo>
                    <a:pt x="129" y="33"/>
                  </a:lnTo>
                  <a:lnTo>
                    <a:pt x="129" y="33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783263" y="1285875"/>
              <a:ext cx="422275" cy="715962"/>
            </a:xfrm>
            <a:custGeom>
              <a:avLst/>
              <a:gdLst>
                <a:gd name="T0" fmla="*/ 79 w 266"/>
                <a:gd name="T1" fmla="*/ 451 h 451"/>
                <a:gd name="T2" fmla="*/ 73 w 266"/>
                <a:gd name="T3" fmla="*/ 451 h 451"/>
                <a:gd name="T4" fmla="*/ 67 w 266"/>
                <a:gd name="T5" fmla="*/ 448 h 451"/>
                <a:gd name="T6" fmla="*/ 60 w 266"/>
                <a:gd name="T7" fmla="*/ 443 h 451"/>
                <a:gd name="T8" fmla="*/ 54 w 266"/>
                <a:gd name="T9" fmla="*/ 436 h 451"/>
                <a:gd name="T10" fmla="*/ 48 w 266"/>
                <a:gd name="T11" fmla="*/ 427 h 451"/>
                <a:gd name="T12" fmla="*/ 42 w 266"/>
                <a:gd name="T13" fmla="*/ 415 h 451"/>
                <a:gd name="T14" fmla="*/ 36 w 266"/>
                <a:gd name="T15" fmla="*/ 401 h 451"/>
                <a:gd name="T16" fmla="*/ 25 w 266"/>
                <a:gd name="T17" fmla="*/ 380 h 451"/>
                <a:gd name="T18" fmla="*/ 13 w 266"/>
                <a:gd name="T19" fmla="*/ 356 h 451"/>
                <a:gd name="T20" fmla="*/ 4 w 266"/>
                <a:gd name="T21" fmla="*/ 338 h 451"/>
                <a:gd name="T22" fmla="*/ 0 w 266"/>
                <a:gd name="T23" fmla="*/ 326 h 451"/>
                <a:gd name="T24" fmla="*/ 0 w 266"/>
                <a:gd name="T25" fmla="*/ 318 h 451"/>
                <a:gd name="T26" fmla="*/ 4 w 266"/>
                <a:gd name="T27" fmla="*/ 312 h 451"/>
                <a:gd name="T28" fmla="*/ 13 w 266"/>
                <a:gd name="T29" fmla="*/ 308 h 451"/>
                <a:gd name="T30" fmla="*/ 25 w 266"/>
                <a:gd name="T31" fmla="*/ 305 h 451"/>
                <a:gd name="T32" fmla="*/ 45 w 266"/>
                <a:gd name="T33" fmla="*/ 299 h 451"/>
                <a:gd name="T34" fmla="*/ 63 w 266"/>
                <a:gd name="T35" fmla="*/ 293 h 451"/>
                <a:gd name="T36" fmla="*/ 72 w 266"/>
                <a:gd name="T37" fmla="*/ 287 h 451"/>
                <a:gd name="T38" fmla="*/ 78 w 266"/>
                <a:gd name="T39" fmla="*/ 282 h 451"/>
                <a:gd name="T40" fmla="*/ 82 w 266"/>
                <a:gd name="T41" fmla="*/ 276 h 451"/>
                <a:gd name="T42" fmla="*/ 90 w 266"/>
                <a:gd name="T43" fmla="*/ 266 h 451"/>
                <a:gd name="T44" fmla="*/ 100 w 266"/>
                <a:gd name="T45" fmla="*/ 251 h 451"/>
                <a:gd name="T46" fmla="*/ 112 w 266"/>
                <a:gd name="T47" fmla="*/ 231 h 451"/>
                <a:gd name="T48" fmla="*/ 126 w 266"/>
                <a:gd name="T49" fmla="*/ 208 h 451"/>
                <a:gd name="T50" fmla="*/ 143 w 266"/>
                <a:gd name="T51" fmla="*/ 181 h 451"/>
                <a:gd name="T52" fmla="*/ 161 w 266"/>
                <a:gd name="T53" fmla="*/ 151 h 451"/>
                <a:gd name="T54" fmla="*/ 180 w 266"/>
                <a:gd name="T55" fmla="*/ 118 h 451"/>
                <a:gd name="T56" fmla="*/ 197 w 266"/>
                <a:gd name="T57" fmla="*/ 88 h 451"/>
                <a:gd name="T58" fmla="*/ 212 w 266"/>
                <a:gd name="T59" fmla="*/ 62 h 451"/>
                <a:gd name="T60" fmla="*/ 225 w 266"/>
                <a:gd name="T61" fmla="*/ 41 h 451"/>
                <a:gd name="T62" fmla="*/ 237 w 266"/>
                <a:gd name="T63" fmla="*/ 23 h 451"/>
                <a:gd name="T64" fmla="*/ 248 w 266"/>
                <a:gd name="T65" fmla="*/ 11 h 451"/>
                <a:gd name="T66" fmla="*/ 257 w 266"/>
                <a:gd name="T67" fmla="*/ 3 h 451"/>
                <a:gd name="T68" fmla="*/ 263 w 266"/>
                <a:gd name="T69" fmla="*/ 0 h 451"/>
                <a:gd name="T70" fmla="*/ 266 w 266"/>
                <a:gd name="T71" fmla="*/ 2 h 451"/>
                <a:gd name="T72" fmla="*/ 264 w 266"/>
                <a:gd name="T73" fmla="*/ 9 h 451"/>
                <a:gd name="T74" fmla="*/ 261 w 266"/>
                <a:gd name="T75" fmla="*/ 22 h 451"/>
                <a:gd name="T76" fmla="*/ 255 w 266"/>
                <a:gd name="T77" fmla="*/ 41 h 451"/>
                <a:gd name="T78" fmla="*/ 248 w 266"/>
                <a:gd name="T79" fmla="*/ 65 h 451"/>
                <a:gd name="T80" fmla="*/ 240 w 266"/>
                <a:gd name="T81" fmla="*/ 86 h 451"/>
                <a:gd name="T82" fmla="*/ 234 w 266"/>
                <a:gd name="T83" fmla="*/ 103 h 451"/>
                <a:gd name="T84" fmla="*/ 227 w 266"/>
                <a:gd name="T85" fmla="*/ 121 h 451"/>
                <a:gd name="T86" fmla="*/ 219 w 266"/>
                <a:gd name="T87" fmla="*/ 141 h 451"/>
                <a:gd name="T88" fmla="*/ 212 w 266"/>
                <a:gd name="T89" fmla="*/ 162 h 451"/>
                <a:gd name="T90" fmla="*/ 203 w 266"/>
                <a:gd name="T91" fmla="*/ 184 h 451"/>
                <a:gd name="T92" fmla="*/ 189 w 266"/>
                <a:gd name="T93" fmla="*/ 220 h 451"/>
                <a:gd name="T94" fmla="*/ 171 w 266"/>
                <a:gd name="T95" fmla="*/ 264 h 451"/>
                <a:gd name="T96" fmla="*/ 155 w 266"/>
                <a:gd name="T97" fmla="*/ 302 h 451"/>
                <a:gd name="T98" fmla="*/ 141 w 266"/>
                <a:gd name="T99" fmla="*/ 335 h 451"/>
                <a:gd name="T100" fmla="*/ 131 w 266"/>
                <a:gd name="T101" fmla="*/ 362 h 451"/>
                <a:gd name="T102" fmla="*/ 121 w 266"/>
                <a:gd name="T103" fmla="*/ 383 h 451"/>
                <a:gd name="T104" fmla="*/ 115 w 266"/>
                <a:gd name="T105" fmla="*/ 401 h 451"/>
                <a:gd name="T106" fmla="*/ 111 w 266"/>
                <a:gd name="T107" fmla="*/ 413 h 451"/>
                <a:gd name="T108" fmla="*/ 108 w 266"/>
                <a:gd name="T109" fmla="*/ 424 h 451"/>
                <a:gd name="T110" fmla="*/ 103 w 266"/>
                <a:gd name="T111" fmla="*/ 434 h 451"/>
                <a:gd name="T112" fmla="*/ 97 w 266"/>
                <a:gd name="T113" fmla="*/ 443 h 451"/>
                <a:gd name="T114" fmla="*/ 88 w 266"/>
                <a:gd name="T115" fmla="*/ 449 h 451"/>
                <a:gd name="T116" fmla="*/ 82 w 266"/>
                <a:gd name="T117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6" h="451">
                  <a:moveTo>
                    <a:pt x="82" y="451"/>
                  </a:moveTo>
                  <a:lnTo>
                    <a:pt x="79" y="451"/>
                  </a:lnTo>
                  <a:lnTo>
                    <a:pt x="76" y="451"/>
                  </a:lnTo>
                  <a:lnTo>
                    <a:pt x="73" y="451"/>
                  </a:lnTo>
                  <a:lnTo>
                    <a:pt x="70" y="449"/>
                  </a:lnTo>
                  <a:lnTo>
                    <a:pt x="67" y="448"/>
                  </a:lnTo>
                  <a:lnTo>
                    <a:pt x="64" y="446"/>
                  </a:lnTo>
                  <a:lnTo>
                    <a:pt x="60" y="443"/>
                  </a:lnTo>
                  <a:lnTo>
                    <a:pt x="57" y="440"/>
                  </a:lnTo>
                  <a:lnTo>
                    <a:pt x="54" y="436"/>
                  </a:lnTo>
                  <a:lnTo>
                    <a:pt x="51" y="431"/>
                  </a:lnTo>
                  <a:lnTo>
                    <a:pt x="48" y="427"/>
                  </a:lnTo>
                  <a:lnTo>
                    <a:pt x="45" y="421"/>
                  </a:lnTo>
                  <a:lnTo>
                    <a:pt x="42" y="415"/>
                  </a:lnTo>
                  <a:lnTo>
                    <a:pt x="39" y="409"/>
                  </a:lnTo>
                  <a:lnTo>
                    <a:pt x="36" y="401"/>
                  </a:lnTo>
                  <a:lnTo>
                    <a:pt x="33" y="394"/>
                  </a:lnTo>
                  <a:lnTo>
                    <a:pt x="25" y="380"/>
                  </a:lnTo>
                  <a:lnTo>
                    <a:pt x="18" y="367"/>
                  </a:lnTo>
                  <a:lnTo>
                    <a:pt x="13" y="356"/>
                  </a:lnTo>
                  <a:lnTo>
                    <a:pt x="9" y="347"/>
                  </a:lnTo>
                  <a:lnTo>
                    <a:pt x="4" y="338"/>
                  </a:lnTo>
                  <a:lnTo>
                    <a:pt x="1" y="332"/>
                  </a:lnTo>
                  <a:lnTo>
                    <a:pt x="0" y="326"/>
                  </a:lnTo>
                  <a:lnTo>
                    <a:pt x="0" y="321"/>
                  </a:lnTo>
                  <a:lnTo>
                    <a:pt x="0" y="318"/>
                  </a:lnTo>
                  <a:lnTo>
                    <a:pt x="1" y="315"/>
                  </a:lnTo>
                  <a:lnTo>
                    <a:pt x="4" y="312"/>
                  </a:lnTo>
                  <a:lnTo>
                    <a:pt x="7" y="311"/>
                  </a:lnTo>
                  <a:lnTo>
                    <a:pt x="13" y="308"/>
                  </a:lnTo>
                  <a:lnTo>
                    <a:pt x="18" y="306"/>
                  </a:lnTo>
                  <a:lnTo>
                    <a:pt x="25" y="305"/>
                  </a:lnTo>
                  <a:lnTo>
                    <a:pt x="33" y="302"/>
                  </a:lnTo>
                  <a:lnTo>
                    <a:pt x="45" y="299"/>
                  </a:lnTo>
                  <a:lnTo>
                    <a:pt x="57" y="294"/>
                  </a:lnTo>
                  <a:lnTo>
                    <a:pt x="63" y="293"/>
                  </a:lnTo>
                  <a:lnTo>
                    <a:pt x="67" y="290"/>
                  </a:lnTo>
                  <a:lnTo>
                    <a:pt x="72" y="287"/>
                  </a:lnTo>
                  <a:lnTo>
                    <a:pt x="76" y="284"/>
                  </a:lnTo>
                  <a:lnTo>
                    <a:pt x="78" y="282"/>
                  </a:lnTo>
                  <a:lnTo>
                    <a:pt x="81" y="279"/>
                  </a:lnTo>
                  <a:lnTo>
                    <a:pt x="82" y="276"/>
                  </a:lnTo>
                  <a:lnTo>
                    <a:pt x="87" y="270"/>
                  </a:lnTo>
                  <a:lnTo>
                    <a:pt x="90" y="266"/>
                  </a:lnTo>
                  <a:lnTo>
                    <a:pt x="94" y="258"/>
                  </a:lnTo>
                  <a:lnTo>
                    <a:pt x="100" y="251"/>
                  </a:lnTo>
                  <a:lnTo>
                    <a:pt x="105" y="242"/>
                  </a:lnTo>
                  <a:lnTo>
                    <a:pt x="112" y="231"/>
                  </a:lnTo>
                  <a:lnTo>
                    <a:pt x="118" y="220"/>
                  </a:lnTo>
                  <a:lnTo>
                    <a:pt x="126" y="208"/>
                  </a:lnTo>
                  <a:lnTo>
                    <a:pt x="134" y="196"/>
                  </a:lnTo>
                  <a:lnTo>
                    <a:pt x="143" y="181"/>
                  </a:lnTo>
                  <a:lnTo>
                    <a:pt x="152" y="168"/>
                  </a:lnTo>
                  <a:lnTo>
                    <a:pt x="161" y="151"/>
                  </a:lnTo>
                  <a:lnTo>
                    <a:pt x="171" y="135"/>
                  </a:lnTo>
                  <a:lnTo>
                    <a:pt x="180" y="118"/>
                  </a:lnTo>
                  <a:lnTo>
                    <a:pt x="189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2" y="62"/>
                  </a:lnTo>
                  <a:lnTo>
                    <a:pt x="219" y="50"/>
                  </a:lnTo>
                  <a:lnTo>
                    <a:pt x="225" y="41"/>
                  </a:lnTo>
                  <a:lnTo>
                    <a:pt x="233" y="32"/>
                  </a:lnTo>
                  <a:lnTo>
                    <a:pt x="237" y="23"/>
                  </a:lnTo>
                  <a:lnTo>
                    <a:pt x="243" y="17"/>
                  </a:lnTo>
                  <a:lnTo>
                    <a:pt x="248" y="11"/>
                  </a:lnTo>
                  <a:lnTo>
                    <a:pt x="252" y="6"/>
                  </a:lnTo>
                  <a:lnTo>
                    <a:pt x="257" y="3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4" y="0"/>
                  </a:lnTo>
                  <a:lnTo>
                    <a:pt x="266" y="2"/>
                  </a:lnTo>
                  <a:lnTo>
                    <a:pt x="266" y="5"/>
                  </a:lnTo>
                  <a:lnTo>
                    <a:pt x="264" y="9"/>
                  </a:lnTo>
                  <a:lnTo>
                    <a:pt x="264" y="16"/>
                  </a:lnTo>
                  <a:lnTo>
                    <a:pt x="261" y="22"/>
                  </a:lnTo>
                  <a:lnTo>
                    <a:pt x="260" y="31"/>
                  </a:lnTo>
                  <a:lnTo>
                    <a:pt x="255" y="41"/>
                  </a:lnTo>
                  <a:lnTo>
                    <a:pt x="252" y="52"/>
                  </a:lnTo>
                  <a:lnTo>
                    <a:pt x="248" y="65"/>
                  </a:lnTo>
                  <a:lnTo>
                    <a:pt x="242" y="79"/>
                  </a:lnTo>
                  <a:lnTo>
                    <a:pt x="240" y="86"/>
                  </a:lnTo>
                  <a:lnTo>
                    <a:pt x="237" y="95"/>
                  </a:lnTo>
                  <a:lnTo>
                    <a:pt x="234" y="103"/>
                  </a:lnTo>
                  <a:lnTo>
                    <a:pt x="230" y="112"/>
                  </a:lnTo>
                  <a:lnTo>
                    <a:pt x="227" y="121"/>
                  </a:lnTo>
                  <a:lnTo>
                    <a:pt x="224" y="132"/>
                  </a:lnTo>
                  <a:lnTo>
                    <a:pt x="219" y="141"/>
                  </a:lnTo>
                  <a:lnTo>
                    <a:pt x="216" y="151"/>
                  </a:lnTo>
                  <a:lnTo>
                    <a:pt x="212" y="162"/>
                  </a:lnTo>
                  <a:lnTo>
                    <a:pt x="207" y="174"/>
                  </a:lnTo>
                  <a:lnTo>
                    <a:pt x="203" y="184"/>
                  </a:lnTo>
                  <a:lnTo>
                    <a:pt x="198" y="196"/>
                  </a:lnTo>
                  <a:lnTo>
                    <a:pt x="189" y="220"/>
                  </a:lnTo>
                  <a:lnTo>
                    <a:pt x="180" y="243"/>
                  </a:lnTo>
                  <a:lnTo>
                    <a:pt x="171" y="264"/>
                  </a:lnTo>
                  <a:lnTo>
                    <a:pt x="162" y="284"/>
                  </a:lnTo>
                  <a:lnTo>
                    <a:pt x="155" y="302"/>
                  </a:lnTo>
                  <a:lnTo>
                    <a:pt x="149" y="318"/>
                  </a:lnTo>
                  <a:lnTo>
                    <a:pt x="141" y="335"/>
                  </a:lnTo>
                  <a:lnTo>
                    <a:pt x="137" y="349"/>
                  </a:lnTo>
                  <a:lnTo>
                    <a:pt x="131" y="362"/>
                  </a:lnTo>
                  <a:lnTo>
                    <a:pt x="126" y="373"/>
                  </a:lnTo>
                  <a:lnTo>
                    <a:pt x="121" y="383"/>
                  </a:lnTo>
                  <a:lnTo>
                    <a:pt x="118" y="394"/>
                  </a:lnTo>
                  <a:lnTo>
                    <a:pt x="115" y="401"/>
                  </a:lnTo>
                  <a:lnTo>
                    <a:pt x="112" y="407"/>
                  </a:lnTo>
                  <a:lnTo>
                    <a:pt x="111" y="413"/>
                  </a:lnTo>
                  <a:lnTo>
                    <a:pt x="109" y="418"/>
                  </a:lnTo>
                  <a:lnTo>
                    <a:pt x="108" y="424"/>
                  </a:lnTo>
                  <a:lnTo>
                    <a:pt x="106" y="430"/>
                  </a:lnTo>
                  <a:lnTo>
                    <a:pt x="103" y="434"/>
                  </a:lnTo>
                  <a:lnTo>
                    <a:pt x="100" y="439"/>
                  </a:lnTo>
                  <a:lnTo>
                    <a:pt x="97" y="443"/>
                  </a:lnTo>
                  <a:lnTo>
                    <a:pt x="93" y="446"/>
                  </a:lnTo>
                  <a:lnTo>
                    <a:pt x="88" y="449"/>
                  </a:lnTo>
                  <a:lnTo>
                    <a:pt x="82" y="451"/>
                  </a:lnTo>
                  <a:lnTo>
                    <a:pt x="82" y="451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7118350" y="633413"/>
              <a:ext cx="236538" cy="144462"/>
            </a:xfrm>
            <a:custGeom>
              <a:avLst/>
              <a:gdLst>
                <a:gd name="T0" fmla="*/ 0 w 149"/>
                <a:gd name="T1" fmla="*/ 0 h 91"/>
                <a:gd name="T2" fmla="*/ 11 w 149"/>
                <a:gd name="T3" fmla="*/ 0 h 91"/>
                <a:gd name="T4" fmla="*/ 21 w 149"/>
                <a:gd name="T5" fmla="*/ 0 h 91"/>
                <a:gd name="T6" fmla="*/ 32 w 149"/>
                <a:gd name="T7" fmla="*/ 0 h 91"/>
                <a:gd name="T8" fmla="*/ 41 w 149"/>
                <a:gd name="T9" fmla="*/ 0 h 91"/>
                <a:gd name="T10" fmla="*/ 51 w 149"/>
                <a:gd name="T11" fmla="*/ 0 h 91"/>
                <a:gd name="T12" fmla="*/ 59 w 149"/>
                <a:gd name="T13" fmla="*/ 2 h 91"/>
                <a:gd name="T14" fmla="*/ 68 w 149"/>
                <a:gd name="T15" fmla="*/ 2 h 91"/>
                <a:gd name="T16" fmla="*/ 75 w 149"/>
                <a:gd name="T17" fmla="*/ 3 h 91"/>
                <a:gd name="T18" fmla="*/ 83 w 149"/>
                <a:gd name="T19" fmla="*/ 3 h 91"/>
                <a:gd name="T20" fmla="*/ 89 w 149"/>
                <a:gd name="T21" fmla="*/ 5 h 91"/>
                <a:gd name="T22" fmla="*/ 96 w 149"/>
                <a:gd name="T23" fmla="*/ 5 h 91"/>
                <a:gd name="T24" fmla="*/ 103 w 149"/>
                <a:gd name="T25" fmla="*/ 6 h 91"/>
                <a:gd name="T26" fmla="*/ 107 w 149"/>
                <a:gd name="T27" fmla="*/ 6 h 91"/>
                <a:gd name="T28" fmla="*/ 113 w 149"/>
                <a:gd name="T29" fmla="*/ 8 h 91"/>
                <a:gd name="T30" fmla="*/ 118 w 149"/>
                <a:gd name="T31" fmla="*/ 8 h 91"/>
                <a:gd name="T32" fmla="*/ 122 w 149"/>
                <a:gd name="T33" fmla="*/ 9 h 91"/>
                <a:gd name="T34" fmla="*/ 128 w 149"/>
                <a:gd name="T35" fmla="*/ 14 h 91"/>
                <a:gd name="T36" fmla="*/ 133 w 149"/>
                <a:gd name="T37" fmla="*/ 17 h 91"/>
                <a:gd name="T38" fmla="*/ 137 w 149"/>
                <a:gd name="T39" fmla="*/ 23 h 91"/>
                <a:gd name="T40" fmla="*/ 142 w 149"/>
                <a:gd name="T41" fmla="*/ 27 h 91"/>
                <a:gd name="T42" fmla="*/ 145 w 149"/>
                <a:gd name="T43" fmla="*/ 33 h 91"/>
                <a:gd name="T44" fmla="*/ 148 w 149"/>
                <a:gd name="T45" fmla="*/ 41 h 91"/>
                <a:gd name="T46" fmla="*/ 149 w 149"/>
                <a:gd name="T47" fmla="*/ 48 h 91"/>
                <a:gd name="T48" fmla="*/ 149 w 149"/>
                <a:gd name="T49" fmla="*/ 57 h 91"/>
                <a:gd name="T50" fmla="*/ 149 w 149"/>
                <a:gd name="T51" fmla="*/ 65 h 91"/>
                <a:gd name="T52" fmla="*/ 148 w 149"/>
                <a:gd name="T53" fmla="*/ 72 h 91"/>
                <a:gd name="T54" fmla="*/ 148 w 149"/>
                <a:gd name="T55" fmla="*/ 78 h 91"/>
                <a:gd name="T56" fmla="*/ 145 w 149"/>
                <a:gd name="T57" fmla="*/ 83 h 91"/>
                <a:gd name="T58" fmla="*/ 143 w 149"/>
                <a:gd name="T59" fmla="*/ 86 h 91"/>
                <a:gd name="T60" fmla="*/ 140 w 149"/>
                <a:gd name="T61" fmla="*/ 89 h 91"/>
                <a:gd name="T62" fmla="*/ 137 w 149"/>
                <a:gd name="T63" fmla="*/ 91 h 91"/>
                <a:gd name="T64" fmla="*/ 133 w 149"/>
                <a:gd name="T65" fmla="*/ 91 h 91"/>
                <a:gd name="T66" fmla="*/ 128 w 149"/>
                <a:gd name="T67" fmla="*/ 91 h 91"/>
                <a:gd name="T68" fmla="*/ 122 w 149"/>
                <a:gd name="T69" fmla="*/ 87 h 91"/>
                <a:gd name="T70" fmla="*/ 115 w 149"/>
                <a:gd name="T71" fmla="*/ 84 h 91"/>
                <a:gd name="T72" fmla="*/ 107 w 149"/>
                <a:gd name="T73" fmla="*/ 80 h 91"/>
                <a:gd name="T74" fmla="*/ 98 w 149"/>
                <a:gd name="T75" fmla="*/ 75 h 91"/>
                <a:gd name="T76" fmla="*/ 86 w 149"/>
                <a:gd name="T77" fmla="*/ 68 h 91"/>
                <a:gd name="T78" fmla="*/ 74 w 149"/>
                <a:gd name="T79" fmla="*/ 60 h 91"/>
                <a:gd name="T80" fmla="*/ 68 w 149"/>
                <a:gd name="T81" fmla="*/ 57 h 91"/>
                <a:gd name="T82" fmla="*/ 60 w 149"/>
                <a:gd name="T83" fmla="*/ 53 h 91"/>
                <a:gd name="T84" fmla="*/ 54 w 149"/>
                <a:gd name="T85" fmla="*/ 48 h 91"/>
                <a:gd name="T86" fmla="*/ 47 w 149"/>
                <a:gd name="T87" fmla="*/ 44 h 91"/>
                <a:gd name="T88" fmla="*/ 41 w 149"/>
                <a:gd name="T89" fmla="*/ 39 h 91"/>
                <a:gd name="T90" fmla="*/ 35 w 149"/>
                <a:gd name="T91" fmla="*/ 35 h 91"/>
                <a:gd name="T92" fmla="*/ 30 w 149"/>
                <a:gd name="T93" fmla="*/ 32 h 91"/>
                <a:gd name="T94" fmla="*/ 24 w 149"/>
                <a:gd name="T95" fmla="*/ 27 h 91"/>
                <a:gd name="T96" fmla="*/ 20 w 149"/>
                <a:gd name="T97" fmla="*/ 24 h 91"/>
                <a:gd name="T98" fmla="*/ 15 w 149"/>
                <a:gd name="T99" fmla="*/ 20 h 91"/>
                <a:gd name="T100" fmla="*/ 12 w 149"/>
                <a:gd name="T101" fmla="*/ 17 h 91"/>
                <a:gd name="T102" fmla="*/ 9 w 149"/>
                <a:gd name="T103" fmla="*/ 14 h 91"/>
                <a:gd name="T104" fmla="*/ 6 w 149"/>
                <a:gd name="T105" fmla="*/ 11 h 91"/>
                <a:gd name="T106" fmla="*/ 3 w 149"/>
                <a:gd name="T107" fmla="*/ 9 h 91"/>
                <a:gd name="T108" fmla="*/ 2 w 149"/>
                <a:gd name="T109" fmla="*/ 6 h 91"/>
                <a:gd name="T110" fmla="*/ 0 w 149"/>
                <a:gd name="T111" fmla="*/ 3 h 91"/>
                <a:gd name="T112" fmla="*/ 0 w 149"/>
                <a:gd name="T113" fmla="*/ 2 h 91"/>
                <a:gd name="T114" fmla="*/ 0 w 149"/>
                <a:gd name="T115" fmla="*/ 0 h 91"/>
                <a:gd name="T116" fmla="*/ 0 w 149"/>
                <a:gd name="T1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" h="91">
                  <a:moveTo>
                    <a:pt x="0" y="0"/>
                  </a:moveTo>
                  <a:lnTo>
                    <a:pt x="11" y="0"/>
                  </a:lnTo>
                  <a:lnTo>
                    <a:pt x="21" y="0"/>
                  </a:lnTo>
                  <a:lnTo>
                    <a:pt x="32" y="0"/>
                  </a:lnTo>
                  <a:lnTo>
                    <a:pt x="41" y="0"/>
                  </a:lnTo>
                  <a:lnTo>
                    <a:pt x="51" y="0"/>
                  </a:lnTo>
                  <a:lnTo>
                    <a:pt x="59" y="2"/>
                  </a:lnTo>
                  <a:lnTo>
                    <a:pt x="68" y="2"/>
                  </a:lnTo>
                  <a:lnTo>
                    <a:pt x="75" y="3"/>
                  </a:lnTo>
                  <a:lnTo>
                    <a:pt x="83" y="3"/>
                  </a:lnTo>
                  <a:lnTo>
                    <a:pt x="89" y="5"/>
                  </a:lnTo>
                  <a:lnTo>
                    <a:pt x="96" y="5"/>
                  </a:lnTo>
                  <a:lnTo>
                    <a:pt x="103" y="6"/>
                  </a:lnTo>
                  <a:lnTo>
                    <a:pt x="107" y="6"/>
                  </a:lnTo>
                  <a:lnTo>
                    <a:pt x="113" y="8"/>
                  </a:lnTo>
                  <a:lnTo>
                    <a:pt x="118" y="8"/>
                  </a:lnTo>
                  <a:lnTo>
                    <a:pt x="122" y="9"/>
                  </a:lnTo>
                  <a:lnTo>
                    <a:pt x="128" y="14"/>
                  </a:lnTo>
                  <a:lnTo>
                    <a:pt x="133" y="17"/>
                  </a:lnTo>
                  <a:lnTo>
                    <a:pt x="137" y="23"/>
                  </a:lnTo>
                  <a:lnTo>
                    <a:pt x="142" y="27"/>
                  </a:lnTo>
                  <a:lnTo>
                    <a:pt x="145" y="33"/>
                  </a:lnTo>
                  <a:lnTo>
                    <a:pt x="148" y="41"/>
                  </a:lnTo>
                  <a:lnTo>
                    <a:pt x="149" y="48"/>
                  </a:lnTo>
                  <a:lnTo>
                    <a:pt x="149" y="57"/>
                  </a:lnTo>
                  <a:lnTo>
                    <a:pt x="149" y="65"/>
                  </a:lnTo>
                  <a:lnTo>
                    <a:pt x="148" y="72"/>
                  </a:lnTo>
                  <a:lnTo>
                    <a:pt x="148" y="78"/>
                  </a:lnTo>
                  <a:lnTo>
                    <a:pt x="145" y="83"/>
                  </a:lnTo>
                  <a:lnTo>
                    <a:pt x="143" y="86"/>
                  </a:lnTo>
                  <a:lnTo>
                    <a:pt x="140" y="89"/>
                  </a:lnTo>
                  <a:lnTo>
                    <a:pt x="137" y="91"/>
                  </a:lnTo>
                  <a:lnTo>
                    <a:pt x="133" y="91"/>
                  </a:lnTo>
                  <a:lnTo>
                    <a:pt x="128" y="91"/>
                  </a:lnTo>
                  <a:lnTo>
                    <a:pt x="122" y="87"/>
                  </a:lnTo>
                  <a:lnTo>
                    <a:pt x="115" y="84"/>
                  </a:lnTo>
                  <a:lnTo>
                    <a:pt x="107" y="80"/>
                  </a:lnTo>
                  <a:lnTo>
                    <a:pt x="98" y="75"/>
                  </a:lnTo>
                  <a:lnTo>
                    <a:pt x="86" y="68"/>
                  </a:lnTo>
                  <a:lnTo>
                    <a:pt x="74" y="60"/>
                  </a:lnTo>
                  <a:lnTo>
                    <a:pt x="68" y="57"/>
                  </a:lnTo>
                  <a:lnTo>
                    <a:pt x="60" y="53"/>
                  </a:lnTo>
                  <a:lnTo>
                    <a:pt x="54" y="48"/>
                  </a:lnTo>
                  <a:lnTo>
                    <a:pt x="47" y="44"/>
                  </a:lnTo>
                  <a:lnTo>
                    <a:pt x="41" y="39"/>
                  </a:lnTo>
                  <a:lnTo>
                    <a:pt x="35" y="35"/>
                  </a:lnTo>
                  <a:lnTo>
                    <a:pt x="30" y="32"/>
                  </a:lnTo>
                  <a:lnTo>
                    <a:pt x="24" y="27"/>
                  </a:lnTo>
                  <a:lnTo>
                    <a:pt x="20" y="24"/>
                  </a:lnTo>
                  <a:lnTo>
                    <a:pt x="15" y="20"/>
                  </a:lnTo>
                  <a:lnTo>
                    <a:pt x="12" y="17"/>
                  </a:lnTo>
                  <a:lnTo>
                    <a:pt x="9" y="14"/>
                  </a:lnTo>
                  <a:lnTo>
                    <a:pt x="6" y="11"/>
                  </a:lnTo>
                  <a:lnTo>
                    <a:pt x="3" y="9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922963" y="403225"/>
              <a:ext cx="1590675" cy="206375"/>
            </a:xfrm>
            <a:custGeom>
              <a:avLst/>
              <a:gdLst>
                <a:gd name="T0" fmla="*/ 53 w 1002"/>
                <a:gd name="T1" fmla="*/ 129 h 130"/>
                <a:gd name="T2" fmla="*/ 29 w 1002"/>
                <a:gd name="T3" fmla="*/ 116 h 130"/>
                <a:gd name="T4" fmla="*/ 8 w 1002"/>
                <a:gd name="T5" fmla="*/ 97 h 130"/>
                <a:gd name="T6" fmla="*/ 0 w 1002"/>
                <a:gd name="T7" fmla="*/ 85 h 130"/>
                <a:gd name="T8" fmla="*/ 2 w 1002"/>
                <a:gd name="T9" fmla="*/ 79 h 130"/>
                <a:gd name="T10" fmla="*/ 17 w 1002"/>
                <a:gd name="T11" fmla="*/ 77 h 130"/>
                <a:gd name="T12" fmla="*/ 38 w 1002"/>
                <a:gd name="T13" fmla="*/ 77 h 130"/>
                <a:gd name="T14" fmla="*/ 79 w 1002"/>
                <a:gd name="T15" fmla="*/ 74 h 130"/>
                <a:gd name="T16" fmla="*/ 143 w 1002"/>
                <a:gd name="T17" fmla="*/ 71 h 130"/>
                <a:gd name="T18" fmla="*/ 229 w 1002"/>
                <a:gd name="T19" fmla="*/ 65 h 130"/>
                <a:gd name="T20" fmla="*/ 408 w 1002"/>
                <a:gd name="T21" fmla="*/ 55 h 130"/>
                <a:gd name="T22" fmla="*/ 613 w 1002"/>
                <a:gd name="T23" fmla="*/ 32 h 130"/>
                <a:gd name="T24" fmla="*/ 702 w 1002"/>
                <a:gd name="T25" fmla="*/ 22 h 130"/>
                <a:gd name="T26" fmla="*/ 746 w 1002"/>
                <a:gd name="T27" fmla="*/ 16 h 130"/>
                <a:gd name="T28" fmla="*/ 783 w 1002"/>
                <a:gd name="T29" fmla="*/ 13 h 130"/>
                <a:gd name="T30" fmla="*/ 822 w 1002"/>
                <a:gd name="T31" fmla="*/ 8 h 130"/>
                <a:gd name="T32" fmla="*/ 866 w 1002"/>
                <a:gd name="T33" fmla="*/ 2 h 130"/>
                <a:gd name="T34" fmla="*/ 886 w 1002"/>
                <a:gd name="T35" fmla="*/ 0 h 130"/>
                <a:gd name="T36" fmla="*/ 911 w 1002"/>
                <a:gd name="T37" fmla="*/ 3 h 130"/>
                <a:gd name="T38" fmla="*/ 952 w 1002"/>
                <a:gd name="T39" fmla="*/ 11 h 130"/>
                <a:gd name="T40" fmla="*/ 974 w 1002"/>
                <a:gd name="T41" fmla="*/ 19 h 130"/>
                <a:gd name="T42" fmla="*/ 990 w 1002"/>
                <a:gd name="T43" fmla="*/ 26 h 130"/>
                <a:gd name="T44" fmla="*/ 999 w 1002"/>
                <a:gd name="T45" fmla="*/ 34 h 130"/>
                <a:gd name="T46" fmla="*/ 1002 w 1002"/>
                <a:gd name="T47" fmla="*/ 44 h 130"/>
                <a:gd name="T48" fmla="*/ 997 w 1002"/>
                <a:gd name="T49" fmla="*/ 59 h 130"/>
                <a:gd name="T50" fmla="*/ 980 w 1002"/>
                <a:gd name="T51" fmla="*/ 68 h 130"/>
                <a:gd name="T52" fmla="*/ 964 w 1002"/>
                <a:gd name="T53" fmla="*/ 71 h 130"/>
                <a:gd name="T54" fmla="*/ 941 w 1002"/>
                <a:gd name="T55" fmla="*/ 71 h 130"/>
                <a:gd name="T56" fmla="*/ 910 w 1002"/>
                <a:gd name="T57" fmla="*/ 71 h 130"/>
                <a:gd name="T58" fmla="*/ 869 w 1002"/>
                <a:gd name="T59" fmla="*/ 68 h 130"/>
                <a:gd name="T60" fmla="*/ 828 w 1002"/>
                <a:gd name="T61" fmla="*/ 65 h 130"/>
                <a:gd name="T62" fmla="*/ 797 w 1002"/>
                <a:gd name="T63" fmla="*/ 64 h 130"/>
                <a:gd name="T64" fmla="*/ 774 w 1002"/>
                <a:gd name="T65" fmla="*/ 64 h 130"/>
                <a:gd name="T66" fmla="*/ 758 w 1002"/>
                <a:gd name="T67" fmla="*/ 64 h 130"/>
                <a:gd name="T68" fmla="*/ 729 w 1002"/>
                <a:gd name="T69" fmla="*/ 64 h 130"/>
                <a:gd name="T70" fmla="*/ 705 w 1002"/>
                <a:gd name="T71" fmla="*/ 65 h 130"/>
                <a:gd name="T72" fmla="*/ 673 w 1002"/>
                <a:gd name="T73" fmla="*/ 67 h 130"/>
                <a:gd name="T74" fmla="*/ 630 w 1002"/>
                <a:gd name="T75" fmla="*/ 71 h 130"/>
                <a:gd name="T76" fmla="*/ 566 w 1002"/>
                <a:gd name="T77" fmla="*/ 79 h 130"/>
                <a:gd name="T78" fmla="*/ 484 w 1002"/>
                <a:gd name="T79" fmla="*/ 88 h 130"/>
                <a:gd name="T80" fmla="*/ 378 w 1002"/>
                <a:gd name="T81" fmla="*/ 98 h 130"/>
                <a:gd name="T82" fmla="*/ 306 w 1002"/>
                <a:gd name="T83" fmla="*/ 107 h 130"/>
                <a:gd name="T84" fmla="*/ 253 w 1002"/>
                <a:gd name="T85" fmla="*/ 113 h 130"/>
                <a:gd name="T86" fmla="*/ 207 w 1002"/>
                <a:gd name="T87" fmla="*/ 118 h 130"/>
                <a:gd name="T88" fmla="*/ 167 w 1002"/>
                <a:gd name="T89" fmla="*/ 122 h 130"/>
                <a:gd name="T90" fmla="*/ 134 w 1002"/>
                <a:gd name="T91" fmla="*/ 126 h 130"/>
                <a:gd name="T92" fmla="*/ 107 w 1002"/>
                <a:gd name="T93" fmla="*/ 129 h 130"/>
                <a:gd name="T94" fmla="*/ 88 w 1002"/>
                <a:gd name="T95" fmla="*/ 130 h 130"/>
                <a:gd name="T96" fmla="*/ 74 w 1002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02" h="130">
                  <a:moveTo>
                    <a:pt x="73" y="130"/>
                  </a:moveTo>
                  <a:lnTo>
                    <a:pt x="65" y="130"/>
                  </a:lnTo>
                  <a:lnTo>
                    <a:pt x="59" y="130"/>
                  </a:lnTo>
                  <a:lnTo>
                    <a:pt x="53" y="129"/>
                  </a:lnTo>
                  <a:lnTo>
                    <a:pt x="47" y="126"/>
                  </a:lnTo>
                  <a:lnTo>
                    <a:pt x="41" y="124"/>
                  </a:lnTo>
                  <a:lnTo>
                    <a:pt x="35" y="119"/>
                  </a:lnTo>
                  <a:lnTo>
                    <a:pt x="29" y="116"/>
                  </a:lnTo>
                  <a:lnTo>
                    <a:pt x="21" y="110"/>
                  </a:lnTo>
                  <a:lnTo>
                    <a:pt x="17" y="106"/>
                  </a:lnTo>
                  <a:lnTo>
                    <a:pt x="11" y="101"/>
                  </a:lnTo>
                  <a:lnTo>
                    <a:pt x="8" y="97"/>
                  </a:lnTo>
                  <a:lnTo>
                    <a:pt x="5" y="92"/>
                  </a:lnTo>
                  <a:lnTo>
                    <a:pt x="2" y="89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2" y="79"/>
                  </a:lnTo>
                  <a:lnTo>
                    <a:pt x="5" y="79"/>
                  </a:lnTo>
                  <a:lnTo>
                    <a:pt x="8" y="77"/>
                  </a:lnTo>
                  <a:lnTo>
                    <a:pt x="11" y="77"/>
                  </a:lnTo>
                  <a:lnTo>
                    <a:pt x="17" y="77"/>
                  </a:lnTo>
                  <a:lnTo>
                    <a:pt x="21" y="77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8" y="77"/>
                  </a:lnTo>
                  <a:lnTo>
                    <a:pt x="46" y="77"/>
                  </a:lnTo>
                  <a:lnTo>
                    <a:pt x="56" y="76"/>
                  </a:lnTo>
                  <a:lnTo>
                    <a:pt x="67" y="76"/>
                  </a:lnTo>
                  <a:lnTo>
                    <a:pt x="79" y="74"/>
                  </a:lnTo>
                  <a:lnTo>
                    <a:pt x="92" y="74"/>
                  </a:lnTo>
                  <a:lnTo>
                    <a:pt x="107" y="73"/>
                  </a:lnTo>
                  <a:lnTo>
                    <a:pt x="125" y="71"/>
                  </a:lnTo>
                  <a:lnTo>
                    <a:pt x="143" y="71"/>
                  </a:lnTo>
                  <a:lnTo>
                    <a:pt x="163" y="70"/>
                  </a:lnTo>
                  <a:lnTo>
                    <a:pt x="183" y="68"/>
                  </a:lnTo>
                  <a:lnTo>
                    <a:pt x="205" y="67"/>
                  </a:lnTo>
                  <a:lnTo>
                    <a:pt x="229" y="65"/>
                  </a:lnTo>
                  <a:lnTo>
                    <a:pt x="255" y="64"/>
                  </a:lnTo>
                  <a:lnTo>
                    <a:pt x="306" y="61"/>
                  </a:lnTo>
                  <a:lnTo>
                    <a:pt x="357" y="58"/>
                  </a:lnTo>
                  <a:lnTo>
                    <a:pt x="408" y="55"/>
                  </a:lnTo>
                  <a:lnTo>
                    <a:pt x="460" y="50"/>
                  </a:lnTo>
                  <a:lnTo>
                    <a:pt x="511" y="44"/>
                  </a:lnTo>
                  <a:lnTo>
                    <a:pt x="562" y="38"/>
                  </a:lnTo>
                  <a:lnTo>
                    <a:pt x="613" y="32"/>
                  </a:lnTo>
                  <a:lnTo>
                    <a:pt x="664" y="25"/>
                  </a:lnTo>
                  <a:lnTo>
                    <a:pt x="676" y="23"/>
                  </a:lnTo>
                  <a:lnTo>
                    <a:pt x="690" y="22"/>
                  </a:lnTo>
                  <a:lnTo>
                    <a:pt x="702" y="22"/>
                  </a:lnTo>
                  <a:lnTo>
                    <a:pt x="712" y="20"/>
                  </a:lnTo>
                  <a:lnTo>
                    <a:pt x="725" y="19"/>
                  </a:lnTo>
                  <a:lnTo>
                    <a:pt x="735" y="17"/>
                  </a:lnTo>
                  <a:lnTo>
                    <a:pt x="746" y="16"/>
                  </a:lnTo>
                  <a:lnTo>
                    <a:pt x="756" y="16"/>
                  </a:lnTo>
                  <a:lnTo>
                    <a:pt x="765" y="14"/>
                  </a:lnTo>
                  <a:lnTo>
                    <a:pt x="774" y="13"/>
                  </a:lnTo>
                  <a:lnTo>
                    <a:pt x="783" y="13"/>
                  </a:lnTo>
                  <a:lnTo>
                    <a:pt x="792" y="11"/>
                  </a:lnTo>
                  <a:lnTo>
                    <a:pt x="800" y="9"/>
                  </a:lnTo>
                  <a:lnTo>
                    <a:pt x="809" y="9"/>
                  </a:lnTo>
                  <a:lnTo>
                    <a:pt x="822" y="8"/>
                  </a:lnTo>
                  <a:lnTo>
                    <a:pt x="836" y="6"/>
                  </a:lnTo>
                  <a:lnTo>
                    <a:pt x="848" y="5"/>
                  </a:lnTo>
                  <a:lnTo>
                    <a:pt x="857" y="3"/>
                  </a:lnTo>
                  <a:lnTo>
                    <a:pt x="866" y="2"/>
                  </a:lnTo>
                  <a:lnTo>
                    <a:pt x="874" y="2"/>
                  </a:lnTo>
                  <a:lnTo>
                    <a:pt x="878" y="2"/>
                  </a:lnTo>
                  <a:lnTo>
                    <a:pt x="883" y="0"/>
                  </a:lnTo>
                  <a:lnTo>
                    <a:pt x="886" y="0"/>
                  </a:lnTo>
                  <a:lnTo>
                    <a:pt x="890" y="0"/>
                  </a:lnTo>
                  <a:lnTo>
                    <a:pt x="896" y="2"/>
                  </a:lnTo>
                  <a:lnTo>
                    <a:pt x="902" y="2"/>
                  </a:lnTo>
                  <a:lnTo>
                    <a:pt x="911" y="3"/>
                  </a:lnTo>
                  <a:lnTo>
                    <a:pt x="919" y="5"/>
                  </a:lnTo>
                  <a:lnTo>
                    <a:pt x="929" y="6"/>
                  </a:lnTo>
                  <a:lnTo>
                    <a:pt x="940" y="8"/>
                  </a:lnTo>
                  <a:lnTo>
                    <a:pt x="952" y="11"/>
                  </a:lnTo>
                  <a:lnTo>
                    <a:pt x="958" y="13"/>
                  </a:lnTo>
                  <a:lnTo>
                    <a:pt x="964" y="14"/>
                  </a:lnTo>
                  <a:lnTo>
                    <a:pt x="968" y="16"/>
                  </a:lnTo>
                  <a:lnTo>
                    <a:pt x="974" y="19"/>
                  </a:lnTo>
                  <a:lnTo>
                    <a:pt x="979" y="20"/>
                  </a:lnTo>
                  <a:lnTo>
                    <a:pt x="982" y="22"/>
                  </a:lnTo>
                  <a:lnTo>
                    <a:pt x="986" y="23"/>
                  </a:lnTo>
                  <a:lnTo>
                    <a:pt x="990" y="26"/>
                  </a:lnTo>
                  <a:lnTo>
                    <a:pt x="993" y="28"/>
                  </a:lnTo>
                  <a:lnTo>
                    <a:pt x="996" y="29"/>
                  </a:lnTo>
                  <a:lnTo>
                    <a:pt x="997" y="32"/>
                  </a:lnTo>
                  <a:lnTo>
                    <a:pt x="999" y="34"/>
                  </a:lnTo>
                  <a:lnTo>
                    <a:pt x="1000" y="37"/>
                  </a:lnTo>
                  <a:lnTo>
                    <a:pt x="1002" y="38"/>
                  </a:lnTo>
                  <a:lnTo>
                    <a:pt x="1002" y="41"/>
                  </a:lnTo>
                  <a:lnTo>
                    <a:pt x="1002" y="44"/>
                  </a:lnTo>
                  <a:lnTo>
                    <a:pt x="1002" y="49"/>
                  </a:lnTo>
                  <a:lnTo>
                    <a:pt x="1002" y="53"/>
                  </a:lnTo>
                  <a:lnTo>
                    <a:pt x="1000" y="56"/>
                  </a:lnTo>
                  <a:lnTo>
                    <a:pt x="997" y="59"/>
                  </a:lnTo>
                  <a:lnTo>
                    <a:pt x="994" y="62"/>
                  </a:lnTo>
                  <a:lnTo>
                    <a:pt x="991" y="64"/>
                  </a:lnTo>
                  <a:lnTo>
                    <a:pt x="985" y="67"/>
                  </a:lnTo>
                  <a:lnTo>
                    <a:pt x="980" y="68"/>
                  </a:lnTo>
                  <a:lnTo>
                    <a:pt x="976" y="68"/>
                  </a:lnTo>
                  <a:lnTo>
                    <a:pt x="973" y="70"/>
                  </a:lnTo>
                  <a:lnTo>
                    <a:pt x="968" y="70"/>
                  </a:lnTo>
                  <a:lnTo>
                    <a:pt x="964" y="71"/>
                  </a:lnTo>
                  <a:lnTo>
                    <a:pt x="959" y="71"/>
                  </a:lnTo>
                  <a:lnTo>
                    <a:pt x="953" y="71"/>
                  </a:lnTo>
                  <a:lnTo>
                    <a:pt x="947" y="71"/>
                  </a:lnTo>
                  <a:lnTo>
                    <a:pt x="941" y="71"/>
                  </a:lnTo>
                  <a:lnTo>
                    <a:pt x="934" y="71"/>
                  </a:lnTo>
                  <a:lnTo>
                    <a:pt x="926" y="71"/>
                  </a:lnTo>
                  <a:lnTo>
                    <a:pt x="919" y="71"/>
                  </a:lnTo>
                  <a:lnTo>
                    <a:pt x="910" y="71"/>
                  </a:lnTo>
                  <a:lnTo>
                    <a:pt x="901" y="70"/>
                  </a:lnTo>
                  <a:lnTo>
                    <a:pt x="890" y="70"/>
                  </a:lnTo>
                  <a:lnTo>
                    <a:pt x="880" y="68"/>
                  </a:lnTo>
                  <a:lnTo>
                    <a:pt x="869" y="68"/>
                  </a:lnTo>
                  <a:lnTo>
                    <a:pt x="859" y="67"/>
                  </a:lnTo>
                  <a:lnTo>
                    <a:pt x="848" y="67"/>
                  </a:lnTo>
                  <a:lnTo>
                    <a:pt x="837" y="65"/>
                  </a:lnTo>
                  <a:lnTo>
                    <a:pt x="828" y="65"/>
                  </a:lnTo>
                  <a:lnTo>
                    <a:pt x="819" y="65"/>
                  </a:lnTo>
                  <a:lnTo>
                    <a:pt x="812" y="64"/>
                  </a:lnTo>
                  <a:lnTo>
                    <a:pt x="804" y="64"/>
                  </a:lnTo>
                  <a:lnTo>
                    <a:pt x="797" y="64"/>
                  </a:lnTo>
                  <a:lnTo>
                    <a:pt x="791" y="64"/>
                  </a:lnTo>
                  <a:lnTo>
                    <a:pt x="785" y="64"/>
                  </a:lnTo>
                  <a:lnTo>
                    <a:pt x="779" y="64"/>
                  </a:lnTo>
                  <a:lnTo>
                    <a:pt x="774" y="64"/>
                  </a:lnTo>
                  <a:lnTo>
                    <a:pt x="770" y="64"/>
                  </a:lnTo>
                  <a:lnTo>
                    <a:pt x="765" y="64"/>
                  </a:lnTo>
                  <a:lnTo>
                    <a:pt x="762" y="64"/>
                  </a:lnTo>
                  <a:lnTo>
                    <a:pt x="758" y="64"/>
                  </a:lnTo>
                  <a:lnTo>
                    <a:pt x="752" y="64"/>
                  </a:lnTo>
                  <a:lnTo>
                    <a:pt x="744" y="64"/>
                  </a:lnTo>
                  <a:lnTo>
                    <a:pt x="735" y="64"/>
                  </a:lnTo>
                  <a:lnTo>
                    <a:pt x="729" y="64"/>
                  </a:lnTo>
                  <a:lnTo>
                    <a:pt x="723" y="64"/>
                  </a:lnTo>
                  <a:lnTo>
                    <a:pt x="719" y="64"/>
                  </a:lnTo>
                  <a:lnTo>
                    <a:pt x="711" y="64"/>
                  </a:lnTo>
                  <a:lnTo>
                    <a:pt x="705" y="65"/>
                  </a:lnTo>
                  <a:lnTo>
                    <a:pt x="697" y="65"/>
                  </a:lnTo>
                  <a:lnTo>
                    <a:pt x="690" y="65"/>
                  </a:lnTo>
                  <a:lnTo>
                    <a:pt x="682" y="67"/>
                  </a:lnTo>
                  <a:lnTo>
                    <a:pt x="673" y="67"/>
                  </a:lnTo>
                  <a:lnTo>
                    <a:pt x="664" y="68"/>
                  </a:lnTo>
                  <a:lnTo>
                    <a:pt x="654" y="68"/>
                  </a:lnTo>
                  <a:lnTo>
                    <a:pt x="643" y="70"/>
                  </a:lnTo>
                  <a:lnTo>
                    <a:pt x="630" y="71"/>
                  </a:lnTo>
                  <a:lnTo>
                    <a:pt x="616" y="73"/>
                  </a:lnTo>
                  <a:lnTo>
                    <a:pt x="601" y="74"/>
                  </a:lnTo>
                  <a:lnTo>
                    <a:pt x="585" y="77"/>
                  </a:lnTo>
                  <a:lnTo>
                    <a:pt x="566" y="79"/>
                  </a:lnTo>
                  <a:lnTo>
                    <a:pt x="548" y="82"/>
                  </a:lnTo>
                  <a:lnTo>
                    <a:pt x="527" y="83"/>
                  </a:lnTo>
                  <a:lnTo>
                    <a:pt x="506" y="86"/>
                  </a:lnTo>
                  <a:lnTo>
                    <a:pt x="484" y="88"/>
                  </a:lnTo>
                  <a:lnTo>
                    <a:pt x="458" y="91"/>
                  </a:lnTo>
                  <a:lnTo>
                    <a:pt x="432" y="94"/>
                  </a:lnTo>
                  <a:lnTo>
                    <a:pt x="407" y="95"/>
                  </a:lnTo>
                  <a:lnTo>
                    <a:pt x="378" y="98"/>
                  </a:lnTo>
                  <a:lnTo>
                    <a:pt x="348" y="101"/>
                  </a:lnTo>
                  <a:lnTo>
                    <a:pt x="333" y="103"/>
                  </a:lnTo>
                  <a:lnTo>
                    <a:pt x="320" y="104"/>
                  </a:lnTo>
                  <a:lnTo>
                    <a:pt x="306" y="107"/>
                  </a:lnTo>
                  <a:lnTo>
                    <a:pt x="291" y="109"/>
                  </a:lnTo>
                  <a:lnTo>
                    <a:pt x="279" y="110"/>
                  </a:lnTo>
                  <a:lnTo>
                    <a:pt x="265" y="112"/>
                  </a:lnTo>
                  <a:lnTo>
                    <a:pt x="253" y="113"/>
                  </a:lnTo>
                  <a:lnTo>
                    <a:pt x="241" y="115"/>
                  </a:lnTo>
                  <a:lnTo>
                    <a:pt x="229" y="115"/>
                  </a:lnTo>
                  <a:lnTo>
                    <a:pt x="217" y="116"/>
                  </a:lnTo>
                  <a:lnTo>
                    <a:pt x="207" y="118"/>
                  </a:lnTo>
                  <a:lnTo>
                    <a:pt x="196" y="119"/>
                  </a:lnTo>
                  <a:lnTo>
                    <a:pt x="187" y="121"/>
                  </a:lnTo>
                  <a:lnTo>
                    <a:pt x="176" y="121"/>
                  </a:lnTo>
                  <a:lnTo>
                    <a:pt x="167" y="122"/>
                  </a:lnTo>
                  <a:lnTo>
                    <a:pt x="158" y="122"/>
                  </a:lnTo>
                  <a:lnTo>
                    <a:pt x="149" y="124"/>
                  </a:lnTo>
                  <a:lnTo>
                    <a:pt x="142" y="126"/>
                  </a:lnTo>
                  <a:lnTo>
                    <a:pt x="134" y="126"/>
                  </a:lnTo>
                  <a:lnTo>
                    <a:pt x="127" y="127"/>
                  </a:lnTo>
                  <a:lnTo>
                    <a:pt x="119" y="127"/>
                  </a:lnTo>
                  <a:lnTo>
                    <a:pt x="113" y="127"/>
                  </a:lnTo>
                  <a:lnTo>
                    <a:pt x="107" y="129"/>
                  </a:lnTo>
                  <a:lnTo>
                    <a:pt x="101" y="129"/>
                  </a:lnTo>
                  <a:lnTo>
                    <a:pt x="97" y="129"/>
                  </a:lnTo>
                  <a:lnTo>
                    <a:pt x="92" y="129"/>
                  </a:lnTo>
                  <a:lnTo>
                    <a:pt x="88" y="130"/>
                  </a:lnTo>
                  <a:lnTo>
                    <a:pt x="83" y="130"/>
                  </a:lnTo>
                  <a:lnTo>
                    <a:pt x="80" y="130"/>
                  </a:lnTo>
                  <a:lnTo>
                    <a:pt x="77" y="130"/>
                  </a:lnTo>
                  <a:lnTo>
                    <a:pt x="74" y="130"/>
                  </a:lnTo>
                  <a:lnTo>
                    <a:pt x="73" y="130"/>
                  </a:lnTo>
                  <a:lnTo>
                    <a:pt x="73" y="130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324600" y="325438"/>
              <a:ext cx="198438" cy="406400"/>
            </a:xfrm>
            <a:custGeom>
              <a:avLst/>
              <a:gdLst>
                <a:gd name="T0" fmla="*/ 38 w 125"/>
                <a:gd name="T1" fmla="*/ 71 h 256"/>
                <a:gd name="T2" fmla="*/ 32 w 125"/>
                <a:gd name="T3" fmla="*/ 54 h 256"/>
                <a:gd name="T4" fmla="*/ 24 w 125"/>
                <a:gd name="T5" fmla="*/ 39 h 256"/>
                <a:gd name="T6" fmla="*/ 17 w 125"/>
                <a:gd name="T7" fmla="*/ 27 h 256"/>
                <a:gd name="T8" fmla="*/ 9 w 125"/>
                <a:gd name="T9" fmla="*/ 19 h 256"/>
                <a:gd name="T10" fmla="*/ 3 w 125"/>
                <a:gd name="T11" fmla="*/ 15 h 256"/>
                <a:gd name="T12" fmla="*/ 0 w 125"/>
                <a:gd name="T13" fmla="*/ 10 h 256"/>
                <a:gd name="T14" fmla="*/ 0 w 125"/>
                <a:gd name="T15" fmla="*/ 6 h 256"/>
                <a:gd name="T16" fmla="*/ 8 w 125"/>
                <a:gd name="T17" fmla="*/ 3 h 256"/>
                <a:gd name="T18" fmla="*/ 17 w 125"/>
                <a:gd name="T19" fmla="*/ 0 h 256"/>
                <a:gd name="T20" fmla="*/ 29 w 125"/>
                <a:gd name="T21" fmla="*/ 1 h 256"/>
                <a:gd name="T22" fmla="*/ 44 w 125"/>
                <a:gd name="T23" fmla="*/ 3 h 256"/>
                <a:gd name="T24" fmla="*/ 62 w 125"/>
                <a:gd name="T25" fmla="*/ 7 h 256"/>
                <a:gd name="T26" fmla="*/ 82 w 125"/>
                <a:gd name="T27" fmla="*/ 12 h 256"/>
                <a:gd name="T28" fmla="*/ 97 w 125"/>
                <a:gd name="T29" fmla="*/ 16 h 256"/>
                <a:gd name="T30" fmla="*/ 109 w 125"/>
                <a:gd name="T31" fmla="*/ 21 h 256"/>
                <a:gd name="T32" fmla="*/ 118 w 125"/>
                <a:gd name="T33" fmla="*/ 25 h 256"/>
                <a:gd name="T34" fmla="*/ 119 w 125"/>
                <a:gd name="T35" fmla="*/ 31 h 256"/>
                <a:gd name="T36" fmla="*/ 122 w 125"/>
                <a:gd name="T37" fmla="*/ 39 h 256"/>
                <a:gd name="T38" fmla="*/ 124 w 125"/>
                <a:gd name="T39" fmla="*/ 49 h 256"/>
                <a:gd name="T40" fmla="*/ 125 w 125"/>
                <a:gd name="T41" fmla="*/ 63 h 256"/>
                <a:gd name="T42" fmla="*/ 125 w 125"/>
                <a:gd name="T43" fmla="*/ 78 h 256"/>
                <a:gd name="T44" fmla="*/ 125 w 125"/>
                <a:gd name="T45" fmla="*/ 98 h 256"/>
                <a:gd name="T46" fmla="*/ 125 w 125"/>
                <a:gd name="T47" fmla="*/ 120 h 256"/>
                <a:gd name="T48" fmla="*/ 124 w 125"/>
                <a:gd name="T49" fmla="*/ 146 h 256"/>
                <a:gd name="T50" fmla="*/ 121 w 125"/>
                <a:gd name="T51" fmla="*/ 171 h 256"/>
                <a:gd name="T52" fmla="*/ 118 w 125"/>
                <a:gd name="T53" fmla="*/ 193 h 256"/>
                <a:gd name="T54" fmla="*/ 115 w 125"/>
                <a:gd name="T55" fmla="*/ 212 h 256"/>
                <a:gd name="T56" fmla="*/ 112 w 125"/>
                <a:gd name="T57" fmla="*/ 227 h 256"/>
                <a:gd name="T58" fmla="*/ 107 w 125"/>
                <a:gd name="T59" fmla="*/ 239 h 256"/>
                <a:gd name="T60" fmla="*/ 104 w 125"/>
                <a:gd name="T61" fmla="*/ 248 h 256"/>
                <a:gd name="T62" fmla="*/ 100 w 125"/>
                <a:gd name="T63" fmla="*/ 254 h 256"/>
                <a:gd name="T64" fmla="*/ 95 w 125"/>
                <a:gd name="T65" fmla="*/ 256 h 256"/>
                <a:gd name="T66" fmla="*/ 92 w 125"/>
                <a:gd name="T67" fmla="*/ 254 h 256"/>
                <a:gd name="T68" fmla="*/ 88 w 125"/>
                <a:gd name="T69" fmla="*/ 251 h 256"/>
                <a:gd name="T70" fmla="*/ 83 w 125"/>
                <a:gd name="T71" fmla="*/ 245 h 256"/>
                <a:gd name="T72" fmla="*/ 80 w 125"/>
                <a:gd name="T73" fmla="*/ 238 h 256"/>
                <a:gd name="T74" fmla="*/ 76 w 125"/>
                <a:gd name="T75" fmla="*/ 227 h 256"/>
                <a:gd name="T76" fmla="*/ 73 w 125"/>
                <a:gd name="T77" fmla="*/ 215 h 256"/>
                <a:gd name="T78" fmla="*/ 71 w 125"/>
                <a:gd name="T79" fmla="*/ 200 h 256"/>
                <a:gd name="T80" fmla="*/ 68 w 125"/>
                <a:gd name="T81" fmla="*/ 184 h 256"/>
                <a:gd name="T82" fmla="*/ 61 w 125"/>
                <a:gd name="T83" fmla="*/ 150 h 256"/>
                <a:gd name="T84" fmla="*/ 51 w 125"/>
                <a:gd name="T85" fmla="*/ 122 h 256"/>
                <a:gd name="T86" fmla="*/ 45 w 125"/>
                <a:gd name="T87" fmla="*/ 99 h 256"/>
                <a:gd name="T88" fmla="*/ 41 w 125"/>
                <a:gd name="T89" fmla="*/ 7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5" h="256">
                  <a:moveTo>
                    <a:pt x="41" y="78"/>
                  </a:moveTo>
                  <a:lnTo>
                    <a:pt x="38" y="71"/>
                  </a:lnTo>
                  <a:lnTo>
                    <a:pt x="35" y="62"/>
                  </a:lnTo>
                  <a:lnTo>
                    <a:pt x="32" y="54"/>
                  </a:lnTo>
                  <a:lnTo>
                    <a:pt x="29" y="46"/>
                  </a:lnTo>
                  <a:lnTo>
                    <a:pt x="24" y="39"/>
                  </a:lnTo>
                  <a:lnTo>
                    <a:pt x="21" y="33"/>
                  </a:lnTo>
                  <a:lnTo>
                    <a:pt x="17" y="27"/>
                  </a:lnTo>
                  <a:lnTo>
                    <a:pt x="12" y="21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4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1"/>
                  </a:lnTo>
                  <a:lnTo>
                    <a:pt x="36" y="1"/>
                  </a:lnTo>
                  <a:lnTo>
                    <a:pt x="44" y="3"/>
                  </a:lnTo>
                  <a:lnTo>
                    <a:pt x="53" y="6"/>
                  </a:lnTo>
                  <a:lnTo>
                    <a:pt x="62" y="7"/>
                  </a:lnTo>
                  <a:lnTo>
                    <a:pt x="73" y="9"/>
                  </a:lnTo>
                  <a:lnTo>
                    <a:pt x="82" y="12"/>
                  </a:lnTo>
                  <a:lnTo>
                    <a:pt x="89" y="13"/>
                  </a:lnTo>
                  <a:lnTo>
                    <a:pt x="97" y="16"/>
                  </a:lnTo>
                  <a:lnTo>
                    <a:pt x="103" y="19"/>
                  </a:lnTo>
                  <a:lnTo>
                    <a:pt x="109" y="21"/>
                  </a:lnTo>
                  <a:lnTo>
                    <a:pt x="113" y="24"/>
                  </a:lnTo>
                  <a:lnTo>
                    <a:pt x="118" y="25"/>
                  </a:lnTo>
                  <a:lnTo>
                    <a:pt x="119" y="28"/>
                  </a:lnTo>
                  <a:lnTo>
                    <a:pt x="119" y="31"/>
                  </a:lnTo>
                  <a:lnTo>
                    <a:pt x="121" y="34"/>
                  </a:lnTo>
                  <a:lnTo>
                    <a:pt x="122" y="39"/>
                  </a:lnTo>
                  <a:lnTo>
                    <a:pt x="122" y="43"/>
                  </a:lnTo>
                  <a:lnTo>
                    <a:pt x="124" y="49"/>
                  </a:lnTo>
                  <a:lnTo>
                    <a:pt x="124" y="55"/>
                  </a:lnTo>
                  <a:lnTo>
                    <a:pt x="125" y="63"/>
                  </a:lnTo>
                  <a:lnTo>
                    <a:pt x="125" y="71"/>
                  </a:lnTo>
                  <a:lnTo>
                    <a:pt x="125" y="78"/>
                  </a:lnTo>
                  <a:lnTo>
                    <a:pt x="125" y="89"/>
                  </a:lnTo>
                  <a:lnTo>
                    <a:pt x="125" y="98"/>
                  </a:lnTo>
                  <a:lnTo>
                    <a:pt x="125" y="108"/>
                  </a:lnTo>
                  <a:lnTo>
                    <a:pt x="125" y="120"/>
                  </a:lnTo>
                  <a:lnTo>
                    <a:pt x="124" y="132"/>
                  </a:lnTo>
                  <a:lnTo>
                    <a:pt x="124" y="146"/>
                  </a:lnTo>
                  <a:lnTo>
                    <a:pt x="122" y="159"/>
                  </a:lnTo>
                  <a:lnTo>
                    <a:pt x="121" y="171"/>
                  </a:lnTo>
                  <a:lnTo>
                    <a:pt x="119" y="182"/>
                  </a:lnTo>
                  <a:lnTo>
                    <a:pt x="118" y="193"/>
                  </a:lnTo>
                  <a:lnTo>
                    <a:pt x="116" y="203"/>
                  </a:lnTo>
                  <a:lnTo>
                    <a:pt x="115" y="212"/>
                  </a:lnTo>
                  <a:lnTo>
                    <a:pt x="113" y="220"/>
                  </a:lnTo>
                  <a:lnTo>
                    <a:pt x="112" y="227"/>
                  </a:lnTo>
                  <a:lnTo>
                    <a:pt x="110" y="235"/>
                  </a:lnTo>
                  <a:lnTo>
                    <a:pt x="107" y="239"/>
                  </a:lnTo>
                  <a:lnTo>
                    <a:pt x="106" y="245"/>
                  </a:lnTo>
                  <a:lnTo>
                    <a:pt x="104" y="248"/>
                  </a:lnTo>
                  <a:lnTo>
                    <a:pt x="101" y="251"/>
                  </a:lnTo>
                  <a:lnTo>
                    <a:pt x="100" y="254"/>
                  </a:lnTo>
                  <a:lnTo>
                    <a:pt x="98" y="256"/>
                  </a:lnTo>
                  <a:lnTo>
                    <a:pt x="95" y="256"/>
                  </a:lnTo>
                  <a:lnTo>
                    <a:pt x="94" y="256"/>
                  </a:lnTo>
                  <a:lnTo>
                    <a:pt x="92" y="254"/>
                  </a:lnTo>
                  <a:lnTo>
                    <a:pt x="89" y="253"/>
                  </a:lnTo>
                  <a:lnTo>
                    <a:pt x="88" y="251"/>
                  </a:lnTo>
                  <a:lnTo>
                    <a:pt x="86" y="248"/>
                  </a:lnTo>
                  <a:lnTo>
                    <a:pt x="83" y="245"/>
                  </a:lnTo>
                  <a:lnTo>
                    <a:pt x="82" y="242"/>
                  </a:lnTo>
                  <a:lnTo>
                    <a:pt x="80" y="238"/>
                  </a:lnTo>
                  <a:lnTo>
                    <a:pt x="79" y="233"/>
                  </a:lnTo>
                  <a:lnTo>
                    <a:pt x="76" y="227"/>
                  </a:lnTo>
                  <a:lnTo>
                    <a:pt x="74" y="221"/>
                  </a:lnTo>
                  <a:lnTo>
                    <a:pt x="73" y="215"/>
                  </a:lnTo>
                  <a:lnTo>
                    <a:pt x="71" y="208"/>
                  </a:lnTo>
                  <a:lnTo>
                    <a:pt x="71" y="200"/>
                  </a:lnTo>
                  <a:lnTo>
                    <a:pt x="70" y="193"/>
                  </a:lnTo>
                  <a:lnTo>
                    <a:pt x="68" y="184"/>
                  </a:lnTo>
                  <a:lnTo>
                    <a:pt x="64" y="167"/>
                  </a:lnTo>
                  <a:lnTo>
                    <a:pt x="61" y="150"/>
                  </a:lnTo>
                  <a:lnTo>
                    <a:pt x="56" y="135"/>
                  </a:lnTo>
                  <a:lnTo>
                    <a:pt x="51" y="122"/>
                  </a:lnTo>
                  <a:lnTo>
                    <a:pt x="48" y="110"/>
                  </a:lnTo>
                  <a:lnTo>
                    <a:pt x="45" y="99"/>
                  </a:lnTo>
                  <a:lnTo>
                    <a:pt x="42" y="89"/>
                  </a:lnTo>
                  <a:lnTo>
                    <a:pt x="41" y="78"/>
                  </a:lnTo>
                  <a:lnTo>
                    <a:pt x="41" y="78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6908800" y="258763"/>
              <a:ext cx="246063" cy="434975"/>
            </a:xfrm>
            <a:custGeom>
              <a:avLst/>
              <a:gdLst>
                <a:gd name="T0" fmla="*/ 153 w 155"/>
                <a:gd name="T1" fmla="*/ 61 h 274"/>
                <a:gd name="T2" fmla="*/ 152 w 155"/>
                <a:gd name="T3" fmla="*/ 69 h 274"/>
                <a:gd name="T4" fmla="*/ 147 w 155"/>
                <a:gd name="T5" fmla="*/ 79 h 274"/>
                <a:gd name="T6" fmla="*/ 141 w 155"/>
                <a:gd name="T7" fmla="*/ 91 h 274"/>
                <a:gd name="T8" fmla="*/ 132 w 155"/>
                <a:gd name="T9" fmla="*/ 107 h 274"/>
                <a:gd name="T10" fmla="*/ 122 w 155"/>
                <a:gd name="T11" fmla="*/ 123 h 274"/>
                <a:gd name="T12" fmla="*/ 110 w 155"/>
                <a:gd name="T13" fmla="*/ 143 h 274"/>
                <a:gd name="T14" fmla="*/ 96 w 155"/>
                <a:gd name="T15" fmla="*/ 165 h 274"/>
                <a:gd name="T16" fmla="*/ 78 w 155"/>
                <a:gd name="T17" fmla="*/ 191 h 274"/>
                <a:gd name="T18" fmla="*/ 63 w 155"/>
                <a:gd name="T19" fmla="*/ 212 h 274"/>
                <a:gd name="T20" fmla="*/ 49 w 155"/>
                <a:gd name="T21" fmla="*/ 232 h 274"/>
                <a:gd name="T22" fmla="*/ 37 w 155"/>
                <a:gd name="T23" fmla="*/ 247 h 274"/>
                <a:gd name="T24" fmla="*/ 28 w 155"/>
                <a:gd name="T25" fmla="*/ 259 h 274"/>
                <a:gd name="T26" fmla="*/ 21 w 155"/>
                <a:gd name="T27" fmla="*/ 268 h 274"/>
                <a:gd name="T28" fmla="*/ 15 w 155"/>
                <a:gd name="T29" fmla="*/ 272 h 274"/>
                <a:gd name="T30" fmla="*/ 12 w 155"/>
                <a:gd name="T31" fmla="*/ 274 h 274"/>
                <a:gd name="T32" fmla="*/ 9 w 155"/>
                <a:gd name="T33" fmla="*/ 274 h 274"/>
                <a:gd name="T34" fmla="*/ 4 w 155"/>
                <a:gd name="T35" fmla="*/ 272 h 274"/>
                <a:gd name="T36" fmla="*/ 1 w 155"/>
                <a:gd name="T37" fmla="*/ 268 h 274"/>
                <a:gd name="T38" fmla="*/ 0 w 155"/>
                <a:gd name="T39" fmla="*/ 260 h 274"/>
                <a:gd name="T40" fmla="*/ 0 w 155"/>
                <a:gd name="T41" fmla="*/ 250 h 274"/>
                <a:gd name="T42" fmla="*/ 1 w 155"/>
                <a:gd name="T43" fmla="*/ 235 h 274"/>
                <a:gd name="T44" fmla="*/ 7 w 155"/>
                <a:gd name="T45" fmla="*/ 217 h 274"/>
                <a:gd name="T46" fmla="*/ 16 w 155"/>
                <a:gd name="T47" fmla="*/ 195 h 274"/>
                <a:gd name="T48" fmla="*/ 27 w 155"/>
                <a:gd name="T49" fmla="*/ 170 h 274"/>
                <a:gd name="T50" fmla="*/ 37 w 155"/>
                <a:gd name="T51" fmla="*/ 147 h 274"/>
                <a:gd name="T52" fmla="*/ 46 w 155"/>
                <a:gd name="T53" fmla="*/ 125 h 274"/>
                <a:gd name="T54" fmla="*/ 52 w 155"/>
                <a:gd name="T55" fmla="*/ 102 h 274"/>
                <a:gd name="T56" fmla="*/ 55 w 155"/>
                <a:gd name="T57" fmla="*/ 82 h 274"/>
                <a:gd name="T58" fmla="*/ 57 w 155"/>
                <a:gd name="T59" fmla="*/ 66 h 274"/>
                <a:gd name="T60" fmla="*/ 54 w 155"/>
                <a:gd name="T61" fmla="*/ 49 h 274"/>
                <a:gd name="T62" fmla="*/ 51 w 155"/>
                <a:gd name="T63" fmla="*/ 36 h 274"/>
                <a:gd name="T64" fmla="*/ 45 w 155"/>
                <a:gd name="T65" fmla="*/ 25 h 274"/>
                <a:gd name="T66" fmla="*/ 42 w 155"/>
                <a:gd name="T67" fmla="*/ 16 h 274"/>
                <a:gd name="T68" fmla="*/ 42 w 155"/>
                <a:gd name="T69" fmla="*/ 9 h 274"/>
                <a:gd name="T70" fmla="*/ 45 w 155"/>
                <a:gd name="T71" fmla="*/ 3 h 274"/>
                <a:gd name="T72" fmla="*/ 54 w 155"/>
                <a:gd name="T73" fmla="*/ 0 h 274"/>
                <a:gd name="T74" fmla="*/ 66 w 155"/>
                <a:gd name="T75" fmla="*/ 0 h 274"/>
                <a:gd name="T76" fmla="*/ 82 w 155"/>
                <a:gd name="T77" fmla="*/ 3 h 274"/>
                <a:gd name="T78" fmla="*/ 104 w 155"/>
                <a:gd name="T79" fmla="*/ 10 h 274"/>
                <a:gd name="T80" fmla="*/ 125 w 155"/>
                <a:gd name="T81" fmla="*/ 21 h 274"/>
                <a:gd name="T82" fmla="*/ 141 w 155"/>
                <a:gd name="T83" fmla="*/ 31 h 274"/>
                <a:gd name="T84" fmla="*/ 147 w 155"/>
                <a:gd name="T85" fmla="*/ 37 h 274"/>
                <a:gd name="T86" fmla="*/ 152 w 155"/>
                <a:gd name="T87" fmla="*/ 42 h 274"/>
                <a:gd name="T88" fmla="*/ 155 w 155"/>
                <a:gd name="T89" fmla="*/ 48 h 274"/>
                <a:gd name="T90" fmla="*/ 155 w 155"/>
                <a:gd name="T91" fmla="*/ 52 h 274"/>
                <a:gd name="T92" fmla="*/ 155 w 155"/>
                <a:gd name="T93" fmla="*/ 5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274">
                  <a:moveTo>
                    <a:pt x="155" y="58"/>
                  </a:moveTo>
                  <a:lnTo>
                    <a:pt x="153" y="61"/>
                  </a:lnTo>
                  <a:lnTo>
                    <a:pt x="153" y="64"/>
                  </a:lnTo>
                  <a:lnTo>
                    <a:pt x="152" y="69"/>
                  </a:lnTo>
                  <a:lnTo>
                    <a:pt x="150" y="73"/>
                  </a:lnTo>
                  <a:lnTo>
                    <a:pt x="147" y="79"/>
                  </a:lnTo>
                  <a:lnTo>
                    <a:pt x="144" y="85"/>
                  </a:lnTo>
                  <a:lnTo>
                    <a:pt x="141" y="91"/>
                  </a:lnTo>
                  <a:lnTo>
                    <a:pt x="137" y="99"/>
                  </a:lnTo>
                  <a:lnTo>
                    <a:pt x="132" y="107"/>
                  </a:lnTo>
                  <a:lnTo>
                    <a:pt x="128" y="114"/>
                  </a:lnTo>
                  <a:lnTo>
                    <a:pt x="122" y="123"/>
                  </a:lnTo>
                  <a:lnTo>
                    <a:pt x="117" y="134"/>
                  </a:lnTo>
                  <a:lnTo>
                    <a:pt x="110" y="143"/>
                  </a:lnTo>
                  <a:lnTo>
                    <a:pt x="104" y="155"/>
                  </a:lnTo>
                  <a:lnTo>
                    <a:pt x="96" y="165"/>
                  </a:lnTo>
                  <a:lnTo>
                    <a:pt x="87" y="179"/>
                  </a:lnTo>
                  <a:lnTo>
                    <a:pt x="78" y="191"/>
                  </a:lnTo>
                  <a:lnTo>
                    <a:pt x="70" y="201"/>
                  </a:lnTo>
                  <a:lnTo>
                    <a:pt x="63" y="212"/>
                  </a:lnTo>
                  <a:lnTo>
                    <a:pt x="55" y="223"/>
                  </a:lnTo>
                  <a:lnTo>
                    <a:pt x="49" y="232"/>
                  </a:lnTo>
                  <a:lnTo>
                    <a:pt x="43" y="239"/>
                  </a:lnTo>
                  <a:lnTo>
                    <a:pt x="37" y="247"/>
                  </a:lnTo>
                  <a:lnTo>
                    <a:pt x="33" y="253"/>
                  </a:lnTo>
                  <a:lnTo>
                    <a:pt x="28" y="259"/>
                  </a:lnTo>
                  <a:lnTo>
                    <a:pt x="24" y="263"/>
                  </a:lnTo>
                  <a:lnTo>
                    <a:pt x="21" y="268"/>
                  </a:lnTo>
                  <a:lnTo>
                    <a:pt x="18" y="271"/>
                  </a:lnTo>
                  <a:lnTo>
                    <a:pt x="15" y="272"/>
                  </a:lnTo>
                  <a:lnTo>
                    <a:pt x="13" y="274"/>
                  </a:lnTo>
                  <a:lnTo>
                    <a:pt x="12" y="274"/>
                  </a:lnTo>
                  <a:lnTo>
                    <a:pt x="10" y="274"/>
                  </a:lnTo>
                  <a:lnTo>
                    <a:pt x="9" y="274"/>
                  </a:lnTo>
                  <a:lnTo>
                    <a:pt x="6" y="272"/>
                  </a:lnTo>
                  <a:lnTo>
                    <a:pt x="4" y="272"/>
                  </a:lnTo>
                  <a:lnTo>
                    <a:pt x="3" y="269"/>
                  </a:lnTo>
                  <a:lnTo>
                    <a:pt x="1" y="268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4"/>
                  </a:lnTo>
                  <a:lnTo>
                    <a:pt x="0" y="250"/>
                  </a:lnTo>
                  <a:lnTo>
                    <a:pt x="0" y="242"/>
                  </a:lnTo>
                  <a:lnTo>
                    <a:pt x="1" y="235"/>
                  </a:lnTo>
                  <a:lnTo>
                    <a:pt x="4" y="226"/>
                  </a:lnTo>
                  <a:lnTo>
                    <a:pt x="7" y="217"/>
                  </a:lnTo>
                  <a:lnTo>
                    <a:pt x="10" y="206"/>
                  </a:lnTo>
                  <a:lnTo>
                    <a:pt x="16" y="195"/>
                  </a:lnTo>
                  <a:lnTo>
                    <a:pt x="21" y="183"/>
                  </a:lnTo>
                  <a:lnTo>
                    <a:pt x="27" y="170"/>
                  </a:lnTo>
                  <a:lnTo>
                    <a:pt x="33" y="159"/>
                  </a:lnTo>
                  <a:lnTo>
                    <a:pt x="37" y="147"/>
                  </a:lnTo>
                  <a:lnTo>
                    <a:pt x="42" y="135"/>
                  </a:lnTo>
                  <a:lnTo>
                    <a:pt x="46" y="125"/>
                  </a:lnTo>
                  <a:lnTo>
                    <a:pt x="49" y="114"/>
                  </a:lnTo>
                  <a:lnTo>
                    <a:pt x="52" y="102"/>
                  </a:lnTo>
                  <a:lnTo>
                    <a:pt x="54" y="91"/>
                  </a:lnTo>
                  <a:lnTo>
                    <a:pt x="55" y="82"/>
                  </a:lnTo>
                  <a:lnTo>
                    <a:pt x="57" y="73"/>
                  </a:lnTo>
                  <a:lnTo>
                    <a:pt x="57" y="66"/>
                  </a:lnTo>
                  <a:lnTo>
                    <a:pt x="55" y="57"/>
                  </a:lnTo>
                  <a:lnTo>
                    <a:pt x="54" y="49"/>
                  </a:lnTo>
                  <a:lnTo>
                    <a:pt x="52" y="42"/>
                  </a:lnTo>
                  <a:lnTo>
                    <a:pt x="51" y="36"/>
                  </a:lnTo>
                  <a:lnTo>
                    <a:pt x="49" y="30"/>
                  </a:lnTo>
                  <a:lnTo>
                    <a:pt x="45" y="25"/>
                  </a:lnTo>
                  <a:lnTo>
                    <a:pt x="43" y="19"/>
                  </a:lnTo>
                  <a:lnTo>
                    <a:pt x="42" y="16"/>
                  </a:lnTo>
                  <a:lnTo>
                    <a:pt x="40" y="12"/>
                  </a:lnTo>
                  <a:lnTo>
                    <a:pt x="42" y="9"/>
                  </a:lnTo>
                  <a:lnTo>
                    <a:pt x="43" y="6"/>
                  </a:lnTo>
                  <a:lnTo>
                    <a:pt x="45" y="3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73" y="1"/>
                  </a:lnTo>
                  <a:lnTo>
                    <a:pt x="82" y="3"/>
                  </a:lnTo>
                  <a:lnTo>
                    <a:pt x="93" y="6"/>
                  </a:lnTo>
                  <a:lnTo>
                    <a:pt x="104" y="10"/>
                  </a:lnTo>
                  <a:lnTo>
                    <a:pt x="116" y="15"/>
                  </a:lnTo>
                  <a:lnTo>
                    <a:pt x="125" y="21"/>
                  </a:lnTo>
                  <a:lnTo>
                    <a:pt x="134" y="27"/>
                  </a:lnTo>
                  <a:lnTo>
                    <a:pt x="141" y="31"/>
                  </a:lnTo>
                  <a:lnTo>
                    <a:pt x="144" y="34"/>
                  </a:lnTo>
                  <a:lnTo>
                    <a:pt x="147" y="37"/>
                  </a:lnTo>
                  <a:lnTo>
                    <a:pt x="149" y="40"/>
                  </a:lnTo>
                  <a:lnTo>
                    <a:pt x="152" y="42"/>
                  </a:lnTo>
                  <a:lnTo>
                    <a:pt x="153" y="45"/>
                  </a:lnTo>
                  <a:lnTo>
                    <a:pt x="155" y="48"/>
                  </a:lnTo>
                  <a:lnTo>
                    <a:pt x="155" y="51"/>
                  </a:lnTo>
                  <a:lnTo>
                    <a:pt x="155" y="52"/>
                  </a:lnTo>
                  <a:lnTo>
                    <a:pt x="155" y="55"/>
                  </a:lnTo>
                  <a:lnTo>
                    <a:pt x="155" y="58"/>
                  </a:lnTo>
                  <a:lnTo>
                    <a:pt x="155" y="58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6542088" y="769938"/>
              <a:ext cx="665163" cy="142875"/>
            </a:xfrm>
            <a:custGeom>
              <a:avLst/>
              <a:gdLst>
                <a:gd name="T0" fmla="*/ 5 w 419"/>
                <a:gd name="T1" fmla="*/ 66 h 90"/>
                <a:gd name="T2" fmla="*/ 2 w 419"/>
                <a:gd name="T3" fmla="*/ 59 h 90"/>
                <a:gd name="T4" fmla="*/ 2 w 419"/>
                <a:gd name="T5" fmla="*/ 54 h 90"/>
                <a:gd name="T6" fmla="*/ 9 w 419"/>
                <a:gd name="T7" fmla="*/ 53 h 90"/>
                <a:gd name="T8" fmla="*/ 14 w 419"/>
                <a:gd name="T9" fmla="*/ 53 h 90"/>
                <a:gd name="T10" fmla="*/ 27 w 419"/>
                <a:gd name="T11" fmla="*/ 51 h 90"/>
                <a:gd name="T12" fmla="*/ 44 w 419"/>
                <a:gd name="T13" fmla="*/ 50 h 90"/>
                <a:gd name="T14" fmla="*/ 65 w 419"/>
                <a:gd name="T15" fmla="*/ 47 h 90"/>
                <a:gd name="T16" fmla="*/ 85 w 419"/>
                <a:gd name="T17" fmla="*/ 44 h 90"/>
                <a:gd name="T18" fmla="*/ 98 w 419"/>
                <a:gd name="T19" fmla="*/ 42 h 90"/>
                <a:gd name="T20" fmla="*/ 119 w 419"/>
                <a:gd name="T21" fmla="*/ 39 h 90"/>
                <a:gd name="T22" fmla="*/ 154 w 419"/>
                <a:gd name="T23" fmla="*/ 35 h 90"/>
                <a:gd name="T24" fmla="*/ 191 w 419"/>
                <a:gd name="T25" fmla="*/ 29 h 90"/>
                <a:gd name="T26" fmla="*/ 235 w 419"/>
                <a:gd name="T27" fmla="*/ 20 h 90"/>
                <a:gd name="T28" fmla="*/ 258 w 419"/>
                <a:gd name="T29" fmla="*/ 14 h 90"/>
                <a:gd name="T30" fmla="*/ 277 w 419"/>
                <a:gd name="T31" fmla="*/ 11 h 90"/>
                <a:gd name="T32" fmla="*/ 295 w 419"/>
                <a:gd name="T33" fmla="*/ 6 h 90"/>
                <a:gd name="T34" fmla="*/ 310 w 419"/>
                <a:gd name="T35" fmla="*/ 5 h 90"/>
                <a:gd name="T36" fmla="*/ 324 w 419"/>
                <a:gd name="T37" fmla="*/ 1 h 90"/>
                <a:gd name="T38" fmla="*/ 335 w 419"/>
                <a:gd name="T39" fmla="*/ 1 h 90"/>
                <a:gd name="T40" fmla="*/ 345 w 419"/>
                <a:gd name="T41" fmla="*/ 0 h 90"/>
                <a:gd name="T42" fmla="*/ 351 w 419"/>
                <a:gd name="T43" fmla="*/ 0 h 90"/>
                <a:gd name="T44" fmla="*/ 363 w 419"/>
                <a:gd name="T45" fmla="*/ 0 h 90"/>
                <a:gd name="T46" fmla="*/ 384 w 419"/>
                <a:gd name="T47" fmla="*/ 6 h 90"/>
                <a:gd name="T48" fmla="*/ 396 w 419"/>
                <a:gd name="T49" fmla="*/ 9 h 90"/>
                <a:gd name="T50" fmla="*/ 407 w 419"/>
                <a:gd name="T51" fmla="*/ 14 h 90"/>
                <a:gd name="T52" fmla="*/ 413 w 419"/>
                <a:gd name="T53" fmla="*/ 20 h 90"/>
                <a:gd name="T54" fmla="*/ 417 w 419"/>
                <a:gd name="T55" fmla="*/ 24 h 90"/>
                <a:gd name="T56" fmla="*/ 419 w 419"/>
                <a:gd name="T57" fmla="*/ 29 h 90"/>
                <a:gd name="T58" fmla="*/ 416 w 419"/>
                <a:gd name="T59" fmla="*/ 30 h 90"/>
                <a:gd name="T60" fmla="*/ 407 w 419"/>
                <a:gd name="T61" fmla="*/ 33 h 90"/>
                <a:gd name="T62" fmla="*/ 393 w 419"/>
                <a:gd name="T63" fmla="*/ 38 h 90"/>
                <a:gd name="T64" fmla="*/ 374 w 419"/>
                <a:gd name="T65" fmla="*/ 42 h 90"/>
                <a:gd name="T66" fmla="*/ 348 w 419"/>
                <a:gd name="T67" fmla="*/ 47 h 90"/>
                <a:gd name="T68" fmla="*/ 318 w 419"/>
                <a:gd name="T69" fmla="*/ 51 h 90"/>
                <a:gd name="T70" fmla="*/ 282 w 419"/>
                <a:gd name="T71" fmla="*/ 57 h 90"/>
                <a:gd name="T72" fmla="*/ 241 w 419"/>
                <a:gd name="T73" fmla="*/ 62 h 90"/>
                <a:gd name="T74" fmla="*/ 201 w 419"/>
                <a:gd name="T75" fmla="*/ 69 h 90"/>
                <a:gd name="T76" fmla="*/ 163 w 419"/>
                <a:gd name="T77" fmla="*/ 75 h 90"/>
                <a:gd name="T78" fmla="*/ 131 w 419"/>
                <a:gd name="T79" fmla="*/ 80 h 90"/>
                <a:gd name="T80" fmla="*/ 104 w 419"/>
                <a:gd name="T81" fmla="*/ 84 h 90"/>
                <a:gd name="T82" fmla="*/ 83 w 419"/>
                <a:gd name="T83" fmla="*/ 87 h 90"/>
                <a:gd name="T84" fmla="*/ 67 w 419"/>
                <a:gd name="T85" fmla="*/ 89 h 90"/>
                <a:gd name="T86" fmla="*/ 54 w 419"/>
                <a:gd name="T87" fmla="*/ 90 h 90"/>
                <a:gd name="T88" fmla="*/ 47 w 419"/>
                <a:gd name="T89" fmla="*/ 90 h 90"/>
                <a:gd name="T90" fmla="*/ 36 w 419"/>
                <a:gd name="T91" fmla="*/ 90 h 90"/>
                <a:gd name="T92" fmla="*/ 26 w 419"/>
                <a:gd name="T93" fmla="*/ 87 h 90"/>
                <a:gd name="T94" fmla="*/ 17 w 419"/>
                <a:gd name="T95" fmla="*/ 81 h 90"/>
                <a:gd name="T96" fmla="*/ 8 w 419"/>
                <a:gd name="T97" fmla="*/ 7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90">
                  <a:moveTo>
                    <a:pt x="8" y="72"/>
                  </a:moveTo>
                  <a:lnTo>
                    <a:pt x="5" y="66"/>
                  </a:lnTo>
                  <a:lnTo>
                    <a:pt x="2" y="63"/>
                  </a:lnTo>
                  <a:lnTo>
                    <a:pt x="2" y="59"/>
                  </a:lnTo>
                  <a:lnTo>
                    <a:pt x="0" y="57"/>
                  </a:lnTo>
                  <a:lnTo>
                    <a:pt x="2" y="54"/>
                  </a:lnTo>
                  <a:lnTo>
                    <a:pt x="5" y="53"/>
                  </a:lnTo>
                  <a:lnTo>
                    <a:pt x="9" y="53"/>
                  </a:lnTo>
                  <a:lnTo>
                    <a:pt x="11" y="53"/>
                  </a:lnTo>
                  <a:lnTo>
                    <a:pt x="14" y="53"/>
                  </a:lnTo>
                  <a:lnTo>
                    <a:pt x="20" y="53"/>
                  </a:lnTo>
                  <a:lnTo>
                    <a:pt x="27" y="51"/>
                  </a:lnTo>
                  <a:lnTo>
                    <a:pt x="35" y="51"/>
                  </a:lnTo>
                  <a:lnTo>
                    <a:pt x="44" y="50"/>
                  </a:lnTo>
                  <a:lnTo>
                    <a:pt x="54" y="48"/>
                  </a:lnTo>
                  <a:lnTo>
                    <a:pt x="65" y="47"/>
                  </a:lnTo>
                  <a:lnTo>
                    <a:pt x="77" y="45"/>
                  </a:lnTo>
                  <a:lnTo>
                    <a:pt x="85" y="44"/>
                  </a:lnTo>
                  <a:lnTo>
                    <a:pt x="92" y="42"/>
                  </a:lnTo>
                  <a:lnTo>
                    <a:pt x="98" y="42"/>
                  </a:lnTo>
                  <a:lnTo>
                    <a:pt x="104" y="41"/>
                  </a:lnTo>
                  <a:lnTo>
                    <a:pt x="119" y="39"/>
                  </a:lnTo>
                  <a:lnTo>
                    <a:pt x="136" y="38"/>
                  </a:lnTo>
                  <a:lnTo>
                    <a:pt x="154" y="35"/>
                  </a:lnTo>
                  <a:lnTo>
                    <a:pt x="172" y="32"/>
                  </a:lnTo>
                  <a:lnTo>
                    <a:pt x="191" y="29"/>
                  </a:lnTo>
                  <a:lnTo>
                    <a:pt x="213" y="24"/>
                  </a:lnTo>
                  <a:lnTo>
                    <a:pt x="235" y="20"/>
                  </a:lnTo>
                  <a:lnTo>
                    <a:pt x="247" y="17"/>
                  </a:lnTo>
                  <a:lnTo>
                    <a:pt x="258" y="14"/>
                  </a:lnTo>
                  <a:lnTo>
                    <a:pt x="267" y="12"/>
                  </a:lnTo>
                  <a:lnTo>
                    <a:pt x="277" y="11"/>
                  </a:lnTo>
                  <a:lnTo>
                    <a:pt x="286" y="8"/>
                  </a:lnTo>
                  <a:lnTo>
                    <a:pt x="295" y="6"/>
                  </a:lnTo>
                  <a:lnTo>
                    <a:pt x="303" y="5"/>
                  </a:lnTo>
                  <a:lnTo>
                    <a:pt x="310" y="5"/>
                  </a:lnTo>
                  <a:lnTo>
                    <a:pt x="318" y="3"/>
                  </a:lnTo>
                  <a:lnTo>
                    <a:pt x="324" y="1"/>
                  </a:lnTo>
                  <a:lnTo>
                    <a:pt x="330" y="1"/>
                  </a:lnTo>
                  <a:lnTo>
                    <a:pt x="335" y="1"/>
                  </a:lnTo>
                  <a:lnTo>
                    <a:pt x="341" y="0"/>
                  </a:lnTo>
                  <a:lnTo>
                    <a:pt x="345" y="0"/>
                  </a:lnTo>
                  <a:lnTo>
                    <a:pt x="348" y="0"/>
                  </a:lnTo>
                  <a:lnTo>
                    <a:pt x="351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74" y="3"/>
                  </a:lnTo>
                  <a:lnTo>
                    <a:pt x="384" y="6"/>
                  </a:lnTo>
                  <a:lnTo>
                    <a:pt x="390" y="8"/>
                  </a:lnTo>
                  <a:lnTo>
                    <a:pt x="396" y="9"/>
                  </a:lnTo>
                  <a:lnTo>
                    <a:pt x="402" y="12"/>
                  </a:lnTo>
                  <a:lnTo>
                    <a:pt x="407" y="14"/>
                  </a:lnTo>
                  <a:lnTo>
                    <a:pt x="410" y="17"/>
                  </a:lnTo>
                  <a:lnTo>
                    <a:pt x="413" y="20"/>
                  </a:lnTo>
                  <a:lnTo>
                    <a:pt x="416" y="21"/>
                  </a:lnTo>
                  <a:lnTo>
                    <a:pt x="417" y="24"/>
                  </a:lnTo>
                  <a:lnTo>
                    <a:pt x="417" y="27"/>
                  </a:lnTo>
                  <a:lnTo>
                    <a:pt x="419" y="29"/>
                  </a:lnTo>
                  <a:lnTo>
                    <a:pt x="417" y="30"/>
                  </a:lnTo>
                  <a:lnTo>
                    <a:pt x="416" y="30"/>
                  </a:lnTo>
                  <a:lnTo>
                    <a:pt x="411" y="32"/>
                  </a:lnTo>
                  <a:lnTo>
                    <a:pt x="407" y="33"/>
                  </a:lnTo>
                  <a:lnTo>
                    <a:pt x="401" y="36"/>
                  </a:lnTo>
                  <a:lnTo>
                    <a:pt x="393" y="38"/>
                  </a:lnTo>
                  <a:lnTo>
                    <a:pt x="384" y="39"/>
                  </a:lnTo>
                  <a:lnTo>
                    <a:pt x="374" y="42"/>
                  </a:lnTo>
                  <a:lnTo>
                    <a:pt x="362" y="44"/>
                  </a:lnTo>
                  <a:lnTo>
                    <a:pt x="348" y="47"/>
                  </a:lnTo>
                  <a:lnTo>
                    <a:pt x="333" y="48"/>
                  </a:lnTo>
                  <a:lnTo>
                    <a:pt x="318" y="51"/>
                  </a:lnTo>
                  <a:lnTo>
                    <a:pt x="300" y="54"/>
                  </a:lnTo>
                  <a:lnTo>
                    <a:pt x="282" y="57"/>
                  </a:lnTo>
                  <a:lnTo>
                    <a:pt x="262" y="59"/>
                  </a:lnTo>
                  <a:lnTo>
                    <a:pt x="241" y="62"/>
                  </a:lnTo>
                  <a:lnTo>
                    <a:pt x="220" y="66"/>
                  </a:lnTo>
                  <a:lnTo>
                    <a:pt x="201" y="69"/>
                  </a:lnTo>
                  <a:lnTo>
                    <a:pt x="181" y="72"/>
                  </a:lnTo>
                  <a:lnTo>
                    <a:pt x="163" y="75"/>
                  </a:lnTo>
                  <a:lnTo>
                    <a:pt x="146" y="77"/>
                  </a:lnTo>
                  <a:lnTo>
                    <a:pt x="131" y="80"/>
                  </a:lnTo>
                  <a:lnTo>
                    <a:pt x="118" y="81"/>
                  </a:lnTo>
                  <a:lnTo>
                    <a:pt x="104" y="84"/>
                  </a:lnTo>
                  <a:lnTo>
                    <a:pt x="94" y="86"/>
                  </a:lnTo>
                  <a:lnTo>
                    <a:pt x="83" y="87"/>
                  </a:lnTo>
                  <a:lnTo>
                    <a:pt x="74" y="87"/>
                  </a:lnTo>
                  <a:lnTo>
                    <a:pt x="67" y="89"/>
                  </a:lnTo>
                  <a:lnTo>
                    <a:pt x="59" y="90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47" y="90"/>
                  </a:lnTo>
                  <a:lnTo>
                    <a:pt x="41" y="90"/>
                  </a:lnTo>
                  <a:lnTo>
                    <a:pt x="36" y="90"/>
                  </a:lnTo>
                  <a:lnTo>
                    <a:pt x="30" y="89"/>
                  </a:lnTo>
                  <a:lnTo>
                    <a:pt x="26" y="87"/>
                  </a:lnTo>
                  <a:lnTo>
                    <a:pt x="21" y="84"/>
                  </a:lnTo>
                  <a:lnTo>
                    <a:pt x="17" y="81"/>
                  </a:lnTo>
                  <a:lnTo>
                    <a:pt x="12" y="77"/>
                  </a:lnTo>
                  <a:lnTo>
                    <a:pt x="8" y="72"/>
                  </a:lnTo>
                  <a:lnTo>
                    <a:pt x="8" y="72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6370638" y="1000125"/>
              <a:ext cx="179388" cy="439737"/>
            </a:xfrm>
            <a:custGeom>
              <a:avLst/>
              <a:gdLst>
                <a:gd name="T0" fmla="*/ 13 w 113"/>
                <a:gd name="T1" fmla="*/ 31 h 277"/>
                <a:gd name="T2" fmla="*/ 7 w 113"/>
                <a:gd name="T3" fmla="*/ 22 h 277"/>
                <a:gd name="T4" fmla="*/ 3 w 113"/>
                <a:gd name="T5" fmla="*/ 15 h 277"/>
                <a:gd name="T6" fmla="*/ 0 w 113"/>
                <a:gd name="T7" fmla="*/ 7 h 277"/>
                <a:gd name="T8" fmla="*/ 0 w 113"/>
                <a:gd name="T9" fmla="*/ 3 h 277"/>
                <a:gd name="T10" fmla="*/ 4 w 113"/>
                <a:gd name="T11" fmla="*/ 1 h 277"/>
                <a:gd name="T12" fmla="*/ 10 w 113"/>
                <a:gd name="T13" fmla="*/ 0 h 277"/>
                <a:gd name="T14" fmla="*/ 19 w 113"/>
                <a:gd name="T15" fmla="*/ 0 h 277"/>
                <a:gd name="T16" fmla="*/ 32 w 113"/>
                <a:gd name="T17" fmla="*/ 1 h 277"/>
                <a:gd name="T18" fmla="*/ 48 w 113"/>
                <a:gd name="T19" fmla="*/ 1 h 277"/>
                <a:gd name="T20" fmla="*/ 66 w 113"/>
                <a:gd name="T21" fmla="*/ 4 h 277"/>
                <a:gd name="T22" fmla="*/ 87 w 113"/>
                <a:gd name="T23" fmla="*/ 6 h 277"/>
                <a:gd name="T24" fmla="*/ 99 w 113"/>
                <a:gd name="T25" fmla="*/ 15 h 277"/>
                <a:gd name="T26" fmla="*/ 101 w 113"/>
                <a:gd name="T27" fmla="*/ 28 h 277"/>
                <a:gd name="T28" fmla="*/ 101 w 113"/>
                <a:gd name="T29" fmla="*/ 45 h 277"/>
                <a:gd name="T30" fmla="*/ 102 w 113"/>
                <a:gd name="T31" fmla="*/ 63 h 277"/>
                <a:gd name="T32" fmla="*/ 104 w 113"/>
                <a:gd name="T33" fmla="*/ 83 h 277"/>
                <a:gd name="T34" fmla="*/ 105 w 113"/>
                <a:gd name="T35" fmla="*/ 105 h 277"/>
                <a:gd name="T36" fmla="*/ 108 w 113"/>
                <a:gd name="T37" fmla="*/ 128 h 277"/>
                <a:gd name="T38" fmla="*/ 110 w 113"/>
                <a:gd name="T39" fmla="*/ 153 h 277"/>
                <a:gd name="T40" fmla="*/ 111 w 113"/>
                <a:gd name="T41" fmla="*/ 179 h 277"/>
                <a:gd name="T42" fmla="*/ 113 w 113"/>
                <a:gd name="T43" fmla="*/ 203 h 277"/>
                <a:gd name="T44" fmla="*/ 113 w 113"/>
                <a:gd name="T45" fmla="*/ 224 h 277"/>
                <a:gd name="T46" fmla="*/ 111 w 113"/>
                <a:gd name="T47" fmla="*/ 241 h 277"/>
                <a:gd name="T48" fmla="*/ 110 w 113"/>
                <a:gd name="T49" fmla="*/ 254 h 277"/>
                <a:gd name="T50" fmla="*/ 107 w 113"/>
                <a:gd name="T51" fmla="*/ 265 h 277"/>
                <a:gd name="T52" fmla="*/ 102 w 113"/>
                <a:gd name="T53" fmla="*/ 272 h 277"/>
                <a:gd name="T54" fmla="*/ 98 w 113"/>
                <a:gd name="T55" fmla="*/ 275 h 277"/>
                <a:gd name="T56" fmla="*/ 92 w 113"/>
                <a:gd name="T57" fmla="*/ 277 h 277"/>
                <a:gd name="T58" fmla="*/ 86 w 113"/>
                <a:gd name="T59" fmla="*/ 277 h 277"/>
                <a:gd name="T60" fmla="*/ 81 w 113"/>
                <a:gd name="T61" fmla="*/ 275 h 277"/>
                <a:gd name="T62" fmla="*/ 78 w 113"/>
                <a:gd name="T63" fmla="*/ 272 h 277"/>
                <a:gd name="T64" fmla="*/ 75 w 113"/>
                <a:gd name="T65" fmla="*/ 266 h 277"/>
                <a:gd name="T66" fmla="*/ 72 w 113"/>
                <a:gd name="T67" fmla="*/ 259 h 277"/>
                <a:gd name="T68" fmla="*/ 69 w 113"/>
                <a:gd name="T69" fmla="*/ 250 h 277"/>
                <a:gd name="T70" fmla="*/ 68 w 113"/>
                <a:gd name="T71" fmla="*/ 239 h 277"/>
                <a:gd name="T72" fmla="*/ 65 w 113"/>
                <a:gd name="T73" fmla="*/ 221 h 277"/>
                <a:gd name="T74" fmla="*/ 59 w 113"/>
                <a:gd name="T75" fmla="*/ 194 h 277"/>
                <a:gd name="T76" fmla="*/ 53 w 113"/>
                <a:gd name="T77" fmla="*/ 165 h 277"/>
                <a:gd name="T78" fmla="*/ 47 w 113"/>
                <a:gd name="T79" fmla="*/ 134 h 277"/>
                <a:gd name="T80" fmla="*/ 42 w 113"/>
                <a:gd name="T81" fmla="*/ 102 h 277"/>
                <a:gd name="T82" fmla="*/ 38 w 113"/>
                <a:gd name="T83" fmla="*/ 83 h 277"/>
                <a:gd name="T84" fmla="*/ 35 w 113"/>
                <a:gd name="T85" fmla="*/ 70 h 277"/>
                <a:gd name="T86" fmla="*/ 32 w 113"/>
                <a:gd name="T87" fmla="*/ 60 h 277"/>
                <a:gd name="T88" fmla="*/ 27 w 113"/>
                <a:gd name="T89" fmla="*/ 51 h 277"/>
                <a:gd name="T90" fmla="*/ 22 w 113"/>
                <a:gd name="T91" fmla="*/ 45 h 277"/>
                <a:gd name="T92" fmla="*/ 19 w 113"/>
                <a:gd name="T93" fmla="*/ 39 h 277"/>
                <a:gd name="T94" fmla="*/ 16 w 113"/>
                <a:gd name="T95" fmla="*/ 3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" h="277">
                  <a:moveTo>
                    <a:pt x="16" y="37"/>
                  </a:moveTo>
                  <a:lnTo>
                    <a:pt x="13" y="31"/>
                  </a:lnTo>
                  <a:lnTo>
                    <a:pt x="9" y="27"/>
                  </a:lnTo>
                  <a:lnTo>
                    <a:pt x="7" y="22"/>
                  </a:lnTo>
                  <a:lnTo>
                    <a:pt x="4" y="18"/>
                  </a:lnTo>
                  <a:lnTo>
                    <a:pt x="3" y="15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9" y="1"/>
                  </a:lnTo>
                  <a:lnTo>
                    <a:pt x="48" y="1"/>
                  </a:lnTo>
                  <a:lnTo>
                    <a:pt x="56" y="3"/>
                  </a:lnTo>
                  <a:lnTo>
                    <a:pt x="66" y="4"/>
                  </a:lnTo>
                  <a:lnTo>
                    <a:pt x="77" y="4"/>
                  </a:lnTo>
                  <a:lnTo>
                    <a:pt x="87" y="6"/>
                  </a:lnTo>
                  <a:lnTo>
                    <a:pt x="99" y="9"/>
                  </a:lnTo>
                  <a:lnTo>
                    <a:pt x="99" y="15"/>
                  </a:lnTo>
                  <a:lnTo>
                    <a:pt x="101" y="22"/>
                  </a:lnTo>
                  <a:lnTo>
                    <a:pt x="101" y="28"/>
                  </a:lnTo>
                  <a:lnTo>
                    <a:pt x="101" y="37"/>
                  </a:lnTo>
                  <a:lnTo>
                    <a:pt x="101" y="45"/>
                  </a:lnTo>
                  <a:lnTo>
                    <a:pt x="102" y="54"/>
                  </a:lnTo>
                  <a:lnTo>
                    <a:pt x="102" y="63"/>
                  </a:lnTo>
                  <a:lnTo>
                    <a:pt x="104" y="73"/>
                  </a:lnTo>
                  <a:lnTo>
                    <a:pt x="104" y="83"/>
                  </a:lnTo>
                  <a:lnTo>
                    <a:pt x="105" y="93"/>
                  </a:lnTo>
                  <a:lnTo>
                    <a:pt x="105" y="105"/>
                  </a:lnTo>
                  <a:lnTo>
                    <a:pt x="107" y="116"/>
                  </a:lnTo>
                  <a:lnTo>
                    <a:pt x="108" y="128"/>
                  </a:lnTo>
                  <a:lnTo>
                    <a:pt x="108" y="140"/>
                  </a:lnTo>
                  <a:lnTo>
                    <a:pt x="110" y="153"/>
                  </a:lnTo>
                  <a:lnTo>
                    <a:pt x="111" y="167"/>
                  </a:lnTo>
                  <a:lnTo>
                    <a:pt x="111" y="179"/>
                  </a:lnTo>
                  <a:lnTo>
                    <a:pt x="113" y="191"/>
                  </a:lnTo>
                  <a:lnTo>
                    <a:pt x="113" y="203"/>
                  </a:lnTo>
                  <a:lnTo>
                    <a:pt x="113" y="214"/>
                  </a:lnTo>
                  <a:lnTo>
                    <a:pt x="113" y="224"/>
                  </a:lnTo>
                  <a:lnTo>
                    <a:pt x="113" y="233"/>
                  </a:lnTo>
                  <a:lnTo>
                    <a:pt x="111" y="241"/>
                  </a:lnTo>
                  <a:lnTo>
                    <a:pt x="111" y="248"/>
                  </a:lnTo>
                  <a:lnTo>
                    <a:pt x="110" y="254"/>
                  </a:lnTo>
                  <a:lnTo>
                    <a:pt x="108" y="260"/>
                  </a:lnTo>
                  <a:lnTo>
                    <a:pt x="107" y="265"/>
                  </a:lnTo>
                  <a:lnTo>
                    <a:pt x="105" y="269"/>
                  </a:lnTo>
                  <a:lnTo>
                    <a:pt x="102" y="272"/>
                  </a:lnTo>
                  <a:lnTo>
                    <a:pt x="101" y="274"/>
                  </a:lnTo>
                  <a:lnTo>
                    <a:pt x="98" y="275"/>
                  </a:lnTo>
                  <a:lnTo>
                    <a:pt x="95" y="277"/>
                  </a:lnTo>
                  <a:lnTo>
                    <a:pt x="92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4" y="277"/>
                  </a:lnTo>
                  <a:lnTo>
                    <a:pt x="81" y="275"/>
                  </a:lnTo>
                  <a:lnTo>
                    <a:pt x="80" y="274"/>
                  </a:lnTo>
                  <a:lnTo>
                    <a:pt x="78" y="272"/>
                  </a:lnTo>
                  <a:lnTo>
                    <a:pt x="77" y="269"/>
                  </a:lnTo>
                  <a:lnTo>
                    <a:pt x="75" y="266"/>
                  </a:lnTo>
                  <a:lnTo>
                    <a:pt x="74" y="263"/>
                  </a:lnTo>
                  <a:lnTo>
                    <a:pt x="72" y="259"/>
                  </a:lnTo>
                  <a:lnTo>
                    <a:pt x="71" y="254"/>
                  </a:lnTo>
                  <a:lnTo>
                    <a:pt x="69" y="250"/>
                  </a:lnTo>
                  <a:lnTo>
                    <a:pt x="69" y="245"/>
                  </a:lnTo>
                  <a:lnTo>
                    <a:pt x="68" y="239"/>
                  </a:lnTo>
                  <a:lnTo>
                    <a:pt x="66" y="233"/>
                  </a:lnTo>
                  <a:lnTo>
                    <a:pt x="65" y="221"/>
                  </a:lnTo>
                  <a:lnTo>
                    <a:pt x="62" y="208"/>
                  </a:lnTo>
                  <a:lnTo>
                    <a:pt x="59" y="194"/>
                  </a:lnTo>
                  <a:lnTo>
                    <a:pt x="56" y="179"/>
                  </a:lnTo>
                  <a:lnTo>
                    <a:pt x="53" y="165"/>
                  </a:lnTo>
                  <a:lnTo>
                    <a:pt x="50" y="150"/>
                  </a:lnTo>
                  <a:lnTo>
                    <a:pt x="47" y="134"/>
                  </a:lnTo>
                  <a:lnTo>
                    <a:pt x="45" y="119"/>
                  </a:lnTo>
                  <a:lnTo>
                    <a:pt x="42" y="102"/>
                  </a:lnTo>
                  <a:lnTo>
                    <a:pt x="39" y="89"/>
                  </a:lnTo>
                  <a:lnTo>
                    <a:pt x="38" y="83"/>
                  </a:lnTo>
                  <a:lnTo>
                    <a:pt x="36" y="76"/>
                  </a:lnTo>
                  <a:lnTo>
                    <a:pt x="35" y="70"/>
                  </a:lnTo>
                  <a:lnTo>
                    <a:pt x="33" y="64"/>
                  </a:lnTo>
                  <a:lnTo>
                    <a:pt x="32" y="60"/>
                  </a:lnTo>
                  <a:lnTo>
                    <a:pt x="28" y="55"/>
                  </a:lnTo>
                  <a:lnTo>
                    <a:pt x="27" y="51"/>
                  </a:lnTo>
                  <a:lnTo>
                    <a:pt x="25" y="48"/>
                  </a:lnTo>
                  <a:lnTo>
                    <a:pt x="22" y="45"/>
                  </a:lnTo>
                  <a:lnTo>
                    <a:pt x="21" y="42"/>
                  </a:lnTo>
                  <a:lnTo>
                    <a:pt x="19" y="39"/>
                  </a:lnTo>
                  <a:lnTo>
                    <a:pt x="16" y="37"/>
                  </a:lnTo>
                  <a:lnTo>
                    <a:pt x="16" y="37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484938" y="912813"/>
              <a:ext cx="896938" cy="466725"/>
            </a:xfrm>
            <a:custGeom>
              <a:avLst/>
              <a:gdLst>
                <a:gd name="T0" fmla="*/ 8 w 565"/>
                <a:gd name="T1" fmla="*/ 62 h 294"/>
                <a:gd name="T2" fmla="*/ 50 w 565"/>
                <a:gd name="T3" fmla="*/ 59 h 294"/>
                <a:gd name="T4" fmla="*/ 103 w 565"/>
                <a:gd name="T5" fmla="*/ 53 h 294"/>
                <a:gd name="T6" fmla="*/ 140 w 565"/>
                <a:gd name="T7" fmla="*/ 49 h 294"/>
                <a:gd name="T8" fmla="*/ 185 w 565"/>
                <a:gd name="T9" fmla="*/ 44 h 294"/>
                <a:gd name="T10" fmla="*/ 235 w 565"/>
                <a:gd name="T11" fmla="*/ 37 h 294"/>
                <a:gd name="T12" fmla="*/ 291 w 565"/>
                <a:gd name="T13" fmla="*/ 28 h 294"/>
                <a:gd name="T14" fmla="*/ 340 w 565"/>
                <a:gd name="T15" fmla="*/ 20 h 294"/>
                <a:gd name="T16" fmla="*/ 377 w 565"/>
                <a:gd name="T17" fmla="*/ 14 h 294"/>
                <a:gd name="T18" fmla="*/ 404 w 565"/>
                <a:gd name="T19" fmla="*/ 9 h 294"/>
                <a:gd name="T20" fmla="*/ 422 w 565"/>
                <a:gd name="T21" fmla="*/ 3 h 294"/>
                <a:gd name="T22" fmla="*/ 446 w 565"/>
                <a:gd name="T23" fmla="*/ 0 h 294"/>
                <a:gd name="T24" fmla="*/ 471 w 565"/>
                <a:gd name="T25" fmla="*/ 5 h 294"/>
                <a:gd name="T26" fmla="*/ 509 w 565"/>
                <a:gd name="T27" fmla="*/ 23 h 294"/>
                <a:gd name="T28" fmla="*/ 547 w 565"/>
                <a:gd name="T29" fmla="*/ 53 h 294"/>
                <a:gd name="T30" fmla="*/ 563 w 565"/>
                <a:gd name="T31" fmla="*/ 70 h 294"/>
                <a:gd name="T32" fmla="*/ 560 w 565"/>
                <a:gd name="T33" fmla="*/ 80 h 294"/>
                <a:gd name="T34" fmla="*/ 547 w 565"/>
                <a:gd name="T35" fmla="*/ 95 h 294"/>
                <a:gd name="T36" fmla="*/ 535 w 565"/>
                <a:gd name="T37" fmla="*/ 104 h 294"/>
                <a:gd name="T38" fmla="*/ 523 w 565"/>
                <a:gd name="T39" fmla="*/ 124 h 294"/>
                <a:gd name="T40" fmla="*/ 512 w 565"/>
                <a:gd name="T41" fmla="*/ 153 h 294"/>
                <a:gd name="T42" fmla="*/ 502 w 565"/>
                <a:gd name="T43" fmla="*/ 190 h 294"/>
                <a:gd name="T44" fmla="*/ 489 w 565"/>
                <a:gd name="T45" fmla="*/ 234 h 294"/>
                <a:gd name="T46" fmla="*/ 477 w 565"/>
                <a:gd name="T47" fmla="*/ 267 h 294"/>
                <a:gd name="T48" fmla="*/ 468 w 565"/>
                <a:gd name="T49" fmla="*/ 287 h 294"/>
                <a:gd name="T50" fmla="*/ 461 w 565"/>
                <a:gd name="T51" fmla="*/ 294 h 294"/>
                <a:gd name="T52" fmla="*/ 447 w 565"/>
                <a:gd name="T53" fmla="*/ 285 h 294"/>
                <a:gd name="T54" fmla="*/ 434 w 565"/>
                <a:gd name="T55" fmla="*/ 270 h 294"/>
                <a:gd name="T56" fmla="*/ 422 w 565"/>
                <a:gd name="T57" fmla="*/ 251 h 294"/>
                <a:gd name="T58" fmla="*/ 419 w 565"/>
                <a:gd name="T59" fmla="*/ 234 h 294"/>
                <a:gd name="T60" fmla="*/ 422 w 565"/>
                <a:gd name="T61" fmla="*/ 225 h 294"/>
                <a:gd name="T62" fmla="*/ 425 w 565"/>
                <a:gd name="T63" fmla="*/ 211 h 294"/>
                <a:gd name="T64" fmla="*/ 429 w 565"/>
                <a:gd name="T65" fmla="*/ 187 h 294"/>
                <a:gd name="T66" fmla="*/ 435 w 565"/>
                <a:gd name="T67" fmla="*/ 154 h 294"/>
                <a:gd name="T68" fmla="*/ 443 w 565"/>
                <a:gd name="T69" fmla="*/ 119 h 294"/>
                <a:gd name="T70" fmla="*/ 446 w 565"/>
                <a:gd name="T71" fmla="*/ 92 h 294"/>
                <a:gd name="T72" fmla="*/ 446 w 565"/>
                <a:gd name="T73" fmla="*/ 73 h 294"/>
                <a:gd name="T74" fmla="*/ 444 w 565"/>
                <a:gd name="T75" fmla="*/ 61 h 294"/>
                <a:gd name="T76" fmla="*/ 435 w 565"/>
                <a:gd name="T77" fmla="*/ 56 h 294"/>
                <a:gd name="T78" fmla="*/ 419 w 565"/>
                <a:gd name="T79" fmla="*/ 55 h 294"/>
                <a:gd name="T80" fmla="*/ 395 w 565"/>
                <a:gd name="T81" fmla="*/ 55 h 294"/>
                <a:gd name="T82" fmla="*/ 363 w 565"/>
                <a:gd name="T83" fmla="*/ 58 h 294"/>
                <a:gd name="T84" fmla="*/ 339 w 565"/>
                <a:gd name="T85" fmla="*/ 59 h 294"/>
                <a:gd name="T86" fmla="*/ 312 w 565"/>
                <a:gd name="T87" fmla="*/ 62 h 294"/>
                <a:gd name="T88" fmla="*/ 279 w 565"/>
                <a:gd name="T89" fmla="*/ 67 h 294"/>
                <a:gd name="T90" fmla="*/ 240 w 565"/>
                <a:gd name="T91" fmla="*/ 71 h 294"/>
                <a:gd name="T92" fmla="*/ 194 w 565"/>
                <a:gd name="T93" fmla="*/ 77 h 294"/>
                <a:gd name="T94" fmla="*/ 142 w 565"/>
                <a:gd name="T95" fmla="*/ 83 h 294"/>
                <a:gd name="T96" fmla="*/ 83 w 565"/>
                <a:gd name="T97" fmla="*/ 91 h 294"/>
                <a:gd name="T98" fmla="*/ 18 w 565"/>
                <a:gd name="T99" fmla="*/ 10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5" h="294">
                  <a:moveTo>
                    <a:pt x="0" y="101"/>
                  </a:moveTo>
                  <a:lnTo>
                    <a:pt x="0" y="64"/>
                  </a:lnTo>
                  <a:lnTo>
                    <a:pt x="3" y="64"/>
                  </a:lnTo>
                  <a:lnTo>
                    <a:pt x="8" y="62"/>
                  </a:lnTo>
                  <a:lnTo>
                    <a:pt x="15" y="62"/>
                  </a:lnTo>
                  <a:lnTo>
                    <a:pt x="26" y="61"/>
                  </a:lnTo>
                  <a:lnTo>
                    <a:pt x="36" y="61"/>
                  </a:lnTo>
                  <a:lnTo>
                    <a:pt x="50" y="59"/>
                  </a:lnTo>
                  <a:lnTo>
                    <a:pt x="63" y="58"/>
                  </a:lnTo>
                  <a:lnTo>
                    <a:pt x="78" y="55"/>
                  </a:lnTo>
                  <a:lnTo>
                    <a:pt x="95" y="53"/>
                  </a:lnTo>
                  <a:lnTo>
                    <a:pt x="103" y="53"/>
                  </a:lnTo>
                  <a:lnTo>
                    <a:pt x="112" y="52"/>
                  </a:lnTo>
                  <a:lnTo>
                    <a:pt x="121" y="50"/>
                  </a:lnTo>
                  <a:lnTo>
                    <a:pt x="131" y="50"/>
                  </a:lnTo>
                  <a:lnTo>
                    <a:pt x="140" y="49"/>
                  </a:lnTo>
                  <a:lnTo>
                    <a:pt x="151" y="47"/>
                  </a:lnTo>
                  <a:lnTo>
                    <a:pt x="163" y="47"/>
                  </a:lnTo>
                  <a:lnTo>
                    <a:pt x="173" y="46"/>
                  </a:lnTo>
                  <a:lnTo>
                    <a:pt x="185" y="44"/>
                  </a:lnTo>
                  <a:lnTo>
                    <a:pt x="197" y="43"/>
                  </a:lnTo>
                  <a:lnTo>
                    <a:pt x="209" y="41"/>
                  </a:lnTo>
                  <a:lnTo>
                    <a:pt x="221" y="38"/>
                  </a:lnTo>
                  <a:lnTo>
                    <a:pt x="235" y="37"/>
                  </a:lnTo>
                  <a:lnTo>
                    <a:pt x="249" y="35"/>
                  </a:lnTo>
                  <a:lnTo>
                    <a:pt x="262" y="32"/>
                  </a:lnTo>
                  <a:lnTo>
                    <a:pt x="277" y="29"/>
                  </a:lnTo>
                  <a:lnTo>
                    <a:pt x="291" y="28"/>
                  </a:lnTo>
                  <a:lnTo>
                    <a:pt x="304" y="26"/>
                  </a:lnTo>
                  <a:lnTo>
                    <a:pt x="318" y="25"/>
                  </a:lnTo>
                  <a:lnTo>
                    <a:pt x="328" y="23"/>
                  </a:lnTo>
                  <a:lnTo>
                    <a:pt x="340" y="20"/>
                  </a:lnTo>
                  <a:lnTo>
                    <a:pt x="351" y="18"/>
                  </a:lnTo>
                  <a:lnTo>
                    <a:pt x="360" y="17"/>
                  </a:lnTo>
                  <a:lnTo>
                    <a:pt x="369" y="15"/>
                  </a:lnTo>
                  <a:lnTo>
                    <a:pt x="377" y="14"/>
                  </a:lnTo>
                  <a:lnTo>
                    <a:pt x="384" y="12"/>
                  </a:lnTo>
                  <a:lnTo>
                    <a:pt x="392" y="11"/>
                  </a:lnTo>
                  <a:lnTo>
                    <a:pt x="398" y="9"/>
                  </a:lnTo>
                  <a:lnTo>
                    <a:pt x="404" y="9"/>
                  </a:lnTo>
                  <a:lnTo>
                    <a:pt x="408" y="8"/>
                  </a:lnTo>
                  <a:lnTo>
                    <a:pt x="413" y="6"/>
                  </a:lnTo>
                  <a:lnTo>
                    <a:pt x="416" y="5"/>
                  </a:lnTo>
                  <a:lnTo>
                    <a:pt x="422" y="3"/>
                  </a:lnTo>
                  <a:lnTo>
                    <a:pt x="426" y="3"/>
                  </a:lnTo>
                  <a:lnTo>
                    <a:pt x="432" y="2"/>
                  </a:lnTo>
                  <a:lnTo>
                    <a:pt x="437" y="2"/>
                  </a:lnTo>
                  <a:lnTo>
                    <a:pt x="446" y="0"/>
                  </a:lnTo>
                  <a:lnTo>
                    <a:pt x="455" y="0"/>
                  </a:lnTo>
                  <a:lnTo>
                    <a:pt x="459" y="2"/>
                  </a:lnTo>
                  <a:lnTo>
                    <a:pt x="464" y="2"/>
                  </a:lnTo>
                  <a:lnTo>
                    <a:pt x="471" y="5"/>
                  </a:lnTo>
                  <a:lnTo>
                    <a:pt x="479" y="8"/>
                  </a:lnTo>
                  <a:lnTo>
                    <a:pt x="488" y="12"/>
                  </a:lnTo>
                  <a:lnTo>
                    <a:pt x="499" y="17"/>
                  </a:lnTo>
                  <a:lnTo>
                    <a:pt x="509" y="23"/>
                  </a:lnTo>
                  <a:lnTo>
                    <a:pt x="521" y="29"/>
                  </a:lnTo>
                  <a:lnTo>
                    <a:pt x="530" y="38"/>
                  </a:lnTo>
                  <a:lnTo>
                    <a:pt x="539" y="46"/>
                  </a:lnTo>
                  <a:lnTo>
                    <a:pt x="547" y="53"/>
                  </a:lnTo>
                  <a:lnTo>
                    <a:pt x="553" y="59"/>
                  </a:lnTo>
                  <a:lnTo>
                    <a:pt x="559" y="64"/>
                  </a:lnTo>
                  <a:lnTo>
                    <a:pt x="562" y="67"/>
                  </a:lnTo>
                  <a:lnTo>
                    <a:pt x="563" y="70"/>
                  </a:lnTo>
                  <a:lnTo>
                    <a:pt x="565" y="70"/>
                  </a:lnTo>
                  <a:lnTo>
                    <a:pt x="565" y="71"/>
                  </a:lnTo>
                  <a:lnTo>
                    <a:pt x="565" y="73"/>
                  </a:lnTo>
                  <a:lnTo>
                    <a:pt x="560" y="80"/>
                  </a:lnTo>
                  <a:lnTo>
                    <a:pt x="556" y="86"/>
                  </a:lnTo>
                  <a:lnTo>
                    <a:pt x="553" y="89"/>
                  </a:lnTo>
                  <a:lnTo>
                    <a:pt x="550" y="92"/>
                  </a:lnTo>
                  <a:lnTo>
                    <a:pt x="547" y="95"/>
                  </a:lnTo>
                  <a:lnTo>
                    <a:pt x="542" y="97"/>
                  </a:lnTo>
                  <a:lnTo>
                    <a:pt x="539" y="98"/>
                  </a:lnTo>
                  <a:lnTo>
                    <a:pt x="536" y="101"/>
                  </a:lnTo>
                  <a:lnTo>
                    <a:pt x="535" y="104"/>
                  </a:lnTo>
                  <a:lnTo>
                    <a:pt x="532" y="109"/>
                  </a:lnTo>
                  <a:lnTo>
                    <a:pt x="529" y="113"/>
                  </a:lnTo>
                  <a:lnTo>
                    <a:pt x="526" y="118"/>
                  </a:lnTo>
                  <a:lnTo>
                    <a:pt x="523" y="124"/>
                  </a:lnTo>
                  <a:lnTo>
                    <a:pt x="521" y="130"/>
                  </a:lnTo>
                  <a:lnTo>
                    <a:pt x="518" y="136"/>
                  </a:lnTo>
                  <a:lnTo>
                    <a:pt x="515" y="144"/>
                  </a:lnTo>
                  <a:lnTo>
                    <a:pt x="512" y="153"/>
                  </a:lnTo>
                  <a:lnTo>
                    <a:pt x="511" y="160"/>
                  </a:lnTo>
                  <a:lnTo>
                    <a:pt x="508" y="171"/>
                  </a:lnTo>
                  <a:lnTo>
                    <a:pt x="505" y="180"/>
                  </a:lnTo>
                  <a:lnTo>
                    <a:pt x="502" y="190"/>
                  </a:lnTo>
                  <a:lnTo>
                    <a:pt x="499" y="202"/>
                  </a:lnTo>
                  <a:lnTo>
                    <a:pt x="495" y="213"/>
                  </a:lnTo>
                  <a:lnTo>
                    <a:pt x="492" y="223"/>
                  </a:lnTo>
                  <a:lnTo>
                    <a:pt x="489" y="234"/>
                  </a:lnTo>
                  <a:lnTo>
                    <a:pt x="486" y="243"/>
                  </a:lnTo>
                  <a:lnTo>
                    <a:pt x="483" y="252"/>
                  </a:lnTo>
                  <a:lnTo>
                    <a:pt x="480" y="260"/>
                  </a:lnTo>
                  <a:lnTo>
                    <a:pt x="477" y="267"/>
                  </a:lnTo>
                  <a:lnTo>
                    <a:pt x="474" y="273"/>
                  </a:lnTo>
                  <a:lnTo>
                    <a:pt x="473" y="278"/>
                  </a:lnTo>
                  <a:lnTo>
                    <a:pt x="470" y="282"/>
                  </a:lnTo>
                  <a:lnTo>
                    <a:pt x="468" y="287"/>
                  </a:lnTo>
                  <a:lnTo>
                    <a:pt x="465" y="290"/>
                  </a:lnTo>
                  <a:lnTo>
                    <a:pt x="464" y="291"/>
                  </a:lnTo>
                  <a:lnTo>
                    <a:pt x="462" y="293"/>
                  </a:lnTo>
                  <a:lnTo>
                    <a:pt x="461" y="294"/>
                  </a:lnTo>
                  <a:lnTo>
                    <a:pt x="459" y="293"/>
                  </a:lnTo>
                  <a:lnTo>
                    <a:pt x="455" y="291"/>
                  </a:lnTo>
                  <a:lnTo>
                    <a:pt x="452" y="288"/>
                  </a:lnTo>
                  <a:lnTo>
                    <a:pt x="447" y="285"/>
                  </a:lnTo>
                  <a:lnTo>
                    <a:pt x="444" y="282"/>
                  </a:lnTo>
                  <a:lnTo>
                    <a:pt x="440" y="279"/>
                  </a:lnTo>
                  <a:lnTo>
                    <a:pt x="437" y="275"/>
                  </a:lnTo>
                  <a:lnTo>
                    <a:pt x="434" y="270"/>
                  </a:lnTo>
                  <a:lnTo>
                    <a:pt x="432" y="264"/>
                  </a:lnTo>
                  <a:lnTo>
                    <a:pt x="428" y="260"/>
                  </a:lnTo>
                  <a:lnTo>
                    <a:pt x="425" y="255"/>
                  </a:lnTo>
                  <a:lnTo>
                    <a:pt x="422" y="251"/>
                  </a:lnTo>
                  <a:lnTo>
                    <a:pt x="420" y="246"/>
                  </a:lnTo>
                  <a:lnTo>
                    <a:pt x="419" y="241"/>
                  </a:lnTo>
                  <a:lnTo>
                    <a:pt x="419" y="238"/>
                  </a:lnTo>
                  <a:lnTo>
                    <a:pt x="419" y="234"/>
                  </a:lnTo>
                  <a:lnTo>
                    <a:pt x="422" y="231"/>
                  </a:lnTo>
                  <a:lnTo>
                    <a:pt x="422" y="229"/>
                  </a:lnTo>
                  <a:lnTo>
                    <a:pt x="422" y="228"/>
                  </a:lnTo>
                  <a:lnTo>
                    <a:pt x="422" y="225"/>
                  </a:lnTo>
                  <a:lnTo>
                    <a:pt x="422" y="223"/>
                  </a:lnTo>
                  <a:lnTo>
                    <a:pt x="423" y="219"/>
                  </a:lnTo>
                  <a:lnTo>
                    <a:pt x="423" y="216"/>
                  </a:lnTo>
                  <a:lnTo>
                    <a:pt x="425" y="211"/>
                  </a:lnTo>
                  <a:lnTo>
                    <a:pt x="425" y="205"/>
                  </a:lnTo>
                  <a:lnTo>
                    <a:pt x="426" y="199"/>
                  </a:lnTo>
                  <a:lnTo>
                    <a:pt x="428" y="193"/>
                  </a:lnTo>
                  <a:lnTo>
                    <a:pt x="429" y="187"/>
                  </a:lnTo>
                  <a:lnTo>
                    <a:pt x="431" y="180"/>
                  </a:lnTo>
                  <a:lnTo>
                    <a:pt x="432" y="172"/>
                  </a:lnTo>
                  <a:lnTo>
                    <a:pt x="434" y="163"/>
                  </a:lnTo>
                  <a:lnTo>
                    <a:pt x="435" y="154"/>
                  </a:lnTo>
                  <a:lnTo>
                    <a:pt x="438" y="145"/>
                  </a:lnTo>
                  <a:lnTo>
                    <a:pt x="440" y="136"/>
                  </a:lnTo>
                  <a:lnTo>
                    <a:pt x="441" y="127"/>
                  </a:lnTo>
                  <a:lnTo>
                    <a:pt x="443" y="119"/>
                  </a:lnTo>
                  <a:lnTo>
                    <a:pt x="444" y="112"/>
                  </a:lnTo>
                  <a:lnTo>
                    <a:pt x="444" y="106"/>
                  </a:lnTo>
                  <a:lnTo>
                    <a:pt x="446" y="98"/>
                  </a:lnTo>
                  <a:lnTo>
                    <a:pt x="446" y="92"/>
                  </a:lnTo>
                  <a:lnTo>
                    <a:pt x="446" y="88"/>
                  </a:lnTo>
                  <a:lnTo>
                    <a:pt x="447" y="82"/>
                  </a:lnTo>
                  <a:lnTo>
                    <a:pt x="447" y="77"/>
                  </a:lnTo>
                  <a:lnTo>
                    <a:pt x="446" y="73"/>
                  </a:lnTo>
                  <a:lnTo>
                    <a:pt x="446" y="70"/>
                  </a:lnTo>
                  <a:lnTo>
                    <a:pt x="446" y="65"/>
                  </a:lnTo>
                  <a:lnTo>
                    <a:pt x="444" y="62"/>
                  </a:lnTo>
                  <a:lnTo>
                    <a:pt x="444" y="61"/>
                  </a:lnTo>
                  <a:lnTo>
                    <a:pt x="443" y="58"/>
                  </a:lnTo>
                  <a:lnTo>
                    <a:pt x="441" y="58"/>
                  </a:lnTo>
                  <a:lnTo>
                    <a:pt x="438" y="56"/>
                  </a:lnTo>
                  <a:lnTo>
                    <a:pt x="435" y="56"/>
                  </a:lnTo>
                  <a:lnTo>
                    <a:pt x="432" y="56"/>
                  </a:lnTo>
                  <a:lnTo>
                    <a:pt x="428" y="55"/>
                  </a:lnTo>
                  <a:lnTo>
                    <a:pt x="423" y="55"/>
                  </a:lnTo>
                  <a:lnTo>
                    <a:pt x="419" y="55"/>
                  </a:lnTo>
                  <a:lnTo>
                    <a:pt x="413" y="55"/>
                  </a:lnTo>
                  <a:lnTo>
                    <a:pt x="408" y="55"/>
                  </a:lnTo>
                  <a:lnTo>
                    <a:pt x="402" y="55"/>
                  </a:lnTo>
                  <a:lnTo>
                    <a:pt x="395" y="55"/>
                  </a:lnTo>
                  <a:lnTo>
                    <a:pt x="389" y="56"/>
                  </a:lnTo>
                  <a:lnTo>
                    <a:pt x="380" y="56"/>
                  </a:lnTo>
                  <a:lnTo>
                    <a:pt x="372" y="56"/>
                  </a:lnTo>
                  <a:lnTo>
                    <a:pt x="363" y="58"/>
                  </a:lnTo>
                  <a:lnTo>
                    <a:pt x="354" y="58"/>
                  </a:lnTo>
                  <a:lnTo>
                    <a:pt x="349" y="59"/>
                  </a:lnTo>
                  <a:lnTo>
                    <a:pt x="345" y="59"/>
                  </a:lnTo>
                  <a:lnTo>
                    <a:pt x="339" y="59"/>
                  </a:lnTo>
                  <a:lnTo>
                    <a:pt x="333" y="61"/>
                  </a:lnTo>
                  <a:lnTo>
                    <a:pt x="327" y="61"/>
                  </a:lnTo>
                  <a:lnTo>
                    <a:pt x="319" y="62"/>
                  </a:lnTo>
                  <a:lnTo>
                    <a:pt x="312" y="62"/>
                  </a:lnTo>
                  <a:lnTo>
                    <a:pt x="304" y="64"/>
                  </a:lnTo>
                  <a:lnTo>
                    <a:pt x="297" y="65"/>
                  </a:lnTo>
                  <a:lnTo>
                    <a:pt x="288" y="65"/>
                  </a:lnTo>
                  <a:lnTo>
                    <a:pt x="279" y="67"/>
                  </a:lnTo>
                  <a:lnTo>
                    <a:pt x="270" y="68"/>
                  </a:lnTo>
                  <a:lnTo>
                    <a:pt x="261" y="68"/>
                  </a:lnTo>
                  <a:lnTo>
                    <a:pt x="250" y="70"/>
                  </a:lnTo>
                  <a:lnTo>
                    <a:pt x="240" y="71"/>
                  </a:lnTo>
                  <a:lnTo>
                    <a:pt x="229" y="73"/>
                  </a:lnTo>
                  <a:lnTo>
                    <a:pt x="218" y="74"/>
                  </a:lnTo>
                  <a:lnTo>
                    <a:pt x="206" y="76"/>
                  </a:lnTo>
                  <a:lnTo>
                    <a:pt x="194" y="77"/>
                  </a:lnTo>
                  <a:lnTo>
                    <a:pt x="182" y="79"/>
                  </a:lnTo>
                  <a:lnTo>
                    <a:pt x="169" y="80"/>
                  </a:lnTo>
                  <a:lnTo>
                    <a:pt x="155" y="82"/>
                  </a:lnTo>
                  <a:lnTo>
                    <a:pt x="142" y="83"/>
                  </a:lnTo>
                  <a:lnTo>
                    <a:pt x="128" y="85"/>
                  </a:lnTo>
                  <a:lnTo>
                    <a:pt x="113" y="86"/>
                  </a:lnTo>
                  <a:lnTo>
                    <a:pt x="98" y="89"/>
                  </a:lnTo>
                  <a:lnTo>
                    <a:pt x="83" y="91"/>
                  </a:lnTo>
                  <a:lnTo>
                    <a:pt x="68" y="92"/>
                  </a:lnTo>
                  <a:lnTo>
                    <a:pt x="51" y="95"/>
                  </a:lnTo>
                  <a:lnTo>
                    <a:pt x="35" y="97"/>
                  </a:lnTo>
                  <a:lnTo>
                    <a:pt x="18" y="100"/>
                  </a:lnTo>
                  <a:lnTo>
                    <a:pt x="0" y="101"/>
                  </a:lnTo>
                  <a:lnTo>
                    <a:pt x="0" y="101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6735763" y="688975"/>
              <a:ext cx="173038" cy="796925"/>
            </a:xfrm>
            <a:custGeom>
              <a:avLst/>
              <a:gdLst>
                <a:gd name="T0" fmla="*/ 8 w 109"/>
                <a:gd name="T1" fmla="*/ 1 h 502"/>
                <a:gd name="T2" fmla="*/ 18 w 109"/>
                <a:gd name="T3" fmla="*/ 0 h 502"/>
                <a:gd name="T4" fmla="*/ 32 w 109"/>
                <a:gd name="T5" fmla="*/ 0 h 502"/>
                <a:gd name="T6" fmla="*/ 48 w 109"/>
                <a:gd name="T7" fmla="*/ 1 h 502"/>
                <a:gd name="T8" fmla="*/ 66 w 109"/>
                <a:gd name="T9" fmla="*/ 6 h 502"/>
                <a:gd name="T10" fmla="*/ 80 w 109"/>
                <a:gd name="T11" fmla="*/ 12 h 502"/>
                <a:gd name="T12" fmla="*/ 92 w 109"/>
                <a:gd name="T13" fmla="*/ 16 h 502"/>
                <a:gd name="T14" fmla="*/ 100 w 109"/>
                <a:gd name="T15" fmla="*/ 21 h 502"/>
                <a:gd name="T16" fmla="*/ 104 w 109"/>
                <a:gd name="T17" fmla="*/ 24 h 502"/>
                <a:gd name="T18" fmla="*/ 107 w 109"/>
                <a:gd name="T19" fmla="*/ 28 h 502"/>
                <a:gd name="T20" fmla="*/ 107 w 109"/>
                <a:gd name="T21" fmla="*/ 34 h 502"/>
                <a:gd name="T22" fmla="*/ 109 w 109"/>
                <a:gd name="T23" fmla="*/ 42 h 502"/>
                <a:gd name="T24" fmla="*/ 109 w 109"/>
                <a:gd name="T25" fmla="*/ 46 h 502"/>
                <a:gd name="T26" fmla="*/ 107 w 109"/>
                <a:gd name="T27" fmla="*/ 52 h 502"/>
                <a:gd name="T28" fmla="*/ 107 w 109"/>
                <a:gd name="T29" fmla="*/ 62 h 502"/>
                <a:gd name="T30" fmla="*/ 107 w 109"/>
                <a:gd name="T31" fmla="*/ 74 h 502"/>
                <a:gd name="T32" fmla="*/ 107 w 109"/>
                <a:gd name="T33" fmla="*/ 87 h 502"/>
                <a:gd name="T34" fmla="*/ 106 w 109"/>
                <a:gd name="T35" fmla="*/ 104 h 502"/>
                <a:gd name="T36" fmla="*/ 104 w 109"/>
                <a:gd name="T37" fmla="*/ 122 h 502"/>
                <a:gd name="T38" fmla="*/ 103 w 109"/>
                <a:gd name="T39" fmla="*/ 141 h 502"/>
                <a:gd name="T40" fmla="*/ 98 w 109"/>
                <a:gd name="T41" fmla="*/ 191 h 502"/>
                <a:gd name="T42" fmla="*/ 95 w 109"/>
                <a:gd name="T43" fmla="*/ 244 h 502"/>
                <a:gd name="T44" fmla="*/ 94 w 109"/>
                <a:gd name="T45" fmla="*/ 288 h 502"/>
                <a:gd name="T46" fmla="*/ 92 w 109"/>
                <a:gd name="T47" fmla="*/ 318 h 502"/>
                <a:gd name="T48" fmla="*/ 92 w 109"/>
                <a:gd name="T49" fmla="*/ 351 h 502"/>
                <a:gd name="T50" fmla="*/ 91 w 109"/>
                <a:gd name="T51" fmla="*/ 384 h 502"/>
                <a:gd name="T52" fmla="*/ 88 w 109"/>
                <a:gd name="T53" fmla="*/ 413 h 502"/>
                <a:gd name="T54" fmla="*/ 86 w 109"/>
                <a:gd name="T55" fmla="*/ 438 h 502"/>
                <a:gd name="T56" fmla="*/ 83 w 109"/>
                <a:gd name="T57" fmla="*/ 459 h 502"/>
                <a:gd name="T58" fmla="*/ 80 w 109"/>
                <a:gd name="T59" fmla="*/ 476 h 502"/>
                <a:gd name="T60" fmla="*/ 77 w 109"/>
                <a:gd name="T61" fmla="*/ 488 h 502"/>
                <a:gd name="T62" fmla="*/ 73 w 109"/>
                <a:gd name="T63" fmla="*/ 497 h 502"/>
                <a:gd name="T64" fmla="*/ 66 w 109"/>
                <a:gd name="T65" fmla="*/ 500 h 502"/>
                <a:gd name="T66" fmla="*/ 60 w 109"/>
                <a:gd name="T67" fmla="*/ 502 h 502"/>
                <a:gd name="T68" fmla="*/ 54 w 109"/>
                <a:gd name="T69" fmla="*/ 499 h 502"/>
                <a:gd name="T70" fmla="*/ 50 w 109"/>
                <a:gd name="T71" fmla="*/ 495 h 502"/>
                <a:gd name="T72" fmla="*/ 45 w 109"/>
                <a:gd name="T73" fmla="*/ 489 h 502"/>
                <a:gd name="T74" fmla="*/ 42 w 109"/>
                <a:gd name="T75" fmla="*/ 482 h 502"/>
                <a:gd name="T76" fmla="*/ 39 w 109"/>
                <a:gd name="T77" fmla="*/ 473 h 502"/>
                <a:gd name="T78" fmla="*/ 38 w 109"/>
                <a:gd name="T79" fmla="*/ 461 h 502"/>
                <a:gd name="T80" fmla="*/ 36 w 109"/>
                <a:gd name="T81" fmla="*/ 447 h 502"/>
                <a:gd name="T82" fmla="*/ 36 w 109"/>
                <a:gd name="T83" fmla="*/ 425 h 502"/>
                <a:gd name="T84" fmla="*/ 36 w 109"/>
                <a:gd name="T85" fmla="*/ 392 h 502"/>
                <a:gd name="T86" fmla="*/ 36 w 109"/>
                <a:gd name="T87" fmla="*/ 355 h 502"/>
                <a:gd name="T88" fmla="*/ 36 w 109"/>
                <a:gd name="T89" fmla="*/ 316 h 502"/>
                <a:gd name="T90" fmla="*/ 36 w 109"/>
                <a:gd name="T91" fmla="*/ 251 h 502"/>
                <a:gd name="T92" fmla="*/ 36 w 109"/>
                <a:gd name="T93" fmla="*/ 169 h 502"/>
                <a:gd name="T94" fmla="*/ 36 w 109"/>
                <a:gd name="T95" fmla="*/ 128 h 502"/>
                <a:gd name="T96" fmla="*/ 36 w 109"/>
                <a:gd name="T97" fmla="*/ 108 h 502"/>
                <a:gd name="T98" fmla="*/ 35 w 109"/>
                <a:gd name="T99" fmla="*/ 92 h 502"/>
                <a:gd name="T100" fmla="*/ 33 w 109"/>
                <a:gd name="T101" fmla="*/ 78 h 502"/>
                <a:gd name="T102" fmla="*/ 32 w 109"/>
                <a:gd name="T103" fmla="*/ 65 h 502"/>
                <a:gd name="T104" fmla="*/ 29 w 109"/>
                <a:gd name="T105" fmla="*/ 54 h 502"/>
                <a:gd name="T106" fmla="*/ 24 w 109"/>
                <a:gd name="T107" fmla="*/ 45 h 502"/>
                <a:gd name="T108" fmla="*/ 20 w 109"/>
                <a:gd name="T109" fmla="*/ 37 h 502"/>
                <a:gd name="T110" fmla="*/ 11 w 109"/>
                <a:gd name="T111" fmla="*/ 28 h 502"/>
                <a:gd name="T112" fmla="*/ 5 w 109"/>
                <a:gd name="T113" fmla="*/ 22 h 502"/>
                <a:gd name="T114" fmla="*/ 0 w 109"/>
                <a:gd name="T115" fmla="*/ 13 h 502"/>
                <a:gd name="T116" fmla="*/ 0 w 109"/>
                <a:gd name="T117" fmla="*/ 7 h 502"/>
                <a:gd name="T118" fmla="*/ 3 w 109"/>
                <a:gd name="T119" fmla="*/ 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" h="502">
                  <a:moveTo>
                    <a:pt x="3" y="3"/>
                  </a:moveTo>
                  <a:lnTo>
                    <a:pt x="8" y="1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48" y="1"/>
                  </a:lnTo>
                  <a:lnTo>
                    <a:pt x="57" y="3"/>
                  </a:lnTo>
                  <a:lnTo>
                    <a:pt x="66" y="6"/>
                  </a:lnTo>
                  <a:lnTo>
                    <a:pt x="74" y="9"/>
                  </a:lnTo>
                  <a:lnTo>
                    <a:pt x="80" y="12"/>
                  </a:lnTo>
                  <a:lnTo>
                    <a:pt x="86" y="15"/>
                  </a:lnTo>
                  <a:lnTo>
                    <a:pt x="92" y="16"/>
                  </a:lnTo>
                  <a:lnTo>
                    <a:pt x="97" y="18"/>
                  </a:lnTo>
                  <a:lnTo>
                    <a:pt x="100" y="21"/>
                  </a:lnTo>
                  <a:lnTo>
                    <a:pt x="103" y="22"/>
                  </a:lnTo>
                  <a:lnTo>
                    <a:pt x="104" y="24"/>
                  </a:lnTo>
                  <a:lnTo>
                    <a:pt x="106" y="25"/>
                  </a:lnTo>
                  <a:lnTo>
                    <a:pt x="107" y="28"/>
                  </a:lnTo>
                  <a:lnTo>
                    <a:pt x="107" y="30"/>
                  </a:lnTo>
                  <a:lnTo>
                    <a:pt x="107" y="34"/>
                  </a:lnTo>
                  <a:lnTo>
                    <a:pt x="109" y="37"/>
                  </a:lnTo>
                  <a:lnTo>
                    <a:pt x="109" y="42"/>
                  </a:lnTo>
                  <a:lnTo>
                    <a:pt x="109" y="43"/>
                  </a:lnTo>
                  <a:lnTo>
                    <a:pt x="109" y="46"/>
                  </a:lnTo>
                  <a:lnTo>
                    <a:pt x="107" y="49"/>
                  </a:lnTo>
                  <a:lnTo>
                    <a:pt x="107" y="52"/>
                  </a:lnTo>
                  <a:lnTo>
                    <a:pt x="107" y="57"/>
                  </a:lnTo>
                  <a:lnTo>
                    <a:pt x="107" y="62"/>
                  </a:lnTo>
                  <a:lnTo>
                    <a:pt x="107" y="68"/>
                  </a:lnTo>
                  <a:lnTo>
                    <a:pt x="107" y="74"/>
                  </a:lnTo>
                  <a:lnTo>
                    <a:pt x="107" y="80"/>
                  </a:lnTo>
                  <a:lnTo>
                    <a:pt x="107" y="87"/>
                  </a:lnTo>
                  <a:lnTo>
                    <a:pt x="106" y="95"/>
                  </a:lnTo>
                  <a:lnTo>
                    <a:pt x="106" y="104"/>
                  </a:lnTo>
                  <a:lnTo>
                    <a:pt x="106" y="111"/>
                  </a:lnTo>
                  <a:lnTo>
                    <a:pt x="104" y="122"/>
                  </a:lnTo>
                  <a:lnTo>
                    <a:pt x="104" y="131"/>
                  </a:lnTo>
                  <a:lnTo>
                    <a:pt x="103" y="141"/>
                  </a:lnTo>
                  <a:lnTo>
                    <a:pt x="101" y="166"/>
                  </a:lnTo>
                  <a:lnTo>
                    <a:pt x="98" y="191"/>
                  </a:lnTo>
                  <a:lnTo>
                    <a:pt x="97" y="217"/>
                  </a:lnTo>
                  <a:lnTo>
                    <a:pt x="95" y="244"/>
                  </a:lnTo>
                  <a:lnTo>
                    <a:pt x="94" y="272"/>
                  </a:lnTo>
                  <a:lnTo>
                    <a:pt x="94" y="288"/>
                  </a:lnTo>
                  <a:lnTo>
                    <a:pt x="92" y="303"/>
                  </a:lnTo>
                  <a:lnTo>
                    <a:pt x="92" y="318"/>
                  </a:lnTo>
                  <a:lnTo>
                    <a:pt x="92" y="334"/>
                  </a:lnTo>
                  <a:lnTo>
                    <a:pt x="92" y="351"/>
                  </a:lnTo>
                  <a:lnTo>
                    <a:pt x="92" y="367"/>
                  </a:lnTo>
                  <a:lnTo>
                    <a:pt x="91" y="384"/>
                  </a:lnTo>
                  <a:lnTo>
                    <a:pt x="89" y="399"/>
                  </a:lnTo>
                  <a:lnTo>
                    <a:pt x="88" y="413"/>
                  </a:lnTo>
                  <a:lnTo>
                    <a:pt x="88" y="426"/>
                  </a:lnTo>
                  <a:lnTo>
                    <a:pt x="86" y="438"/>
                  </a:lnTo>
                  <a:lnTo>
                    <a:pt x="85" y="449"/>
                  </a:lnTo>
                  <a:lnTo>
                    <a:pt x="83" y="459"/>
                  </a:lnTo>
                  <a:lnTo>
                    <a:pt x="82" y="468"/>
                  </a:lnTo>
                  <a:lnTo>
                    <a:pt x="80" y="476"/>
                  </a:lnTo>
                  <a:lnTo>
                    <a:pt x="79" y="482"/>
                  </a:lnTo>
                  <a:lnTo>
                    <a:pt x="77" y="488"/>
                  </a:lnTo>
                  <a:lnTo>
                    <a:pt x="74" y="492"/>
                  </a:lnTo>
                  <a:lnTo>
                    <a:pt x="73" y="497"/>
                  </a:lnTo>
                  <a:lnTo>
                    <a:pt x="69" y="499"/>
                  </a:lnTo>
                  <a:lnTo>
                    <a:pt x="66" y="500"/>
                  </a:lnTo>
                  <a:lnTo>
                    <a:pt x="63" y="502"/>
                  </a:lnTo>
                  <a:lnTo>
                    <a:pt x="60" y="502"/>
                  </a:lnTo>
                  <a:lnTo>
                    <a:pt x="57" y="500"/>
                  </a:lnTo>
                  <a:lnTo>
                    <a:pt x="54" y="499"/>
                  </a:lnTo>
                  <a:lnTo>
                    <a:pt x="53" y="497"/>
                  </a:lnTo>
                  <a:lnTo>
                    <a:pt x="50" y="495"/>
                  </a:lnTo>
                  <a:lnTo>
                    <a:pt x="47" y="492"/>
                  </a:lnTo>
                  <a:lnTo>
                    <a:pt x="45" y="489"/>
                  </a:lnTo>
                  <a:lnTo>
                    <a:pt x="44" y="486"/>
                  </a:lnTo>
                  <a:lnTo>
                    <a:pt x="42" y="482"/>
                  </a:lnTo>
                  <a:lnTo>
                    <a:pt x="41" y="477"/>
                  </a:lnTo>
                  <a:lnTo>
                    <a:pt x="39" y="473"/>
                  </a:lnTo>
                  <a:lnTo>
                    <a:pt x="38" y="467"/>
                  </a:lnTo>
                  <a:lnTo>
                    <a:pt x="38" y="461"/>
                  </a:lnTo>
                  <a:lnTo>
                    <a:pt x="36" y="453"/>
                  </a:lnTo>
                  <a:lnTo>
                    <a:pt x="36" y="447"/>
                  </a:lnTo>
                  <a:lnTo>
                    <a:pt x="36" y="438"/>
                  </a:lnTo>
                  <a:lnTo>
                    <a:pt x="36" y="425"/>
                  </a:lnTo>
                  <a:lnTo>
                    <a:pt x="36" y="408"/>
                  </a:lnTo>
                  <a:lnTo>
                    <a:pt x="36" y="392"/>
                  </a:lnTo>
                  <a:lnTo>
                    <a:pt x="36" y="373"/>
                  </a:lnTo>
                  <a:lnTo>
                    <a:pt x="36" y="355"/>
                  </a:lnTo>
                  <a:lnTo>
                    <a:pt x="36" y="336"/>
                  </a:lnTo>
                  <a:lnTo>
                    <a:pt x="36" y="316"/>
                  </a:lnTo>
                  <a:lnTo>
                    <a:pt x="36" y="295"/>
                  </a:lnTo>
                  <a:lnTo>
                    <a:pt x="36" y="251"/>
                  </a:lnTo>
                  <a:lnTo>
                    <a:pt x="36" y="209"/>
                  </a:lnTo>
                  <a:lnTo>
                    <a:pt x="36" y="169"/>
                  </a:lnTo>
                  <a:lnTo>
                    <a:pt x="36" y="147"/>
                  </a:lnTo>
                  <a:lnTo>
                    <a:pt x="36" y="128"/>
                  </a:lnTo>
                  <a:lnTo>
                    <a:pt x="36" y="117"/>
                  </a:lnTo>
                  <a:lnTo>
                    <a:pt x="36" y="108"/>
                  </a:lnTo>
                  <a:lnTo>
                    <a:pt x="35" y="101"/>
                  </a:lnTo>
                  <a:lnTo>
                    <a:pt x="35" y="92"/>
                  </a:lnTo>
                  <a:lnTo>
                    <a:pt x="35" y="84"/>
                  </a:lnTo>
                  <a:lnTo>
                    <a:pt x="33" y="78"/>
                  </a:lnTo>
                  <a:lnTo>
                    <a:pt x="32" y="71"/>
                  </a:lnTo>
                  <a:lnTo>
                    <a:pt x="32" y="65"/>
                  </a:lnTo>
                  <a:lnTo>
                    <a:pt x="30" y="60"/>
                  </a:lnTo>
                  <a:lnTo>
                    <a:pt x="29" y="54"/>
                  </a:lnTo>
                  <a:lnTo>
                    <a:pt x="26" y="49"/>
                  </a:lnTo>
                  <a:lnTo>
                    <a:pt x="24" y="45"/>
                  </a:lnTo>
                  <a:lnTo>
                    <a:pt x="21" y="42"/>
                  </a:lnTo>
                  <a:lnTo>
                    <a:pt x="20" y="37"/>
                  </a:lnTo>
                  <a:lnTo>
                    <a:pt x="14" y="31"/>
                  </a:lnTo>
                  <a:lnTo>
                    <a:pt x="11" y="28"/>
                  </a:lnTo>
                  <a:lnTo>
                    <a:pt x="8" y="27"/>
                  </a:lnTo>
                  <a:lnTo>
                    <a:pt x="5" y="22"/>
                  </a:lnTo>
                  <a:lnTo>
                    <a:pt x="2" y="18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6626225" y="1119188"/>
              <a:ext cx="420688" cy="90487"/>
            </a:xfrm>
            <a:custGeom>
              <a:avLst/>
              <a:gdLst>
                <a:gd name="T0" fmla="*/ 218 w 265"/>
                <a:gd name="T1" fmla="*/ 41 h 57"/>
                <a:gd name="T2" fmla="*/ 194 w 265"/>
                <a:gd name="T3" fmla="*/ 42 h 57"/>
                <a:gd name="T4" fmla="*/ 179 w 265"/>
                <a:gd name="T5" fmla="*/ 44 h 57"/>
                <a:gd name="T6" fmla="*/ 166 w 265"/>
                <a:gd name="T7" fmla="*/ 44 h 57"/>
                <a:gd name="T8" fmla="*/ 132 w 265"/>
                <a:gd name="T9" fmla="*/ 44 h 57"/>
                <a:gd name="T10" fmla="*/ 108 w 265"/>
                <a:gd name="T11" fmla="*/ 47 h 57"/>
                <a:gd name="T12" fmla="*/ 90 w 265"/>
                <a:gd name="T13" fmla="*/ 50 h 57"/>
                <a:gd name="T14" fmla="*/ 74 w 265"/>
                <a:gd name="T15" fmla="*/ 53 h 57"/>
                <a:gd name="T16" fmla="*/ 60 w 265"/>
                <a:gd name="T17" fmla="*/ 56 h 57"/>
                <a:gd name="T18" fmla="*/ 53 w 265"/>
                <a:gd name="T19" fmla="*/ 57 h 57"/>
                <a:gd name="T20" fmla="*/ 47 w 265"/>
                <a:gd name="T21" fmla="*/ 57 h 57"/>
                <a:gd name="T22" fmla="*/ 41 w 265"/>
                <a:gd name="T23" fmla="*/ 56 h 57"/>
                <a:gd name="T24" fmla="*/ 30 w 265"/>
                <a:gd name="T25" fmla="*/ 51 h 57"/>
                <a:gd name="T26" fmla="*/ 17 w 265"/>
                <a:gd name="T27" fmla="*/ 47 h 57"/>
                <a:gd name="T28" fmla="*/ 8 w 265"/>
                <a:gd name="T29" fmla="*/ 41 h 57"/>
                <a:gd name="T30" fmla="*/ 3 w 265"/>
                <a:gd name="T31" fmla="*/ 35 h 57"/>
                <a:gd name="T32" fmla="*/ 0 w 265"/>
                <a:gd name="T33" fmla="*/ 27 h 57"/>
                <a:gd name="T34" fmla="*/ 23 w 265"/>
                <a:gd name="T35" fmla="*/ 21 h 57"/>
                <a:gd name="T36" fmla="*/ 66 w 265"/>
                <a:gd name="T37" fmla="*/ 17 h 57"/>
                <a:gd name="T38" fmla="*/ 104 w 265"/>
                <a:gd name="T39" fmla="*/ 12 h 57"/>
                <a:gd name="T40" fmla="*/ 138 w 265"/>
                <a:gd name="T41" fmla="*/ 8 h 57"/>
                <a:gd name="T42" fmla="*/ 167 w 265"/>
                <a:gd name="T43" fmla="*/ 5 h 57"/>
                <a:gd name="T44" fmla="*/ 191 w 265"/>
                <a:gd name="T45" fmla="*/ 3 h 57"/>
                <a:gd name="T46" fmla="*/ 211 w 265"/>
                <a:gd name="T47" fmla="*/ 1 h 57"/>
                <a:gd name="T48" fmla="*/ 227 w 265"/>
                <a:gd name="T49" fmla="*/ 0 h 57"/>
                <a:gd name="T50" fmla="*/ 241 w 265"/>
                <a:gd name="T51" fmla="*/ 0 h 57"/>
                <a:gd name="T52" fmla="*/ 253 w 265"/>
                <a:gd name="T53" fmla="*/ 1 h 57"/>
                <a:gd name="T54" fmla="*/ 260 w 265"/>
                <a:gd name="T55" fmla="*/ 6 h 57"/>
                <a:gd name="T56" fmla="*/ 265 w 265"/>
                <a:gd name="T57" fmla="*/ 11 h 57"/>
                <a:gd name="T58" fmla="*/ 265 w 265"/>
                <a:gd name="T59" fmla="*/ 18 h 57"/>
                <a:gd name="T60" fmla="*/ 260 w 265"/>
                <a:gd name="T61" fmla="*/ 26 h 57"/>
                <a:gd name="T62" fmla="*/ 251 w 265"/>
                <a:gd name="T63" fmla="*/ 32 h 57"/>
                <a:gd name="T64" fmla="*/ 236 w 265"/>
                <a:gd name="T65" fmla="*/ 36 h 57"/>
                <a:gd name="T66" fmla="*/ 227 w 265"/>
                <a:gd name="T67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57">
                  <a:moveTo>
                    <a:pt x="227" y="39"/>
                  </a:moveTo>
                  <a:lnTo>
                    <a:pt x="218" y="41"/>
                  </a:lnTo>
                  <a:lnTo>
                    <a:pt x="211" y="41"/>
                  </a:lnTo>
                  <a:lnTo>
                    <a:pt x="194" y="42"/>
                  </a:lnTo>
                  <a:lnTo>
                    <a:pt x="187" y="44"/>
                  </a:lnTo>
                  <a:lnTo>
                    <a:pt x="179" y="44"/>
                  </a:lnTo>
                  <a:lnTo>
                    <a:pt x="173" y="44"/>
                  </a:lnTo>
                  <a:lnTo>
                    <a:pt x="166" y="44"/>
                  </a:lnTo>
                  <a:lnTo>
                    <a:pt x="149" y="44"/>
                  </a:lnTo>
                  <a:lnTo>
                    <a:pt x="132" y="44"/>
                  </a:lnTo>
                  <a:lnTo>
                    <a:pt x="116" y="45"/>
                  </a:lnTo>
                  <a:lnTo>
                    <a:pt x="108" y="47"/>
                  </a:lnTo>
                  <a:lnTo>
                    <a:pt x="99" y="48"/>
                  </a:lnTo>
                  <a:lnTo>
                    <a:pt x="90" y="50"/>
                  </a:lnTo>
                  <a:lnTo>
                    <a:pt x="81" y="51"/>
                  </a:lnTo>
                  <a:lnTo>
                    <a:pt x="74" y="53"/>
                  </a:lnTo>
                  <a:lnTo>
                    <a:pt x="66" y="54"/>
                  </a:lnTo>
                  <a:lnTo>
                    <a:pt x="60" y="56"/>
                  </a:lnTo>
                  <a:lnTo>
                    <a:pt x="56" y="57"/>
                  </a:lnTo>
                  <a:lnTo>
                    <a:pt x="53" y="57"/>
                  </a:lnTo>
                  <a:lnTo>
                    <a:pt x="50" y="57"/>
                  </a:lnTo>
                  <a:lnTo>
                    <a:pt x="47" y="57"/>
                  </a:lnTo>
                  <a:lnTo>
                    <a:pt x="45" y="57"/>
                  </a:lnTo>
                  <a:lnTo>
                    <a:pt x="41" y="56"/>
                  </a:lnTo>
                  <a:lnTo>
                    <a:pt x="38" y="54"/>
                  </a:lnTo>
                  <a:lnTo>
                    <a:pt x="30" y="51"/>
                  </a:lnTo>
                  <a:lnTo>
                    <a:pt x="23" y="48"/>
                  </a:lnTo>
                  <a:lnTo>
                    <a:pt x="17" y="47"/>
                  </a:lnTo>
                  <a:lnTo>
                    <a:pt x="12" y="44"/>
                  </a:lnTo>
                  <a:lnTo>
                    <a:pt x="8" y="41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23" y="21"/>
                  </a:lnTo>
                  <a:lnTo>
                    <a:pt x="45" y="20"/>
                  </a:lnTo>
                  <a:lnTo>
                    <a:pt x="66" y="17"/>
                  </a:lnTo>
                  <a:lnTo>
                    <a:pt x="86" y="14"/>
                  </a:lnTo>
                  <a:lnTo>
                    <a:pt x="104" y="12"/>
                  </a:lnTo>
                  <a:lnTo>
                    <a:pt x="122" y="11"/>
                  </a:lnTo>
                  <a:lnTo>
                    <a:pt x="138" y="8"/>
                  </a:lnTo>
                  <a:lnTo>
                    <a:pt x="154" y="6"/>
                  </a:lnTo>
                  <a:lnTo>
                    <a:pt x="167" y="5"/>
                  </a:lnTo>
                  <a:lnTo>
                    <a:pt x="181" y="5"/>
                  </a:lnTo>
                  <a:lnTo>
                    <a:pt x="191" y="3"/>
                  </a:lnTo>
                  <a:lnTo>
                    <a:pt x="202" y="1"/>
                  </a:lnTo>
                  <a:lnTo>
                    <a:pt x="211" y="1"/>
                  </a:lnTo>
                  <a:lnTo>
                    <a:pt x="220" y="0"/>
                  </a:lnTo>
                  <a:lnTo>
                    <a:pt x="227" y="0"/>
                  </a:lnTo>
                  <a:lnTo>
                    <a:pt x="232" y="0"/>
                  </a:lnTo>
                  <a:lnTo>
                    <a:pt x="241" y="0"/>
                  </a:lnTo>
                  <a:lnTo>
                    <a:pt x="247" y="1"/>
                  </a:lnTo>
                  <a:lnTo>
                    <a:pt x="253" y="1"/>
                  </a:lnTo>
                  <a:lnTo>
                    <a:pt x="257" y="3"/>
                  </a:lnTo>
                  <a:lnTo>
                    <a:pt x="260" y="6"/>
                  </a:lnTo>
                  <a:lnTo>
                    <a:pt x="263" y="8"/>
                  </a:lnTo>
                  <a:lnTo>
                    <a:pt x="265" y="11"/>
                  </a:lnTo>
                  <a:lnTo>
                    <a:pt x="265" y="15"/>
                  </a:lnTo>
                  <a:lnTo>
                    <a:pt x="265" y="18"/>
                  </a:lnTo>
                  <a:lnTo>
                    <a:pt x="263" y="21"/>
                  </a:lnTo>
                  <a:lnTo>
                    <a:pt x="260" y="26"/>
                  </a:lnTo>
                  <a:lnTo>
                    <a:pt x="256" y="29"/>
                  </a:lnTo>
                  <a:lnTo>
                    <a:pt x="251" y="32"/>
                  </a:lnTo>
                  <a:lnTo>
                    <a:pt x="244" y="35"/>
                  </a:lnTo>
                  <a:lnTo>
                    <a:pt x="236" y="36"/>
                  </a:lnTo>
                  <a:lnTo>
                    <a:pt x="232" y="38"/>
                  </a:lnTo>
                  <a:lnTo>
                    <a:pt x="227" y="39"/>
                  </a:lnTo>
                  <a:lnTo>
                    <a:pt x="227" y="39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599238" y="1271588"/>
              <a:ext cx="447675" cy="106362"/>
            </a:xfrm>
            <a:custGeom>
              <a:avLst/>
              <a:gdLst>
                <a:gd name="T0" fmla="*/ 29 w 282"/>
                <a:gd name="T1" fmla="*/ 67 h 67"/>
                <a:gd name="T2" fmla="*/ 22 w 282"/>
                <a:gd name="T3" fmla="*/ 64 h 67"/>
                <a:gd name="T4" fmla="*/ 12 w 282"/>
                <a:gd name="T5" fmla="*/ 56 h 67"/>
                <a:gd name="T6" fmla="*/ 5 w 282"/>
                <a:gd name="T7" fmla="*/ 46 h 67"/>
                <a:gd name="T8" fmla="*/ 26 w 282"/>
                <a:gd name="T9" fmla="*/ 34 h 67"/>
                <a:gd name="T10" fmla="*/ 71 w 282"/>
                <a:gd name="T11" fmla="*/ 26 h 67"/>
                <a:gd name="T12" fmla="*/ 112 w 282"/>
                <a:gd name="T13" fmla="*/ 18 h 67"/>
                <a:gd name="T14" fmla="*/ 148 w 282"/>
                <a:gd name="T15" fmla="*/ 12 h 67"/>
                <a:gd name="T16" fmla="*/ 178 w 282"/>
                <a:gd name="T17" fmla="*/ 8 h 67"/>
                <a:gd name="T18" fmla="*/ 202 w 282"/>
                <a:gd name="T19" fmla="*/ 3 h 67"/>
                <a:gd name="T20" fmla="*/ 223 w 282"/>
                <a:gd name="T21" fmla="*/ 2 h 67"/>
                <a:gd name="T22" fmla="*/ 238 w 282"/>
                <a:gd name="T23" fmla="*/ 0 h 67"/>
                <a:gd name="T24" fmla="*/ 249 w 282"/>
                <a:gd name="T25" fmla="*/ 0 h 67"/>
                <a:gd name="T26" fmla="*/ 261 w 282"/>
                <a:gd name="T27" fmla="*/ 3 h 67"/>
                <a:gd name="T28" fmla="*/ 273 w 282"/>
                <a:gd name="T29" fmla="*/ 8 h 67"/>
                <a:gd name="T30" fmla="*/ 280 w 282"/>
                <a:gd name="T31" fmla="*/ 12 h 67"/>
                <a:gd name="T32" fmla="*/ 282 w 282"/>
                <a:gd name="T33" fmla="*/ 18 h 67"/>
                <a:gd name="T34" fmla="*/ 280 w 282"/>
                <a:gd name="T35" fmla="*/ 23 h 67"/>
                <a:gd name="T36" fmla="*/ 276 w 282"/>
                <a:gd name="T37" fmla="*/ 26 h 67"/>
                <a:gd name="T38" fmla="*/ 267 w 282"/>
                <a:gd name="T39" fmla="*/ 31 h 67"/>
                <a:gd name="T40" fmla="*/ 253 w 282"/>
                <a:gd name="T41" fmla="*/ 34 h 67"/>
                <a:gd name="T42" fmla="*/ 237 w 282"/>
                <a:gd name="T43" fmla="*/ 37 h 67"/>
                <a:gd name="T44" fmla="*/ 217 w 282"/>
                <a:gd name="T45" fmla="*/ 41 h 67"/>
                <a:gd name="T46" fmla="*/ 193 w 282"/>
                <a:gd name="T47" fmla="*/ 44 h 67"/>
                <a:gd name="T48" fmla="*/ 166 w 282"/>
                <a:gd name="T49" fmla="*/ 47 h 67"/>
                <a:gd name="T50" fmla="*/ 139 w 282"/>
                <a:gd name="T51" fmla="*/ 53 h 67"/>
                <a:gd name="T52" fmla="*/ 115 w 282"/>
                <a:gd name="T53" fmla="*/ 58 h 67"/>
                <a:gd name="T54" fmla="*/ 94 w 282"/>
                <a:gd name="T55" fmla="*/ 61 h 67"/>
                <a:gd name="T56" fmla="*/ 76 w 282"/>
                <a:gd name="T57" fmla="*/ 64 h 67"/>
                <a:gd name="T58" fmla="*/ 61 w 282"/>
                <a:gd name="T59" fmla="*/ 65 h 67"/>
                <a:gd name="T60" fmla="*/ 49 w 282"/>
                <a:gd name="T61" fmla="*/ 67 h 67"/>
                <a:gd name="T62" fmla="*/ 40 w 282"/>
                <a:gd name="T63" fmla="*/ 67 h 67"/>
                <a:gd name="T64" fmla="*/ 34 w 282"/>
                <a:gd name="T6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67">
                  <a:moveTo>
                    <a:pt x="34" y="67"/>
                  </a:moveTo>
                  <a:lnTo>
                    <a:pt x="29" y="67"/>
                  </a:lnTo>
                  <a:lnTo>
                    <a:pt x="25" y="65"/>
                  </a:lnTo>
                  <a:lnTo>
                    <a:pt x="22" y="64"/>
                  </a:lnTo>
                  <a:lnTo>
                    <a:pt x="17" y="59"/>
                  </a:lnTo>
                  <a:lnTo>
                    <a:pt x="12" y="56"/>
                  </a:lnTo>
                  <a:lnTo>
                    <a:pt x="8" y="52"/>
                  </a:lnTo>
                  <a:lnTo>
                    <a:pt x="5" y="46"/>
                  </a:lnTo>
                  <a:lnTo>
                    <a:pt x="0" y="38"/>
                  </a:lnTo>
                  <a:lnTo>
                    <a:pt x="26" y="34"/>
                  </a:lnTo>
                  <a:lnTo>
                    <a:pt x="49" y="29"/>
                  </a:lnTo>
                  <a:lnTo>
                    <a:pt x="71" y="26"/>
                  </a:lnTo>
                  <a:lnTo>
                    <a:pt x="92" y="22"/>
                  </a:lnTo>
                  <a:lnTo>
                    <a:pt x="112" y="18"/>
                  </a:lnTo>
                  <a:lnTo>
                    <a:pt x="131" y="15"/>
                  </a:lnTo>
                  <a:lnTo>
                    <a:pt x="148" y="12"/>
                  </a:lnTo>
                  <a:lnTo>
                    <a:pt x="163" y="9"/>
                  </a:lnTo>
                  <a:lnTo>
                    <a:pt x="178" y="8"/>
                  </a:lnTo>
                  <a:lnTo>
                    <a:pt x="192" y="5"/>
                  </a:lnTo>
                  <a:lnTo>
                    <a:pt x="202" y="3"/>
                  </a:lnTo>
                  <a:lnTo>
                    <a:pt x="214" y="2"/>
                  </a:lnTo>
                  <a:lnTo>
                    <a:pt x="223" y="2"/>
                  </a:lnTo>
                  <a:lnTo>
                    <a:pt x="231" y="0"/>
                  </a:lnTo>
                  <a:lnTo>
                    <a:pt x="238" y="0"/>
                  </a:lnTo>
                  <a:lnTo>
                    <a:pt x="244" y="0"/>
                  </a:lnTo>
                  <a:lnTo>
                    <a:pt x="249" y="0"/>
                  </a:lnTo>
                  <a:lnTo>
                    <a:pt x="253" y="2"/>
                  </a:lnTo>
                  <a:lnTo>
                    <a:pt x="261" y="3"/>
                  </a:lnTo>
                  <a:lnTo>
                    <a:pt x="268" y="5"/>
                  </a:lnTo>
                  <a:lnTo>
                    <a:pt x="273" y="8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2" y="15"/>
                  </a:lnTo>
                  <a:lnTo>
                    <a:pt x="282" y="18"/>
                  </a:lnTo>
                  <a:lnTo>
                    <a:pt x="282" y="22"/>
                  </a:lnTo>
                  <a:lnTo>
                    <a:pt x="280" y="23"/>
                  </a:lnTo>
                  <a:lnTo>
                    <a:pt x="279" y="25"/>
                  </a:lnTo>
                  <a:lnTo>
                    <a:pt x="276" y="26"/>
                  </a:lnTo>
                  <a:lnTo>
                    <a:pt x="271" y="28"/>
                  </a:lnTo>
                  <a:lnTo>
                    <a:pt x="267" y="31"/>
                  </a:lnTo>
                  <a:lnTo>
                    <a:pt x="261" y="32"/>
                  </a:lnTo>
                  <a:lnTo>
                    <a:pt x="253" y="34"/>
                  </a:lnTo>
                  <a:lnTo>
                    <a:pt x="246" y="35"/>
                  </a:lnTo>
                  <a:lnTo>
                    <a:pt x="237" y="37"/>
                  </a:lnTo>
                  <a:lnTo>
                    <a:pt x="228" y="38"/>
                  </a:lnTo>
                  <a:lnTo>
                    <a:pt x="217" y="41"/>
                  </a:lnTo>
                  <a:lnTo>
                    <a:pt x="205" y="43"/>
                  </a:lnTo>
                  <a:lnTo>
                    <a:pt x="193" y="44"/>
                  </a:lnTo>
                  <a:lnTo>
                    <a:pt x="180" y="46"/>
                  </a:lnTo>
                  <a:lnTo>
                    <a:pt x="166" y="47"/>
                  </a:lnTo>
                  <a:lnTo>
                    <a:pt x="152" y="50"/>
                  </a:lnTo>
                  <a:lnTo>
                    <a:pt x="139" y="53"/>
                  </a:lnTo>
                  <a:lnTo>
                    <a:pt x="127" y="55"/>
                  </a:lnTo>
                  <a:lnTo>
                    <a:pt x="115" y="58"/>
                  </a:lnTo>
                  <a:lnTo>
                    <a:pt x="103" y="59"/>
                  </a:lnTo>
                  <a:lnTo>
                    <a:pt x="94" y="61"/>
                  </a:lnTo>
                  <a:lnTo>
                    <a:pt x="83" y="62"/>
                  </a:lnTo>
                  <a:lnTo>
                    <a:pt x="76" y="64"/>
                  </a:lnTo>
                  <a:lnTo>
                    <a:pt x="67" y="64"/>
                  </a:lnTo>
                  <a:lnTo>
                    <a:pt x="61" y="65"/>
                  </a:lnTo>
                  <a:lnTo>
                    <a:pt x="53" y="65"/>
                  </a:lnTo>
                  <a:lnTo>
                    <a:pt x="49" y="67"/>
                  </a:lnTo>
                  <a:lnTo>
                    <a:pt x="43" y="67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4" y="67"/>
                  </a:lnTo>
                  <a:lnTo>
                    <a:pt x="34" y="67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6554788" y="1643063"/>
              <a:ext cx="238125" cy="244475"/>
            </a:xfrm>
            <a:custGeom>
              <a:avLst/>
              <a:gdLst>
                <a:gd name="T0" fmla="*/ 150 w 150"/>
                <a:gd name="T1" fmla="*/ 105 h 154"/>
                <a:gd name="T2" fmla="*/ 150 w 150"/>
                <a:gd name="T3" fmla="*/ 111 h 154"/>
                <a:gd name="T4" fmla="*/ 149 w 150"/>
                <a:gd name="T5" fmla="*/ 116 h 154"/>
                <a:gd name="T6" fmla="*/ 147 w 150"/>
                <a:gd name="T7" fmla="*/ 122 h 154"/>
                <a:gd name="T8" fmla="*/ 146 w 150"/>
                <a:gd name="T9" fmla="*/ 127 h 154"/>
                <a:gd name="T10" fmla="*/ 143 w 150"/>
                <a:gd name="T11" fmla="*/ 131 h 154"/>
                <a:gd name="T12" fmla="*/ 141 w 150"/>
                <a:gd name="T13" fmla="*/ 134 h 154"/>
                <a:gd name="T14" fmla="*/ 137 w 150"/>
                <a:gd name="T15" fmla="*/ 137 h 154"/>
                <a:gd name="T16" fmla="*/ 134 w 150"/>
                <a:gd name="T17" fmla="*/ 140 h 154"/>
                <a:gd name="T18" fmla="*/ 129 w 150"/>
                <a:gd name="T19" fmla="*/ 143 h 154"/>
                <a:gd name="T20" fmla="*/ 126 w 150"/>
                <a:gd name="T21" fmla="*/ 146 h 154"/>
                <a:gd name="T22" fmla="*/ 123 w 150"/>
                <a:gd name="T23" fmla="*/ 149 h 154"/>
                <a:gd name="T24" fmla="*/ 120 w 150"/>
                <a:gd name="T25" fmla="*/ 151 h 154"/>
                <a:gd name="T26" fmla="*/ 117 w 150"/>
                <a:gd name="T27" fmla="*/ 152 h 154"/>
                <a:gd name="T28" fmla="*/ 116 w 150"/>
                <a:gd name="T29" fmla="*/ 154 h 154"/>
                <a:gd name="T30" fmla="*/ 113 w 150"/>
                <a:gd name="T31" fmla="*/ 154 h 154"/>
                <a:gd name="T32" fmla="*/ 111 w 150"/>
                <a:gd name="T33" fmla="*/ 154 h 154"/>
                <a:gd name="T34" fmla="*/ 110 w 150"/>
                <a:gd name="T35" fmla="*/ 154 h 154"/>
                <a:gd name="T36" fmla="*/ 108 w 150"/>
                <a:gd name="T37" fmla="*/ 152 h 154"/>
                <a:gd name="T38" fmla="*/ 105 w 150"/>
                <a:gd name="T39" fmla="*/ 149 h 154"/>
                <a:gd name="T40" fmla="*/ 101 w 150"/>
                <a:gd name="T41" fmla="*/ 145 h 154"/>
                <a:gd name="T42" fmla="*/ 96 w 150"/>
                <a:gd name="T43" fmla="*/ 139 h 154"/>
                <a:gd name="T44" fmla="*/ 92 w 150"/>
                <a:gd name="T45" fmla="*/ 133 h 154"/>
                <a:gd name="T46" fmla="*/ 86 w 150"/>
                <a:gd name="T47" fmla="*/ 125 h 154"/>
                <a:gd name="T48" fmla="*/ 78 w 150"/>
                <a:gd name="T49" fmla="*/ 116 h 154"/>
                <a:gd name="T50" fmla="*/ 71 w 150"/>
                <a:gd name="T51" fmla="*/ 105 h 154"/>
                <a:gd name="T52" fmla="*/ 63 w 150"/>
                <a:gd name="T53" fmla="*/ 93 h 154"/>
                <a:gd name="T54" fmla="*/ 54 w 150"/>
                <a:gd name="T55" fmla="*/ 81 h 154"/>
                <a:gd name="T56" fmla="*/ 45 w 150"/>
                <a:gd name="T57" fmla="*/ 68 h 154"/>
                <a:gd name="T58" fmla="*/ 34 w 150"/>
                <a:gd name="T59" fmla="*/ 53 h 154"/>
                <a:gd name="T60" fmla="*/ 24 w 150"/>
                <a:gd name="T61" fmla="*/ 36 h 154"/>
                <a:gd name="T62" fmla="*/ 12 w 150"/>
                <a:gd name="T63" fmla="*/ 20 h 154"/>
                <a:gd name="T64" fmla="*/ 0 w 150"/>
                <a:gd name="T65" fmla="*/ 0 h 154"/>
                <a:gd name="T66" fmla="*/ 10 w 150"/>
                <a:gd name="T67" fmla="*/ 1 h 154"/>
                <a:gd name="T68" fmla="*/ 21 w 150"/>
                <a:gd name="T69" fmla="*/ 1 h 154"/>
                <a:gd name="T70" fmla="*/ 42 w 150"/>
                <a:gd name="T71" fmla="*/ 3 h 154"/>
                <a:gd name="T72" fmla="*/ 51 w 150"/>
                <a:gd name="T73" fmla="*/ 4 h 154"/>
                <a:gd name="T74" fmla="*/ 60 w 150"/>
                <a:gd name="T75" fmla="*/ 6 h 154"/>
                <a:gd name="T76" fmla="*/ 69 w 150"/>
                <a:gd name="T77" fmla="*/ 9 h 154"/>
                <a:gd name="T78" fmla="*/ 78 w 150"/>
                <a:gd name="T79" fmla="*/ 11 h 154"/>
                <a:gd name="T80" fmla="*/ 84 w 150"/>
                <a:gd name="T81" fmla="*/ 14 h 154"/>
                <a:gd name="T82" fmla="*/ 90 w 150"/>
                <a:gd name="T83" fmla="*/ 18 h 154"/>
                <a:gd name="T84" fmla="*/ 104 w 150"/>
                <a:gd name="T85" fmla="*/ 27 h 154"/>
                <a:gd name="T86" fmla="*/ 116 w 150"/>
                <a:gd name="T87" fmla="*/ 38 h 154"/>
                <a:gd name="T88" fmla="*/ 128 w 150"/>
                <a:gd name="T89" fmla="*/ 48 h 154"/>
                <a:gd name="T90" fmla="*/ 134 w 150"/>
                <a:gd name="T91" fmla="*/ 56 h 154"/>
                <a:gd name="T92" fmla="*/ 138 w 150"/>
                <a:gd name="T93" fmla="*/ 63 h 154"/>
                <a:gd name="T94" fmla="*/ 143 w 150"/>
                <a:gd name="T95" fmla="*/ 71 h 154"/>
                <a:gd name="T96" fmla="*/ 146 w 150"/>
                <a:gd name="T97" fmla="*/ 77 h 154"/>
                <a:gd name="T98" fmla="*/ 147 w 150"/>
                <a:gd name="T99" fmla="*/ 84 h 154"/>
                <a:gd name="T100" fmla="*/ 149 w 150"/>
                <a:gd name="T101" fmla="*/ 92 h 154"/>
                <a:gd name="T102" fmla="*/ 150 w 150"/>
                <a:gd name="T103" fmla="*/ 99 h 154"/>
                <a:gd name="T104" fmla="*/ 150 w 150"/>
                <a:gd name="T105" fmla="*/ 105 h 154"/>
                <a:gd name="T106" fmla="*/ 150 w 150"/>
                <a:gd name="T107" fmla="*/ 10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54">
                  <a:moveTo>
                    <a:pt x="150" y="105"/>
                  </a:moveTo>
                  <a:lnTo>
                    <a:pt x="150" y="111"/>
                  </a:lnTo>
                  <a:lnTo>
                    <a:pt x="149" y="116"/>
                  </a:lnTo>
                  <a:lnTo>
                    <a:pt x="147" y="122"/>
                  </a:lnTo>
                  <a:lnTo>
                    <a:pt x="146" y="127"/>
                  </a:lnTo>
                  <a:lnTo>
                    <a:pt x="143" y="131"/>
                  </a:lnTo>
                  <a:lnTo>
                    <a:pt x="141" y="134"/>
                  </a:lnTo>
                  <a:lnTo>
                    <a:pt x="137" y="137"/>
                  </a:lnTo>
                  <a:lnTo>
                    <a:pt x="134" y="140"/>
                  </a:lnTo>
                  <a:lnTo>
                    <a:pt x="129" y="143"/>
                  </a:lnTo>
                  <a:lnTo>
                    <a:pt x="126" y="146"/>
                  </a:lnTo>
                  <a:lnTo>
                    <a:pt x="123" y="149"/>
                  </a:lnTo>
                  <a:lnTo>
                    <a:pt x="120" y="151"/>
                  </a:lnTo>
                  <a:lnTo>
                    <a:pt x="117" y="152"/>
                  </a:lnTo>
                  <a:lnTo>
                    <a:pt x="116" y="154"/>
                  </a:lnTo>
                  <a:lnTo>
                    <a:pt x="113" y="154"/>
                  </a:lnTo>
                  <a:lnTo>
                    <a:pt x="111" y="154"/>
                  </a:lnTo>
                  <a:lnTo>
                    <a:pt x="110" y="154"/>
                  </a:lnTo>
                  <a:lnTo>
                    <a:pt x="108" y="152"/>
                  </a:lnTo>
                  <a:lnTo>
                    <a:pt x="105" y="149"/>
                  </a:lnTo>
                  <a:lnTo>
                    <a:pt x="101" y="145"/>
                  </a:lnTo>
                  <a:lnTo>
                    <a:pt x="96" y="139"/>
                  </a:lnTo>
                  <a:lnTo>
                    <a:pt x="92" y="133"/>
                  </a:lnTo>
                  <a:lnTo>
                    <a:pt x="86" y="125"/>
                  </a:lnTo>
                  <a:lnTo>
                    <a:pt x="78" y="116"/>
                  </a:lnTo>
                  <a:lnTo>
                    <a:pt x="71" y="105"/>
                  </a:lnTo>
                  <a:lnTo>
                    <a:pt x="63" y="93"/>
                  </a:lnTo>
                  <a:lnTo>
                    <a:pt x="54" y="81"/>
                  </a:lnTo>
                  <a:lnTo>
                    <a:pt x="45" y="68"/>
                  </a:lnTo>
                  <a:lnTo>
                    <a:pt x="34" y="53"/>
                  </a:lnTo>
                  <a:lnTo>
                    <a:pt x="24" y="36"/>
                  </a:lnTo>
                  <a:lnTo>
                    <a:pt x="12" y="2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21" y="1"/>
                  </a:lnTo>
                  <a:lnTo>
                    <a:pt x="42" y="3"/>
                  </a:lnTo>
                  <a:lnTo>
                    <a:pt x="51" y="4"/>
                  </a:lnTo>
                  <a:lnTo>
                    <a:pt x="60" y="6"/>
                  </a:lnTo>
                  <a:lnTo>
                    <a:pt x="69" y="9"/>
                  </a:lnTo>
                  <a:lnTo>
                    <a:pt x="78" y="11"/>
                  </a:lnTo>
                  <a:lnTo>
                    <a:pt x="84" y="14"/>
                  </a:lnTo>
                  <a:lnTo>
                    <a:pt x="90" y="18"/>
                  </a:lnTo>
                  <a:lnTo>
                    <a:pt x="104" y="27"/>
                  </a:lnTo>
                  <a:lnTo>
                    <a:pt x="116" y="38"/>
                  </a:lnTo>
                  <a:lnTo>
                    <a:pt x="128" y="48"/>
                  </a:lnTo>
                  <a:lnTo>
                    <a:pt x="134" y="56"/>
                  </a:lnTo>
                  <a:lnTo>
                    <a:pt x="138" y="63"/>
                  </a:lnTo>
                  <a:lnTo>
                    <a:pt x="143" y="71"/>
                  </a:lnTo>
                  <a:lnTo>
                    <a:pt x="146" y="77"/>
                  </a:lnTo>
                  <a:lnTo>
                    <a:pt x="147" y="84"/>
                  </a:lnTo>
                  <a:lnTo>
                    <a:pt x="149" y="92"/>
                  </a:lnTo>
                  <a:lnTo>
                    <a:pt x="150" y="99"/>
                  </a:lnTo>
                  <a:lnTo>
                    <a:pt x="150" y="105"/>
                  </a:lnTo>
                  <a:lnTo>
                    <a:pt x="150" y="105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6816725" y="1382713"/>
              <a:ext cx="368300" cy="769937"/>
            </a:xfrm>
            <a:custGeom>
              <a:avLst/>
              <a:gdLst>
                <a:gd name="T0" fmla="*/ 154 w 232"/>
                <a:gd name="T1" fmla="*/ 331 h 485"/>
                <a:gd name="T2" fmla="*/ 157 w 232"/>
                <a:gd name="T3" fmla="*/ 301 h 485"/>
                <a:gd name="T4" fmla="*/ 162 w 232"/>
                <a:gd name="T5" fmla="*/ 265 h 485"/>
                <a:gd name="T6" fmla="*/ 162 w 232"/>
                <a:gd name="T7" fmla="*/ 223 h 485"/>
                <a:gd name="T8" fmla="*/ 160 w 232"/>
                <a:gd name="T9" fmla="*/ 170 h 485"/>
                <a:gd name="T10" fmla="*/ 156 w 232"/>
                <a:gd name="T11" fmla="*/ 122 h 485"/>
                <a:gd name="T12" fmla="*/ 152 w 232"/>
                <a:gd name="T13" fmla="*/ 95 h 485"/>
                <a:gd name="T14" fmla="*/ 149 w 232"/>
                <a:gd name="T15" fmla="*/ 74 h 485"/>
                <a:gd name="T16" fmla="*/ 145 w 232"/>
                <a:gd name="T17" fmla="*/ 55 h 485"/>
                <a:gd name="T18" fmla="*/ 140 w 232"/>
                <a:gd name="T19" fmla="*/ 43 h 485"/>
                <a:gd name="T20" fmla="*/ 134 w 232"/>
                <a:gd name="T21" fmla="*/ 36 h 485"/>
                <a:gd name="T22" fmla="*/ 125 w 232"/>
                <a:gd name="T23" fmla="*/ 28 h 485"/>
                <a:gd name="T24" fmla="*/ 121 w 232"/>
                <a:gd name="T25" fmla="*/ 18 h 485"/>
                <a:gd name="T26" fmla="*/ 125 w 232"/>
                <a:gd name="T27" fmla="*/ 7 h 485"/>
                <a:gd name="T28" fmla="*/ 140 w 232"/>
                <a:gd name="T29" fmla="*/ 1 h 485"/>
                <a:gd name="T30" fmla="*/ 163 w 232"/>
                <a:gd name="T31" fmla="*/ 0 h 485"/>
                <a:gd name="T32" fmla="*/ 192 w 232"/>
                <a:gd name="T33" fmla="*/ 6 h 485"/>
                <a:gd name="T34" fmla="*/ 214 w 232"/>
                <a:gd name="T35" fmla="*/ 15 h 485"/>
                <a:gd name="T36" fmla="*/ 229 w 232"/>
                <a:gd name="T37" fmla="*/ 21 h 485"/>
                <a:gd name="T38" fmla="*/ 232 w 232"/>
                <a:gd name="T39" fmla="*/ 36 h 485"/>
                <a:gd name="T40" fmla="*/ 232 w 232"/>
                <a:gd name="T41" fmla="*/ 57 h 485"/>
                <a:gd name="T42" fmla="*/ 226 w 232"/>
                <a:gd name="T43" fmla="*/ 86 h 485"/>
                <a:gd name="T44" fmla="*/ 222 w 232"/>
                <a:gd name="T45" fmla="*/ 128 h 485"/>
                <a:gd name="T46" fmla="*/ 222 w 232"/>
                <a:gd name="T47" fmla="*/ 182 h 485"/>
                <a:gd name="T48" fmla="*/ 226 w 232"/>
                <a:gd name="T49" fmla="*/ 247 h 485"/>
                <a:gd name="T50" fmla="*/ 226 w 232"/>
                <a:gd name="T51" fmla="*/ 307 h 485"/>
                <a:gd name="T52" fmla="*/ 223 w 232"/>
                <a:gd name="T53" fmla="*/ 361 h 485"/>
                <a:gd name="T54" fmla="*/ 214 w 232"/>
                <a:gd name="T55" fmla="*/ 404 h 485"/>
                <a:gd name="T56" fmla="*/ 201 w 232"/>
                <a:gd name="T57" fmla="*/ 438 h 485"/>
                <a:gd name="T58" fmla="*/ 181 w 232"/>
                <a:gd name="T59" fmla="*/ 464 h 485"/>
                <a:gd name="T60" fmla="*/ 162 w 232"/>
                <a:gd name="T61" fmla="*/ 479 h 485"/>
                <a:gd name="T62" fmla="*/ 148 w 232"/>
                <a:gd name="T63" fmla="*/ 485 h 485"/>
                <a:gd name="T64" fmla="*/ 137 w 232"/>
                <a:gd name="T65" fmla="*/ 483 h 485"/>
                <a:gd name="T66" fmla="*/ 125 w 232"/>
                <a:gd name="T67" fmla="*/ 474 h 485"/>
                <a:gd name="T68" fmla="*/ 118 w 232"/>
                <a:gd name="T69" fmla="*/ 456 h 485"/>
                <a:gd name="T70" fmla="*/ 113 w 232"/>
                <a:gd name="T71" fmla="*/ 446 h 485"/>
                <a:gd name="T72" fmla="*/ 98 w 232"/>
                <a:gd name="T73" fmla="*/ 429 h 485"/>
                <a:gd name="T74" fmla="*/ 68 w 232"/>
                <a:gd name="T75" fmla="*/ 410 h 485"/>
                <a:gd name="T76" fmla="*/ 44 w 232"/>
                <a:gd name="T77" fmla="*/ 398 h 485"/>
                <a:gd name="T78" fmla="*/ 28 w 232"/>
                <a:gd name="T79" fmla="*/ 387 h 485"/>
                <a:gd name="T80" fmla="*/ 15 w 232"/>
                <a:gd name="T81" fmla="*/ 379 h 485"/>
                <a:gd name="T82" fmla="*/ 6 w 232"/>
                <a:gd name="T83" fmla="*/ 373 h 485"/>
                <a:gd name="T84" fmla="*/ 2 w 232"/>
                <a:gd name="T85" fmla="*/ 367 h 485"/>
                <a:gd name="T86" fmla="*/ 0 w 232"/>
                <a:gd name="T87" fmla="*/ 364 h 485"/>
                <a:gd name="T88" fmla="*/ 2 w 232"/>
                <a:gd name="T89" fmla="*/ 363 h 485"/>
                <a:gd name="T90" fmla="*/ 6 w 232"/>
                <a:gd name="T91" fmla="*/ 363 h 485"/>
                <a:gd name="T92" fmla="*/ 14 w 232"/>
                <a:gd name="T93" fmla="*/ 363 h 485"/>
                <a:gd name="T94" fmla="*/ 41 w 232"/>
                <a:gd name="T95" fmla="*/ 366 h 485"/>
                <a:gd name="T96" fmla="*/ 82 w 232"/>
                <a:gd name="T97" fmla="*/ 370 h 485"/>
                <a:gd name="T98" fmla="*/ 109 w 232"/>
                <a:gd name="T99" fmla="*/ 370 h 485"/>
                <a:gd name="T100" fmla="*/ 130 w 232"/>
                <a:gd name="T101" fmla="*/ 369 h 485"/>
                <a:gd name="T102" fmla="*/ 142 w 232"/>
                <a:gd name="T103" fmla="*/ 361 h 485"/>
                <a:gd name="T104" fmla="*/ 151 w 232"/>
                <a:gd name="T105" fmla="*/ 34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485">
                  <a:moveTo>
                    <a:pt x="151" y="346"/>
                  </a:moveTo>
                  <a:lnTo>
                    <a:pt x="152" y="339"/>
                  </a:lnTo>
                  <a:lnTo>
                    <a:pt x="154" y="331"/>
                  </a:lnTo>
                  <a:lnTo>
                    <a:pt x="156" y="321"/>
                  </a:lnTo>
                  <a:lnTo>
                    <a:pt x="157" y="312"/>
                  </a:lnTo>
                  <a:lnTo>
                    <a:pt x="157" y="301"/>
                  </a:lnTo>
                  <a:lnTo>
                    <a:pt x="159" y="289"/>
                  </a:lnTo>
                  <a:lnTo>
                    <a:pt x="160" y="277"/>
                  </a:lnTo>
                  <a:lnTo>
                    <a:pt x="162" y="265"/>
                  </a:lnTo>
                  <a:lnTo>
                    <a:pt x="162" y="251"/>
                  </a:lnTo>
                  <a:lnTo>
                    <a:pt x="162" y="238"/>
                  </a:lnTo>
                  <a:lnTo>
                    <a:pt x="162" y="223"/>
                  </a:lnTo>
                  <a:lnTo>
                    <a:pt x="162" y="206"/>
                  </a:lnTo>
                  <a:lnTo>
                    <a:pt x="160" y="188"/>
                  </a:lnTo>
                  <a:lnTo>
                    <a:pt x="160" y="170"/>
                  </a:lnTo>
                  <a:lnTo>
                    <a:pt x="159" y="150"/>
                  </a:lnTo>
                  <a:lnTo>
                    <a:pt x="157" y="131"/>
                  </a:lnTo>
                  <a:lnTo>
                    <a:pt x="156" y="122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2" y="95"/>
                  </a:lnTo>
                  <a:lnTo>
                    <a:pt x="151" y="87"/>
                  </a:lnTo>
                  <a:lnTo>
                    <a:pt x="149" y="80"/>
                  </a:lnTo>
                  <a:lnTo>
                    <a:pt x="149" y="74"/>
                  </a:lnTo>
                  <a:lnTo>
                    <a:pt x="148" y="68"/>
                  </a:lnTo>
                  <a:lnTo>
                    <a:pt x="146" y="62"/>
                  </a:lnTo>
                  <a:lnTo>
                    <a:pt x="145" y="55"/>
                  </a:lnTo>
                  <a:lnTo>
                    <a:pt x="143" y="51"/>
                  </a:lnTo>
                  <a:lnTo>
                    <a:pt x="142" y="46"/>
                  </a:lnTo>
                  <a:lnTo>
                    <a:pt x="140" y="43"/>
                  </a:lnTo>
                  <a:lnTo>
                    <a:pt x="139" y="40"/>
                  </a:lnTo>
                  <a:lnTo>
                    <a:pt x="136" y="37"/>
                  </a:lnTo>
                  <a:lnTo>
                    <a:pt x="134" y="36"/>
                  </a:lnTo>
                  <a:lnTo>
                    <a:pt x="130" y="33"/>
                  </a:lnTo>
                  <a:lnTo>
                    <a:pt x="127" y="31"/>
                  </a:lnTo>
                  <a:lnTo>
                    <a:pt x="125" y="28"/>
                  </a:lnTo>
                  <a:lnTo>
                    <a:pt x="122" y="25"/>
                  </a:lnTo>
                  <a:lnTo>
                    <a:pt x="121" y="22"/>
                  </a:lnTo>
                  <a:lnTo>
                    <a:pt x="121" y="18"/>
                  </a:lnTo>
                  <a:lnTo>
                    <a:pt x="122" y="15"/>
                  </a:lnTo>
                  <a:lnTo>
                    <a:pt x="124" y="12"/>
                  </a:lnTo>
                  <a:lnTo>
                    <a:pt x="125" y="7"/>
                  </a:lnTo>
                  <a:lnTo>
                    <a:pt x="130" y="6"/>
                  </a:lnTo>
                  <a:lnTo>
                    <a:pt x="134" y="3"/>
                  </a:lnTo>
                  <a:lnTo>
                    <a:pt x="140" y="1"/>
                  </a:lnTo>
                  <a:lnTo>
                    <a:pt x="146" y="0"/>
                  </a:lnTo>
                  <a:lnTo>
                    <a:pt x="154" y="0"/>
                  </a:lnTo>
                  <a:lnTo>
                    <a:pt x="163" y="0"/>
                  </a:lnTo>
                  <a:lnTo>
                    <a:pt x="174" y="1"/>
                  </a:lnTo>
                  <a:lnTo>
                    <a:pt x="183" y="4"/>
                  </a:lnTo>
                  <a:lnTo>
                    <a:pt x="192" y="6"/>
                  </a:lnTo>
                  <a:lnTo>
                    <a:pt x="201" y="9"/>
                  </a:lnTo>
                  <a:lnTo>
                    <a:pt x="207" y="12"/>
                  </a:lnTo>
                  <a:lnTo>
                    <a:pt x="214" y="15"/>
                  </a:lnTo>
                  <a:lnTo>
                    <a:pt x="219" y="16"/>
                  </a:lnTo>
                  <a:lnTo>
                    <a:pt x="225" y="19"/>
                  </a:lnTo>
                  <a:lnTo>
                    <a:pt x="229" y="21"/>
                  </a:lnTo>
                  <a:lnTo>
                    <a:pt x="231" y="25"/>
                  </a:lnTo>
                  <a:lnTo>
                    <a:pt x="232" y="30"/>
                  </a:lnTo>
                  <a:lnTo>
                    <a:pt x="232" y="36"/>
                  </a:lnTo>
                  <a:lnTo>
                    <a:pt x="232" y="42"/>
                  </a:lnTo>
                  <a:lnTo>
                    <a:pt x="232" y="49"/>
                  </a:lnTo>
                  <a:lnTo>
                    <a:pt x="232" y="57"/>
                  </a:lnTo>
                  <a:lnTo>
                    <a:pt x="231" y="65"/>
                  </a:lnTo>
                  <a:lnTo>
                    <a:pt x="229" y="74"/>
                  </a:lnTo>
                  <a:lnTo>
                    <a:pt x="226" y="86"/>
                  </a:lnTo>
                  <a:lnTo>
                    <a:pt x="225" y="98"/>
                  </a:lnTo>
                  <a:lnTo>
                    <a:pt x="223" y="113"/>
                  </a:lnTo>
                  <a:lnTo>
                    <a:pt x="222" y="128"/>
                  </a:lnTo>
                  <a:lnTo>
                    <a:pt x="220" y="144"/>
                  </a:lnTo>
                  <a:lnTo>
                    <a:pt x="220" y="162"/>
                  </a:lnTo>
                  <a:lnTo>
                    <a:pt x="222" y="182"/>
                  </a:lnTo>
                  <a:lnTo>
                    <a:pt x="223" y="203"/>
                  </a:lnTo>
                  <a:lnTo>
                    <a:pt x="225" y="226"/>
                  </a:lnTo>
                  <a:lnTo>
                    <a:pt x="226" y="247"/>
                  </a:lnTo>
                  <a:lnTo>
                    <a:pt x="226" y="268"/>
                  </a:lnTo>
                  <a:lnTo>
                    <a:pt x="228" y="288"/>
                  </a:lnTo>
                  <a:lnTo>
                    <a:pt x="226" y="307"/>
                  </a:lnTo>
                  <a:lnTo>
                    <a:pt x="226" y="325"/>
                  </a:lnTo>
                  <a:lnTo>
                    <a:pt x="225" y="343"/>
                  </a:lnTo>
                  <a:lnTo>
                    <a:pt x="223" y="361"/>
                  </a:lnTo>
                  <a:lnTo>
                    <a:pt x="220" y="376"/>
                  </a:lnTo>
                  <a:lnTo>
                    <a:pt x="217" y="391"/>
                  </a:lnTo>
                  <a:lnTo>
                    <a:pt x="214" y="404"/>
                  </a:lnTo>
                  <a:lnTo>
                    <a:pt x="211" y="416"/>
                  </a:lnTo>
                  <a:lnTo>
                    <a:pt x="207" y="428"/>
                  </a:lnTo>
                  <a:lnTo>
                    <a:pt x="201" y="438"/>
                  </a:lnTo>
                  <a:lnTo>
                    <a:pt x="196" y="447"/>
                  </a:lnTo>
                  <a:lnTo>
                    <a:pt x="190" y="456"/>
                  </a:lnTo>
                  <a:lnTo>
                    <a:pt x="181" y="464"/>
                  </a:lnTo>
                  <a:lnTo>
                    <a:pt x="175" y="470"/>
                  </a:lnTo>
                  <a:lnTo>
                    <a:pt x="168" y="474"/>
                  </a:lnTo>
                  <a:lnTo>
                    <a:pt x="162" y="479"/>
                  </a:lnTo>
                  <a:lnTo>
                    <a:pt x="156" y="482"/>
                  </a:lnTo>
                  <a:lnTo>
                    <a:pt x="151" y="483"/>
                  </a:lnTo>
                  <a:lnTo>
                    <a:pt x="148" y="485"/>
                  </a:lnTo>
                  <a:lnTo>
                    <a:pt x="145" y="485"/>
                  </a:lnTo>
                  <a:lnTo>
                    <a:pt x="142" y="485"/>
                  </a:lnTo>
                  <a:lnTo>
                    <a:pt x="137" y="483"/>
                  </a:lnTo>
                  <a:lnTo>
                    <a:pt x="133" y="482"/>
                  </a:lnTo>
                  <a:lnTo>
                    <a:pt x="130" y="479"/>
                  </a:lnTo>
                  <a:lnTo>
                    <a:pt x="125" y="474"/>
                  </a:lnTo>
                  <a:lnTo>
                    <a:pt x="122" y="470"/>
                  </a:lnTo>
                  <a:lnTo>
                    <a:pt x="121" y="464"/>
                  </a:lnTo>
                  <a:lnTo>
                    <a:pt x="118" y="456"/>
                  </a:lnTo>
                  <a:lnTo>
                    <a:pt x="116" y="453"/>
                  </a:lnTo>
                  <a:lnTo>
                    <a:pt x="115" y="450"/>
                  </a:lnTo>
                  <a:lnTo>
                    <a:pt x="113" y="446"/>
                  </a:lnTo>
                  <a:lnTo>
                    <a:pt x="110" y="443"/>
                  </a:lnTo>
                  <a:lnTo>
                    <a:pt x="104" y="435"/>
                  </a:lnTo>
                  <a:lnTo>
                    <a:pt x="98" y="429"/>
                  </a:lnTo>
                  <a:lnTo>
                    <a:pt x="89" y="422"/>
                  </a:lnTo>
                  <a:lnTo>
                    <a:pt x="80" y="416"/>
                  </a:lnTo>
                  <a:lnTo>
                    <a:pt x="68" y="410"/>
                  </a:lnTo>
                  <a:lnTo>
                    <a:pt x="58" y="404"/>
                  </a:lnTo>
                  <a:lnTo>
                    <a:pt x="50" y="401"/>
                  </a:lnTo>
                  <a:lnTo>
                    <a:pt x="44" y="398"/>
                  </a:lnTo>
                  <a:lnTo>
                    <a:pt x="38" y="395"/>
                  </a:lnTo>
                  <a:lnTo>
                    <a:pt x="32" y="390"/>
                  </a:lnTo>
                  <a:lnTo>
                    <a:pt x="28" y="387"/>
                  </a:lnTo>
                  <a:lnTo>
                    <a:pt x="23" y="385"/>
                  </a:lnTo>
                  <a:lnTo>
                    <a:pt x="18" y="382"/>
                  </a:lnTo>
                  <a:lnTo>
                    <a:pt x="15" y="379"/>
                  </a:lnTo>
                  <a:lnTo>
                    <a:pt x="11" y="376"/>
                  </a:lnTo>
                  <a:lnTo>
                    <a:pt x="9" y="375"/>
                  </a:lnTo>
                  <a:lnTo>
                    <a:pt x="6" y="373"/>
                  </a:lnTo>
                  <a:lnTo>
                    <a:pt x="5" y="370"/>
                  </a:lnTo>
                  <a:lnTo>
                    <a:pt x="3" y="369"/>
                  </a:lnTo>
                  <a:lnTo>
                    <a:pt x="2" y="367"/>
                  </a:lnTo>
                  <a:lnTo>
                    <a:pt x="2" y="367"/>
                  </a:lnTo>
                  <a:lnTo>
                    <a:pt x="2" y="366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2" y="363"/>
                  </a:lnTo>
                  <a:lnTo>
                    <a:pt x="2" y="363"/>
                  </a:lnTo>
                  <a:lnTo>
                    <a:pt x="3" y="363"/>
                  </a:lnTo>
                  <a:lnTo>
                    <a:pt x="6" y="363"/>
                  </a:lnTo>
                  <a:lnTo>
                    <a:pt x="8" y="363"/>
                  </a:lnTo>
                  <a:lnTo>
                    <a:pt x="11" y="363"/>
                  </a:lnTo>
                  <a:lnTo>
                    <a:pt x="14" y="363"/>
                  </a:lnTo>
                  <a:lnTo>
                    <a:pt x="22" y="363"/>
                  </a:lnTo>
                  <a:lnTo>
                    <a:pt x="31" y="364"/>
                  </a:lnTo>
                  <a:lnTo>
                    <a:pt x="41" y="366"/>
                  </a:lnTo>
                  <a:lnTo>
                    <a:pt x="50" y="367"/>
                  </a:lnTo>
                  <a:lnTo>
                    <a:pt x="61" y="369"/>
                  </a:lnTo>
                  <a:lnTo>
                    <a:pt x="82" y="370"/>
                  </a:lnTo>
                  <a:lnTo>
                    <a:pt x="91" y="370"/>
                  </a:lnTo>
                  <a:lnTo>
                    <a:pt x="100" y="370"/>
                  </a:lnTo>
                  <a:lnTo>
                    <a:pt x="109" y="370"/>
                  </a:lnTo>
                  <a:lnTo>
                    <a:pt x="118" y="370"/>
                  </a:lnTo>
                  <a:lnTo>
                    <a:pt x="124" y="370"/>
                  </a:lnTo>
                  <a:lnTo>
                    <a:pt x="130" y="369"/>
                  </a:lnTo>
                  <a:lnTo>
                    <a:pt x="134" y="367"/>
                  </a:lnTo>
                  <a:lnTo>
                    <a:pt x="139" y="364"/>
                  </a:lnTo>
                  <a:lnTo>
                    <a:pt x="142" y="361"/>
                  </a:lnTo>
                  <a:lnTo>
                    <a:pt x="146" y="357"/>
                  </a:lnTo>
                  <a:lnTo>
                    <a:pt x="149" y="352"/>
                  </a:lnTo>
                  <a:lnTo>
                    <a:pt x="151" y="346"/>
                  </a:lnTo>
                  <a:lnTo>
                    <a:pt x="151" y="346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86488" y="1431925"/>
              <a:ext cx="1490663" cy="198437"/>
            </a:xfrm>
            <a:custGeom>
              <a:avLst/>
              <a:gdLst>
                <a:gd name="T0" fmla="*/ 24 w 939"/>
                <a:gd name="T1" fmla="*/ 71 h 125"/>
                <a:gd name="T2" fmla="*/ 57 w 939"/>
                <a:gd name="T3" fmla="*/ 71 h 125"/>
                <a:gd name="T4" fmla="*/ 86 w 939"/>
                <a:gd name="T5" fmla="*/ 71 h 125"/>
                <a:gd name="T6" fmla="*/ 111 w 939"/>
                <a:gd name="T7" fmla="*/ 71 h 125"/>
                <a:gd name="T8" fmla="*/ 132 w 939"/>
                <a:gd name="T9" fmla="*/ 71 h 125"/>
                <a:gd name="T10" fmla="*/ 149 w 939"/>
                <a:gd name="T11" fmla="*/ 71 h 125"/>
                <a:gd name="T12" fmla="*/ 175 w 939"/>
                <a:gd name="T13" fmla="*/ 71 h 125"/>
                <a:gd name="T14" fmla="*/ 208 w 939"/>
                <a:gd name="T15" fmla="*/ 68 h 125"/>
                <a:gd name="T16" fmla="*/ 251 w 939"/>
                <a:gd name="T17" fmla="*/ 65 h 125"/>
                <a:gd name="T18" fmla="*/ 304 w 939"/>
                <a:gd name="T19" fmla="*/ 59 h 125"/>
                <a:gd name="T20" fmla="*/ 366 w 939"/>
                <a:gd name="T21" fmla="*/ 52 h 125"/>
                <a:gd name="T22" fmla="*/ 429 w 939"/>
                <a:gd name="T23" fmla="*/ 44 h 125"/>
                <a:gd name="T24" fmla="*/ 486 w 939"/>
                <a:gd name="T25" fmla="*/ 38 h 125"/>
                <a:gd name="T26" fmla="*/ 540 w 939"/>
                <a:gd name="T27" fmla="*/ 32 h 125"/>
                <a:gd name="T28" fmla="*/ 590 w 939"/>
                <a:gd name="T29" fmla="*/ 26 h 125"/>
                <a:gd name="T30" fmla="*/ 634 w 939"/>
                <a:gd name="T31" fmla="*/ 20 h 125"/>
                <a:gd name="T32" fmla="*/ 671 w 939"/>
                <a:gd name="T33" fmla="*/ 17 h 125"/>
                <a:gd name="T34" fmla="*/ 703 w 939"/>
                <a:gd name="T35" fmla="*/ 14 h 125"/>
                <a:gd name="T36" fmla="*/ 732 w 939"/>
                <a:gd name="T37" fmla="*/ 11 h 125"/>
                <a:gd name="T38" fmla="*/ 756 w 939"/>
                <a:gd name="T39" fmla="*/ 9 h 125"/>
                <a:gd name="T40" fmla="*/ 775 w 939"/>
                <a:gd name="T41" fmla="*/ 6 h 125"/>
                <a:gd name="T42" fmla="*/ 796 w 939"/>
                <a:gd name="T43" fmla="*/ 3 h 125"/>
                <a:gd name="T44" fmla="*/ 824 w 939"/>
                <a:gd name="T45" fmla="*/ 0 h 125"/>
                <a:gd name="T46" fmla="*/ 846 w 939"/>
                <a:gd name="T47" fmla="*/ 3 h 125"/>
                <a:gd name="T48" fmla="*/ 864 w 939"/>
                <a:gd name="T49" fmla="*/ 8 h 125"/>
                <a:gd name="T50" fmla="*/ 891 w 939"/>
                <a:gd name="T51" fmla="*/ 17 h 125"/>
                <a:gd name="T52" fmla="*/ 908 w 939"/>
                <a:gd name="T53" fmla="*/ 26 h 125"/>
                <a:gd name="T54" fmla="*/ 927 w 939"/>
                <a:gd name="T55" fmla="*/ 43 h 125"/>
                <a:gd name="T56" fmla="*/ 938 w 939"/>
                <a:gd name="T57" fmla="*/ 58 h 125"/>
                <a:gd name="T58" fmla="*/ 939 w 939"/>
                <a:gd name="T59" fmla="*/ 70 h 125"/>
                <a:gd name="T60" fmla="*/ 933 w 939"/>
                <a:gd name="T61" fmla="*/ 76 h 125"/>
                <a:gd name="T62" fmla="*/ 917 w 939"/>
                <a:gd name="T63" fmla="*/ 79 h 125"/>
                <a:gd name="T64" fmla="*/ 890 w 939"/>
                <a:gd name="T65" fmla="*/ 76 h 125"/>
                <a:gd name="T66" fmla="*/ 860 w 939"/>
                <a:gd name="T67" fmla="*/ 73 h 125"/>
                <a:gd name="T68" fmla="*/ 837 w 939"/>
                <a:gd name="T69" fmla="*/ 70 h 125"/>
                <a:gd name="T70" fmla="*/ 810 w 939"/>
                <a:gd name="T71" fmla="*/ 68 h 125"/>
                <a:gd name="T72" fmla="*/ 778 w 939"/>
                <a:gd name="T73" fmla="*/ 68 h 125"/>
                <a:gd name="T74" fmla="*/ 744 w 939"/>
                <a:gd name="T75" fmla="*/ 68 h 125"/>
                <a:gd name="T76" fmla="*/ 703 w 939"/>
                <a:gd name="T77" fmla="*/ 70 h 125"/>
                <a:gd name="T78" fmla="*/ 659 w 939"/>
                <a:gd name="T79" fmla="*/ 73 h 125"/>
                <a:gd name="T80" fmla="*/ 607 w 939"/>
                <a:gd name="T81" fmla="*/ 76 h 125"/>
                <a:gd name="T82" fmla="*/ 546 w 939"/>
                <a:gd name="T83" fmla="*/ 80 h 125"/>
                <a:gd name="T84" fmla="*/ 479 w 939"/>
                <a:gd name="T85" fmla="*/ 86 h 125"/>
                <a:gd name="T86" fmla="*/ 402 w 939"/>
                <a:gd name="T87" fmla="*/ 92 h 125"/>
                <a:gd name="T88" fmla="*/ 316 w 939"/>
                <a:gd name="T89" fmla="*/ 100 h 125"/>
                <a:gd name="T90" fmla="*/ 272 w 939"/>
                <a:gd name="T91" fmla="*/ 106 h 125"/>
                <a:gd name="T92" fmla="*/ 233 w 939"/>
                <a:gd name="T93" fmla="*/ 110 h 125"/>
                <a:gd name="T94" fmla="*/ 199 w 939"/>
                <a:gd name="T95" fmla="*/ 113 h 125"/>
                <a:gd name="T96" fmla="*/ 167 w 939"/>
                <a:gd name="T97" fmla="*/ 118 h 125"/>
                <a:gd name="T98" fmla="*/ 140 w 939"/>
                <a:gd name="T99" fmla="*/ 121 h 125"/>
                <a:gd name="T100" fmla="*/ 116 w 939"/>
                <a:gd name="T101" fmla="*/ 122 h 125"/>
                <a:gd name="T102" fmla="*/ 96 w 939"/>
                <a:gd name="T103" fmla="*/ 124 h 125"/>
                <a:gd name="T104" fmla="*/ 80 w 939"/>
                <a:gd name="T105" fmla="*/ 125 h 125"/>
                <a:gd name="T106" fmla="*/ 68 w 939"/>
                <a:gd name="T107" fmla="*/ 125 h 125"/>
                <a:gd name="T108" fmla="*/ 59 w 939"/>
                <a:gd name="T109" fmla="*/ 125 h 125"/>
                <a:gd name="T110" fmla="*/ 50 w 939"/>
                <a:gd name="T111" fmla="*/ 122 h 125"/>
                <a:gd name="T112" fmla="*/ 30 w 939"/>
                <a:gd name="T113" fmla="*/ 109 h 125"/>
                <a:gd name="T114" fmla="*/ 15 w 939"/>
                <a:gd name="T115" fmla="*/ 94 h 125"/>
                <a:gd name="T116" fmla="*/ 4 w 939"/>
                <a:gd name="T117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39" h="125">
                  <a:moveTo>
                    <a:pt x="0" y="71"/>
                  </a:moveTo>
                  <a:lnTo>
                    <a:pt x="12" y="71"/>
                  </a:lnTo>
                  <a:lnTo>
                    <a:pt x="24" y="71"/>
                  </a:lnTo>
                  <a:lnTo>
                    <a:pt x="36" y="71"/>
                  </a:lnTo>
                  <a:lnTo>
                    <a:pt x="47" y="71"/>
                  </a:lnTo>
                  <a:lnTo>
                    <a:pt x="57" y="71"/>
                  </a:lnTo>
                  <a:lnTo>
                    <a:pt x="68" y="71"/>
                  </a:lnTo>
                  <a:lnTo>
                    <a:pt x="77" y="71"/>
                  </a:lnTo>
                  <a:lnTo>
                    <a:pt x="86" y="71"/>
                  </a:lnTo>
                  <a:lnTo>
                    <a:pt x="95" y="71"/>
                  </a:lnTo>
                  <a:lnTo>
                    <a:pt x="104" y="71"/>
                  </a:lnTo>
                  <a:lnTo>
                    <a:pt x="111" y="71"/>
                  </a:lnTo>
                  <a:lnTo>
                    <a:pt x="119" y="71"/>
                  </a:lnTo>
                  <a:lnTo>
                    <a:pt x="126" y="71"/>
                  </a:lnTo>
                  <a:lnTo>
                    <a:pt x="132" y="71"/>
                  </a:lnTo>
                  <a:lnTo>
                    <a:pt x="138" y="71"/>
                  </a:lnTo>
                  <a:lnTo>
                    <a:pt x="144" y="71"/>
                  </a:lnTo>
                  <a:lnTo>
                    <a:pt x="149" y="71"/>
                  </a:lnTo>
                  <a:lnTo>
                    <a:pt x="157" y="71"/>
                  </a:lnTo>
                  <a:lnTo>
                    <a:pt x="164" y="71"/>
                  </a:lnTo>
                  <a:lnTo>
                    <a:pt x="175" y="71"/>
                  </a:lnTo>
                  <a:lnTo>
                    <a:pt x="184" y="70"/>
                  </a:lnTo>
                  <a:lnTo>
                    <a:pt x="196" y="70"/>
                  </a:lnTo>
                  <a:lnTo>
                    <a:pt x="208" y="68"/>
                  </a:lnTo>
                  <a:lnTo>
                    <a:pt x="221" y="67"/>
                  </a:lnTo>
                  <a:lnTo>
                    <a:pt x="236" y="67"/>
                  </a:lnTo>
                  <a:lnTo>
                    <a:pt x="251" y="65"/>
                  </a:lnTo>
                  <a:lnTo>
                    <a:pt x="268" y="64"/>
                  </a:lnTo>
                  <a:lnTo>
                    <a:pt x="286" y="62"/>
                  </a:lnTo>
                  <a:lnTo>
                    <a:pt x="304" y="59"/>
                  </a:lnTo>
                  <a:lnTo>
                    <a:pt x="324" y="58"/>
                  </a:lnTo>
                  <a:lnTo>
                    <a:pt x="345" y="55"/>
                  </a:lnTo>
                  <a:lnTo>
                    <a:pt x="366" y="52"/>
                  </a:lnTo>
                  <a:lnTo>
                    <a:pt x="387" y="50"/>
                  </a:lnTo>
                  <a:lnTo>
                    <a:pt x="408" y="47"/>
                  </a:lnTo>
                  <a:lnTo>
                    <a:pt x="429" y="44"/>
                  </a:lnTo>
                  <a:lnTo>
                    <a:pt x="449" y="43"/>
                  </a:lnTo>
                  <a:lnTo>
                    <a:pt x="468" y="40"/>
                  </a:lnTo>
                  <a:lnTo>
                    <a:pt x="486" y="38"/>
                  </a:lnTo>
                  <a:lnTo>
                    <a:pt x="506" y="35"/>
                  </a:lnTo>
                  <a:lnTo>
                    <a:pt x="524" y="34"/>
                  </a:lnTo>
                  <a:lnTo>
                    <a:pt x="540" y="32"/>
                  </a:lnTo>
                  <a:lnTo>
                    <a:pt x="557" y="29"/>
                  </a:lnTo>
                  <a:lnTo>
                    <a:pt x="574" y="27"/>
                  </a:lnTo>
                  <a:lnTo>
                    <a:pt x="590" y="26"/>
                  </a:lnTo>
                  <a:lnTo>
                    <a:pt x="605" y="24"/>
                  </a:lnTo>
                  <a:lnTo>
                    <a:pt x="620" y="23"/>
                  </a:lnTo>
                  <a:lnTo>
                    <a:pt x="634" y="20"/>
                  </a:lnTo>
                  <a:lnTo>
                    <a:pt x="647" y="18"/>
                  </a:lnTo>
                  <a:lnTo>
                    <a:pt x="659" y="18"/>
                  </a:lnTo>
                  <a:lnTo>
                    <a:pt x="671" y="17"/>
                  </a:lnTo>
                  <a:lnTo>
                    <a:pt x="683" y="15"/>
                  </a:lnTo>
                  <a:lnTo>
                    <a:pt x="694" y="15"/>
                  </a:lnTo>
                  <a:lnTo>
                    <a:pt x="703" y="14"/>
                  </a:lnTo>
                  <a:lnTo>
                    <a:pt x="714" y="14"/>
                  </a:lnTo>
                  <a:lnTo>
                    <a:pt x="723" y="12"/>
                  </a:lnTo>
                  <a:lnTo>
                    <a:pt x="732" y="11"/>
                  </a:lnTo>
                  <a:lnTo>
                    <a:pt x="739" y="11"/>
                  </a:lnTo>
                  <a:lnTo>
                    <a:pt x="748" y="9"/>
                  </a:lnTo>
                  <a:lnTo>
                    <a:pt x="756" y="9"/>
                  </a:lnTo>
                  <a:lnTo>
                    <a:pt x="762" y="8"/>
                  </a:lnTo>
                  <a:lnTo>
                    <a:pt x="769" y="6"/>
                  </a:lnTo>
                  <a:lnTo>
                    <a:pt x="775" y="6"/>
                  </a:lnTo>
                  <a:lnTo>
                    <a:pt x="781" y="5"/>
                  </a:lnTo>
                  <a:lnTo>
                    <a:pt x="786" y="5"/>
                  </a:lnTo>
                  <a:lnTo>
                    <a:pt x="796" y="3"/>
                  </a:lnTo>
                  <a:lnTo>
                    <a:pt x="805" y="2"/>
                  </a:lnTo>
                  <a:lnTo>
                    <a:pt x="814" y="0"/>
                  </a:lnTo>
                  <a:lnTo>
                    <a:pt x="824" y="0"/>
                  </a:lnTo>
                  <a:lnTo>
                    <a:pt x="831" y="0"/>
                  </a:lnTo>
                  <a:lnTo>
                    <a:pt x="839" y="2"/>
                  </a:lnTo>
                  <a:lnTo>
                    <a:pt x="846" y="3"/>
                  </a:lnTo>
                  <a:lnTo>
                    <a:pt x="852" y="5"/>
                  </a:lnTo>
                  <a:lnTo>
                    <a:pt x="858" y="6"/>
                  </a:lnTo>
                  <a:lnTo>
                    <a:pt x="864" y="8"/>
                  </a:lnTo>
                  <a:lnTo>
                    <a:pt x="875" y="11"/>
                  </a:lnTo>
                  <a:lnTo>
                    <a:pt x="885" y="15"/>
                  </a:lnTo>
                  <a:lnTo>
                    <a:pt x="891" y="17"/>
                  </a:lnTo>
                  <a:lnTo>
                    <a:pt x="897" y="18"/>
                  </a:lnTo>
                  <a:lnTo>
                    <a:pt x="903" y="23"/>
                  </a:lnTo>
                  <a:lnTo>
                    <a:pt x="908" y="26"/>
                  </a:lnTo>
                  <a:lnTo>
                    <a:pt x="914" y="31"/>
                  </a:lnTo>
                  <a:lnTo>
                    <a:pt x="918" y="34"/>
                  </a:lnTo>
                  <a:lnTo>
                    <a:pt x="927" y="43"/>
                  </a:lnTo>
                  <a:lnTo>
                    <a:pt x="932" y="47"/>
                  </a:lnTo>
                  <a:lnTo>
                    <a:pt x="935" y="52"/>
                  </a:lnTo>
                  <a:lnTo>
                    <a:pt x="938" y="58"/>
                  </a:lnTo>
                  <a:lnTo>
                    <a:pt x="938" y="62"/>
                  </a:lnTo>
                  <a:lnTo>
                    <a:pt x="939" y="67"/>
                  </a:lnTo>
                  <a:lnTo>
                    <a:pt x="939" y="70"/>
                  </a:lnTo>
                  <a:lnTo>
                    <a:pt x="938" y="73"/>
                  </a:lnTo>
                  <a:lnTo>
                    <a:pt x="936" y="74"/>
                  </a:lnTo>
                  <a:lnTo>
                    <a:pt x="933" y="76"/>
                  </a:lnTo>
                  <a:lnTo>
                    <a:pt x="930" y="76"/>
                  </a:lnTo>
                  <a:lnTo>
                    <a:pt x="923" y="77"/>
                  </a:lnTo>
                  <a:lnTo>
                    <a:pt x="917" y="79"/>
                  </a:lnTo>
                  <a:lnTo>
                    <a:pt x="908" y="79"/>
                  </a:lnTo>
                  <a:lnTo>
                    <a:pt x="900" y="77"/>
                  </a:lnTo>
                  <a:lnTo>
                    <a:pt x="890" y="76"/>
                  </a:lnTo>
                  <a:lnTo>
                    <a:pt x="879" y="74"/>
                  </a:lnTo>
                  <a:lnTo>
                    <a:pt x="866" y="73"/>
                  </a:lnTo>
                  <a:lnTo>
                    <a:pt x="860" y="73"/>
                  </a:lnTo>
                  <a:lnTo>
                    <a:pt x="852" y="71"/>
                  </a:lnTo>
                  <a:lnTo>
                    <a:pt x="845" y="71"/>
                  </a:lnTo>
                  <a:lnTo>
                    <a:pt x="837" y="70"/>
                  </a:lnTo>
                  <a:lnTo>
                    <a:pt x="828" y="70"/>
                  </a:lnTo>
                  <a:lnTo>
                    <a:pt x="819" y="68"/>
                  </a:lnTo>
                  <a:lnTo>
                    <a:pt x="810" y="68"/>
                  </a:lnTo>
                  <a:lnTo>
                    <a:pt x="799" y="68"/>
                  </a:lnTo>
                  <a:lnTo>
                    <a:pt x="789" y="68"/>
                  </a:lnTo>
                  <a:lnTo>
                    <a:pt x="778" y="68"/>
                  </a:lnTo>
                  <a:lnTo>
                    <a:pt x="768" y="68"/>
                  </a:lnTo>
                  <a:lnTo>
                    <a:pt x="756" y="68"/>
                  </a:lnTo>
                  <a:lnTo>
                    <a:pt x="744" y="68"/>
                  </a:lnTo>
                  <a:lnTo>
                    <a:pt x="730" y="68"/>
                  </a:lnTo>
                  <a:lnTo>
                    <a:pt x="717" y="70"/>
                  </a:lnTo>
                  <a:lnTo>
                    <a:pt x="703" y="70"/>
                  </a:lnTo>
                  <a:lnTo>
                    <a:pt x="690" y="71"/>
                  </a:lnTo>
                  <a:lnTo>
                    <a:pt x="676" y="71"/>
                  </a:lnTo>
                  <a:lnTo>
                    <a:pt x="659" y="73"/>
                  </a:lnTo>
                  <a:lnTo>
                    <a:pt x="643" y="73"/>
                  </a:lnTo>
                  <a:lnTo>
                    <a:pt x="625" y="74"/>
                  </a:lnTo>
                  <a:lnTo>
                    <a:pt x="607" y="76"/>
                  </a:lnTo>
                  <a:lnTo>
                    <a:pt x="587" y="77"/>
                  </a:lnTo>
                  <a:lnTo>
                    <a:pt x="568" y="79"/>
                  </a:lnTo>
                  <a:lnTo>
                    <a:pt x="546" y="80"/>
                  </a:lnTo>
                  <a:lnTo>
                    <a:pt x="524" y="82"/>
                  </a:lnTo>
                  <a:lnTo>
                    <a:pt x="501" y="83"/>
                  </a:lnTo>
                  <a:lnTo>
                    <a:pt x="479" y="86"/>
                  </a:lnTo>
                  <a:lnTo>
                    <a:pt x="453" y="88"/>
                  </a:lnTo>
                  <a:lnTo>
                    <a:pt x="428" y="91"/>
                  </a:lnTo>
                  <a:lnTo>
                    <a:pt x="402" y="92"/>
                  </a:lnTo>
                  <a:lnTo>
                    <a:pt x="373" y="95"/>
                  </a:lnTo>
                  <a:lnTo>
                    <a:pt x="345" y="97"/>
                  </a:lnTo>
                  <a:lnTo>
                    <a:pt x="316" y="100"/>
                  </a:lnTo>
                  <a:lnTo>
                    <a:pt x="301" y="101"/>
                  </a:lnTo>
                  <a:lnTo>
                    <a:pt x="286" y="104"/>
                  </a:lnTo>
                  <a:lnTo>
                    <a:pt x="272" y="106"/>
                  </a:lnTo>
                  <a:lnTo>
                    <a:pt x="259" y="107"/>
                  </a:lnTo>
                  <a:lnTo>
                    <a:pt x="245" y="109"/>
                  </a:lnTo>
                  <a:lnTo>
                    <a:pt x="233" y="110"/>
                  </a:lnTo>
                  <a:lnTo>
                    <a:pt x="221" y="112"/>
                  </a:lnTo>
                  <a:lnTo>
                    <a:pt x="209" y="113"/>
                  </a:lnTo>
                  <a:lnTo>
                    <a:pt x="199" y="113"/>
                  </a:lnTo>
                  <a:lnTo>
                    <a:pt x="188" y="115"/>
                  </a:lnTo>
                  <a:lnTo>
                    <a:pt x="178" y="116"/>
                  </a:lnTo>
                  <a:lnTo>
                    <a:pt x="167" y="118"/>
                  </a:lnTo>
                  <a:lnTo>
                    <a:pt x="158" y="118"/>
                  </a:lnTo>
                  <a:lnTo>
                    <a:pt x="149" y="119"/>
                  </a:lnTo>
                  <a:lnTo>
                    <a:pt x="140" y="121"/>
                  </a:lnTo>
                  <a:lnTo>
                    <a:pt x="131" y="121"/>
                  </a:lnTo>
                  <a:lnTo>
                    <a:pt x="123" y="122"/>
                  </a:lnTo>
                  <a:lnTo>
                    <a:pt x="116" y="122"/>
                  </a:lnTo>
                  <a:lnTo>
                    <a:pt x="110" y="124"/>
                  </a:lnTo>
                  <a:lnTo>
                    <a:pt x="102" y="124"/>
                  </a:lnTo>
                  <a:lnTo>
                    <a:pt x="96" y="124"/>
                  </a:lnTo>
                  <a:lnTo>
                    <a:pt x="90" y="124"/>
                  </a:lnTo>
                  <a:lnTo>
                    <a:pt x="86" y="125"/>
                  </a:lnTo>
                  <a:lnTo>
                    <a:pt x="80" y="125"/>
                  </a:lnTo>
                  <a:lnTo>
                    <a:pt x="75" y="125"/>
                  </a:lnTo>
                  <a:lnTo>
                    <a:pt x="72" y="125"/>
                  </a:lnTo>
                  <a:lnTo>
                    <a:pt x="68" y="125"/>
                  </a:lnTo>
                  <a:lnTo>
                    <a:pt x="65" y="125"/>
                  </a:lnTo>
                  <a:lnTo>
                    <a:pt x="62" y="125"/>
                  </a:lnTo>
                  <a:lnTo>
                    <a:pt x="59" y="125"/>
                  </a:lnTo>
                  <a:lnTo>
                    <a:pt x="57" y="124"/>
                  </a:lnTo>
                  <a:lnTo>
                    <a:pt x="56" y="124"/>
                  </a:lnTo>
                  <a:lnTo>
                    <a:pt x="50" y="122"/>
                  </a:lnTo>
                  <a:lnTo>
                    <a:pt x="42" y="118"/>
                  </a:lnTo>
                  <a:lnTo>
                    <a:pt x="36" y="115"/>
                  </a:lnTo>
                  <a:lnTo>
                    <a:pt x="30" y="109"/>
                  </a:lnTo>
                  <a:lnTo>
                    <a:pt x="23" y="101"/>
                  </a:lnTo>
                  <a:lnTo>
                    <a:pt x="20" y="98"/>
                  </a:lnTo>
                  <a:lnTo>
                    <a:pt x="15" y="94"/>
                  </a:lnTo>
                  <a:lnTo>
                    <a:pt x="12" y="88"/>
                  </a:lnTo>
                  <a:lnTo>
                    <a:pt x="7" y="83"/>
                  </a:lnTo>
                  <a:lnTo>
                    <a:pt x="4" y="77"/>
                  </a:lnTo>
                  <a:lnTo>
                    <a:pt x="0" y="71"/>
                  </a:lnTo>
                  <a:lnTo>
                    <a:pt x="0" y="71"/>
                  </a:lnTo>
                </a:path>
              </a:pathLst>
            </a:custGeom>
            <a:solidFill>
              <a:schemeClr val="tx1"/>
            </a:solidFill>
            <a:ln w="14288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8"/>
          <p:cNvSpPr/>
          <p:nvPr/>
        </p:nvSpPr>
        <p:spPr bwMode="auto">
          <a:xfrm>
            <a:off x="1560217" y="2135336"/>
            <a:ext cx="254000" cy="168275"/>
          </a:xfrm>
          <a:custGeom>
            <a:avLst/>
            <a:gdLst>
              <a:gd name="T0" fmla="*/ 71 w 160"/>
              <a:gd name="T1" fmla="*/ 6 h 106"/>
              <a:gd name="T2" fmla="*/ 91 w 160"/>
              <a:gd name="T3" fmla="*/ 8 h 106"/>
              <a:gd name="T4" fmla="*/ 110 w 160"/>
              <a:gd name="T5" fmla="*/ 12 h 106"/>
              <a:gd name="T6" fmla="*/ 125 w 160"/>
              <a:gd name="T7" fmla="*/ 20 h 106"/>
              <a:gd name="T8" fmla="*/ 139 w 160"/>
              <a:gd name="T9" fmla="*/ 30 h 106"/>
              <a:gd name="T10" fmla="*/ 148 w 160"/>
              <a:gd name="T11" fmla="*/ 41 h 106"/>
              <a:gd name="T12" fmla="*/ 155 w 160"/>
              <a:gd name="T13" fmla="*/ 51 h 106"/>
              <a:gd name="T14" fmla="*/ 160 w 160"/>
              <a:gd name="T15" fmla="*/ 62 h 106"/>
              <a:gd name="T16" fmla="*/ 160 w 160"/>
              <a:gd name="T17" fmla="*/ 74 h 106"/>
              <a:gd name="T18" fmla="*/ 160 w 160"/>
              <a:gd name="T19" fmla="*/ 86 h 106"/>
              <a:gd name="T20" fmla="*/ 158 w 160"/>
              <a:gd name="T21" fmla="*/ 93 h 106"/>
              <a:gd name="T22" fmla="*/ 157 w 160"/>
              <a:gd name="T23" fmla="*/ 99 h 106"/>
              <a:gd name="T24" fmla="*/ 152 w 160"/>
              <a:gd name="T25" fmla="*/ 102 h 106"/>
              <a:gd name="T26" fmla="*/ 146 w 160"/>
              <a:gd name="T27" fmla="*/ 106 h 106"/>
              <a:gd name="T28" fmla="*/ 140 w 160"/>
              <a:gd name="T29" fmla="*/ 106 h 106"/>
              <a:gd name="T30" fmla="*/ 133 w 160"/>
              <a:gd name="T31" fmla="*/ 106 h 106"/>
              <a:gd name="T32" fmla="*/ 119 w 160"/>
              <a:gd name="T33" fmla="*/ 104 h 106"/>
              <a:gd name="T34" fmla="*/ 103 w 160"/>
              <a:gd name="T35" fmla="*/ 96 h 106"/>
              <a:gd name="T36" fmla="*/ 81 w 160"/>
              <a:gd name="T37" fmla="*/ 84 h 106"/>
              <a:gd name="T38" fmla="*/ 54 w 160"/>
              <a:gd name="T39" fmla="*/ 68 h 106"/>
              <a:gd name="T40" fmla="*/ 41 w 160"/>
              <a:gd name="T41" fmla="*/ 59 h 106"/>
              <a:gd name="T42" fmla="*/ 30 w 160"/>
              <a:gd name="T43" fmla="*/ 50 h 106"/>
              <a:gd name="T44" fmla="*/ 20 w 160"/>
              <a:gd name="T45" fmla="*/ 42 h 106"/>
              <a:gd name="T46" fmla="*/ 12 w 160"/>
              <a:gd name="T47" fmla="*/ 36 h 106"/>
              <a:gd name="T48" fmla="*/ 6 w 160"/>
              <a:gd name="T49" fmla="*/ 29 h 106"/>
              <a:gd name="T50" fmla="*/ 3 w 160"/>
              <a:gd name="T51" fmla="*/ 24 h 106"/>
              <a:gd name="T52" fmla="*/ 0 w 160"/>
              <a:gd name="T53" fmla="*/ 18 h 106"/>
              <a:gd name="T54" fmla="*/ 0 w 160"/>
              <a:gd name="T55" fmla="*/ 15 h 106"/>
              <a:gd name="T56" fmla="*/ 0 w 160"/>
              <a:gd name="T57" fmla="*/ 9 h 106"/>
              <a:gd name="T58" fmla="*/ 3 w 160"/>
              <a:gd name="T59" fmla="*/ 5 h 106"/>
              <a:gd name="T60" fmla="*/ 6 w 160"/>
              <a:gd name="T61" fmla="*/ 2 h 106"/>
              <a:gd name="T62" fmla="*/ 11 w 160"/>
              <a:gd name="T63" fmla="*/ 0 h 106"/>
              <a:gd name="T64" fmla="*/ 17 w 160"/>
              <a:gd name="T65" fmla="*/ 0 h 106"/>
              <a:gd name="T66" fmla="*/ 27 w 160"/>
              <a:gd name="T67" fmla="*/ 2 h 106"/>
              <a:gd name="T68" fmla="*/ 42 w 160"/>
              <a:gd name="T69" fmla="*/ 3 h 106"/>
              <a:gd name="T70" fmla="*/ 60 w 160"/>
              <a:gd name="T71" fmla="*/ 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06">
                <a:moveTo>
                  <a:pt x="60" y="5"/>
                </a:moveTo>
                <a:lnTo>
                  <a:pt x="71" y="6"/>
                </a:lnTo>
                <a:lnTo>
                  <a:pt x="81" y="6"/>
                </a:lnTo>
                <a:lnTo>
                  <a:pt x="91" y="8"/>
                </a:lnTo>
                <a:lnTo>
                  <a:pt x="101" y="9"/>
                </a:lnTo>
                <a:lnTo>
                  <a:pt x="110" y="12"/>
                </a:lnTo>
                <a:lnTo>
                  <a:pt x="118" y="15"/>
                </a:lnTo>
                <a:lnTo>
                  <a:pt x="125" y="20"/>
                </a:lnTo>
                <a:lnTo>
                  <a:pt x="133" y="24"/>
                </a:lnTo>
                <a:lnTo>
                  <a:pt x="139" y="30"/>
                </a:lnTo>
                <a:lnTo>
                  <a:pt x="143" y="35"/>
                </a:lnTo>
                <a:lnTo>
                  <a:pt x="148" y="41"/>
                </a:lnTo>
                <a:lnTo>
                  <a:pt x="152" y="45"/>
                </a:lnTo>
                <a:lnTo>
                  <a:pt x="155" y="51"/>
                </a:lnTo>
                <a:lnTo>
                  <a:pt x="158" y="57"/>
                </a:lnTo>
                <a:lnTo>
                  <a:pt x="160" y="62"/>
                </a:lnTo>
                <a:lnTo>
                  <a:pt x="160" y="68"/>
                </a:lnTo>
                <a:lnTo>
                  <a:pt x="160" y="74"/>
                </a:lnTo>
                <a:lnTo>
                  <a:pt x="160" y="80"/>
                </a:lnTo>
                <a:lnTo>
                  <a:pt x="160" y="86"/>
                </a:lnTo>
                <a:lnTo>
                  <a:pt x="160" y="89"/>
                </a:lnTo>
                <a:lnTo>
                  <a:pt x="158" y="93"/>
                </a:lnTo>
                <a:lnTo>
                  <a:pt x="158" y="96"/>
                </a:lnTo>
                <a:lnTo>
                  <a:pt x="157" y="99"/>
                </a:lnTo>
                <a:lnTo>
                  <a:pt x="155" y="101"/>
                </a:lnTo>
                <a:lnTo>
                  <a:pt x="152" y="102"/>
                </a:lnTo>
                <a:lnTo>
                  <a:pt x="151" y="104"/>
                </a:lnTo>
                <a:lnTo>
                  <a:pt x="146" y="106"/>
                </a:lnTo>
                <a:lnTo>
                  <a:pt x="143" y="106"/>
                </a:lnTo>
                <a:lnTo>
                  <a:pt x="140" y="106"/>
                </a:lnTo>
                <a:lnTo>
                  <a:pt x="136" y="106"/>
                </a:lnTo>
                <a:lnTo>
                  <a:pt x="133" y="106"/>
                </a:lnTo>
                <a:lnTo>
                  <a:pt x="125" y="106"/>
                </a:lnTo>
                <a:lnTo>
                  <a:pt x="119" y="104"/>
                </a:lnTo>
                <a:lnTo>
                  <a:pt x="110" y="99"/>
                </a:lnTo>
                <a:lnTo>
                  <a:pt x="103" y="96"/>
                </a:lnTo>
                <a:lnTo>
                  <a:pt x="92" y="90"/>
                </a:lnTo>
                <a:lnTo>
                  <a:pt x="81" y="84"/>
                </a:lnTo>
                <a:lnTo>
                  <a:pt x="68" y="75"/>
                </a:lnTo>
                <a:lnTo>
                  <a:pt x="54" y="68"/>
                </a:lnTo>
                <a:lnTo>
                  <a:pt x="48" y="63"/>
                </a:lnTo>
                <a:lnTo>
                  <a:pt x="41" y="59"/>
                </a:lnTo>
                <a:lnTo>
                  <a:pt x="35" y="54"/>
                </a:lnTo>
                <a:lnTo>
                  <a:pt x="30" y="50"/>
                </a:lnTo>
                <a:lnTo>
                  <a:pt x="24" y="47"/>
                </a:lnTo>
                <a:lnTo>
                  <a:pt x="20" y="42"/>
                </a:lnTo>
                <a:lnTo>
                  <a:pt x="17" y="39"/>
                </a:lnTo>
                <a:lnTo>
                  <a:pt x="12" y="36"/>
                </a:lnTo>
                <a:lnTo>
                  <a:pt x="9" y="32"/>
                </a:lnTo>
                <a:lnTo>
                  <a:pt x="6" y="29"/>
                </a:lnTo>
                <a:lnTo>
                  <a:pt x="5" y="26"/>
                </a:lnTo>
                <a:lnTo>
                  <a:pt x="3" y="24"/>
                </a:lnTo>
                <a:lnTo>
                  <a:pt x="2" y="21"/>
                </a:lnTo>
                <a:lnTo>
                  <a:pt x="0" y="18"/>
                </a:lnTo>
                <a:lnTo>
                  <a:pt x="0" y="17"/>
                </a:lnTo>
                <a:lnTo>
                  <a:pt x="0" y="15"/>
                </a:lnTo>
                <a:lnTo>
                  <a:pt x="0" y="12"/>
                </a:lnTo>
                <a:lnTo>
                  <a:pt x="0" y="9"/>
                </a:lnTo>
                <a:lnTo>
                  <a:pt x="2" y="6"/>
                </a:lnTo>
                <a:lnTo>
                  <a:pt x="3" y="5"/>
                </a:lnTo>
                <a:lnTo>
                  <a:pt x="5" y="3"/>
                </a:lnTo>
                <a:lnTo>
                  <a:pt x="6" y="2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7" y="0"/>
                </a:lnTo>
                <a:lnTo>
                  <a:pt x="21" y="0"/>
                </a:lnTo>
                <a:lnTo>
                  <a:pt x="27" y="2"/>
                </a:lnTo>
                <a:lnTo>
                  <a:pt x="33" y="2"/>
                </a:lnTo>
                <a:lnTo>
                  <a:pt x="42" y="3"/>
                </a:lnTo>
                <a:lnTo>
                  <a:pt x="50" y="3"/>
                </a:lnTo>
                <a:lnTo>
                  <a:pt x="60" y="5"/>
                </a:lnTo>
                <a:lnTo>
                  <a:pt x="60" y="5"/>
                </a:lnTo>
              </a:path>
            </a:pathLst>
          </a:custGeom>
          <a:solidFill>
            <a:srgbClr val="FF0000"/>
          </a:solidFill>
          <a:ln w="14288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"/>
          <p:cNvSpPr/>
          <p:nvPr/>
        </p:nvSpPr>
        <p:spPr bwMode="auto">
          <a:xfrm>
            <a:off x="1355430" y="2395686"/>
            <a:ext cx="250825" cy="203200"/>
          </a:xfrm>
          <a:custGeom>
            <a:avLst/>
            <a:gdLst>
              <a:gd name="T0" fmla="*/ 129 w 158"/>
              <a:gd name="T1" fmla="*/ 33 h 128"/>
              <a:gd name="T2" fmla="*/ 137 w 158"/>
              <a:gd name="T3" fmla="*/ 38 h 128"/>
              <a:gd name="T4" fmla="*/ 143 w 158"/>
              <a:gd name="T5" fmla="*/ 44 h 128"/>
              <a:gd name="T6" fmla="*/ 149 w 158"/>
              <a:gd name="T7" fmla="*/ 52 h 128"/>
              <a:gd name="T8" fmla="*/ 153 w 158"/>
              <a:gd name="T9" fmla="*/ 58 h 128"/>
              <a:gd name="T10" fmla="*/ 156 w 158"/>
              <a:gd name="T11" fmla="*/ 65 h 128"/>
              <a:gd name="T12" fmla="*/ 158 w 158"/>
              <a:gd name="T13" fmla="*/ 73 h 128"/>
              <a:gd name="T14" fmla="*/ 158 w 158"/>
              <a:gd name="T15" fmla="*/ 82 h 128"/>
              <a:gd name="T16" fmla="*/ 158 w 158"/>
              <a:gd name="T17" fmla="*/ 86 h 128"/>
              <a:gd name="T18" fmla="*/ 156 w 158"/>
              <a:gd name="T19" fmla="*/ 91 h 128"/>
              <a:gd name="T20" fmla="*/ 153 w 158"/>
              <a:gd name="T21" fmla="*/ 98 h 128"/>
              <a:gd name="T22" fmla="*/ 152 w 158"/>
              <a:gd name="T23" fmla="*/ 106 h 128"/>
              <a:gd name="T24" fmla="*/ 149 w 158"/>
              <a:gd name="T25" fmla="*/ 113 h 128"/>
              <a:gd name="T26" fmla="*/ 146 w 158"/>
              <a:gd name="T27" fmla="*/ 118 h 128"/>
              <a:gd name="T28" fmla="*/ 143 w 158"/>
              <a:gd name="T29" fmla="*/ 122 h 128"/>
              <a:gd name="T30" fmla="*/ 140 w 158"/>
              <a:gd name="T31" fmla="*/ 125 h 128"/>
              <a:gd name="T32" fmla="*/ 137 w 158"/>
              <a:gd name="T33" fmla="*/ 128 h 128"/>
              <a:gd name="T34" fmla="*/ 134 w 158"/>
              <a:gd name="T35" fmla="*/ 128 h 128"/>
              <a:gd name="T36" fmla="*/ 129 w 158"/>
              <a:gd name="T37" fmla="*/ 128 h 128"/>
              <a:gd name="T38" fmla="*/ 123 w 158"/>
              <a:gd name="T39" fmla="*/ 127 h 128"/>
              <a:gd name="T40" fmla="*/ 117 w 158"/>
              <a:gd name="T41" fmla="*/ 125 h 128"/>
              <a:gd name="T42" fmla="*/ 110 w 158"/>
              <a:gd name="T43" fmla="*/ 121 h 128"/>
              <a:gd name="T44" fmla="*/ 102 w 158"/>
              <a:gd name="T45" fmla="*/ 118 h 128"/>
              <a:gd name="T46" fmla="*/ 93 w 158"/>
              <a:gd name="T47" fmla="*/ 113 h 128"/>
              <a:gd name="T48" fmla="*/ 83 w 158"/>
              <a:gd name="T49" fmla="*/ 107 h 128"/>
              <a:gd name="T50" fmla="*/ 73 w 158"/>
              <a:gd name="T51" fmla="*/ 100 h 128"/>
              <a:gd name="T52" fmla="*/ 63 w 158"/>
              <a:gd name="T53" fmla="*/ 94 h 128"/>
              <a:gd name="T54" fmla="*/ 54 w 158"/>
              <a:gd name="T55" fmla="*/ 88 h 128"/>
              <a:gd name="T56" fmla="*/ 45 w 158"/>
              <a:gd name="T57" fmla="*/ 82 h 128"/>
              <a:gd name="T58" fmla="*/ 36 w 158"/>
              <a:gd name="T59" fmla="*/ 74 h 128"/>
              <a:gd name="T60" fmla="*/ 30 w 158"/>
              <a:gd name="T61" fmla="*/ 67 h 128"/>
              <a:gd name="T62" fmla="*/ 22 w 158"/>
              <a:gd name="T63" fmla="*/ 59 h 128"/>
              <a:gd name="T64" fmla="*/ 16 w 158"/>
              <a:gd name="T65" fmla="*/ 52 h 128"/>
              <a:gd name="T66" fmla="*/ 12 w 158"/>
              <a:gd name="T67" fmla="*/ 42 h 128"/>
              <a:gd name="T68" fmla="*/ 9 w 158"/>
              <a:gd name="T69" fmla="*/ 33 h 128"/>
              <a:gd name="T70" fmla="*/ 6 w 158"/>
              <a:gd name="T71" fmla="*/ 27 h 128"/>
              <a:gd name="T72" fmla="*/ 3 w 158"/>
              <a:gd name="T73" fmla="*/ 21 h 128"/>
              <a:gd name="T74" fmla="*/ 1 w 158"/>
              <a:gd name="T75" fmla="*/ 15 h 128"/>
              <a:gd name="T76" fmla="*/ 0 w 158"/>
              <a:gd name="T77" fmla="*/ 12 h 128"/>
              <a:gd name="T78" fmla="*/ 0 w 158"/>
              <a:gd name="T79" fmla="*/ 9 h 128"/>
              <a:gd name="T80" fmla="*/ 0 w 158"/>
              <a:gd name="T81" fmla="*/ 6 h 128"/>
              <a:gd name="T82" fmla="*/ 1 w 158"/>
              <a:gd name="T83" fmla="*/ 5 h 128"/>
              <a:gd name="T84" fmla="*/ 4 w 158"/>
              <a:gd name="T85" fmla="*/ 2 h 128"/>
              <a:gd name="T86" fmla="*/ 7 w 158"/>
              <a:gd name="T87" fmla="*/ 2 h 128"/>
              <a:gd name="T88" fmla="*/ 12 w 158"/>
              <a:gd name="T89" fmla="*/ 0 h 128"/>
              <a:gd name="T90" fmla="*/ 18 w 158"/>
              <a:gd name="T91" fmla="*/ 0 h 128"/>
              <a:gd name="T92" fmla="*/ 25 w 158"/>
              <a:gd name="T93" fmla="*/ 0 h 128"/>
              <a:gd name="T94" fmla="*/ 33 w 158"/>
              <a:gd name="T95" fmla="*/ 2 h 128"/>
              <a:gd name="T96" fmla="*/ 42 w 158"/>
              <a:gd name="T97" fmla="*/ 2 h 128"/>
              <a:gd name="T98" fmla="*/ 51 w 158"/>
              <a:gd name="T99" fmla="*/ 5 h 128"/>
              <a:gd name="T100" fmla="*/ 61 w 158"/>
              <a:gd name="T101" fmla="*/ 6 h 128"/>
              <a:gd name="T102" fmla="*/ 72 w 158"/>
              <a:gd name="T103" fmla="*/ 9 h 128"/>
              <a:gd name="T104" fmla="*/ 83 w 158"/>
              <a:gd name="T105" fmla="*/ 11 h 128"/>
              <a:gd name="T106" fmla="*/ 92 w 158"/>
              <a:gd name="T107" fmla="*/ 15 h 128"/>
              <a:gd name="T108" fmla="*/ 102 w 158"/>
              <a:gd name="T109" fmla="*/ 18 h 128"/>
              <a:gd name="T110" fmla="*/ 111 w 158"/>
              <a:gd name="T111" fmla="*/ 23 h 128"/>
              <a:gd name="T112" fmla="*/ 120 w 158"/>
              <a:gd name="T113" fmla="*/ 27 h 128"/>
              <a:gd name="T114" fmla="*/ 129 w 158"/>
              <a:gd name="T115" fmla="*/ 33 h 128"/>
              <a:gd name="T116" fmla="*/ 129 w 158"/>
              <a:gd name="T117" fmla="*/ 3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8" h="128">
                <a:moveTo>
                  <a:pt x="129" y="33"/>
                </a:moveTo>
                <a:lnTo>
                  <a:pt x="137" y="38"/>
                </a:lnTo>
                <a:lnTo>
                  <a:pt x="143" y="44"/>
                </a:lnTo>
                <a:lnTo>
                  <a:pt x="149" y="52"/>
                </a:lnTo>
                <a:lnTo>
                  <a:pt x="153" y="58"/>
                </a:lnTo>
                <a:lnTo>
                  <a:pt x="156" y="65"/>
                </a:lnTo>
                <a:lnTo>
                  <a:pt x="158" y="73"/>
                </a:lnTo>
                <a:lnTo>
                  <a:pt x="158" y="82"/>
                </a:lnTo>
                <a:lnTo>
                  <a:pt x="158" y="86"/>
                </a:lnTo>
                <a:lnTo>
                  <a:pt x="156" y="91"/>
                </a:lnTo>
                <a:lnTo>
                  <a:pt x="153" y="98"/>
                </a:lnTo>
                <a:lnTo>
                  <a:pt x="152" y="106"/>
                </a:lnTo>
                <a:lnTo>
                  <a:pt x="149" y="113"/>
                </a:lnTo>
                <a:lnTo>
                  <a:pt x="146" y="118"/>
                </a:lnTo>
                <a:lnTo>
                  <a:pt x="143" y="122"/>
                </a:lnTo>
                <a:lnTo>
                  <a:pt x="140" y="125"/>
                </a:lnTo>
                <a:lnTo>
                  <a:pt x="137" y="128"/>
                </a:lnTo>
                <a:lnTo>
                  <a:pt x="134" y="128"/>
                </a:lnTo>
                <a:lnTo>
                  <a:pt x="129" y="128"/>
                </a:lnTo>
                <a:lnTo>
                  <a:pt x="123" y="127"/>
                </a:lnTo>
                <a:lnTo>
                  <a:pt x="117" y="125"/>
                </a:lnTo>
                <a:lnTo>
                  <a:pt x="110" y="121"/>
                </a:lnTo>
                <a:lnTo>
                  <a:pt x="102" y="118"/>
                </a:lnTo>
                <a:lnTo>
                  <a:pt x="93" y="113"/>
                </a:lnTo>
                <a:lnTo>
                  <a:pt x="83" y="107"/>
                </a:lnTo>
                <a:lnTo>
                  <a:pt x="73" y="100"/>
                </a:lnTo>
                <a:lnTo>
                  <a:pt x="63" y="94"/>
                </a:lnTo>
                <a:lnTo>
                  <a:pt x="54" y="88"/>
                </a:lnTo>
                <a:lnTo>
                  <a:pt x="45" y="82"/>
                </a:lnTo>
                <a:lnTo>
                  <a:pt x="36" y="74"/>
                </a:lnTo>
                <a:lnTo>
                  <a:pt x="30" y="67"/>
                </a:lnTo>
                <a:lnTo>
                  <a:pt x="22" y="59"/>
                </a:lnTo>
                <a:lnTo>
                  <a:pt x="16" y="52"/>
                </a:lnTo>
                <a:lnTo>
                  <a:pt x="12" y="42"/>
                </a:lnTo>
                <a:lnTo>
                  <a:pt x="9" y="33"/>
                </a:lnTo>
                <a:lnTo>
                  <a:pt x="6" y="27"/>
                </a:lnTo>
                <a:lnTo>
                  <a:pt x="3" y="21"/>
                </a:lnTo>
                <a:lnTo>
                  <a:pt x="1" y="15"/>
                </a:lnTo>
                <a:lnTo>
                  <a:pt x="0" y="12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4" y="2"/>
                </a:lnTo>
                <a:lnTo>
                  <a:pt x="7" y="2"/>
                </a:lnTo>
                <a:lnTo>
                  <a:pt x="12" y="0"/>
                </a:lnTo>
                <a:lnTo>
                  <a:pt x="18" y="0"/>
                </a:lnTo>
                <a:lnTo>
                  <a:pt x="25" y="0"/>
                </a:lnTo>
                <a:lnTo>
                  <a:pt x="33" y="2"/>
                </a:lnTo>
                <a:lnTo>
                  <a:pt x="42" y="2"/>
                </a:lnTo>
                <a:lnTo>
                  <a:pt x="51" y="5"/>
                </a:lnTo>
                <a:lnTo>
                  <a:pt x="61" y="6"/>
                </a:lnTo>
                <a:lnTo>
                  <a:pt x="72" y="9"/>
                </a:lnTo>
                <a:lnTo>
                  <a:pt x="83" y="11"/>
                </a:lnTo>
                <a:lnTo>
                  <a:pt x="92" y="15"/>
                </a:lnTo>
                <a:lnTo>
                  <a:pt x="102" y="18"/>
                </a:lnTo>
                <a:lnTo>
                  <a:pt x="111" y="23"/>
                </a:lnTo>
                <a:lnTo>
                  <a:pt x="120" y="27"/>
                </a:lnTo>
                <a:lnTo>
                  <a:pt x="129" y="33"/>
                </a:lnTo>
                <a:lnTo>
                  <a:pt x="129" y="33"/>
                </a:lnTo>
              </a:path>
            </a:pathLst>
          </a:custGeom>
          <a:solidFill>
            <a:srgbClr val="FF0000"/>
          </a:solidFill>
          <a:ln w="14288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0"/>
          <p:cNvSpPr/>
          <p:nvPr/>
        </p:nvSpPr>
        <p:spPr bwMode="auto">
          <a:xfrm>
            <a:off x="1279230" y="2636986"/>
            <a:ext cx="422275" cy="715962"/>
          </a:xfrm>
          <a:custGeom>
            <a:avLst/>
            <a:gdLst>
              <a:gd name="T0" fmla="*/ 79 w 266"/>
              <a:gd name="T1" fmla="*/ 451 h 451"/>
              <a:gd name="T2" fmla="*/ 73 w 266"/>
              <a:gd name="T3" fmla="*/ 451 h 451"/>
              <a:gd name="T4" fmla="*/ 67 w 266"/>
              <a:gd name="T5" fmla="*/ 448 h 451"/>
              <a:gd name="T6" fmla="*/ 60 w 266"/>
              <a:gd name="T7" fmla="*/ 443 h 451"/>
              <a:gd name="T8" fmla="*/ 54 w 266"/>
              <a:gd name="T9" fmla="*/ 436 h 451"/>
              <a:gd name="T10" fmla="*/ 48 w 266"/>
              <a:gd name="T11" fmla="*/ 427 h 451"/>
              <a:gd name="T12" fmla="*/ 42 w 266"/>
              <a:gd name="T13" fmla="*/ 415 h 451"/>
              <a:gd name="T14" fmla="*/ 36 w 266"/>
              <a:gd name="T15" fmla="*/ 401 h 451"/>
              <a:gd name="T16" fmla="*/ 25 w 266"/>
              <a:gd name="T17" fmla="*/ 380 h 451"/>
              <a:gd name="T18" fmla="*/ 13 w 266"/>
              <a:gd name="T19" fmla="*/ 356 h 451"/>
              <a:gd name="T20" fmla="*/ 4 w 266"/>
              <a:gd name="T21" fmla="*/ 338 h 451"/>
              <a:gd name="T22" fmla="*/ 0 w 266"/>
              <a:gd name="T23" fmla="*/ 326 h 451"/>
              <a:gd name="T24" fmla="*/ 0 w 266"/>
              <a:gd name="T25" fmla="*/ 318 h 451"/>
              <a:gd name="T26" fmla="*/ 4 w 266"/>
              <a:gd name="T27" fmla="*/ 312 h 451"/>
              <a:gd name="T28" fmla="*/ 13 w 266"/>
              <a:gd name="T29" fmla="*/ 308 h 451"/>
              <a:gd name="T30" fmla="*/ 25 w 266"/>
              <a:gd name="T31" fmla="*/ 305 h 451"/>
              <a:gd name="T32" fmla="*/ 45 w 266"/>
              <a:gd name="T33" fmla="*/ 299 h 451"/>
              <a:gd name="T34" fmla="*/ 63 w 266"/>
              <a:gd name="T35" fmla="*/ 293 h 451"/>
              <a:gd name="T36" fmla="*/ 72 w 266"/>
              <a:gd name="T37" fmla="*/ 287 h 451"/>
              <a:gd name="T38" fmla="*/ 78 w 266"/>
              <a:gd name="T39" fmla="*/ 282 h 451"/>
              <a:gd name="T40" fmla="*/ 82 w 266"/>
              <a:gd name="T41" fmla="*/ 276 h 451"/>
              <a:gd name="T42" fmla="*/ 90 w 266"/>
              <a:gd name="T43" fmla="*/ 266 h 451"/>
              <a:gd name="T44" fmla="*/ 100 w 266"/>
              <a:gd name="T45" fmla="*/ 251 h 451"/>
              <a:gd name="T46" fmla="*/ 112 w 266"/>
              <a:gd name="T47" fmla="*/ 231 h 451"/>
              <a:gd name="T48" fmla="*/ 126 w 266"/>
              <a:gd name="T49" fmla="*/ 208 h 451"/>
              <a:gd name="T50" fmla="*/ 143 w 266"/>
              <a:gd name="T51" fmla="*/ 181 h 451"/>
              <a:gd name="T52" fmla="*/ 161 w 266"/>
              <a:gd name="T53" fmla="*/ 151 h 451"/>
              <a:gd name="T54" fmla="*/ 180 w 266"/>
              <a:gd name="T55" fmla="*/ 118 h 451"/>
              <a:gd name="T56" fmla="*/ 197 w 266"/>
              <a:gd name="T57" fmla="*/ 88 h 451"/>
              <a:gd name="T58" fmla="*/ 212 w 266"/>
              <a:gd name="T59" fmla="*/ 62 h 451"/>
              <a:gd name="T60" fmla="*/ 225 w 266"/>
              <a:gd name="T61" fmla="*/ 41 h 451"/>
              <a:gd name="T62" fmla="*/ 237 w 266"/>
              <a:gd name="T63" fmla="*/ 23 h 451"/>
              <a:gd name="T64" fmla="*/ 248 w 266"/>
              <a:gd name="T65" fmla="*/ 11 h 451"/>
              <a:gd name="T66" fmla="*/ 257 w 266"/>
              <a:gd name="T67" fmla="*/ 3 h 451"/>
              <a:gd name="T68" fmla="*/ 263 w 266"/>
              <a:gd name="T69" fmla="*/ 0 h 451"/>
              <a:gd name="T70" fmla="*/ 266 w 266"/>
              <a:gd name="T71" fmla="*/ 2 h 451"/>
              <a:gd name="T72" fmla="*/ 264 w 266"/>
              <a:gd name="T73" fmla="*/ 9 h 451"/>
              <a:gd name="T74" fmla="*/ 261 w 266"/>
              <a:gd name="T75" fmla="*/ 22 h 451"/>
              <a:gd name="T76" fmla="*/ 255 w 266"/>
              <a:gd name="T77" fmla="*/ 41 h 451"/>
              <a:gd name="T78" fmla="*/ 248 w 266"/>
              <a:gd name="T79" fmla="*/ 65 h 451"/>
              <a:gd name="T80" fmla="*/ 240 w 266"/>
              <a:gd name="T81" fmla="*/ 86 h 451"/>
              <a:gd name="T82" fmla="*/ 234 w 266"/>
              <a:gd name="T83" fmla="*/ 103 h 451"/>
              <a:gd name="T84" fmla="*/ 227 w 266"/>
              <a:gd name="T85" fmla="*/ 121 h 451"/>
              <a:gd name="T86" fmla="*/ 219 w 266"/>
              <a:gd name="T87" fmla="*/ 141 h 451"/>
              <a:gd name="T88" fmla="*/ 212 w 266"/>
              <a:gd name="T89" fmla="*/ 162 h 451"/>
              <a:gd name="T90" fmla="*/ 203 w 266"/>
              <a:gd name="T91" fmla="*/ 184 h 451"/>
              <a:gd name="T92" fmla="*/ 189 w 266"/>
              <a:gd name="T93" fmla="*/ 220 h 451"/>
              <a:gd name="T94" fmla="*/ 171 w 266"/>
              <a:gd name="T95" fmla="*/ 264 h 451"/>
              <a:gd name="T96" fmla="*/ 155 w 266"/>
              <a:gd name="T97" fmla="*/ 302 h 451"/>
              <a:gd name="T98" fmla="*/ 141 w 266"/>
              <a:gd name="T99" fmla="*/ 335 h 451"/>
              <a:gd name="T100" fmla="*/ 131 w 266"/>
              <a:gd name="T101" fmla="*/ 362 h 451"/>
              <a:gd name="T102" fmla="*/ 121 w 266"/>
              <a:gd name="T103" fmla="*/ 383 h 451"/>
              <a:gd name="T104" fmla="*/ 115 w 266"/>
              <a:gd name="T105" fmla="*/ 401 h 451"/>
              <a:gd name="T106" fmla="*/ 111 w 266"/>
              <a:gd name="T107" fmla="*/ 413 h 451"/>
              <a:gd name="T108" fmla="*/ 108 w 266"/>
              <a:gd name="T109" fmla="*/ 424 h 451"/>
              <a:gd name="T110" fmla="*/ 103 w 266"/>
              <a:gd name="T111" fmla="*/ 434 h 451"/>
              <a:gd name="T112" fmla="*/ 97 w 266"/>
              <a:gd name="T113" fmla="*/ 443 h 451"/>
              <a:gd name="T114" fmla="*/ 88 w 266"/>
              <a:gd name="T115" fmla="*/ 449 h 451"/>
              <a:gd name="T116" fmla="*/ 82 w 266"/>
              <a:gd name="T117" fmla="*/ 451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6" h="451">
                <a:moveTo>
                  <a:pt x="82" y="451"/>
                </a:moveTo>
                <a:lnTo>
                  <a:pt x="79" y="451"/>
                </a:lnTo>
                <a:lnTo>
                  <a:pt x="76" y="451"/>
                </a:lnTo>
                <a:lnTo>
                  <a:pt x="73" y="451"/>
                </a:lnTo>
                <a:lnTo>
                  <a:pt x="70" y="449"/>
                </a:lnTo>
                <a:lnTo>
                  <a:pt x="67" y="448"/>
                </a:lnTo>
                <a:lnTo>
                  <a:pt x="64" y="446"/>
                </a:lnTo>
                <a:lnTo>
                  <a:pt x="60" y="443"/>
                </a:lnTo>
                <a:lnTo>
                  <a:pt x="57" y="440"/>
                </a:lnTo>
                <a:lnTo>
                  <a:pt x="54" y="436"/>
                </a:lnTo>
                <a:lnTo>
                  <a:pt x="51" y="431"/>
                </a:lnTo>
                <a:lnTo>
                  <a:pt x="48" y="427"/>
                </a:lnTo>
                <a:lnTo>
                  <a:pt x="45" y="421"/>
                </a:lnTo>
                <a:lnTo>
                  <a:pt x="42" y="415"/>
                </a:lnTo>
                <a:lnTo>
                  <a:pt x="39" y="409"/>
                </a:lnTo>
                <a:lnTo>
                  <a:pt x="36" y="401"/>
                </a:lnTo>
                <a:lnTo>
                  <a:pt x="33" y="394"/>
                </a:lnTo>
                <a:lnTo>
                  <a:pt x="25" y="380"/>
                </a:lnTo>
                <a:lnTo>
                  <a:pt x="18" y="367"/>
                </a:lnTo>
                <a:lnTo>
                  <a:pt x="13" y="356"/>
                </a:lnTo>
                <a:lnTo>
                  <a:pt x="9" y="347"/>
                </a:lnTo>
                <a:lnTo>
                  <a:pt x="4" y="338"/>
                </a:lnTo>
                <a:lnTo>
                  <a:pt x="1" y="332"/>
                </a:lnTo>
                <a:lnTo>
                  <a:pt x="0" y="326"/>
                </a:lnTo>
                <a:lnTo>
                  <a:pt x="0" y="321"/>
                </a:lnTo>
                <a:lnTo>
                  <a:pt x="0" y="318"/>
                </a:lnTo>
                <a:lnTo>
                  <a:pt x="1" y="315"/>
                </a:lnTo>
                <a:lnTo>
                  <a:pt x="4" y="312"/>
                </a:lnTo>
                <a:lnTo>
                  <a:pt x="7" y="311"/>
                </a:lnTo>
                <a:lnTo>
                  <a:pt x="13" y="308"/>
                </a:lnTo>
                <a:lnTo>
                  <a:pt x="18" y="306"/>
                </a:lnTo>
                <a:lnTo>
                  <a:pt x="25" y="305"/>
                </a:lnTo>
                <a:lnTo>
                  <a:pt x="33" y="302"/>
                </a:lnTo>
                <a:lnTo>
                  <a:pt x="45" y="299"/>
                </a:lnTo>
                <a:lnTo>
                  <a:pt x="57" y="294"/>
                </a:lnTo>
                <a:lnTo>
                  <a:pt x="63" y="293"/>
                </a:lnTo>
                <a:lnTo>
                  <a:pt x="67" y="290"/>
                </a:lnTo>
                <a:lnTo>
                  <a:pt x="72" y="287"/>
                </a:lnTo>
                <a:lnTo>
                  <a:pt x="76" y="284"/>
                </a:lnTo>
                <a:lnTo>
                  <a:pt x="78" y="282"/>
                </a:lnTo>
                <a:lnTo>
                  <a:pt x="81" y="279"/>
                </a:lnTo>
                <a:lnTo>
                  <a:pt x="82" y="276"/>
                </a:lnTo>
                <a:lnTo>
                  <a:pt x="87" y="270"/>
                </a:lnTo>
                <a:lnTo>
                  <a:pt x="90" y="266"/>
                </a:lnTo>
                <a:lnTo>
                  <a:pt x="94" y="258"/>
                </a:lnTo>
                <a:lnTo>
                  <a:pt x="100" y="251"/>
                </a:lnTo>
                <a:lnTo>
                  <a:pt x="105" y="242"/>
                </a:lnTo>
                <a:lnTo>
                  <a:pt x="112" y="231"/>
                </a:lnTo>
                <a:lnTo>
                  <a:pt x="118" y="220"/>
                </a:lnTo>
                <a:lnTo>
                  <a:pt x="126" y="208"/>
                </a:lnTo>
                <a:lnTo>
                  <a:pt x="134" y="196"/>
                </a:lnTo>
                <a:lnTo>
                  <a:pt x="143" y="181"/>
                </a:lnTo>
                <a:lnTo>
                  <a:pt x="152" y="168"/>
                </a:lnTo>
                <a:lnTo>
                  <a:pt x="161" y="151"/>
                </a:lnTo>
                <a:lnTo>
                  <a:pt x="171" y="135"/>
                </a:lnTo>
                <a:lnTo>
                  <a:pt x="180" y="118"/>
                </a:lnTo>
                <a:lnTo>
                  <a:pt x="189" y="103"/>
                </a:lnTo>
                <a:lnTo>
                  <a:pt x="197" y="88"/>
                </a:lnTo>
                <a:lnTo>
                  <a:pt x="204" y="74"/>
                </a:lnTo>
                <a:lnTo>
                  <a:pt x="212" y="62"/>
                </a:lnTo>
                <a:lnTo>
                  <a:pt x="219" y="50"/>
                </a:lnTo>
                <a:lnTo>
                  <a:pt x="225" y="41"/>
                </a:lnTo>
                <a:lnTo>
                  <a:pt x="233" y="32"/>
                </a:lnTo>
                <a:lnTo>
                  <a:pt x="237" y="23"/>
                </a:lnTo>
                <a:lnTo>
                  <a:pt x="243" y="17"/>
                </a:lnTo>
                <a:lnTo>
                  <a:pt x="248" y="11"/>
                </a:lnTo>
                <a:lnTo>
                  <a:pt x="252" y="6"/>
                </a:lnTo>
                <a:lnTo>
                  <a:pt x="257" y="3"/>
                </a:lnTo>
                <a:lnTo>
                  <a:pt x="260" y="0"/>
                </a:lnTo>
                <a:lnTo>
                  <a:pt x="263" y="0"/>
                </a:lnTo>
                <a:lnTo>
                  <a:pt x="264" y="0"/>
                </a:lnTo>
                <a:lnTo>
                  <a:pt x="266" y="2"/>
                </a:lnTo>
                <a:lnTo>
                  <a:pt x="266" y="5"/>
                </a:lnTo>
                <a:lnTo>
                  <a:pt x="264" y="9"/>
                </a:lnTo>
                <a:lnTo>
                  <a:pt x="264" y="16"/>
                </a:lnTo>
                <a:lnTo>
                  <a:pt x="261" y="22"/>
                </a:lnTo>
                <a:lnTo>
                  <a:pt x="260" y="31"/>
                </a:lnTo>
                <a:lnTo>
                  <a:pt x="255" y="41"/>
                </a:lnTo>
                <a:lnTo>
                  <a:pt x="252" y="52"/>
                </a:lnTo>
                <a:lnTo>
                  <a:pt x="248" y="65"/>
                </a:lnTo>
                <a:lnTo>
                  <a:pt x="242" y="79"/>
                </a:lnTo>
                <a:lnTo>
                  <a:pt x="240" y="86"/>
                </a:lnTo>
                <a:lnTo>
                  <a:pt x="237" y="95"/>
                </a:lnTo>
                <a:lnTo>
                  <a:pt x="234" y="103"/>
                </a:lnTo>
                <a:lnTo>
                  <a:pt x="230" y="112"/>
                </a:lnTo>
                <a:lnTo>
                  <a:pt x="227" y="121"/>
                </a:lnTo>
                <a:lnTo>
                  <a:pt x="224" y="132"/>
                </a:lnTo>
                <a:lnTo>
                  <a:pt x="219" y="141"/>
                </a:lnTo>
                <a:lnTo>
                  <a:pt x="216" y="151"/>
                </a:lnTo>
                <a:lnTo>
                  <a:pt x="212" y="162"/>
                </a:lnTo>
                <a:lnTo>
                  <a:pt x="207" y="174"/>
                </a:lnTo>
                <a:lnTo>
                  <a:pt x="203" y="184"/>
                </a:lnTo>
                <a:lnTo>
                  <a:pt x="198" y="196"/>
                </a:lnTo>
                <a:lnTo>
                  <a:pt x="189" y="220"/>
                </a:lnTo>
                <a:lnTo>
                  <a:pt x="180" y="243"/>
                </a:lnTo>
                <a:lnTo>
                  <a:pt x="171" y="264"/>
                </a:lnTo>
                <a:lnTo>
                  <a:pt x="162" y="284"/>
                </a:lnTo>
                <a:lnTo>
                  <a:pt x="155" y="302"/>
                </a:lnTo>
                <a:lnTo>
                  <a:pt x="149" y="318"/>
                </a:lnTo>
                <a:lnTo>
                  <a:pt x="141" y="335"/>
                </a:lnTo>
                <a:lnTo>
                  <a:pt x="137" y="349"/>
                </a:lnTo>
                <a:lnTo>
                  <a:pt x="131" y="362"/>
                </a:lnTo>
                <a:lnTo>
                  <a:pt x="126" y="373"/>
                </a:lnTo>
                <a:lnTo>
                  <a:pt x="121" y="383"/>
                </a:lnTo>
                <a:lnTo>
                  <a:pt x="118" y="394"/>
                </a:lnTo>
                <a:lnTo>
                  <a:pt x="115" y="401"/>
                </a:lnTo>
                <a:lnTo>
                  <a:pt x="112" y="407"/>
                </a:lnTo>
                <a:lnTo>
                  <a:pt x="111" y="413"/>
                </a:lnTo>
                <a:lnTo>
                  <a:pt x="109" y="418"/>
                </a:lnTo>
                <a:lnTo>
                  <a:pt x="108" y="424"/>
                </a:lnTo>
                <a:lnTo>
                  <a:pt x="106" y="430"/>
                </a:lnTo>
                <a:lnTo>
                  <a:pt x="103" y="434"/>
                </a:lnTo>
                <a:lnTo>
                  <a:pt x="100" y="439"/>
                </a:lnTo>
                <a:lnTo>
                  <a:pt x="97" y="443"/>
                </a:lnTo>
                <a:lnTo>
                  <a:pt x="93" y="446"/>
                </a:lnTo>
                <a:lnTo>
                  <a:pt x="88" y="449"/>
                </a:lnTo>
                <a:lnTo>
                  <a:pt x="82" y="451"/>
                </a:lnTo>
                <a:lnTo>
                  <a:pt x="82" y="451"/>
                </a:lnTo>
              </a:path>
            </a:pathLst>
          </a:custGeom>
          <a:solidFill>
            <a:srgbClr val="FF0000"/>
          </a:solidFill>
          <a:ln w="14288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730363" y="1543105"/>
            <a:ext cx="5019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不要把上下结构写成左右结构，书写时注意下半部分的“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”比右下部稍短，但不能缩于一角。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115616" y="1416245"/>
            <a:ext cx="7421584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思考：课文哪些自然段是写丁香结的？除了写到丁香结还写了什么？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10497" y="120359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150981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664509"/>
            <a:ext cx="7704856" cy="184204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自由朗读课文第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1—3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自然段，画出描写丁香花的语句，批注自己认为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最美的画面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7298" y="149163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07504" y="195486"/>
            <a:ext cx="2736302" cy="1152128"/>
            <a:chOff x="590149" y="1521371"/>
            <a:chExt cx="2189041" cy="937544"/>
          </a:xfrm>
        </p:grpSpPr>
        <p:sp>
          <p:nvSpPr>
            <p:cNvPr id="7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26399324"/>
</p:tagLst>
</file>

<file path=ppt/tags/tag2.xml><?xml version="1.0" encoding="utf-8"?>
<p:tagLst xmlns:p="http://schemas.openxmlformats.org/presentationml/2006/main">
  <p:tag name="REFSHAPE" val="326402316"/>
</p:tagLst>
</file>

<file path=ppt/tags/tag3.xml><?xml version="1.0" encoding="utf-8"?>
<p:tagLst xmlns:p="http://schemas.openxmlformats.org/presentationml/2006/main">
  <p:tag name="REFSHAPE" val="326400820"/>
</p:tagLst>
</file>

<file path=ppt/tags/tag4.xml><?xml version="1.0" encoding="utf-8"?>
<p:tagLst xmlns:p="http://schemas.openxmlformats.org/presentationml/2006/main">
  <p:tag name="REFSHAPE" val="326399460"/>
</p:tagLst>
</file>

<file path=ppt/tags/tag5.xml><?xml version="1.0" encoding="utf-8"?>
<p:tagLst xmlns:p="http://schemas.openxmlformats.org/presentationml/2006/main">
  <p:tag name="REFSHAPE" val="326399188"/>
</p:tagLst>
</file>

<file path=ppt/tags/tag6.xml><?xml version="1.0" encoding="utf-8"?>
<p:tagLst xmlns:p="http://schemas.openxmlformats.org/presentationml/2006/main">
  <p:tag name="KSO_WPP_MARK_KEY" val="aa85929b-7f5a-4774-859b-40a39300932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2026</Words>
  <Application>WPS 演示</Application>
  <PresentationFormat>全屏显示(16:9)</PresentationFormat>
  <Paragraphs>338</Paragraphs>
  <Slides>37</Slides>
  <Notes>6</Notes>
  <HiddenSlides>2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4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汉语拼音</vt:lpstr>
      <vt:lpstr>Calibri</vt:lpstr>
      <vt:lpstr>GB Pinyinok-B</vt:lpstr>
      <vt:lpstr>微软雅黑</vt:lpstr>
      <vt:lpstr>Arial Unicode MS</vt:lpstr>
      <vt:lpstr>华文楷体</vt:lpstr>
      <vt:lpstr>Times New Roman</vt:lpstr>
      <vt:lpstr>Tahoma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139</cp:revision>
  <dcterms:created xsi:type="dcterms:W3CDTF">2017-03-17T02:28:00Z</dcterms:created>
  <dcterms:modified xsi:type="dcterms:W3CDTF">2022-12-25T11:36:41Z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39DAF30DFEBE4277B46D99A8D584B355</vt:lpwstr>
  </property>
</Properties>
</file>