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10"/>
  </p:notesMasterIdLst>
  <p:handoutMasterIdLst>
    <p:handoutMasterId r:id="rId52"/>
  </p:handoutMasterIdLst>
  <p:sldIdLst>
    <p:sldId id="2152" r:id="rId3"/>
    <p:sldId id="2138" r:id="rId4"/>
    <p:sldId id="1401" r:id="rId5"/>
    <p:sldId id="2139" r:id="rId6"/>
    <p:sldId id="2141" r:id="rId7"/>
    <p:sldId id="2181" r:id="rId8"/>
    <p:sldId id="2142" r:id="rId9"/>
    <p:sldId id="2144" r:id="rId11"/>
    <p:sldId id="2161" r:id="rId12"/>
    <p:sldId id="2146" r:id="rId13"/>
    <p:sldId id="2147" r:id="rId14"/>
    <p:sldId id="2148" r:id="rId15"/>
    <p:sldId id="2149" r:id="rId16"/>
    <p:sldId id="2150" r:id="rId17"/>
    <p:sldId id="2151" r:id="rId18"/>
    <p:sldId id="2183" r:id="rId19"/>
    <p:sldId id="2117" r:id="rId20"/>
    <p:sldId id="1199" r:id="rId21"/>
    <p:sldId id="2153" r:id="rId22"/>
    <p:sldId id="2156" r:id="rId23"/>
    <p:sldId id="2157" r:id="rId24"/>
    <p:sldId id="2158" r:id="rId25"/>
    <p:sldId id="2160" r:id="rId26"/>
    <p:sldId id="2163" r:id="rId27"/>
    <p:sldId id="2165" r:id="rId28"/>
    <p:sldId id="2184" r:id="rId29"/>
    <p:sldId id="1157" r:id="rId30"/>
    <p:sldId id="2126" r:id="rId31"/>
    <p:sldId id="2127" r:id="rId32"/>
    <p:sldId id="1995" r:id="rId33"/>
    <p:sldId id="2168" r:id="rId34"/>
    <p:sldId id="2170" r:id="rId35"/>
    <p:sldId id="2171" r:id="rId36"/>
    <p:sldId id="2172" r:id="rId37"/>
    <p:sldId id="2173" r:id="rId38"/>
    <p:sldId id="2174" r:id="rId39"/>
    <p:sldId id="2112" r:id="rId40"/>
    <p:sldId id="1195" r:id="rId41"/>
    <p:sldId id="1206" r:id="rId42"/>
    <p:sldId id="2176" r:id="rId43"/>
    <p:sldId id="2177" r:id="rId44"/>
    <p:sldId id="2178" r:id="rId45"/>
    <p:sldId id="2186" r:id="rId46"/>
    <p:sldId id="2180" r:id="rId47"/>
    <p:sldId id="1191" r:id="rId48"/>
    <p:sldId id="1192" r:id="rId49"/>
    <p:sldId id="1194" r:id="rId50"/>
    <p:sldId id="2129" r:id="rId5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6"/>
    </p:embeddedFont>
    <p:embeddedFont>
      <p:font typeface="楷体" panose="02010609060101010101" pitchFamily="49" charset="-122"/>
      <p:regular r:id="rId57"/>
    </p:embeddedFont>
    <p:embeddedFont>
      <p:font typeface="Calibri" panose="020F0502020204030204" pitchFamily="34" charset="0"/>
      <p:regular r:id="rId58"/>
      <p:bold r:id="rId59"/>
      <p:italic r:id="rId60"/>
      <p:boldItalic r:id="rId61"/>
    </p:embeddedFont>
    <p:embeddedFont>
      <p:font typeface="汉语拼音" panose="000B0604020202020204" pitchFamily="34" charset="0"/>
      <p:regular r:id="rId62"/>
    </p:embeddedFont>
    <p:embeddedFont>
      <p:font typeface="微软雅黑" panose="020B0503020204020204" charset="-122"/>
      <p:regular r:id="rId63"/>
    </p:embeddedFont>
    <p:embeddedFont>
      <p:font typeface="Tahoma" panose="020B0604030504040204" pitchFamily="34" charset="0"/>
      <p:regular r:id="rId64"/>
      <p:bold r:id="rId65"/>
    </p:embeddedFont>
  </p:embeddedFontLst>
  <p:custDataLst>
    <p:tags r:id="rId6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E5"/>
    <a:srgbClr val="DCFFFF"/>
    <a:srgbClr val="0000FF"/>
    <a:srgbClr val="FFFFFF"/>
    <a:srgbClr val="FF0000"/>
    <a:srgbClr val="5A8EBD"/>
    <a:srgbClr val="A4BBC1"/>
    <a:srgbClr val="E2E1C5"/>
    <a:srgbClr val="FFF6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4" autoAdjust="0"/>
    <p:restoredTop sz="99852" autoAdjust="0"/>
  </p:normalViewPr>
  <p:slideViewPr>
    <p:cSldViewPr>
      <p:cViewPr>
        <p:scale>
          <a:sx n="100" d="100"/>
          <a:sy n="100" d="100"/>
        </p:scale>
        <p:origin x="-648" y="-4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10"/>
        <p:guide pos="22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6" Type="http://schemas.openxmlformats.org/officeDocument/2006/relationships/tags" Target="tags/tag7.xml"/><Relationship Id="rId65" Type="http://schemas.openxmlformats.org/officeDocument/2006/relationships/font" Target="fonts/font10.fntdata"/><Relationship Id="rId64" Type="http://schemas.openxmlformats.org/officeDocument/2006/relationships/font" Target="fonts/font9.fntdata"/><Relationship Id="rId63" Type="http://schemas.openxmlformats.org/officeDocument/2006/relationships/font" Target="fonts/font8.fntdata"/><Relationship Id="rId62" Type="http://schemas.openxmlformats.org/officeDocument/2006/relationships/font" Target="fonts/font7.fntdata"/><Relationship Id="rId61" Type="http://schemas.openxmlformats.org/officeDocument/2006/relationships/font" Target="fonts/font6.fntdata"/><Relationship Id="rId60" Type="http://schemas.openxmlformats.org/officeDocument/2006/relationships/font" Target="fonts/font5.fntdata"/><Relationship Id="rId6" Type="http://schemas.openxmlformats.org/officeDocument/2006/relationships/slide" Target="slides/slide4.xml"/><Relationship Id="rId59" Type="http://schemas.openxmlformats.org/officeDocument/2006/relationships/font" Target="fonts/font4.fntdata"/><Relationship Id="rId58" Type="http://schemas.openxmlformats.org/officeDocument/2006/relationships/font" Target="fonts/font3.fntdata"/><Relationship Id="rId57" Type="http://schemas.openxmlformats.org/officeDocument/2006/relationships/font" Target="fonts/font2.fntdata"/><Relationship Id="rId56" Type="http://schemas.openxmlformats.org/officeDocument/2006/relationships/font" Target="fonts/font1.fntdata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2.png"/><Relationship Id="rId16" Type="http://schemas.openxmlformats.org/officeDocument/2006/relationships/image" Target="../media/image1.jpe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61" y="0"/>
            <a:ext cx="9183044" cy="51435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23478"/>
            <a:ext cx="1282378" cy="5040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slide" Target="slide1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1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4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6.jpeg"/><Relationship Id="rId2" Type="http://schemas.openxmlformats.org/officeDocument/2006/relationships/image" Target="../media/image9.png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5.png"/><Relationship Id="rId2" Type="http://schemas.openxmlformats.org/officeDocument/2006/relationships/image" Target="../media/image6.jpeg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0.GIF"/><Relationship Id="rId5" Type="http://schemas.openxmlformats.org/officeDocument/2006/relationships/image" Target="../media/image19.png"/><Relationship Id="rId4" Type="http://schemas.openxmlformats.org/officeDocument/2006/relationships/image" Target="../media/image8.png"/><Relationship Id="rId3" Type="http://schemas.openxmlformats.org/officeDocument/2006/relationships/hyperlink" Target="&#36164;&#26009;&#38142;&#25509;/&#35270;&#39057;/&#19971;&#24425;-&#35838;&#25991;&#26391;&#35835;-&#20845;&#19978;3&#21476;&#35799;&#35789;&#19977;&#39318;&#20043;&#20845;&#26376;&#20108;&#21313;&#19971;&#26085;&#26395;&#28246;&#27004;&#37257;&#20070;.mp4" TargetMode="External"/><Relationship Id="rId2" Type="http://schemas.openxmlformats.org/officeDocument/2006/relationships/image" Target="../media/image7.emf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jpe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jpeg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jpeg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jpeg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6.jpeg"/><Relationship Id="rId2" Type="http://schemas.openxmlformats.org/officeDocument/2006/relationships/image" Target="../media/image13.jpeg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0.GIF"/><Relationship Id="rId5" Type="http://schemas.openxmlformats.org/officeDocument/2006/relationships/image" Target="../media/image24.png"/><Relationship Id="rId4" Type="http://schemas.openxmlformats.org/officeDocument/2006/relationships/image" Target="../media/image8.png"/><Relationship Id="rId3" Type="http://schemas.openxmlformats.org/officeDocument/2006/relationships/hyperlink" Target="&#36164;&#26009;&#38142;&#25509;/&#35270;&#39057;/&#19971;&#24425;-&#35838;&#25991;&#26391;&#35835;-&#20845;&#19978;3&#21476;&#35799;&#35789;&#19977;&#39318;&#20043;&#35199;&#27743;&#26376;&#183;&#22812;&#34892;&#40644;&#27801;&#36947;&#20013;.mp4" TargetMode="External"/><Relationship Id="rId2" Type="http://schemas.openxmlformats.org/officeDocument/2006/relationships/image" Target="../media/image7.emf"/><Relationship Id="rId1" Type="http://schemas.openxmlformats.org/officeDocument/2006/relationships/image" Target="../media/image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2.png"/><Relationship Id="rId1" Type="http://schemas.openxmlformats.org/officeDocument/2006/relationships/hyperlink" Target="&#36164;&#26009;&#38142;&#25509;/&#35270;&#39057;/&#34633;.mp4" TargetMode="External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hyperlink" Target="&#36164;&#26009;&#38142;&#25509;/&#35270;&#39057;/&#40522;.mp4" TargetMode="Externa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1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1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1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jpeg"/><Relationship Id="rId1" Type="http://schemas.openxmlformats.org/officeDocument/2006/relationships/image" Target="../media/image2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image" Target="../media/image2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0.jpeg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10.GIF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hyperlink" Target="&#36164;&#26009;&#38142;&#25509;/&#35270;&#39057;/&#19971;&#24425;-&#35838;&#25991;&#26391;&#35835;-&#20845;&#19978;3&#21476;&#35799;&#35789;&#19977;&#39318;&#20043;&#23487;&#24314;&#24503;&#27743;.mp4" TargetMode="External"/><Relationship Id="rId2" Type="http://schemas.openxmlformats.org/officeDocument/2006/relationships/image" Target="../media/image7.emf"/><Relationship Id="rId1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image" Target="../media/image20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6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jpe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12.png"/><Relationship Id="rId4" Type="http://schemas.openxmlformats.org/officeDocument/2006/relationships/hyperlink" Target="&#36164;&#26009;&#38142;&#25509;/&#35270;&#39057;/&#24503;.mp4" TargetMode="Externa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jpe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jpe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915816" y="1569590"/>
            <a:ext cx="4536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古诗词三首</a:t>
            </a:r>
            <a:endParaRPr lang="zh-CN" altLang="en-US" sz="6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559156"/>
            <a:ext cx="1228618" cy="1228618"/>
          </a:xfrm>
          <a:prstGeom prst="rect">
            <a:avLst/>
          </a:prstGeom>
        </p:spPr>
      </p:pic>
      <p:sp>
        <p:nvSpPr>
          <p:cNvPr id="15" name="文本框 6"/>
          <p:cNvSpPr txBox="1"/>
          <p:nvPr/>
        </p:nvSpPr>
        <p:spPr>
          <a:xfrm>
            <a:off x="1956398" y="1599648"/>
            <a:ext cx="57259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6000" b="1" dirty="0" smtClean="0">
                <a:solidFill>
                  <a:srgbClr val="FF6E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endParaRPr kumimoji="1" lang="zh-CN" altLang="en-US" sz="6600" b="1" dirty="0">
              <a:solidFill>
                <a:srgbClr val="FF6E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>
            <a:hlinkClick r:id="rId3" action="ppaction://hlinksldjump"/>
          </p:cNvPr>
          <p:cNvSpPr txBox="1"/>
          <p:nvPr/>
        </p:nvSpPr>
        <p:spPr>
          <a:xfrm>
            <a:off x="6138167" y="3539620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iconfont-1191-870150"/>
          <p:cNvSpPr>
            <a:spLocks noChangeAspect="1"/>
          </p:cNvSpPr>
          <p:nvPr/>
        </p:nvSpPr>
        <p:spPr bwMode="auto">
          <a:xfrm>
            <a:off x="8537502" y="3650558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8" name="iconfont-1191-870150"/>
          <p:cNvSpPr>
            <a:spLocks noChangeAspect="1"/>
          </p:cNvSpPr>
          <p:nvPr/>
        </p:nvSpPr>
        <p:spPr bwMode="auto">
          <a:xfrm rot="10800000">
            <a:off x="6003708" y="365055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9" name="文本框 15">
            <a:hlinkClick r:id="rId4" action="ppaction://hlinksldjump"/>
          </p:cNvPr>
          <p:cNvSpPr txBox="1"/>
          <p:nvPr/>
        </p:nvSpPr>
        <p:spPr>
          <a:xfrm>
            <a:off x="6138167" y="4301683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>
            <a:off x="8537502" y="4412621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 rot="10800000">
            <a:off x="6003708" y="441262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141466"/>
            <a:ext cx="1282378" cy="504056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六年级 </a:t>
            </a:r>
            <a:r>
              <a:rPr lang="zh-CN" altLang="en-US" sz="2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上册</a:t>
            </a:r>
            <a:endParaRPr lang="zh-CN" altLang="en-US" sz="2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4"/>
          <p:cNvSpPr txBox="1"/>
          <p:nvPr/>
        </p:nvSpPr>
        <p:spPr>
          <a:xfrm>
            <a:off x="971600" y="295918"/>
            <a:ext cx="7128792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读完这首诗，你仿佛看到了怎样的画面？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84989" y="12687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圆角矩形标注 20"/>
          <p:cNvSpPr/>
          <p:nvPr/>
        </p:nvSpPr>
        <p:spPr>
          <a:xfrm>
            <a:off x="4932040" y="1512218"/>
            <a:ext cx="3672408" cy="3453564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夜幕降临，小船停靠在烟雾迷蒙的小洲旁。旷野无边无际，远天比树还要低沉，江水清清，显得和明月很亲近。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5" t="3564" r="51502" b="8728"/>
          <a:stretch>
            <a:fillRect/>
          </a:stretch>
        </p:blipFill>
        <p:spPr bwMode="auto">
          <a:xfrm>
            <a:off x="951062" y="1426277"/>
            <a:ext cx="3552825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"/>
          <p:cNvSpPr txBox="1"/>
          <p:nvPr/>
        </p:nvSpPr>
        <p:spPr>
          <a:xfrm>
            <a:off x="971600" y="295918"/>
            <a:ext cx="7128792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诗人置身于这样的情景中有怎样的感受呢？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84989" y="12687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5" t="3564" r="51502" b="8728"/>
          <a:stretch>
            <a:fillRect/>
          </a:stretch>
        </p:blipFill>
        <p:spPr bwMode="auto">
          <a:xfrm>
            <a:off x="1158349" y="1563638"/>
            <a:ext cx="3252199" cy="328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圆角矩形 15"/>
          <p:cNvSpPr/>
          <p:nvPr/>
        </p:nvSpPr>
        <p:spPr>
          <a:xfrm>
            <a:off x="2839899" y="3363838"/>
            <a:ext cx="388962" cy="40238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4" name=" 160"/>
          <p:cNvSpPr/>
          <p:nvPr/>
        </p:nvSpPr>
        <p:spPr>
          <a:xfrm>
            <a:off x="3419872" y="3055663"/>
            <a:ext cx="583337" cy="50936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云形 15"/>
          <p:cNvSpPr/>
          <p:nvPr/>
        </p:nvSpPr>
        <p:spPr>
          <a:xfrm>
            <a:off x="3711540" y="2211710"/>
            <a:ext cx="1648911" cy="715491"/>
          </a:xfrm>
          <a:prstGeom prst="cloud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诗眼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4"/>
          <p:cNvSpPr txBox="1"/>
          <p:nvPr/>
        </p:nvSpPr>
        <p:spPr>
          <a:xfrm>
            <a:off x="5360451" y="2538196"/>
            <a:ext cx="3333889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面对黄昏的日落，诗人为何会涌起“新愁”？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5967" y="386789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6" grpId="0" animBg="1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555526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资料链接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280103"/>
            <a:ext cx="8070229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孟浩然早年热心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功名，然而科举失利，饱受打击，最终在隐居和漫游中度过人生的大多数时间。《宿建德江》写于诗人在长安应试失败之后，感觉自己怀才不遇，于是开始了漫游的生活。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05038" y="3651870"/>
            <a:ext cx="2088232" cy="72008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5875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远离家乡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04048" y="3651870"/>
            <a:ext cx="2088232" cy="72008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15875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仕途失意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522018"/>
            <a:ext cx="7200800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人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在旅途，漂泊不定，许多诗人都留下了满怀愁绪的诗句，你能说一句吗？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84989" y="267494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971600" y="2211710"/>
            <a:ext cx="7254155" cy="10577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softEdge rad="12700"/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月落乌啼霜满天，江枫渔火对愁眠。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——[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]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张继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1043608" y="412174"/>
            <a:ext cx="1656184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45" y="175193"/>
            <a:ext cx="733349" cy="936346"/>
          </a:xfrm>
          <a:prstGeom prst="rect">
            <a:avLst/>
          </a:prstGeom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5" t="3564" r="51502" b="8728"/>
          <a:stretch>
            <a:fillRect/>
          </a:stretch>
        </p:blipFill>
        <p:spPr bwMode="auto">
          <a:xfrm>
            <a:off x="941287" y="1347614"/>
            <a:ext cx="3252199" cy="328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2938363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标注 3"/>
          <p:cNvSpPr/>
          <p:nvPr/>
        </p:nvSpPr>
        <p:spPr>
          <a:xfrm>
            <a:off x="4499991" y="1707654"/>
            <a:ext cx="3784855" cy="1944216"/>
          </a:xfrm>
          <a:prstGeom prst="wedgeRoundRectCallout">
            <a:avLst>
              <a:gd name="adj1" fmla="val 56395"/>
              <a:gd name="adj2" fmla="val 26678"/>
              <a:gd name="adj3" fmla="val 16667"/>
            </a:avLst>
          </a:prstGeom>
          <a:solidFill>
            <a:srgbClr val="FFFFCC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在朗读时，我们可以通过放慢语速和语调，重读“愁”字来读出诗人的愁绪。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7" name="3古诗词三首宿建德江课文朗读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71800" y="43086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7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/>
          <p:cNvSpPr txBox="1"/>
          <p:nvPr/>
        </p:nvSpPr>
        <p:spPr>
          <a:xfrm>
            <a:off x="1043608" y="412174"/>
            <a:ext cx="1656184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背一背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45" y="175193"/>
            <a:ext cx="733349" cy="936346"/>
          </a:xfrm>
          <a:prstGeom prst="rect">
            <a:avLst/>
          </a:prstGeom>
        </p:spPr>
      </p:pic>
      <p:pic>
        <p:nvPicPr>
          <p:cNvPr id="5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358288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圆角矩形标注 3"/>
          <p:cNvSpPr/>
          <p:nvPr/>
        </p:nvSpPr>
        <p:spPr>
          <a:xfrm>
            <a:off x="5118397" y="2953867"/>
            <a:ext cx="3383226" cy="978680"/>
          </a:xfrm>
          <a:prstGeom prst="wedgeRoundRectCallout">
            <a:avLst>
              <a:gd name="adj1" fmla="val 47386"/>
              <a:gd name="adj2" fmla="val 69501"/>
              <a:gd name="adj3" fmla="val 16667"/>
            </a:avLst>
          </a:prstGeom>
          <a:solidFill>
            <a:srgbClr val="FFFFCC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可借助书中的插图背诵诗句。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75" y="1351287"/>
            <a:ext cx="4268017" cy="2924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60737" y="1911171"/>
            <a:ext cx="1894407" cy="1030745"/>
          </a:xfrm>
          <a:prstGeom prst="roundRect">
            <a:avLst/>
          </a:prstGeom>
          <a:solidFill>
            <a:srgbClr val="0070C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宿建德江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094028" y="1788410"/>
            <a:ext cx="384154" cy="1280105"/>
          </a:xfrm>
          <a:prstGeom prst="leftBrac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6300192" y="1786636"/>
            <a:ext cx="1759427" cy="570943"/>
          </a:xfrm>
          <a:prstGeom prst="roundRect">
            <a:avLst/>
          </a:prstGeom>
          <a:solidFill>
            <a:srgbClr val="0070C0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远离家乡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对话气泡: 圆角矩形 14"/>
          <p:cNvSpPr/>
          <p:nvPr/>
        </p:nvSpPr>
        <p:spPr>
          <a:xfrm>
            <a:off x="3561459" y="1860418"/>
            <a:ext cx="1226565" cy="51338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远景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对话气泡: 圆角矩形 14"/>
          <p:cNvSpPr/>
          <p:nvPr/>
        </p:nvSpPr>
        <p:spPr>
          <a:xfrm>
            <a:off x="3581662" y="2508490"/>
            <a:ext cx="1206362" cy="504056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近景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 rot="10800000">
            <a:off x="4835918" y="1760604"/>
            <a:ext cx="384154" cy="1280105"/>
          </a:xfrm>
          <a:prstGeom prst="leftBrace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6300191" y="2571750"/>
            <a:ext cx="1759427" cy="570943"/>
          </a:xfrm>
          <a:prstGeom prst="roundRect">
            <a:avLst/>
          </a:prstGeom>
          <a:solidFill>
            <a:srgbClr val="0070C0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仕途失意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22989"/>
            <a:ext cx="2268000" cy="692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16931"/>
            <a:ext cx="450000" cy="559756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27584" y="17580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424827" y="2049769"/>
            <a:ext cx="648072" cy="648072"/>
          </a:xfrm>
          <a:prstGeom prst="ellipse">
            <a:avLst/>
          </a:prstGeom>
          <a:solidFill>
            <a:srgbClr val="0070C0"/>
          </a:solidFill>
          <a:ln w="15875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9668" y="1177229"/>
            <a:ext cx="8112772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prstClr val="black"/>
                </a:solidFill>
              </a:rPr>
              <a:t>         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宿建德江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是唐代诗人</a:t>
            </a:r>
            <a:r>
              <a:rPr lang="zh-CN" altLang="en-US" sz="28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途径建德江时所作，诗的前两句</a:t>
            </a:r>
            <a:r>
              <a:rPr lang="zh-CN" altLang="en-US" sz="28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，“客”是诗人自指，“</a:t>
            </a:r>
            <a:r>
              <a:rPr lang="zh-CN" altLang="en-US" sz="28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”字则是这首诗的“诗眼”。后两句是唐诗中铺写景物的名句，“低”和“旷”、“近”和“清”相互依存、相互映衬，此情此景既是诗人所见，亦衬托了诗人孤身一人夜宿建德江的</a:t>
            </a:r>
            <a:r>
              <a:rPr lang="zh-CN" altLang="en-US" sz="28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心情。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57090" y="1176485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孟浩然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23247" y="168128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直抒胸臆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9632" y="218922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愁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96136" y="3718368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孤寂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3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2140" y="1189722"/>
            <a:ext cx="1398270" cy="27425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209992" y="510954"/>
            <a:ext cx="6394455" cy="3716980"/>
          </a:xfrm>
          <a:prstGeom prst="rect">
            <a:avLst/>
          </a:prstGeom>
          <a:noFill/>
          <a:ln w="12700">
            <a:noFill/>
            <a:prstDash val="dashDot"/>
          </a:ln>
          <a:scene3d>
            <a:camera prst="orthographicFront"/>
            <a:lightRig rig="threePt" dir="t"/>
          </a:scene3d>
          <a:sp3d>
            <a:bevelB w="101600" prst="riblet"/>
          </a:sp3d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苏轼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1037—1101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）字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子瞻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，号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东坡居士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眉州眉山（今属四川）人，北宋著名文学家、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书画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家，与其父苏洵、其弟苏辙并称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“三苏”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 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“唐宋八大家”之一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。苏轼在诗、词、文、书、画等各方面都有很高的造诣，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他的作品有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东坡七集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东坡乐府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87624" y="1022901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朗读古诗，读准字音，读通诗句。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15828" y="84355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21" y="150407"/>
            <a:ext cx="2269879" cy="693151"/>
          </a:xfrm>
          <a:prstGeom prst="rect">
            <a:avLst/>
          </a:prstGeom>
        </p:spPr>
      </p:pic>
      <p:sp>
        <p:nvSpPr>
          <p:cNvPr id="8" name="文本框 14">
            <a:hlinkClick r:id="rId3" action="ppaction://hlinkfile"/>
          </p:cNvPr>
          <p:cNvSpPr txBox="1"/>
          <p:nvPr/>
        </p:nvSpPr>
        <p:spPr>
          <a:xfrm>
            <a:off x="720917" y="1309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8877"/>
            <a:ext cx="443315" cy="551442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90" b="11110"/>
          <a:stretch>
            <a:fillRect/>
          </a:stretch>
        </p:blipFill>
        <p:spPr bwMode="auto">
          <a:xfrm>
            <a:off x="1187624" y="1763715"/>
            <a:ext cx="7128792" cy="3145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直接连接符 10"/>
          <p:cNvCxnSpPr/>
          <p:nvPr/>
        </p:nvCxnSpPr>
        <p:spPr>
          <a:xfrm flipH="1">
            <a:off x="3089597" y="3037333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718712" y="3023256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095755" y="3507854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3664706" y="3507853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089597" y="3942010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664706" y="4011910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718712" y="4399160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3851920" y="2317253"/>
            <a:ext cx="504056" cy="219075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4"/>
          <p:cNvSpPr txBox="1"/>
          <p:nvPr/>
        </p:nvSpPr>
        <p:spPr>
          <a:xfrm>
            <a:off x="3361774" y="567889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418086" y="186869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203598"/>
            <a:ext cx="813690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同学们，在这个单元的学习中，我们跟着老舍领略了内蒙古大草原的美丽风光，欣赏了北京城内外丁香的美丽姿态。我们这节课学习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古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诗词三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首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，一起来欣赏月下的建德江、夏雨中的西湖以及山村夜晚的景色吧。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15"/>
          <p:cNvSpPr txBox="1"/>
          <p:nvPr/>
        </p:nvSpPr>
        <p:spPr>
          <a:xfrm>
            <a:off x="3257847" y="269235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iconfont-1191-870150"/>
          <p:cNvSpPr>
            <a:spLocks noChangeAspect="1"/>
          </p:cNvSpPr>
          <p:nvPr/>
        </p:nvSpPr>
        <p:spPr bwMode="auto">
          <a:xfrm>
            <a:off x="5657182" y="38017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5" name="iconfont-1191-870150"/>
          <p:cNvSpPr>
            <a:spLocks noChangeAspect="1"/>
          </p:cNvSpPr>
          <p:nvPr/>
        </p:nvSpPr>
        <p:spPr bwMode="auto">
          <a:xfrm rot="10800000">
            <a:off x="3123388" y="380174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29022"/>
            <a:ext cx="7704137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35498" y="-164554"/>
            <a:ext cx="2736302" cy="1152128"/>
            <a:chOff x="590149" y="1521371"/>
            <a:chExt cx="2189041" cy="937544"/>
          </a:xfrm>
        </p:grpSpPr>
        <p:sp>
          <p:nvSpPr>
            <p:cNvPr id="13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解诗题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cxnSp>
        <p:nvCxnSpPr>
          <p:cNvPr id="15" name="直接连接符 14"/>
          <p:cNvCxnSpPr/>
          <p:nvPr/>
        </p:nvCxnSpPr>
        <p:spPr>
          <a:xfrm>
            <a:off x="3419872" y="1707654"/>
            <a:ext cx="7920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042447" y="4155926"/>
            <a:ext cx="1697905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042447" y="4371950"/>
            <a:ext cx="329753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圆角矩形 23"/>
          <p:cNvSpPr/>
          <p:nvPr/>
        </p:nvSpPr>
        <p:spPr>
          <a:xfrm>
            <a:off x="1758443" y="1275606"/>
            <a:ext cx="1661429" cy="432048"/>
          </a:xfrm>
          <a:prstGeom prst="roundRect">
            <a:avLst/>
          </a:prstGeom>
          <a:noFill/>
          <a:ln w="25400">
            <a:solidFill>
              <a:srgbClr val="00B0F0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2013093" y="1707654"/>
            <a:ext cx="974731" cy="443865"/>
          </a:xfrm>
          <a:prstGeom prst="roundRect">
            <a:avLst/>
          </a:prstGeom>
          <a:solidFill>
            <a:srgbClr val="00B0F0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</a:t>
            </a:r>
            <a:endParaRPr lang="zh-CN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429731" y="1280254"/>
            <a:ext cx="926245" cy="432048"/>
          </a:xfrm>
          <a:prstGeom prst="roundRect">
            <a:avLst/>
          </a:prstGeom>
          <a:noFill/>
          <a:ln w="25400">
            <a:solidFill>
              <a:srgbClr val="00B0F0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3384228" y="834397"/>
            <a:ext cx="971748" cy="443865"/>
          </a:xfrm>
          <a:prstGeom prst="roundRect">
            <a:avLst/>
          </a:prstGeom>
          <a:solidFill>
            <a:srgbClr val="00B0F0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地点</a:t>
            </a:r>
            <a:endParaRPr lang="zh-CN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4376227" y="1280254"/>
            <a:ext cx="720080" cy="432048"/>
          </a:xfrm>
          <a:prstGeom prst="roundRect">
            <a:avLst/>
          </a:prstGeom>
          <a:noFill/>
          <a:ln w="25400">
            <a:solidFill>
              <a:srgbClr val="00B0F0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4398948" y="1707653"/>
            <a:ext cx="971748" cy="443865"/>
          </a:xfrm>
          <a:prstGeom prst="roundRect">
            <a:avLst/>
          </a:prstGeom>
          <a:solidFill>
            <a:srgbClr val="00B0F0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事件</a:t>
            </a:r>
            <a:endParaRPr lang="zh-CN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对话气泡: 圆角矩形 14"/>
          <p:cNvSpPr/>
          <p:nvPr/>
        </p:nvSpPr>
        <p:spPr>
          <a:xfrm>
            <a:off x="5711151" y="1056329"/>
            <a:ext cx="2965305" cy="1443413"/>
          </a:xfrm>
          <a:prstGeom prst="wedgeRoundRectCallout">
            <a:avLst>
              <a:gd name="adj1" fmla="val -65731"/>
              <a:gd name="adj2" fmla="val -22137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en-US" altLang="zh-CN" sz="24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六月二十七日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登上望湖楼饮醉时写下的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作品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bldLvl="0" animBg="1"/>
      <p:bldP spid="26" grpId="0" animBg="1"/>
      <p:bldP spid="27" grpId="0" bldLvl="0" animBg="1"/>
      <p:bldP spid="28" grpId="0" animBg="1"/>
      <p:bldP spid="29" grpId="0" bldLvl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29022"/>
            <a:ext cx="7704137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 14"/>
          <p:cNvSpPr/>
          <p:nvPr/>
        </p:nvSpPr>
        <p:spPr>
          <a:xfrm>
            <a:off x="1907704" y="3457923"/>
            <a:ext cx="2952328" cy="98603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5498" y="-164554"/>
            <a:ext cx="2736302" cy="1152128"/>
            <a:chOff x="590149" y="1521371"/>
            <a:chExt cx="2189041" cy="937544"/>
          </a:xfrm>
        </p:grpSpPr>
        <p:sp>
          <p:nvSpPr>
            <p:cNvPr id="13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明诗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意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sp>
        <p:nvSpPr>
          <p:cNvPr id="16" name="圆角矩形 15"/>
          <p:cNvSpPr/>
          <p:nvPr/>
        </p:nvSpPr>
        <p:spPr>
          <a:xfrm>
            <a:off x="2771800" y="2498003"/>
            <a:ext cx="720080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7" name="对话气泡: 圆角矩形 14"/>
          <p:cNvSpPr/>
          <p:nvPr/>
        </p:nvSpPr>
        <p:spPr>
          <a:xfrm>
            <a:off x="683568" y="1779662"/>
            <a:ext cx="2088232" cy="506486"/>
          </a:xfrm>
          <a:prstGeom prst="wedgeRoundRectCallout">
            <a:avLst>
              <a:gd name="adj1" fmla="val 53587"/>
              <a:gd name="adj2" fmla="val 87225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形容云很黑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779912" y="2499742"/>
            <a:ext cx="432048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1" name="对话气泡: 圆角矩形 14"/>
          <p:cNvSpPr/>
          <p:nvPr/>
        </p:nvSpPr>
        <p:spPr>
          <a:xfrm>
            <a:off x="4788024" y="3147814"/>
            <a:ext cx="2088232" cy="506486"/>
          </a:xfrm>
          <a:prstGeom prst="wedgeRoundRectCallout">
            <a:avLst>
              <a:gd name="adj1" fmla="val -75712"/>
              <a:gd name="adj2" fmla="val -122267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遮盖，遮挡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2789504" y="3003798"/>
            <a:ext cx="720080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3" name="对话气泡: 圆角矩形 14"/>
          <p:cNvSpPr/>
          <p:nvPr/>
        </p:nvSpPr>
        <p:spPr>
          <a:xfrm>
            <a:off x="107504" y="2579513"/>
            <a:ext cx="1800200" cy="1080120"/>
          </a:xfrm>
          <a:prstGeom prst="wedgeRoundRectCallout">
            <a:avLst>
              <a:gd name="adj1" fmla="val 93980"/>
              <a:gd name="adj2" fmla="val 23333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雨点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，形容雨点大，杂乱无序。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横卷形 30"/>
          <p:cNvSpPr/>
          <p:nvPr/>
        </p:nvSpPr>
        <p:spPr>
          <a:xfrm>
            <a:off x="5148064" y="483518"/>
            <a:ext cx="3816423" cy="2564047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大意：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黑云像打翻了的墨水，还没来得及把山遮住，白亮亮的雨点便像洒落的珠子一样纷纷乱跳进船舱。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9" grpId="0" animBg="1"/>
      <p:bldP spid="21" grpId="0" animBg="1"/>
      <p:bldP spid="22" grpId="0" animBg="1"/>
      <p:bldP spid="23" grpId="0" animBg="1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29022"/>
            <a:ext cx="7704137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2005814" y="2372778"/>
            <a:ext cx="2771016" cy="11034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35498" y="-164554"/>
            <a:ext cx="2736302" cy="1152128"/>
            <a:chOff x="590149" y="1521371"/>
            <a:chExt cx="2189041" cy="937544"/>
          </a:xfrm>
        </p:grpSpPr>
        <p:sp>
          <p:nvSpPr>
            <p:cNvPr id="13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明诗</a:t>
              </a:r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意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4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sp>
        <p:nvSpPr>
          <p:cNvPr id="16" name="圆角矩形 15"/>
          <p:cNvSpPr/>
          <p:nvPr/>
        </p:nvSpPr>
        <p:spPr>
          <a:xfrm>
            <a:off x="2089760" y="3449441"/>
            <a:ext cx="1419823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7" name="对话气泡: 圆角矩形 14"/>
          <p:cNvSpPr/>
          <p:nvPr/>
        </p:nvSpPr>
        <p:spPr>
          <a:xfrm>
            <a:off x="179512" y="2715766"/>
            <a:ext cx="2088232" cy="506486"/>
          </a:xfrm>
          <a:prstGeom prst="wedgeRoundRectCallout">
            <a:avLst>
              <a:gd name="adj1" fmla="val 53587"/>
              <a:gd name="adj2" fmla="val 87225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狂风席地卷来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3419872" y="3939902"/>
            <a:ext cx="1115764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3" name="对话气泡: 圆角矩形 14"/>
          <p:cNvSpPr/>
          <p:nvPr/>
        </p:nvSpPr>
        <p:spPr>
          <a:xfrm>
            <a:off x="5220072" y="3615866"/>
            <a:ext cx="2520280" cy="1080120"/>
          </a:xfrm>
          <a:prstGeom prst="wedgeRoundRectCallout">
            <a:avLst>
              <a:gd name="adj1" fmla="val -75654"/>
              <a:gd name="adj2" fmla="val -5418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形容湖面像天空一般开阔平静。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横卷形 30"/>
          <p:cNvSpPr/>
          <p:nvPr/>
        </p:nvSpPr>
        <p:spPr>
          <a:xfrm>
            <a:off x="5004048" y="680660"/>
            <a:ext cx="3960440" cy="2564047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大意：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突然，狂风席卷大地，湖面上顿时雨散云飞，凭栏而望，只见湖面水天映照，碧波如镜。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2" grpId="0" animBg="1"/>
      <p:bldP spid="23" grpId="0" animBg="1"/>
      <p:bldP spid="3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7"/>
          <p:cNvSpPr txBox="1"/>
          <p:nvPr/>
        </p:nvSpPr>
        <p:spPr>
          <a:xfrm>
            <a:off x="1657983" y="2411994"/>
            <a:ext cx="6226385" cy="2009061"/>
          </a:xfrm>
          <a:prstGeom prst="roundRect">
            <a:avLst/>
          </a:prstGeom>
          <a:noFill/>
          <a:ln w="19050">
            <a:solidFill>
              <a:srgbClr val="5A8EBD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在诗中圈画你最喜欢的字（词）， 并作相应批注。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选择你最喜欢的一句诗，说说你通过这句诗仿佛看到了什么。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7"/>
          <p:cNvSpPr txBox="1"/>
          <p:nvPr/>
        </p:nvSpPr>
        <p:spPr>
          <a:xfrm>
            <a:off x="791579" y="267494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自主学习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8" name="Picture 4" descr="http://pic.51yuansu.com/pic3/cover/03/53/29/5bc525ce587ef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3478"/>
            <a:ext cx="792088" cy="741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6"/>
          <p:cNvSpPr txBox="1"/>
          <p:nvPr/>
        </p:nvSpPr>
        <p:spPr>
          <a:xfrm>
            <a:off x="758616" y="1119468"/>
            <a:ext cx="7884368" cy="1274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六月二十七日望湖楼醉书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每一句诗都是一幅画，说说你看到了怎样的画面。</a:t>
            </a:r>
            <a:endParaRPr lang="en-US" altLang="zh-CN" sz="3200" b="1" dirty="0" smtClean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7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67827" y="91448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圆角矩形 7"/>
          <p:cNvSpPr/>
          <p:nvPr/>
        </p:nvSpPr>
        <p:spPr>
          <a:xfrm>
            <a:off x="1092012" y="2859782"/>
            <a:ext cx="652686" cy="1366227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贴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士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4" t="4713" r="40011" b="11309"/>
          <a:stretch>
            <a:fillRect/>
          </a:stretch>
        </p:blipFill>
        <p:spPr bwMode="auto">
          <a:xfrm>
            <a:off x="1115616" y="771550"/>
            <a:ext cx="376135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左大括号 7"/>
          <p:cNvSpPr/>
          <p:nvPr/>
        </p:nvSpPr>
        <p:spPr>
          <a:xfrm>
            <a:off x="1547664" y="2280733"/>
            <a:ext cx="216000" cy="1241815"/>
          </a:xfrm>
          <a:prstGeom prst="leftBrac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237728" y="2606238"/>
            <a:ext cx="1165920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动态美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37728" y="3632802"/>
            <a:ext cx="1165920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静态美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5292080" y="1835422"/>
            <a:ext cx="3672408" cy="2085412"/>
          </a:xfrm>
          <a:prstGeom prst="wedgeRoundRectCallout">
            <a:avLst>
              <a:gd name="adj1" fmla="val 49874"/>
              <a:gd name="adj2" fmla="val 30405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一场骤雨，畅快淋漓。动静之间，变幻莫测。这是一幅多么奇特的骤雨图啊！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4" t="4713" r="40011" b="11309"/>
          <a:stretch>
            <a:fillRect/>
          </a:stretch>
        </p:blipFill>
        <p:spPr bwMode="auto">
          <a:xfrm>
            <a:off x="899592" y="771550"/>
            <a:ext cx="3761358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文本框 7"/>
          <p:cNvSpPr txBox="1"/>
          <p:nvPr/>
        </p:nvSpPr>
        <p:spPr>
          <a:xfrm>
            <a:off x="546724" y="124564"/>
            <a:ext cx="1656184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04" y="-517"/>
            <a:ext cx="733349" cy="936346"/>
          </a:xfrm>
          <a:prstGeom prst="rect">
            <a:avLst/>
          </a:prstGeom>
        </p:spPr>
      </p:pic>
      <p:pic>
        <p:nvPicPr>
          <p:cNvPr id="11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8424" y="3075806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圆角矩形标注 3"/>
          <p:cNvSpPr/>
          <p:nvPr/>
        </p:nvSpPr>
        <p:spPr>
          <a:xfrm>
            <a:off x="4860032" y="1347614"/>
            <a:ext cx="3401318" cy="2808312"/>
          </a:xfrm>
          <a:prstGeom prst="wedgeRoundRectCallout">
            <a:avLst>
              <a:gd name="adj1" fmla="val 56395"/>
              <a:gd name="adj2" fmla="val 26678"/>
              <a:gd name="adj3" fmla="val 16667"/>
            </a:avLst>
          </a:prstGeom>
          <a:solidFill>
            <a:srgbClr val="FFFFCC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朗读前三句时可以用比较轻快的节奏，读出天气骤变时诗人惊奇的感觉，最后一句语速放缓，读出湖面平静之感。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3古诗词三首六月二十七日望湖楼醉书课文朗读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39752" y="1619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65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222989"/>
            <a:ext cx="2268000" cy="692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16931"/>
            <a:ext cx="450000" cy="559756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27584" y="175805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057302" y="1667658"/>
            <a:ext cx="1584176" cy="1865263"/>
          </a:xfrm>
          <a:prstGeom prst="roundRect">
            <a:avLst/>
          </a:prstGeom>
          <a:solidFill>
            <a:srgbClr val="00B050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六月二十七日望湖楼醉书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2807375" y="1608865"/>
            <a:ext cx="384154" cy="2052227"/>
          </a:xfrm>
          <a:prstGeom prst="lef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6298578" y="2067986"/>
            <a:ext cx="1512168" cy="567761"/>
          </a:xfrm>
          <a:prstGeom prst="roundRect">
            <a:avLst/>
          </a:prstGeom>
          <a:solidFill>
            <a:srgbClr val="00B050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动态美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话气泡: 圆角矩形 14"/>
          <p:cNvSpPr/>
          <p:nvPr/>
        </p:nvSpPr>
        <p:spPr>
          <a:xfrm>
            <a:off x="3275031" y="1410964"/>
            <a:ext cx="2329810" cy="51338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黑云翻墨图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对话气泡: 圆角矩形 14"/>
          <p:cNvSpPr/>
          <p:nvPr/>
        </p:nvSpPr>
        <p:spPr>
          <a:xfrm>
            <a:off x="3260520" y="2096234"/>
            <a:ext cx="2329810" cy="504056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白雨跳珠图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左大括号 17"/>
          <p:cNvSpPr/>
          <p:nvPr/>
        </p:nvSpPr>
        <p:spPr>
          <a:xfrm rot="10800000">
            <a:off x="5734346" y="1423963"/>
            <a:ext cx="360040" cy="1832782"/>
          </a:xfrm>
          <a:prstGeom prst="lef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对话气泡: 圆角矩形 14"/>
          <p:cNvSpPr/>
          <p:nvPr/>
        </p:nvSpPr>
        <p:spPr>
          <a:xfrm>
            <a:off x="3260520" y="2752690"/>
            <a:ext cx="2329810" cy="504056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狂风散云图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话气泡: 圆角矩形 14"/>
          <p:cNvSpPr/>
          <p:nvPr/>
        </p:nvSpPr>
        <p:spPr>
          <a:xfrm>
            <a:off x="3292543" y="3409065"/>
            <a:ext cx="2297787" cy="504056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00B05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雨后西湖图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784916" y="3661093"/>
            <a:ext cx="389173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圆角矩形 30"/>
          <p:cNvSpPr/>
          <p:nvPr/>
        </p:nvSpPr>
        <p:spPr>
          <a:xfrm>
            <a:off x="6329410" y="3345360"/>
            <a:ext cx="1512168" cy="567761"/>
          </a:xfrm>
          <a:prstGeom prst="roundRect">
            <a:avLst/>
          </a:prstGeom>
          <a:solidFill>
            <a:srgbClr val="00B050"/>
          </a:solidFill>
          <a:ln w="127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静态</a:t>
            </a:r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2" grpId="0" animBg="1"/>
      <p:bldP spid="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83568" y="1059582"/>
            <a:ext cx="7929618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六月二十七日望湖楼醉书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是苏轼任杭州通判时所作，诗中的每一句仿佛是一幅画，分别描绘了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等景物，加上“翻墨”“跳珠”等充满动态和新鲜感的表达，精准地描摹出了从阴到雨又到晴的过程变化，有声有色、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   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62983" y="206769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14678"/>
            <a:ext cx="2268000" cy="69257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08620"/>
            <a:ext cx="450000" cy="559756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827584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15217" y="207379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17057" y="2067694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狂风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69185" y="2073796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湖水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98982" y="3593222"/>
            <a:ext cx="18722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构思巧妙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0"/>
      <p:bldP spid="18" grpId="0"/>
      <p:bldP spid="19" grpId="0"/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433726" y="1059582"/>
            <a:ext cx="7821512" cy="66018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、读下面的诗句，理解加点词的意思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08095" y="1802889"/>
            <a:ext cx="568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移舟泊烟渚，日暮客愁新。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10918" y="2398117"/>
            <a:ext cx="7437546" cy="461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烟渚：雾气笼罩的江中小块陆地。   日暮：傍晚。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9632" y="2931790"/>
            <a:ext cx="6120680" cy="556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00"/>
              </a:lnSpc>
            </a:pP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卷地风来忽吹散，望湖楼下水如天。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37766" y="3651870"/>
            <a:ext cx="6330578" cy="9787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卷地风来：指狂风席地卷来。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水如天：形容湖面像天空一般开阔平静。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2987824" y="2283718"/>
            <a:ext cx="72008" cy="72008"/>
          </a:xfrm>
          <a:prstGeom prst="ellips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275856" y="2283718"/>
            <a:ext cx="72008" cy="72008"/>
          </a:xfrm>
          <a:prstGeom prst="ellips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995936" y="2283718"/>
            <a:ext cx="72008" cy="72008"/>
          </a:xfrm>
          <a:prstGeom prst="ellips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4355976" y="2283718"/>
            <a:ext cx="72008" cy="72008"/>
          </a:xfrm>
          <a:prstGeom prst="ellips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835696" y="3442688"/>
            <a:ext cx="72008" cy="72008"/>
          </a:xfrm>
          <a:prstGeom prst="ellips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2190302" y="3442949"/>
            <a:ext cx="72008" cy="72008"/>
          </a:xfrm>
          <a:prstGeom prst="ellips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574695" y="3443880"/>
            <a:ext cx="72008" cy="72008"/>
          </a:xfrm>
          <a:prstGeom prst="ellips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915816" y="3443880"/>
            <a:ext cx="72008" cy="72008"/>
          </a:xfrm>
          <a:prstGeom prst="ellips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156176" y="3443880"/>
            <a:ext cx="72008" cy="72008"/>
          </a:xfrm>
          <a:prstGeom prst="ellips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510782" y="3444141"/>
            <a:ext cx="72008" cy="72008"/>
          </a:xfrm>
          <a:prstGeom prst="ellips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6895175" y="3445072"/>
            <a:ext cx="72008" cy="72008"/>
          </a:xfrm>
          <a:prstGeom prst="ellipse">
            <a:avLst/>
          </a:prstGeom>
          <a:solidFill>
            <a:srgbClr val="FF0000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562500" y="384534"/>
            <a:ext cx="7982758" cy="125111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二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、读诗句，展开想象，描绘诗句所呈现的画面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TextBox 13"/>
          <p:cNvSpPr txBox="1"/>
          <p:nvPr/>
        </p:nvSpPr>
        <p:spPr>
          <a:xfrm>
            <a:off x="1835696" y="1618739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黑云翻墨未遮山，白雨跳珠乱入船。</a:t>
            </a:r>
            <a:endParaRPr lang="zh-CN" altLang="en-US" sz="28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85427" y="2355726"/>
            <a:ext cx="8136904" cy="2304256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lnSpc>
                <a:spcPct val="100000"/>
              </a:lnSpc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天上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黑云翻滚，就像浓浓的墨汁在天边翻转，远处的山巅在翻腾的乌云中依稀可辨，这个时候，如注的骤雨就已经来到。大雨裹挟着白色的雨点砸在船上，水花四溅，仿佛千万颗珍珠，从天上倾倒而下。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1193" y="771550"/>
            <a:ext cx="6336704" cy="3268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孟浩然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689—740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唐代著名山水田园诗人，襄州襄阳（今属湖北）人，世称“孟襄阳”。他的诗在艺术上有独特的造诣，后人把孟浩然与盛唐另一位山水诗人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并称为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“王孟”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，有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孟浩然集</a:t>
            </a:r>
            <a:r>
              <a:rPr lang="en-US" altLang="zh-CN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三卷传世。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C:\Users\CHB-WYW\Desktop\XYWB2018010915_4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0114" y="1062608"/>
            <a:ext cx="1979492" cy="235840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C:/Users/Administrator/AppData/Local/Temp/kaimatting/20200306144513/output_aiMatting_20200306144930.pngoutput_aiMatting_2020030614493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95536" y="1275606"/>
            <a:ext cx="1772709" cy="2304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67744" y="827860"/>
            <a:ext cx="6408712" cy="3199915"/>
          </a:xfrm>
          <a:prstGeom prst="rect">
            <a:avLst/>
          </a:prstGeom>
          <a:noFill/>
          <a:ln w="12700">
            <a:noFill/>
            <a:prstDash val="lgDashDot"/>
          </a:ln>
          <a:scene3d>
            <a:camera prst="orthographicFront"/>
            <a:lightRig rig="threePt" dir="t"/>
          </a:scene3d>
          <a:sp3d>
            <a:bevelB w="101600" prst="riblet"/>
          </a:sp3d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85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u="sng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辛弃疾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1140—1207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）字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幼安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，别号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稼轩居士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，历城（在今山东济南）人，南宋豪放派词人、将领，有“词中之龙”之称。与苏轼合称“苏辛”，与李清照并称“济南二安”。现存词六百多首，有词集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《稼轩长短句》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等传世。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87624" y="950893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朗读本词，读准字音，读通句子。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15828" y="77155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905" y="78399"/>
            <a:ext cx="2269879" cy="693151"/>
          </a:xfrm>
          <a:prstGeom prst="rect">
            <a:avLst/>
          </a:prstGeom>
        </p:spPr>
      </p:pic>
      <p:sp>
        <p:nvSpPr>
          <p:cNvPr id="8" name="文本框 14">
            <a:hlinkClick r:id="rId3" action="ppaction://hlinkfile"/>
          </p:cNvPr>
          <p:cNvSpPr txBox="1"/>
          <p:nvPr/>
        </p:nvSpPr>
        <p:spPr>
          <a:xfrm>
            <a:off x="576901" y="58902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86869"/>
            <a:ext cx="443315" cy="551442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29" b="13572"/>
          <a:stretch>
            <a:fillRect/>
          </a:stretch>
        </p:blipFill>
        <p:spPr bwMode="auto">
          <a:xfrm>
            <a:off x="1437088" y="1709846"/>
            <a:ext cx="6562626" cy="309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直接连接符 11"/>
          <p:cNvCxnSpPr/>
          <p:nvPr/>
        </p:nvCxnSpPr>
        <p:spPr>
          <a:xfrm flipH="1">
            <a:off x="2913252" y="2760845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489316" y="2795324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857468" y="2792273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397528" y="2795324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3957368" y="3162018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2157168" y="3584361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2784351" y="3584361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5404766" y="3584361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3993372" y="4019460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2445200" y="4376449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4641444" y="4451508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887049" y="4222560"/>
            <a:ext cx="6459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>
                <a:solidFill>
                  <a:srgbClr val="FF0000"/>
                </a:solidFill>
                <a:latin typeface="汉语拼音" panose="000B0604020202020204" pitchFamily="34" charset="0"/>
                <a:cs typeface="汉语拼音" panose="000B0604020202020204" pitchFamily="34" charset="0"/>
              </a:rPr>
              <a:t>xiàn</a:t>
            </a:r>
            <a:endParaRPr lang="zh-CN" altLang="en-US" dirty="0">
              <a:solidFill>
                <a:srgbClr val="FF0000"/>
              </a:solidFill>
              <a:latin typeface="汉语拼音" panose="000B0604020202020204" pitchFamily="34" charset="0"/>
              <a:cs typeface="汉语拼音" panose="000B0604020202020204" pitchFamily="34" charset="0"/>
            </a:endParaRPr>
          </a:p>
        </p:txBody>
      </p:sp>
      <p:sp>
        <p:nvSpPr>
          <p:cNvPr id="24" name="圆角矩形 15"/>
          <p:cNvSpPr/>
          <p:nvPr/>
        </p:nvSpPr>
        <p:spPr>
          <a:xfrm>
            <a:off x="5757568" y="3800385"/>
            <a:ext cx="864096" cy="26142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5" name="TextBox 34"/>
          <p:cNvSpPr txBox="1"/>
          <p:nvPr/>
        </p:nvSpPr>
        <p:spPr>
          <a:xfrm>
            <a:off x="5744068" y="2076692"/>
            <a:ext cx="3323743" cy="715581"/>
          </a:xfrm>
          <a:prstGeom prst="rect">
            <a:avLst/>
          </a:prstGeom>
          <a:solidFill>
            <a:srgbClr val="DCFFFF"/>
          </a:solidFill>
          <a:effectLst>
            <a:softEdge rad="63500"/>
          </a:effectLst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书读百遍其义自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</a:t>
            </a:r>
            <a:endParaRPr 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34"/>
          <p:cNvSpPr txBox="1"/>
          <p:nvPr/>
        </p:nvSpPr>
        <p:spPr>
          <a:xfrm>
            <a:off x="5757568" y="2868780"/>
            <a:ext cx="3196585" cy="715581"/>
          </a:xfrm>
          <a:prstGeom prst="rect">
            <a:avLst/>
          </a:prstGeom>
          <a:solidFill>
            <a:srgbClr val="FFFFE5"/>
          </a:solidFill>
          <a:effectLst>
            <a:softEdge rad="63500"/>
          </a:effectLst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风吹草低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牛羊</a:t>
            </a:r>
            <a:endParaRPr 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6513298" y="3720960"/>
            <a:ext cx="1059582" cy="1059582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3252253" y="476484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308565" y="95464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5" grpId="0" animBg="1"/>
      <p:bldP spid="2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532087" y="827439"/>
            <a:ext cx="32849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chán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9521" y="1901265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261545" y="2192998"/>
            <a:ext cx="1754498" cy="1743202"/>
            <a:chOff x="3206751" y="1555750"/>
            <a:chExt cx="739775" cy="735012"/>
          </a:xfrm>
          <a:solidFill>
            <a:schemeClr val="tx1"/>
          </a:solidFill>
        </p:grpSpPr>
        <p:sp>
          <p:nvSpPr>
            <p:cNvPr id="10" name="Freeform 51"/>
            <p:cNvSpPr/>
            <p:nvPr/>
          </p:nvSpPr>
          <p:spPr bwMode="auto">
            <a:xfrm>
              <a:off x="3551238" y="1624013"/>
              <a:ext cx="80963" cy="84137"/>
            </a:xfrm>
            <a:custGeom>
              <a:avLst/>
              <a:gdLst>
                <a:gd name="T0" fmla="*/ 10 w 104"/>
                <a:gd name="T1" fmla="*/ 34 h 105"/>
                <a:gd name="T2" fmla="*/ 4 w 104"/>
                <a:gd name="T3" fmla="*/ 24 h 105"/>
                <a:gd name="T4" fmla="*/ 2 w 104"/>
                <a:gd name="T5" fmla="*/ 21 h 105"/>
                <a:gd name="T6" fmla="*/ 0 w 104"/>
                <a:gd name="T7" fmla="*/ 17 h 105"/>
                <a:gd name="T8" fmla="*/ 0 w 104"/>
                <a:gd name="T9" fmla="*/ 13 h 105"/>
                <a:gd name="T10" fmla="*/ 0 w 104"/>
                <a:gd name="T11" fmla="*/ 11 h 105"/>
                <a:gd name="T12" fmla="*/ 0 w 104"/>
                <a:gd name="T13" fmla="*/ 9 h 105"/>
                <a:gd name="T14" fmla="*/ 2 w 104"/>
                <a:gd name="T15" fmla="*/ 7 h 105"/>
                <a:gd name="T16" fmla="*/ 2 w 104"/>
                <a:gd name="T17" fmla="*/ 5 h 105"/>
                <a:gd name="T18" fmla="*/ 2 w 104"/>
                <a:gd name="T19" fmla="*/ 3 h 105"/>
                <a:gd name="T20" fmla="*/ 4 w 104"/>
                <a:gd name="T21" fmla="*/ 1 h 105"/>
                <a:gd name="T22" fmla="*/ 8 w 104"/>
                <a:gd name="T23" fmla="*/ 1 h 105"/>
                <a:gd name="T24" fmla="*/ 10 w 104"/>
                <a:gd name="T25" fmla="*/ 0 h 105"/>
                <a:gd name="T26" fmla="*/ 14 w 104"/>
                <a:gd name="T27" fmla="*/ 0 h 105"/>
                <a:gd name="T28" fmla="*/ 19 w 104"/>
                <a:gd name="T29" fmla="*/ 0 h 105"/>
                <a:gd name="T30" fmla="*/ 25 w 104"/>
                <a:gd name="T31" fmla="*/ 0 h 105"/>
                <a:gd name="T32" fmla="*/ 37 w 104"/>
                <a:gd name="T33" fmla="*/ 1 h 105"/>
                <a:gd name="T34" fmla="*/ 50 w 104"/>
                <a:gd name="T35" fmla="*/ 7 h 105"/>
                <a:gd name="T36" fmla="*/ 63 w 104"/>
                <a:gd name="T37" fmla="*/ 13 h 105"/>
                <a:gd name="T38" fmla="*/ 77 w 104"/>
                <a:gd name="T39" fmla="*/ 22 h 105"/>
                <a:gd name="T40" fmla="*/ 84 w 104"/>
                <a:gd name="T41" fmla="*/ 28 h 105"/>
                <a:gd name="T42" fmla="*/ 90 w 104"/>
                <a:gd name="T43" fmla="*/ 34 h 105"/>
                <a:gd name="T44" fmla="*/ 94 w 104"/>
                <a:gd name="T45" fmla="*/ 40 h 105"/>
                <a:gd name="T46" fmla="*/ 98 w 104"/>
                <a:gd name="T47" fmla="*/ 43 h 105"/>
                <a:gd name="T48" fmla="*/ 102 w 104"/>
                <a:gd name="T49" fmla="*/ 49 h 105"/>
                <a:gd name="T50" fmla="*/ 104 w 104"/>
                <a:gd name="T51" fmla="*/ 55 h 105"/>
                <a:gd name="T52" fmla="*/ 104 w 104"/>
                <a:gd name="T53" fmla="*/ 59 h 105"/>
                <a:gd name="T54" fmla="*/ 104 w 104"/>
                <a:gd name="T55" fmla="*/ 64 h 105"/>
                <a:gd name="T56" fmla="*/ 104 w 104"/>
                <a:gd name="T57" fmla="*/ 72 h 105"/>
                <a:gd name="T58" fmla="*/ 102 w 104"/>
                <a:gd name="T59" fmla="*/ 82 h 105"/>
                <a:gd name="T60" fmla="*/ 100 w 104"/>
                <a:gd name="T61" fmla="*/ 89 h 105"/>
                <a:gd name="T62" fmla="*/ 96 w 104"/>
                <a:gd name="T63" fmla="*/ 99 h 105"/>
                <a:gd name="T64" fmla="*/ 94 w 104"/>
                <a:gd name="T65" fmla="*/ 103 h 105"/>
                <a:gd name="T66" fmla="*/ 90 w 104"/>
                <a:gd name="T67" fmla="*/ 105 h 105"/>
                <a:gd name="T68" fmla="*/ 84 w 104"/>
                <a:gd name="T69" fmla="*/ 105 h 105"/>
                <a:gd name="T70" fmla="*/ 81 w 104"/>
                <a:gd name="T71" fmla="*/ 103 h 105"/>
                <a:gd name="T72" fmla="*/ 75 w 104"/>
                <a:gd name="T73" fmla="*/ 99 h 105"/>
                <a:gd name="T74" fmla="*/ 69 w 104"/>
                <a:gd name="T75" fmla="*/ 95 h 105"/>
                <a:gd name="T76" fmla="*/ 61 w 104"/>
                <a:gd name="T77" fmla="*/ 89 h 105"/>
                <a:gd name="T78" fmla="*/ 56 w 104"/>
                <a:gd name="T79" fmla="*/ 84 h 105"/>
                <a:gd name="T80" fmla="*/ 46 w 104"/>
                <a:gd name="T81" fmla="*/ 76 h 105"/>
                <a:gd name="T82" fmla="*/ 39 w 104"/>
                <a:gd name="T83" fmla="*/ 68 h 105"/>
                <a:gd name="T84" fmla="*/ 33 w 104"/>
                <a:gd name="T85" fmla="*/ 63 h 105"/>
                <a:gd name="T86" fmla="*/ 27 w 104"/>
                <a:gd name="T87" fmla="*/ 55 h 105"/>
                <a:gd name="T88" fmla="*/ 21 w 104"/>
                <a:gd name="T89" fmla="*/ 49 h 105"/>
                <a:gd name="T90" fmla="*/ 16 w 104"/>
                <a:gd name="T91" fmla="*/ 43 h 105"/>
                <a:gd name="T92" fmla="*/ 12 w 104"/>
                <a:gd name="T93" fmla="*/ 38 h 105"/>
                <a:gd name="T94" fmla="*/ 10 w 104"/>
                <a:gd name="T95" fmla="*/ 34 h 105"/>
                <a:gd name="T96" fmla="*/ 10 w 104"/>
                <a:gd name="T97" fmla="*/ 3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04" h="105">
                  <a:moveTo>
                    <a:pt x="10" y="34"/>
                  </a:moveTo>
                  <a:lnTo>
                    <a:pt x="4" y="24"/>
                  </a:lnTo>
                  <a:lnTo>
                    <a:pt x="2" y="21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0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2" y="3"/>
                  </a:lnTo>
                  <a:lnTo>
                    <a:pt x="4" y="1"/>
                  </a:lnTo>
                  <a:lnTo>
                    <a:pt x="8" y="1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5" y="0"/>
                  </a:lnTo>
                  <a:lnTo>
                    <a:pt x="37" y="1"/>
                  </a:lnTo>
                  <a:lnTo>
                    <a:pt x="50" y="7"/>
                  </a:lnTo>
                  <a:lnTo>
                    <a:pt x="63" y="13"/>
                  </a:lnTo>
                  <a:lnTo>
                    <a:pt x="77" y="22"/>
                  </a:lnTo>
                  <a:lnTo>
                    <a:pt x="84" y="28"/>
                  </a:lnTo>
                  <a:lnTo>
                    <a:pt x="90" y="34"/>
                  </a:lnTo>
                  <a:lnTo>
                    <a:pt x="94" y="40"/>
                  </a:lnTo>
                  <a:lnTo>
                    <a:pt x="98" y="43"/>
                  </a:lnTo>
                  <a:lnTo>
                    <a:pt x="102" y="49"/>
                  </a:lnTo>
                  <a:lnTo>
                    <a:pt x="104" y="55"/>
                  </a:lnTo>
                  <a:lnTo>
                    <a:pt x="104" y="59"/>
                  </a:lnTo>
                  <a:lnTo>
                    <a:pt x="104" y="64"/>
                  </a:lnTo>
                  <a:lnTo>
                    <a:pt x="104" y="72"/>
                  </a:lnTo>
                  <a:lnTo>
                    <a:pt x="102" y="82"/>
                  </a:lnTo>
                  <a:lnTo>
                    <a:pt x="100" y="89"/>
                  </a:lnTo>
                  <a:lnTo>
                    <a:pt x="96" y="99"/>
                  </a:lnTo>
                  <a:lnTo>
                    <a:pt x="94" y="103"/>
                  </a:lnTo>
                  <a:lnTo>
                    <a:pt x="90" y="105"/>
                  </a:lnTo>
                  <a:lnTo>
                    <a:pt x="84" y="105"/>
                  </a:lnTo>
                  <a:lnTo>
                    <a:pt x="81" y="103"/>
                  </a:lnTo>
                  <a:lnTo>
                    <a:pt x="75" y="99"/>
                  </a:lnTo>
                  <a:lnTo>
                    <a:pt x="69" y="95"/>
                  </a:lnTo>
                  <a:lnTo>
                    <a:pt x="61" y="89"/>
                  </a:lnTo>
                  <a:lnTo>
                    <a:pt x="56" y="84"/>
                  </a:lnTo>
                  <a:lnTo>
                    <a:pt x="46" y="76"/>
                  </a:lnTo>
                  <a:lnTo>
                    <a:pt x="39" y="68"/>
                  </a:lnTo>
                  <a:lnTo>
                    <a:pt x="33" y="63"/>
                  </a:lnTo>
                  <a:lnTo>
                    <a:pt x="27" y="55"/>
                  </a:lnTo>
                  <a:lnTo>
                    <a:pt x="21" y="49"/>
                  </a:lnTo>
                  <a:lnTo>
                    <a:pt x="16" y="43"/>
                  </a:lnTo>
                  <a:lnTo>
                    <a:pt x="12" y="38"/>
                  </a:lnTo>
                  <a:lnTo>
                    <a:pt x="10" y="34"/>
                  </a:lnTo>
                  <a:lnTo>
                    <a:pt x="10" y="34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2"/>
            <p:cNvSpPr/>
            <p:nvPr/>
          </p:nvSpPr>
          <p:spPr bwMode="auto">
            <a:xfrm>
              <a:off x="3692526" y="1555750"/>
              <a:ext cx="104775" cy="157162"/>
            </a:xfrm>
            <a:custGeom>
              <a:avLst/>
              <a:gdLst>
                <a:gd name="T0" fmla="*/ 124 w 132"/>
                <a:gd name="T1" fmla="*/ 63 h 196"/>
                <a:gd name="T2" fmla="*/ 116 w 132"/>
                <a:gd name="T3" fmla="*/ 74 h 196"/>
                <a:gd name="T4" fmla="*/ 107 w 132"/>
                <a:gd name="T5" fmla="*/ 87 h 196"/>
                <a:gd name="T6" fmla="*/ 95 w 132"/>
                <a:gd name="T7" fmla="*/ 107 h 196"/>
                <a:gd name="T8" fmla="*/ 80 w 132"/>
                <a:gd name="T9" fmla="*/ 126 h 196"/>
                <a:gd name="T10" fmla="*/ 67 w 132"/>
                <a:gd name="T11" fmla="*/ 143 h 196"/>
                <a:gd name="T12" fmla="*/ 52 w 132"/>
                <a:gd name="T13" fmla="*/ 160 h 196"/>
                <a:gd name="T14" fmla="*/ 38 w 132"/>
                <a:gd name="T15" fmla="*/ 172 h 196"/>
                <a:gd name="T16" fmla="*/ 25 w 132"/>
                <a:gd name="T17" fmla="*/ 183 h 196"/>
                <a:gd name="T18" fmla="*/ 13 w 132"/>
                <a:gd name="T19" fmla="*/ 191 h 196"/>
                <a:gd name="T20" fmla="*/ 6 w 132"/>
                <a:gd name="T21" fmla="*/ 196 h 196"/>
                <a:gd name="T22" fmla="*/ 2 w 132"/>
                <a:gd name="T23" fmla="*/ 196 h 196"/>
                <a:gd name="T24" fmla="*/ 0 w 132"/>
                <a:gd name="T25" fmla="*/ 194 h 196"/>
                <a:gd name="T26" fmla="*/ 0 w 132"/>
                <a:gd name="T27" fmla="*/ 187 h 196"/>
                <a:gd name="T28" fmla="*/ 4 w 132"/>
                <a:gd name="T29" fmla="*/ 175 h 196"/>
                <a:gd name="T30" fmla="*/ 13 w 132"/>
                <a:gd name="T31" fmla="*/ 160 h 196"/>
                <a:gd name="T32" fmla="*/ 27 w 132"/>
                <a:gd name="T33" fmla="*/ 139 h 196"/>
                <a:gd name="T34" fmla="*/ 38 w 132"/>
                <a:gd name="T35" fmla="*/ 120 h 196"/>
                <a:gd name="T36" fmla="*/ 46 w 132"/>
                <a:gd name="T37" fmla="*/ 99 h 196"/>
                <a:gd name="T38" fmla="*/ 52 w 132"/>
                <a:gd name="T39" fmla="*/ 80 h 196"/>
                <a:gd name="T40" fmla="*/ 55 w 132"/>
                <a:gd name="T41" fmla="*/ 61 h 196"/>
                <a:gd name="T42" fmla="*/ 55 w 132"/>
                <a:gd name="T43" fmla="*/ 47 h 196"/>
                <a:gd name="T44" fmla="*/ 55 w 132"/>
                <a:gd name="T45" fmla="*/ 34 h 196"/>
                <a:gd name="T46" fmla="*/ 53 w 132"/>
                <a:gd name="T47" fmla="*/ 19 h 196"/>
                <a:gd name="T48" fmla="*/ 50 w 132"/>
                <a:gd name="T49" fmla="*/ 13 h 196"/>
                <a:gd name="T50" fmla="*/ 48 w 132"/>
                <a:gd name="T51" fmla="*/ 7 h 196"/>
                <a:gd name="T52" fmla="*/ 50 w 132"/>
                <a:gd name="T53" fmla="*/ 3 h 196"/>
                <a:gd name="T54" fmla="*/ 53 w 132"/>
                <a:gd name="T55" fmla="*/ 0 h 196"/>
                <a:gd name="T56" fmla="*/ 59 w 132"/>
                <a:gd name="T57" fmla="*/ 0 h 196"/>
                <a:gd name="T58" fmla="*/ 67 w 132"/>
                <a:gd name="T59" fmla="*/ 0 h 196"/>
                <a:gd name="T60" fmla="*/ 78 w 132"/>
                <a:gd name="T61" fmla="*/ 1 h 196"/>
                <a:gd name="T62" fmla="*/ 92 w 132"/>
                <a:gd name="T63" fmla="*/ 3 h 196"/>
                <a:gd name="T64" fmla="*/ 105 w 132"/>
                <a:gd name="T65" fmla="*/ 9 h 196"/>
                <a:gd name="T66" fmla="*/ 115 w 132"/>
                <a:gd name="T67" fmla="*/ 15 h 196"/>
                <a:gd name="T68" fmla="*/ 124 w 132"/>
                <a:gd name="T69" fmla="*/ 21 h 196"/>
                <a:gd name="T70" fmla="*/ 132 w 132"/>
                <a:gd name="T71" fmla="*/ 36 h 196"/>
                <a:gd name="T72" fmla="*/ 132 w 132"/>
                <a:gd name="T73" fmla="*/ 42 h 196"/>
                <a:gd name="T74" fmla="*/ 130 w 132"/>
                <a:gd name="T75" fmla="*/ 49 h 196"/>
                <a:gd name="T76" fmla="*/ 126 w 132"/>
                <a:gd name="T77" fmla="*/ 59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6">
                  <a:moveTo>
                    <a:pt x="126" y="59"/>
                  </a:moveTo>
                  <a:lnTo>
                    <a:pt x="124" y="63"/>
                  </a:lnTo>
                  <a:lnTo>
                    <a:pt x="120" y="68"/>
                  </a:lnTo>
                  <a:lnTo>
                    <a:pt x="116" y="74"/>
                  </a:lnTo>
                  <a:lnTo>
                    <a:pt x="113" y="82"/>
                  </a:lnTo>
                  <a:lnTo>
                    <a:pt x="107" y="87"/>
                  </a:lnTo>
                  <a:lnTo>
                    <a:pt x="101" y="97"/>
                  </a:lnTo>
                  <a:lnTo>
                    <a:pt x="95" y="107"/>
                  </a:lnTo>
                  <a:lnTo>
                    <a:pt x="88" y="116"/>
                  </a:lnTo>
                  <a:lnTo>
                    <a:pt x="80" y="126"/>
                  </a:lnTo>
                  <a:lnTo>
                    <a:pt x="74" y="135"/>
                  </a:lnTo>
                  <a:lnTo>
                    <a:pt x="67" y="143"/>
                  </a:lnTo>
                  <a:lnTo>
                    <a:pt x="59" y="152"/>
                  </a:lnTo>
                  <a:lnTo>
                    <a:pt x="52" y="160"/>
                  </a:lnTo>
                  <a:lnTo>
                    <a:pt x="46" y="166"/>
                  </a:lnTo>
                  <a:lnTo>
                    <a:pt x="38" y="172"/>
                  </a:lnTo>
                  <a:lnTo>
                    <a:pt x="31" y="177"/>
                  </a:lnTo>
                  <a:lnTo>
                    <a:pt x="25" y="183"/>
                  </a:lnTo>
                  <a:lnTo>
                    <a:pt x="19" y="187"/>
                  </a:lnTo>
                  <a:lnTo>
                    <a:pt x="13" y="191"/>
                  </a:lnTo>
                  <a:lnTo>
                    <a:pt x="9" y="194"/>
                  </a:lnTo>
                  <a:lnTo>
                    <a:pt x="6" y="196"/>
                  </a:lnTo>
                  <a:lnTo>
                    <a:pt x="4" y="196"/>
                  </a:lnTo>
                  <a:lnTo>
                    <a:pt x="2" y="196"/>
                  </a:lnTo>
                  <a:lnTo>
                    <a:pt x="0" y="196"/>
                  </a:lnTo>
                  <a:lnTo>
                    <a:pt x="0" y="194"/>
                  </a:lnTo>
                  <a:lnTo>
                    <a:pt x="0" y="191"/>
                  </a:lnTo>
                  <a:lnTo>
                    <a:pt x="0" y="187"/>
                  </a:lnTo>
                  <a:lnTo>
                    <a:pt x="2" y="181"/>
                  </a:lnTo>
                  <a:lnTo>
                    <a:pt x="4" y="175"/>
                  </a:lnTo>
                  <a:lnTo>
                    <a:pt x="8" y="168"/>
                  </a:lnTo>
                  <a:lnTo>
                    <a:pt x="13" y="160"/>
                  </a:lnTo>
                  <a:lnTo>
                    <a:pt x="19" y="150"/>
                  </a:lnTo>
                  <a:lnTo>
                    <a:pt x="27" y="139"/>
                  </a:lnTo>
                  <a:lnTo>
                    <a:pt x="32" y="129"/>
                  </a:lnTo>
                  <a:lnTo>
                    <a:pt x="38" y="120"/>
                  </a:lnTo>
                  <a:lnTo>
                    <a:pt x="42" y="110"/>
                  </a:lnTo>
                  <a:lnTo>
                    <a:pt x="46" y="99"/>
                  </a:lnTo>
                  <a:lnTo>
                    <a:pt x="50" y="89"/>
                  </a:lnTo>
                  <a:lnTo>
                    <a:pt x="52" y="80"/>
                  </a:lnTo>
                  <a:lnTo>
                    <a:pt x="53" y="70"/>
                  </a:lnTo>
                  <a:lnTo>
                    <a:pt x="55" y="61"/>
                  </a:lnTo>
                  <a:lnTo>
                    <a:pt x="55" y="53"/>
                  </a:lnTo>
                  <a:lnTo>
                    <a:pt x="55" y="47"/>
                  </a:lnTo>
                  <a:lnTo>
                    <a:pt x="57" y="40"/>
                  </a:lnTo>
                  <a:lnTo>
                    <a:pt x="55" y="34"/>
                  </a:lnTo>
                  <a:lnTo>
                    <a:pt x="55" y="28"/>
                  </a:lnTo>
                  <a:lnTo>
                    <a:pt x="53" y="19"/>
                  </a:lnTo>
                  <a:lnTo>
                    <a:pt x="52" y="15"/>
                  </a:lnTo>
                  <a:lnTo>
                    <a:pt x="50" y="13"/>
                  </a:lnTo>
                  <a:lnTo>
                    <a:pt x="48" y="9"/>
                  </a:lnTo>
                  <a:lnTo>
                    <a:pt x="48" y="7"/>
                  </a:lnTo>
                  <a:lnTo>
                    <a:pt x="48" y="5"/>
                  </a:lnTo>
                  <a:lnTo>
                    <a:pt x="50" y="3"/>
                  </a:lnTo>
                  <a:lnTo>
                    <a:pt x="52" y="1"/>
                  </a:lnTo>
                  <a:lnTo>
                    <a:pt x="53" y="0"/>
                  </a:lnTo>
                  <a:lnTo>
                    <a:pt x="55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7" y="0"/>
                  </a:lnTo>
                  <a:lnTo>
                    <a:pt x="73" y="0"/>
                  </a:lnTo>
                  <a:lnTo>
                    <a:pt x="78" y="1"/>
                  </a:lnTo>
                  <a:lnTo>
                    <a:pt x="84" y="3"/>
                  </a:lnTo>
                  <a:lnTo>
                    <a:pt x="92" y="3"/>
                  </a:lnTo>
                  <a:lnTo>
                    <a:pt x="99" y="7"/>
                  </a:lnTo>
                  <a:lnTo>
                    <a:pt x="105" y="9"/>
                  </a:lnTo>
                  <a:lnTo>
                    <a:pt x="111" y="13"/>
                  </a:lnTo>
                  <a:lnTo>
                    <a:pt x="115" y="15"/>
                  </a:lnTo>
                  <a:lnTo>
                    <a:pt x="118" y="19"/>
                  </a:lnTo>
                  <a:lnTo>
                    <a:pt x="124" y="21"/>
                  </a:lnTo>
                  <a:lnTo>
                    <a:pt x="130" y="26"/>
                  </a:lnTo>
                  <a:lnTo>
                    <a:pt x="132" y="36"/>
                  </a:lnTo>
                  <a:lnTo>
                    <a:pt x="132" y="40"/>
                  </a:lnTo>
                  <a:lnTo>
                    <a:pt x="132" y="42"/>
                  </a:lnTo>
                  <a:lnTo>
                    <a:pt x="132" y="45"/>
                  </a:lnTo>
                  <a:lnTo>
                    <a:pt x="130" y="49"/>
                  </a:lnTo>
                  <a:lnTo>
                    <a:pt x="128" y="53"/>
                  </a:lnTo>
                  <a:lnTo>
                    <a:pt x="126" y="59"/>
                  </a:lnTo>
                  <a:lnTo>
                    <a:pt x="126" y="59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3"/>
            <p:cNvSpPr/>
            <p:nvPr/>
          </p:nvSpPr>
          <p:spPr bwMode="auto">
            <a:xfrm>
              <a:off x="3449638" y="1966913"/>
              <a:ext cx="496888" cy="92075"/>
            </a:xfrm>
            <a:custGeom>
              <a:avLst/>
              <a:gdLst>
                <a:gd name="T0" fmla="*/ 18 w 627"/>
                <a:gd name="T1" fmla="*/ 102 h 117"/>
                <a:gd name="T2" fmla="*/ 10 w 627"/>
                <a:gd name="T3" fmla="*/ 96 h 117"/>
                <a:gd name="T4" fmla="*/ 4 w 627"/>
                <a:gd name="T5" fmla="*/ 92 h 117"/>
                <a:gd name="T6" fmla="*/ 0 w 627"/>
                <a:gd name="T7" fmla="*/ 88 h 117"/>
                <a:gd name="T8" fmla="*/ 0 w 627"/>
                <a:gd name="T9" fmla="*/ 84 h 117"/>
                <a:gd name="T10" fmla="*/ 4 w 627"/>
                <a:gd name="T11" fmla="*/ 84 h 117"/>
                <a:gd name="T12" fmla="*/ 10 w 627"/>
                <a:gd name="T13" fmla="*/ 82 h 117"/>
                <a:gd name="T14" fmla="*/ 19 w 627"/>
                <a:gd name="T15" fmla="*/ 81 h 117"/>
                <a:gd name="T16" fmla="*/ 33 w 627"/>
                <a:gd name="T17" fmla="*/ 79 h 117"/>
                <a:gd name="T18" fmla="*/ 48 w 627"/>
                <a:gd name="T19" fmla="*/ 75 h 117"/>
                <a:gd name="T20" fmla="*/ 67 w 627"/>
                <a:gd name="T21" fmla="*/ 73 h 117"/>
                <a:gd name="T22" fmla="*/ 90 w 627"/>
                <a:gd name="T23" fmla="*/ 69 h 117"/>
                <a:gd name="T24" fmla="*/ 128 w 627"/>
                <a:gd name="T25" fmla="*/ 61 h 117"/>
                <a:gd name="T26" fmla="*/ 184 w 627"/>
                <a:gd name="T27" fmla="*/ 54 h 117"/>
                <a:gd name="T28" fmla="*/ 245 w 627"/>
                <a:gd name="T29" fmla="*/ 42 h 117"/>
                <a:gd name="T30" fmla="*/ 314 w 627"/>
                <a:gd name="T31" fmla="*/ 31 h 117"/>
                <a:gd name="T32" fmla="*/ 369 w 627"/>
                <a:gd name="T33" fmla="*/ 21 h 117"/>
                <a:gd name="T34" fmla="*/ 402 w 627"/>
                <a:gd name="T35" fmla="*/ 16 h 117"/>
                <a:gd name="T36" fmla="*/ 432 w 627"/>
                <a:gd name="T37" fmla="*/ 12 h 117"/>
                <a:gd name="T38" fmla="*/ 459 w 627"/>
                <a:gd name="T39" fmla="*/ 8 h 117"/>
                <a:gd name="T40" fmla="*/ 482 w 627"/>
                <a:gd name="T41" fmla="*/ 6 h 117"/>
                <a:gd name="T42" fmla="*/ 501 w 627"/>
                <a:gd name="T43" fmla="*/ 4 h 117"/>
                <a:gd name="T44" fmla="*/ 516 w 627"/>
                <a:gd name="T45" fmla="*/ 2 h 117"/>
                <a:gd name="T46" fmla="*/ 528 w 627"/>
                <a:gd name="T47" fmla="*/ 2 h 117"/>
                <a:gd name="T48" fmla="*/ 551 w 627"/>
                <a:gd name="T49" fmla="*/ 2 h 117"/>
                <a:gd name="T50" fmla="*/ 566 w 627"/>
                <a:gd name="T51" fmla="*/ 4 h 117"/>
                <a:gd name="T52" fmla="*/ 583 w 627"/>
                <a:gd name="T53" fmla="*/ 10 h 117"/>
                <a:gd name="T54" fmla="*/ 596 w 627"/>
                <a:gd name="T55" fmla="*/ 18 h 117"/>
                <a:gd name="T56" fmla="*/ 610 w 627"/>
                <a:gd name="T57" fmla="*/ 25 h 117"/>
                <a:gd name="T58" fmla="*/ 619 w 627"/>
                <a:gd name="T59" fmla="*/ 31 h 117"/>
                <a:gd name="T60" fmla="*/ 625 w 627"/>
                <a:gd name="T61" fmla="*/ 37 h 117"/>
                <a:gd name="T62" fmla="*/ 627 w 627"/>
                <a:gd name="T63" fmla="*/ 40 h 117"/>
                <a:gd name="T64" fmla="*/ 625 w 627"/>
                <a:gd name="T65" fmla="*/ 46 h 117"/>
                <a:gd name="T66" fmla="*/ 623 w 627"/>
                <a:gd name="T67" fmla="*/ 50 h 117"/>
                <a:gd name="T68" fmla="*/ 617 w 627"/>
                <a:gd name="T69" fmla="*/ 54 h 117"/>
                <a:gd name="T70" fmla="*/ 608 w 627"/>
                <a:gd name="T71" fmla="*/ 56 h 117"/>
                <a:gd name="T72" fmla="*/ 598 w 627"/>
                <a:gd name="T73" fmla="*/ 58 h 117"/>
                <a:gd name="T74" fmla="*/ 585 w 627"/>
                <a:gd name="T75" fmla="*/ 58 h 117"/>
                <a:gd name="T76" fmla="*/ 570 w 627"/>
                <a:gd name="T77" fmla="*/ 56 h 117"/>
                <a:gd name="T78" fmla="*/ 549 w 627"/>
                <a:gd name="T79" fmla="*/ 54 h 117"/>
                <a:gd name="T80" fmla="*/ 524 w 627"/>
                <a:gd name="T81" fmla="*/ 52 h 117"/>
                <a:gd name="T82" fmla="*/ 497 w 627"/>
                <a:gd name="T83" fmla="*/ 52 h 117"/>
                <a:gd name="T84" fmla="*/ 466 w 627"/>
                <a:gd name="T85" fmla="*/ 54 h 117"/>
                <a:gd name="T86" fmla="*/ 430 w 627"/>
                <a:gd name="T87" fmla="*/ 56 h 117"/>
                <a:gd name="T88" fmla="*/ 390 w 627"/>
                <a:gd name="T89" fmla="*/ 61 h 117"/>
                <a:gd name="T90" fmla="*/ 346 w 627"/>
                <a:gd name="T91" fmla="*/ 67 h 117"/>
                <a:gd name="T92" fmla="*/ 298 w 627"/>
                <a:gd name="T93" fmla="*/ 73 h 117"/>
                <a:gd name="T94" fmla="*/ 249 w 627"/>
                <a:gd name="T95" fmla="*/ 82 h 117"/>
                <a:gd name="T96" fmla="*/ 203 w 627"/>
                <a:gd name="T97" fmla="*/ 90 h 117"/>
                <a:gd name="T98" fmla="*/ 165 w 627"/>
                <a:gd name="T99" fmla="*/ 96 h 117"/>
                <a:gd name="T100" fmla="*/ 132 w 627"/>
                <a:gd name="T101" fmla="*/ 102 h 117"/>
                <a:gd name="T102" fmla="*/ 105 w 627"/>
                <a:gd name="T103" fmla="*/ 107 h 117"/>
                <a:gd name="T104" fmla="*/ 83 w 627"/>
                <a:gd name="T105" fmla="*/ 111 h 117"/>
                <a:gd name="T106" fmla="*/ 65 w 627"/>
                <a:gd name="T107" fmla="*/ 115 h 117"/>
                <a:gd name="T108" fmla="*/ 56 w 627"/>
                <a:gd name="T109" fmla="*/ 117 h 117"/>
                <a:gd name="T110" fmla="*/ 52 w 627"/>
                <a:gd name="T111" fmla="*/ 117 h 117"/>
                <a:gd name="T112" fmla="*/ 46 w 627"/>
                <a:gd name="T113" fmla="*/ 115 h 117"/>
                <a:gd name="T114" fmla="*/ 39 w 627"/>
                <a:gd name="T115" fmla="*/ 111 h 117"/>
                <a:gd name="T116" fmla="*/ 23 w 627"/>
                <a:gd name="T117" fmla="*/ 10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27" h="117">
                  <a:moveTo>
                    <a:pt x="23" y="105"/>
                  </a:moveTo>
                  <a:lnTo>
                    <a:pt x="18" y="102"/>
                  </a:lnTo>
                  <a:lnTo>
                    <a:pt x="14" y="100"/>
                  </a:lnTo>
                  <a:lnTo>
                    <a:pt x="10" y="96"/>
                  </a:lnTo>
                  <a:lnTo>
                    <a:pt x="6" y="94"/>
                  </a:lnTo>
                  <a:lnTo>
                    <a:pt x="4" y="92"/>
                  </a:lnTo>
                  <a:lnTo>
                    <a:pt x="2" y="90"/>
                  </a:lnTo>
                  <a:lnTo>
                    <a:pt x="0" y="88"/>
                  </a:lnTo>
                  <a:lnTo>
                    <a:pt x="0" y="86"/>
                  </a:lnTo>
                  <a:lnTo>
                    <a:pt x="0" y="84"/>
                  </a:lnTo>
                  <a:lnTo>
                    <a:pt x="2" y="84"/>
                  </a:lnTo>
                  <a:lnTo>
                    <a:pt x="4" y="84"/>
                  </a:lnTo>
                  <a:lnTo>
                    <a:pt x="6" y="82"/>
                  </a:lnTo>
                  <a:lnTo>
                    <a:pt x="10" y="82"/>
                  </a:lnTo>
                  <a:lnTo>
                    <a:pt x="16" y="81"/>
                  </a:lnTo>
                  <a:lnTo>
                    <a:pt x="19" y="81"/>
                  </a:lnTo>
                  <a:lnTo>
                    <a:pt x="25" y="79"/>
                  </a:lnTo>
                  <a:lnTo>
                    <a:pt x="33" y="79"/>
                  </a:lnTo>
                  <a:lnTo>
                    <a:pt x="40" y="77"/>
                  </a:lnTo>
                  <a:lnTo>
                    <a:pt x="48" y="75"/>
                  </a:lnTo>
                  <a:lnTo>
                    <a:pt x="58" y="75"/>
                  </a:lnTo>
                  <a:lnTo>
                    <a:pt x="67" y="73"/>
                  </a:lnTo>
                  <a:lnTo>
                    <a:pt x="79" y="71"/>
                  </a:lnTo>
                  <a:lnTo>
                    <a:pt x="90" y="69"/>
                  </a:lnTo>
                  <a:lnTo>
                    <a:pt x="104" y="67"/>
                  </a:lnTo>
                  <a:lnTo>
                    <a:pt x="128" y="61"/>
                  </a:lnTo>
                  <a:lnTo>
                    <a:pt x="155" y="58"/>
                  </a:lnTo>
                  <a:lnTo>
                    <a:pt x="184" y="54"/>
                  </a:lnTo>
                  <a:lnTo>
                    <a:pt x="214" y="48"/>
                  </a:lnTo>
                  <a:lnTo>
                    <a:pt x="245" y="42"/>
                  </a:lnTo>
                  <a:lnTo>
                    <a:pt x="279" y="37"/>
                  </a:lnTo>
                  <a:lnTo>
                    <a:pt x="314" y="31"/>
                  </a:lnTo>
                  <a:lnTo>
                    <a:pt x="350" y="25"/>
                  </a:lnTo>
                  <a:lnTo>
                    <a:pt x="369" y="21"/>
                  </a:lnTo>
                  <a:lnTo>
                    <a:pt x="386" y="19"/>
                  </a:lnTo>
                  <a:lnTo>
                    <a:pt x="402" y="16"/>
                  </a:lnTo>
                  <a:lnTo>
                    <a:pt x="417" y="14"/>
                  </a:lnTo>
                  <a:lnTo>
                    <a:pt x="432" y="12"/>
                  </a:lnTo>
                  <a:lnTo>
                    <a:pt x="445" y="10"/>
                  </a:lnTo>
                  <a:lnTo>
                    <a:pt x="459" y="8"/>
                  </a:lnTo>
                  <a:lnTo>
                    <a:pt x="470" y="6"/>
                  </a:lnTo>
                  <a:lnTo>
                    <a:pt x="482" y="6"/>
                  </a:lnTo>
                  <a:lnTo>
                    <a:pt x="491" y="4"/>
                  </a:lnTo>
                  <a:lnTo>
                    <a:pt x="501" y="4"/>
                  </a:lnTo>
                  <a:lnTo>
                    <a:pt x="509" y="2"/>
                  </a:lnTo>
                  <a:lnTo>
                    <a:pt x="516" y="2"/>
                  </a:lnTo>
                  <a:lnTo>
                    <a:pt x="522" y="2"/>
                  </a:lnTo>
                  <a:lnTo>
                    <a:pt x="528" y="2"/>
                  </a:lnTo>
                  <a:lnTo>
                    <a:pt x="533" y="0"/>
                  </a:lnTo>
                  <a:lnTo>
                    <a:pt x="551" y="2"/>
                  </a:lnTo>
                  <a:lnTo>
                    <a:pt x="558" y="2"/>
                  </a:lnTo>
                  <a:lnTo>
                    <a:pt x="566" y="4"/>
                  </a:lnTo>
                  <a:lnTo>
                    <a:pt x="575" y="6"/>
                  </a:lnTo>
                  <a:lnTo>
                    <a:pt x="583" y="10"/>
                  </a:lnTo>
                  <a:lnTo>
                    <a:pt x="591" y="12"/>
                  </a:lnTo>
                  <a:lnTo>
                    <a:pt x="596" y="18"/>
                  </a:lnTo>
                  <a:lnTo>
                    <a:pt x="604" y="21"/>
                  </a:lnTo>
                  <a:lnTo>
                    <a:pt x="610" y="25"/>
                  </a:lnTo>
                  <a:lnTo>
                    <a:pt x="616" y="27"/>
                  </a:lnTo>
                  <a:lnTo>
                    <a:pt x="619" y="31"/>
                  </a:lnTo>
                  <a:lnTo>
                    <a:pt x="623" y="33"/>
                  </a:lnTo>
                  <a:lnTo>
                    <a:pt x="625" y="37"/>
                  </a:lnTo>
                  <a:lnTo>
                    <a:pt x="627" y="39"/>
                  </a:lnTo>
                  <a:lnTo>
                    <a:pt x="627" y="40"/>
                  </a:lnTo>
                  <a:lnTo>
                    <a:pt x="627" y="44"/>
                  </a:lnTo>
                  <a:lnTo>
                    <a:pt x="625" y="46"/>
                  </a:lnTo>
                  <a:lnTo>
                    <a:pt x="625" y="48"/>
                  </a:lnTo>
                  <a:lnTo>
                    <a:pt x="623" y="50"/>
                  </a:lnTo>
                  <a:lnTo>
                    <a:pt x="619" y="52"/>
                  </a:lnTo>
                  <a:lnTo>
                    <a:pt x="617" y="54"/>
                  </a:lnTo>
                  <a:lnTo>
                    <a:pt x="612" y="56"/>
                  </a:lnTo>
                  <a:lnTo>
                    <a:pt x="608" y="56"/>
                  </a:lnTo>
                  <a:lnTo>
                    <a:pt x="604" y="58"/>
                  </a:lnTo>
                  <a:lnTo>
                    <a:pt x="598" y="58"/>
                  </a:lnTo>
                  <a:lnTo>
                    <a:pt x="593" y="58"/>
                  </a:lnTo>
                  <a:lnTo>
                    <a:pt x="585" y="58"/>
                  </a:lnTo>
                  <a:lnTo>
                    <a:pt x="577" y="58"/>
                  </a:lnTo>
                  <a:lnTo>
                    <a:pt x="570" y="56"/>
                  </a:lnTo>
                  <a:lnTo>
                    <a:pt x="560" y="56"/>
                  </a:lnTo>
                  <a:lnTo>
                    <a:pt x="549" y="54"/>
                  </a:lnTo>
                  <a:lnTo>
                    <a:pt x="537" y="52"/>
                  </a:lnTo>
                  <a:lnTo>
                    <a:pt x="524" y="52"/>
                  </a:lnTo>
                  <a:lnTo>
                    <a:pt x="510" y="52"/>
                  </a:lnTo>
                  <a:lnTo>
                    <a:pt x="497" y="52"/>
                  </a:lnTo>
                  <a:lnTo>
                    <a:pt x="482" y="52"/>
                  </a:lnTo>
                  <a:lnTo>
                    <a:pt x="466" y="54"/>
                  </a:lnTo>
                  <a:lnTo>
                    <a:pt x="449" y="56"/>
                  </a:lnTo>
                  <a:lnTo>
                    <a:pt x="430" y="56"/>
                  </a:lnTo>
                  <a:lnTo>
                    <a:pt x="411" y="60"/>
                  </a:lnTo>
                  <a:lnTo>
                    <a:pt x="390" y="61"/>
                  </a:lnTo>
                  <a:lnTo>
                    <a:pt x="369" y="63"/>
                  </a:lnTo>
                  <a:lnTo>
                    <a:pt x="346" y="67"/>
                  </a:lnTo>
                  <a:lnTo>
                    <a:pt x="323" y="69"/>
                  </a:lnTo>
                  <a:lnTo>
                    <a:pt x="298" y="73"/>
                  </a:lnTo>
                  <a:lnTo>
                    <a:pt x="274" y="79"/>
                  </a:lnTo>
                  <a:lnTo>
                    <a:pt x="249" y="82"/>
                  </a:lnTo>
                  <a:lnTo>
                    <a:pt x="226" y="86"/>
                  </a:lnTo>
                  <a:lnTo>
                    <a:pt x="203" y="90"/>
                  </a:lnTo>
                  <a:lnTo>
                    <a:pt x="184" y="92"/>
                  </a:lnTo>
                  <a:lnTo>
                    <a:pt x="165" y="96"/>
                  </a:lnTo>
                  <a:lnTo>
                    <a:pt x="147" y="100"/>
                  </a:lnTo>
                  <a:lnTo>
                    <a:pt x="132" y="102"/>
                  </a:lnTo>
                  <a:lnTo>
                    <a:pt x="119" y="105"/>
                  </a:lnTo>
                  <a:lnTo>
                    <a:pt x="105" y="107"/>
                  </a:lnTo>
                  <a:lnTo>
                    <a:pt x="92" y="109"/>
                  </a:lnTo>
                  <a:lnTo>
                    <a:pt x="83" y="111"/>
                  </a:lnTo>
                  <a:lnTo>
                    <a:pt x="73" y="113"/>
                  </a:lnTo>
                  <a:lnTo>
                    <a:pt x="65" y="115"/>
                  </a:lnTo>
                  <a:lnTo>
                    <a:pt x="60" y="115"/>
                  </a:lnTo>
                  <a:lnTo>
                    <a:pt x="56" y="117"/>
                  </a:lnTo>
                  <a:lnTo>
                    <a:pt x="54" y="117"/>
                  </a:lnTo>
                  <a:lnTo>
                    <a:pt x="52" y="117"/>
                  </a:lnTo>
                  <a:lnTo>
                    <a:pt x="50" y="115"/>
                  </a:lnTo>
                  <a:lnTo>
                    <a:pt x="46" y="115"/>
                  </a:lnTo>
                  <a:lnTo>
                    <a:pt x="42" y="113"/>
                  </a:lnTo>
                  <a:lnTo>
                    <a:pt x="39" y="111"/>
                  </a:lnTo>
                  <a:lnTo>
                    <a:pt x="33" y="109"/>
                  </a:lnTo>
                  <a:lnTo>
                    <a:pt x="23" y="105"/>
                  </a:lnTo>
                  <a:lnTo>
                    <a:pt x="23" y="105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54"/>
            <p:cNvSpPr/>
            <p:nvPr/>
          </p:nvSpPr>
          <p:spPr bwMode="auto">
            <a:xfrm>
              <a:off x="3508376" y="1754188"/>
              <a:ext cx="74613" cy="203200"/>
            </a:xfrm>
            <a:custGeom>
              <a:avLst/>
              <a:gdLst>
                <a:gd name="T0" fmla="*/ 27 w 93"/>
                <a:gd name="T1" fmla="*/ 72 h 256"/>
                <a:gd name="T2" fmla="*/ 23 w 93"/>
                <a:gd name="T3" fmla="*/ 57 h 256"/>
                <a:gd name="T4" fmla="*/ 17 w 93"/>
                <a:gd name="T5" fmla="*/ 46 h 256"/>
                <a:gd name="T6" fmla="*/ 11 w 93"/>
                <a:gd name="T7" fmla="*/ 38 h 256"/>
                <a:gd name="T8" fmla="*/ 4 w 93"/>
                <a:gd name="T9" fmla="*/ 30 h 256"/>
                <a:gd name="T10" fmla="*/ 2 w 93"/>
                <a:gd name="T11" fmla="*/ 25 h 256"/>
                <a:gd name="T12" fmla="*/ 0 w 93"/>
                <a:gd name="T13" fmla="*/ 19 h 256"/>
                <a:gd name="T14" fmla="*/ 2 w 93"/>
                <a:gd name="T15" fmla="*/ 11 h 256"/>
                <a:gd name="T16" fmla="*/ 8 w 93"/>
                <a:gd name="T17" fmla="*/ 6 h 256"/>
                <a:gd name="T18" fmla="*/ 19 w 93"/>
                <a:gd name="T19" fmla="*/ 2 h 256"/>
                <a:gd name="T20" fmla="*/ 36 w 93"/>
                <a:gd name="T21" fmla="*/ 0 h 256"/>
                <a:gd name="T22" fmla="*/ 59 w 93"/>
                <a:gd name="T23" fmla="*/ 0 h 256"/>
                <a:gd name="T24" fmla="*/ 63 w 93"/>
                <a:gd name="T25" fmla="*/ 30 h 256"/>
                <a:gd name="T26" fmla="*/ 67 w 93"/>
                <a:gd name="T27" fmla="*/ 57 h 256"/>
                <a:gd name="T28" fmla="*/ 72 w 93"/>
                <a:gd name="T29" fmla="*/ 84 h 256"/>
                <a:gd name="T30" fmla="*/ 74 w 93"/>
                <a:gd name="T31" fmla="*/ 109 h 256"/>
                <a:gd name="T32" fmla="*/ 78 w 93"/>
                <a:gd name="T33" fmla="*/ 130 h 256"/>
                <a:gd name="T34" fmla="*/ 82 w 93"/>
                <a:gd name="T35" fmla="*/ 151 h 256"/>
                <a:gd name="T36" fmla="*/ 84 w 93"/>
                <a:gd name="T37" fmla="*/ 168 h 256"/>
                <a:gd name="T38" fmla="*/ 88 w 93"/>
                <a:gd name="T39" fmla="*/ 199 h 256"/>
                <a:gd name="T40" fmla="*/ 92 w 93"/>
                <a:gd name="T41" fmla="*/ 223 h 256"/>
                <a:gd name="T42" fmla="*/ 93 w 93"/>
                <a:gd name="T43" fmla="*/ 239 h 256"/>
                <a:gd name="T44" fmla="*/ 93 w 93"/>
                <a:gd name="T45" fmla="*/ 248 h 256"/>
                <a:gd name="T46" fmla="*/ 90 w 93"/>
                <a:gd name="T47" fmla="*/ 252 h 256"/>
                <a:gd name="T48" fmla="*/ 82 w 93"/>
                <a:gd name="T49" fmla="*/ 256 h 256"/>
                <a:gd name="T50" fmla="*/ 76 w 93"/>
                <a:gd name="T51" fmla="*/ 256 h 256"/>
                <a:gd name="T52" fmla="*/ 71 w 93"/>
                <a:gd name="T53" fmla="*/ 254 h 256"/>
                <a:gd name="T54" fmla="*/ 69 w 93"/>
                <a:gd name="T55" fmla="*/ 250 h 256"/>
                <a:gd name="T56" fmla="*/ 65 w 93"/>
                <a:gd name="T57" fmla="*/ 242 h 256"/>
                <a:gd name="T58" fmla="*/ 61 w 93"/>
                <a:gd name="T59" fmla="*/ 235 h 256"/>
                <a:gd name="T60" fmla="*/ 57 w 93"/>
                <a:gd name="T61" fmla="*/ 223 h 256"/>
                <a:gd name="T62" fmla="*/ 55 w 93"/>
                <a:gd name="T63" fmla="*/ 210 h 256"/>
                <a:gd name="T64" fmla="*/ 51 w 93"/>
                <a:gd name="T65" fmla="*/ 193 h 256"/>
                <a:gd name="T66" fmla="*/ 48 w 93"/>
                <a:gd name="T67" fmla="*/ 168 h 256"/>
                <a:gd name="T68" fmla="*/ 40 w 93"/>
                <a:gd name="T69" fmla="*/ 137 h 256"/>
                <a:gd name="T70" fmla="*/ 34 w 93"/>
                <a:gd name="T71" fmla="*/ 111 h 256"/>
                <a:gd name="T72" fmla="*/ 30 w 93"/>
                <a:gd name="T73" fmla="*/ 90 h 256"/>
                <a:gd name="T74" fmla="*/ 29 w 93"/>
                <a:gd name="T75" fmla="*/ 8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3" h="256">
                  <a:moveTo>
                    <a:pt x="29" y="80"/>
                  </a:moveTo>
                  <a:lnTo>
                    <a:pt x="27" y="72"/>
                  </a:lnTo>
                  <a:lnTo>
                    <a:pt x="25" y="65"/>
                  </a:lnTo>
                  <a:lnTo>
                    <a:pt x="23" y="57"/>
                  </a:lnTo>
                  <a:lnTo>
                    <a:pt x="19" y="51"/>
                  </a:lnTo>
                  <a:lnTo>
                    <a:pt x="17" y="46"/>
                  </a:lnTo>
                  <a:lnTo>
                    <a:pt x="15" y="42"/>
                  </a:lnTo>
                  <a:lnTo>
                    <a:pt x="11" y="38"/>
                  </a:lnTo>
                  <a:lnTo>
                    <a:pt x="9" y="34"/>
                  </a:lnTo>
                  <a:lnTo>
                    <a:pt x="4" y="30"/>
                  </a:lnTo>
                  <a:lnTo>
                    <a:pt x="2" y="29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2" y="11"/>
                  </a:lnTo>
                  <a:lnTo>
                    <a:pt x="4" y="9"/>
                  </a:lnTo>
                  <a:lnTo>
                    <a:pt x="8" y="6"/>
                  </a:lnTo>
                  <a:lnTo>
                    <a:pt x="11" y="4"/>
                  </a:lnTo>
                  <a:lnTo>
                    <a:pt x="19" y="2"/>
                  </a:lnTo>
                  <a:lnTo>
                    <a:pt x="27" y="2"/>
                  </a:lnTo>
                  <a:lnTo>
                    <a:pt x="36" y="0"/>
                  </a:lnTo>
                  <a:lnTo>
                    <a:pt x="46" y="0"/>
                  </a:lnTo>
                  <a:lnTo>
                    <a:pt x="59" y="0"/>
                  </a:lnTo>
                  <a:lnTo>
                    <a:pt x="61" y="15"/>
                  </a:lnTo>
                  <a:lnTo>
                    <a:pt x="63" y="30"/>
                  </a:lnTo>
                  <a:lnTo>
                    <a:pt x="65" y="44"/>
                  </a:lnTo>
                  <a:lnTo>
                    <a:pt x="67" y="57"/>
                  </a:lnTo>
                  <a:lnTo>
                    <a:pt x="69" y="71"/>
                  </a:lnTo>
                  <a:lnTo>
                    <a:pt x="72" y="84"/>
                  </a:lnTo>
                  <a:lnTo>
                    <a:pt x="74" y="95"/>
                  </a:lnTo>
                  <a:lnTo>
                    <a:pt x="74" y="109"/>
                  </a:lnTo>
                  <a:lnTo>
                    <a:pt x="76" y="118"/>
                  </a:lnTo>
                  <a:lnTo>
                    <a:pt x="78" y="130"/>
                  </a:lnTo>
                  <a:lnTo>
                    <a:pt x="80" y="141"/>
                  </a:lnTo>
                  <a:lnTo>
                    <a:pt x="82" y="151"/>
                  </a:lnTo>
                  <a:lnTo>
                    <a:pt x="84" y="160"/>
                  </a:lnTo>
                  <a:lnTo>
                    <a:pt x="84" y="168"/>
                  </a:lnTo>
                  <a:lnTo>
                    <a:pt x="86" y="185"/>
                  </a:lnTo>
                  <a:lnTo>
                    <a:pt x="88" y="199"/>
                  </a:lnTo>
                  <a:lnTo>
                    <a:pt x="90" y="212"/>
                  </a:lnTo>
                  <a:lnTo>
                    <a:pt x="92" y="223"/>
                  </a:lnTo>
                  <a:lnTo>
                    <a:pt x="92" y="231"/>
                  </a:lnTo>
                  <a:lnTo>
                    <a:pt x="93" y="239"/>
                  </a:lnTo>
                  <a:lnTo>
                    <a:pt x="93" y="244"/>
                  </a:lnTo>
                  <a:lnTo>
                    <a:pt x="93" y="248"/>
                  </a:lnTo>
                  <a:lnTo>
                    <a:pt x="93" y="248"/>
                  </a:lnTo>
                  <a:lnTo>
                    <a:pt x="90" y="252"/>
                  </a:lnTo>
                  <a:lnTo>
                    <a:pt x="86" y="254"/>
                  </a:lnTo>
                  <a:lnTo>
                    <a:pt x="82" y="256"/>
                  </a:lnTo>
                  <a:lnTo>
                    <a:pt x="78" y="256"/>
                  </a:lnTo>
                  <a:lnTo>
                    <a:pt x="76" y="256"/>
                  </a:lnTo>
                  <a:lnTo>
                    <a:pt x="72" y="256"/>
                  </a:lnTo>
                  <a:lnTo>
                    <a:pt x="71" y="254"/>
                  </a:lnTo>
                  <a:lnTo>
                    <a:pt x="69" y="252"/>
                  </a:lnTo>
                  <a:lnTo>
                    <a:pt x="69" y="250"/>
                  </a:lnTo>
                  <a:lnTo>
                    <a:pt x="67" y="246"/>
                  </a:lnTo>
                  <a:lnTo>
                    <a:pt x="65" y="242"/>
                  </a:lnTo>
                  <a:lnTo>
                    <a:pt x="63" y="239"/>
                  </a:lnTo>
                  <a:lnTo>
                    <a:pt x="61" y="235"/>
                  </a:lnTo>
                  <a:lnTo>
                    <a:pt x="59" y="229"/>
                  </a:lnTo>
                  <a:lnTo>
                    <a:pt x="57" y="223"/>
                  </a:lnTo>
                  <a:lnTo>
                    <a:pt x="57" y="216"/>
                  </a:lnTo>
                  <a:lnTo>
                    <a:pt x="55" y="210"/>
                  </a:lnTo>
                  <a:lnTo>
                    <a:pt x="53" y="200"/>
                  </a:lnTo>
                  <a:lnTo>
                    <a:pt x="51" y="193"/>
                  </a:lnTo>
                  <a:lnTo>
                    <a:pt x="51" y="183"/>
                  </a:lnTo>
                  <a:lnTo>
                    <a:pt x="48" y="168"/>
                  </a:lnTo>
                  <a:lnTo>
                    <a:pt x="44" y="151"/>
                  </a:lnTo>
                  <a:lnTo>
                    <a:pt x="40" y="137"/>
                  </a:lnTo>
                  <a:lnTo>
                    <a:pt x="36" y="124"/>
                  </a:lnTo>
                  <a:lnTo>
                    <a:pt x="34" y="111"/>
                  </a:lnTo>
                  <a:lnTo>
                    <a:pt x="32" y="99"/>
                  </a:lnTo>
                  <a:lnTo>
                    <a:pt x="30" y="90"/>
                  </a:lnTo>
                  <a:lnTo>
                    <a:pt x="29" y="80"/>
                  </a:lnTo>
                  <a:lnTo>
                    <a:pt x="29" y="80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5"/>
            <p:cNvSpPr/>
            <p:nvPr/>
          </p:nvSpPr>
          <p:spPr bwMode="auto">
            <a:xfrm>
              <a:off x="3536951" y="1701800"/>
              <a:ext cx="323850" cy="231775"/>
            </a:xfrm>
            <a:custGeom>
              <a:avLst/>
              <a:gdLst>
                <a:gd name="T0" fmla="*/ 10 w 407"/>
                <a:gd name="T1" fmla="*/ 71 h 292"/>
                <a:gd name="T2" fmla="*/ 33 w 407"/>
                <a:gd name="T3" fmla="*/ 67 h 292"/>
                <a:gd name="T4" fmla="*/ 65 w 407"/>
                <a:gd name="T5" fmla="*/ 59 h 292"/>
                <a:gd name="T6" fmla="*/ 105 w 407"/>
                <a:gd name="T7" fmla="*/ 52 h 292"/>
                <a:gd name="T8" fmla="*/ 157 w 407"/>
                <a:gd name="T9" fmla="*/ 40 h 292"/>
                <a:gd name="T10" fmla="*/ 208 w 407"/>
                <a:gd name="T11" fmla="*/ 31 h 292"/>
                <a:gd name="T12" fmla="*/ 235 w 407"/>
                <a:gd name="T13" fmla="*/ 23 h 292"/>
                <a:gd name="T14" fmla="*/ 260 w 407"/>
                <a:gd name="T15" fmla="*/ 17 h 292"/>
                <a:gd name="T16" fmla="*/ 277 w 407"/>
                <a:gd name="T17" fmla="*/ 13 h 292"/>
                <a:gd name="T18" fmla="*/ 291 w 407"/>
                <a:gd name="T19" fmla="*/ 8 h 292"/>
                <a:gd name="T20" fmla="*/ 300 w 407"/>
                <a:gd name="T21" fmla="*/ 6 h 292"/>
                <a:gd name="T22" fmla="*/ 321 w 407"/>
                <a:gd name="T23" fmla="*/ 0 h 292"/>
                <a:gd name="T24" fmla="*/ 334 w 407"/>
                <a:gd name="T25" fmla="*/ 2 h 292"/>
                <a:gd name="T26" fmla="*/ 354 w 407"/>
                <a:gd name="T27" fmla="*/ 11 h 292"/>
                <a:gd name="T28" fmla="*/ 373 w 407"/>
                <a:gd name="T29" fmla="*/ 23 h 292"/>
                <a:gd name="T30" fmla="*/ 392 w 407"/>
                <a:gd name="T31" fmla="*/ 42 h 292"/>
                <a:gd name="T32" fmla="*/ 403 w 407"/>
                <a:gd name="T33" fmla="*/ 55 h 292"/>
                <a:gd name="T34" fmla="*/ 407 w 407"/>
                <a:gd name="T35" fmla="*/ 67 h 292"/>
                <a:gd name="T36" fmla="*/ 403 w 407"/>
                <a:gd name="T37" fmla="*/ 78 h 292"/>
                <a:gd name="T38" fmla="*/ 396 w 407"/>
                <a:gd name="T39" fmla="*/ 84 h 292"/>
                <a:gd name="T40" fmla="*/ 386 w 407"/>
                <a:gd name="T41" fmla="*/ 90 h 292"/>
                <a:gd name="T42" fmla="*/ 378 w 407"/>
                <a:gd name="T43" fmla="*/ 101 h 292"/>
                <a:gd name="T44" fmla="*/ 369 w 407"/>
                <a:gd name="T45" fmla="*/ 118 h 292"/>
                <a:gd name="T46" fmla="*/ 359 w 407"/>
                <a:gd name="T47" fmla="*/ 141 h 292"/>
                <a:gd name="T48" fmla="*/ 350 w 407"/>
                <a:gd name="T49" fmla="*/ 170 h 292"/>
                <a:gd name="T50" fmla="*/ 338 w 407"/>
                <a:gd name="T51" fmla="*/ 204 h 292"/>
                <a:gd name="T52" fmla="*/ 329 w 407"/>
                <a:gd name="T53" fmla="*/ 237 h 292"/>
                <a:gd name="T54" fmla="*/ 317 w 407"/>
                <a:gd name="T55" fmla="*/ 262 h 292"/>
                <a:gd name="T56" fmla="*/ 308 w 407"/>
                <a:gd name="T57" fmla="*/ 279 h 292"/>
                <a:gd name="T58" fmla="*/ 300 w 407"/>
                <a:gd name="T59" fmla="*/ 290 h 292"/>
                <a:gd name="T60" fmla="*/ 292 w 407"/>
                <a:gd name="T61" fmla="*/ 292 h 292"/>
                <a:gd name="T62" fmla="*/ 283 w 407"/>
                <a:gd name="T63" fmla="*/ 287 h 292"/>
                <a:gd name="T64" fmla="*/ 283 w 407"/>
                <a:gd name="T65" fmla="*/ 266 h 292"/>
                <a:gd name="T66" fmla="*/ 296 w 407"/>
                <a:gd name="T67" fmla="*/ 218 h 292"/>
                <a:gd name="T68" fmla="*/ 315 w 407"/>
                <a:gd name="T69" fmla="*/ 136 h 292"/>
                <a:gd name="T70" fmla="*/ 319 w 407"/>
                <a:gd name="T71" fmla="*/ 101 h 292"/>
                <a:gd name="T72" fmla="*/ 323 w 407"/>
                <a:gd name="T73" fmla="*/ 78 h 292"/>
                <a:gd name="T74" fmla="*/ 319 w 407"/>
                <a:gd name="T75" fmla="*/ 65 h 292"/>
                <a:gd name="T76" fmla="*/ 312 w 407"/>
                <a:gd name="T77" fmla="*/ 55 h 292"/>
                <a:gd name="T78" fmla="*/ 294 w 407"/>
                <a:gd name="T79" fmla="*/ 50 h 292"/>
                <a:gd name="T80" fmla="*/ 258 w 407"/>
                <a:gd name="T81" fmla="*/ 52 h 292"/>
                <a:gd name="T82" fmla="*/ 241 w 407"/>
                <a:gd name="T83" fmla="*/ 55 h 292"/>
                <a:gd name="T84" fmla="*/ 208 w 407"/>
                <a:gd name="T85" fmla="*/ 61 h 292"/>
                <a:gd name="T86" fmla="*/ 163 w 407"/>
                <a:gd name="T87" fmla="*/ 71 h 292"/>
                <a:gd name="T88" fmla="*/ 101 w 407"/>
                <a:gd name="T89" fmla="*/ 84 h 292"/>
                <a:gd name="T90" fmla="*/ 27 w 407"/>
                <a:gd name="T91" fmla="*/ 99 h 292"/>
                <a:gd name="T92" fmla="*/ 0 w 407"/>
                <a:gd name="T93" fmla="*/ 71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07" h="292">
                  <a:moveTo>
                    <a:pt x="0" y="71"/>
                  </a:moveTo>
                  <a:lnTo>
                    <a:pt x="4" y="71"/>
                  </a:lnTo>
                  <a:lnTo>
                    <a:pt x="10" y="71"/>
                  </a:lnTo>
                  <a:lnTo>
                    <a:pt x="17" y="69"/>
                  </a:lnTo>
                  <a:lnTo>
                    <a:pt x="25" y="67"/>
                  </a:lnTo>
                  <a:lnTo>
                    <a:pt x="33" y="67"/>
                  </a:lnTo>
                  <a:lnTo>
                    <a:pt x="42" y="65"/>
                  </a:lnTo>
                  <a:lnTo>
                    <a:pt x="54" y="61"/>
                  </a:lnTo>
                  <a:lnTo>
                    <a:pt x="65" y="59"/>
                  </a:lnTo>
                  <a:lnTo>
                    <a:pt x="77" y="57"/>
                  </a:lnTo>
                  <a:lnTo>
                    <a:pt x="90" y="55"/>
                  </a:lnTo>
                  <a:lnTo>
                    <a:pt x="105" y="52"/>
                  </a:lnTo>
                  <a:lnTo>
                    <a:pt x="121" y="48"/>
                  </a:lnTo>
                  <a:lnTo>
                    <a:pt x="138" y="44"/>
                  </a:lnTo>
                  <a:lnTo>
                    <a:pt x="157" y="40"/>
                  </a:lnTo>
                  <a:lnTo>
                    <a:pt x="176" y="36"/>
                  </a:lnTo>
                  <a:lnTo>
                    <a:pt x="197" y="32"/>
                  </a:lnTo>
                  <a:lnTo>
                    <a:pt x="208" y="31"/>
                  </a:lnTo>
                  <a:lnTo>
                    <a:pt x="218" y="29"/>
                  </a:lnTo>
                  <a:lnTo>
                    <a:pt x="228" y="25"/>
                  </a:lnTo>
                  <a:lnTo>
                    <a:pt x="235" y="23"/>
                  </a:lnTo>
                  <a:lnTo>
                    <a:pt x="245" y="21"/>
                  </a:lnTo>
                  <a:lnTo>
                    <a:pt x="252" y="19"/>
                  </a:lnTo>
                  <a:lnTo>
                    <a:pt x="260" y="17"/>
                  </a:lnTo>
                  <a:lnTo>
                    <a:pt x="266" y="15"/>
                  </a:lnTo>
                  <a:lnTo>
                    <a:pt x="271" y="13"/>
                  </a:lnTo>
                  <a:lnTo>
                    <a:pt x="277" y="13"/>
                  </a:lnTo>
                  <a:lnTo>
                    <a:pt x="283" y="11"/>
                  </a:lnTo>
                  <a:lnTo>
                    <a:pt x="287" y="10"/>
                  </a:lnTo>
                  <a:lnTo>
                    <a:pt x="291" y="8"/>
                  </a:lnTo>
                  <a:lnTo>
                    <a:pt x="294" y="8"/>
                  </a:lnTo>
                  <a:lnTo>
                    <a:pt x="298" y="6"/>
                  </a:lnTo>
                  <a:lnTo>
                    <a:pt x="300" y="6"/>
                  </a:lnTo>
                  <a:lnTo>
                    <a:pt x="308" y="2"/>
                  </a:lnTo>
                  <a:lnTo>
                    <a:pt x="317" y="0"/>
                  </a:lnTo>
                  <a:lnTo>
                    <a:pt x="321" y="0"/>
                  </a:lnTo>
                  <a:lnTo>
                    <a:pt x="325" y="0"/>
                  </a:lnTo>
                  <a:lnTo>
                    <a:pt x="331" y="0"/>
                  </a:lnTo>
                  <a:lnTo>
                    <a:pt x="334" y="2"/>
                  </a:lnTo>
                  <a:lnTo>
                    <a:pt x="344" y="6"/>
                  </a:lnTo>
                  <a:lnTo>
                    <a:pt x="348" y="8"/>
                  </a:lnTo>
                  <a:lnTo>
                    <a:pt x="354" y="11"/>
                  </a:lnTo>
                  <a:lnTo>
                    <a:pt x="359" y="13"/>
                  </a:lnTo>
                  <a:lnTo>
                    <a:pt x="367" y="19"/>
                  </a:lnTo>
                  <a:lnTo>
                    <a:pt x="373" y="23"/>
                  </a:lnTo>
                  <a:lnTo>
                    <a:pt x="380" y="29"/>
                  </a:lnTo>
                  <a:lnTo>
                    <a:pt x="386" y="34"/>
                  </a:lnTo>
                  <a:lnTo>
                    <a:pt x="392" y="42"/>
                  </a:lnTo>
                  <a:lnTo>
                    <a:pt x="398" y="48"/>
                  </a:lnTo>
                  <a:lnTo>
                    <a:pt x="399" y="52"/>
                  </a:lnTo>
                  <a:lnTo>
                    <a:pt x="403" y="55"/>
                  </a:lnTo>
                  <a:lnTo>
                    <a:pt x="405" y="61"/>
                  </a:lnTo>
                  <a:lnTo>
                    <a:pt x="407" y="63"/>
                  </a:lnTo>
                  <a:lnTo>
                    <a:pt x="407" y="67"/>
                  </a:lnTo>
                  <a:lnTo>
                    <a:pt x="405" y="73"/>
                  </a:lnTo>
                  <a:lnTo>
                    <a:pt x="405" y="74"/>
                  </a:lnTo>
                  <a:lnTo>
                    <a:pt x="403" y="78"/>
                  </a:lnTo>
                  <a:lnTo>
                    <a:pt x="401" y="80"/>
                  </a:lnTo>
                  <a:lnTo>
                    <a:pt x="398" y="82"/>
                  </a:lnTo>
                  <a:lnTo>
                    <a:pt x="396" y="84"/>
                  </a:lnTo>
                  <a:lnTo>
                    <a:pt x="392" y="86"/>
                  </a:lnTo>
                  <a:lnTo>
                    <a:pt x="390" y="88"/>
                  </a:lnTo>
                  <a:lnTo>
                    <a:pt x="386" y="90"/>
                  </a:lnTo>
                  <a:lnTo>
                    <a:pt x="384" y="94"/>
                  </a:lnTo>
                  <a:lnTo>
                    <a:pt x="382" y="97"/>
                  </a:lnTo>
                  <a:lnTo>
                    <a:pt x="378" y="101"/>
                  </a:lnTo>
                  <a:lnTo>
                    <a:pt x="375" y="107"/>
                  </a:lnTo>
                  <a:lnTo>
                    <a:pt x="373" y="111"/>
                  </a:lnTo>
                  <a:lnTo>
                    <a:pt x="369" y="118"/>
                  </a:lnTo>
                  <a:lnTo>
                    <a:pt x="367" y="124"/>
                  </a:lnTo>
                  <a:lnTo>
                    <a:pt x="363" y="132"/>
                  </a:lnTo>
                  <a:lnTo>
                    <a:pt x="359" y="141"/>
                  </a:lnTo>
                  <a:lnTo>
                    <a:pt x="355" y="151"/>
                  </a:lnTo>
                  <a:lnTo>
                    <a:pt x="352" y="160"/>
                  </a:lnTo>
                  <a:lnTo>
                    <a:pt x="350" y="170"/>
                  </a:lnTo>
                  <a:lnTo>
                    <a:pt x="346" y="181"/>
                  </a:lnTo>
                  <a:lnTo>
                    <a:pt x="342" y="193"/>
                  </a:lnTo>
                  <a:lnTo>
                    <a:pt x="338" y="204"/>
                  </a:lnTo>
                  <a:lnTo>
                    <a:pt x="334" y="216"/>
                  </a:lnTo>
                  <a:lnTo>
                    <a:pt x="331" y="227"/>
                  </a:lnTo>
                  <a:lnTo>
                    <a:pt x="329" y="237"/>
                  </a:lnTo>
                  <a:lnTo>
                    <a:pt x="325" y="245"/>
                  </a:lnTo>
                  <a:lnTo>
                    <a:pt x="321" y="254"/>
                  </a:lnTo>
                  <a:lnTo>
                    <a:pt x="317" y="262"/>
                  </a:lnTo>
                  <a:lnTo>
                    <a:pt x="315" y="267"/>
                  </a:lnTo>
                  <a:lnTo>
                    <a:pt x="312" y="273"/>
                  </a:lnTo>
                  <a:lnTo>
                    <a:pt x="308" y="279"/>
                  </a:lnTo>
                  <a:lnTo>
                    <a:pt x="306" y="283"/>
                  </a:lnTo>
                  <a:lnTo>
                    <a:pt x="302" y="287"/>
                  </a:lnTo>
                  <a:lnTo>
                    <a:pt x="300" y="290"/>
                  </a:lnTo>
                  <a:lnTo>
                    <a:pt x="296" y="292"/>
                  </a:lnTo>
                  <a:lnTo>
                    <a:pt x="294" y="292"/>
                  </a:lnTo>
                  <a:lnTo>
                    <a:pt x="292" y="292"/>
                  </a:lnTo>
                  <a:lnTo>
                    <a:pt x="289" y="292"/>
                  </a:lnTo>
                  <a:lnTo>
                    <a:pt x="285" y="290"/>
                  </a:lnTo>
                  <a:lnTo>
                    <a:pt x="283" y="287"/>
                  </a:lnTo>
                  <a:lnTo>
                    <a:pt x="283" y="281"/>
                  </a:lnTo>
                  <a:lnTo>
                    <a:pt x="281" y="275"/>
                  </a:lnTo>
                  <a:lnTo>
                    <a:pt x="283" y="266"/>
                  </a:lnTo>
                  <a:lnTo>
                    <a:pt x="285" y="256"/>
                  </a:lnTo>
                  <a:lnTo>
                    <a:pt x="289" y="243"/>
                  </a:lnTo>
                  <a:lnTo>
                    <a:pt x="296" y="218"/>
                  </a:lnTo>
                  <a:lnTo>
                    <a:pt x="304" y="191"/>
                  </a:lnTo>
                  <a:lnTo>
                    <a:pt x="310" y="164"/>
                  </a:lnTo>
                  <a:lnTo>
                    <a:pt x="315" y="136"/>
                  </a:lnTo>
                  <a:lnTo>
                    <a:pt x="317" y="124"/>
                  </a:lnTo>
                  <a:lnTo>
                    <a:pt x="317" y="113"/>
                  </a:lnTo>
                  <a:lnTo>
                    <a:pt x="319" y="101"/>
                  </a:lnTo>
                  <a:lnTo>
                    <a:pt x="321" y="94"/>
                  </a:lnTo>
                  <a:lnTo>
                    <a:pt x="321" y="86"/>
                  </a:lnTo>
                  <a:lnTo>
                    <a:pt x="323" y="78"/>
                  </a:lnTo>
                  <a:lnTo>
                    <a:pt x="323" y="74"/>
                  </a:lnTo>
                  <a:lnTo>
                    <a:pt x="323" y="71"/>
                  </a:lnTo>
                  <a:lnTo>
                    <a:pt x="319" y="65"/>
                  </a:lnTo>
                  <a:lnTo>
                    <a:pt x="315" y="59"/>
                  </a:lnTo>
                  <a:lnTo>
                    <a:pt x="313" y="57"/>
                  </a:lnTo>
                  <a:lnTo>
                    <a:pt x="312" y="55"/>
                  </a:lnTo>
                  <a:lnTo>
                    <a:pt x="308" y="53"/>
                  </a:lnTo>
                  <a:lnTo>
                    <a:pt x="304" y="52"/>
                  </a:lnTo>
                  <a:lnTo>
                    <a:pt x="294" y="50"/>
                  </a:lnTo>
                  <a:lnTo>
                    <a:pt x="285" y="48"/>
                  </a:lnTo>
                  <a:lnTo>
                    <a:pt x="271" y="50"/>
                  </a:lnTo>
                  <a:lnTo>
                    <a:pt x="258" y="52"/>
                  </a:lnTo>
                  <a:lnTo>
                    <a:pt x="254" y="52"/>
                  </a:lnTo>
                  <a:lnTo>
                    <a:pt x="249" y="53"/>
                  </a:lnTo>
                  <a:lnTo>
                    <a:pt x="241" y="55"/>
                  </a:lnTo>
                  <a:lnTo>
                    <a:pt x="231" y="57"/>
                  </a:lnTo>
                  <a:lnTo>
                    <a:pt x="220" y="59"/>
                  </a:lnTo>
                  <a:lnTo>
                    <a:pt x="208" y="61"/>
                  </a:lnTo>
                  <a:lnTo>
                    <a:pt x="195" y="65"/>
                  </a:lnTo>
                  <a:lnTo>
                    <a:pt x="178" y="69"/>
                  </a:lnTo>
                  <a:lnTo>
                    <a:pt x="163" y="71"/>
                  </a:lnTo>
                  <a:lnTo>
                    <a:pt x="143" y="74"/>
                  </a:lnTo>
                  <a:lnTo>
                    <a:pt x="122" y="80"/>
                  </a:lnTo>
                  <a:lnTo>
                    <a:pt x="101" y="84"/>
                  </a:lnTo>
                  <a:lnTo>
                    <a:pt x="78" y="90"/>
                  </a:lnTo>
                  <a:lnTo>
                    <a:pt x="54" y="94"/>
                  </a:lnTo>
                  <a:lnTo>
                    <a:pt x="27" y="99"/>
                  </a:lnTo>
                  <a:lnTo>
                    <a:pt x="0" y="105"/>
                  </a:lnTo>
                  <a:lnTo>
                    <a:pt x="0" y="71"/>
                  </a:lnTo>
                  <a:lnTo>
                    <a:pt x="0" y="71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6"/>
            <p:cNvSpPr/>
            <p:nvPr/>
          </p:nvSpPr>
          <p:spPr bwMode="auto">
            <a:xfrm>
              <a:off x="3594101" y="1803400"/>
              <a:ext cx="153988" cy="46037"/>
            </a:xfrm>
            <a:custGeom>
              <a:avLst/>
              <a:gdLst>
                <a:gd name="T0" fmla="*/ 25 w 193"/>
                <a:gd name="T1" fmla="*/ 57 h 57"/>
                <a:gd name="T2" fmla="*/ 23 w 193"/>
                <a:gd name="T3" fmla="*/ 57 h 57"/>
                <a:gd name="T4" fmla="*/ 19 w 193"/>
                <a:gd name="T5" fmla="*/ 55 h 57"/>
                <a:gd name="T6" fmla="*/ 17 w 193"/>
                <a:gd name="T7" fmla="*/ 53 h 57"/>
                <a:gd name="T8" fmla="*/ 13 w 193"/>
                <a:gd name="T9" fmla="*/ 52 h 57"/>
                <a:gd name="T10" fmla="*/ 9 w 193"/>
                <a:gd name="T11" fmla="*/ 48 h 57"/>
                <a:gd name="T12" fmla="*/ 7 w 193"/>
                <a:gd name="T13" fmla="*/ 44 h 57"/>
                <a:gd name="T14" fmla="*/ 4 w 193"/>
                <a:gd name="T15" fmla="*/ 38 h 57"/>
                <a:gd name="T16" fmla="*/ 0 w 193"/>
                <a:gd name="T17" fmla="*/ 31 h 57"/>
                <a:gd name="T18" fmla="*/ 15 w 193"/>
                <a:gd name="T19" fmla="*/ 27 h 57"/>
                <a:gd name="T20" fmla="*/ 28 w 193"/>
                <a:gd name="T21" fmla="*/ 23 h 57"/>
                <a:gd name="T22" fmla="*/ 42 w 193"/>
                <a:gd name="T23" fmla="*/ 19 h 57"/>
                <a:gd name="T24" fmla="*/ 55 w 193"/>
                <a:gd name="T25" fmla="*/ 17 h 57"/>
                <a:gd name="T26" fmla="*/ 69 w 193"/>
                <a:gd name="T27" fmla="*/ 13 h 57"/>
                <a:gd name="T28" fmla="*/ 80 w 193"/>
                <a:gd name="T29" fmla="*/ 11 h 57"/>
                <a:gd name="T30" fmla="*/ 91 w 193"/>
                <a:gd name="T31" fmla="*/ 10 h 57"/>
                <a:gd name="T32" fmla="*/ 101 w 193"/>
                <a:gd name="T33" fmla="*/ 8 h 57"/>
                <a:gd name="T34" fmla="*/ 111 w 193"/>
                <a:gd name="T35" fmla="*/ 6 h 57"/>
                <a:gd name="T36" fmla="*/ 120 w 193"/>
                <a:gd name="T37" fmla="*/ 6 h 57"/>
                <a:gd name="T38" fmla="*/ 128 w 193"/>
                <a:gd name="T39" fmla="*/ 4 h 57"/>
                <a:gd name="T40" fmla="*/ 133 w 193"/>
                <a:gd name="T41" fmla="*/ 2 h 57"/>
                <a:gd name="T42" fmla="*/ 139 w 193"/>
                <a:gd name="T43" fmla="*/ 2 h 57"/>
                <a:gd name="T44" fmla="*/ 143 w 193"/>
                <a:gd name="T45" fmla="*/ 0 h 57"/>
                <a:gd name="T46" fmla="*/ 147 w 193"/>
                <a:gd name="T47" fmla="*/ 0 h 57"/>
                <a:gd name="T48" fmla="*/ 151 w 193"/>
                <a:gd name="T49" fmla="*/ 0 h 57"/>
                <a:gd name="T50" fmla="*/ 156 w 193"/>
                <a:gd name="T51" fmla="*/ 0 h 57"/>
                <a:gd name="T52" fmla="*/ 162 w 193"/>
                <a:gd name="T53" fmla="*/ 2 h 57"/>
                <a:gd name="T54" fmla="*/ 170 w 193"/>
                <a:gd name="T55" fmla="*/ 6 h 57"/>
                <a:gd name="T56" fmla="*/ 177 w 193"/>
                <a:gd name="T57" fmla="*/ 8 h 57"/>
                <a:gd name="T58" fmla="*/ 181 w 193"/>
                <a:gd name="T59" fmla="*/ 10 h 57"/>
                <a:gd name="T60" fmla="*/ 185 w 193"/>
                <a:gd name="T61" fmla="*/ 11 h 57"/>
                <a:gd name="T62" fmla="*/ 187 w 193"/>
                <a:gd name="T63" fmla="*/ 13 h 57"/>
                <a:gd name="T64" fmla="*/ 189 w 193"/>
                <a:gd name="T65" fmla="*/ 15 h 57"/>
                <a:gd name="T66" fmla="*/ 191 w 193"/>
                <a:gd name="T67" fmla="*/ 17 h 57"/>
                <a:gd name="T68" fmla="*/ 193 w 193"/>
                <a:gd name="T69" fmla="*/ 19 h 57"/>
                <a:gd name="T70" fmla="*/ 193 w 193"/>
                <a:gd name="T71" fmla="*/ 23 h 57"/>
                <a:gd name="T72" fmla="*/ 193 w 193"/>
                <a:gd name="T73" fmla="*/ 25 h 57"/>
                <a:gd name="T74" fmla="*/ 191 w 193"/>
                <a:gd name="T75" fmla="*/ 25 h 57"/>
                <a:gd name="T76" fmla="*/ 191 w 193"/>
                <a:gd name="T77" fmla="*/ 25 h 57"/>
                <a:gd name="T78" fmla="*/ 187 w 193"/>
                <a:gd name="T79" fmla="*/ 27 h 57"/>
                <a:gd name="T80" fmla="*/ 185 w 193"/>
                <a:gd name="T81" fmla="*/ 29 h 57"/>
                <a:gd name="T82" fmla="*/ 181 w 193"/>
                <a:gd name="T83" fmla="*/ 29 h 57"/>
                <a:gd name="T84" fmla="*/ 177 w 193"/>
                <a:gd name="T85" fmla="*/ 31 h 57"/>
                <a:gd name="T86" fmla="*/ 174 w 193"/>
                <a:gd name="T87" fmla="*/ 31 h 57"/>
                <a:gd name="T88" fmla="*/ 168 w 193"/>
                <a:gd name="T89" fmla="*/ 32 h 57"/>
                <a:gd name="T90" fmla="*/ 162 w 193"/>
                <a:gd name="T91" fmla="*/ 34 h 57"/>
                <a:gd name="T92" fmla="*/ 156 w 193"/>
                <a:gd name="T93" fmla="*/ 34 h 57"/>
                <a:gd name="T94" fmla="*/ 149 w 193"/>
                <a:gd name="T95" fmla="*/ 36 h 57"/>
                <a:gd name="T96" fmla="*/ 143 w 193"/>
                <a:gd name="T97" fmla="*/ 38 h 57"/>
                <a:gd name="T98" fmla="*/ 133 w 193"/>
                <a:gd name="T99" fmla="*/ 40 h 57"/>
                <a:gd name="T100" fmla="*/ 126 w 193"/>
                <a:gd name="T101" fmla="*/ 40 h 57"/>
                <a:gd name="T102" fmla="*/ 116 w 193"/>
                <a:gd name="T103" fmla="*/ 42 h 57"/>
                <a:gd name="T104" fmla="*/ 99 w 193"/>
                <a:gd name="T105" fmla="*/ 46 h 57"/>
                <a:gd name="T106" fmla="*/ 84 w 193"/>
                <a:gd name="T107" fmla="*/ 48 h 57"/>
                <a:gd name="T108" fmla="*/ 69 w 193"/>
                <a:gd name="T109" fmla="*/ 50 h 57"/>
                <a:gd name="T110" fmla="*/ 57 w 193"/>
                <a:gd name="T111" fmla="*/ 52 h 57"/>
                <a:gd name="T112" fmla="*/ 46 w 193"/>
                <a:gd name="T113" fmla="*/ 53 h 57"/>
                <a:gd name="T114" fmla="*/ 38 w 193"/>
                <a:gd name="T115" fmla="*/ 55 h 57"/>
                <a:gd name="T116" fmla="*/ 30 w 193"/>
                <a:gd name="T117" fmla="*/ 55 h 57"/>
                <a:gd name="T118" fmla="*/ 25 w 193"/>
                <a:gd name="T119" fmla="*/ 57 h 57"/>
                <a:gd name="T120" fmla="*/ 25 w 193"/>
                <a:gd name="T12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93" h="57">
                  <a:moveTo>
                    <a:pt x="25" y="57"/>
                  </a:moveTo>
                  <a:lnTo>
                    <a:pt x="23" y="57"/>
                  </a:lnTo>
                  <a:lnTo>
                    <a:pt x="19" y="55"/>
                  </a:lnTo>
                  <a:lnTo>
                    <a:pt x="17" y="53"/>
                  </a:lnTo>
                  <a:lnTo>
                    <a:pt x="13" y="52"/>
                  </a:lnTo>
                  <a:lnTo>
                    <a:pt x="9" y="48"/>
                  </a:lnTo>
                  <a:lnTo>
                    <a:pt x="7" y="44"/>
                  </a:lnTo>
                  <a:lnTo>
                    <a:pt x="4" y="38"/>
                  </a:lnTo>
                  <a:lnTo>
                    <a:pt x="0" y="31"/>
                  </a:lnTo>
                  <a:lnTo>
                    <a:pt x="15" y="27"/>
                  </a:lnTo>
                  <a:lnTo>
                    <a:pt x="28" y="23"/>
                  </a:lnTo>
                  <a:lnTo>
                    <a:pt x="42" y="19"/>
                  </a:lnTo>
                  <a:lnTo>
                    <a:pt x="55" y="17"/>
                  </a:lnTo>
                  <a:lnTo>
                    <a:pt x="69" y="13"/>
                  </a:lnTo>
                  <a:lnTo>
                    <a:pt x="80" y="11"/>
                  </a:lnTo>
                  <a:lnTo>
                    <a:pt x="91" y="10"/>
                  </a:lnTo>
                  <a:lnTo>
                    <a:pt x="101" y="8"/>
                  </a:lnTo>
                  <a:lnTo>
                    <a:pt x="111" y="6"/>
                  </a:lnTo>
                  <a:lnTo>
                    <a:pt x="120" y="6"/>
                  </a:lnTo>
                  <a:lnTo>
                    <a:pt x="128" y="4"/>
                  </a:lnTo>
                  <a:lnTo>
                    <a:pt x="133" y="2"/>
                  </a:lnTo>
                  <a:lnTo>
                    <a:pt x="139" y="2"/>
                  </a:lnTo>
                  <a:lnTo>
                    <a:pt x="143" y="0"/>
                  </a:lnTo>
                  <a:lnTo>
                    <a:pt x="147" y="0"/>
                  </a:lnTo>
                  <a:lnTo>
                    <a:pt x="151" y="0"/>
                  </a:lnTo>
                  <a:lnTo>
                    <a:pt x="156" y="0"/>
                  </a:lnTo>
                  <a:lnTo>
                    <a:pt x="162" y="2"/>
                  </a:lnTo>
                  <a:lnTo>
                    <a:pt x="170" y="6"/>
                  </a:lnTo>
                  <a:lnTo>
                    <a:pt x="177" y="8"/>
                  </a:lnTo>
                  <a:lnTo>
                    <a:pt x="181" y="10"/>
                  </a:lnTo>
                  <a:lnTo>
                    <a:pt x="185" y="11"/>
                  </a:lnTo>
                  <a:lnTo>
                    <a:pt x="187" y="13"/>
                  </a:lnTo>
                  <a:lnTo>
                    <a:pt x="189" y="15"/>
                  </a:lnTo>
                  <a:lnTo>
                    <a:pt x="191" y="17"/>
                  </a:lnTo>
                  <a:lnTo>
                    <a:pt x="193" y="19"/>
                  </a:lnTo>
                  <a:lnTo>
                    <a:pt x="193" y="23"/>
                  </a:lnTo>
                  <a:lnTo>
                    <a:pt x="193" y="25"/>
                  </a:lnTo>
                  <a:lnTo>
                    <a:pt x="191" y="25"/>
                  </a:lnTo>
                  <a:lnTo>
                    <a:pt x="191" y="25"/>
                  </a:lnTo>
                  <a:lnTo>
                    <a:pt x="187" y="27"/>
                  </a:lnTo>
                  <a:lnTo>
                    <a:pt x="185" y="29"/>
                  </a:lnTo>
                  <a:lnTo>
                    <a:pt x="181" y="29"/>
                  </a:lnTo>
                  <a:lnTo>
                    <a:pt x="177" y="31"/>
                  </a:lnTo>
                  <a:lnTo>
                    <a:pt x="174" y="31"/>
                  </a:lnTo>
                  <a:lnTo>
                    <a:pt x="168" y="32"/>
                  </a:lnTo>
                  <a:lnTo>
                    <a:pt x="162" y="34"/>
                  </a:lnTo>
                  <a:lnTo>
                    <a:pt x="156" y="34"/>
                  </a:lnTo>
                  <a:lnTo>
                    <a:pt x="149" y="36"/>
                  </a:lnTo>
                  <a:lnTo>
                    <a:pt x="143" y="38"/>
                  </a:lnTo>
                  <a:lnTo>
                    <a:pt x="133" y="40"/>
                  </a:lnTo>
                  <a:lnTo>
                    <a:pt x="126" y="40"/>
                  </a:lnTo>
                  <a:lnTo>
                    <a:pt x="116" y="42"/>
                  </a:lnTo>
                  <a:lnTo>
                    <a:pt x="99" y="46"/>
                  </a:lnTo>
                  <a:lnTo>
                    <a:pt x="84" y="48"/>
                  </a:lnTo>
                  <a:lnTo>
                    <a:pt x="69" y="50"/>
                  </a:lnTo>
                  <a:lnTo>
                    <a:pt x="57" y="52"/>
                  </a:lnTo>
                  <a:lnTo>
                    <a:pt x="46" y="53"/>
                  </a:lnTo>
                  <a:lnTo>
                    <a:pt x="38" y="55"/>
                  </a:lnTo>
                  <a:lnTo>
                    <a:pt x="30" y="55"/>
                  </a:lnTo>
                  <a:lnTo>
                    <a:pt x="25" y="57"/>
                  </a:lnTo>
                  <a:lnTo>
                    <a:pt x="25" y="57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7"/>
            <p:cNvSpPr/>
            <p:nvPr/>
          </p:nvSpPr>
          <p:spPr bwMode="auto">
            <a:xfrm>
              <a:off x="3570288" y="1882775"/>
              <a:ext cx="211138" cy="60325"/>
            </a:xfrm>
            <a:custGeom>
              <a:avLst/>
              <a:gdLst>
                <a:gd name="T0" fmla="*/ 4 w 266"/>
                <a:gd name="T1" fmla="*/ 77 h 77"/>
                <a:gd name="T2" fmla="*/ 0 w 266"/>
                <a:gd name="T3" fmla="*/ 42 h 77"/>
                <a:gd name="T4" fmla="*/ 6 w 266"/>
                <a:gd name="T5" fmla="*/ 42 h 77"/>
                <a:gd name="T6" fmla="*/ 12 w 266"/>
                <a:gd name="T7" fmla="*/ 42 h 77"/>
                <a:gd name="T8" fmla="*/ 21 w 266"/>
                <a:gd name="T9" fmla="*/ 42 h 77"/>
                <a:gd name="T10" fmla="*/ 31 w 266"/>
                <a:gd name="T11" fmla="*/ 40 h 77"/>
                <a:gd name="T12" fmla="*/ 42 w 266"/>
                <a:gd name="T13" fmla="*/ 39 h 77"/>
                <a:gd name="T14" fmla="*/ 56 w 266"/>
                <a:gd name="T15" fmla="*/ 37 h 77"/>
                <a:gd name="T16" fmla="*/ 71 w 266"/>
                <a:gd name="T17" fmla="*/ 35 h 77"/>
                <a:gd name="T18" fmla="*/ 86 w 266"/>
                <a:gd name="T19" fmla="*/ 33 h 77"/>
                <a:gd name="T20" fmla="*/ 105 w 266"/>
                <a:gd name="T21" fmla="*/ 29 h 77"/>
                <a:gd name="T22" fmla="*/ 122 w 266"/>
                <a:gd name="T23" fmla="*/ 27 h 77"/>
                <a:gd name="T24" fmla="*/ 143 w 266"/>
                <a:gd name="T25" fmla="*/ 23 h 77"/>
                <a:gd name="T26" fmla="*/ 164 w 266"/>
                <a:gd name="T27" fmla="*/ 19 h 77"/>
                <a:gd name="T28" fmla="*/ 187 w 266"/>
                <a:gd name="T29" fmla="*/ 16 h 77"/>
                <a:gd name="T30" fmla="*/ 212 w 266"/>
                <a:gd name="T31" fmla="*/ 10 h 77"/>
                <a:gd name="T32" fmla="*/ 239 w 266"/>
                <a:gd name="T33" fmla="*/ 6 h 77"/>
                <a:gd name="T34" fmla="*/ 266 w 266"/>
                <a:gd name="T35" fmla="*/ 0 h 77"/>
                <a:gd name="T36" fmla="*/ 262 w 266"/>
                <a:gd name="T37" fmla="*/ 35 h 77"/>
                <a:gd name="T38" fmla="*/ 256 w 266"/>
                <a:gd name="T39" fmla="*/ 37 h 77"/>
                <a:gd name="T40" fmla="*/ 249 w 266"/>
                <a:gd name="T41" fmla="*/ 37 h 77"/>
                <a:gd name="T42" fmla="*/ 241 w 266"/>
                <a:gd name="T43" fmla="*/ 39 h 77"/>
                <a:gd name="T44" fmla="*/ 231 w 266"/>
                <a:gd name="T45" fmla="*/ 40 h 77"/>
                <a:gd name="T46" fmla="*/ 220 w 266"/>
                <a:gd name="T47" fmla="*/ 40 h 77"/>
                <a:gd name="T48" fmla="*/ 207 w 266"/>
                <a:gd name="T49" fmla="*/ 42 h 77"/>
                <a:gd name="T50" fmla="*/ 193 w 266"/>
                <a:gd name="T51" fmla="*/ 46 h 77"/>
                <a:gd name="T52" fmla="*/ 178 w 266"/>
                <a:gd name="T53" fmla="*/ 48 h 77"/>
                <a:gd name="T54" fmla="*/ 161 w 266"/>
                <a:gd name="T55" fmla="*/ 50 h 77"/>
                <a:gd name="T56" fmla="*/ 143 w 266"/>
                <a:gd name="T57" fmla="*/ 54 h 77"/>
                <a:gd name="T58" fmla="*/ 124 w 266"/>
                <a:gd name="T59" fmla="*/ 56 h 77"/>
                <a:gd name="T60" fmla="*/ 103 w 266"/>
                <a:gd name="T61" fmla="*/ 60 h 77"/>
                <a:gd name="T62" fmla="*/ 80 w 266"/>
                <a:gd name="T63" fmla="*/ 63 h 77"/>
                <a:gd name="T64" fmla="*/ 56 w 266"/>
                <a:gd name="T65" fmla="*/ 67 h 77"/>
                <a:gd name="T66" fmla="*/ 31 w 266"/>
                <a:gd name="T67" fmla="*/ 73 h 77"/>
                <a:gd name="T68" fmla="*/ 4 w 266"/>
                <a:gd name="T69" fmla="*/ 77 h 77"/>
                <a:gd name="T70" fmla="*/ 4 w 266"/>
                <a:gd name="T71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6" h="77">
                  <a:moveTo>
                    <a:pt x="4" y="77"/>
                  </a:moveTo>
                  <a:lnTo>
                    <a:pt x="0" y="42"/>
                  </a:lnTo>
                  <a:lnTo>
                    <a:pt x="6" y="42"/>
                  </a:lnTo>
                  <a:lnTo>
                    <a:pt x="12" y="42"/>
                  </a:lnTo>
                  <a:lnTo>
                    <a:pt x="21" y="42"/>
                  </a:lnTo>
                  <a:lnTo>
                    <a:pt x="31" y="40"/>
                  </a:lnTo>
                  <a:lnTo>
                    <a:pt x="42" y="39"/>
                  </a:lnTo>
                  <a:lnTo>
                    <a:pt x="56" y="37"/>
                  </a:lnTo>
                  <a:lnTo>
                    <a:pt x="71" y="35"/>
                  </a:lnTo>
                  <a:lnTo>
                    <a:pt x="86" y="33"/>
                  </a:lnTo>
                  <a:lnTo>
                    <a:pt x="105" y="29"/>
                  </a:lnTo>
                  <a:lnTo>
                    <a:pt x="122" y="27"/>
                  </a:lnTo>
                  <a:lnTo>
                    <a:pt x="143" y="23"/>
                  </a:lnTo>
                  <a:lnTo>
                    <a:pt x="164" y="19"/>
                  </a:lnTo>
                  <a:lnTo>
                    <a:pt x="187" y="16"/>
                  </a:lnTo>
                  <a:lnTo>
                    <a:pt x="212" y="10"/>
                  </a:lnTo>
                  <a:lnTo>
                    <a:pt x="239" y="6"/>
                  </a:lnTo>
                  <a:lnTo>
                    <a:pt x="266" y="0"/>
                  </a:lnTo>
                  <a:lnTo>
                    <a:pt x="262" y="35"/>
                  </a:lnTo>
                  <a:lnTo>
                    <a:pt x="256" y="37"/>
                  </a:lnTo>
                  <a:lnTo>
                    <a:pt x="249" y="37"/>
                  </a:lnTo>
                  <a:lnTo>
                    <a:pt x="241" y="39"/>
                  </a:lnTo>
                  <a:lnTo>
                    <a:pt x="231" y="40"/>
                  </a:lnTo>
                  <a:lnTo>
                    <a:pt x="220" y="40"/>
                  </a:lnTo>
                  <a:lnTo>
                    <a:pt x="207" y="42"/>
                  </a:lnTo>
                  <a:lnTo>
                    <a:pt x="193" y="46"/>
                  </a:lnTo>
                  <a:lnTo>
                    <a:pt x="178" y="48"/>
                  </a:lnTo>
                  <a:lnTo>
                    <a:pt x="161" y="50"/>
                  </a:lnTo>
                  <a:lnTo>
                    <a:pt x="143" y="54"/>
                  </a:lnTo>
                  <a:lnTo>
                    <a:pt x="124" y="56"/>
                  </a:lnTo>
                  <a:lnTo>
                    <a:pt x="103" y="60"/>
                  </a:lnTo>
                  <a:lnTo>
                    <a:pt x="80" y="63"/>
                  </a:lnTo>
                  <a:lnTo>
                    <a:pt x="56" y="67"/>
                  </a:lnTo>
                  <a:lnTo>
                    <a:pt x="31" y="73"/>
                  </a:lnTo>
                  <a:lnTo>
                    <a:pt x="4" y="77"/>
                  </a:lnTo>
                  <a:lnTo>
                    <a:pt x="4" y="77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8"/>
            <p:cNvSpPr/>
            <p:nvPr/>
          </p:nvSpPr>
          <p:spPr bwMode="auto">
            <a:xfrm>
              <a:off x="3641726" y="1739900"/>
              <a:ext cx="44450" cy="550862"/>
            </a:xfrm>
            <a:custGeom>
              <a:avLst/>
              <a:gdLst>
                <a:gd name="T0" fmla="*/ 44 w 55"/>
                <a:gd name="T1" fmla="*/ 665 h 693"/>
                <a:gd name="T2" fmla="*/ 40 w 55"/>
                <a:gd name="T3" fmla="*/ 680 h 693"/>
                <a:gd name="T4" fmla="*/ 36 w 55"/>
                <a:gd name="T5" fmla="*/ 689 h 693"/>
                <a:gd name="T6" fmla="*/ 32 w 55"/>
                <a:gd name="T7" fmla="*/ 693 h 693"/>
                <a:gd name="T8" fmla="*/ 31 w 55"/>
                <a:gd name="T9" fmla="*/ 693 h 693"/>
                <a:gd name="T10" fmla="*/ 27 w 55"/>
                <a:gd name="T11" fmla="*/ 691 h 693"/>
                <a:gd name="T12" fmla="*/ 25 w 55"/>
                <a:gd name="T13" fmla="*/ 688 h 693"/>
                <a:gd name="T14" fmla="*/ 21 w 55"/>
                <a:gd name="T15" fmla="*/ 680 h 693"/>
                <a:gd name="T16" fmla="*/ 19 w 55"/>
                <a:gd name="T17" fmla="*/ 672 h 693"/>
                <a:gd name="T18" fmla="*/ 17 w 55"/>
                <a:gd name="T19" fmla="*/ 661 h 693"/>
                <a:gd name="T20" fmla="*/ 15 w 55"/>
                <a:gd name="T21" fmla="*/ 647 h 693"/>
                <a:gd name="T22" fmla="*/ 13 w 55"/>
                <a:gd name="T23" fmla="*/ 634 h 693"/>
                <a:gd name="T24" fmla="*/ 11 w 55"/>
                <a:gd name="T25" fmla="*/ 615 h 693"/>
                <a:gd name="T26" fmla="*/ 10 w 55"/>
                <a:gd name="T27" fmla="*/ 592 h 693"/>
                <a:gd name="T28" fmla="*/ 10 w 55"/>
                <a:gd name="T29" fmla="*/ 567 h 693"/>
                <a:gd name="T30" fmla="*/ 8 w 55"/>
                <a:gd name="T31" fmla="*/ 537 h 693"/>
                <a:gd name="T32" fmla="*/ 8 w 55"/>
                <a:gd name="T33" fmla="*/ 504 h 693"/>
                <a:gd name="T34" fmla="*/ 8 w 55"/>
                <a:gd name="T35" fmla="*/ 468 h 693"/>
                <a:gd name="T36" fmla="*/ 8 w 55"/>
                <a:gd name="T37" fmla="*/ 428 h 693"/>
                <a:gd name="T38" fmla="*/ 8 w 55"/>
                <a:gd name="T39" fmla="*/ 384 h 693"/>
                <a:gd name="T40" fmla="*/ 10 w 55"/>
                <a:gd name="T41" fmla="*/ 313 h 693"/>
                <a:gd name="T42" fmla="*/ 10 w 55"/>
                <a:gd name="T43" fmla="*/ 223 h 693"/>
                <a:gd name="T44" fmla="*/ 8 w 55"/>
                <a:gd name="T45" fmla="*/ 135 h 693"/>
                <a:gd name="T46" fmla="*/ 4 w 55"/>
                <a:gd name="T47" fmla="*/ 51 h 693"/>
                <a:gd name="T48" fmla="*/ 27 w 55"/>
                <a:gd name="T49" fmla="*/ 5 h 693"/>
                <a:gd name="T50" fmla="*/ 53 w 55"/>
                <a:gd name="T51" fmla="*/ 38 h 693"/>
                <a:gd name="T52" fmla="*/ 55 w 55"/>
                <a:gd name="T53" fmla="*/ 111 h 693"/>
                <a:gd name="T54" fmla="*/ 55 w 55"/>
                <a:gd name="T55" fmla="*/ 177 h 693"/>
                <a:gd name="T56" fmla="*/ 55 w 55"/>
                <a:gd name="T57" fmla="*/ 240 h 693"/>
                <a:gd name="T58" fmla="*/ 55 w 55"/>
                <a:gd name="T59" fmla="*/ 300 h 693"/>
                <a:gd name="T60" fmla="*/ 55 w 55"/>
                <a:gd name="T61" fmla="*/ 355 h 693"/>
                <a:gd name="T62" fmla="*/ 55 w 55"/>
                <a:gd name="T63" fmla="*/ 405 h 693"/>
                <a:gd name="T64" fmla="*/ 55 w 55"/>
                <a:gd name="T65" fmla="*/ 451 h 693"/>
                <a:gd name="T66" fmla="*/ 53 w 55"/>
                <a:gd name="T67" fmla="*/ 491 h 693"/>
                <a:gd name="T68" fmla="*/ 53 w 55"/>
                <a:gd name="T69" fmla="*/ 527 h 693"/>
                <a:gd name="T70" fmla="*/ 53 w 55"/>
                <a:gd name="T71" fmla="*/ 560 h 693"/>
                <a:gd name="T72" fmla="*/ 52 w 55"/>
                <a:gd name="T73" fmla="*/ 588 h 693"/>
                <a:gd name="T74" fmla="*/ 52 w 55"/>
                <a:gd name="T75" fmla="*/ 611 h 693"/>
                <a:gd name="T76" fmla="*/ 50 w 55"/>
                <a:gd name="T77" fmla="*/ 628 h 693"/>
                <a:gd name="T78" fmla="*/ 48 w 55"/>
                <a:gd name="T79" fmla="*/ 644 h 693"/>
                <a:gd name="T80" fmla="*/ 48 w 55"/>
                <a:gd name="T81" fmla="*/ 653 h 693"/>
                <a:gd name="T82" fmla="*/ 46 w 55"/>
                <a:gd name="T83" fmla="*/ 655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5" h="693">
                  <a:moveTo>
                    <a:pt x="46" y="655"/>
                  </a:moveTo>
                  <a:lnTo>
                    <a:pt x="44" y="665"/>
                  </a:lnTo>
                  <a:lnTo>
                    <a:pt x="42" y="672"/>
                  </a:lnTo>
                  <a:lnTo>
                    <a:pt x="40" y="680"/>
                  </a:lnTo>
                  <a:lnTo>
                    <a:pt x="38" y="686"/>
                  </a:lnTo>
                  <a:lnTo>
                    <a:pt x="36" y="689"/>
                  </a:lnTo>
                  <a:lnTo>
                    <a:pt x="34" y="691"/>
                  </a:lnTo>
                  <a:lnTo>
                    <a:pt x="32" y="693"/>
                  </a:lnTo>
                  <a:lnTo>
                    <a:pt x="31" y="693"/>
                  </a:lnTo>
                  <a:lnTo>
                    <a:pt x="31" y="693"/>
                  </a:lnTo>
                  <a:lnTo>
                    <a:pt x="29" y="693"/>
                  </a:lnTo>
                  <a:lnTo>
                    <a:pt x="27" y="691"/>
                  </a:lnTo>
                  <a:lnTo>
                    <a:pt x="25" y="689"/>
                  </a:lnTo>
                  <a:lnTo>
                    <a:pt x="25" y="688"/>
                  </a:lnTo>
                  <a:lnTo>
                    <a:pt x="23" y="684"/>
                  </a:lnTo>
                  <a:lnTo>
                    <a:pt x="21" y="680"/>
                  </a:lnTo>
                  <a:lnTo>
                    <a:pt x="21" y="676"/>
                  </a:lnTo>
                  <a:lnTo>
                    <a:pt x="19" y="672"/>
                  </a:lnTo>
                  <a:lnTo>
                    <a:pt x="17" y="667"/>
                  </a:lnTo>
                  <a:lnTo>
                    <a:pt x="17" y="661"/>
                  </a:lnTo>
                  <a:lnTo>
                    <a:pt x="15" y="655"/>
                  </a:lnTo>
                  <a:lnTo>
                    <a:pt x="15" y="647"/>
                  </a:lnTo>
                  <a:lnTo>
                    <a:pt x="13" y="642"/>
                  </a:lnTo>
                  <a:lnTo>
                    <a:pt x="13" y="634"/>
                  </a:lnTo>
                  <a:lnTo>
                    <a:pt x="11" y="624"/>
                  </a:lnTo>
                  <a:lnTo>
                    <a:pt x="11" y="615"/>
                  </a:lnTo>
                  <a:lnTo>
                    <a:pt x="11" y="603"/>
                  </a:lnTo>
                  <a:lnTo>
                    <a:pt x="10" y="592"/>
                  </a:lnTo>
                  <a:lnTo>
                    <a:pt x="10" y="581"/>
                  </a:lnTo>
                  <a:lnTo>
                    <a:pt x="10" y="567"/>
                  </a:lnTo>
                  <a:lnTo>
                    <a:pt x="8" y="552"/>
                  </a:lnTo>
                  <a:lnTo>
                    <a:pt x="8" y="537"/>
                  </a:lnTo>
                  <a:lnTo>
                    <a:pt x="8" y="521"/>
                  </a:lnTo>
                  <a:lnTo>
                    <a:pt x="8" y="504"/>
                  </a:lnTo>
                  <a:lnTo>
                    <a:pt x="8" y="487"/>
                  </a:lnTo>
                  <a:lnTo>
                    <a:pt x="8" y="468"/>
                  </a:lnTo>
                  <a:lnTo>
                    <a:pt x="8" y="449"/>
                  </a:lnTo>
                  <a:lnTo>
                    <a:pt x="8" y="428"/>
                  </a:lnTo>
                  <a:lnTo>
                    <a:pt x="8" y="407"/>
                  </a:lnTo>
                  <a:lnTo>
                    <a:pt x="8" y="384"/>
                  </a:lnTo>
                  <a:lnTo>
                    <a:pt x="8" y="361"/>
                  </a:lnTo>
                  <a:lnTo>
                    <a:pt x="10" y="313"/>
                  </a:lnTo>
                  <a:lnTo>
                    <a:pt x="10" y="267"/>
                  </a:lnTo>
                  <a:lnTo>
                    <a:pt x="10" y="223"/>
                  </a:lnTo>
                  <a:lnTo>
                    <a:pt x="10" y="179"/>
                  </a:lnTo>
                  <a:lnTo>
                    <a:pt x="8" y="135"/>
                  </a:lnTo>
                  <a:lnTo>
                    <a:pt x="6" y="93"/>
                  </a:lnTo>
                  <a:lnTo>
                    <a:pt x="4" y="51"/>
                  </a:lnTo>
                  <a:lnTo>
                    <a:pt x="0" y="11"/>
                  </a:lnTo>
                  <a:lnTo>
                    <a:pt x="27" y="5"/>
                  </a:lnTo>
                  <a:lnTo>
                    <a:pt x="53" y="0"/>
                  </a:lnTo>
                  <a:lnTo>
                    <a:pt x="53" y="38"/>
                  </a:lnTo>
                  <a:lnTo>
                    <a:pt x="55" y="74"/>
                  </a:lnTo>
                  <a:lnTo>
                    <a:pt x="55" y="111"/>
                  </a:lnTo>
                  <a:lnTo>
                    <a:pt x="55" y="145"/>
                  </a:lnTo>
                  <a:lnTo>
                    <a:pt x="55" y="177"/>
                  </a:lnTo>
                  <a:lnTo>
                    <a:pt x="55" y="210"/>
                  </a:lnTo>
                  <a:lnTo>
                    <a:pt x="55" y="240"/>
                  </a:lnTo>
                  <a:lnTo>
                    <a:pt x="55" y="271"/>
                  </a:lnTo>
                  <a:lnTo>
                    <a:pt x="55" y="300"/>
                  </a:lnTo>
                  <a:lnTo>
                    <a:pt x="55" y="328"/>
                  </a:lnTo>
                  <a:lnTo>
                    <a:pt x="55" y="355"/>
                  </a:lnTo>
                  <a:lnTo>
                    <a:pt x="55" y="380"/>
                  </a:lnTo>
                  <a:lnTo>
                    <a:pt x="55" y="405"/>
                  </a:lnTo>
                  <a:lnTo>
                    <a:pt x="55" y="428"/>
                  </a:lnTo>
                  <a:lnTo>
                    <a:pt x="55" y="451"/>
                  </a:lnTo>
                  <a:lnTo>
                    <a:pt x="53" y="472"/>
                  </a:lnTo>
                  <a:lnTo>
                    <a:pt x="53" y="491"/>
                  </a:lnTo>
                  <a:lnTo>
                    <a:pt x="53" y="510"/>
                  </a:lnTo>
                  <a:lnTo>
                    <a:pt x="53" y="527"/>
                  </a:lnTo>
                  <a:lnTo>
                    <a:pt x="53" y="544"/>
                  </a:lnTo>
                  <a:lnTo>
                    <a:pt x="53" y="560"/>
                  </a:lnTo>
                  <a:lnTo>
                    <a:pt x="52" y="575"/>
                  </a:lnTo>
                  <a:lnTo>
                    <a:pt x="52" y="588"/>
                  </a:lnTo>
                  <a:lnTo>
                    <a:pt x="52" y="600"/>
                  </a:lnTo>
                  <a:lnTo>
                    <a:pt x="52" y="611"/>
                  </a:lnTo>
                  <a:lnTo>
                    <a:pt x="50" y="621"/>
                  </a:lnTo>
                  <a:lnTo>
                    <a:pt x="50" y="628"/>
                  </a:lnTo>
                  <a:lnTo>
                    <a:pt x="50" y="636"/>
                  </a:lnTo>
                  <a:lnTo>
                    <a:pt x="48" y="644"/>
                  </a:lnTo>
                  <a:lnTo>
                    <a:pt x="48" y="647"/>
                  </a:lnTo>
                  <a:lnTo>
                    <a:pt x="48" y="653"/>
                  </a:lnTo>
                  <a:lnTo>
                    <a:pt x="46" y="655"/>
                  </a:lnTo>
                  <a:lnTo>
                    <a:pt x="46" y="655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9"/>
            <p:cNvSpPr/>
            <p:nvPr/>
          </p:nvSpPr>
          <p:spPr bwMode="auto">
            <a:xfrm>
              <a:off x="3206751" y="1949450"/>
              <a:ext cx="257175" cy="146050"/>
            </a:xfrm>
            <a:custGeom>
              <a:avLst/>
              <a:gdLst>
                <a:gd name="T0" fmla="*/ 57 w 324"/>
                <a:gd name="T1" fmla="*/ 186 h 186"/>
                <a:gd name="T2" fmla="*/ 49 w 324"/>
                <a:gd name="T3" fmla="*/ 182 h 186"/>
                <a:gd name="T4" fmla="*/ 40 w 324"/>
                <a:gd name="T5" fmla="*/ 176 h 186"/>
                <a:gd name="T6" fmla="*/ 30 w 324"/>
                <a:gd name="T7" fmla="*/ 165 h 186"/>
                <a:gd name="T8" fmla="*/ 17 w 324"/>
                <a:gd name="T9" fmla="*/ 153 h 186"/>
                <a:gd name="T10" fmla="*/ 7 w 324"/>
                <a:gd name="T11" fmla="*/ 144 h 186"/>
                <a:gd name="T12" fmla="*/ 2 w 324"/>
                <a:gd name="T13" fmla="*/ 134 h 186"/>
                <a:gd name="T14" fmla="*/ 0 w 324"/>
                <a:gd name="T15" fmla="*/ 126 h 186"/>
                <a:gd name="T16" fmla="*/ 4 w 324"/>
                <a:gd name="T17" fmla="*/ 123 h 186"/>
                <a:gd name="T18" fmla="*/ 7 w 324"/>
                <a:gd name="T19" fmla="*/ 121 h 186"/>
                <a:gd name="T20" fmla="*/ 15 w 324"/>
                <a:gd name="T21" fmla="*/ 117 h 186"/>
                <a:gd name="T22" fmla="*/ 25 w 324"/>
                <a:gd name="T23" fmla="*/ 117 h 186"/>
                <a:gd name="T24" fmla="*/ 38 w 324"/>
                <a:gd name="T25" fmla="*/ 117 h 186"/>
                <a:gd name="T26" fmla="*/ 49 w 324"/>
                <a:gd name="T27" fmla="*/ 117 h 186"/>
                <a:gd name="T28" fmla="*/ 59 w 324"/>
                <a:gd name="T29" fmla="*/ 115 h 186"/>
                <a:gd name="T30" fmla="*/ 70 w 324"/>
                <a:gd name="T31" fmla="*/ 113 h 186"/>
                <a:gd name="T32" fmla="*/ 74 w 324"/>
                <a:gd name="T33" fmla="*/ 111 h 186"/>
                <a:gd name="T34" fmla="*/ 88 w 324"/>
                <a:gd name="T35" fmla="*/ 105 h 186"/>
                <a:gd name="T36" fmla="*/ 107 w 324"/>
                <a:gd name="T37" fmla="*/ 96 h 186"/>
                <a:gd name="T38" fmla="*/ 133 w 324"/>
                <a:gd name="T39" fmla="*/ 84 h 186"/>
                <a:gd name="T40" fmla="*/ 168 w 324"/>
                <a:gd name="T41" fmla="*/ 69 h 186"/>
                <a:gd name="T42" fmla="*/ 210 w 324"/>
                <a:gd name="T43" fmla="*/ 50 h 186"/>
                <a:gd name="T44" fmla="*/ 258 w 324"/>
                <a:gd name="T45" fmla="*/ 27 h 186"/>
                <a:gd name="T46" fmla="*/ 313 w 324"/>
                <a:gd name="T47" fmla="*/ 0 h 186"/>
                <a:gd name="T48" fmla="*/ 321 w 324"/>
                <a:gd name="T49" fmla="*/ 33 h 186"/>
                <a:gd name="T50" fmla="*/ 311 w 324"/>
                <a:gd name="T51" fmla="*/ 39 h 186"/>
                <a:gd name="T52" fmla="*/ 298 w 324"/>
                <a:gd name="T53" fmla="*/ 44 h 186"/>
                <a:gd name="T54" fmla="*/ 284 w 324"/>
                <a:gd name="T55" fmla="*/ 52 h 186"/>
                <a:gd name="T56" fmla="*/ 267 w 324"/>
                <a:gd name="T57" fmla="*/ 63 h 186"/>
                <a:gd name="T58" fmla="*/ 248 w 324"/>
                <a:gd name="T59" fmla="*/ 75 h 186"/>
                <a:gd name="T60" fmla="*/ 225 w 324"/>
                <a:gd name="T61" fmla="*/ 88 h 186"/>
                <a:gd name="T62" fmla="*/ 200 w 324"/>
                <a:gd name="T63" fmla="*/ 104 h 186"/>
                <a:gd name="T64" fmla="*/ 174 w 324"/>
                <a:gd name="T65" fmla="*/ 121 h 186"/>
                <a:gd name="T66" fmla="*/ 151 w 324"/>
                <a:gd name="T67" fmla="*/ 138 h 186"/>
                <a:gd name="T68" fmla="*/ 130 w 324"/>
                <a:gd name="T69" fmla="*/ 151 h 186"/>
                <a:gd name="T70" fmla="*/ 111 w 324"/>
                <a:gd name="T71" fmla="*/ 163 h 186"/>
                <a:gd name="T72" fmla="*/ 95 w 324"/>
                <a:gd name="T73" fmla="*/ 172 h 186"/>
                <a:gd name="T74" fmla="*/ 82 w 324"/>
                <a:gd name="T75" fmla="*/ 178 h 186"/>
                <a:gd name="T76" fmla="*/ 72 w 324"/>
                <a:gd name="T77" fmla="*/ 184 h 186"/>
                <a:gd name="T78" fmla="*/ 65 w 324"/>
                <a:gd name="T79" fmla="*/ 186 h 186"/>
                <a:gd name="T80" fmla="*/ 63 w 324"/>
                <a:gd name="T81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4" h="186">
                  <a:moveTo>
                    <a:pt x="63" y="186"/>
                  </a:moveTo>
                  <a:lnTo>
                    <a:pt x="57" y="186"/>
                  </a:lnTo>
                  <a:lnTo>
                    <a:pt x="53" y="184"/>
                  </a:lnTo>
                  <a:lnTo>
                    <a:pt x="49" y="182"/>
                  </a:lnTo>
                  <a:lnTo>
                    <a:pt x="44" y="180"/>
                  </a:lnTo>
                  <a:lnTo>
                    <a:pt x="40" y="176"/>
                  </a:lnTo>
                  <a:lnTo>
                    <a:pt x="34" y="170"/>
                  </a:lnTo>
                  <a:lnTo>
                    <a:pt x="30" y="165"/>
                  </a:lnTo>
                  <a:lnTo>
                    <a:pt x="25" y="159"/>
                  </a:lnTo>
                  <a:lnTo>
                    <a:pt x="17" y="153"/>
                  </a:lnTo>
                  <a:lnTo>
                    <a:pt x="11" y="147"/>
                  </a:lnTo>
                  <a:lnTo>
                    <a:pt x="7" y="144"/>
                  </a:lnTo>
                  <a:lnTo>
                    <a:pt x="4" y="138"/>
                  </a:lnTo>
                  <a:lnTo>
                    <a:pt x="2" y="134"/>
                  </a:lnTo>
                  <a:lnTo>
                    <a:pt x="0" y="130"/>
                  </a:lnTo>
                  <a:lnTo>
                    <a:pt x="0" y="126"/>
                  </a:lnTo>
                  <a:lnTo>
                    <a:pt x="2" y="125"/>
                  </a:lnTo>
                  <a:lnTo>
                    <a:pt x="4" y="123"/>
                  </a:lnTo>
                  <a:lnTo>
                    <a:pt x="5" y="121"/>
                  </a:lnTo>
                  <a:lnTo>
                    <a:pt x="7" y="121"/>
                  </a:lnTo>
                  <a:lnTo>
                    <a:pt x="11" y="119"/>
                  </a:lnTo>
                  <a:lnTo>
                    <a:pt x="15" y="117"/>
                  </a:lnTo>
                  <a:lnTo>
                    <a:pt x="19" y="117"/>
                  </a:lnTo>
                  <a:lnTo>
                    <a:pt x="25" y="117"/>
                  </a:lnTo>
                  <a:lnTo>
                    <a:pt x="32" y="117"/>
                  </a:lnTo>
                  <a:lnTo>
                    <a:pt x="38" y="117"/>
                  </a:lnTo>
                  <a:lnTo>
                    <a:pt x="44" y="117"/>
                  </a:lnTo>
                  <a:lnTo>
                    <a:pt x="49" y="117"/>
                  </a:lnTo>
                  <a:lnTo>
                    <a:pt x="55" y="115"/>
                  </a:lnTo>
                  <a:lnTo>
                    <a:pt x="59" y="115"/>
                  </a:lnTo>
                  <a:lnTo>
                    <a:pt x="63" y="115"/>
                  </a:lnTo>
                  <a:lnTo>
                    <a:pt x="70" y="113"/>
                  </a:lnTo>
                  <a:lnTo>
                    <a:pt x="70" y="111"/>
                  </a:lnTo>
                  <a:lnTo>
                    <a:pt x="74" y="111"/>
                  </a:lnTo>
                  <a:lnTo>
                    <a:pt x="80" y="109"/>
                  </a:lnTo>
                  <a:lnTo>
                    <a:pt x="88" y="105"/>
                  </a:lnTo>
                  <a:lnTo>
                    <a:pt x="97" y="102"/>
                  </a:lnTo>
                  <a:lnTo>
                    <a:pt x="107" y="96"/>
                  </a:lnTo>
                  <a:lnTo>
                    <a:pt x="120" y="92"/>
                  </a:lnTo>
                  <a:lnTo>
                    <a:pt x="133" y="84"/>
                  </a:lnTo>
                  <a:lnTo>
                    <a:pt x="151" y="77"/>
                  </a:lnTo>
                  <a:lnTo>
                    <a:pt x="168" y="69"/>
                  </a:lnTo>
                  <a:lnTo>
                    <a:pt x="189" y="60"/>
                  </a:lnTo>
                  <a:lnTo>
                    <a:pt x="210" y="50"/>
                  </a:lnTo>
                  <a:lnTo>
                    <a:pt x="233" y="39"/>
                  </a:lnTo>
                  <a:lnTo>
                    <a:pt x="258" y="27"/>
                  </a:lnTo>
                  <a:lnTo>
                    <a:pt x="284" y="16"/>
                  </a:lnTo>
                  <a:lnTo>
                    <a:pt x="313" y="0"/>
                  </a:lnTo>
                  <a:lnTo>
                    <a:pt x="324" y="33"/>
                  </a:lnTo>
                  <a:lnTo>
                    <a:pt x="321" y="33"/>
                  </a:lnTo>
                  <a:lnTo>
                    <a:pt x="317" y="37"/>
                  </a:lnTo>
                  <a:lnTo>
                    <a:pt x="311" y="39"/>
                  </a:lnTo>
                  <a:lnTo>
                    <a:pt x="305" y="41"/>
                  </a:lnTo>
                  <a:lnTo>
                    <a:pt x="298" y="44"/>
                  </a:lnTo>
                  <a:lnTo>
                    <a:pt x="292" y="48"/>
                  </a:lnTo>
                  <a:lnTo>
                    <a:pt x="284" y="52"/>
                  </a:lnTo>
                  <a:lnTo>
                    <a:pt x="275" y="58"/>
                  </a:lnTo>
                  <a:lnTo>
                    <a:pt x="267" y="63"/>
                  </a:lnTo>
                  <a:lnTo>
                    <a:pt x="258" y="69"/>
                  </a:lnTo>
                  <a:lnTo>
                    <a:pt x="248" y="75"/>
                  </a:lnTo>
                  <a:lnTo>
                    <a:pt x="237" y="81"/>
                  </a:lnTo>
                  <a:lnTo>
                    <a:pt x="225" y="88"/>
                  </a:lnTo>
                  <a:lnTo>
                    <a:pt x="214" y="96"/>
                  </a:lnTo>
                  <a:lnTo>
                    <a:pt x="200" y="104"/>
                  </a:lnTo>
                  <a:lnTo>
                    <a:pt x="187" y="113"/>
                  </a:lnTo>
                  <a:lnTo>
                    <a:pt x="174" y="121"/>
                  </a:lnTo>
                  <a:lnTo>
                    <a:pt x="162" y="130"/>
                  </a:lnTo>
                  <a:lnTo>
                    <a:pt x="151" y="138"/>
                  </a:lnTo>
                  <a:lnTo>
                    <a:pt x="139" y="146"/>
                  </a:lnTo>
                  <a:lnTo>
                    <a:pt x="130" y="151"/>
                  </a:lnTo>
                  <a:lnTo>
                    <a:pt x="120" y="157"/>
                  </a:lnTo>
                  <a:lnTo>
                    <a:pt x="111" y="163"/>
                  </a:lnTo>
                  <a:lnTo>
                    <a:pt x="103" y="169"/>
                  </a:lnTo>
                  <a:lnTo>
                    <a:pt x="95" y="172"/>
                  </a:lnTo>
                  <a:lnTo>
                    <a:pt x="88" y="176"/>
                  </a:lnTo>
                  <a:lnTo>
                    <a:pt x="82" y="178"/>
                  </a:lnTo>
                  <a:lnTo>
                    <a:pt x="76" y="182"/>
                  </a:lnTo>
                  <a:lnTo>
                    <a:pt x="72" y="184"/>
                  </a:lnTo>
                  <a:lnTo>
                    <a:pt x="68" y="184"/>
                  </a:lnTo>
                  <a:lnTo>
                    <a:pt x="65" y="186"/>
                  </a:lnTo>
                  <a:lnTo>
                    <a:pt x="63" y="186"/>
                  </a:lnTo>
                  <a:lnTo>
                    <a:pt x="63" y="186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0"/>
            <p:cNvSpPr/>
            <p:nvPr/>
          </p:nvSpPr>
          <p:spPr bwMode="auto">
            <a:xfrm>
              <a:off x="3430588" y="1906588"/>
              <a:ext cx="58738" cy="101600"/>
            </a:xfrm>
            <a:custGeom>
              <a:avLst/>
              <a:gdLst>
                <a:gd name="T0" fmla="*/ 0 w 73"/>
                <a:gd name="T1" fmla="*/ 23 h 128"/>
                <a:gd name="T2" fmla="*/ 0 w 73"/>
                <a:gd name="T3" fmla="*/ 15 h 128"/>
                <a:gd name="T4" fmla="*/ 2 w 73"/>
                <a:gd name="T5" fmla="*/ 9 h 128"/>
                <a:gd name="T6" fmla="*/ 6 w 73"/>
                <a:gd name="T7" fmla="*/ 4 h 128"/>
                <a:gd name="T8" fmla="*/ 8 w 73"/>
                <a:gd name="T9" fmla="*/ 0 h 128"/>
                <a:gd name="T10" fmla="*/ 10 w 73"/>
                <a:gd name="T11" fmla="*/ 2 h 128"/>
                <a:gd name="T12" fmla="*/ 14 w 73"/>
                <a:gd name="T13" fmla="*/ 2 h 128"/>
                <a:gd name="T14" fmla="*/ 18 w 73"/>
                <a:gd name="T15" fmla="*/ 4 h 128"/>
                <a:gd name="T16" fmla="*/ 21 w 73"/>
                <a:gd name="T17" fmla="*/ 8 h 128"/>
                <a:gd name="T18" fmla="*/ 27 w 73"/>
                <a:gd name="T19" fmla="*/ 11 h 128"/>
                <a:gd name="T20" fmla="*/ 33 w 73"/>
                <a:gd name="T21" fmla="*/ 15 h 128"/>
                <a:gd name="T22" fmla="*/ 39 w 73"/>
                <a:gd name="T23" fmla="*/ 21 h 128"/>
                <a:gd name="T24" fmla="*/ 46 w 73"/>
                <a:gd name="T25" fmla="*/ 27 h 128"/>
                <a:gd name="T26" fmla="*/ 52 w 73"/>
                <a:gd name="T27" fmla="*/ 34 h 128"/>
                <a:gd name="T28" fmla="*/ 58 w 73"/>
                <a:gd name="T29" fmla="*/ 42 h 128"/>
                <a:gd name="T30" fmla="*/ 63 w 73"/>
                <a:gd name="T31" fmla="*/ 50 h 128"/>
                <a:gd name="T32" fmla="*/ 67 w 73"/>
                <a:gd name="T33" fmla="*/ 55 h 128"/>
                <a:gd name="T34" fmla="*/ 69 w 73"/>
                <a:gd name="T35" fmla="*/ 63 h 128"/>
                <a:gd name="T36" fmla="*/ 71 w 73"/>
                <a:gd name="T37" fmla="*/ 71 h 128"/>
                <a:gd name="T38" fmla="*/ 73 w 73"/>
                <a:gd name="T39" fmla="*/ 78 h 128"/>
                <a:gd name="T40" fmla="*/ 73 w 73"/>
                <a:gd name="T41" fmla="*/ 86 h 128"/>
                <a:gd name="T42" fmla="*/ 73 w 73"/>
                <a:gd name="T43" fmla="*/ 92 h 128"/>
                <a:gd name="T44" fmla="*/ 73 w 73"/>
                <a:gd name="T45" fmla="*/ 97 h 128"/>
                <a:gd name="T46" fmla="*/ 73 w 73"/>
                <a:gd name="T47" fmla="*/ 103 h 128"/>
                <a:gd name="T48" fmla="*/ 73 w 73"/>
                <a:gd name="T49" fmla="*/ 109 h 128"/>
                <a:gd name="T50" fmla="*/ 71 w 73"/>
                <a:gd name="T51" fmla="*/ 113 h 128"/>
                <a:gd name="T52" fmla="*/ 71 w 73"/>
                <a:gd name="T53" fmla="*/ 115 h 128"/>
                <a:gd name="T54" fmla="*/ 71 w 73"/>
                <a:gd name="T55" fmla="*/ 118 h 128"/>
                <a:gd name="T56" fmla="*/ 69 w 73"/>
                <a:gd name="T57" fmla="*/ 120 h 128"/>
                <a:gd name="T58" fmla="*/ 65 w 73"/>
                <a:gd name="T59" fmla="*/ 122 h 128"/>
                <a:gd name="T60" fmla="*/ 62 w 73"/>
                <a:gd name="T61" fmla="*/ 124 h 128"/>
                <a:gd name="T62" fmla="*/ 58 w 73"/>
                <a:gd name="T63" fmla="*/ 126 h 128"/>
                <a:gd name="T64" fmla="*/ 54 w 73"/>
                <a:gd name="T65" fmla="*/ 128 h 128"/>
                <a:gd name="T66" fmla="*/ 50 w 73"/>
                <a:gd name="T67" fmla="*/ 126 h 128"/>
                <a:gd name="T68" fmla="*/ 48 w 73"/>
                <a:gd name="T69" fmla="*/ 124 h 128"/>
                <a:gd name="T70" fmla="*/ 44 w 73"/>
                <a:gd name="T71" fmla="*/ 120 h 128"/>
                <a:gd name="T72" fmla="*/ 41 w 73"/>
                <a:gd name="T73" fmla="*/ 116 h 128"/>
                <a:gd name="T74" fmla="*/ 37 w 73"/>
                <a:gd name="T75" fmla="*/ 109 h 128"/>
                <a:gd name="T76" fmla="*/ 31 w 73"/>
                <a:gd name="T77" fmla="*/ 101 h 128"/>
                <a:gd name="T78" fmla="*/ 27 w 73"/>
                <a:gd name="T79" fmla="*/ 92 h 128"/>
                <a:gd name="T80" fmla="*/ 23 w 73"/>
                <a:gd name="T81" fmla="*/ 80 h 128"/>
                <a:gd name="T82" fmla="*/ 18 w 73"/>
                <a:gd name="T83" fmla="*/ 71 h 128"/>
                <a:gd name="T84" fmla="*/ 14 w 73"/>
                <a:gd name="T85" fmla="*/ 63 h 128"/>
                <a:gd name="T86" fmla="*/ 10 w 73"/>
                <a:gd name="T87" fmla="*/ 53 h 128"/>
                <a:gd name="T88" fmla="*/ 6 w 73"/>
                <a:gd name="T89" fmla="*/ 46 h 128"/>
                <a:gd name="T90" fmla="*/ 4 w 73"/>
                <a:gd name="T91" fmla="*/ 40 h 128"/>
                <a:gd name="T92" fmla="*/ 2 w 73"/>
                <a:gd name="T93" fmla="*/ 34 h 128"/>
                <a:gd name="T94" fmla="*/ 0 w 73"/>
                <a:gd name="T95" fmla="*/ 29 h 128"/>
                <a:gd name="T96" fmla="*/ 0 w 73"/>
                <a:gd name="T97" fmla="*/ 23 h 128"/>
                <a:gd name="T98" fmla="*/ 0 w 73"/>
                <a:gd name="T99" fmla="*/ 2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3" h="128">
                  <a:moveTo>
                    <a:pt x="0" y="23"/>
                  </a:moveTo>
                  <a:lnTo>
                    <a:pt x="0" y="15"/>
                  </a:lnTo>
                  <a:lnTo>
                    <a:pt x="2" y="9"/>
                  </a:lnTo>
                  <a:lnTo>
                    <a:pt x="6" y="4"/>
                  </a:lnTo>
                  <a:lnTo>
                    <a:pt x="8" y="0"/>
                  </a:lnTo>
                  <a:lnTo>
                    <a:pt x="10" y="2"/>
                  </a:lnTo>
                  <a:lnTo>
                    <a:pt x="14" y="2"/>
                  </a:lnTo>
                  <a:lnTo>
                    <a:pt x="18" y="4"/>
                  </a:lnTo>
                  <a:lnTo>
                    <a:pt x="21" y="8"/>
                  </a:lnTo>
                  <a:lnTo>
                    <a:pt x="27" y="11"/>
                  </a:lnTo>
                  <a:lnTo>
                    <a:pt x="33" y="15"/>
                  </a:lnTo>
                  <a:lnTo>
                    <a:pt x="39" y="21"/>
                  </a:lnTo>
                  <a:lnTo>
                    <a:pt x="46" y="27"/>
                  </a:lnTo>
                  <a:lnTo>
                    <a:pt x="52" y="34"/>
                  </a:lnTo>
                  <a:lnTo>
                    <a:pt x="58" y="42"/>
                  </a:lnTo>
                  <a:lnTo>
                    <a:pt x="63" y="50"/>
                  </a:lnTo>
                  <a:lnTo>
                    <a:pt x="67" y="55"/>
                  </a:lnTo>
                  <a:lnTo>
                    <a:pt x="69" y="63"/>
                  </a:lnTo>
                  <a:lnTo>
                    <a:pt x="71" y="71"/>
                  </a:lnTo>
                  <a:lnTo>
                    <a:pt x="73" y="78"/>
                  </a:lnTo>
                  <a:lnTo>
                    <a:pt x="73" y="86"/>
                  </a:lnTo>
                  <a:lnTo>
                    <a:pt x="73" y="92"/>
                  </a:lnTo>
                  <a:lnTo>
                    <a:pt x="73" y="97"/>
                  </a:lnTo>
                  <a:lnTo>
                    <a:pt x="73" y="103"/>
                  </a:lnTo>
                  <a:lnTo>
                    <a:pt x="73" y="109"/>
                  </a:lnTo>
                  <a:lnTo>
                    <a:pt x="71" y="113"/>
                  </a:lnTo>
                  <a:lnTo>
                    <a:pt x="71" y="115"/>
                  </a:lnTo>
                  <a:lnTo>
                    <a:pt x="71" y="118"/>
                  </a:lnTo>
                  <a:lnTo>
                    <a:pt x="69" y="120"/>
                  </a:lnTo>
                  <a:lnTo>
                    <a:pt x="65" y="122"/>
                  </a:lnTo>
                  <a:lnTo>
                    <a:pt x="62" y="124"/>
                  </a:lnTo>
                  <a:lnTo>
                    <a:pt x="58" y="126"/>
                  </a:lnTo>
                  <a:lnTo>
                    <a:pt x="54" y="128"/>
                  </a:lnTo>
                  <a:lnTo>
                    <a:pt x="50" y="126"/>
                  </a:lnTo>
                  <a:lnTo>
                    <a:pt x="48" y="124"/>
                  </a:lnTo>
                  <a:lnTo>
                    <a:pt x="44" y="120"/>
                  </a:lnTo>
                  <a:lnTo>
                    <a:pt x="41" y="116"/>
                  </a:lnTo>
                  <a:lnTo>
                    <a:pt x="37" y="109"/>
                  </a:lnTo>
                  <a:lnTo>
                    <a:pt x="31" y="101"/>
                  </a:lnTo>
                  <a:lnTo>
                    <a:pt x="27" y="92"/>
                  </a:lnTo>
                  <a:lnTo>
                    <a:pt x="23" y="80"/>
                  </a:lnTo>
                  <a:lnTo>
                    <a:pt x="18" y="71"/>
                  </a:lnTo>
                  <a:lnTo>
                    <a:pt x="14" y="63"/>
                  </a:lnTo>
                  <a:lnTo>
                    <a:pt x="10" y="53"/>
                  </a:lnTo>
                  <a:lnTo>
                    <a:pt x="6" y="46"/>
                  </a:lnTo>
                  <a:lnTo>
                    <a:pt x="4" y="40"/>
                  </a:lnTo>
                  <a:lnTo>
                    <a:pt x="2" y="34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0" y="23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61"/>
            <p:cNvSpPr/>
            <p:nvPr/>
          </p:nvSpPr>
          <p:spPr bwMode="auto">
            <a:xfrm>
              <a:off x="3309938" y="1598613"/>
              <a:ext cx="79375" cy="425450"/>
            </a:xfrm>
            <a:custGeom>
              <a:avLst/>
              <a:gdLst>
                <a:gd name="T0" fmla="*/ 84 w 101"/>
                <a:gd name="T1" fmla="*/ 111 h 535"/>
                <a:gd name="T2" fmla="*/ 84 w 101"/>
                <a:gd name="T3" fmla="*/ 119 h 535"/>
                <a:gd name="T4" fmla="*/ 82 w 101"/>
                <a:gd name="T5" fmla="*/ 128 h 535"/>
                <a:gd name="T6" fmla="*/ 82 w 101"/>
                <a:gd name="T7" fmla="*/ 140 h 535"/>
                <a:gd name="T8" fmla="*/ 82 w 101"/>
                <a:gd name="T9" fmla="*/ 155 h 535"/>
                <a:gd name="T10" fmla="*/ 82 w 101"/>
                <a:gd name="T11" fmla="*/ 174 h 535"/>
                <a:gd name="T12" fmla="*/ 82 w 101"/>
                <a:gd name="T13" fmla="*/ 193 h 535"/>
                <a:gd name="T14" fmla="*/ 80 w 101"/>
                <a:gd name="T15" fmla="*/ 218 h 535"/>
                <a:gd name="T16" fmla="*/ 80 w 101"/>
                <a:gd name="T17" fmla="*/ 243 h 535"/>
                <a:gd name="T18" fmla="*/ 80 w 101"/>
                <a:gd name="T19" fmla="*/ 271 h 535"/>
                <a:gd name="T20" fmla="*/ 80 w 101"/>
                <a:gd name="T21" fmla="*/ 304 h 535"/>
                <a:gd name="T22" fmla="*/ 80 w 101"/>
                <a:gd name="T23" fmla="*/ 338 h 535"/>
                <a:gd name="T24" fmla="*/ 80 w 101"/>
                <a:gd name="T25" fmla="*/ 375 h 535"/>
                <a:gd name="T26" fmla="*/ 80 w 101"/>
                <a:gd name="T27" fmla="*/ 415 h 535"/>
                <a:gd name="T28" fmla="*/ 80 w 101"/>
                <a:gd name="T29" fmla="*/ 457 h 535"/>
                <a:gd name="T30" fmla="*/ 80 w 101"/>
                <a:gd name="T31" fmla="*/ 503 h 535"/>
                <a:gd name="T32" fmla="*/ 42 w 101"/>
                <a:gd name="T33" fmla="*/ 535 h 535"/>
                <a:gd name="T34" fmla="*/ 42 w 101"/>
                <a:gd name="T35" fmla="*/ 491 h 535"/>
                <a:gd name="T36" fmla="*/ 42 w 101"/>
                <a:gd name="T37" fmla="*/ 451 h 535"/>
                <a:gd name="T38" fmla="*/ 42 w 101"/>
                <a:gd name="T39" fmla="*/ 413 h 535"/>
                <a:gd name="T40" fmla="*/ 42 w 101"/>
                <a:gd name="T41" fmla="*/ 378 h 535"/>
                <a:gd name="T42" fmla="*/ 42 w 101"/>
                <a:gd name="T43" fmla="*/ 344 h 535"/>
                <a:gd name="T44" fmla="*/ 42 w 101"/>
                <a:gd name="T45" fmla="*/ 313 h 535"/>
                <a:gd name="T46" fmla="*/ 42 w 101"/>
                <a:gd name="T47" fmla="*/ 285 h 535"/>
                <a:gd name="T48" fmla="*/ 42 w 101"/>
                <a:gd name="T49" fmla="*/ 258 h 535"/>
                <a:gd name="T50" fmla="*/ 42 w 101"/>
                <a:gd name="T51" fmla="*/ 233 h 535"/>
                <a:gd name="T52" fmla="*/ 42 w 101"/>
                <a:gd name="T53" fmla="*/ 212 h 535"/>
                <a:gd name="T54" fmla="*/ 42 w 101"/>
                <a:gd name="T55" fmla="*/ 193 h 535"/>
                <a:gd name="T56" fmla="*/ 40 w 101"/>
                <a:gd name="T57" fmla="*/ 176 h 535"/>
                <a:gd name="T58" fmla="*/ 40 w 101"/>
                <a:gd name="T59" fmla="*/ 161 h 535"/>
                <a:gd name="T60" fmla="*/ 40 w 101"/>
                <a:gd name="T61" fmla="*/ 149 h 535"/>
                <a:gd name="T62" fmla="*/ 40 w 101"/>
                <a:gd name="T63" fmla="*/ 140 h 535"/>
                <a:gd name="T64" fmla="*/ 38 w 101"/>
                <a:gd name="T65" fmla="*/ 132 h 535"/>
                <a:gd name="T66" fmla="*/ 36 w 101"/>
                <a:gd name="T67" fmla="*/ 109 h 535"/>
                <a:gd name="T68" fmla="*/ 32 w 101"/>
                <a:gd name="T69" fmla="*/ 92 h 535"/>
                <a:gd name="T70" fmla="*/ 30 w 101"/>
                <a:gd name="T71" fmla="*/ 75 h 535"/>
                <a:gd name="T72" fmla="*/ 26 w 101"/>
                <a:gd name="T73" fmla="*/ 63 h 535"/>
                <a:gd name="T74" fmla="*/ 21 w 101"/>
                <a:gd name="T75" fmla="*/ 42 h 535"/>
                <a:gd name="T76" fmla="*/ 15 w 101"/>
                <a:gd name="T77" fmla="*/ 33 h 535"/>
                <a:gd name="T78" fmla="*/ 7 w 101"/>
                <a:gd name="T79" fmla="*/ 25 h 535"/>
                <a:gd name="T80" fmla="*/ 2 w 101"/>
                <a:gd name="T81" fmla="*/ 19 h 535"/>
                <a:gd name="T82" fmla="*/ 0 w 101"/>
                <a:gd name="T83" fmla="*/ 13 h 535"/>
                <a:gd name="T84" fmla="*/ 2 w 101"/>
                <a:gd name="T85" fmla="*/ 8 h 535"/>
                <a:gd name="T86" fmla="*/ 7 w 101"/>
                <a:gd name="T87" fmla="*/ 2 h 535"/>
                <a:gd name="T88" fmla="*/ 15 w 101"/>
                <a:gd name="T89" fmla="*/ 0 h 535"/>
                <a:gd name="T90" fmla="*/ 28 w 101"/>
                <a:gd name="T91" fmla="*/ 0 h 535"/>
                <a:gd name="T92" fmla="*/ 44 w 101"/>
                <a:gd name="T93" fmla="*/ 6 h 535"/>
                <a:gd name="T94" fmla="*/ 65 w 101"/>
                <a:gd name="T95" fmla="*/ 13 h 535"/>
                <a:gd name="T96" fmla="*/ 82 w 101"/>
                <a:gd name="T97" fmla="*/ 25 h 535"/>
                <a:gd name="T98" fmla="*/ 93 w 101"/>
                <a:gd name="T99" fmla="*/ 34 h 535"/>
                <a:gd name="T100" fmla="*/ 99 w 101"/>
                <a:gd name="T101" fmla="*/ 46 h 535"/>
                <a:gd name="T102" fmla="*/ 99 w 101"/>
                <a:gd name="T103" fmla="*/ 55 h 535"/>
                <a:gd name="T104" fmla="*/ 95 w 101"/>
                <a:gd name="T105" fmla="*/ 65 h 535"/>
                <a:gd name="T106" fmla="*/ 89 w 101"/>
                <a:gd name="T107" fmla="*/ 76 h 535"/>
                <a:gd name="T108" fmla="*/ 87 w 101"/>
                <a:gd name="T109" fmla="*/ 92 h 535"/>
                <a:gd name="T110" fmla="*/ 84 w 101"/>
                <a:gd name="T111" fmla="*/ 109 h 5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01" h="535">
                  <a:moveTo>
                    <a:pt x="84" y="109"/>
                  </a:moveTo>
                  <a:lnTo>
                    <a:pt x="84" y="111"/>
                  </a:lnTo>
                  <a:lnTo>
                    <a:pt x="84" y="115"/>
                  </a:lnTo>
                  <a:lnTo>
                    <a:pt x="84" y="119"/>
                  </a:lnTo>
                  <a:lnTo>
                    <a:pt x="84" y="122"/>
                  </a:lnTo>
                  <a:lnTo>
                    <a:pt x="82" y="128"/>
                  </a:lnTo>
                  <a:lnTo>
                    <a:pt x="82" y="134"/>
                  </a:lnTo>
                  <a:lnTo>
                    <a:pt x="82" y="140"/>
                  </a:lnTo>
                  <a:lnTo>
                    <a:pt x="82" y="147"/>
                  </a:lnTo>
                  <a:lnTo>
                    <a:pt x="82" y="155"/>
                  </a:lnTo>
                  <a:lnTo>
                    <a:pt x="82" y="164"/>
                  </a:lnTo>
                  <a:lnTo>
                    <a:pt x="82" y="174"/>
                  </a:lnTo>
                  <a:lnTo>
                    <a:pt x="82" y="183"/>
                  </a:lnTo>
                  <a:lnTo>
                    <a:pt x="82" y="193"/>
                  </a:lnTo>
                  <a:lnTo>
                    <a:pt x="82" y="204"/>
                  </a:lnTo>
                  <a:lnTo>
                    <a:pt x="80" y="218"/>
                  </a:lnTo>
                  <a:lnTo>
                    <a:pt x="80" y="229"/>
                  </a:lnTo>
                  <a:lnTo>
                    <a:pt x="80" y="243"/>
                  </a:lnTo>
                  <a:lnTo>
                    <a:pt x="80" y="258"/>
                  </a:lnTo>
                  <a:lnTo>
                    <a:pt x="80" y="271"/>
                  </a:lnTo>
                  <a:lnTo>
                    <a:pt x="80" y="287"/>
                  </a:lnTo>
                  <a:lnTo>
                    <a:pt x="80" y="304"/>
                  </a:lnTo>
                  <a:lnTo>
                    <a:pt x="80" y="321"/>
                  </a:lnTo>
                  <a:lnTo>
                    <a:pt x="80" y="338"/>
                  </a:lnTo>
                  <a:lnTo>
                    <a:pt x="80" y="355"/>
                  </a:lnTo>
                  <a:lnTo>
                    <a:pt x="80" y="375"/>
                  </a:lnTo>
                  <a:lnTo>
                    <a:pt x="80" y="394"/>
                  </a:lnTo>
                  <a:lnTo>
                    <a:pt x="80" y="415"/>
                  </a:lnTo>
                  <a:lnTo>
                    <a:pt x="80" y="436"/>
                  </a:lnTo>
                  <a:lnTo>
                    <a:pt x="80" y="457"/>
                  </a:lnTo>
                  <a:lnTo>
                    <a:pt x="80" y="480"/>
                  </a:lnTo>
                  <a:lnTo>
                    <a:pt x="80" y="503"/>
                  </a:lnTo>
                  <a:lnTo>
                    <a:pt x="80" y="527"/>
                  </a:lnTo>
                  <a:lnTo>
                    <a:pt x="42" y="535"/>
                  </a:lnTo>
                  <a:lnTo>
                    <a:pt x="42" y="512"/>
                  </a:lnTo>
                  <a:lnTo>
                    <a:pt x="42" y="491"/>
                  </a:lnTo>
                  <a:lnTo>
                    <a:pt x="42" y="472"/>
                  </a:lnTo>
                  <a:lnTo>
                    <a:pt x="42" y="451"/>
                  </a:lnTo>
                  <a:lnTo>
                    <a:pt x="42" y="432"/>
                  </a:lnTo>
                  <a:lnTo>
                    <a:pt x="42" y="413"/>
                  </a:lnTo>
                  <a:lnTo>
                    <a:pt x="42" y="396"/>
                  </a:lnTo>
                  <a:lnTo>
                    <a:pt x="42" y="378"/>
                  </a:lnTo>
                  <a:lnTo>
                    <a:pt x="42" y="361"/>
                  </a:lnTo>
                  <a:lnTo>
                    <a:pt x="42" y="344"/>
                  </a:lnTo>
                  <a:lnTo>
                    <a:pt x="42" y="329"/>
                  </a:lnTo>
                  <a:lnTo>
                    <a:pt x="42" y="313"/>
                  </a:lnTo>
                  <a:lnTo>
                    <a:pt x="42" y="298"/>
                  </a:lnTo>
                  <a:lnTo>
                    <a:pt x="42" y="285"/>
                  </a:lnTo>
                  <a:lnTo>
                    <a:pt x="42" y="271"/>
                  </a:lnTo>
                  <a:lnTo>
                    <a:pt x="42" y="258"/>
                  </a:lnTo>
                  <a:lnTo>
                    <a:pt x="42" y="247"/>
                  </a:lnTo>
                  <a:lnTo>
                    <a:pt x="42" y="233"/>
                  </a:lnTo>
                  <a:lnTo>
                    <a:pt x="42" y="224"/>
                  </a:lnTo>
                  <a:lnTo>
                    <a:pt x="42" y="212"/>
                  </a:lnTo>
                  <a:lnTo>
                    <a:pt x="42" y="203"/>
                  </a:lnTo>
                  <a:lnTo>
                    <a:pt x="42" y="193"/>
                  </a:lnTo>
                  <a:lnTo>
                    <a:pt x="42" y="183"/>
                  </a:lnTo>
                  <a:lnTo>
                    <a:pt x="40" y="176"/>
                  </a:lnTo>
                  <a:lnTo>
                    <a:pt x="40" y="168"/>
                  </a:lnTo>
                  <a:lnTo>
                    <a:pt x="40" y="161"/>
                  </a:lnTo>
                  <a:lnTo>
                    <a:pt x="40" y="155"/>
                  </a:lnTo>
                  <a:lnTo>
                    <a:pt x="40" y="149"/>
                  </a:lnTo>
                  <a:lnTo>
                    <a:pt x="40" y="143"/>
                  </a:lnTo>
                  <a:lnTo>
                    <a:pt x="40" y="140"/>
                  </a:lnTo>
                  <a:lnTo>
                    <a:pt x="38" y="136"/>
                  </a:lnTo>
                  <a:lnTo>
                    <a:pt x="38" y="132"/>
                  </a:lnTo>
                  <a:lnTo>
                    <a:pt x="38" y="120"/>
                  </a:lnTo>
                  <a:lnTo>
                    <a:pt x="36" y="109"/>
                  </a:lnTo>
                  <a:lnTo>
                    <a:pt x="34" y="99"/>
                  </a:lnTo>
                  <a:lnTo>
                    <a:pt x="32" y="92"/>
                  </a:lnTo>
                  <a:lnTo>
                    <a:pt x="32" y="82"/>
                  </a:lnTo>
                  <a:lnTo>
                    <a:pt x="30" y="75"/>
                  </a:lnTo>
                  <a:lnTo>
                    <a:pt x="28" y="69"/>
                  </a:lnTo>
                  <a:lnTo>
                    <a:pt x="26" y="63"/>
                  </a:lnTo>
                  <a:lnTo>
                    <a:pt x="24" y="52"/>
                  </a:lnTo>
                  <a:lnTo>
                    <a:pt x="21" y="42"/>
                  </a:lnTo>
                  <a:lnTo>
                    <a:pt x="19" y="36"/>
                  </a:lnTo>
                  <a:lnTo>
                    <a:pt x="15" y="33"/>
                  </a:lnTo>
                  <a:lnTo>
                    <a:pt x="11" y="29"/>
                  </a:lnTo>
                  <a:lnTo>
                    <a:pt x="7" y="25"/>
                  </a:lnTo>
                  <a:lnTo>
                    <a:pt x="3" y="21"/>
                  </a:lnTo>
                  <a:lnTo>
                    <a:pt x="2" y="19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2" y="8"/>
                  </a:lnTo>
                  <a:lnTo>
                    <a:pt x="3" y="4"/>
                  </a:lnTo>
                  <a:lnTo>
                    <a:pt x="7" y="2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8" y="0"/>
                  </a:lnTo>
                  <a:lnTo>
                    <a:pt x="36" y="2"/>
                  </a:lnTo>
                  <a:lnTo>
                    <a:pt x="44" y="6"/>
                  </a:lnTo>
                  <a:lnTo>
                    <a:pt x="55" y="8"/>
                  </a:lnTo>
                  <a:lnTo>
                    <a:pt x="65" y="13"/>
                  </a:lnTo>
                  <a:lnTo>
                    <a:pt x="74" y="19"/>
                  </a:lnTo>
                  <a:lnTo>
                    <a:pt x="82" y="25"/>
                  </a:lnTo>
                  <a:lnTo>
                    <a:pt x="89" y="31"/>
                  </a:lnTo>
                  <a:lnTo>
                    <a:pt x="93" y="34"/>
                  </a:lnTo>
                  <a:lnTo>
                    <a:pt x="97" y="40"/>
                  </a:lnTo>
                  <a:lnTo>
                    <a:pt x="99" y="46"/>
                  </a:lnTo>
                  <a:lnTo>
                    <a:pt x="101" y="50"/>
                  </a:lnTo>
                  <a:lnTo>
                    <a:pt x="99" y="55"/>
                  </a:lnTo>
                  <a:lnTo>
                    <a:pt x="97" y="59"/>
                  </a:lnTo>
                  <a:lnTo>
                    <a:pt x="95" y="65"/>
                  </a:lnTo>
                  <a:lnTo>
                    <a:pt x="91" y="71"/>
                  </a:lnTo>
                  <a:lnTo>
                    <a:pt x="89" y="76"/>
                  </a:lnTo>
                  <a:lnTo>
                    <a:pt x="89" y="84"/>
                  </a:lnTo>
                  <a:lnTo>
                    <a:pt x="87" y="92"/>
                  </a:lnTo>
                  <a:lnTo>
                    <a:pt x="84" y="109"/>
                  </a:lnTo>
                  <a:lnTo>
                    <a:pt x="84" y="109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62"/>
            <p:cNvSpPr/>
            <p:nvPr/>
          </p:nvSpPr>
          <p:spPr bwMode="auto">
            <a:xfrm>
              <a:off x="3222626" y="1784350"/>
              <a:ext cx="85725" cy="141287"/>
            </a:xfrm>
            <a:custGeom>
              <a:avLst/>
              <a:gdLst>
                <a:gd name="T0" fmla="*/ 0 w 107"/>
                <a:gd name="T1" fmla="*/ 8 h 180"/>
                <a:gd name="T2" fmla="*/ 2 w 107"/>
                <a:gd name="T3" fmla="*/ 4 h 180"/>
                <a:gd name="T4" fmla="*/ 5 w 107"/>
                <a:gd name="T5" fmla="*/ 2 h 180"/>
                <a:gd name="T6" fmla="*/ 13 w 107"/>
                <a:gd name="T7" fmla="*/ 0 h 180"/>
                <a:gd name="T8" fmla="*/ 21 w 107"/>
                <a:gd name="T9" fmla="*/ 0 h 180"/>
                <a:gd name="T10" fmla="*/ 32 w 107"/>
                <a:gd name="T11" fmla="*/ 0 h 180"/>
                <a:gd name="T12" fmla="*/ 46 w 107"/>
                <a:gd name="T13" fmla="*/ 2 h 180"/>
                <a:gd name="T14" fmla="*/ 63 w 107"/>
                <a:gd name="T15" fmla="*/ 4 h 180"/>
                <a:gd name="T16" fmla="*/ 74 w 107"/>
                <a:gd name="T17" fmla="*/ 23 h 180"/>
                <a:gd name="T18" fmla="*/ 82 w 107"/>
                <a:gd name="T19" fmla="*/ 56 h 180"/>
                <a:gd name="T20" fmla="*/ 88 w 107"/>
                <a:gd name="T21" fmla="*/ 82 h 180"/>
                <a:gd name="T22" fmla="*/ 91 w 107"/>
                <a:gd name="T23" fmla="*/ 105 h 180"/>
                <a:gd name="T24" fmla="*/ 95 w 107"/>
                <a:gd name="T25" fmla="*/ 124 h 180"/>
                <a:gd name="T26" fmla="*/ 99 w 107"/>
                <a:gd name="T27" fmla="*/ 140 h 180"/>
                <a:gd name="T28" fmla="*/ 103 w 107"/>
                <a:gd name="T29" fmla="*/ 151 h 180"/>
                <a:gd name="T30" fmla="*/ 105 w 107"/>
                <a:gd name="T31" fmla="*/ 157 h 180"/>
                <a:gd name="T32" fmla="*/ 107 w 107"/>
                <a:gd name="T33" fmla="*/ 163 h 180"/>
                <a:gd name="T34" fmla="*/ 107 w 107"/>
                <a:gd name="T35" fmla="*/ 168 h 180"/>
                <a:gd name="T36" fmla="*/ 103 w 107"/>
                <a:gd name="T37" fmla="*/ 172 h 180"/>
                <a:gd name="T38" fmla="*/ 97 w 107"/>
                <a:gd name="T39" fmla="*/ 178 h 180"/>
                <a:gd name="T40" fmla="*/ 91 w 107"/>
                <a:gd name="T41" fmla="*/ 180 h 180"/>
                <a:gd name="T42" fmla="*/ 88 w 107"/>
                <a:gd name="T43" fmla="*/ 178 h 180"/>
                <a:gd name="T44" fmla="*/ 84 w 107"/>
                <a:gd name="T45" fmla="*/ 176 h 180"/>
                <a:gd name="T46" fmla="*/ 78 w 107"/>
                <a:gd name="T47" fmla="*/ 170 h 180"/>
                <a:gd name="T48" fmla="*/ 74 w 107"/>
                <a:gd name="T49" fmla="*/ 163 h 180"/>
                <a:gd name="T50" fmla="*/ 68 w 107"/>
                <a:gd name="T51" fmla="*/ 151 h 180"/>
                <a:gd name="T52" fmla="*/ 65 w 107"/>
                <a:gd name="T53" fmla="*/ 138 h 180"/>
                <a:gd name="T54" fmla="*/ 59 w 107"/>
                <a:gd name="T55" fmla="*/ 122 h 180"/>
                <a:gd name="T56" fmla="*/ 51 w 107"/>
                <a:gd name="T57" fmla="*/ 98 h 180"/>
                <a:gd name="T58" fmla="*/ 40 w 107"/>
                <a:gd name="T59" fmla="*/ 69 h 180"/>
                <a:gd name="T60" fmla="*/ 30 w 107"/>
                <a:gd name="T61" fmla="*/ 50 h 180"/>
                <a:gd name="T62" fmla="*/ 23 w 107"/>
                <a:gd name="T63" fmla="*/ 36 h 180"/>
                <a:gd name="T64" fmla="*/ 11 w 107"/>
                <a:gd name="T65" fmla="*/ 27 h 180"/>
                <a:gd name="T66" fmla="*/ 4 w 107"/>
                <a:gd name="T67" fmla="*/ 21 h 180"/>
                <a:gd name="T68" fmla="*/ 0 w 107"/>
                <a:gd name="T69" fmla="*/ 15 h 180"/>
                <a:gd name="T70" fmla="*/ 0 w 107"/>
                <a:gd name="T71" fmla="*/ 1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7" h="180">
                  <a:moveTo>
                    <a:pt x="0" y="10"/>
                  </a:moveTo>
                  <a:lnTo>
                    <a:pt x="0" y="8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4"/>
                  </a:lnTo>
                  <a:lnTo>
                    <a:pt x="5" y="2"/>
                  </a:lnTo>
                  <a:lnTo>
                    <a:pt x="9" y="2"/>
                  </a:lnTo>
                  <a:lnTo>
                    <a:pt x="13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0" y="2"/>
                  </a:lnTo>
                  <a:lnTo>
                    <a:pt x="46" y="2"/>
                  </a:lnTo>
                  <a:lnTo>
                    <a:pt x="53" y="4"/>
                  </a:lnTo>
                  <a:lnTo>
                    <a:pt x="63" y="4"/>
                  </a:lnTo>
                  <a:lnTo>
                    <a:pt x="70" y="6"/>
                  </a:lnTo>
                  <a:lnTo>
                    <a:pt x="74" y="23"/>
                  </a:lnTo>
                  <a:lnTo>
                    <a:pt x="78" y="40"/>
                  </a:lnTo>
                  <a:lnTo>
                    <a:pt x="82" y="56"/>
                  </a:lnTo>
                  <a:lnTo>
                    <a:pt x="84" y="69"/>
                  </a:lnTo>
                  <a:lnTo>
                    <a:pt x="88" y="82"/>
                  </a:lnTo>
                  <a:lnTo>
                    <a:pt x="90" y="94"/>
                  </a:lnTo>
                  <a:lnTo>
                    <a:pt x="91" y="105"/>
                  </a:lnTo>
                  <a:lnTo>
                    <a:pt x="93" y="117"/>
                  </a:lnTo>
                  <a:lnTo>
                    <a:pt x="95" y="124"/>
                  </a:lnTo>
                  <a:lnTo>
                    <a:pt x="97" y="132"/>
                  </a:lnTo>
                  <a:lnTo>
                    <a:pt x="99" y="140"/>
                  </a:lnTo>
                  <a:lnTo>
                    <a:pt x="101" y="145"/>
                  </a:lnTo>
                  <a:lnTo>
                    <a:pt x="103" y="151"/>
                  </a:lnTo>
                  <a:lnTo>
                    <a:pt x="103" y="155"/>
                  </a:lnTo>
                  <a:lnTo>
                    <a:pt x="105" y="157"/>
                  </a:lnTo>
                  <a:lnTo>
                    <a:pt x="105" y="159"/>
                  </a:lnTo>
                  <a:lnTo>
                    <a:pt x="107" y="163"/>
                  </a:lnTo>
                  <a:lnTo>
                    <a:pt x="107" y="164"/>
                  </a:lnTo>
                  <a:lnTo>
                    <a:pt x="107" y="168"/>
                  </a:lnTo>
                  <a:lnTo>
                    <a:pt x="105" y="170"/>
                  </a:lnTo>
                  <a:lnTo>
                    <a:pt x="103" y="172"/>
                  </a:lnTo>
                  <a:lnTo>
                    <a:pt x="101" y="176"/>
                  </a:lnTo>
                  <a:lnTo>
                    <a:pt x="97" y="178"/>
                  </a:lnTo>
                  <a:lnTo>
                    <a:pt x="93" y="178"/>
                  </a:lnTo>
                  <a:lnTo>
                    <a:pt x="91" y="180"/>
                  </a:lnTo>
                  <a:lnTo>
                    <a:pt x="90" y="180"/>
                  </a:lnTo>
                  <a:lnTo>
                    <a:pt x="88" y="178"/>
                  </a:lnTo>
                  <a:lnTo>
                    <a:pt x="86" y="178"/>
                  </a:lnTo>
                  <a:lnTo>
                    <a:pt x="84" y="176"/>
                  </a:lnTo>
                  <a:lnTo>
                    <a:pt x="82" y="172"/>
                  </a:lnTo>
                  <a:lnTo>
                    <a:pt x="78" y="170"/>
                  </a:lnTo>
                  <a:lnTo>
                    <a:pt x="76" y="166"/>
                  </a:lnTo>
                  <a:lnTo>
                    <a:pt x="74" y="163"/>
                  </a:lnTo>
                  <a:lnTo>
                    <a:pt x="72" y="157"/>
                  </a:lnTo>
                  <a:lnTo>
                    <a:pt x="68" y="151"/>
                  </a:lnTo>
                  <a:lnTo>
                    <a:pt x="67" y="145"/>
                  </a:lnTo>
                  <a:lnTo>
                    <a:pt x="65" y="138"/>
                  </a:lnTo>
                  <a:lnTo>
                    <a:pt x="61" y="130"/>
                  </a:lnTo>
                  <a:lnTo>
                    <a:pt x="59" y="122"/>
                  </a:lnTo>
                  <a:lnTo>
                    <a:pt x="55" y="113"/>
                  </a:lnTo>
                  <a:lnTo>
                    <a:pt x="51" y="98"/>
                  </a:lnTo>
                  <a:lnTo>
                    <a:pt x="46" y="82"/>
                  </a:lnTo>
                  <a:lnTo>
                    <a:pt x="40" y="69"/>
                  </a:lnTo>
                  <a:lnTo>
                    <a:pt x="36" y="59"/>
                  </a:lnTo>
                  <a:lnTo>
                    <a:pt x="30" y="50"/>
                  </a:lnTo>
                  <a:lnTo>
                    <a:pt x="26" y="42"/>
                  </a:lnTo>
                  <a:lnTo>
                    <a:pt x="23" y="36"/>
                  </a:lnTo>
                  <a:lnTo>
                    <a:pt x="19" y="33"/>
                  </a:lnTo>
                  <a:lnTo>
                    <a:pt x="11" y="27"/>
                  </a:lnTo>
                  <a:lnTo>
                    <a:pt x="7" y="25"/>
                  </a:lnTo>
                  <a:lnTo>
                    <a:pt x="4" y="21"/>
                  </a:lnTo>
                  <a:lnTo>
                    <a:pt x="2" y="19"/>
                  </a:lnTo>
                  <a:lnTo>
                    <a:pt x="0" y="15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63"/>
            <p:cNvSpPr/>
            <p:nvPr/>
          </p:nvSpPr>
          <p:spPr bwMode="auto">
            <a:xfrm>
              <a:off x="3255963" y="1724025"/>
              <a:ext cx="241300" cy="136525"/>
            </a:xfrm>
            <a:custGeom>
              <a:avLst/>
              <a:gdLst>
                <a:gd name="T0" fmla="*/ 235 w 303"/>
                <a:gd name="T1" fmla="*/ 3 h 172"/>
                <a:gd name="T2" fmla="*/ 246 w 303"/>
                <a:gd name="T3" fmla="*/ 0 h 172"/>
                <a:gd name="T4" fmla="*/ 252 w 303"/>
                <a:gd name="T5" fmla="*/ 0 h 172"/>
                <a:gd name="T6" fmla="*/ 256 w 303"/>
                <a:gd name="T7" fmla="*/ 2 h 172"/>
                <a:gd name="T8" fmla="*/ 263 w 303"/>
                <a:gd name="T9" fmla="*/ 5 h 172"/>
                <a:gd name="T10" fmla="*/ 273 w 303"/>
                <a:gd name="T11" fmla="*/ 11 h 172"/>
                <a:gd name="T12" fmla="*/ 286 w 303"/>
                <a:gd name="T13" fmla="*/ 19 h 172"/>
                <a:gd name="T14" fmla="*/ 294 w 303"/>
                <a:gd name="T15" fmla="*/ 26 h 172"/>
                <a:gd name="T16" fmla="*/ 300 w 303"/>
                <a:gd name="T17" fmla="*/ 32 h 172"/>
                <a:gd name="T18" fmla="*/ 303 w 303"/>
                <a:gd name="T19" fmla="*/ 38 h 172"/>
                <a:gd name="T20" fmla="*/ 302 w 303"/>
                <a:gd name="T21" fmla="*/ 47 h 172"/>
                <a:gd name="T22" fmla="*/ 300 w 303"/>
                <a:gd name="T23" fmla="*/ 53 h 172"/>
                <a:gd name="T24" fmla="*/ 296 w 303"/>
                <a:gd name="T25" fmla="*/ 57 h 172"/>
                <a:gd name="T26" fmla="*/ 288 w 303"/>
                <a:gd name="T27" fmla="*/ 61 h 172"/>
                <a:gd name="T28" fmla="*/ 284 w 303"/>
                <a:gd name="T29" fmla="*/ 65 h 172"/>
                <a:gd name="T30" fmla="*/ 279 w 303"/>
                <a:gd name="T31" fmla="*/ 70 h 172"/>
                <a:gd name="T32" fmla="*/ 273 w 303"/>
                <a:gd name="T33" fmla="*/ 80 h 172"/>
                <a:gd name="T34" fmla="*/ 267 w 303"/>
                <a:gd name="T35" fmla="*/ 91 h 172"/>
                <a:gd name="T36" fmla="*/ 261 w 303"/>
                <a:gd name="T37" fmla="*/ 107 h 172"/>
                <a:gd name="T38" fmla="*/ 256 w 303"/>
                <a:gd name="T39" fmla="*/ 126 h 172"/>
                <a:gd name="T40" fmla="*/ 250 w 303"/>
                <a:gd name="T41" fmla="*/ 147 h 172"/>
                <a:gd name="T42" fmla="*/ 242 w 303"/>
                <a:gd name="T43" fmla="*/ 172 h 172"/>
                <a:gd name="T44" fmla="*/ 214 w 303"/>
                <a:gd name="T45" fmla="*/ 160 h 172"/>
                <a:gd name="T46" fmla="*/ 216 w 303"/>
                <a:gd name="T47" fmla="*/ 141 h 172"/>
                <a:gd name="T48" fmla="*/ 218 w 303"/>
                <a:gd name="T49" fmla="*/ 122 h 172"/>
                <a:gd name="T50" fmla="*/ 219 w 303"/>
                <a:gd name="T51" fmla="*/ 107 h 172"/>
                <a:gd name="T52" fmla="*/ 221 w 303"/>
                <a:gd name="T53" fmla="*/ 93 h 172"/>
                <a:gd name="T54" fmla="*/ 221 w 303"/>
                <a:gd name="T55" fmla="*/ 84 h 172"/>
                <a:gd name="T56" fmla="*/ 223 w 303"/>
                <a:gd name="T57" fmla="*/ 76 h 172"/>
                <a:gd name="T58" fmla="*/ 223 w 303"/>
                <a:gd name="T59" fmla="*/ 70 h 172"/>
                <a:gd name="T60" fmla="*/ 223 w 303"/>
                <a:gd name="T61" fmla="*/ 65 h 172"/>
                <a:gd name="T62" fmla="*/ 221 w 303"/>
                <a:gd name="T63" fmla="*/ 57 h 172"/>
                <a:gd name="T64" fmla="*/ 218 w 303"/>
                <a:gd name="T65" fmla="*/ 51 h 172"/>
                <a:gd name="T66" fmla="*/ 212 w 303"/>
                <a:gd name="T67" fmla="*/ 51 h 172"/>
                <a:gd name="T68" fmla="*/ 200 w 303"/>
                <a:gd name="T69" fmla="*/ 51 h 172"/>
                <a:gd name="T70" fmla="*/ 187 w 303"/>
                <a:gd name="T71" fmla="*/ 55 h 172"/>
                <a:gd name="T72" fmla="*/ 172 w 303"/>
                <a:gd name="T73" fmla="*/ 59 h 172"/>
                <a:gd name="T74" fmla="*/ 154 w 303"/>
                <a:gd name="T75" fmla="*/ 65 h 172"/>
                <a:gd name="T76" fmla="*/ 133 w 303"/>
                <a:gd name="T77" fmla="*/ 72 h 172"/>
                <a:gd name="T78" fmla="*/ 69 w 303"/>
                <a:gd name="T79" fmla="*/ 93 h 172"/>
                <a:gd name="T80" fmla="*/ 0 w 303"/>
                <a:gd name="T81" fmla="*/ 80 h 172"/>
                <a:gd name="T82" fmla="*/ 26 w 303"/>
                <a:gd name="T83" fmla="*/ 74 h 172"/>
                <a:gd name="T84" fmla="*/ 57 w 303"/>
                <a:gd name="T85" fmla="*/ 67 h 172"/>
                <a:gd name="T86" fmla="*/ 91 w 303"/>
                <a:gd name="T87" fmla="*/ 55 h 172"/>
                <a:gd name="T88" fmla="*/ 132 w 303"/>
                <a:gd name="T89" fmla="*/ 42 h 172"/>
                <a:gd name="T90" fmla="*/ 153 w 303"/>
                <a:gd name="T91" fmla="*/ 34 h 172"/>
                <a:gd name="T92" fmla="*/ 170 w 303"/>
                <a:gd name="T93" fmla="*/ 28 h 172"/>
                <a:gd name="T94" fmla="*/ 185 w 303"/>
                <a:gd name="T95" fmla="*/ 23 h 172"/>
                <a:gd name="T96" fmla="*/ 198 w 303"/>
                <a:gd name="T97" fmla="*/ 19 h 172"/>
                <a:gd name="T98" fmla="*/ 208 w 303"/>
                <a:gd name="T99" fmla="*/ 15 h 172"/>
                <a:gd name="T100" fmla="*/ 218 w 303"/>
                <a:gd name="T101" fmla="*/ 11 h 172"/>
                <a:gd name="T102" fmla="*/ 223 w 303"/>
                <a:gd name="T103" fmla="*/ 9 h 172"/>
                <a:gd name="T104" fmla="*/ 227 w 303"/>
                <a:gd name="T105" fmla="*/ 7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3" h="172">
                  <a:moveTo>
                    <a:pt x="227" y="7"/>
                  </a:moveTo>
                  <a:lnTo>
                    <a:pt x="235" y="3"/>
                  </a:lnTo>
                  <a:lnTo>
                    <a:pt x="240" y="2"/>
                  </a:lnTo>
                  <a:lnTo>
                    <a:pt x="246" y="0"/>
                  </a:lnTo>
                  <a:lnTo>
                    <a:pt x="250" y="0"/>
                  </a:lnTo>
                  <a:lnTo>
                    <a:pt x="252" y="0"/>
                  </a:lnTo>
                  <a:lnTo>
                    <a:pt x="254" y="0"/>
                  </a:lnTo>
                  <a:lnTo>
                    <a:pt x="256" y="2"/>
                  </a:lnTo>
                  <a:lnTo>
                    <a:pt x="260" y="3"/>
                  </a:lnTo>
                  <a:lnTo>
                    <a:pt x="263" y="5"/>
                  </a:lnTo>
                  <a:lnTo>
                    <a:pt x="267" y="7"/>
                  </a:lnTo>
                  <a:lnTo>
                    <a:pt x="273" y="11"/>
                  </a:lnTo>
                  <a:lnTo>
                    <a:pt x="281" y="15"/>
                  </a:lnTo>
                  <a:lnTo>
                    <a:pt x="286" y="19"/>
                  </a:lnTo>
                  <a:lnTo>
                    <a:pt x="290" y="23"/>
                  </a:lnTo>
                  <a:lnTo>
                    <a:pt x="294" y="26"/>
                  </a:lnTo>
                  <a:lnTo>
                    <a:pt x="298" y="30"/>
                  </a:lnTo>
                  <a:lnTo>
                    <a:pt x="300" y="32"/>
                  </a:lnTo>
                  <a:lnTo>
                    <a:pt x="302" y="36"/>
                  </a:lnTo>
                  <a:lnTo>
                    <a:pt x="303" y="38"/>
                  </a:lnTo>
                  <a:lnTo>
                    <a:pt x="303" y="42"/>
                  </a:lnTo>
                  <a:lnTo>
                    <a:pt x="302" y="47"/>
                  </a:lnTo>
                  <a:lnTo>
                    <a:pt x="302" y="49"/>
                  </a:lnTo>
                  <a:lnTo>
                    <a:pt x="300" y="53"/>
                  </a:lnTo>
                  <a:lnTo>
                    <a:pt x="298" y="55"/>
                  </a:lnTo>
                  <a:lnTo>
                    <a:pt x="296" y="57"/>
                  </a:lnTo>
                  <a:lnTo>
                    <a:pt x="292" y="59"/>
                  </a:lnTo>
                  <a:lnTo>
                    <a:pt x="288" y="61"/>
                  </a:lnTo>
                  <a:lnTo>
                    <a:pt x="286" y="63"/>
                  </a:lnTo>
                  <a:lnTo>
                    <a:pt x="284" y="65"/>
                  </a:lnTo>
                  <a:lnTo>
                    <a:pt x="281" y="67"/>
                  </a:lnTo>
                  <a:lnTo>
                    <a:pt x="279" y="70"/>
                  </a:lnTo>
                  <a:lnTo>
                    <a:pt x="277" y="74"/>
                  </a:lnTo>
                  <a:lnTo>
                    <a:pt x="273" y="80"/>
                  </a:lnTo>
                  <a:lnTo>
                    <a:pt x="271" y="86"/>
                  </a:lnTo>
                  <a:lnTo>
                    <a:pt x="267" y="91"/>
                  </a:lnTo>
                  <a:lnTo>
                    <a:pt x="265" y="99"/>
                  </a:lnTo>
                  <a:lnTo>
                    <a:pt x="261" y="107"/>
                  </a:lnTo>
                  <a:lnTo>
                    <a:pt x="260" y="116"/>
                  </a:lnTo>
                  <a:lnTo>
                    <a:pt x="256" y="126"/>
                  </a:lnTo>
                  <a:lnTo>
                    <a:pt x="252" y="137"/>
                  </a:lnTo>
                  <a:lnTo>
                    <a:pt x="250" y="147"/>
                  </a:lnTo>
                  <a:lnTo>
                    <a:pt x="246" y="160"/>
                  </a:lnTo>
                  <a:lnTo>
                    <a:pt x="242" y="172"/>
                  </a:lnTo>
                  <a:lnTo>
                    <a:pt x="212" y="172"/>
                  </a:lnTo>
                  <a:lnTo>
                    <a:pt x="214" y="160"/>
                  </a:lnTo>
                  <a:lnTo>
                    <a:pt x="214" y="151"/>
                  </a:lnTo>
                  <a:lnTo>
                    <a:pt x="216" y="141"/>
                  </a:lnTo>
                  <a:lnTo>
                    <a:pt x="218" y="131"/>
                  </a:lnTo>
                  <a:lnTo>
                    <a:pt x="218" y="122"/>
                  </a:lnTo>
                  <a:lnTo>
                    <a:pt x="219" y="114"/>
                  </a:lnTo>
                  <a:lnTo>
                    <a:pt x="219" y="107"/>
                  </a:lnTo>
                  <a:lnTo>
                    <a:pt x="219" y="101"/>
                  </a:lnTo>
                  <a:lnTo>
                    <a:pt x="221" y="93"/>
                  </a:lnTo>
                  <a:lnTo>
                    <a:pt x="221" y="88"/>
                  </a:lnTo>
                  <a:lnTo>
                    <a:pt x="221" y="84"/>
                  </a:lnTo>
                  <a:lnTo>
                    <a:pt x="223" y="80"/>
                  </a:lnTo>
                  <a:lnTo>
                    <a:pt x="223" y="76"/>
                  </a:lnTo>
                  <a:lnTo>
                    <a:pt x="223" y="72"/>
                  </a:lnTo>
                  <a:lnTo>
                    <a:pt x="223" y="70"/>
                  </a:lnTo>
                  <a:lnTo>
                    <a:pt x="223" y="68"/>
                  </a:lnTo>
                  <a:lnTo>
                    <a:pt x="223" y="65"/>
                  </a:lnTo>
                  <a:lnTo>
                    <a:pt x="223" y="61"/>
                  </a:lnTo>
                  <a:lnTo>
                    <a:pt x="221" y="57"/>
                  </a:lnTo>
                  <a:lnTo>
                    <a:pt x="219" y="53"/>
                  </a:lnTo>
                  <a:lnTo>
                    <a:pt x="218" y="51"/>
                  </a:lnTo>
                  <a:lnTo>
                    <a:pt x="216" y="51"/>
                  </a:lnTo>
                  <a:lnTo>
                    <a:pt x="212" y="51"/>
                  </a:lnTo>
                  <a:lnTo>
                    <a:pt x="210" y="49"/>
                  </a:lnTo>
                  <a:lnTo>
                    <a:pt x="200" y="51"/>
                  </a:lnTo>
                  <a:lnTo>
                    <a:pt x="193" y="53"/>
                  </a:lnTo>
                  <a:lnTo>
                    <a:pt x="187" y="55"/>
                  </a:lnTo>
                  <a:lnTo>
                    <a:pt x="179" y="57"/>
                  </a:lnTo>
                  <a:lnTo>
                    <a:pt x="172" y="59"/>
                  </a:lnTo>
                  <a:lnTo>
                    <a:pt x="164" y="61"/>
                  </a:lnTo>
                  <a:lnTo>
                    <a:pt x="154" y="65"/>
                  </a:lnTo>
                  <a:lnTo>
                    <a:pt x="145" y="68"/>
                  </a:lnTo>
                  <a:lnTo>
                    <a:pt x="133" y="72"/>
                  </a:lnTo>
                  <a:lnTo>
                    <a:pt x="120" y="76"/>
                  </a:lnTo>
                  <a:lnTo>
                    <a:pt x="69" y="93"/>
                  </a:lnTo>
                  <a:lnTo>
                    <a:pt x="19" y="110"/>
                  </a:lnTo>
                  <a:lnTo>
                    <a:pt x="0" y="80"/>
                  </a:lnTo>
                  <a:lnTo>
                    <a:pt x="11" y="78"/>
                  </a:lnTo>
                  <a:lnTo>
                    <a:pt x="26" y="74"/>
                  </a:lnTo>
                  <a:lnTo>
                    <a:pt x="42" y="70"/>
                  </a:lnTo>
                  <a:lnTo>
                    <a:pt x="57" y="67"/>
                  </a:lnTo>
                  <a:lnTo>
                    <a:pt x="74" y="61"/>
                  </a:lnTo>
                  <a:lnTo>
                    <a:pt x="91" y="55"/>
                  </a:lnTo>
                  <a:lnTo>
                    <a:pt x="111" y="49"/>
                  </a:lnTo>
                  <a:lnTo>
                    <a:pt x="132" y="42"/>
                  </a:lnTo>
                  <a:lnTo>
                    <a:pt x="143" y="38"/>
                  </a:lnTo>
                  <a:lnTo>
                    <a:pt x="153" y="34"/>
                  </a:lnTo>
                  <a:lnTo>
                    <a:pt x="162" y="32"/>
                  </a:lnTo>
                  <a:lnTo>
                    <a:pt x="170" y="28"/>
                  </a:lnTo>
                  <a:lnTo>
                    <a:pt x="177" y="26"/>
                  </a:lnTo>
                  <a:lnTo>
                    <a:pt x="185" y="23"/>
                  </a:lnTo>
                  <a:lnTo>
                    <a:pt x="193" y="21"/>
                  </a:lnTo>
                  <a:lnTo>
                    <a:pt x="198" y="19"/>
                  </a:lnTo>
                  <a:lnTo>
                    <a:pt x="204" y="17"/>
                  </a:lnTo>
                  <a:lnTo>
                    <a:pt x="208" y="15"/>
                  </a:lnTo>
                  <a:lnTo>
                    <a:pt x="214" y="13"/>
                  </a:lnTo>
                  <a:lnTo>
                    <a:pt x="218" y="11"/>
                  </a:lnTo>
                  <a:lnTo>
                    <a:pt x="219" y="9"/>
                  </a:lnTo>
                  <a:lnTo>
                    <a:pt x="223" y="9"/>
                  </a:lnTo>
                  <a:lnTo>
                    <a:pt x="225" y="7"/>
                  </a:lnTo>
                  <a:lnTo>
                    <a:pt x="227" y="7"/>
                  </a:lnTo>
                  <a:lnTo>
                    <a:pt x="227" y="7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64"/>
            <p:cNvSpPr/>
            <p:nvPr/>
          </p:nvSpPr>
          <p:spPr bwMode="auto">
            <a:xfrm>
              <a:off x="3286126" y="1838325"/>
              <a:ext cx="174625" cy="71437"/>
            </a:xfrm>
            <a:custGeom>
              <a:avLst/>
              <a:gdLst>
                <a:gd name="T0" fmla="*/ 126 w 222"/>
                <a:gd name="T1" fmla="*/ 21 h 90"/>
                <a:gd name="T2" fmla="*/ 138 w 222"/>
                <a:gd name="T3" fmla="*/ 17 h 90"/>
                <a:gd name="T4" fmla="*/ 147 w 222"/>
                <a:gd name="T5" fmla="*/ 13 h 90"/>
                <a:gd name="T6" fmla="*/ 157 w 222"/>
                <a:gd name="T7" fmla="*/ 9 h 90"/>
                <a:gd name="T8" fmla="*/ 164 w 222"/>
                <a:gd name="T9" fmla="*/ 8 h 90"/>
                <a:gd name="T10" fmla="*/ 172 w 222"/>
                <a:gd name="T11" fmla="*/ 6 h 90"/>
                <a:gd name="T12" fmla="*/ 180 w 222"/>
                <a:gd name="T13" fmla="*/ 4 h 90"/>
                <a:gd name="T14" fmla="*/ 187 w 222"/>
                <a:gd name="T15" fmla="*/ 2 h 90"/>
                <a:gd name="T16" fmla="*/ 193 w 222"/>
                <a:gd name="T17" fmla="*/ 0 h 90"/>
                <a:gd name="T18" fmla="*/ 199 w 222"/>
                <a:gd name="T19" fmla="*/ 0 h 90"/>
                <a:gd name="T20" fmla="*/ 204 w 222"/>
                <a:gd name="T21" fmla="*/ 0 h 90"/>
                <a:gd name="T22" fmla="*/ 208 w 222"/>
                <a:gd name="T23" fmla="*/ 0 h 90"/>
                <a:gd name="T24" fmla="*/ 212 w 222"/>
                <a:gd name="T25" fmla="*/ 0 h 90"/>
                <a:gd name="T26" fmla="*/ 216 w 222"/>
                <a:gd name="T27" fmla="*/ 2 h 90"/>
                <a:gd name="T28" fmla="*/ 218 w 222"/>
                <a:gd name="T29" fmla="*/ 2 h 90"/>
                <a:gd name="T30" fmla="*/ 220 w 222"/>
                <a:gd name="T31" fmla="*/ 4 h 90"/>
                <a:gd name="T32" fmla="*/ 222 w 222"/>
                <a:gd name="T33" fmla="*/ 6 h 90"/>
                <a:gd name="T34" fmla="*/ 222 w 222"/>
                <a:gd name="T35" fmla="*/ 11 h 90"/>
                <a:gd name="T36" fmla="*/ 222 w 222"/>
                <a:gd name="T37" fmla="*/ 17 h 90"/>
                <a:gd name="T38" fmla="*/ 220 w 222"/>
                <a:gd name="T39" fmla="*/ 21 h 90"/>
                <a:gd name="T40" fmla="*/ 216 w 222"/>
                <a:gd name="T41" fmla="*/ 25 h 90"/>
                <a:gd name="T42" fmla="*/ 212 w 222"/>
                <a:gd name="T43" fmla="*/ 29 h 90"/>
                <a:gd name="T44" fmla="*/ 206 w 222"/>
                <a:gd name="T45" fmla="*/ 32 h 90"/>
                <a:gd name="T46" fmla="*/ 199 w 222"/>
                <a:gd name="T47" fmla="*/ 34 h 90"/>
                <a:gd name="T48" fmla="*/ 191 w 222"/>
                <a:gd name="T49" fmla="*/ 36 h 90"/>
                <a:gd name="T50" fmla="*/ 185 w 222"/>
                <a:gd name="T51" fmla="*/ 38 h 90"/>
                <a:gd name="T52" fmla="*/ 180 w 222"/>
                <a:gd name="T53" fmla="*/ 40 h 90"/>
                <a:gd name="T54" fmla="*/ 172 w 222"/>
                <a:gd name="T55" fmla="*/ 42 h 90"/>
                <a:gd name="T56" fmla="*/ 166 w 222"/>
                <a:gd name="T57" fmla="*/ 44 h 90"/>
                <a:gd name="T58" fmla="*/ 157 w 222"/>
                <a:gd name="T59" fmla="*/ 48 h 90"/>
                <a:gd name="T60" fmla="*/ 147 w 222"/>
                <a:gd name="T61" fmla="*/ 50 h 90"/>
                <a:gd name="T62" fmla="*/ 138 w 222"/>
                <a:gd name="T63" fmla="*/ 53 h 90"/>
                <a:gd name="T64" fmla="*/ 128 w 222"/>
                <a:gd name="T65" fmla="*/ 55 h 90"/>
                <a:gd name="T66" fmla="*/ 117 w 222"/>
                <a:gd name="T67" fmla="*/ 59 h 90"/>
                <a:gd name="T68" fmla="*/ 103 w 222"/>
                <a:gd name="T69" fmla="*/ 63 h 90"/>
                <a:gd name="T70" fmla="*/ 90 w 222"/>
                <a:gd name="T71" fmla="*/ 67 h 90"/>
                <a:gd name="T72" fmla="*/ 76 w 222"/>
                <a:gd name="T73" fmla="*/ 71 h 90"/>
                <a:gd name="T74" fmla="*/ 61 w 222"/>
                <a:gd name="T75" fmla="*/ 76 h 90"/>
                <a:gd name="T76" fmla="*/ 46 w 222"/>
                <a:gd name="T77" fmla="*/ 80 h 90"/>
                <a:gd name="T78" fmla="*/ 31 w 222"/>
                <a:gd name="T79" fmla="*/ 86 h 90"/>
                <a:gd name="T80" fmla="*/ 12 w 222"/>
                <a:gd name="T81" fmla="*/ 90 h 90"/>
                <a:gd name="T82" fmla="*/ 0 w 222"/>
                <a:gd name="T83" fmla="*/ 59 h 90"/>
                <a:gd name="T84" fmla="*/ 12 w 222"/>
                <a:gd name="T85" fmla="*/ 57 h 90"/>
                <a:gd name="T86" fmla="*/ 23 w 222"/>
                <a:gd name="T87" fmla="*/ 55 h 90"/>
                <a:gd name="T88" fmla="*/ 38 w 222"/>
                <a:gd name="T89" fmla="*/ 52 h 90"/>
                <a:gd name="T90" fmla="*/ 52 w 222"/>
                <a:gd name="T91" fmla="*/ 48 h 90"/>
                <a:gd name="T92" fmla="*/ 69 w 222"/>
                <a:gd name="T93" fmla="*/ 42 h 90"/>
                <a:gd name="T94" fmla="*/ 86 w 222"/>
                <a:gd name="T95" fmla="*/ 36 h 90"/>
                <a:gd name="T96" fmla="*/ 105 w 222"/>
                <a:gd name="T97" fmla="*/ 30 h 90"/>
                <a:gd name="T98" fmla="*/ 126 w 222"/>
                <a:gd name="T99" fmla="*/ 21 h 90"/>
                <a:gd name="T100" fmla="*/ 126 w 222"/>
                <a:gd name="T101" fmla="*/ 21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2" h="90">
                  <a:moveTo>
                    <a:pt x="126" y="21"/>
                  </a:moveTo>
                  <a:lnTo>
                    <a:pt x="138" y="17"/>
                  </a:lnTo>
                  <a:lnTo>
                    <a:pt x="147" y="13"/>
                  </a:lnTo>
                  <a:lnTo>
                    <a:pt x="157" y="9"/>
                  </a:lnTo>
                  <a:lnTo>
                    <a:pt x="164" y="8"/>
                  </a:lnTo>
                  <a:lnTo>
                    <a:pt x="172" y="6"/>
                  </a:lnTo>
                  <a:lnTo>
                    <a:pt x="180" y="4"/>
                  </a:lnTo>
                  <a:lnTo>
                    <a:pt x="187" y="2"/>
                  </a:lnTo>
                  <a:lnTo>
                    <a:pt x="193" y="0"/>
                  </a:lnTo>
                  <a:lnTo>
                    <a:pt x="199" y="0"/>
                  </a:lnTo>
                  <a:lnTo>
                    <a:pt x="204" y="0"/>
                  </a:lnTo>
                  <a:lnTo>
                    <a:pt x="208" y="0"/>
                  </a:lnTo>
                  <a:lnTo>
                    <a:pt x="212" y="0"/>
                  </a:lnTo>
                  <a:lnTo>
                    <a:pt x="216" y="2"/>
                  </a:lnTo>
                  <a:lnTo>
                    <a:pt x="218" y="2"/>
                  </a:lnTo>
                  <a:lnTo>
                    <a:pt x="220" y="4"/>
                  </a:lnTo>
                  <a:lnTo>
                    <a:pt x="222" y="6"/>
                  </a:lnTo>
                  <a:lnTo>
                    <a:pt x="222" y="11"/>
                  </a:lnTo>
                  <a:lnTo>
                    <a:pt x="222" y="17"/>
                  </a:lnTo>
                  <a:lnTo>
                    <a:pt x="220" y="21"/>
                  </a:lnTo>
                  <a:lnTo>
                    <a:pt x="216" y="25"/>
                  </a:lnTo>
                  <a:lnTo>
                    <a:pt x="212" y="29"/>
                  </a:lnTo>
                  <a:lnTo>
                    <a:pt x="206" y="32"/>
                  </a:lnTo>
                  <a:lnTo>
                    <a:pt x="199" y="34"/>
                  </a:lnTo>
                  <a:lnTo>
                    <a:pt x="191" y="36"/>
                  </a:lnTo>
                  <a:lnTo>
                    <a:pt x="185" y="38"/>
                  </a:lnTo>
                  <a:lnTo>
                    <a:pt x="180" y="40"/>
                  </a:lnTo>
                  <a:lnTo>
                    <a:pt x="172" y="42"/>
                  </a:lnTo>
                  <a:lnTo>
                    <a:pt x="166" y="44"/>
                  </a:lnTo>
                  <a:lnTo>
                    <a:pt x="157" y="48"/>
                  </a:lnTo>
                  <a:lnTo>
                    <a:pt x="147" y="50"/>
                  </a:lnTo>
                  <a:lnTo>
                    <a:pt x="138" y="53"/>
                  </a:lnTo>
                  <a:lnTo>
                    <a:pt x="128" y="55"/>
                  </a:lnTo>
                  <a:lnTo>
                    <a:pt x="117" y="59"/>
                  </a:lnTo>
                  <a:lnTo>
                    <a:pt x="103" y="63"/>
                  </a:lnTo>
                  <a:lnTo>
                    <a:pt x="90" y="67"/>
                  </a:lnTo>
                  <a:lnTo>
                    <a:pt x="76" y="71"/>
                  </a:lnTo>
                  <a:lnTo>
                    <a:pt x="61" y="76"/>
                  </a:lnTo>
                  <a:lnTo>
                    <a:pt x="46" y="80"/>
                  </a:lnTo>
                  <a:lnTo>
                    <a:pt x="31" y="86"/>
                  </a:lnTo>
                  <a:lnTo>
                    <a:pt x="12" y="90"/>
                  </a:lnTo>
                  <a:lnTo>
                    <a:pt x="0" y="59"/>
                  </a:lnTo>
                  <a:lnTo>
                    <a:pt x="12" y="57"/>
                  </a:lnTo>
                  <a:lnTo>
                    <a:pt x="23" y="55"/>
                  </a:lnTo>
                  <a:lnTo>
                    <a:pt x="38" y="52"/>
                  </a:lnTo>
                  <a:lnTo>
                    <a:pt x="52" y="48"/>
                  </a:lnTo>
                  <a:lnTo>
                    <a:pt x="69" y="42"/>
                  </a:lnTo>
                  <a:lnTo>
                    <a:pt x="86" y="36"/>
                  </a:lnTo>
                  <a:lnTo>
                    <a:pt x="105" y="30"/>
                  </a:lnTo>
                  <a:lnTo>
                    <a:pt x="126" y="21"/>
                  </a:lnTo>
                  <a:lnTo>
                    <a:pt x="126" y="21"/>
                  </a:lnTo>
                </a:path>
              </a:pathLst>
            </a:custGeom>
            <a:grpFill/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2" name="Freeform 59"/>
          <p:cNvSpPr/>
          <p:nvPr/>
        </p:nvSpPr>
        <p:spPr bwMode="auto">
          <a:xfrm>
            <a:off x="1261545" y="3126722"/>
            <a:ext cx="609933" cy="346382"/>
          </a:xfrm>
          <a:custGeom>
            <a:avLst/>
            <a:gdLst>
              <a:gd name="T0" fmla="*/ 57 w 324"/>
              <a:gd name="T1" fmla="*/ 186 h 186"/>
              <a:gd name="T2" fmla="*/ 49 w 324"/>
              <a:gd name="T3" fmla="*/ 182 h 186"/>
              <a:gd name="T4" fmla="*/ 40 w 324"/>
              <a:gd name="T5" fmla="*/ 176 h 186"/>
              <a:gd name="T6" fmla="*/ 30 w 324"/>
              <a:gd name="T7" fmla="*/ 165 h 186"/>
              <a:gd name="T8" fmla="*/ 17 w 324"/>
              <a:gd name="T9" fmla="*/ 153 h 186"/>
              <a:gd name="T10" fmla="*/ 7 w 324"/>
              <a:gd name="T11" fmla="*/ 144 h 186"/>
              <a:gd name="T12" fmla="*/ 2 w 324"/>
              <a:gd name="T13" fmla="*/ 134 h 186"/>
              <a:gd name="T14" fmla="*/ 0 w 324"/>
              <a:gd name="T15" fmla="*/ 126 h 186"/>
              <a:gd name="T16" fmla="*/ 4 w 324"/>
              <a:gd name="T17" fmla="*/ 123 h 186"/>
              <a:gd name="T18" fmla="*/ 7 w 324"/>
              <a:gd name="T19" fmla="*/ 121 h 186"/>
              <a:gd name="T20" fmla="*/ 15 w 324"/>
              <a:gd name="T21" fmla="*/ 117 h 186"/>
              <a:gd name="T22" fmla="*/ 25 w 324"/>
              <a:gd name="T23" fmla="*/ 117 h 186"/>
              <a:gd name="T24" fmla="*/ 38 w 324"/>
              <a:gd name="T25" fmla="*/ 117 h 186"/>
              <a:gd name="T26" fmla="*/ 49 w 324"/>
              <a:gd name="T27" fmla="*/ 117 h 186"/>
              <a:gd name="T28" fmla="*/ 59 w 324"/>
              <a:gd name="T29" fmla="*/ 115 h 186"/>
              <a:gd name="T30" fmla="*/ 70 w 324"/>
              <a:gd name="T31" fmla="*/ 113 h 186"/>
              <a:gd name="T32" fmla="*/ 74 w 324"/>
              <a:gd name="T33" fmla="*/ 111 h 186"/>
              <a:gd name="T34" fmla="*/ 88 w 324"/>
              <a:gd name="T35" fmla="*/ 105 h 186"/>
              <a:gd name="T36" fmla="*/ 107 w 324"/>
              <a:gd name="T37" fmla="*/ 96 h 186"/>
              <a:gd name="T38" fmla="*/ 133 w 324"/>
              <a:gd name="T39" fmla="*/ 84 h 186"/>
              <a:gd name="T40" fmla="*/ 168 w 324"/>
              <a:gd name="T41" fmla="*/ 69 h 186"/>
              <a:gd name="T42" fmla="*/ 210 w 324"/>
              <a:gd name="T43" fmla="*/ 50 h 186"/>
              <a:gd name="T44" fmla="*/ 258 w 324"/>
              <a:gd name="T45" fmla="*/ 27 h 186"/>
              <a:gd name="T46" fmla="*/ 313 w 324"/>
              <a:gd name="T47" fmla="*/ 0 h 186"/>
              <a:gd name="T48" fmla="*/ 321 w 324"/>
              <a:gd name="T49" fmla="*/ 33 h 186"/>
              <a:gd name="T50" fmla="*/ 311 w 324"/>
              <a:gd name="T51" fmla="*/ 39 h 186"/>
              <a:gd name="T52" fmla="*/ 298 w 324"/>
              <a:gd name="T53" fmla="*/ 44 h 186"/>
              <a:gd name="T54" fmla="*/ 284 w 324"/>
              <a:gd name="T55" fmla="*/ 52 h 186"/>
              <a:gd name="T56" fmla="*/ 267 w 324"/>
              <a:gd name="T57" fmla="*/ 63 h 186"/>
              <a:gd name="T58" fmla="*/ 248 w 324"/>
              <a:gd name="T59" fmla="*/ 75 h 186"/>
              <a:gd name="T60" fmla="*/ 225 w 324"/>
              <a:gd name="T61" fmla="*/ 88 h 186"/>
              <a:gd name="T62" fmla="*/ 200 w 324"/>
              <a:gd name="T63" fmla="*/ 104 h 186"/>
              <a:gd name="T64" fmla="*/ 174 w 324"/>
              <a:gd name="T65" fmla="*/ 121 h 186"/>
              <a:gd name="T66" fmla="*/ 151 w 324"/>
              <a:gd name="T67" fmla="*/ 138 h 186"/>
              <a:gd name="T68" fmla="*/ 130 w 324"/>
              <a:gd name="T69" fmla="*/ 151 h 186"/>
              <a:gd name="T70" fmla="*/ 111 w 324"/>
              <a:gd name="T71" fmla="*/ 163 h 186"/>
              <a:gd name="T72" fmla="*/ 95 w 324"/>
              <a:gd name="T73" fmla="*/ 172 h 186"/>
              <a:gd name="T74" fmla="*/ 82 w 324"/>
              <a:gd name="T75" fmla="*/ 178 h 186"/>
              <a:gd name="T76" fmla="*/ 72 w 324"/>
              <a:gd name="T77" fmla="*/ 184 h 186"/>
              <a:gd name="T78" fmla="*/ 65 w 324"/>
              <a:gd name="T79" fmla="*/ 186 h 186"/>
              <a:gd name="T80" fmla="*/ 63 w 324"/>
              <a:gd name="T81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24" h="186">
                <a:moveTo>
                  <a:pt x="63" y="186"/>
                </a:moveTo>
                <a:lnTo>
                  <a:pt x="57" y="186"/>
                </a:lnTo>
                <a:lnTo>
                  <a:pt x="53" y="184"/>
                </a:lnTo>
                <a:lnTo>
                  <a:pt x="49" y="182"/>
                </a:lnTo>
                <a:lnTo>
                  <a:pt x="44" y="180"/>
                </a:lnTo>
                <a:lnTo>
                  <a:pt x="40" y="176"/>
                </a:lnTo>
                <a:lnTo>
                  <a:pt x="34" y="170"/>
                </a:lnTo>
                <a:lnTo>
                  <a:pt x="30" y="165"/>
                </a:lnTo>
                <a:lnTo>
                  <a:pt x="25" y="159"/>
                </a:lnTo>
                <a:lnTo>
                  <a:pt x="17" y="153"/>
                </a:lnTo>
                <a:lnTo>
                  <a:pt x="11" y="147"/>
                </a:lnTo>
                <a:lnTo>
                  <a:pt x="7" y="144"/>
                </a:lnTo>
                <a:lnTo>
                  <a:pt x="4" y="138"/>
                </a:lnTo>
                <a:lnTo>
                  <a:pt x="2" y="134"/>
                </a:lnTo>
                <a:lnTo>
                  <a:pt x="0" y="130"/>
                </a:lnTo>
                <a:lnTo>
                  <a:pt x="0" y="126"/>
                </a:lnTo>
                <a:lnTo>
                  <a:pt x="2" y="125"/>
                </a:lnTo>
                <a:lnTo>
                  <a:pt x="4" y="123"/>
                </a:lnTo>
                <a:lnTo>
                  <a:pt x="5" y="121"/>
                </a:lnTo>
                <a:lnTo>
                  <a:pt x="7" y="121"/>
                </a:lnTo>
                <a:lnTo>
                  <a:pt x="11" y="119"/>
                </a:lnTo>
                <a:lnTo>
                  <a:pt x="15" y="117"/>
                </a:lnTo>
                <a:lnTo>
                  <a:pt x="19" y="117"/>
                </a:lnTo>
                <a:lnTo>
                  <a:pt x="25" y="117"/>
                </a:lnTo>
                <a:lnTo>
                  <a:pt x="32" y="117"/>
                </a:lnTo>
                <a:lnTo>
                  <a:pt x="38" y="117"/>
                </a:lnTo>
                <a:lnTo>
                  <a:pt x="44" y="117"/>
                </a:lnTo>
                <a:lnTo>
                  <a:pt x="49" y="117"/>
                </a:lnTo>
                <a:lnTo>
                  <a:pt x="55" y="115"/>
                </a:lnTo>
                <a:lnTo>
                  <a:pt x="59" y="115"/>
                </a:lnTo>
                <a:lnTo>
                  <a:pt x="63" y="115"/>
                </a:lnTo>
                <a:lnTo>
                  <a:pt x="70" y="113"/>
                </a:lnTo>
                <a:lnTo>
                  <a:pt x="70" y="111"/>
                </a:lnTo>
                <a:lnTo>
                  <a:pt x="74" y="111"/>
                </a:lnTo>
                <a:lnTo>
                  <a:pt x="80" y="109"/>
                </a:lnTo>
                <a:lnTo>
                  <a:pt x="88" y="105"/>
                </a:lnTo>
                <a:lnTo>
                  <a:pt x="97" y="102"/>
                </a:lnTo>
                <a:lnTo>
                  <a:pt x="107" y="96"/>
                </a:lnTo>
                <a:lnTo>
                  <a:pt x="120" y="92"/>
                </a:lnTo>
                <a:lnTo>
                  <a:pt x="133" y="84"/>
                </a:lnTo>
                <a:lnTo>
                  <a:pt x="151" y="77"/>
                </a:lnTo>
                <a:lnTo>
                  <a:pt x="168" y="69"/>
                </a:lnTo>
                <a:lnTo>
                  <a:pt x="189" y="60"/>
                </a:lnTo>
                <a:lnTo>
                  <a:pt x="210" y="50"/>
                </a:lnTo>
                <a:lnTo>
                  <a:pt x="233" y="39"/>
                </a:lnTo>
                <a:lnTo>
                  <a:pt x="258" y="27"/>
                </a:lnTo>
                <a:lnTo>
                  <a:pt x="284" y="16"/>
                </a:lnTo>
                <a:lnTo>
                  <a:pt x="313" y="0"/>
                </a:lnTo>
                <a:lnTo>
                  <a:pt x="324" y="33"/>
                </a:lnTo>
                <a:lnTo>
                  <a:pt x="321" y="33"/>
                </a:lnTo>
                <a:lnTo>
                  <a:pt x="317" y="37"/>
                </a:lnTo>
                <a:lnTo>
                  <a:pt x="311" y="39"/>
                </a:lnTo>
                <a:lnTo>
                  <a:pt x="305" y="41"/>
                </a:lnTo>
                <a:lnTo>
                  <a:pt x="298" y="44"/>
                </a:lnTo>
                <a:lnTo>
                  <a:pt x="292" y="48"/>
                </a:lnTo>
                <a:lnTo>
                  <a:pt x="284" y="52"/>
                </a:lnTo>
                <a:lnTo>
                  <a:pt x="275" y="58"/>
                </a:lnTo>
                <a:lnTo>
                  <a:pt x="267" y="63"/>
                </a:lnTo>
                <a:lnTo>
                  <a:pt x="258" y="69"/>
                </a:lnTo>
                <a:lnTo>
                  <a:pt x="248" y="75"/>
                </a:lnTo>
                <a:lnTo>
                  <a:pt x="237" y="81"/>
                </a:lnTo>
                <a:lnTo>
                  <a:pt x="225" y="88"/>
                </a:lnTo>
                <a:lnTo>
                  <a:pt x="214" y="96"/>
                </a:lnTo>
                <a:lnTo>
                  <a:pt x="200" y="104"/>
                </a:lnTo>
                <a:lnTo>
                  <a:pt x="187" y="113"/>
                </a:lnTo>
                <a:lnTo>
                  <a:pt x="174" y="121"/>
                </a:lnTo>
                <a:lnTo>
                  <a:pt x="162" y="130"/>
                </a:lnTo>
                <a:lnTo>
                  <a:pt x="151" y="138"/>
                </a:lnTo>
                <a:lnTo>
                  <a:pt x="139" y="146"/>
                </a:lnTo>
                <a:lnTo>
                  <a:pt x="130" y="151"/>
                </a:lnTo>
                <a:lnTo>
                  <a:pt x="120" y="157"/>
                </a:lnTo>
                <a:lnTo>
                  <a:pt x="111" y="163"/>
                </a:lnTo>
                <a:lnTo>
                  <a:pt x="103" y="169"/>
                </a:lnTo>
                <a:lnTo>
                  <a:pt x="95" y="172"/>
                </a:lnTo>
                <a:lnTo>
                  <a:pt x="88" y="176"/>
                </a:lnTo>
                <a:lnTo>
                  <a:pt x="82" y="178"/>
                </a:lnTo>
                <a:lnTo>
                  <a:pt x="76" y="182"/>
                </a:lnTo>
                <a:lnTo>
                  <a:pt x="72" y="184"/>
                </a:lnTo>
                <a:lnTo>
                  <a:pt x="68" y="184"/>
                </a:lnTo>
                <a:lnTo>
                  <a:pt x="65" y="186"/>
                </a:lnTo>
                <a:lnTo>
                  <a:pt x="63" y="186"/>
                </a:lnTo>
                <a:lnTo>
                  <a:pt x="63" y="18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>
            <a:off x="3300641" y="298437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811196" y="371462"/>
            <a:ext cx="456833" cy="456366"/>
            <a:chOff x="631825" y="5181600"/>
            <a:chExt cx="1554163" cy="1552575"/>
          </a:xfrm>
        </p:grpSpPr>
        <p:sp>
          <p:nvSpPr>
            <p:cNvPr id="42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5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6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74" name="TextBox 73"/>
          <p:cNvSpPr txBox="1"/>
          <p:nvPr/>
        </p:nvSpPr>
        <p:spPr>
          <a:xfrm>
            <a:off x="3817034" y="2070720"/>
            <a:ext cx="4608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左窄右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宽，左收右让，注意第五笔是提，不要写成横。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5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336" y="4227934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7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600297" y="292758"/>
            <a:ext cx="32849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què</a:t>
            </a:r>
            <a:r>
              <a:rPr lang="en-US" altLang="zh-CN" sz="6000" dirty="0"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 </a:t>
            </a:r>
            <a:endParaRPr lang="zh-CN" altLang="en-US" sz="6000" dirty="0"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17441" y="1516158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365372" y="1825912"/>
            <a:ext cx="1757274" cy="1766757"/>
            <a:chOff x="4130675" y="2112963"/>
            <a:chExt cx="882650" cy="887413"/>
          </a:xfrm>
        </p:grpSpPr>
        <p:sp>
          <p:nvSpPr>
            <p:cNvPr id="10" name="Freeform 24"/>
            <p:cNvSpPr/>
            <p:nvPr/>
          </p:nvSpPr>
          <p:spPr bwMode="auto">
            <a:xfrm>
              <a:off x="4284663" y="2228851"/>
              <a:ext cx="84138" cy="269875"/>
            </a:xfrm>
            <a:custGeom>
              <a:avLst/>
              <a:gdLst>
                <a:gd name="T0" fmla="*/ 46 w 105"/>
                <a:gd name="T1" fmla="*/ 7 h 339"/>
                <a:gd name="T2" fmla="*/ 73 w 105"/>
                <a:gd name="T3" fmla="*/ 15 h 339"/>
                <a:gd name="T4" fmla="*/ 88 w 105"/>
                <a:gd name="T5" fmla="*/ 21 h 339"/>
                <a:gd name="T6" fmla="*/ 95 w 105"/>
                <a:gd name="T7" fmla="*/ 24 h 339"/>
                <a:gd name="T8" fmla="*/ 101 w 105"/>
                <a:gd name="T9" fmla="*/ 32 h 339"/>
                <a:gd name="T10" fmla="*/ 105 w 105"/>
                <a:gd name="T11" fmla="*/ 40 h 339"/>
                <a:gd name="T12" fmla="*/ 105 w 105"/>
                <a:gd name="T13" fmla="*/ 51 h 339"/>
                <a:gd name="T14" fmla="*/ 105 w 105"/>
                <a:gd name="T15" fmla="*/ 65 h 339"/>
                <a:gd name="T16" fmla="*/ 103 w 105"/>
                <a:gd name="T17" fmla="*/ 80 h 339"/>
                <a:gd name="T18" fmla="*/ 99 w 105"/>
                <a:gd name="T19" fmla="*/ 93 h 339"/>
                <a:gd name="T20" fmla="*/ 99 w 105"/>
                <a:gd name="T21" fmla="*/ 107 h 339"/>
                <a:gd name="T22" fmla="*/ 99 w 105"/>
                <a:gd name="T23" fmla="*/ 128 h 339"/>
                <a:gd name="T24" fmla="*/ 99 w 105"/>
                <a:gd name="T25" fmla="*/ 154 h 339"/>
                <a:gd name="T26" fmla="*/ 101 w 105"/>
                <a:gd name="T27" fmla="*/ 185 h 339"/>
                <a:gd name="T28" fmla="*/ 101 w 105"/>
                <a:gd name="T29" fmla="*/ 223 h 339"/>
                <a:gd name="T30" fmla="*/ 103 w 105"/>
                <a:gd name="T31" fmla="*/ 265 h 339"/>
                <a:gd name="T32" fmla="*/ 105 w 105"/>
                <a:gd name="T33" fmla="*/ 315 h 339"/>
                <a:gd name="T34" fmla="*/ 65 w 105"/>
                <a:gd name="T35" fmla="*/ 339 h 339"/>
                <a:gd name="T36" fmla="*/ 61 w 105"/>
                <a:gd name="T37" fmla="*/ 315 h 339"/>
                <a:gd name="T38" fmla="*/ 59 w 105"/>
                <a:gd name="T39" fmla="*/ 284 h 339"/>
                <a:gd name="T40" fmla="*/ 57 w 105"/>
                <a:gd name="T41" fmla="*/ 253 h 339"/>
                <a:gd name="T42" fmla="*/ 55 w 105"/>
                <a:gd name="T43" fmla="*/ 219 h 339"/>
                <a:gd name="T44" fmla="*/ 48 w 105"/>
                <a:gd name="T45" fmla="*/ 156 h 339"/>
                <a:gd name="T46" fmla="*/ 38 w 105"/>
                <a:gd name="T47" fmla="*/ 93 h 339"/>
                <a:gd name="T48" fmla="*/ 31 w 105"/>
                <a:gd name="T49" fmla="*/ 65 h 339"/>
                <a:gd name="T50" fmla="*/ 23 w 105"/>
                <a:gd name="T51" fmla="*/ 44 h 339"/>
                <a:gd name="T52" fmla="*/ 17 w 105"/>
                <a:gd name="T53" fmla="*/ 30 h 339"/>
                <a:gd name="T54" fmla="*/ 9 w 105"/>
                <a:gd name="T55" fmla="*/ 23 h 339"/>
                <a:gd name="T56" fmla="*/ 4 w 105"/>
                <a:gd name="T57" fmla="*/ 19 h 339"/>
                <a:gd name="T58" fmla="*/ 0 w 105"/>
                <a:gd name="T59" fmla="*/ 15 h 339"/>
                <a:gd name="T60" fmla="*/ 0 w 105"/>
                <a:gd name="T61" fmla="*/ 9 h 339"/>
                <a:gd name="T62" fmla="*/ 2 w 105"/>
                <a:gd name="T63" fmla="*/ 3 h 339"/>
                <a:gd name="T64" fmla="*/ 6 w 105"/>
                <a:gd name="T65" fmla="*/ 2 h 339"/>
                <a:gd name="T66" fmla="*/ 11 w 105"/>
                <a:gd name="T67" fmla="*/ 0 h 339"/>
                <a:gd name="T68" fmla="*/ 21 w 105"/>
                <a:gd name="T69" fmla="*/ 2 h 339"/>
                <a:gd name="T70" fmla="*/ 32 w 105"/>
                <a:gd name="T71" fmla="*/ 3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5" h="339">
                  <a:moveTo>
                    <a:pt x="32" y="3"/>
                  </a:moveTo>
                  <a:lnTo>
                    <a:pt x="46" y="7"/>
                  </a:lnTo>
                  <a:lnTo>
                    <a:pt x="59" y="11"/>
                  </a:lnTo>
                  <a:lnTo>
                    <a:pt x="73" y="15"/>
                  </a:lnTo>
                  <a:lnTo>
                    <a:pt x="82" y="19"/>
                  </a:lnTo>
                  <a:lnTo>
                    <a:pt x="88" y="21"/>
                  </a:lnTo>
                  <a:lnTo>
                    <a:pt x="92" y="23"/>
                  </a:lnTo>
                  <a:lnTo>
                    <a:pt x="95" y="24"/>
                  </a:lnTo>
                  <a:lnTo>
                    <a:pt x="97" y="26"/>
                  </a:lnTo>
                  <a:lnTo>
                    <a:pt x="101" y="32"/>
                  </a:lnTo>
                  <a:lnTo>
                    <a:pt x="105" y="36"/>
                  </a:lnTo>
                  <a:lnTo>
                    <a:pt x="105" y="40"/>
                  </a:lnTo>
                  <a:lnTo>
                    <a:pt x="105" y="45"/>
                  </a:lnTo>
                  <a:lnTo>
                    <a:pt x="105" y="51"/>
                  </a:lnTo>
                  <a:lnTo>
                    <a:pt x="105" y="57"/>
                  </a:lnTo>
                  <a:lnTo>
                    <a:pt x="105" y="65"/>
                  </a:lnTo>
                  <a:lnTo>
                    <a:pt x="103" y="72"/>
                  </a:lnTo>
                  <a:lnTo>
                    <a:pt x="103" y="80"/>
                  </a:lnTo>
                  <a:lnTo>
                    <a:pt x="101" y="87"/>
                  </a:lnTo>
                  <a:lnTo>
                    <a:pt x="99" y="93"/>
                  </a:lnTo>
                  <a:lnTo>
                    <a:pt x="99" y="99"/>
                  </a:lnTo>
                  <a:lnTo>
                    <a:pt x="99" y="107"/>
                  </a:lnTo>
                  <a:lnTo>
                    <a:pt x="99" y="116"/>
                  </a:lnTo>
                  <a:lnTo>
                    <a:pt x="99" y="128"/>
                  </a:lnTo>
                  <a:lnTo>
                    <a:pt x="99" y="139"/>
                  </a:lnTo>
                  <a:lnTo>
                    <a:pt x="99" y="154"/>
                  </a:lnTo>
                  <a:lnTo>
                    <a:pt x="99" y="168"/>
                  </a:lnTo>
                  <a:lnTo>
                    <a:pt x="101" y="185"/>
                  </a:lnTo>
                  <a:lnTo>
                    <a:pt x="101" y="202"/>
                  </a:lnTo>
                  <a:lnTo>
                    <a:pt x="101" y="223"/>
                  </a:lnTo>
                  <a:lnTo>
                    <a:pt x="103" y="242"/>
                  </a:lnTo>
                  <a:lnTo>
                    <a:pt x="103" y="265"/>
                  </a:lnTo>
                  <a:lnTo>
                    <a:pt x="103" y="288"/>
                  </a:lnTo>
                  <a:lnTo>
                    <a:pt x="105" y="315"/>
                  </a:lnTo>
                  <a:lnTo>
                    <a:pt x="105" y="339"/>
                  </a:lnTo>
                  <a:lnTo>
                    <a:pt x="65" y="339"/>
                  </a:lnTo>
                  <a:lnTo>
                    <a:pt x="63" y="328"/>
                  </a:lnTo>
                  <a:lnTo>
                    <a:pt x="61" y="315"/>
                  </a:lnTo>
                  <a:lnTo>
                    <a:pt x="61" y="299"/>
                  </a:lnTo>
                  <a:lnTo>
                    <a:pt x="59" y="284"/>
                  </a:lnTo>
                  <a:lnTo>
                    <a:pt x="59" y="269"/>
                  </a:lnTo>
                  <a:lnTo>
                    <a:pt x="57" y="253"/>
                  </a:lnTo>
                  <a:lnTo>
                    <a:pt x="57" y="236"/>
                  </a:lnTo>
                  <a:lnTo>
                    <a:pt x="55" y="219"/>
                  </a:lnTo>
                  <a:lnTo>
                    <a:pt x="52" y="187"/>
                  </a:lnTo>
                  <a:lnTo>
                    <a:pt x="48" y="156"/>
                  </a:lnTo>
                  <a:lnTo>
                    <a:pt x="44" y="124"/>
                  </a:lnTo>
                  <a:lnTo>
                    <a:pt x="38" y="93"/>
                  </a:lnTo>
                  <a:lnTo>
                    <a:pt x="34" y="78"/>
                  </a:lnTo>
                  <a:lnTo>
                    <a:pt x="31" y="65"/>
                  </a:lnTo>
                  <a:lnTo>
                    <a:pt x="27" y="53"/>
                  </a:lnTo>
                  <a:lnTo>
                    <a:pt x="23" y="44"/>
                  </a:lnTo>
                  <a:lnTo>
                    <a:pt x="21" y="36"/>
                  </a:lnTo>
                  <a:lnTo>
                    <a:pt x="17" y="30"/>
                  </a:lnTo>
                  <a:lnTo>
                    <a:pt x="13" y="24"/>
                  </a:lnTo>
                  <a:lnTo>
                    <a:pt x="9" y="23"/>
                  </a:lnTo>
                  <a:lnTo>
                    <a:pt x="8" y="21"/>
                  </a:lnTo>
                  <a:lnTo>
                    <a:pt x="4" y="19"/>
                  </a:lnTo>
                  <a:lnTo>
                    <a:pt x="2" y="17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9"/>
                  </a:lnTo>
                  <a:lnTo>
                    <a:pt x="0" y="7"/>
                  </a:lnTo>
                  <a:lnTo>
                    <a:pt x="2" y="3"/>
                  </a:lnTo>
                  <a:lnTo>
                    <a:pt x="4" y="2"/>
                  </a:lnTo>
                  <a:lnTo>
                    <a:pt x="6" y="2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1" y="2"/>
                  </a:lnTo>
                  <a:lnTo>
                    <a:pt x="27" y="2"/>
                  </a:lnTo>
                  <a:lnTo>
                    <a:pt x="32" y="3"/>
                  </a:lnTo>
                  <a:lnTo>
                    <a:pt x="32" y="3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5"/>
            <p:cNvSpPr/>
            <p:nvPr/>
          </p:nvSpPr>
          <p:spPr bwMode="auto">
            <a:xfrm>
              <a:off x="4433888" y="2155826"/>
              <a:ext cx="85725" cy="325438"/>
            </a:xfrm>
            <a:custGeom>
              <a:avLst/>
              <a:gdLst>
                <a:gd name="T0" fmla="*/ 71 w 109"/>
                <a:gd name="T1" fmla="*/ 191 h 410"/>
                <a:gd name="T2" fmla="*/ 69 w 109"/>
                <a:gd name="T3" fmla="*/ 214 h 410"/>
                <a:gd name="T4" fmla="*/ 65 w 109"/>
                <a:gd name="T5" fmla="*/ 239 h 410"/>
                <a:gd name="T6" fmla="*/ 61 w 109"/>
                <a:gd name="T7" fmla="*/ 265 h 410"/>
                <a:gd name="T8" fmla="*/ 57 w 109"/>
                <a:gd name="T9" fmla="*/ 294 h 410"/>
                <a:gd name="T10" fmla="*/ 52 w 109"/>
                <a:gd name="T11" fmla="*/ 325 h 410"/>
                <a:gd name="T12" fmla="*/ 46 w 109"/>
                <a:gd name="T13" fmla="*/ 357 h 410"/>
                <a:gd name="T14" fmla="*/ 36 w 109"/>
                <a:gd name="T15" fmla="*/ 410 h 410"/>
                <a:gd name="T16" fmla="*/ 2 w 109"/>
                <a:gd name="T17" fmla="*/ 386 h 410"/>
                <a:gd name="T18" fmla="*/ 8 w 109"/>
                <a:gd name="T19" fmla="*/ 340 h 410"/>
                <a:gd name="T20" fmla="*/ 12 w 109"/>
                <a:gd name="T21" fmla="*/ 296 h 410"/>
                <a:gd name="T22" fmla="*/ 17 w 109"/>
                <a:gd name="T23" fmla="*/ 256 h 410"/>
                <a:gd name="T24" fmla="*/ 21 w 109"/>
                <a:gd name="T25" fmla="*/ 220 h 410"/>
                <a:gd name="T26" fmla="*/ 25 w 109"/>
                <a:gd name="T27" fmla="*/ 187 h 410"/>
                <a:gd name="T28" fmla="*/ 29 w 109"/>
                <a:gd name="T29" fmla="*/ 159 h 410"/>
                <a:gd name="T30" fmla="*/ 31 w 109"/>
                <a:gd name="T31" fmla="*/ 134 h 410"/>
                <a:gd name="T32" fmla="*/ 33 w 109"/>
                <a:gd name="T33" fmla="*/ 111 h 410"/>
                <a:gd name="T34" fmla="*/ 33 w 109"/>
                <a:gd name="T35" fmla="*/ 92 h 410"/>
                <a:gd name="T36" fmla="*/ 33 w 109"/>
                <a:gd name="T37" fmla="*/ 76 h 410"/>
                <a:gd name="T38" fmla="*/ 33 w 109"/>
                <a:gd name="T39" fmla="*/ 61 h 410"/>
                <a:gd name="T40" fmla="*/ 31 w 109"/>
                <a:gd name="T41" fmla="*/ 50 h 410"/>
                <a:gd name="T42" fmla="*/ 29 w 109"/>
                <a:gd name="T43" fmla="*/ 40 h 410"/>
                <a:gd name="T44" fmla="*/ 27 w 109"/>
                <a:gd name="T45" fmla="*/ 33 h 410"/>
                <a:gd name="T46" fmla="*/ 25 w 109"/>
                <a:gd name="T47" fmla="*/ 29 h 410"/>
                <a:gd name="T48" fmla="*/ 17 w 109"/>
                <a:gd name="T49" fmla="*/ 27 h 410"/>
                <a:gd name="T50" fmla="*/ 12 w 109"/>
                <a:gd name="T51" fmla="*/ 23 h 410"/>
                <a:gd name="T52" fmla="*/ 8 w 109"/>
                <a:gd name="T53" fmla="*/ 17 h 410"/>
                <a:gd name="T54" fmla="*/ 8 w 109"/>
                <a:gd name="T55" fmla="*/ 12 h 410"/>
                <a:gd name="T56" fmla="*/ 14 w 109"/>
                <a:gd name="T57" fmla="*/ 6 h 410"/>
                <a:gd name="T58" fmla="*/ 27 w 109"/>
                <a:gd name="T59" fmla="*/ 0 h 410"/>
                <a:gd name="T60" fmla="*/ 42 w 109"/>
                <a:gd name="T61" fmla="*/ 0 h 410"/>
                <a:gd name="T62" fmla="*/ 54 w 109"/>
                <a:gd name="T63" fmla="*/ 2 h 410"/>
                <a:gd name="T64" fmla="*/ 67 w 109"/>
                <a:gd name="T65" fmla="*/ 6 h 410"/>
                <a:gd name="T66" fmla="*/ 80 w 109"/>
                <a:gd name="T67" fmla="*/ 13 h 410"/>
                <a:gd name="T68" fmla="*/ 92 w 109"/>
                <a:gd name="T69" fmla="*/ 23 h 410"/>
                <a:gd name="T70" fmla="*/ 100 w 109"/>
                <a:gd name="T71" fmla="*/ 33 h 410"/>
                <a:gd name="T72" fmla="*/ 105 w 109"/>
                <a:gd name="T73" fmla="*/ 40 h 410"/>
                <a:gd name="T74" fmla="*/ 109 w 109"/>
                <a:gd name="T75" fmla="*/ 48 h 410"/>
                <a:gd name="T76" fmla="*/ 105 w 109"/>
                <a:gd name="T77" fmla="*/ 57 h 410"/>
                <a:gd name="T78" fmla="*/ 100 w 109"/>
                <a:gd name="T79" fmla="*/ 75 h 410"/>
                <a:gd name="T80" fmla="*/ 94 w 109"/>
                <a:gd name="T81" fmla="*/ 90 h 410"/>
                <a:gd name="T82" fmla="*/ 88 w 109"/>
                <a:gd name="T83" fmla="*/ 107 h 410"/>
                <a:gd name="T84" fmla="*/ 82 w 109"/>
                <a:gd name="T85" fmla="*/ 132 h 410"/>
                <a:gd name="T86" fmla="*/ 77 w 109"/>
                <a:gd name="T87" fmla="*/ 164 h 410"/>
                <a:gd name="T88" fmla="*/ 73 w 109"/>
                <a:gd name="T89" fmla="*/ 181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9" h="410">
                  <a:moveTo>
                    <a:pt x="73" y="181"/>
                  </a:moveTo>
                  <a:lnTo>
                    <a:pt x="71" y="191"/>
                  </a:lnTo>
                  <a:lnTo>
                    <a:pt x="71" y="202"/>
                  </a:lnTo>
                  <a:lnTo>
                    <a:pt x="69" y="214"/>
                  </a:lnTo>
                  <a:lnTo>
                    <a:pt x="67" y="225"/>
                  </a:lnTo>
                  <a:lnTo>
                    <a:pt x="65" y="239"/>
                  </a:lnTo>
                  <a:lnTo>
                    <a:pt x="63" y="250"/>
                  </a:lnTo>
                  <a:lnTo>
                    <a:pt x="61" y="265"/>
                  </a:lnTo>
                  <a:lnTo>
                    <a:pt x="59" y="279"/>
                  </a:lnTo>
                  <a:lnTo>
                    <a:pt x="57" y="294"/>
                  </a:lnTo>
                  <a:lnTo>
                    <a:pt x="54" y="309"/>
                  </a:lnTo>
                  <a:lnTo>
                    <a:pt x="52" y="325"/>
                  </a:lnTo>
                  <a:lnTo>
                    <a:pt x="48" y="342"/>
                  </a:lnTo>
                  <a:lnTo>
                    <a:pt x="46" y="357"/>
                  </a:lnTo>
                  <a:lnTo>
                    <a:pt x="42" y="374"/>
                  </a:lnTo>
                  <a:lnTo>
                    <a:pt x="36" y="410"/>
                  </a:lnTo>
                  <a:lnTo>
                    <a:pt x="0" y="410"/>
                  </a:lnTo>
                  <a:lnTo>
                    <a:pt x="2" y="386"/>
                  </a:lnTo>
                  <a:lnTo>
                    <a:pt x="6" y="363"/>
                  </a:lnTo>
                  <a:lnTo>
                    <a:pt x="8" y="340"/>
                  </a:lnTo>
                  <a:lnTo>
                    <a:pt x="10" y="317"/>
                  </a:lnTo>
                  <a:lnTo>
                    <a:pt x="12" y="296"/>
                  </a:lnTo>
                  <a:lnTo>
                    <a:pt x="15" y="275"/>
                  </a:lnTo>
                  <a:lnTo>
                    <a:pt x="17" y="256"/>
                  </a:lnTo>
                  <a:lnTo>
                    <a:pt x="19" y="239"/>
                  </a:lnTo>
                  <a:lnTo>
                    <a:pt x="21" y="220"/>
                  </a:lnTo>
                  <a:lnTo>
                    <a:pt x="23" y="204"/>
                  </a:lnTo>
                  <a:lnTo>
                    <a:pt x="25" y="187"/>
                  </a:lnTo>
                  <a:lnTo>
                    <a:pt x="27" y="174"/>
                  </a:lnTo>
                  <a:lnTo>
                    <a:pt x="29" y="159"/>
                  </a:lnTo>
                  <a:lnTo>
                    <a:pt x="29" y="145"/>
                  </a:lnTo>
                  <a:lnTo>
                    <a:pt x="31" y="134"/>
                  </a:lnTo>
                  <a:lnTo>
                    <a:pt x="33" y="120"/>
                  </a:lnTo>
                  <a:lnTo>
                    <a:pt x="33" y="111"/>
                  </a:lnTo>
                  <a:lnTo>
                    <a:pt x="33" y="101"/>
                  </a:lnTo>
                  <a:lnTo>
                    <a:pt x="33" y="92"/>
                  </a:lnTo>
                  <a:lnTo>
                    <a:pt x="33" y="84"/>
                  </a:lnTo>
                  <a:lnTo>
                    <a:pt x="33" y="76"/>
                  </a:lnTo>
                  <a:lnTo>
                    <a:pt x="33" y="69"/>
                  </a:lnTo>
                  <a:lnTo>
                    <a:pt x="33" y="61"/>
                  </a:lnTo>
                  <a:lnTo>
                    <a:pt x="33" y="55"/>
                  </a:lnTo>
                  <a:lnTo>
                    <a:pt x="31" y="50"/>
                  </a:lnTo>
                  <a:lnTo>
                    <a:pt x="31" y="44"/>
                  </a:lnTo>
                  <a:lnTo>
                    <a:pt x="29" y="40"/>
                  </a:lnTo>
                  <a:lnTo>
                    <a:pt x="29" y="36"/>
                  </a:lnTo>
                  <a:lnTo>
                    <a:pt x="27" y="33"/>
                  </a:lnTo>
                  <a:lnTo>
                    <a:pt x="25" y="31"/>
                  </a:lnTo>
                  <a:lnTo>
                    <a:pt x="25" y="29"/>
                  </a:lnTo>
                  <a:lnTo>
                    <a:pt x="23" y="27"/>
                  </a:lnTo>
                  <a:lnTo>
                    <a:pt x="17" y="27"/>
                  </a:lnTo>
                  <a:lnTo>
                    <a:pt x="14" y="25"/>
                  </a:lnTo>
                  <a:lnTo>
                    <a:pt x="12" y="23"/>
                  </a:lnTo>
                  <a:lnTo>
                    <a:pt x="10" y="19"/>
                  </a:lnTo>
                  <a:lnTo>
                    <a:pt x="8" y="17"/>
                  </a:lnTo>
                  <a:lnTo>
                    <a:pt x="8" y="15"/>
                  </a:lnTo>
                  <a:lnTo>
                    <a:pt x="8" y="12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7" y="0"/>
                  </a:lnTo>
                  <a:lnTo>
                    <a:pt x="36" y="0"/>
                  </a:lnTo>
                  <a:lnTo>
                    <a:pt x="42" y="0"/>
                  </a:lnTo>
                  <a:lnTo>
                    <a:pt x="48" y="0"/>
                  </a:lnTo>
                  <a:lnTo>
                    <a:pt x="54" y="2"/>
                  </a:lnTo>
                  <a:lnTo>
                    <a:pt x="59" y="4"/>
                  </a:lnTo>
                  <a:lnTo>
                    <a:pt x="67" y="6"/>
                  </a:lnTo>
                  <a:lnTo>
                    <a:pt x="73" y="10"/>
                  </a:lnTo>
                  <a:lnTo>
                    <a:pt x="80" y="13"/>
                  </a:lnTo>
                  <a:lnTo>
                    <a:pt x="86" y="19"/>
                  </a:lnTo>
                  <a:lnTo>
                    <a:pt x="92" y="23"/>
                  </a:lnTo>
                  <a:lnTo>
                    <a:pt x="96" y="29"/>
                  </a:lnTo>
                  <a:lnTo>
                    <a:pt x="100" y="33"/>
                  </a:lnTo>
                  <a:lnTo>
                    <a:pt x="103" y="36"/>
                  </a:lnTo>
                  <a:lnTo>
                    <a:pt x="105" y="40"/>
                  </a:lnTo>
                  <a:lnTo>
                    <a:pt x="107" y="44"/>
                  </a:lnTo>
                  <a:lnTo>
                    <a:pt x="109" y="48"/>
                  </a:lnTo>
                  <a:lnTo>
                    <a:pt x="109" y="52"/>
                  </a:lnTo>
                  <a:lnTo>
                    <a:pt x="105" y="57"/>
                  </a:lnTo>
                  <a:lnTo>
                    <a:pt x="101" y="65"/>
                  </a:lnTo>
                  <a:lnTo>
                    <a:pt x="100" y="75"/>
                  </a:lnTo>
                  <a:lnTo>
                    <a:pt x="96" y="84"/>
                  </a:lnTo>
                  <a:lnTo>
                    <a:pt x="94" y="90"/>
                  </a:lnTo>
                  <a:lnTo>
                    <a:pt x="92" y="97"/>
                  </a:lnTo>
                  <a:lnTo>
                    <a:pt x="88" y="107"/>
                  </a:lnTo>
                  <a:lnTo>
                    <a:pt x="86" y="118"/>
                  </a:lnTo>
                  <a:lnTo>
                    <a:pt x="82" y="132"/>
                  </a:lnTo>
                  <a:lnTo>
                    <a:pt x="79" y="147"/>
                  </a:lnTo>
                  <a:lnTo>
                    <a:pt x="77" y="164"/>
                  </a:lnTo>
                  <a:lnTo>
                    <a:pt x="73" y="181"/>
                  </a:lnTo>
                  <a:lnTo>
                    <a:pt x="73" y="18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6"/>
            <p:cNvSpPr/>
            <p:nvPr/>
          </p:nvSpPr>
          <p:spPr bwMode="auto">
            <a:xfrm>
              <a:off x="4241800" y="2322513"/>
              <a:ext cx="328613" cy="82550"/>
            </a:xfrm>
            <a:custGeom>
              <a:avLst/>
              <a:gdLst>
                <a:gd name="T0" fmla="*/ 266 w 413"/>
                <a:gd name="T1" fmla="*/ 25 h 105"/>
                <a:gd name="T2" fmla="*/ 287 w 413"/>
                <a:gd name="T3" fmla="*/ 19 h 105"/>
                <a:gd name="T4" fmla="*/ 306 w 413"/>
                <a:gd name="T5" fmla="*/ 13 h 105"/>
                <a:gd name="T6" fmla="*/ 321 w 413"/>
                <a:gd name="T7" fmla="*/ 8 h 105"/>
                <a:gd name="T8" fmla="*/ 337 w 413"/>
                <a:gd name="T9" fmla="*/ 6 h 105"/>
                <a:gd name="T10" fmla="*/ 346 w 413"/>
                <a:gd name="T11" fmla="*/ 2 h 105"/>
                <a:gd name="T12" fmla="*/ 356 w 413"/>
                <a:gd name="T13" fmla="*/ 0 h 105"/>
                <a:gd name="T14" fmla="*/ 362 w 413"/>
                <a:gd name="T15" fmla="*/ 0 h 105"/>
                <a:gd name="T16" fmla="*/ 371 w 413"/>
                <a:gd name="T17" fmla="*/ 0 h 105"/>
                <a:gd name="T18" fmla="*/ 386 w 413"/>
                <a:gd name="T19" fmla="*/ 2 h 105"/>
                <a:gd name="T20" fmla="*/ 400 w 413"/>
                <a:gd name="T21" fmla="*/ 6 h 105"/>
                <a:gd name="T22" fmla="*/ 407 w 413"/>
                <a:gd name="T23" fmla="*/ 12 h 105"/>
                <a:gd name="T24" fmla="*/ 411 w 413"/>
                <a:gd name="T25" fmla="*/ 17 h 105"/>
                <a:gd name="T26" fmla="*/ 413 w 413"/>
                <a:gd name="T27" fmla="*/ 21 h 105"/>
                <a:gd name="T28" fmla="*/ 413 w 413"/>
                <a:gd name="T29" fmla="*/ 25 h 105"/>
                <a:gd name="T30" fmla="*/ 411 w 413"/>
                <a:gd name="T31" fmla="*/ 29 h 105"/>
                <a:gd name="T32" fmla="*/ 405 w 413"/>
                <a:gd name="T33" fmla="*/ 32 h 105"/>
                <a:gd name="T34" fmla="*/ 398 w 413"/>
                <a:gd name="T35" fmla="*/ 36 h 105"/>
                <a:gd name="T36" fmla="*/ 388 w 413"/>
                <a:gd name="T37" fmla="*/ 40 h 105"/>
                <a:gd name="T38" fmla="*/ 377 w 413"/>
                <a:gd name="T39" fmla="*/ 44 h 105"/>
                <a:gd name="T40" fmla="*/ 362 w 413"/>
                <a:gd name="T41" fmla="*/ 48 h 105"/>
                <a:gd name="T42" fmla="*/ 346 w 413"/>
                <a:gd name="T43" fmla="*/ 53 h 105"/>
                <a:gd name="T44" fmla="*/ 316 w 413"/>
                <a:gd name="T45" fmla="*/ 61 h 105"/>
                <a:gd name="T46" fmla="*/ 253 w 413"/>
                <a:gd name="T47" fmla="*/ 74 h 105"/>
                <a:gd name="T48" fmla="*/ 186 w 413"/>
                <a:gd name="T49" fmla="*/ 88 h 105"/>
                <a:gd name="T50" fmla="*/ 142 w 413"/>
                <a:gd name="T51" fmla="*/ 97 h 105"/>
                <a:gd name="T52" fmla="*/ 104 w 413"/>
                <a:gd name="T53" fmla="*/ 103 h 105"/>
                <a:gd name="T54" fmla="*/ 71 w 413"/>
                <a:gd name="T55" fmla="*/ 105 h 105"/>
                <a:gd name="T56" fmla="*/ 58 w 413"/>
                <a:gd name="T57" fmla="*/ 103 h 105"/>
                <a:gd name="T58" fmla="*/ 46 w 413"/>
                <a:gd name="T59" fmla="*/ 101 h 105"/>
                <a:gd name="T60" fmla="*/ 37 w 413"/>
                <a:gd name="T61" fmla="*/ 97 h 105"/>
                <a:gd name="T62" fmla="*/ 21 w 413"/>
                <a:gd name="T63" fmla="*/ 94 h 105"/>
                <a:gd name="T64" fmla="*/ 10 w 413"/>
                <a:gd name="T65" fmla="*/ 88 h 105"/>
                <a:gd name="T66" fmla="*/ 2 w 413"/>
                <a:gd name="T67" fmla="*/ 82 h 105"/>
                <a:gd name="T68" fmla="*/ 0 w 413"/>
                <a:gd name="T69" fmla="*/ 74 h 105"/>
                <a:gd name="T70" fmla="*/ 75 w 413"/>
                <a:gd name="T71" fmla="*/ 63 h 105"/>
                <a:gd name="T72" fmla="*/ 127 w 413"/>
                <a:gd name="T73" fmla="*/ 53 h 105"/>
                <a:gd name="T74" fmla="*/ 159 w 413"/>
                <a:gd name="T75" fmla="*/ 48 h 105"/>
                <a:gd name="T76" fmla="*/ 188 w 413"/>
                <a:gd name="T77" fmla="*/ 42 h 105"/>
                <a:gd name="T78" fmla="*/ 216 w 413"/>
                <a:gd name="T79" fmla="*/ 36 h 105"/>
                <a:gd name="T80" fmla="*/ 243 w 413"/>
                <a:gd name="T81" fmla="*/ 31 h 105"/>
                <a:gd name="T82" fmla="*/ 255 w 413"/>
                <a:gd name="T83" fmla="*/ 2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13" h="105">
                  <a:moveTo>
                    <a:pt x="255" y="29"/>
                  </a:moveTo>
                  <a:lnTo>
                    <a:pt x="266" y="25"/>
                  </a:lnTo>
                  <a:lnTo>
                    <a:pt x="277" y="21"/>
                  </a:lnTo>
                  <a:lnTo>
                    <a:pt x="287" y="19"/>
                  </a:lnTo>
                  <a:lnTo>
                    <a:pt x="297" y="15"/>
                  </a:lnTo>
                  <a:lnTo>
                    <a:pt x="306" y="13"/>
                  </a:lnTo>
                  <a:lnTo>
                    <a:pt x="314" y="12"/>
                  </a:lnTo>
                  <a:lnTo>
                    <a:pt x="321" y="8"/>
                  </a:lnTo>
                  <a:lnTo>
                    <a:pt x="329" y="6"/>
                  </a:lnTo>
                  <a:lnTo>
                    <a:pt x="337" y="6"/>
                  </a:lnTo>
                  <a:lnTo>
                    <a:pt x="342" y="4"/>
                  </a:lnTo>
                  <a:lnTo>
                    <a:pt x="346" y="2"/>
                  </a:lnTo>
                  <a:lnTo>
                    <a:pt x="352" y="2"/>
                  </a:lnTo>
                  <a:lnTo>
                    <a:pt x="356" y="0"/>
                  </a:lnTo>
                  <a:lnTo>
                    <a:pt x="360" y="0"/>
                  </a:lnTo>
                  <a:lnTo>
                    <a:pt x="362" y="0"/>
                  </a:lnTo>
                  <a:lnTo>
                    <a:pt x="363" y="0"/>
                  </a:lnTo>
                  <a:lnTo>
                    <a:pt x="371" y="0"/>
                  </a:lnTo>
                  <a:lnTo>
                    <a:pt x="377" y="0"/>
                  </a:lnTo>
                  <a:lnTo>
                    <a:pt x="386" y="2"/>
                  </a:lnTo>
                  <a:lnTo>
                    <a:pt x="396" y="4"/>
                  </a:lnTo>
                  <a:lnTo>
                    <a:pt x="400" y="6"/>
                  </a:lnTo>
                  <a:lnTo>
                    <a:pt x="404" y="10"/>
                  </a:lnTo>
                  <a:lnTo>
                    <a:pt x="407" y="12"/>
                  </a:lnTo>
                  <a:lnTo>
                    <a:pt x="409" y="13"/>
                  </a:lnTo>
                  <a:lnTo>
                    <a:pt x="411" y="17"/>
                  </a:lnTo>
                  <a:lnTo>
                    <a:pt x="413" y="19"/>
                  </a:lnTo>
                  <a:lnTo>
                    <a:pt x="413" y="21"/>
                  </a:lnTo>
                  <a:lnTo>
                    <a:pt x="413" y="23"/>
                  </a:lnTo>
                  <a:lnTo>
                    <a:pt x="413" y="25"/>
                  </a:lnTo>
                  <a:lnTo>
                    <a:pt x="411" y="27"/>
                  </a:lnTo>
                  <a:lnTo>
                    <a:pt x="411" y="29"/>
                  </a:lnTo>
                  <a:lnTo>
                    <a:pt x="409" y="31"/>
                  </a:lnTo>
                  <a:lnTo>
                    <a:pt x="405" y="32"/>
                  </a:lnTo>
                  <a:lnTo>
                    <a:pt x="402" y="34"/>
                  </a:lnTo>
                  <a:lnTo>
                    <a:pt x="398" y="36"/>
                  </a:lnTo>
                  <a:lnTo>
                    <a:pt x="394" y="38"/>
                  </a:lnTo>
                  <a:lnTo>
                    <a:pt x="388" y="40"/>
                  </a:lnTo>
                  <a:lnTo>
                    <a:pt x="383" y="42"/>
                  </a:lnTo>
                  <a:lnTo>
                    <a:pt x="377" y="44"/>
                  </a:lnTo>
                  <a:lnTo>
                    <a:pt x="369" y="46"/>
                  </a:lnTo>
                  <a:lnTo>
                    <a:pt x="362" y="48"/>
                  </a:lnTo>
                  <a:lnTo>
                    <a:pt x="354" y="52"/>
                  </a:lnTo>
                  <a:lnTo>
                    <a:pt x="346" y="53"/>
                  </a:lnTo>
                  <a:lnTo>
                    <a:pt x="337" y="55"/>
                  </a:lnTo>
                  <a:lnTo>
                    <a:pt x="316" y="61"/>
                  </a:lnTo>
                  <a:lnTo>
                    <a:pt x="295" y="65"/>
                  </a:lnTo>
                  <a:lnTo>
                    <a:pt x="253" y="74"/>
                  </a:lnTo>
                  <a:lnTo>
                    <a:pt x="209" y="84"/>
                  </a:lnTo>
                  <a:lnTo>
                    <a:pt x="186" y="88"/>
                  </a:lnTo>
                  <a:lnTo>
                    <a:pt x="165" y="94"/>
                  </a:lnTo>
                  <a:lnTo>
                    <a:pt x="142" y="97"/>
                  </a:lnTo>
                  <a:lnTo>
                    <a:pt x="123" y="101"/>
                  </a:lnTo>
                  <a:lnTo>
                    <a:pt x="104" y="103"/>
                  </a:lnTo>
                  <a:lnTo>
                    <a:pt x="86" y="105"/>
                  </a:lnTo>
                  <a:lnTo>
                    <a:pt x="71" y="105"/>
                  </a:lnTo>
                  <a:lnTo>
                    <a:pt x="65" y="103"/>
                  </a:lnTo>
                  <a:lnTo>
                    <a:pt x="58" y="103"/>
                  </a:lnTo>
                  <a:lnTo>
                    <a:pt x="52" y="103"/>
                  </a:lnTo>
                  <a:lnTo>
                    <a:pt x="46" y="101"/>
                  </a:lnTo>
                  <a:lnTo>
                    <a:pt x="41" y="99"/>
                  </a:lnTo>
                  <a:lnTo>
                    <a:pt x="37" y="97"/>
                  </a:lnTo>
                  <a:lnTo>
                    <a:pt x="29" y="95"/>
                  </a:lnTo>
                  <a:lnTo>
                    <a:pt x="21" y="94"/>
                  </a:lnTo>
                  <a:lnTo>
                    <a:pt x="16" y="92"/>
                  </a:lnTo>
                  <a:lnTo>
                    <a:pt x="10" y="88"/>
                  </a:lnTo>
                  <a:lnTo>
                    <a:pt x="6" y="84"/>
                  </a:lnTo>
                  <a:lnTo>
                    <a:pt x="2" y="82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39" y="69"/>
                  </a:lnTo>
                  <a:lnTo>
                    <a:pt x="75" y="63"/>
                  </a:lnTo>
                  <a:lnTo>
                    <a:pt x="109" y="57"/>
                  </a:lnTo>
                  <a:lnTo>
                    <a:pt x="127" y="53"/>
                  </a:lnTo>
                  <a:lnTo>
                    <a:pt x="144" y="52"/>
                  </a:lnTo>
                  <a:lnTo>
                    <a:pt x="159" y="48"/>
                  </a:lnTo>
                  <a:lnTo>
                    <a:pt x="174" y="46"/>
                  </a:lnTo>
                  <a:lnTo>
                    <a:pt x="188" y="42"/>
                  </a:lnTo>
                  <a:lnTo>
                    <a:pt x="203" y="38"/>
                  </a:lnTo>
                  <a:lnTo>
                    <a:pt x="216" y="36"/>
                  </a:lnTo>
                  <a:lnTo>
                    <a:pt x="230" y="32"/>
                  </a:lnTo>
                  <a:lnTo>
                    <a:pt x="243" y="31"/>
                  </a:lnTo>
                  <a:lnTo>
                    <a:pt x="255" y="29"/>
                  </a:lnTo>
                  <a:lnTo>
                    <a:pt x="255" y="2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7"/>
            <p:cNvSpPr/>
            <p:nvPr/>
          </p:nvSpPr>
          <p:spPr bwMode="auto">
            <a:xfrm>
              <a:off x="4130675" y="2439988"/>
              <a:ext cx="465138" cy="114300"/>
            </a:xfrm>
            <a:custGeom>
              <a:avLst/>
              <a:gdLst>
                <a:gd name="T0" fmla="*/ 243 w 587"/>
                <a:gd name="T1" fmla="*/ 61 h 143"/>
                <a:gd name="T2" fmla="*/ 296 w 587"/>
                <a:gd name="T3" fmla="*/ 50 h 143"/>
                <a:gd name="T4" fmla="*/ 346 w 587"/>
                <a:gd name="T5" fmla="*/ 40 h 143"/>
                <a:gd name="T6" fmla="*/ 392 w 587"/>
                <a:gd name="T7" fmla="*/ 29 h 143"/>
                <a:gd name="T8" fmla="*/ 424 w 587"/>
                <a:gd name="T9" fmla="*/ 21 h 143"/>
                <a:gd name="T10" fmla="*/ 443 w 587"/>
                <a:gd name="T11" fmla="*/ 17 h 143"/>
                <a:gd name="T12" fmla="*/ 461 w 587"/>
                <a:gd name="T13" fmla="*/ 11 h 143"/>
                <a:gd name="T14" fmla="*/ 476 w 587"/>
                <a:gd name="T15" fmla="*/ 8 h 143"/>
                <a:gd name="T16" fmla="*/ 489 w 587"/>
                <a:gd name="T17" fmla="*/ 6 h 143"/>
                <a:gd name="T18" fmla="*/ 501 w 587"/>
                <a:gd name="T19" fmla="*/ 4 h 143"/>
                <a:gd name="T20" fmla="*/ 512 w 587"/>
                <a:gd name="T21" fmla="*/ 0 h 143"/>
                <a:gd name="T22" fmla="*/ 529 w 587"/>
                <a:gd name="T23" fmla="*/ 2 h 143"/>
                <a:gd name="T24" fmla="*/ 550 w 587"/>
                <a:gd name="T25" fmla="*/ 6 h 143"/>
                <a:gd name="T26" fmla="*/ 568 w 587"/>
                <a:gd name="T27" fmla="*/ 13 h 143"/>
                <a:gd name="T28" fmla="*/ 577 w 587"/>
                <a:gd name="T29" fmla="*/ 19 h 143"/>
                <a:gd name="T30" fmla="*/ 583 w 587"/>
                <a:gd name="T31" fmla="*/ 23 h 143"/>
                <a:gd name="T32" fmla="*/ 587 w 587"/>
                <a:gd name="T33" fmla="*/ 27 h 143"/>
                <a:gd name="T34" fmla="*/ 587 w 587"/>
                <a:gd name="T35" fmla="*/ 30 h 143"/>
                <a:gd name="T36" fmla="*/ 585 w 587"/>
                <a:gd name="T37" fmla="*/ 34 h 143"/>
                <a:gd name="T38" fmla="*/ 579 w 587"/>
                <a:gd name="T39" fmla="*/ 36 h 143"/>
                <a:gd name="T40" fmla="*/ 573 w 587"/>
                <a:gd name="T41" fmla="*/ 40 h 143"/>
                <a:gd name="T42" fmla="*/ 566 w 587"/>
                <a:gd name="T43" fmla="*/ 44 h 143"/>
                <a:gd name="T44" fmla="*/ 558 w 587"/>
                <a:gd name="T45" fmla="*/ 46 h 143"/>
                <a:gd name="T46" fmla="*/ 546 w 587"/>
                <a:gd name="T47" fmla="*/ 48 h 143"/>
                <a:gd name="T48" fmla="*/ 533 w 587"/>
                <a:gd name="T49" fmla="*/ 51 h 143"/>
                <a:gd name="T50" fmla="*/ 518 w 587"/>
                <a:gd name="T51" fmla="*/ 55 h 143"/>
                <a:gd name="T52" fmla="*/ 499 w 587"/>
                <a:gd name="T53" fmla="*/ 59 h 143"/>
                <a:gd name="T54" fmla="*/ 476 w 587"/>
                <a:gd name="T55" fmla="*/ 63 h 143"/>
                <a:gd name="T56" fmla="*/ 451 w 587"/>
                <a:gd name="T57" fmla="*/ 69 h 143"/>
                <a:gd name="T58" fmla="*/ 378 w 587"/>
                <a:gd name="T59" fmla="*/ 82 h 143"/>
                <a:gd name="T60" fmla="*/ 256 w 587"/>
                <a:gd name="T61" fmla="*/ 103 h 143"/>
                <a:gd name="T62" fmla="*/ 191 w 587"/>
                <a:gd name="T63" fmla="*/ 116 h 143"/>
                <a:gd name="T64" fmla="*/ 161 w 587"/>
                <a:gd name="T65" fmla="*/ 126 h 143"/>
                <a:gd name="T66" fmla="*/ 134 w 587"/>
                <a:gd name="T67" fmla="*/ 132 h 143"/>
                <a:gd name="T68" fmla="*/ 111 w 587"/>
                <a:gd name="T69" fmla="*/ 135 h 143"/>
                <a:gd name="T70" fmla="*/ 90 w 587"/>
                <a:gd name="T71" fmla="*/ 139 h 143"/>
                <a:gd name="T72" fmla="*/ 73 w 587"/>
                <a:gd name="T73" fmla="*/ 141 h 143"/>
                <a:gd name="T74" fmla="*/ 61 w 587"/>
                <a:gd name="T75" fmla="*/ 143 h 143"/>
                <a:gd name="T76" fmla="*/ 52 w 587"/>
                <a:gd name="T77" fmla="*/ 141 h 143"/>
                <a:gd name="T78" fmla="*/ 46 w 587"/>
                <a:gd name="T79" fmla="*/ 141 h 143"/>
                <a:gd name="T80" fmla="*/ 36 w 587"/>
                <a:gd name="T81" fmla="*/ 135 h 143"/>
                <a:gd name="T82" fmla="*/ 25 w 587"/>
                <a:gd name="T83" fmla="*/ 126 h 143"/>
                <a:gd name="T84" fmla="*/ 13 w 587"/>
                <a:gd name="T85" fmla="*/ 111 h 143"/>
                <a:gd name="T86" fmla="*/ 0 w 587"/>
                <a:gd name="T87" fmla="*/ 90 h 143"/>
                <a:gd name="T88" fmla="*/ 105 w 587"/>
                <a:gd name="T89" fmla="*/ 80 h 143"/>
                <a:gd name="T90" fmla="*/ 161 w 587"/>
                <a:gd name="T91" fmla="*/ 74 h 143"/>
                <a:gd name="T92" fmla="*/ 214 w 587"/>
                <a:gd name="T93" fmla="*/ 67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87" h="143">
                  <a:moveTo>
                    <a:pt x="214" y="67"/>
                  </a:moveTo>
                  <a:lnTo>
                    <a:pt x="243" y="61"/>
                  </a:lnTo>
                  <a:lnTo>
                    <a:pt x="269" y="55"/>
                  </a:lnTo>
                  <a:lnTo>
                    <a:pt x="296" y="50"/>
                  </a:lnTo>
                  <a:lnTo>
                    <a:pt x="321" y="46"/>
                  </a:lnTo>
                  <a:lnTo>
                    <a:pt x="346" y="40"/>
                  </a:lnTo>
                  <a:lnTo>
                    <a:pt x="369" y="34"/>
                  </a:lnTo>
                  <a:lnTo>
                    <a:pt x="392" y="29"/>
                  </a:lnTo>
                  <a:lnTo>
                    <a:pt x="415" y="23"/>
                  </a:lnTo>
                  <a:lnTo>
                    <a:pt x="424" y="21"/>
                  </a:lnTo>
                  <a:lnTo>
                    <a:pt x="434" y="19"/>
                  </a:lnTo>
                  <a:lnTo>
                    <a:pt x="443" y="17"/>
                  </a:lnTo>
                  <a:lnTo>
                    <a:pt x="453" y="13"/>
                  </a:lnTo>
                  <a:lnTo>
                    <a:pt x="461" y="11"/>
                  </a:lnTo>
                  <a:lnTo>
                    <a:pt x="470" y="9"/>
                  </a:lnTo>
                  <a:lnTo>
                    <a:pt x="476" y="8"/>
                  </a:lnTo>
                  <a:lnTo>
                    <a:pt x="483" y="8"/>
                  </a:lnTo>
                  <a:lnTo>
                    <a:pt x="489" y="6"/>
                  </a:lnTo>
                  <a:lnTo>
                    <a:pt x="495" y="4"/>
                  </a:lnTo>
                  <a:lnTo>
                    <a:pt x="501" y="4"/>
                  </a:lnTo>
                  <a:lnTo>
                    <a:pt x="504" y="2"/>
                  </a:lnTo>
                  <a:lnTo>
                    <a:pt x="512" y="0"/>
                  </a:lnTo>
                  <a:lnTo>
                    <a:pt x="518" y="0"/>
                  </a:lnTo>
                  <a:lnTo>
                    <a:pt x="529" y="2"/>
                  </a:lnTo>
                  <a:lnTo>
                    <a:pt x="539" y="4"/>
                  </a:lnTo>
                  <a:lnTo>
                    <a:pt x="550" y="6"/>
                  </a:lnTo>
                  <a:lnTo>
                    <a:pt x="564" y="9"/>
                  </a:lnTo>
                  <a:lnTo>
                    <a:pt x="568" y="13"/>
                  </a:lnTo>
                  <a:lnTo>
                    <a:pt x="573" y="15"/>
                  </a:lnTo>
                  <a:lnTo>
                    <a:pt x="577" y="19"/>
                  </a:lnTo>
                  <a:lnTo>
                    <a:pt x="581" y="21"/>
                  </a:lnTo>
                  <a:lnTo>
                    <a:pt x="583" y="23"/>
                  </a:lnTo>
                  <a:lnTo>
                    <a:pt x="585" y="25"/>
                  </a:lnTo>
                  <a:lnTo>
                    <a:pt x="587" y="27"/>
                  </a:lnTo>
                  <a:lnTo>
                    <a:pt x="587" y="29"/>
                  </a:lnTo>
                  <a:lnTo>
                    <a:pt x="587" y="30"/>
                  </a:lnTo>
                  <a:lnTo>
                    <a:pt x="585" y="32"/>
                  </a:lnTo>
                  <a:lnTo>
                    <a:pt x="585" y="34"/>
                  </a:lnTo>
                  <a:lnTo>
                    <a:pt x="583" y="36"/>
                  </a:lnTo>
                  <a:lnTo>
                    <a:pt x="579" y="36"/>
                  </a:lnTo>
                  <a:lnTo>
                    <a:pt x="577" y="38"/>
                  </a:lnTo>
                  <a:lnTo>
                    <a:pt x="573" y="40"/>
                  </a:lnTo>
                  <a:lnTo>
                    <a:pt x="568" y="42"/>
                  </a:lnTo>
                  <a:lnTo>
                    <a:pt x="566" y="44"/>
                  </a:lnTo>
                  <a:lnTo>
                    <a:pt x="562" y="44"/>
                  </a:lnTo>
                  <a:lnTo>
                    <a:pt x="558" y="46"/>
                  </a:lnTo>
                  <a:lnTo>
                    <a:pt x="552" y="48"/>
                  </a:lnTo>
                  <a:lnTo>
                    <a:pt x="546" y="48"/>
                  </a:lnTo>
                  <a:lnTo>
                    <a:pt x="541" y="50"/>
                  </a:lnTo>
                  <a:lnTo>
                    <a:pt x="533" y="51"/>
                  </a:lnTo>
                  <a:lnTo>
                    <a:pt x="525" y="53"/>
                  </a:lnTo>
                  <a:lnTo>
                    <a:pt x="518" y="55"/>
                  </a:lnTo>
                  <a:lnTo>
                    <a:pt x="508" y="57"/>
                  </a:lnTo>
                  <a:lnTo>
                    <a:pt x="499" y="59"/>
                  </a:lnTo>
                  <a:lnTo>
                    <a:pt x="487" y="61"/>
                  </a:lnTo>
                  <a:lnTo>
                    <a:pt x="476" y="63"/>
                  </a:lnTo>
                  <a:lnTo>
                    <a:pt x="464" y="65"/>
                  </a:lnTo>
                  <a:lnTo>
                    <a:pt x="451" y="69"/>
                  </a:lnTo>
                  <a:lnTo>
                    <a:pt x="436" y="71"/>
                  </a:lnTo>
                  <a:lnTo>
                    <a:pt x="378" y="82"/>
                  </a:lnTo>
                  <a:lnTo>
                    <a:pt x="317" y="92"/>
                  </a:lnTo>
                  <a:lnTo>
                    <a:pt x="256" y="103"/>
                  </a:lnTo>
                  <a:lnTo>
                    <a:pt x="224" y="111"/>
                  </a:lnTo>
                  <a:lnTo>
                    <a:pt x="191" y="116"/>
                  </a:lnTo>
                  <a:lnTo>
                    <a:pt x="176" y="122"/>
                  </a:lnTo>
                  <a:lnTo>
                    <a:pt x="161" y="126"/>
                  </a:lnTo>
                  <a:lnTo>
                    <a:pt x="147" y="128"/>
                  </a:lnTo>
                  <a:lnTo>
                    <a:pt x="134" y="132"/>
                  </a:lnTo>
                  <a:lnTo>
                    <a:pt x="122" y="134"/>
                  </a:lnTo>
                  <a:lnTo>
                    <a:pt x="111" y="135"/>
                  </a:lnTo>
                  <a:lnTo>
                    <a:pt x="99" y="137"/>
                  </a:lnTo>
                  <a:lnTo>
                    <a:pt x="90" y="139"/>
                  </a:lnTo>
                  <a:lnTo>
                    <a:pt x="82" y="141"/>
                  </a:lnTo>
                  <a:lnTo>
                    <a:pt x="73" y="141"/>
                  </a:lnTo>
                  <a:lnTo>
                    <a:pt x="67" y="141"/>
                  </a:lnTo>
                  <a:lnTo>
                    <a:pt x="61" y="143"/>
                  </a:lnTo>
                  <a:lnTo>
                    <a:pt x="55" y="143"/>
                  </a:lnTo>
                  <a:lnTo>
                    <a:pt x="52" y="141"/>
                  </a:lnTo>
                  <a:lnTo>
                    <a:pt x="48" y="141"/>
                  </a:lnTo>
                  <a:lnTo>
                    <a:pt x="46" y="141"/>
                  </a:lnTo>
                  <a:lnTo>
                    <a:pt x="42" y="137"/>
                  </a:lnTo>
                  <a:lnTo>
                    <a:pt x="36" y="135"/>
                  </a:lnTo>
                  <a:lnTo>
                    <a:pt x="31" y="132"/>
                  </a:lnTo>
                  <a:lnTo>
                    <a:pt x="25" y="126"/>
                  </a:lnTo>
                  <a:lnTo>
                    <a:pt x="19" y="118"/>
                  </a:lnTo>
                  <a:lnTo>
                    <a:pt x="13" y="111"/>
                  </a:lnTo>
                  <a:lnTo>
                    <a:pt x="8" y="101"/>
                  </a:lnTo>
                  <a:lnTo>
                    <a:pt x="0" y="90"/>
                  </a:lnTo>
                  <a:lnTo>
                    <a:pt x="54" y="86"/>
                  </a:lnTo>
                  <a:lnTo>
                    <a:pt x="105" y="80"/>
                  </a:lnTo>
                  <a:lnTo>
                    <a:pt x="132" y="78"/>
                  </a:lnTo>
                  <a:lnTo>
                    <a:pt x="161" y="74"/>
                  </a:lnTo>
                  <a:lnTo>
                    <a:pt x="187" y="71"/>
                  </a:lnTo>
                  <a:lnTo>
                    <a:pt x="214" y="67"/>
                  </a:lnTo>
                  <a:lnTo>
                    <a:pt x="214" y="6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8"/>
            <p:cNvSpPr/>
            <p:nvPr/>
          </p:nvSpPr>
          <p:spPr bwMode="auto">
            <a:xfrm>
              <a:off x="4283075" y="2584451"/>
              <a:ext cx="46038" cy="301625"/>
            </a:xfrm>
            <a:custGeom>
              <a:avLst/>
              <a:gdLst>
                <a:gd name="T0" fmla="*/ 57 w 57"/>
                <a:gd name="T1" fmla="*/ 27 h 380"/>
                <a:gd name="T2" fmla="*/ 57 w 57"/>
                <a:gd name="T3" fmla="*/ 67 h 380"/>
                <a:gd name="T4" fmla="*/ 57 w 57"/>
                <a:gd name="T5" fmla="*/ 103 h 380"/>
                <a:gd name="T6" fmla="*/ 57 w 57"/>
                <a:gd name="T7" fmla="*/ 138 h 380"/>
                <a:gd name="T8" fmla="*/ 57 w 57"/>
                <a:gd name="T9" fmla="*/ 170 h 380"/>
                <a:gd name="T10" fmla="*/ 57 w 57"/>
                <a:gd name="T11" fmla="*/ 199 h 380"/>
                <a:gd name="T12" fmla="*/ 57 w 57"/>
                <a:gd name="T13" fmla="*/ 227 h 380"/>
                <a:gd name="T14" fmla="*/ 57 w 57"/>
                <a:gd name="T15" fmla="*/ 250 h 380"/>
                <a:gd name="T16" fmla="*/ 57 w 57"/>
                <a:gd name="T17" fmla="*/ 273 h 380"/>
                <a:gd name="T18" fmla="*/ 57 w 57"/>
                <a:gd name="T19" fmla="*/ 292 h 380"/>
                <a:gd name="T20" fmla="*/ 55 w 57"/>
                <a:gd name="T21" fmla="*/ 309 h 380"/>
                <a:gd name="T22" fmla="*/ 55 w 57"/>
                <a:gd name="T23" fmla="*/ 325 h 380"/>
                <a:gd name="T24" fmla="*/ 55 w 57"/>
                <a:gd name="T25" fmla="*/ 338 h 380"/>
                <a:gd name="T26" fmla="*/ 55 w 57"/>
                <a:gd name="T27" fmla="*/ 348 h 380"/>
                <a:gd name="T28" fmla="*/ 54 w 57"/>
                <a:gd name="T29" fmla="*/ 355 h 380"/>
                <a:gd name="T30" fmla="*/ 54 w 57"/>
                <a:gd name="T31" fmla="*/ 359 h 380"/>
                <a:gd name="T32" fmla="*/ 52 w 57"/>
                <a:gd name="T33" fmla="*/ 367 h 380"/>
                <a:gd name="T34" fmla="*/ 48 w 57"/>
                <a:gd name="T35" fmla="*/ 372 h 380"/>
                <a:gd name="T36" fmla="*/ 44 w 57"/>
                <a:gd name="T37" fmla="*/ 378 h 380"/>
                <a:gd name="T38" fmla="*/ 40 w 57"/>
                <a:gd name="T39" fmla="*/ 380 h 380"/>
                <a:gd name="T40" fmla="*/ 38 w 57"/>
                <a:gd name="T41" fmla="*/ 380 h 380"/>
                <a:gd name="T42" fmla="*/ 33 w 57"/>
                <a:gd name="T43" fmla="*/ 376 h 380"/>
                <a:gd name="T44" fmla="*/ 27 w 57"/>
                <a:gd name="T45" fmla="*/ 369 h 380"/>
                <a:gd name="T46" fmla="*/ 23 w 57"/>
                <a:gd name="T47" fmla="*/ 355 h 380"/>
                <a:gd name="T48" fmla="*/ 19 w 57"/>
                <a:gd name="T49" fmla="*/ 344 h 380"/>
                <a:gd name="T50" fmla="*/ 17 w 57"/>
                <a:gd name="T51" fmla="*/ 334 h 380"/>
                <a:gd name="T52" fmla="*/ 13 w 57"/>
                <a:gd name="T53" fmla="*/ 323 h 380"/>
                <a:gd name="T54" fmla="*/ 11 w 57"/>
                <a:gd name="T55" fmla="*/ 309 h 380"/>
                <a:gd name="T56" fmla="*/ 11 w 57"/>
                <a:gd name="T57" fmla="*/ 294 h 380"/>
                <a:gd name="T58" fmla="*/ 10 w 57"/>
                <a:gd name="T59" fmla="*/ 277 h 380"/>
                <a:gd name="T60" fmla="*/ 11 w 57"/>
                <a:gd name="T61" fmla="*/ 248 h 380"/>
                <a:gd name="T62" fmla="*/ 13 w 57"/>
                <a:gd name="T63" fmla="*/ 203 h 380"/>
                <a:gd name="T64" fmla="*/ 13 w 57"/>
                <a:gd name="T65" fmla="*/ 161 h 380"/>
                <a:gd name="T66" fmla="*/ 11 w 57"/>
                <a:gd name="T67" fmla="*/ 121 h 380"/>
                <a:gd name="T68" fmla="*/ 10 w 57"/>
                <a:gd name="T69" fmla="*/ 84 h 380"/>
                <a:gd name="T70" fmla="*/ 6 w 57"/>
                <a:gd name="T71" fmla="*/ 59 h 380"/>
                <a:gd name="T72" fmla="*/ 4 w 57"/>
                <a:gd name="T73" fmla="*/ 46 h 380"/>
                <a:gd name="T74" fmla="*/ 2 w 57"/>
                <a:gd name="T75" fmla="*/ 35 h 380"/>
                <a:gd name="T76" fmla="*/ 0 w 57"/>
                <a:gd name="T77" fmla="*/ 19 h 380"/>
                <a:gd name="T78" fmla="*/ 0 w 57"/>
                <a:gd name="T79" fmla="*/ 8 h 380"/>
                <a:gd name="T80" fmla="*/ 4 w 57"/>
                <a:gd name="T81" fmla="*/ 2 h 380"/>
                <a:gd name="T82" fmla="*/ 10 w 57"/>
                <a:gd name="T83" fmla="*/ 0 h 380"/>
                <a:gd name="T84" fmla="*/ 19 w 57"/>
                <a:gd name="T85" fmla="*/ 0 h 380"/>
                <a:gd name="T86" fmla="*/ 36 w 57"/>
                <a:gd name="T87" fmla="*/ 2 h 380"/>
                <a:gd name="T88" fmla="*/ 57 w 57"/>
                <a:gd name="T89" fmla="*/ 6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7" h="380">
                  <a:moveTo>
                    <a:pt x="57" y="6"/>
                  </a:moveTo>
                  <a:lnTo>
                    <a:pt x="57" y="27"/>
                  </a:lnTo>
                  <a:lnTo>
                    <a:pt x="57" y="48"/>
                  </a:lnTo>
                  <a:lnTo>
                    <a:pt x="57" y="67"/>
                  </a:lnTo>
                  <a:lnTo>
                    <a:pt x="57" y="86"/>
                  </a:lnTo>
                  <a:lnTo>
                    <a:pt x="57" y="103"/>
                  </a:lnTo>
                  <a:lnTo>
                    <a:pt x="57" y="121"/>
                  </a:lnTo>
                  <a:lnTo>
                    <a:pt x="57" y="138"/>
                  </a:lnTo>
                  <a:lnTo>
                    <a:pt x="57" y="155"/>
                  </a:lnTo>
                  <a:lnTo>
                    <a:pt x="57" y="170"/>
                  </a:lnTo>
                  <a:lnTo>
                    <a:pt x="57" y="185"/>
                  </a:lnTo>
                  <a:lnTo>
                    <a:pt x="57" y="199"/>
                  </a:lnTo>
                  <a:lnTo>
                    <a:pt x="57" y="214"/>
                  </a:lnTo>
                  <a:lnTo>
                    <a:pt x="57" y="227"/>
                  </a:lnTo>
                  <a:lnTo>
                    <a:pt x="57" y="239"/>
                  </a:lnTo>
                  <a:lnTo>
                    <a:pt x="57" y="250"/>
                  </a:lnTo>
                  <a:lnTo>
                    <a:pt x="57" y="262"/>
                  </a:lnTo>
                  <a:lnTo>
                    <a:pt x="57" y="273"/>
                  </a:lnTo>
                  <a:lnTo>
                    <a:pt x="57" y="283"/>
                  </a:lnTo>
                  <a:lnTo>
                    <a:pt x="57" y="292"/>
                  </a:lnTo>
                  <a:lnTo>
                    <a:pt x="55" y="302"/>
                  </a:lnTo>
                  <a:lnTo>
                    <a:pt x="55" y="309"/>
                  </a:lnTo>
                  <a:lnTo>
                    <a:pt x="55" y="317"/>
                  </a:lnTo>
                  <a:lnTo>
                    <a:pt x="55" y="325"/>
                  </a:lnTo>
                  <a:lnTo>
                    <a:pt x="55" y="330"/>
                  </a:lnTo>
                  <a:lnTo>
                    <a:pt x="55" y="338"/>
                  </a:lnTo>
                  <a:lnTo>
                    <a:pt x="55" y="342"/>
                  </a:lnTo>
                  <a:lnTo>
                    <a:pt x="55" y="348"/>
                  </a:lnTo>
                  <a:lnTo>
                    <a:pt x="54" y="351"/>
                  </a:lnTo>
                  <a:lnTo>
                    <a:pt x="54" y="355"/>
                  </a:lnTo>
                  <a:lnTo>
                    <a:pt x="54" y="357"/>
                  </a:lnTo>
                  <a:lnTo>
                    <a:pt x="54" y="359"/>
                  </a:lnTo>
                  <a:lnTo>
                    <a:pt x="54" y="361"/>
                  </a:lnTo>
                  <a:lnTo>
                    <a:pt x="52" y="367"/>
                  </a:lnTo>
                  <a:lnTo>
                    <a:pt x="50" y="371"/>
                  </a:lnTo>
                  <a:lnTo>
                    <a:pt x="48" y="372"/>
                  </a:lnTo>
                  <a:lnTo>
                    <a:pt x="46" y="376"/>
                  </a:lnTo>
                  <a:lnTo>
                    <a:pt x="44" y="378"/>
                  </a:lnTo>
                  <a:lnTo>
                    <a:pt x="42" y="378"/>
                  </a:lnTo>
                  <a:lnTo>
                    <a:pt x="40" y="380"/>
                  </a:lnTo>
                  <a:lnTo>
                    <a:pt x="40" y="380"/>
                  </a:lnTo>
                  <a:lnTo>
                    <a:pt x="38" y="380"/>
                  </a:lnTo>
                  <a:lnTo>
                    <a:pt x="34" y="378"/>
                  </a:lnTo>
                  <a:lnTo>
                    <a:pt x="33" y="376"/>
                  </a:lnTo>
                  <a:lnTo>
                    <a:pt x="31" y="372"/>
                  </a:lnTo>
                  <a:lnTo>
                    <a:pt x="27" y="369"/>
                  </a:lnTo>
                  <a:lnTo>
                    <a:pt x="25" y="363"/>
                  </a:lnTo>
                  <a:lnTo>
                    <a:pt x="23" y="355"/>
                  </a:lnTo>
                  <a:lnTo>
                    <a:pt x="21" y="348"/>
                  </a:lnTo>
                  <a:lnTo>
                    <a:pt x="19" y="344"/>
                  </a:lnTo>
                  <a:lnTo>
                    <a:pt x="17" y="340"/>
                  </a:lnTo>
                  <a:lnTo>
                    <a:pt x="17" y="334"/>
                  </a:lnTo>
                  <a:lnTo>
                    <a:pt x="15" y="329"/>
                  </a:lnTo>
                  <a:lnTo>
                    <a:pt x="13" y="323"/>
                  </a:lnTo>
                  <a:lnTo>
                    <a:pt x="13" y="317"/>
                  </a:lnTo>
                  <a:lnTo>
                    <a:pt x="11" y="309"/>
                  </a:lnTo>
                  <a:lnTo>
                    <a:pt x="11" y="302"/>
                  </a:lnTo>
                  <a:lnTo>
                    <a:pt x="11" y="294"/>
                  </a:lnTo>
                  <a:lnTo>
                    <a:pt x="11" y="287"/>
                  </a:lnTo>
                  <a:lnTo>
                    <a:pt x="10" y="277"/>
                  </a:lnTo>
                  <a:lnTo>
                    <a:pt x="10" y="268"/>
                  </a:lnTo>
                  <a:lnTo>
                    <a:pt x="11" y="248"/>
                  </a:lnTo>
                  <a:lnTo>
                    <a:pt x="11" y="226"/>
                  </a:lnTo>
                  <a:lnTo>
                    <a:pt x="13" y="203"/>
                  </a:lnTo>
                  <a:lnTo>
                    <a:pt x="13" y="182"/>
                  </a:lnTo>
                  <a:lnTo>
                    <a:pt x="13" y="161"/>
                  </a:lnTo>
                  <a:lnTo>
                    <a:pt x="13" y="140"/>
                  </a:lnTo>
                  <a:lnTo>
                    <a:pt x="11" y="121"/>
                  </a:lnTo>
                  <a:lnTo>
                    <a:pt x="11" y="101"/>
                  </a:lnTo>
                  <a:lnTo>
                    <a:pt x="10" y="84"/>
                  </a:lnTo>
                  <a:lnTo>
                    <a:pt x="8" y="67"/>
                  </a:lnTo>
                  <a:lnTo>
                    <a:pt x="6" y="59"/>
                  </a:lnTo>
                  <a:lnTo>
                    <a:pt x="4" y="52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2" y="35"/>
                  </a:lnTo>
                  <a:lnTo>
                    <a:pt x="2" y="29"/>
                  </a:lnTo>
                  <a:lnTo>
                    <a:pt x="0" y="19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7" y="2"/>
                  </a:lnTo>
                  <a:lnTo>
                    <a:pt x="36" y="2"/>
                  </a:lnTo>
                  <a:lnTo>
                    <a:pt x="46" y="4"/>
                  </a:lnTo>
                  <a:lnTo>
                    <a:pt x="57" y="6"/>
                  </a:lnTo>
                  <a:lnTo>
                    <a:pt x="57" y="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9"/>
            <p:cNvSpPr/>
            <p:nvPr/>
          </p:nvSpPr>
          <p:spPr bwMode="auto">
            <a:xfrm>
              <a:off x="4300538" y="2555876"/>
              <a:ext cx="222250" cy="336550"/>
            </a:xfrm>
            <a:custGeom>
              <a:avLst/>
              <a:gdLst>
                <a:gd name="T0" fmla="*/ 225 w 281"/>
                <a:gd name="T1" fmla="*/ 410 h 426"/>
                <a:gd name="T2" fmla="*/ 214 w 281"/>
                <a:gd name="T3" fmla="*/ 422 h 426"/>
                <a:gd name="T4" fmla="*/ 204 w 281"/>
                <a:gd name="T5" fmla="*/ 426 h 426"/>
                <a:gd name="T6" fmla="*/ 197 w 281"/>
                <a:gd name="T7" fmla="*/ 426 h 426"/>
                <a:gd name="T8" fmla="*/ 191 w 281"/>
                <a:gd name="T9" fmla="*/ 412 h 426"/>
                <a:gd name="T10" fmla="*/ 189 w 281"/>
                <a:gd name="T11" fmla="*/ 389 h 426"/>
                <a:gd name="T12" fmla="*/ 176 w 281"/>
                <a:gd name="T13" fmla="*/ 359 h 426"/>
                <a:gd name="T14" fmla="*/ 155 w 281"/>
                <a:gd name="T15" fmla="*/ 319 h 426"/>
                <a:gd name="T16" fmla="*/ 159 w 281"/>
                <a:gd name="T17" fmla="*/ 304 h 426"/>
                <a:gd name="T18" fmla="*/ 180 w 281"/>
                <a:gd name="T19" fmla="*/ 304 h 426"/>
                <a:gd name="T20" fmla="*/ 185 w 281"/>
                <a:gd name="T21" fmla="*/ 300 h 426"/>
                <a:gd name="T22" fmla="*/ 189 w 281"/>
                <a:gd name="T23" fmla="*/ 286 h 426"/>
                <a:gd name="T24" fmla="*/ 193 w 281"/>
                <a:gd name="T25" fmla="*/ 263 h 426"/>
                <a:gd name="T26" fmla="*/ 195 w 281"/>
                <a:gd name="T27" fmla="*/ 233 h 426"/>
                <a:gd name="T28" fmla="*/ 195 w 281"/>
                <a:gd name="T29" fmla="*/ 191 h 426"/>
                <a:gd name="T30" fmla="*/ 195 w 281"/>
                <a:gd name="T31" fmla="*/ 153 h 426"/>
                <a:gd name="T32" fmla="*/ 193 w 281"/>
                <a:gd name="T33" fmla="*/ 122 h 426"/>
                <a:gd name="T34" fmla="*/ 191 w 281"/>
                <a:gd name="T35" fmla="*/ 97 h 426"/>
                <a:gd name="T36" fmla="*/ 187 w 281"/>
                <a:gd name="T37" fmla="*/ 78 h 426"/>
                <a:gd name="T38" fmla="*/ 183 w 281"/>
                <a:gd name="T39" fmla="*/ 67 h 426"/>
                <a:gd name="T40" fmla="*/ 172 w 281"/>
                <a:gd name="T41" fmla="*/ 63 h 426"/>
                <a:gd name="T42" fmla="*/ 145 w 281"/>
                <a:gd name="T43" fmla="*/ 63 h 426"/>
                <a:gd name="T44" fmla="*/ 105 w 281"/>
                <a:gd name="T45" fmla="*/ 71 h 426"/>
                <a:gd name="T46" fmla="*/ 61 w 281"/>
                <a:gd name="T47" fmla="*/ 76 h 426"/>
                <a:gd name="T48" fmla="*/ 23 w 281"/>
                <a:gd name="T49" fmla="*/ 78 h 426"/>
                <a:gd name="T50" fmla="*/ 0 w 281"/>
                <a:gd name="T51" fmla="*/ 42 h 426"/>
                <a:gd name="T52" fmla="*/ 86 w 281"/>
                <a:gd name="T53" fmla="*/ 36 h 426"/>
                <a:gd name="T54" fmla="*/ 138 w 281"/>
                <a:gd name="T55" fmla="*/ 29 h 426"/>
                <a:gd name="T56" fmla="*/ 166 w 281"/>
                <a:gd name="T57" fmla="*/ 19 h 426"/>
                <a:gd name="T58" fmla="*/ 182 w 281"/>
                <a:gd name="T59" fmla="*/ 10 h 426"/>
                <a:gd name="T60" fmla="*/ 197 w 281"/>
                <a:gd name="T61" fmla="*/ 2 h 426"/>
                <a:gd name="T62" fmla="*/ 212 w 281"/>
                <a:gd name="T63" fmla="*/ 4 h 426"/>
                <a:gd name="T64" fmla="*/ 227 w 281"/>
                <a:gd name="T65" fmla="*/ 15 h 426"/>
                <a:gd name="T66" fmla="*/ 250 w 281"/>
                <a:gd name="T67" fmla="*/ 29 h 426"/>
                <a:gd name="T68" fmla="*/ 266 w 281"/>
                <a:gd name="T69" fmla="*/ 48 h 426"/>
                <a:gd name="T70" fmla="*/ 277 w 281"/>
                <a:gd name="T71" fmla="*/ 61 h 426"/>
                <a:gd name="T72" fmla="*/ 281 w 281"/>
                <a:gd name="T73" fmla="*/ 73 h 426"/>
                <a:gd name="T74" fmla="*/ 268 w 281"/>
                <a:gd name="T75" fmla="*/ 84 h 426"/>
                <a:gd name="T76" fmla="*/ 264 w 281"/>
                <a:gd name="T77" fmla="*/ 90 h 426"/>
                <a:gd name="T78" fmla="*/ 260 w 281"/>
                <a:gd name="T79" fmla="*/ 99 h 426"/>
                <a:gd name="T80" fmla="*/ 258 w 281"/>
                <a:gd name="T81" fmla="*/ 115 h 426"/>
                <a:gd name="T82" fmla="*/ 258 w 281"/>
                <a:gd name="T83" fmla="*/ 134 h 426"/>
                <a:gd name="T84" fmla="*/ 258 w 281"/>
                <a:gd name="T85" fmla="*/ 158 h 426"/>
                <a:gd name="T86" fmla="*/ 258 w 281"/>
                <a:gd name="T87" fmla="*/ 242 h 426"/>
                <a:gd name="T88" fmla="*/ 252 w 281"/>
                <a:gd name="T89" fmla="*/ 324 h 426"/>
                <a:gd name="T90" fmla="*/ 245 w 281"/>
                <a:gd name="T91" fmla="*/ 363 h 426"/>
                <a:gd name="T92" fmla="*/ 235 w 281"/>
                <a:gd name="T93" fmla="*/ 389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1" h="426">
                  <a:moveTo>
                    <a:pt x="231" y="397"/>
                  </a:moveTo>
                  <a:lnTo>
                    <a:pt x="227" y="405"/>
                  </a:lnTo>
                  <a:lnTo>
                    <a:pt x="225" y="410"/>
                  </a:lnTo>
                  <a:lnTo>
                    <a:pt x="222" y="414"/>
                  </a:lnTo>
                  <a:lnTo>
                    <a:pt x="218" y="418"/>
                  </a:lnTo>
                  <a:lnTo>
                    <a:pt x="214" y="422"/>
                  </a:lnTo>
                  <a:lnTo>
                    <a:pt x="210" y="424"/>
                  </a:lnTo>
                  <a:lnTo>
                    <a:pt x="208" y="426"/>
                  </a:lnTo>
                  <a:lnTo>
                    <a:pt x="204" y="426"/>
                  </a:lnTo>
                  <a:lnTo>
                    <a:pt x="201" y="426"/>
                  </a:lnTo>
                  <a:lnTo>
                    <a:pt x="199" y="426"/>
                  </a:lnTo>
                  <a:lnTo>
                    <a:pt x="197" y="426"/>
                  </a:lnTo>
                  <a:lnTo>
                    <a:pt x="195" y="422"/>
                  </a:lnTo>
                  <a:lnTo>
                    <a:pt x="193" y="418"/>
                  </a:lnTo>
                  <a:lnTo>
                    <a:pt x="191" y="412"/>
                  </a:lnTo>
                  <a:lnTo>
                    <a:pt x="191" y="405"/>
                  </a:lnTo>
                  <a:lnTo>
                    <a:pt x="191" y="397"/>
                  </a:lnTo>
                  <a:lnTo>
                    <a:pt x="189" y="389"/>
                  </a:lnTo>
                  <a:lnTo>
                    <a:pt x="185" y="380"/>
                  </a:lnTo>
                  <a:lnTo>
                    <a:pt x="182" y="370"/>
                  </a:lnTo>
                  <a:lnTo>
                    <a:pt x="176" y="359"/>
                  </a:lnTo>
                  <a:lnTo>
                    <a:pt x="170" y="347"/>
                  </a:lnTo>
                  <a:lnTo>
                    <a:pt x="162" y="334"/>
                  </a:lnTo>
                  <a:lnTo>
                    <a:pt x="155" y="319"/>
                  </a:lnTo>
                  <a:lnTo>
                    <a:pt x="145" y="304"/>
                  </a:lnTo>
                  <a:lnTo>
                    <a:pt x="153" y="304"/>
                  </a:lnTo>
                  <a:lnTo>
                    <a:pt x="159" y="304"/>
                  </a:lnTo>
                  <a:lnTo>
                    <a:pt x="168" y="304"/>
                  </a:lnTo>
                  <a:lnTo>
                    <a:pt x="178" y="304"/>
                  </a:lnTo>
                  <a:lnTo>
                    <a:pt x="180" y="304"/>
                  </a:lnTo>
                  <a:lnTo>
                    <a:pt x="182" y="304"/>
                  </a:lnTo>
                  <a:lnTo>
                    <a:pt x="183" y="302"/>
                  </a:lnTo>
                  <a:lnTo>
                    <a:pt x="185" y="300"/>
                  </a:lnTo>
                  <a:lnTo>
                    <a:pt x="187" y="296"/>
                  </a:lnTo>
                  <a:lnTo>
                    <a:pt x="189" y="292"/>
                  </a:lnTo>
                  <a:lnTo>
                    <a:pt x="189" y="286"/>
                  </a:lnTo>
                  <a:lnTo>
                    <a:pt x="191" y="279"/>
                  </a:lnTo>
                  <a:lnTo>
                    <a:pt x="193" y="271"/>
                  </a:lnTo>
                  <a:lnTo>
                    <a:pt x="193" y="263"/>
                  </a:lnTo>
                  <a:lnTo>
                    <a:pt x="193" y="254"/>
                  </a:lnTo>
                  <a:lnTo>
                    <a:pt x="195" y="244"/>
                  </a:lnTo>
                  <a:lnTo>
                    <a:pt x="195" y="233"/>
                  </a:lnTo>
                  <a:lnTo>
                    <a:pt x="195" y="220"/>
                  </a:lnTo>
                  <a:lnTo>
                    <a:pt x="195" y="206"/>
                  </a:lnTo>
                  <a:lnTo>
                    <a:pt x="195" y="191"/>
                  </a:lnTo>
                  <a:lnTo>
                    <a:pt x="195" y="178"/>
                  </a:lnTo>
                  <a:lnTo>
                    <a:pt x="195" y="166"/>
                  </a:lnTo>
                  <a:lnTo>
                    <a:pt x="195" y="153"/>
                  </a:lnTo>
                  <a:lnTo>
                    <a:pt x="195" y="141"/>
                  </a:lnTo>
                  <a:lnTo>
                    <a:pt x="193" y="132"/>
                  </a:lnTo>
                  <a:lnTo>
                    <a:pt x="193" y="122"/>
                  </a:lnTo>
                  <a:lnTo>
                    <a:pt x="193" y="113"/>
                  </a:lnTo>
                  <a:lnTo>
                    <a:pt x="191" y="105"/>
                  </a:lnTo>
                  <a:lnTo>
                    <a:pt x="191" y="97"/>
                  </a:lnTo>
                  <a:lnTo>
                    <a:pt x="189" y="90"/>
                  </a:lnTo>
                  <a:lnTo>
                    <a:pt x="189" y="84"/>
                  </a:lnTo>
                  <a:lnTo>
                    <a:pt x="187" y="78"/>
                  </a:lnTo>
                  <a:lnTo>
                    <a:pt x="185" y="74"/>
                  </a:lnTo>
                  <a:lnTo>
                    <a:pt x="185" y="71"/>
                  </a:lnTo>
                  <a:lnTo>
                    <a:pt x="183" y="67"/>
                  </a:lnTo>
                  <a:lnTo>
                    <a:pt x="182" y="65"/>
                  </a:lnTo>
                  <a:lnTo>
                    <a:pt x="178" y="65"/>
                  </a:lnTo>
                  <a:lnTo>
                    <a:pt x="172" y="63"/>
                  </a:lnTo>
                  <a:lnTo>
                    <a:pt x="164" y="63"/>
                  </a:lnTo>
                  <a:lnTo>
                    <a:pt x="155" y="63"/>
                  </a:lnTo>
                  <a:lnTo>
                    <a:pt x="145" y="63"/>
                  </a:lnTo>
                  <a:lnTo>
                    <a:pt x="132" y="65"/>
                  </a:lnTo>
                  <a:lnTo>
                    <a:pt x="118" y="67"/>
                  </a:lnTo>
                  <a:lnTo>
                    <a:pt x="105" y="71"/>
                  </a:lnTo>
                  <a:lnTo>
                    <a:pt x="90" y="73"/>
                  </a:lnTo>
                  <a:lnTo>
                    <a:pt x="75" y="76"/>
                  </a:lnTo>
                  <a:lnTo>
                    <a:pt x="61" y="76"/>
                  </a:lnTo>
                  <a:lnTo>
                    <a:pt x="48" y="78"/>
                  </a:lnTo>
                  <a:lnTo>
                    <a:pt x="34" y="78"/>
                  </a:lnTo>
                  <a:lnTo>
                    <a:pt x="23" y="78"/>
                  </a:lnTo>
                  <a:lnTo>
                    <a:pt x="12" y="76"/>
                  </a:lnTo>
                  <a:lnTo>
                    <a:pt x="0" y="74"/>
                  </a:lnTo>
                  <a:lnTo>
                    <a:pt x="0" y="42"/>
                  </a:lnTo>
                  <a:lnTo>
                    <a:pt x="31" y="42"/>
                  </a:lnTo>
                  <a:lnTo>
                    <a:pt x="59" y="40"/>
                  </a:lnTo>
                  <a:lnTo>
                    <a:pt x="86" y="36"/>
                  </a:lnTo>
                  <a:lnTo>
                    <a:pt x="113" y="32"/>
                  </a:lnTo>
                  <a:lnTo>
                    <a:pt x="126" y="31"/>
                  </a:lnTo>
                  <a:lnTo>
                    <a:pt x="138" y="29"/>
                  </a:lnTo>
                  <a:lnTo>
                    <a:pt x="149" y="27"/>
                  </a:lnTo>
                  <a:lnTo>
                    <a:pt x="159" y="23"/>
                  </a:lnTo>
                  <a:lnTo>
                    <a:pt x="166" y="19"/>
                  </a:lnTo>
                  <a:lnTo>
                    <a:pt x="172" y="17"/>
                  </a:lnTo>
                  <a:lnTo>
                    <a:pt x="178" y="13"/>
                  </a:lnTo>
                  <a:lnTo>
                    <a:pt x="182" y="10"/>
                  </a:lnTo>
                  <a:lnTo>
                    <a:pt x="185" y="6"/>
                  </a:lnTo>
                  <a:lnTo>
                    <a:pt x="191" y="4"/>
                  </a:lnTo>
                  <a:lnTo>
                    <a:pt x="197" y="2"/>
                  </a:lnTo>
                  <a:lnTo>
                    <a:pt x="204" y="0"/>
                  </a:lnTo>
                  <a:lnTo>
                    <a:pt x="208" y="2"/>
                  </a:lnTo>
                  <a:lnTo>
                    <a:pt x="212" y="4"/>
                  </a:lnTo>
                  <a:lnTo>
                    <a:pt x="216" y="8"/>
                  </a:lnTo>
                  <a:lnTo>
                    <a:pt x="222" y="11"/>
                  </a:lnTo>
                  <a:lnTo>
                    <a:pt x="227" y="15"/>
                  </a:lnTo>
                  <a:lnTo>
                    <a:pt x="235" y="19"/>
                  </a:lnTo>
                  <a:lnTo>
                    <a:pt x="241" y="23"/>
                  </a:lnTo>
                  <a:lnTo>
                    <a:pt x="250" y="29"/>
                  </a:lnTo>
                  <a:lnTo>
                    <a:pt x="256" y="34"/>
                  </a:lnTo>
                  <a:lnTo>
                    <a:pt x="262" y="42"/>
                  </a:lnTo>
                  <a:lnTo>
                    <a:pt x="266" y="48"/>
                  </a:lnTo>
                  <a:lnTo>
                    <a:pt x="271" y="52"/>
                  </a:lnTo>
                  <a:lnTo>
                    <a:pt x="273" y="57"/>
                  </a:lnTo>
                  <a:lnTo>
                    <a:pt x="277" y="61"/>
                  </a:lnTo>
                  <a:lnTo>
                    <a:pt x="279" y="63"/>
                  </a:lnTo>
                  <a:lnTo>
                    <a:pt x="281" y="65"/>
                  </a:lnTo>
                  <a:lnTo>
                    <a:pt x="281" y="73"/>
                  </a:lnTo>
                  <a:lnTo>
                    <a:pt x="277" y="76"/>
                  </a:lnTo>
                  <a:lnTo>
                    <a:pt x="273" y="80"/>
                  </a:lnTo>
                  <a:lnTo>
                    <a:pt x="268" y="84"/>
                  </a:lnTo>
                  <a:lnTo>
                    <a:pt x="266" y="86"/>
                  </a:lnTo>
                  <a:lnTo>
                    <a:pt x="264" y="88"/>
                  </a:lnTo>
                  <a:lnTo>
                    <a:pt x="264" y="90"/>
                  </a:lnTo>
                  <a:lnTo>
                    <a:pt x="262" y="92"/>
                  </a:lnTo>
                  <a:lnTo>
                    <a:pt x="260" y="95"/>
                  </a:lnTo>
                  <a:lnTo>
                    <a:pt x="260" y="99"/>
                  </a:lnTo>
                  <a:lnTo>
                    <a:pt x="260" y="103"/>
                  </a:lnTo>
                  <a:lnTo>
                    <a:pt x="258" y="109"/>
                  </a:lnTo>
                  <a:lnTo>
                    <a:pt x="258" y="115"/>
                  </a:lnTo>
                  <a:lnTo>
                    <a:pt x="258" y="120"/>
                  </a:lnTo>
                  <a:lnTo>
                    <a:pt x="258" y="128"/>
                  </a:lnTo>
                  <a:lnTo>
                    <a:pt x="258" y="134"/>
                  </a:lnTo>
                  <a:lnTo>
                    <a:pt x="258" y="141"/>
                  </a:lnTo>
                  <a:lnTo>
                    <a:pt x="258" y="151"/>
                  </a:lnTo>
                  <a:lnTo>
                    <a:pt x="258" y="158"/>
                  </a:lnTo>
                  <a:lnTo>
                    <a:pt x="258" y="168"/>
                  </a:lnTo>
                  <a:lnTo>
                    <a:pt x="258" y="206"/>
                  </a:lnTo>
                  <a:lnTo>
                    <a:pt x="258" y="242"/>
                  </a:lnTo>
                  <a:lnTo>
                    <a:pt x="256" y="277"/>
                  </a:lnTo>
                  <a:lnTo>
                    <a:pt x="254" y="309"/>
                  </a:lnTo>
                  <a:lnTo>
                    <a:pt x="252" y="324"/>
                  </a:lnTo>
                  <a:lnTo>
                    <a:pt x="250" y="338"/>
                  </a:lnTo>
                  <a:lnTo>
                    <a:pt x="247" y="349"/>
                  </a:lnTo>
                  <a:lnTo>
                    <a:pt x="245" y="363"/>
                  </a:lnTo>
                  <a:lnTo>
                    <a:pt x="241" y="372"/>
                  </a:lnTo>
                  <a:lnTo>
                    <a:pt x="239" y="382"/>
                  </a:lnTo>
                  <a:lnTo>
                    <a:pt x="235" y="389"/>
                  </a:lnTo>
                  <a:lnTo>
                    <a:pt x="231" y="397"/>
                  </a:lnTo>
                  <a:lnTo>
                    <a:pt x="231" y="39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0"/>
            <p:cNvSpPr/>
            <p:nvPr/>
          </p:nvSpPr>
          <p:spPr bwMode="auto">
            <a:xfrm>
              <a:off x="4318000" y="2668588"/>
              <a:ext cx="107950" cy="46038"/>
            </a:xfrm>
            <a:custGeom>
              <a:avLst/>
              <a:gdLst>
                <a:gd name="T0" fmla="*/ 0 w 136"/>
                <a:gd name="T1" fmla="*/ 57 h 57"/>
                <a:gd name="T2" fmla="*/ 0 w 136"/>
                <a:gd name="T3" fmla="*/ 15 h 57"/>
                <a:gd name="T4" fmla="*/ 11 w 136"/>
                <a:gd name="T5" fmla="*/ 14 h 57"/>
                <a:gd name="T6" fmla="*/ 25 w 136"/>
                <a:gd name="T7" fmla="*/ 12 h 57"/>
                <a:gd name="T8" fmla="*/ 34 w 136"/>
                <a:gd name="T9" fmla="*/ 10 h 57"/>
                <a:gd name="T10" fmla="*/ 46 w 136"/>
                <a:gd name="T11" fmla="*/ 8 h 57"/>
                <a:gd name="T12" fmla="*/ 55 w 136"/>
                <a:gd name="T13" fmla="*/ 6 h 57"/>
                <a:gd name="T14" fmla="*/ 63 w 136"/>
                <a:gd name="T15" fmla="*/ 4 h 57"/>
                <a:gd name="T16" fmla="*/ 73 w 136"/>
                <a:gd name="T17" fmla="*/ 2 h 57"/>
                <a:gd name="T18" fmla="*/ 80 w 136"/>
                <a:gd name="T19" fmla="*/ 2 h 57"/>
                <a:gd name="T20" fmla="*/ 86 w 136"/>
                <a:gd name="T21" fmla="*/ 2 h 57"/>
                <a:gd name="T22" fmla="*/ 92 w 136"/>
                <a:gd name="T23" fmla="*/ 0 h 57"/>
                <a:gd name="T24" fmla="*/ 97 w 136"/>
                <a:gd name="T25" fmla="*/ 0 h 57"/>
                <a:gd name="T26" fmla="*/ 103 w 136"/>
                <a:gd name="T27" fmla="*/ 0 h 57"/>
                <a:gd name="T28" fmla="*/ 107 w 136"/>
                <a:gd name="T29" fmla="*/ 0 h 57"/>
                <a:gd name="T30" fmla="*/ 111 w 136"/>
                <a:gd name="T31" fmla="*/ 0 h 57"/>
                <a:gd name="T32" fmla="*/ 115 w 136"/>
                <a:gd name="T33" fmla="*/ 2 h 57"/>
                <a:gd name="T34" fmla="*/ 118 w 136"/>
                <a:gd name="T35" fmla="*/ 2 h 57"/>
                <a:gd name="T36" fmla="*/ 122 w 136"/>
                <a:gd name="T37" fmla="*/ 6 h 57"/>
                <a:gd name="T38" fmla="*/ 126 w 136"/>
                <a:gd name="T39" fmla="*/ 10 h 57"/>
                <a:gd name="T40" fmla="*/ 130 w 136"/>
                <a:gd name="T41" fmla="*/ 12 h 57"/>
                <a:gd name="T42" fmla="*/ 132 w 136"/>
                <a:gd name="T43" fmla="*/ 15 h 57"/>
                <a:gd name="T44" fmla="*/ 134 w 136"/>
                <a:gd name="T45" fmla="*/ 19 h 57"/>
                <a:gd name="T46" fmla="*/ 136 w 136"/>
                <a:gd name="T47" fmla="*/ 21 h 57"/>
                <a:gd name="T48" fmla="*/ 136 w 136"/>
                <a:gd name="T49" fmla="*/ 23 h 57"/>
                <a:gd name="T50" fmla="*/ 136 w 136"/>
                <a:gd name="T51" fmla="*/ 25 h 57"/>
                <a:gd name="T52" fmla="*/ 136 w 136"/>
                <a:gd name="T53" fmla="*/ 27 h 57"/>
                <a:gd name="T54" fmla="*/ 134 w 136"/>
                <a:gd name="T55" fmla="*/ 27 h 57"/>
                <a:gd name="T56" fmla="*/ 132 w 136"/>
                <a:gd name="T57" fmla="*/ 29 h 57"/>
                <a:gd name="T58" fmla="*/ 128 w 136"/>
                <a:gd name="T59" fmla="*/ 31 h 57"/>
                <a:gd name="T60" fmla="*/ 122 w 136"/>
                <a:gd name="T61" fmla="*/ 33 h 57"/>
                <a:gd name="T62" fmla="*/ 117 w 136"/>
                <a:gd name="T63" fmla="*/ 35 h 57"/>
                <a:gd name="T64" fmla="*/ 111 w 136"/>
                <a:gd name="T65" fmla="*/ 36 h 57"/>
                <a:gd name="T66" fmla="*/ 101 w 136"/>
                <a:gd name="T67" fmla="*/ 38 h 57"/>
                <a:gd name="T68" fmla="*/ 94 w 136"/>
                <a:gd name="T69" fmla="*/ 40 h 57"/>
                <a:gd name="T70" fmla="*/ 82 w 136"/>
                <a:gd name="T71" fmla="*/ 42 h 57"/>
                <a:gd name="T72" fmla="*/ 73 w 136"/>
                <a:gd name="T73" fmla="*/ 46 h 57"/>
                <a:gd name="T74" fmla="*/ 59 w 136"/>
                <a:gd name="T75" fmla="*/ 48 h 57"/>
                <a:gd name="T76" fmla="*/ 46 w 136"/>
                <a:gd name="T77" fmla="*/ 50 h 57"/>
                <a:gd name="T78" fmla="*/ 32 w 136"/>
                <a:gd name="T79" fmla="*/ 54 h 57"/>
                <a:gd name="T80" fmla="*/ 17 w 136"/>
                <a:gd name="T81" fmla="*/ 56 h 57"/>
                <a:gd name="T82" fmla="*/ 0 w 136"/>
                <a:gd name="T83" fmla="*/ 57 h 57"/>
                <a:gd name="T84" fmla="*/ 0 w 136"/>
                <a:gd name="T8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6" h="57">
                  <a:moveTo>
                    <a:pt x="0" y="57"/>
                  </a:moveTo>
                  <a:lnTo>
                    <a:pt x="0" y="15"/>
                  </a:lnTo>
                  <a:lnTo>
                    <a:pt x="11" y="14"/>
                  </a:lnTo>
                  <a:lnTo>
                    <a:pt x="25" y="12"/>
                  </a:lnTo>
                  <a:lnTo>
                    <a:pt x="34" y="10"/>
                  </a:lnTo>
                  <a:lnTo>
                    <a:pt x="46" y="8"/>
                  </a:lnTo>
                  <a:lnTo>
                    <a:pt x="55" y="6"/>
                  </a:lnTo>
                  <a:lnTo>
                    <a:pt x="63" y="4"/>
                  </a:lnTo>
                  <a:lnTo>
                    <a:pt x="73" y="2"/>
                  </a:lnTo>
                  <a:lnTo>
                    <a:pt x="80" y="2"/>
                  </a:lnTo>
                  <a:lnTo>
                    <a:pt x="86" y="2"/>
                  </a:lnTo>
                  <a:lnTo>
                    <a:pt x="92" y="0"/>
                  </a:lnTo>
                  <a:lnTo>
                    <a:pt x="97" y="0"/>
                  </a:lnTo>
                  <a:lnTo>
                    <a:pt x="103" y="0"/>
                  </a:lnTo>
                  <a:lnTo>
                    <a:pt x="107" y="0"/>
                  </a:lnTo>
                  <a:lnTo>
                    <a:pt x="111" y="0"/>
                  </a:lnTo>
                  <a:lnTo>
                    <a:pt x="115" y="2"/>
                  </a:lnTo>
                  <a:lnTo>
                    <a:pt x="118" y="2"/>
                  </a:lnTo>
                  <a:lnTo>
                    <a:pt x="122" y="6"/>
                  </a:lnTo>
                  <a:lnTo>
                    <a:pt x="126" y="10"/>
                  </a:lnTo>
                  <a:lnTo>
                    <a:pt x="130" y="12"/>
                  </a:lnTo>
                  <a:lnTo>
                    <a:pt x="132" y="15"/>
                  </a:lnTo>
                  <a:lnTo>
                    <a:pt x="134" y="19"/>
                  </a:lnTo>
                  <a:lnTo>
                    <a:pt x="136" y="21"/>
                  </a:lnTo>
                  <a:lnTo>
                    <a:pt x="136" y="23"/>
                  </a:lnTo>
                  <a:lnTo>
                    <a:pt x="136" y="25"/>
                  </a:lnTo>
                  <a:lnTo>
                    <a:pt x="136" y="27"/>
                  </a:lnTo>
                  <a:lnTo>
                    <a:pt x="134" y="27"/>
                  </a:lnTo>
                  <a:lnTo>
                    <a:pt x="132" y="29"/>
                  </a:lnTo>
                  <a:lnTo>
                    <a:pt x="128" y="31"/>
                  </a:lnTo>
                  <a:lnTo>
                    <a:pt x="122" y="33"/>
                  </a:lnTo>
                  <a:lnTo>
                    <a:pt x="117" y="35"/>
                  </a:lnTo>
                  <a:lnTo>
                    <a:pt x="111" y="36"/>
                  </a:lnTo>
                  <a:lnTo>
                    <a:pt x="101" y="38"/>
                  </a:lnTo>
                  <a:lnTo>
                    <a:pt x="94" y="40"/>
                  </a:lnTo>
                  <a:lnTo>
                    <a:pt x="82" y="42"/>
                  </a:lnTo>
                  <a:lnTo>
                    <a:pt x="73" y="46"/>
                  </a:lnTo>
                  <a:lnTo>
                    <a:pt x="59" y="48"/>
                  </a:lnTo>
                  <a:lnTo>
                    <a:pt x="46" y="50"/>
                  </a:lnTo>
                  <a:lnTo>
                    <a:pt x="32" y="54"/>
                  </a:lnTo>
                  <a:lnTo>
                    <a:pt x="17" y="56"/>
                  </a:lnTo>
                  <a:lnTo>
                    <a:pt x="0" y="57"/>
                  </a:lnTo>
                  <a:lnTo>
                    <a:pt x="0" y="5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1"/>
            <p:cNvSpPr/>
            <p:nvPr/>
          </p:nvSpPr>
          <p:spPr bwMode="auto">
            <a:xfrm>
              <a:off x="4306888" y="2781301"/>
              <a:ext cx="155575" cy="44450"/>
            </a:xfrm>
            <a:custGeom>
              <a:avLst/>
              <a:gdLst>
                <a:gd name="T0" fmla="*/ 194 w 194"/>
                <a:gd name="T1" fmla="*/ 42 h 58"/>
                <a:gd name="T2" fmla="*/ 172 w 194"/>
                <a:gd name="T3" fmla="*/ 44 h 58"/>
                <a:gd name="T4" fmla="*/ 149 w 194"/>
                <a:gd name="T5" fmla="*/ 44 h 58"/>
                <a:gd name="T6" fmla="*/ 126 w 194"/>
                <a:gd name="T7" fmla="*/ 44 h 58"/>
                <a:gd name="T8" fmla="*/ 103 w 194"/>
                <a:gd name="T9" fmla="*/ 46 h 58"/>
                <a:gd name="T10" fmla="*/ 78 w 194"/>
                <a:gd name="T11" fmla="*/ 48 h 58"/>
                <a:gd name="T12" fmla="*/ 51 w 194"/>
                <a:gd name="T13" fmla="*/ 52 h 58"/>
                <a:gd name="T14" fmla="*/ 26 w 194"/>
                <a:gd name="T15" fmla="*/ 54 h 58"/>
                <a:gd name="T16" fmla="*/ 0 w 194"/>
                <a:gd name="T17" fmla="*/ 58 h 58"/>
                <a:gd name="T18" fmla="*/ 0 w 194"/>
                <a:gd name="T19" fmla="*/ 16 h 58"/>
                <a:gd name="T20" fmla="*/ 11 w 194"/>
                <a:gd name="T21" fmla="*/ 14 h 58"/>
                <a:gd name="T22" fmla="*/ 23 w 194"/>
                <a:gd name="T23" fmla="*/ 12 h 58"/>
                <a:gd name="T24" fmla="*/ 32 w 194"/>
                <a:gd name="T25" fmla="*/ 10 h 58"/>
                <a:gd name="T26" fmla="*/ 44 w 194"/>
                <a:gd name="T27" fmla="*/ 10 h 58"/>
                <a:gd name="T28" fmla="*/ 53 w 194"/>
                <a:gd name="T29" fmla="*/ 8 h 58"/>
                <a:gd name="T30" fmla="*/ 61 w 194"/>
                <a:gd name="T31" fmla="*/ 6 h 58"/>
                <a:gd name="T32" fmla="*/ 70 w 194"/>
                <a:gd name="T33" fmla="*/ 6 h 58"/>
                <a:gd name="T34" fmla="*/ 78 w 194"/>
                <a:gd name="T35" fmla="*/ 4 h 58"/>
                <a:gd name="T36" fmla="*/ 86 w 194"/>
                <a:gd name="T37" fmla="*/ 4 h 58"/>
                <a:gd name="T38" fmla="*/ 93 w 194"/>
                <a:gd name="T39" fmla="*/ 2 h 58"/>
                <a:gd name="T40" fmla="*/ 107 w 194"/>
                <a:gd name="T41" fmla="*/ 2 h 58"/>
                <a:gd name="T42" fmla="*/ 116 w 194"/>
                <a:gd name="T43" fmla="*/ 2 h 58"/>
                <a:gd name="T44" fmla="*/ 126 w 194"/>
                <a:gd name="T45" fmla="*/ 0 h 58"/>
                <a:gd name="T46" fmla="*/ 135 w 194"/>
                <a:gd name="T47" fmla="*/ 2 h 58"/>
                <a:gd name="T48" fmla="*/ 143 w 194"/>
                <a:gd name="T49" fmla="*/ 4 h 58"/>
                <a:gd name="T50" fmla="*/ 152 w 194"/>
                <a:gd name="T51" fmla="*/ 6 h 58"/>
                <a:gd name="T52" fmla="*/ 160 w 194"/>
                <a:gd name="T53" fmla="*/ 12 h 58"/>
                <a:gd name="T54" fmla="*/ 170 w 194"/>
                <a:gd name="T55" fmla="*/ 18 h 58"/>
                <a:gd name="T56" fmla="*/ 177 w 194"/>
                <a:gd name="T57" fmla="*/ 25 h 58"/>
                <a:gd name="T58" fmla="*/ 187 w 194"/>
                <a:gd name="T59" fmla="*/ 33 h 58"/>
                <a:gd name="T60" fmla="*/ 194 w 194"/>
                <a:gd name="T61" fmla="*/ 42 h 58"/>
                <a:gd name="T62" fmla="*/ 194 w 194"/>
                <a:gd name="T63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4" h="58">
                  <a:moveTo>
                    <a:pt x="194" y="42"/>
                  </a:moveTo>
                  <a:lnTo>
                    <a:pt x="172" y="44"/>
                  </a:lnTo>
                  <a:lnTo>
                    <a:pt x="149" y="44"/>
                  </a:lnTo>
                  <a:lnTo>
                    <a:pt x="126" y="44"/>
                  </a:lnTo>
                  <a:lnTo>
                    <a:pt x="103" y="46"/>
                  </a:lnTo>
                  <a:lnTo>
                    <a:pt x="78" y="48"/>
                  </a:lnTo>
                  <a:lnTo>
                    <a:pt x="51" y="52"/>
                  </a:lnTo>
                  <a:lnTo>
                    <a:pt x="26" y="54"/>
                  </a:lnTo>
                  <a:lnTo>
                    <a:pt x="0" y="58"/>
                  </a:lnTo>
                  <a:lnTo>
                    <a:pt x="0" y="16"/>
                  </a:lnTo>
                  <a:lnTo>
                    <a:pt x="11" y="14"/>
                  </a:lnTo>
                  <a:lnTo>
                    <a:pt x="23" y="12"/>
                  </a:lnTo>
                  <a:lnTo>
                    <a:pt x="32" y="10"/>
                  </a:lnTo>
                  <a:lnTo>
                    <a:pt x="44" y="10"/>
                  </a:lnTo>
                  <a:lnTo>
                    <a:pt x="53" y="8"/>
                  </a:lnTo>
                  <a:lnTo>
                    <a:pt x="61" y="6"/>
                  </a:lnTo>
                  <a:lnTo>
                    <a:pt x="70" y="6"/>
                  </a:lnTo>
                  <a:lnTo>
                    <a:pt x="78" y="4"/>
                  </a:lnTo>
                  <a:lnTo>
                    <a:pt x="86" y="4"/>
                  </a:lnTo>
                  <a:lnTo>
                    <a:pt x="93" y="2"/>
                  </a:lnTo>
                  <a:lnTo>
                    <a:pt x="107" y="2"/>
                  </a:lnTo>
                  <a:lnTo>
                    <a:pt x="116" y="2"/>
                  </a:lnTo>
                  <a:lnTo>
                    <a:pt x="126" y="0"/>
                  </a:lnTo>
                  <a:lnTo>
                    <a:pt x="135" y="2"/>
                  </a:lnTo>
                  <a:lnTo>
                    <a:pt x="143" y="4"/>
                  </a:lnTo>
                  <a:lnTo>
                    <a:pt x="152" y="6"/>
                  </a:lnTo>
                  <a:lnTo>
                    <a:pt x="160" y="12"/>
                  </a:lnTo>
                  <a:lnTo>
                    <a:pt x="170" y="18"/>
                  </a:lnTo>
                  <a:lnTo>
                    <a:pt x="177" y="25"/>
                  </a:lnTo>
                  <a:lnTo>
                    <a:pt x="187" y="33"/>
                  </a:lnTo>
                  <a:lnTo>
                    <a:pt x="194" y="42"/>
                  </a:lnTo>
                  <a:lnTo>
                    <a:pt x="194" y="4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2"/>
            <p:cNvSpPr/>
            <p:nvPr/>
          </p:nvSpPr>
          <p:spPr bwMode="auto">
            <a:xfrm>
              <a:off x="4519613" y="2725738"/>
              <a:ext cx="346075" cy="77788"/>
            </a:xfrm>
            <a:custGeom>
              <a:avLst/>
              <a:gdLst>
                <a:gd name="T0" fmla="*/ 111 w 436"/>
                <a:gd name="T1" fmla="*/ 88 h 97"/>
                <a:gd name="T2" fmla="*/ 84 w 436"/>
                <a:gd name="T3" fmla="*/ 91 h 97"/>
                <a:gd name="T4" fmla="*/ 63 w 436"/>
                <a:gd name="T5" fmla="*/ 95 h 97"/>
                <a:gd name="T6" fmla="*/ 50 w 436"/>
                <a:gd name="T7" fmla="*/ 97 h 97"/>
                <a:gd name="T8" fmla="*/ 42 w 436"/>
                <a:gd name="T9" fmla="*/ 97 h 97"/>
                <a:gd name="T10" fmla="*/ 33 w 436"/>
                <a:gd name="T11" fmla="*/ 91 h 97"/>
                <a:gd name="T12" fmla="*/ 21 w 436"/>
                <a:gd name="T13" fmla="*/ 82 h 97"/>
                <a:gd name="T14" fmla="*/ 8 w 436"/>
                <a:gd name="T15" fmla="*/ 68 h 97"/>
                <a:gd name="T16" fmla="*/ 6 w 436"/>
                <a:gd name="T17" fmla="*/ 59 h 97"/>
                <a:gd name="T18" fmla="*/ 21 w 436"/>
                <a:gd name="T19" fmla="*/ 57 h 97"/>
                <a:gd name="T20" fmla="*/ 38 w 436"/>
                <a:gd name="T21" fmla="*/ 53 h 97"/>
                <a:gd name="T22" fmla="*/ 57 w 436"/>
                <a:gd name="T23" fmla="*/ 49 h 97"/>
                <a:gd name="T24" fmla="*/ 80 w 436"/>
                <a:gd name="T25" fmla="*/ 44 h 97"/>
                <a:gd name="T26" fmla="*/ 103 w 436"/>
                <a:gd name="T27" fmla="*/ 38 h 97"/>
                <a:gd name="T28" fmla="*/ 132 w 436"/>
                <a:gd name="T29" fmla="*/ 32 h 97"/>
                <a:gd name="T30" fmla="*/ 161 w 436"/>
                <a:gd name="T31" fmla="*/ 26 h 97"/>
                <a:gd name="T32" fmla="*/ 193 w 436"/>
                <a:gd name="T33" fmla="*/ 21 h 97"/>
                <a:gd name="T34" fmla="*/ 222 w 436"/>
                <a:gd name="T35" fmla="*/ 15 h 97"/>
                <a:gd name="T36" fmla="*/ 250 w 436"/>
                <a:gd name="T37" fmla="*/ 11 h 97"/>
                <a:gd name="T38" fmla="*/ 275 w 436"/>
                <a:gd name="T39" fmla="*/ 7 h 97"/>
                <a:gd name="T40" fmla="*/ 296 w 436"/>
                <a:gd name="T41" fmla="*/ 4 h 97"/>
                <a:gd name="T42" fmla="*/ 315 w 436"/>
                <a:gd name="T43" fmla="*/ 2 h 97"/>
                <a:gd name="T44" fmla="*/ 333 w 436"/>
                <a:gd name="T45" fmla="*/ 0 h 97"/>
                <a:gd name="T46" fmla="*/ 348 w 436"/>
                <a:gd name="T47" fmla="*/ 0 h 97"/>
                <a:gd name="T48" fmla="*/ 365 w 436"/>
                <a:gd name="T49" fmla="*/ 0 h 97"/>
                <a:gd name="T50" fmla="*/ 384 w 436"/>
                <a:gd name="T51" fmla="*/ 2 h 97"/>
                <a:gd name="T52" fmla="*/ 399 w 436"/>
                <a:gd name="T53" fmla="*/ 5 h 97"/>
                <a:gd name="T54" fmla="*/ 413 w 436"/>
                <a:gd name="T55" fmla="*/ 9 h 97"/>
                <a:gd name="T56" fmla="*/ 422 w 436"/>
                <a:gd name="T57" fmla="*/ 19 h 97"/>
                <a:gd name="T58" fmla="*/ 428 w 436"/>
                <a:gd name="T59" fmla="*/ 26 h 97"/>
                <a:gd name="T60" fmla="*/ 434 w 436"/>
                <a:gd name="T61" fmla="*/ 34 h 97"/>
                <a:gd name="T62" fmla="*/ 436 w 436"/>
                <a:gd name="T63" fmla="*/ 40 h 97"/>
                <a:gd name="T64" fmla="*/ 436 w 436"/>
                <a:gd name="T65" fmla="*/ 44 h 97"/>
                <a:gd name="T66" fmla="*/ 432 w 436"/>
                <a:gd name="T67" fmla="*/ 46 h 97"/>
                <a:gd name="T68" fmla="*/ 424 w 436"/>
                <a:gd name="T69" fmla="*/ 49 h 97"/>
                <a:gd name="T70" fmla="*/ 415 w 436"/>
                <a:gd name="T71" fmla="*/ 49 h 97"/>
                <a:gd name="T72" fmla="*/ 399 w 436"/>
                <a:gd name="T73" fmla="*/ 51 h 97"/>
                <a:gd name="T74" fmla="*/ 375 w 436"/>
                <a:gd name="T75" fmla="*/ 53 h 97"/>
                <a:gd name="T76" fmla="*/ 344 w 436"/>
                <a:gd name="T77" fmla="*/ 55 h 97"/>
                <a:gd name="T78" fmla="*/ 308 w 436"/>
                <a:gd name="T79" fmla="*/ 59 h 97"/>
                <a:gd name="T80" fmla="*/ 264 w 436"/>
                <a:gd name="T81" fmla="*/ 63 h 97"/>
                <a:gd name="T82" fmla="*/ 222 w 436"/>
                <a:gd name="T83" fmla="*/ 67 h 97"/>
                <a:gd name="T84" fmla="*/ 182 w 436"/>
                <a:gd name="T85" fmla="*/ 72 h 97"/>
                <a:gd name="T86" fmla="*/ 145 w 436"/>
                <a:gd name="T87" fmla="*/ 80 h 97"/>
                <a:gd name="T88" fmla="*/ 126 w 436"/>
                <a:gd name="T89" fmla="*/ 8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36" h="97">
                  <a:moveTo>
                    <a:pt x="126" y="84"/>
                  </a:moveTo>
                  <a:lnTo>
                    <a:pt x="111" y="88"/>
                  </a:lnTo>
                  <a:lnTo>
                    <a:pt x="96" y="89"/>
                  </a:lnTo>
                  <a:lnTo>
                    <a:pt x="84" y="91"/>
                  </a:lnTo>
                  <a:lnTo>
                    <a:pt x="73" y="93"/>
                  </a:lnTo>
                  <a:lnTo>
                    <a:pt x="63" y="95"/>
                  </a:lnTo>
                  <a:lnTo>
                    <a:pt x="55" y="97"/>
                  </a:lnTo>
                  <a:lnTo>
                    <a:pt x="50" y="97"/>
                  </a:lnTo>
                  <a:lnTo>
                    <a:pt x="46" y="97"/>
                  </a:lnTo>
                  <a:lnTo>
                    <a:pt x="42" y="97"/>
                  </a:lnTo>
                  <a:lnTo>
                    <a:pt x="38" y="95"/>
                  </a:lnTo>
                  <a:lnTo>
                    <a:pt x="33" y="91"/>
                  </a:lnTo>
                  <a:lnTo>
                    <a:pt x="27" y="88"/>
                  </a:lnTo>
                  <a:lnTo>
                    <a:pt x="21" y="82"/>
                  </a:lnTo>
                  <a:lnTo>
                    <a:pt x="15" y="76"/>
                  </a:lnTo>
                  <a:lnTo>
                    <a:pt x="8" y="68"/>
                  </a:lnTo>
                  <a:lnTo>
                    <a:pt x="0" y="61"/>
                  </a:lnTo>
                  <a:lnTo>
                    <a:pt x="6" y="59"/>
                  </a:lnTo>
                  <a:lnTo>
                    <a:pt x="13" y="57"/>
                  </a:lnTo>
                  <a:lnTo>
                    <a:pt x="21" y="57"/>
                  </a:lnTo>
                  <a:lnTo>
                    <a:pt x="29" y="55"/>
                  </a:lnTo>
                  <a:lnTo>
                    <a:pt x="38" y="53"/>
                  </a:lnTo>
                  <a:lnTo>
                    <a:pt x="48" y="51"/>
                  </a:lnTo>
                  <a:lnTo>
                    <a:pt x="57" y="49"/>
                  </a:lnTo>
                  <a:lnTo>
                    <a:pt x="69" y="47"/>
                  </a:lnTo>
                  <a:lnTo>
                    <a:pt x="80" y="44"/>
                  </a:lnTo>
                  <a:lnTo>
                    <a:pt x="92" y="42"/>
                  </a:lnTo>
                  <a:lnTo>
                    <a:pt x="103" y="38"/>
                  </a:lnTo>
                  <a:lnTo>
                    <a:pt x="117" y="36"/>
                  </a:lnTo>
                  <a:lnTo>
                    <a:pt x="132" y="32"/>
                  </a:lnTo>
                  <a:lnTo>
                    <a:pt x="145" y="30"/>
                  </a:lnTo>
                  <a:lnTo>
                    <a:pt x="161" y="26"/>
                  </a:lnTo>
                  <a:lnTo>
                    <a:pt x="178" y="23"/>
                  </a:lnTo>
                  <a:lnTo>
                    <a:pt x="193" y="21"/>
                  </a:lnTo>
                  <a:lnTo>
                    <a:pt x="208" y="17"/>
                  </a:lnTo>
                  <a:lnTo>
                    <a:pt x="222" y="15"/>
                  </a:lnTo>
                  <a:lnTo>
                    <a:pt x="237" y="13"/>
                  </a:lnTo>
                  <a:lnTo>
                    <a:pt x="250" y="11"/>
                  </a:lnTo>
                  <a:lnTo>
                    <a:pt x="262" y="9"/>
                  </a:lnTo>
                  <a:lnTo>
                    <a:pt x="275" y="7"/>
                  </a:lnTo>
                  <a:lnTo>
                    <a:pt x="287" y="5"/>
                  </a:lnTo>
                  <a:lnTo>
                    <a:pt x="296" y="4"/>
                  </a:lnTo>
                  <a:lnTo>
                    <a:pt x="306" y="4"/>
                  </a:lnTo>
                  <a:lnTo>
                    <a:pt x="315" y="2"/>
                  </a:lnTo>
                  <a:lnTo>
                    <a:pt x="325" y="2"/>
                  </a:lnTo>
                  <a:lnTo>
                    <a:pt x="333" y="0"/>
                  </a:lnTo>
                  <a:lnTo>
                    <a:pt x="340" y="0"/>
                  </a:lnTo>
                  <a:lnTo>
                    <a:pt x="348" y="0"/>
                  </a:lnTo>
                  <a:lnTo>
                    <a:pt x="354" y="0"/>
                  </a:lnTo>
                  <a:lnTo>
                    <a:pt x="365" y="0"/>
                  </a:lnTo>
                  <a:lnTo>
                    <a:pt x="375" y="0"/>
                  </a:lnTo>
                  <a:lnTo>
                    <a:pt x="384" y="2"/>
                  </a:lnTo>
                  <a:lnTo>
                    <a:pt x="392" y="4"/>
                  </a:lnTo>
                  <a:lnTo>
                    <a:pt x="399" y="5"/>
                  </a:lnTo>
                  <a:lnTo>
                    <a:pt x="407" y="7"/>
                  </a:lnTo>
                  <a:lnTo>
                    <a:pt x="413" y="9"/>
                  </a:lnTo>
                  <a:lnTo>
                    <a:pt x="417" y="13"/>
                  </a:lnTo>
                  <a:lnTo>
                    <a:pt x="422" y="19"/>
                  </a:lnTo>
                  <a:lnTo>
                    <a:pt x="426" y="23"/>
                  </a:lnTo>
                  <a:lnTo>
                    <a:pt x="428" y="26"/>
                  </a:lnTo>
                  <a:lnTo>
                    <a:pt x="432" y="30"/>
                  </a:lnTo>
                  <a:lnTo>
                    <a:pt x="434" y="34"/>
                  </a:lnTo>
                  <a:lnTo>
                    <a:pt x="434" y="36"/>
                  </a:lnTo>
                  <a:lnTo>
                    <a:pt x="436" y="40"/>
                  </a:lnTo>
                  <a:lnTo>
                    <a:pt x="436" y="42"/>
                  </a:lnTo>
                  <a:lnTo>
                    <a:pt x="436" y="44"/>
                  </a:lnTo>
                  <a:lnTo>
                    <a:pt x="434" y="46"/>
                  </a:lnTo>
                  <a:lnTo>
                    <a:pt x="432" y="46"/>
                  </a:lnTo>
                  <a:lnTo>
                    <a:pt x="428" y="47"/>
                  </a:lnTo>
                  <a:lnTo>
                    <a:pt x="424" y="49"/>
                  </a:lnTo>
                  <a:lnTo>
                    <a:pt x="420" y="49"/>
                  </a:lnTo>
                  <a:lnTo>
                    <a:pt x="415" y="49"/>
                  </a:lnTo>
                  <a:lnTo>
                    <a:pt x="409" y="51"/>
                  </a:lnTo>
                  <a:lnTo>
                    <a:pt x="399" y="51"/>
                  </a:lnTo>
                  <a:lnTo>
                    <a:pt x="388" y="51"/>
                  </a:lnTo>
                  <a:lnTo>
                    <a:pt x="375" y="53"/>
                  </a:lnTo>
                  <a:lnTo>
                    <a:pt x="361" y="53"/>
                  </a:lnTo>
                  <a:lnTo>
                    <a:pt x="344" y="55"/>
                  </a:lnTo>
                  <a:lnTo>
                    <a:pt x="327" y="57"/>
                  </a:lnTo>
                  <a:lnTo>
                    <a:pt x="308" y="59"/>
                  </a:lnTo>
                  <a:lnTo>
                    <a:pt x="287" y="61"/>
                  </a:lnTo>
                  <a:lnTo>
                    <a:pt x="264" y="63"/>
                  </a:lnTo>
                  <a:lnTo>
                    <a:pt x="243" y="65"/>
                  </a:lnTo>
                  <a:lnTo>
                    <a:pt x="222" y="67"/>
                  </a:lnTo>
                  <a:lnTo>
                    <a:pt x="201" y="70"/>
                  </a:lnTo>
                  <a:lnTo>
                    <a:pt x="182" y="72"/>
                  </a:lnTo>
                  <a:lnTo>
                    <a:pt x="162" y="76"/>
                  </a:lnTo>
                  <a:lnTo>
                    <a:pt x="145" y="80"/>
                  </a:lnTo>
                  <a:lnTo>
                    <a:pt x="126" y="84"/>
                  </a:lnTo>
                  <a:lnTo>
                    <a:pt x="126" y="8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3"/>
            <p:cNvSpPr/>
            <p:nvPr/>
          </p:nvSpPr>
          <p:spPr bwMode="auto">
            <a:xfrm>
              <a:off x="4664075" y="2112963"/>
              <a:ext cx="125413" cy="182563"/>
            </a:xfrm>
            <a:custGeom>
              <a:avLst/>
              <a:gdLst>
                <a:gd name="T0" fmla="*/ 130 w 158"/>
                <a:gd name="T1" fmla="*/ 19 h 231"/>
                <a:gd name="T2" fmla="*/ 143 w 158"/>
                <a:gd name="T3" fmla="*/ 26 h 231"/>
                <a:gd name="T4" fmla="*/ 152 w 158"/>
                <a:gd name="T5" fmla="*/ 34 h 231"/>
                <a:gd name="T6" fmla="*/ 158 w 158"/>
                <a:gd name="T7" fmla="*/ 44 h 231"/>
                <a:gd name="T8" fmla="*/ 158 w 158"/>
                <a:gd name="T9" fmla="*/ 53 h 231"/>
                <a:gd name="T10" fmla="*/ 154 w 158"/>
                <a:gd name="T11" fmla="*/ 66 h 231"/>
                <a:gd name="T12" fmla="*/ 147 w 158"/>
                <a:gd name="T13" fmla="*/ 80 h 231"/>
                <a:gd name="T14" fmla="*/ 137 w 158"/>
                <a:gd name="T15" fmla="*/ 99 h 231"/>
                <a:gd name="T16" fmla="*/ 122 w 158"/>
                <a:gd name="T17" fmla="*/ 120 h 231"/>
                <a:gd name="T18" fmla="*/ 101 w 158"/>
                <a:gd name="T19" fmla="*/ 147 h 231"/>
                <a:gd name="T20" fmla="*/ 76 w 158"/>
                <a:gd name="T21" fmla="*/ 177 h 231"/>
                <a:gd name="T22" fmla="*/ 47 w 158"/>
                <a:gd name="T23" fmla="*/ 212 h 231"/>
                <a:gd name="T24" fmla="*/ 0 w 158"/>
                <a:gd name="T25" fmla="*/ 225 h 231"/>
                <a:gd name="T26" fmla="*/ 26 w 158"/>
                <a:gd name="T27" fmla="*/ 177 h 231"/>
                <a:gd name="T28" fmla="*/ 40 w 158"/>
                <a:gd name="T29" fmla="*/ 154 h 231"/>
                <a:gd name="T30" fmla="*/ 49 w 158"/>
                <a:gd name="T31" fmla="*/ 135 h 231"/>
                <a:gd name="T32" fmla="*/ 59 w 158"/>
                <a:gd name="T33" fmla="*/ 118 h 231"/>
                <a:gd name="T34" fmla="*/ 66 w 158"/>
                <a:gd name="T35" fmla="*/ 101 h 231"/>
                <a:gd name="T36" fmla="*/ 72 w 158"/>
                <a:gd name="T37" fmla="*/ 87 h 231"/>
                <a:gd name="T38" fmla="*/ 76 w 158"/>
                <a:gd name="T39" fmla="*/ 76 h 231"/>
                <a:gd name="T40" fmla="*/ 80 w 158"/>
                <a:gd name="T41" fmla="*/ 57 h 231"/>
                <a:gd name="T42" fmla="*/ 80 w 158"/>
                <a:gd name="T43" fmla="*/ 42 h 231"/>
                <a:gd name="T44" fmla="*/ 78 w 158"/>
                <a:gd name="T45" fmla="*/ 28 h 231"/>
                <a:gd name="T46" fmla="*/ 72 w 158"/>
                <a:gd name="T47" fmla="*/ 21 h 231"/>
                <a:gd name="T48" fmla="*/ 65 w 158"/>
                <a:gd name="T49" fmla="*/ 13 h 231"/>
                <a:gd name="T50" fmla="*/ 63 w 158"/>
                <a:gd name="T51" fmla="*/ 9 h 231"/>
                <a:gd name="T52" fmla="*/ 65 w 158"/>
                <a:gd name="T53" fmla="*/ 5 h 231"/>
                <a:gd name="T54" fmla="*/ 72 w 158"/>
                <a:gd name="T55" fmla="*/ 2 h 231"/>
                <a:gd name="T56" fmla="*/ 82 w 158"/>
                <a:gd name="T57" fmla="*/ 0 h 231"/>
                <a:gd name="T58" fmla="*/ 93 w 158"/>
                <a:gd name="T59" fmla="*/ 2 h 231"/>
                <a:gd name="T60" fmla="*/ 107 w 158"/>
                <a:gd name="T61" fmla="*/ 7 h 231"/>
                <a:gd name="T62" fmla="*/ 122 w 158"/>
                <a:gd name="T63" fmla="*/ 15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8" h="231">
                  <a:moveTo>
                    <a:pt x="122" y="15"/>
                  </a:moveTo>
                  <a:lnTo>
                    <a:pt x="130" y="19"/>
                  </a:lnTo>
                  <a:lnTo>
                    <a:pt x="137" y="23"/>
                  </a:lnTo>
                  <a:lnTo>
                    <a:pt x="143" y="26"/>
                  </a:lnTo>
                  <a:lnTo>
                    <a:pt x="149" y="30"/>
                  </a:lnTo>
                  <a:lnTo>
                    <a:pt x="152" y="34"/>
                  </a:lnTo>
                  <a:lnTo>
                    <a:pt x="156" y="38"/>
                  </a:lnTo>
                  <a:lnTo>
                    <a:pt x="158" y="44"/>
                  </a:lnTo>
                  <a:lnTo>
                    <a:pt x="158" y="47"/>
                  </a:lnTo>
                  <a:lnTo>
                    <a:pt x="158" y="53"/>
                  </a:lnTo>
                  <a:lnTo>
                    <a:pt x="156" y="59"/>
                  </a:lnTo>
                  <a:lnTo>
                    <a:pt x="154" y="66"/>
                  </a:lnTo>
                  <a:lnTo>
                    <a:pt x="151" y="72"/>
                  </a:lnTo>
                  <a:lnTo>
                    <a:pt x="147" y="80"/>
                  </a:lnTo>
                  <a:lnTo>
                    <a:pt x="143" y="89"/>
                  </a:lnTo>
                  <a:lnTo>
                    <a:pt x="137" y="99"/>
                  </a:lnTo>
                  <a:lnTo>
                    <a:pt x="131" y="108"/>
                  </a:lnTo>
                  <a:lnTo>
                    <a:pt x="122" y="120"/>
                  </a:lnTo>
                  <a:lnTo>
                    <a:pt x="112" y="131"/>
                  </a:lnTo>
                  <a:lnTo>
                    <a:pt x="101" y="147"/>
                  </a:lnTo>
                  <a:lnTo>
                    <a:pt x="89" y="160"/>
                  </a:lnTo>
                  <a:lnTo>
                    <a:pt x="76" y="177"/>
                  </a:lnTo>
                  <a:lnTo>
                    <a:pt x="63" y="192"/>
                  </a:lnTo>
                  <a:lnTo>
                    <a:pt x="47" y="212"/>
                  </a:lnTo>
                  <a:lnTo>
                    <a:pt x="32" y="231"/>
                  </a:lnTo>
                  <a:lnTo>
                    <a:pt x="0" y="225"/>
                  </a:lnTo>
                  <a:lnTo>
                    <a:pt x="13" y="200"/>
                  </a:lnTo>
                  <a:lnTo>
                    <a:pt x="26" y="177"/>
                  </a:lnTo>
                  <a:lnTo>
                    <a:pt x="34" y="166"/>
                  </a:lnTo>
                  <a:lnTo>
                    <a:pt x="40" y="154"/>
                  </a:lnTo>
                  <a:lnTo>
                    <a:pt x="45" y="145"/>
                  </a:lnTo>
                  <a:lnTo>
                    <a:pt x="49" y="135"/>
                  </a:lnTo>
                  <a:lnTo>
                    <a:pt x="55" y="126"/>
                  </a:lnTo>
                  <a:lnTo>
                    <a:pt x="59" y="118"/>
                  </a:lnTo>
                  <a:lnTo>
                    <a:pt x="63" y="108"/>
                  </a:lnTo>
                  <a:lnTo>
                    <a:pt x="66" y="101"/>
                  </a:lnTo>
                  <a:lnTo>
                    <a:pt x="70" y="95"/>
                  </a:lnTo>
                  <a:lnTo>
                    <a:pt x="72" y="87"/>
                  </a:lnTo>
                  <a:lnTo>
                    <a:pt x="74" y="82"/>
                  </a:lnTo>
                  <a:lnTo>
                    <a:pt x="76" y="76"/>
                  </a:lnTo>
                  <a:lnTo>
                    <a:pt x="78" y="66"/>
                  </a:lnTo>
                  <a:lnTo>
                    <a:pt x="80" y="57"/>
                  </a:lnTo>
                  <a:lnTo>
                    <a:pt x="80" y="49"/>
                  </a:lnTo>
                  <a:lnTo>
                    <a:pt x="80" y="42"/>
                  </a:lnTo>
                  <a:lnTo>
                    <a:pt x="78" y="34"/>
                  </a:lnTo>
                  <a:lnTo>
                    <a:pt x="78" y="28"/>
                  </a:lnTo>
                  <a:lnTo>
                    <a:pt x="74" y="24"/>
                  </a:lnTo>
                  <a:lnTo>
                    <a:pt x="72" y="21"/>
                  </a:lnTo>
                  <a:lnTo>
                    <a:pt x="68" y="17"/>
                  </a:lnTo>
                  <a:lnTo>
                    <a:pt x="65" y="13"/>
                  </a:lnTo>
                  <a:lnTo>
                    <a:pt x="63" y="11"/>
                  </a:lnTo>
                  <a:lnTo>
                    <a:pt x="63" y="9"/>
                  </a:lnTo>
                  <a:lnTo>
                    <a:pt x="63" y="7"/>
                  </a:lnTo>
                  <a:lnTo>
                    <a:pt x="65" y="5"/>
                  </a:lnTo>
                  <a:lnTo>
                    <a:pt x="68" y="3"/>
                  </a:lnTo>
                  <a:lnTo>
                    <a:pt x="72" y="2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7" y="0"/>
                  </a:lnTo>
                  <a:lnTo>
                    <a:pt x="93" y="2"/>
                  </a:lnTo>
                  <a:lnTo>
                    <a:pt x="99" y="3"/>
                  </a:lnTo>
                  <a:lnTo>
                    <a:pt x="107" y="7"/>
                  </a:lnTo>
                  <a:lnTo>
                    <a:pt x="114" y="11"/>
                  </a:lnTo>
                  <a:lnTo>
                    <a:pt x="122" y="15"/>
                  </a:lnTo>
                  <a:lnTo>
                    <a:pt x="122" y="1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4"/>
            <p:cNvSpPr/>
            <p:nvPr/>
          </p:nvSpPr>
          <p:spPr bwMode="auto">
            <a:xfrm>
              <a:off x="4703763" y="2351088"/>
              <a:ext cx="68263" cy="74613"/>
            </a:xfrm>
            <a:custGeom>
              <a:avLst/>
              <a:gdLst>
                <a:gd name="T0" fmla="*/ 0 w 86"/>
                <a:gd name="T1" fmla="*/ 16 h 96"/>
                <a:gd name="T2" fmla="*/ 8 w 86"/>
                <a:gd name="T3" fmla="*/ 10 h 96"/>
                <a:gd name="T4" fmla="*/ 14 w 86"/>
                <a:gd name="T5" fmla="*/ 4 h 96"/>
                <a:gd name="T6" fmla="*/ 21 w 86"/>
                <a:gd name="T7" fmla="*/ 2 h 96"/>
                <a:gd name="T8" fmla="*/ 27 w 86"/>
                <a:gd name="T9" fmla="*/ 0 h 96"/>
                <a:gd name="T10" fmla="*/ 29 w 86"/>
                <a:gd name="T11" fmla="*/ 2 h 96"/>
                <a:gd name="T12" fmla="*/ 33 w 86"/>
                <a:gd name="T13" fmla="*/ 2 h 96"/>
                <a:gd name="T14" fmla="*/ 37 w 86"/>
                <a:gd name="T15" fmla="*/ 4 h 96"/>
                <a:gd name="T16" fmla="*/ 40 w 86"/>
                <a:gd name="T17" fmla="*/ 6 h 96"/>
                <a:gd name="T18" fmla="*/ 46 w 86"/>
                <a:gd name="T19" fmla="*/ 8 h 96"/>
                <a:gd name="T20" fmla="*/ 52 w 86"/>
                <a:gd name="T21" fmla="*/ 12 h 96"/>
                <a:gd name="T22" fmla="*/ 58 w 86"/>
                <a:gd name="T23" fmla="*/ 16 h 96"/>
                <a:gd name="T24" fmla="*/ 63 w 86"/>
                <a:gd name="T25" fmla="*/ 19 h 96"/>
                <a:gd name="T26" fmla="*/ 69 w 86"/>
                <a:gd name="T27" fmla="*/ 25 h 96"/>
                <a:gd name="T28" fmla="*/ 73 w 86"/>
                <a:gd name="T29" fmla="*/ 31 h 96"/>
                <a:gd name="T30" fmla="*/ 77 w 86"/>
                <a:gd name="T31" fmla="*/ 37 h 96"/>
                <a:gd name="T32" fmla="*/ 81 w 86"/>
                <a:gd name="T33" fmla="*/ 40 h 96"/>
                <a:gd name="T34" fmla="*/ 82 w 86"/>
                <a:gd name="T35" fmla="*/ 46 h 96"/>
                <a:gd name="T36" fmla="*/ 84 w 86"/>
                <a:gd name="T37" fmla="*/ 52 h 96"/>
                <a:gd name="T38" fmla="*/ 86 w 86"/>
                <a:gd name="T39" fmla="*/ 58 h 96"/>
                <a:gd name="T40" fmla="*/ 86 w 86"/>
                <a:gd name="T41" fmla="*/ 61 h 96"/>
                <a:gd name="T42" fmla="*/ 86 w 86"/>
                <a:gd name="T43" fmla="*/ 69 h 96"/>
                <a:gd name="T44" fmla="*/ 86 w 86"/>
                <a:gd name="T45" fmla="*/ 75 h 96"/>
                <a:gd name="T46" fmla="*/ 84 w 86"/>
                <a:gd name="T47" fmla="*/ 79 h 96"/>
                <a:gd name="T48" fmla="*/ 82 w 86"/>
                <a:gd name="T49" fmla="*/ 84 h 96"/>
                <a:gd name="T50" fmla="*/ 81 w 86"/>
                <a:gd name="T51" fmla="*/ 88 h 96"/>
                <a:gd name="T52" fmla="*/ 79 w 86"/>
                <a:gd name="T53" fmla="*/ 90 h 96"/>
                <a:gd name="T54" fmla="*/ 77 w 86"/>
                <a:gd name="T55" fmla="*/ 92 h 96"/>
                <a:gd name="T56" fmla="*/ 73 w 86"/>
                <a:gd name="T57" fmla="*/ 94 h 96"/>
                <a:gd name="T58" fmla="*/ 71 w 86"/>
                <a:gd name="T59" fmla="*/ 96 h 96"/>
                <a:gd name="T60" fmla="*/ 69 w 86"/>
                <a:gd name="T61" fmla="*/ 96 h 96"/>
                <a:gd name="T62" fmla="*/ 67 w 86"/>
                <a:gd name="T63" fmla="*/ 94 h 96"/>
                <a:gd name="T64" fmla="*/ 63 w 86"/>
                <a:gd name="T65" fmla="*/ 92 h 96"/>
                <a:gd name="T66" fmla="*/ 60 w 86"/>
                <a:gd name="T67" fmla="*/ 90 h 96"/>
                <a:gd name="T68" fmla="*/ 56 w 86"/>
                <a:gd name="T69" fmla="*/ 86 h 96"/>
                <a:gd name="T70" fmla="*/ 52 w 86"/>
                <a:gd name="T71" fmla="*/ 82 h 96"/>
                <a:gd name="T72" fmla="*/ 48 w 86"/>
                <a:gd name="T73" fmla="*/ 79 h 96"/>
                <a:gd name="T74" fmla="*/ 44 w 86"/>
                <a:gd name="T75" fmla="*/ 73 h 96"/>
                <a:gd name="T76" fmla="*/ 38 w 86"/>
                <a:gd name="T77" fmla="*/ 67 h 96"/>
                <a:gd name="T78" fmla="*/ 33 w 86"/>
                <a:gd name="T79" fmla="*/ 59 h 96"/>
                <a:gd name="T80" fmla="*/ 27 w 86"/>
                <a:gd name="T81" fmla="*/ 52 h 96"/>
                <a:gd name="T82" fmla="*/ 21 w 86"/>
                <a:gd name="T83" fmla="*/ 44 h 96"/>
                <a:gd name="T84" fmla="*/ 16 w 86"/>
                <a:gd name="T85" fmla="*/ 35 h 96"/>
                <a:gd name="T86" fmla="*/ 8 w 86"/>
                <a:gd name="T87" fmla="*/ 25 h 96"/>
                <a:gd name="T88" fmla="*/ 0 w 86"/>
                <a:gd name="T89" fmla="*/ 16 h 96"/>
                <a:gd name="T90" fmla="*/ 0 w 86"/>
                <a:gd name="T91" fmla="*/ 1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6" h="96">
                  <a:moveTo>
                    <a:pt x="0" y="16"/>
                  </a:moveTo>
                  <a:lnTo>
                    <a:pt x="8" y="10"/>
                  </a:lnTo>
                  <a:lnTo>
                    <a:pt x="14" y="4"/>
                  </a:lnTo>
                  <a:lnTo>
                    <a:pt x="21" y="2"/>
                  </a:lnTo>
                  <a:lnTo>
                    <a:pt x="27" y="0"/>
                  </a:lnTo>
                  <a:lnTo>
                    <a:pt x="29" y="2"/>
                  </a:lnTo>
                  <a:lnTo>
                    <a:pt x="33" y="2"/>
                  </a:lnTo>
                  <a:lnTo>
                    <a:pt x="37" y="4"/>
                  </a:lnTo>
                  <a:lnTo>
                    <a:pt x="40" y="6"/>
                  </a:lnTo>
                  <a:lnTo>
                    <a:pt x="46" y="8"/>
                  </a:lnTo>
                  <a:lnTo>
                    <a:pt x="52" y="12"/>
                  </a:lnTo>
                  <a:lnTo>
                    <a:pt x="58" y="16"/>
                  </a:lnTo>
                  <a:lnTo>
                    <a:pt x="63" y="19"/>
                  </a:lnTo>
                  <a:lnTo>
                    <a:pt x="69" y="25"/>
                  </a:lnTo>
                  <a:lnTo>
                    <a:pt x="73" y="31"/>
                  </a:lnTo>
                  <a:lnTo>
                    <a:pt x="77" y="37"/>
                  </a:lnTo>
                  <a:lnTo>
                    <a:pt x="81" y="40"/>
                  </a:lnTo>
                  <a:lnTo>
                    <a:pt x="82" y="46"/>
                  </a:lnTo>
                  <a:lnTo>
                    <a:pt x="84" y="52"/>
                  </a:lnTo>
                  <a:lnTo>
                    <a:pt x="86" y="58"/>
                  </a:lnTo>
                  <a:lnTo>
                    <a:pt x="86" y="61"/>
                  </a:lnTo>
                  <a:lnTo>
                    <a:pt x="86" y="69"/>
                  </a:lnTo>
                  <a:lnTo>
                    <a:pt x="86" y="75"/>
                  </a:lnTo>
                  <a:lnTo>
                    <a:pt x="84" y="79"/>
                  </a:lnTo>
                  <a:lnTo>
                    <a:pt x="82" y="84"/>
                  </a:lnTo>
                  <a:lnTo>
                    <a:pt x="81" y="88"/>
                  </a:lnTo>
                  <a:lnTo>
                    <a:pt x="79" y="90"/>
                  </a:lnTo>
                  <a:lnTo>
                    <a:pt x="77" y="92"/>
                  </a:lnTo>
                  <a:lnTo>
                    <a:pt x="73" y="94"/>
                  </a:lnTo>
                  <a:lnTo>
                    <a:pt x="71" y="96"/>
                  </a:lnTo>
                  <a:lnTo>
                    <a:pt x="69" y="96"/>
                  </a:lnTo>
                  <a:lnTo>
                    <a:pt x="67" y="94"/>
                  </a:lnTo>
                  <a:lnTo>
                    <a:pt x="63" y="92"/>
                  </a:lnTo>
                  <a:lnTo>
                    <a:pt x="60" y="90"/>
                  </a:lnTo>
                  <a:lnTo>
                    <a:pt x="56" y="86"/>
                  </a:lnTo>
                  <a:lnTo>
                    <a:pt x="52" y="82"/>
                  </a:lnTo>
                  <a:lnTo>
                    <a:pt x="48" y="79"/>
                  </a:lnTo>
                  <a:lnTo>
                    <a:pt x="44" y="73"/>
                  </a:lnTo>
                  <a:lnTo>
                    <a:pt x="38" y="67"/>
                  </a:lnTo>
                  <a:lnTo>
                    <a:pt x="33" y="59"/>
                  </a:lnTo>
                  <a:lnTo>
                    <a:pt x="27" y="52"/>
                  </a:lnTo>
                  <a:lnTo>
                    <a:pt x="21" y="44"/>
                  </a:lnTo>
                  <a:lnTo>
                    <a:pt x="16" y="35"/>
                  </a:lnTo>
                  <a:lnTo>
                    <a:pt x="8" y="25"/>
                  </a:lnTo>
                  <a:lnTo>
                    <a:pt x="0" y="16"/>
                  </a:lnTo>
                  <a:lnTo>
                    <a:pt x="0" y="1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5"/>
            <p:cNvSpPr/>
            <p:nvPr/>
          </p:nvSpPr>
          <p:spPr bwMode="auto">
            <a:xfrm>
              <a:off x="4645025" y="2244726"/>
              <a:ext cx="260350" cy="314325"/>
            </a:xfrm>
            <a:custGeom>
              <a:avLst/>
              <a:gdLst>
                <a:gd name="T0" fmla="*/ 231 w 326"/>
                <a:gd name="T1" fmla="*/ 2 h 397"/>
                <a:gd name="T2" fmla="*/ 242 w 326"/>
                <a:gd name="T3" fmla="*/ 0 h 397"/>
                <a:gd name="T4" fmla="*/ 258 w 326"/>
                <a:gd name="T5" fmla="*/ 5 h 397"/>
                <a:gd name="T6" fmla="*/ 281 w 326"/>
                <a:gd name="T7" fmla="*/ 17 h 397"/>
                <a:gd name="T8" fmla="*/ 305 w 326"/>
                <a:gd name="T9" fmla="*/ 36 h 397"/>
                <a:gd name="T10" fmla="*/ 321 w 326"/>
                <a:gd name="T11" fmla="*/ 51 h 397"/>
                <a:gd name="T12" fmla="*/ 326 w 326"/>
                <a:gd name="T13" fmla="*/ 59 h 397"/>
                <a:gd name="T14" fmla="*/ 319 w 326"/>
                <a:gd name="T15" fmla="*/ 74 h 397"/>
                <a:gd name="T16" fmla="*/ 307 w 326"/>
                <a:gd name="T17" fmla="*/ 82 h 397"/>
                <a:gd name="T18" fmla="*/ 302 w 326"/>
                <a:gd name="T19" fmla="*/ 89 h 397"/>
                <a:gd name="T20" fmla="*/ 298 w 326"/>
                <a:gd name="T21" fmla="*/ 103 h 397"/>
                <a:gd name="T22" fmla="*/ 294 w 326"/>
                <a:gd name="T23" fmla="*/ 120 h 397"/>
                <a:gd name="T24" fmla="*/ 290 w 326"/>
                <a:gd name="T25" fmla="*/ 158 h 397"/>
                <a:gd name="T26" fmla="*/ 284 w 326"/>
                <a:gd name="T27" fmla="*/ 212 h 397"/>
                <a:gd name="T28" fmla="*/ 277 w 326"/>
                <a:gd name="T29" fmla="*/ 261 h 397"/>
                <a:gd name="T30" fmla="*/ 261 w 326"/>
                <a:gd name="T31" fmla="*/ 309 h 397"/>
                <a:gd name="T32" fmla="*/ 244 w 326"/>
                <a:gd name="T33" fmla="*/ 343 h 397"/>
                <a:gd name="T34" fmla="*/ 227 w 326"/>
                <a:gd name="T35" fmla="*/ 366 h 397"/>
                <a:gd name="T36" fmla="*/ 212 w 326"/>
                <a:gd name="T37" fmla="*/ 381 h 397"/>
                <a:gd name="T38" fmla="*/ 198 w 326"/>
                <a:gd name="T39" fmla="*/ 393 h 397"/>
                <a:gd name="T40" fmla="*/ 185 w 326"/>
                <a:gd name="T41" fmla="*/ 397 h 397"/>
                <a:gd name="T42" fmla="*/ 177 w 326"/>
                <a:gd name="T43" fmla="*/ 391 h 397"/>
                <a:gd name="T44" fmla="*/ 175 w 326"/>
                <a:gd name="T45" fmla="*/ 380 h 397"/>
                <a:gd name="T46" fmla="*/ 175 w 326"/>
                <a:gd name="T47" fmla="*/ 362 h 397"/>
                <a:gd name="T48" fmla="*/ 166 w 326"/>
                <a:gd name="T49" fmla="*/ 345 h 397"/>
                <a:gd name="T50" fmla="*/ 145 w 326"/>
                <a:gd name="T51" fmla="*/ 326 h 397"/>
                <a:gd name="T52" fmla="*/ 118 w 326"/>
                <a:gd name="T53" fmla="*/ 311 h 397"/>
                <a:gd name="T54" fmla="*/ 103 w 326"/>
                <a:gd name="T55" fmla="*/ 297 h 397"/>
                <a:gd name="T56" fmla="*/ 99 w 326"/>
                <a:gd name="T57" fmla="*/ 288 h 397"/>
                <a:gd name="T58" fmla="*/ 109 w 326"/>
                <a:gd name="T59" fmla="*/ 286 h 397"/>
                <a:gd name="T60" fmla="*/ 126 w 326"/>
                <a:gd name="T61" fmla="*/ 290 h 397"/>
                <a:gd name="T62" fmla="*/ 149 w 326"/>
                <a:gd name="T63" fmla="*/ 296 h 397"/>
                <a:gd name="T64" fmla="*/ 170 w 326"/>
                <a:gd name="T65" fmla="*/ 296 h 397"/>
                <a:gd name="T66" fmla="*/ 187 w 326"/>
                <a:gd name="T67" fmla="*/ 292 h 397"/>
                <a:gd name="T68" fmla="*/ 196 w 326"/>
                <a:gd name="T69" fmla="*/ 278 h 397"/>
                <a:gd name="T70" fmla="*/ 208 w 326"/>
                <a:gd name="T71" fmla="*/ 254 h 397"/>
                <a:gd name="T72" fmla="*/ 217 w 326"/>
                <a:gd name="T73" fmla="*/ 219 h 397"/>
                <a:gd name="T74" fmla="*/ 231 w 326"/>
                <a:gd name="T75" fmla="*/ 141 h 397"/>
                <a:gd name="T76" fmla="*/ 231 w 326"/>
                <a:gd name="T77" fmla="*/ 93 h 397"/>
                <a:gd name="T78" fmla="*/ 231 w 326"/>
                <a:gd name="T79" fmla="*/ 70 h 397"/>
                <a:gd name="T80" fmla="*/ 227 w 326"/>
                <a:gd name="T81" fmla="*/ 59 h 397"/>
                <a:gd name="T82" fmla="*/ 221 w 326"/>
                <a:gd name="T83" fmla="*/ 57 h 397"/>
                <a:gd name="T84" fmla="*/ 210 w 326"/>
                <a:gd name="T85" fmla="*/ 57 h 397"/>
                <a:gd name="T86" fmla="*/ 195 w 326"/>
                <a:gd name="T87" fmla="*/ 59 h 397"/>
                <a:gd name="T88" fmla="*/ 174 w 326"/>
                <a:gd name="T89" fmla="*/ 63 h 397"/>
                <a:gd name="T90" fmla="*/ 141 w 326"/>
                <a:gd name="T91" fmla="*/ 68 h 397"/>
                <a:gd name="T92" fmla="*/ 82 w 326"/>
                <a:gd name="T93" fmla="*/ 78 h 397"/>
                <a:gd name="T94" fmla="*/ 32 w 326"/>
                <a:gd name="T95" fmla="*/ 82 h 397"/>
                <a:gd name="T96" fmla="*/ 0 w 326"/>
                <a:gd name="T97" fmla="*/ 49 h 397"/>
                <a:gd name="T98" fmla="*/ 42 w 326"/>
                <a:gd name="T99" fmla="*/ 47 h 397"/>
                <a:gd name="T100" fmla="*/ 91 w 326"/>
                <a:gd name="T101" fmla="*/ 40 h 397"/>
                <a:gd name="T102" fmla="*/ 141 w 326"/>
                <a:gd name="T103" fmla="*/ 30 h 397"/>
                <a:gd name="T104" fmla="*/ 168 w 326"/>
                <a:gd name="T105" fmla="*/ 25 h 397"/>
                <a:gd name="T106" fmla="*/ 189 w 326"/>
                <a:gd name="T107" fmla="*/ 19 h 397"/>
                <a:gd name="T108" fmla="*/ 206 w 326"/>
                <a:gd name="T109" fmla="*/ 15 h 397"/>
                <a:gd name="T110" fmla="*/ 217 w 326"/>
                <a:gd name="T111" fmla="*/ 11 h 397"/>
                <a:gd name="T112" fmla="*/ 221 w 326"/>
                <a:gd name="T113" fmla="*/ 7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6" h="397">
                  <a:moveTo>
                    <a:pt x="221" y="7"/>
                  </a:moveTo>
                  <a:lnTo>
                    <a:pt x="227" y="5"/>
                  </a:lnTo>
                  <a:lnTo>
                    <a:pt x="231" y="2"/>
                  </a:lnTo>
                  <a:lnTo>
                    <a:pt x="237" y="0"/>
                  </a:lnTo>
                  <a:lnTo>
                    <a:pt x="240" y="0"/>
                  </a:lnTo>
                  <a:lnTo>
                    <a:pt x="242" y="0"/>
                  </a:lnTo>
                  <a:lnTo>
                    <a:pt x="246" y="0"/>
                  </a:lnTo>
                  <a:lnTo>
                    <a:pt x="250" y="2"/>
                  </a:lnTo>
                  <a:lnTo>
                    <a:pt x="258" y="5"/>
                  </a:lnTo>
                  <a:lnTo>
                    <a:pt x="263" y="9"/>
                  </a:lnTo>
                  <a:lnTo>
                    <a:pt x="271" y="13"/>
                  </a:lnTo>
                  <a:lnTo>
                    <a:pt x="281" y="17"/>
                  </a:lnTo>
                  <a:lnTo>
                    <a:pt x="290" y="23"/>
                  </a:lnTo>
                  <a:lnTo>
                    <a:pt x="298" y="28"/>
                  </a:lnTo>
                  <a:lnTo>
                    <a:pt x="305" y="36"/>
                  </a:lnTo>
                  <a:lnTo>
                    <a:pt x="311" y="42"/>
                  </a:lnTo>
                  <a:lnTo>
                    <a:pt x="317" y="46"/>
                  </a:lnTo>
                  <a:lnTo>
                    <a:pt x="321" y="51"/>
                  </a:lnTo>
                  <a:lnTo>
                    <a:pt x="324" y="55"/>
                  </a:lnTo>
                  <a:lnTo>
                    <a:pt x="326" y="57"/>
                  </a:lnTo>
                  <a:lnTo>
                    <a:pt x="326" y="59"/>
                  </a:lnTo>
                  <a:lnTo>
                    <a:pt x="326" y="67"/>
                  </a:lnTo>
                  <a:lnTo>
                    <a:pt x="323" y="70"/>
                  </a:lnTo>
                  <a:lnTo>
                    <a:pt x="319" y="74"/>
                  </a:lnTo>
                  <a:lnTo>
                    <a:pt x="313" y="78"/>
                  </a:lnTo>
                  <a:lnTo>
                    <a:pt x="311" y="80"/>
                  </a:lnTo>
                  <a:lnTo>
                    <a:pt x="307" y="82"/>
                  </a:lnTo>
                  <a:lnTo>
                    <a:pt x="305" y="84"/>
                  </a:lnTo>
                  <a:lnTo>
                    <a:pt x="303" y="86"/>
                  </a:lnTo>
                  <a:lnTo>
                    <a:pt x="302" y="89"/>
                  </a:lnTo>
                  <a:lnTo>
                    <a:pt x="302" y="93"/>
                  </a:lnTo>
                  <a:lnTo>
                    <a:pt x="300" y="97"/>
                  </a:lnTo>
                  <a:lnTo>
                    <a:pt x="298" y="103"/>
                  </a:lnTo>
                  <a:lnTo>
                    <a:pt x="298" y="107"/>
                  </a:lnTo>
                  <a:lnTo>
                    <a:pt x="296" y="112"/>
                  </a:lnTo>
                  <a:lnTo>
                    <a:pt x="294" y="120"/>
                  </a:lnTo>
                  <a:lnTo>
                    <a:pt x="294" y="126"/>
                  </a:lnTo>
                  <a:lnTo>
                    <a:pt x="292" y="141"/>
                  </a:lnTo>
                  <a:lnTo>
                    <a:pt x="290" y="158"/>
                  </a:lnTo>
                  <a:lnTo>
                    <a:pt x="288" y="177"/>
                  </a:lnTo>
                  <a:lnTo>
                    <a:pt x="286" y="194"/>
                  </a:lnTo>
                  <a:lnTo>
                    <a:pt x="284" y="212"/>
                  </a:lnTo>
                  <a:lnTo>
                    <a:pt x="282" y="229"/>
                  </a:lnTo>
                  <a:lnTo>
                    <a:pt x="279" y="246"/>
                  </a:lnTo>
                  <a:lnTo>
                    <a:pt x="277" y="261"/>
                  </a:lnTo>
                  <a:lnTo>
                    <a:pt x="273" y="276"/>
                  </a:lnTo>
                  <a:lnTo>
                    <a:pt x="267" y="294"/>
                  </a:lnTo>
                  <a:lnTo>
                    <a:pt x="261" y="309"/>
                  </a:lnTo>
                  <a:lnTo>
                    <a:pt x="256" y="320"/>
                  </a:lnTo>
                  <a:lnTo>
                    <a:pt x="250" y="334"/>
                  </a:lnTo>
                  <a:lnTo>
                    <a:pt x="244" y="343"/>
                  </a:lnTo>
                  <a:lnTo>
                    <a:pt x="238" y="353"/>
                  </a:lnTo>
                  <a:lnTo>
                    <a:pt x="233" y="360"/>
                  </a:lnTo>
                  <a:lnTo>
                    <a:pt x="227" y="366"/>
                  </a:lnTo>
                  <a:lnTo>
                    <a:pt x="221" y="372"/>
                  </a:lnTo>
                  <a:lnTo>
                    <a:pt x="217" y="378"/>
                  </a:lnTo>
                  <a:lnTo>
                    <a:pt x="212" y="381"/>
                  </a:lnTo>
                  <a:lnTo>
                    <a:pt x="208" y="385"/>
                  </a:lnTo>
                  <a:lnTo>
                    <a:pt x="202" y="389"/>
                  </a:lnTo>
                  <a:lnTo>
                    <a:pt x="198" y="393"/>
                  </a:lnTo>
                  <a:lnTo>
                    <a:pt x="193" y="395"/>
                  </a:lnTo>
                  <a:lnTo>
                    <a:pt x="189" y="395"/>
                  </a:lnTo>
                  <a:lnTo>
                    <a:pt x="185" y="397"/>
                  </a:lnTo>
                  <a:lnTo>
                    <a:pt x="183" y="395"/>
                  </a:lnTo>
                  <a:lnTo>
                    <a:pt x="179" y="395"/>
                  </a:lnTo>
                  <a:lnTo>
                    <a:pt x="177" y="391"/>
                  </a:lnTo>
                  <a:lnTo>
                    <a:pt x="175" y="389"/>
                  </a:lnTo>
                  <a:lnTo>
                    <a:pt x="175" y="385"/>
                  </a:lnTo>
                  <a:lnTo>
                    <a:pt x="175" y="380"/>
                  </a:lnTo>
                  <a:lnTo>
                    <a:pt x="175" y="374"/>
                  </a:lnTo>
                  <a:lnTo>
                    <a:pt x="177" y="368"/>
                  </a:lnTo>
                  <a:lnTo>
                    <a:pt x="175" y="362"/>
                  </a:lnTo>
                  <a:lnTo>
                    <a:pt x="174" y="357"/>
                  </a:lnTo>
                  <a:lnTo>
                    <a:pt x="172" y="351"/>
                  </a:lnTo>
                  <a:lnTo>
                    <a:pt x="166" y="345"/>
                  </a:lnTo>
                  <a:lnTo>
                    <a:pt x="160" y="338"/>
                  </a:lnTo>
                  <a:lnTo>
                    <a:pt x="154" y="332"/>
                  </a:lnTo>
                  <a:lnTo>
                    <a:pt x="145" y="326"/>
                  </a:lnTo>
                  <a:lnTo>
                    <a:pt x="135" y="320"/>
                  </a:lnTo>
                  <a:lnTo>
                    <a:pt x="126" y="317"/>
                  </a:lnTo>
                  <a:lnTo>
                    <a:pt x="118" y="311"/>
                  </a:lnTo>
                  <a:lnTo>
                    <a:pt x="110" y="305"/>
                  </a:lnTo>
                  <a:lnTo>
                    <a:pt x="107" y="301"/>
                  </a:lnTo>
                  <a:lnTo>
                    <a:pt x="103" y="297"/>
                  </a:lnTo>
                  <a:lnTo>
                    <a:pt x="99" y="294"/>
                  </a:lnTo>
                  <a:lnTo>
                    <a:pt x="99" y="290"/>
                  </a:lnTo>
                  <a:lnTo>
                    <a:pt x="99" y="288"/>
                  </a:lnTo>
                  <a:lnTo>
                    <a:pt x="101" y="288"/>
                  </a:lnTo>
                  <a:lnTo>
                    <a:pt x="105" y="286"/>
                  </a:lnTo>
                  <a:lnTo>
                    <a:pt x="109" y="286"/>
                  </a:lnTo>
                  <a:lnTo>
                    <a:pt x="112" y="288"/>
                  </a:lnTo>
                  <a:lnTo>
                    <a:pt x="118" y="288"/>
                  </a:lnTo>
                  <a:lnTo>
                    <a:pt x="126" y="290"/>
                  </a:lnTo>
                  <a:lnTo>
                    <a:pt x="132" y="292"/>
                  </a:lnTo>
                  <a:lnTo>
                    <a:pt x="141" y="294"/>
                  </a:lnTo>
                  <a:lnTo>
                    <a:pt x="149" y="296"/>
                  </a:lnTo>
                  <a:lnTo>
                    <a:pt x="156" y="296"/>
                  </a:lnTo>
                  <a:lnTo>
                    <a:pt x="164" y="296"/>
                  </a:lnTo>
                  <a:lnTo>
                    <a:pt x="170" y="296"/>
                  </a:lnTo>
                  <a:lnTo>
                    <a:pt x="177" y="296"/>
                  </a:lnTo>
                  <a:lnTo>
                    <a:pt x="181" y="294"/>
                  </a:lnTo>
                  <a:lnTo>
                    <a:pt x="187" y="292"/>
                  </a:lnTo>
                  <a:lnTo>
                    <a:pt x="191" y="288"/>
                  </a:lnTo>
                  <a:lnTo>
                    <a:pt x="195" y="284"/>
                  </a:lnTo>
                  <a:lnTo>
                    <a:pt x="196" y="278"/>
                  </a:lnTo>
                  <a:lnTo>
                    <a:pt x="200" y="273"/>
                  </a:lnTo>
                  <a:lnTo>
                    <a:pt x="204" y="263"/>
                  </a:lnTo>
                  <a:lnTo>
                    <a:pt x="208" y="254"/>
                  </a:lnTo>
                  <a:lnTo>
                    <a:pt x="210" y="244"/>
                  </a:lnTo>
                  <a:lnTo>
                    <a:pt x="214" y="233"/>
                  </a:lnTo>
                  <a:lnTo>
                    <a:pt x="217" y="219"/>
                  </a:lnTo>
                  <a:lnTo>
                    <a:pt x="223" y="191"/>
                  </a:lnTo>
                  <a:lnTo>
                    <a:pt x="227" y="166"/>
                  </a:lnTo>
                  <a:lnTo>
                    <a:pt x="231" y="141"/>
                  </a:lnTo>
                  <a:lnTo>
                    <a:pt x="231" y="116"/>
                  </a:lnTo>
                  <a:lnTo>
                    <a:pt x="231" y="105"/>
                  </a:lnTo>
                  <a:lnTo>
                    <a:pt x="231" y="93"/>
                  </a:lnTo>
                  <a:lnTo>
                    <a:pt x="231" y="86"/>
                  </a:lnTo>
                  <a:lnTo>
                    <a:pt x="231" y="76"/>
                  </a:lnTo>
                  <a:lnTo>
                    <a:pt x="231" y="70"/>
                  </a:lnTo>
                  <a:lnTo>
                    <a:pt x="229" y="67"/>
                  </a:lnTo>
                  <a:lnTo>
                    <a:pt x="229" y="63"/>
                  </a:lnTo>
                  <a:lnTo>
                    <a:pt x="227" y="59"/>
                  </a:lnTo>
                  <a:lnTo>
                    <a:pt x="225" y="59"/>
                  </a:lnTo>
                  <a:lnTo>
                    <a:pt x="223" y="59"/>
                  </a:lnTo>
                  <a:lnTo>
                    <a:pt x="221" y="57"/>
                  </a:lnTo>
                  <a:lnTo>
                    <a:pt x="217" y="57"/>
                  </a:lnTo>
                  <a:lnTo>
                    <a:pt x="216" y="57"/>
                  </a:lnTo>
                  <a:lnTo>
                    <a:pt x="210" y="57"/>
                  </a:lnTo>
                  <a:lnTo>
                    <a:pt x="206" y="59"/>
                  </a:lnTo>
                  <a:lnTo>
                    <a:pt x="200" y="59"/>
                  </a:lnTo>
                  <a:lnTo>
                    <a:pt x="195" y="59"/>
                  </a:lnTo>
                  <a:lnTo>
                    <a:pt x="189" y="61"/>
                  </a:lnTo>
                  <a:lnTo>
                    <a:pt x="181" y="61"/>
                  </a:lnTo>
                  <a:lnTo>
                    <a:pt x="174" y="63"/>
                  </a:lnTo>
                  <a:lnTo>
                    <a:pt x="166" y="65"/>
                  </a:lnTo>
                  <a:lnTo>
                    <a:pt x="158" y="65"/>
                  </a:lnTo>
                  <a:lnTo>
                    <a:pt x="141" y="68"/>
                  </a:lnTo>
                  <a:lnTo>
                    <a:pt x="120" y="72"/>
                  </a:lnTo>
                  <a:lnTo>
                    <a:pt x="101" y="74"/>
                  </a:lnTo>
                  <a:lnTo>
                    <a:pt x="82" y="78"/>
                  </a:lnTo>
                  <a:lnTo>
                    <a:pt x="65" y="80"/>
                  </a:lnTo>
                  <a:lnTo>
                    <a:pt x="47" y="82"/>
                  </a:lnTo>
                  <a:lnTo>
                    <a:pt x="32" y="82"/>
                  </a:lnTo>
                  <a:lnTo>
                    <a:pt x="15" y="82"/>
                  </a:lnTo>
                  <a:lnTo>
                    <a:pt x="0" y="84"/>
                  </a:lnTo>
                  <a:lnTo>
                    <a:pt x="0" y="49"/>
                  </a:lnTo>
                  <a:lnTo>
                    <a:pt x="13" y="49"/>
                  </a:lnTo>
                  <a:lnTo>
                    <a:pt x="26" y="49"/>
                  </a:lnTo>
                  <a:lnTo>
                    <a:pt x="42" y="47"/>
                  </a:lnTo>
                  <a:lnTo>
                    <a:pt x="57" y="46"/>
                  </a:lnTo>
                  <a:lnTo>
                    <a:pt x="74" y="44"/>
                  </a:lnTo>
                  <a:lnTo>
                    <a:pt x="91" y="40"/>
                  </a:lnTo>
                  <a:lnTo>
                    <a:pt x="110" y="36"/>
                  </a:lnTo>
                  <a:lnTo>
                    <a:pt x="132" y="32"/>
                  </a:lnTo>
                  <a:lnTo>
                    <a:pt x="141" y="30"/>
                  </a:lnTo>
                  <a:lnTo>
                    <a:pt x="151" y="28"/>
                  </a:lnTo>
                  <a:lnTo>
                    <a:pt x="160" y="26"/>
                  </a:lnTo>
                  <a:lnTo>
                    <a:pt x="168" y="25"/>
                  </a:lnTo>
                  <a:lnTo>
                    <a:pt x="175" y="23"/>
                  </a:lnTo>
                  <a:lnTo>
                    <a:pt x="183" y="21"/>
                  </a:lnTo>
                  <a:lnTo>
                    <a:pt x="189" y="19"/>
                  </a:lnTo>
                  <a:lnTo>
                    <a:pt x="195" y="19"/>
                  </a:lnTo>
                  <a:lnTo>
                    <a:pt x="200" y="17"/>
                  </a:lnTo>
                  <a:lnTo>
                    <a:pt x="206" y="15"/>
                  </a:lnTo>
                  <a:lnTo>
                    <a:pt x="210" y="13"/>
                  </a:lnTo>
                  <a:lnTo>
                    <a:pt x="214" y="13"/>
                  </a:lnTo>
                  <a:lnTo>
                    <a:pt x="217" y="11"/>
                  </a:lnTo>
                  <a:lnTo>
                    <a:pt x="219" y="9"/>
                  </a:lnTo>
                  <a:lnTo>
                    <a:pt x="221" y="9"/>
                  </a:lnTo>
                  <a:lnTo>
                    <a:pt x="221" y="7"/>
                  </a:lnTo>
                  <a:lnTo>
                    <a:pt x="221" y="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6"/>
            <p:cNvSpPr/>
            <p:nvPr/>
          </p:nvSpPr>
          <p:spPr bwMode="auto">
            <a:xfrm>
              <a:off x="4597400" y="2276476"/>
              <a:ext cx="415925" cy="723900"/>
            </a:xfrm>
            <a:custGeom>
              <a:avLst/>
              <a:gdLst>
                <a:gd name="T0" fmla="*/ 86 w 523"/>
                <a:gd name="T1" fmla="*/ 376 h 912"/>
                <a:gd name="T2" fmla="*/ 86 w 523"/>
                <a:gd name="T3" fmla="*/ 414 h 912"/>
                <a:gd name="T4" fmla="*/ 89 w 523"/>
                <a:gd name="T5" fmla="*/ 427 h 912"/>
                <a:gd name="T6" fmla="*/ 110 w 523"/>
                <a:gd name="T7" fmla="*/ 427 h 912"/>
                <a:gd name="T8" fmla="*/ 152 w 523"/>
                <a:gd name="T9" fmla="*/ 422 h 912"/>
                <a:gd name="T10" fmla="*/ 244 w 523"/>
                <a:gd name="T11" fmla="*/ 408 h 912"/>
                <a:gd name="T12" fmla="*/ 342 w 523"/>
                <a:gd name="T13" fmla="*/ 397 h 912"/>
                <a:gd name="T14" fmla="*/ 393 w 523"/>
                <a:gd name="T15" fmla="*/ 385 h 912"/>
                <a:gd name="T16" fmla="*/ 424 w 523"/>
                <a:gd name="T17" fmla="*/ 376 h 912"/>
                <a:gd name="T18" fmla="*/ 468 w 523"/>
                <a:gd name="T19" fmla="*/ 404 h 912"/>
                <a:gd name="T20" fmla="*/ 517 w 523"/>
                <a:gd name="T21" fmla="*/ 448 h 912"/>
                <a:gd name="T22" fmla="*/ 521 w 523"/>
                <a:gd name="T23" fmla="*/ 471 h 912"/>
                <a:gd name="T24" fmla="*/ 502 w 523"/>
                <a:gd name="T25" fmla="*/ 479 h 912"/>
                <a:gd name="T26" fmla="*/ 489 w 523"/>
                <a:gd name="T27" fmla="*/ 498 h 912"/>
                <a:gd name="T28" fmla="*/ 477 w 523"/>
                <a:gd name="T29" fmla="*/ 538 h 912"/>
                <a:gd name="T30" fmla="*/ 466 w 523"/>
                <a:gd name="T31" fmla="*/ 630 h 912"/>
                <a:gd name="T32" fmla="*/ 431 w 523"/>
                <a:gd name="T33" fmla="*/ 750 h 912"/>
                <a:gd name="T34" fmla="*/ 382 w 523"/>
                <a:gd name="T35" fmla="*/ 853 h 912"/>
                <a:gd name="T36" fmla="*/ 332 w 523"/>
                <a:gd name="T37" fmla="*/ 906 h 912"/>
                <a:gd name="T38" fmla="*/ 303 w 523"/>
                <a:gd name="T39" fmla="*/ 905 h 912"/>
                <a:gd name="T40" fmla="*/ 296 w 523"/>
                <a:gd name="T41" fmla="*/ 866 h 912"/>
                <a:gd name="T42" fmla="*/ 263 w 523"/>
                <a:gd name="T43" fmla="*/ 813 h 912"/>
                <a:gd name="T44" fmla="*/ 210 w 523"/>
                <a:gd name="T45" fmla="*/ 763 h 912"/>
                <a:gd name="T46" fmla="*/ 210 w 523"/>
                <a:gd name="T47" fmla="*/ 750 h 912"/>
                <a:gd name="T48" fmla="*/ 235 w 523"/>
                <a:gd name="T49" fmla="*/ 752 h 912"/>
                <a:gd name="T50" fmla="*/ 284 w 523"/>
                <a:gd name="T51" fmla="*/ 765 h 912"/>
                <a:gd name="T52" fmla="*/ 334 w 523"/>
                <a:gd name="T53" fmla="*/ 767 h 912"/>
                <a:gd name="T54" fmla="*/ 345 w 523"/>
                <a:gd name="T55" fmla="*/ 750 h 912"/>
                <a:gd name="T56" fmla="*/ 359 w 523"/>
                <a:gd name="T57" fmla="*/ 714 h 912"/>
                <a:gd name="T58" fmla="*/ 393 w 523"/>
                <a:gd name="T59" fmla="*/ 586 h 912"/>
                <a:gd name="T60" fmla="*/ 405 w 523"/>
                <a:gd name="T61" fmla="*/ 492 h 912"/>
                <a:gd name="T62" fmla="*/ 393 w 523"/>
                <a:gd name="T63" fmla="*/ 446 h 912"/>
                <a:gd name="T64" fmla="*/ 359 w 523"/>
                <a:gd name="T65" fmla="*/ 435 h 912"/>
                <a:gd name="T66" fmla="*/ 303 w 523"/>
                <a:gd name="T67" fmla="*/ 439 h 912"/>
                <a:gd name="T68" fmla="*/ 246 w 523"/>
                <a:gd name="T69" fmla="*/ 446 h 912"/>
                <a:gd name="T70" fmla="*/ 177 w 523"/>
                <a:gd name="T71" fmla="*/ 458 h 912"/>
                <a:gd name="T72" fmla="*/ 124 w 523"/>
                <a:gd name="T73" fmla="*/ 473 h 912"/>
                <a:gd name="T74" fmla="*/ 87 w 523"/>
                <a:gd name="T75" fmla="*/ 492 h 912"/>
                <a:gd name="T76" fmla="*/ 42 w 523"/>
                <a:gd name="T77" fmla="*/ 517 h 912"/>
                <a:gd name="T78" fmla="*/ 21 w 523"/>
                <a:gd name="T79" fmla="*/ 513 h 912"/>
                <a:gd name="T80" fmla="*/ 5 w 523"/>
                <a:gd name="T81" fmla="*/ 481 h 912"/>
                <a:gd name="T82" fmla="*/ 1 w 523"/>
                <a:gd name="T83" fmla="*/ 458 h 912"/>
                <a:gd name="T84" fmla="*/ 22 w 523"/>
                <a:gd name="T85" fmla="*/ 431 h 912"/>
                <a:gd name="T86" fmla="*/ 34 w 523"/>
                <a:gd name="T87" fmla="*/ 403 h 912"/>
                <a:gd name="T88" fmla="*/ 42 w 523"/>
                <a:gd name="T89" fmla="*/ 355 h 912"/>
                <a:gd name="T90" fmla="*/ 43 w 523"/>
                <a:gd name="T91" fmla="*/ 145 h 912"/>
                <a:gd name="T92" fmla="*/ 36 w 523"/>
                <a:gd name="T93" fmla="*/ 78 h 912"/>
                <a:gd name="T94" fmla="*/ 32 w 523"/>
                <a:gd name="T95" fmla="*/ 40 h 912"/>
                <a:gd name="T96" fmla="*/ 26 w 523"/>
                <a:gd name="T97" fmla="*/ 15 h 912"/>
                <a:gd name="T98" fmla="*/ 38 w 523"/>
                <a:gd name="T99" fmla="*/ 0 h 912"/>
                <a:gd name="T100" fmla="*/ 76 w 523"/>
                <a:gd name="T101" fmla="*/ 15 h 912"/>
                <a:gd name="T102" fmla="*/ 87 w 523"/>
                <a:gd name="T103" fmla="*/ 25 h 912"/>
                <a:gd name="T104" fmla="*/ 91 w 523"/>
                <a:gd name="T105" fmla="*/ 59 h 912"/>
                <a:gd name="T106" fmla="*/ 93 w 523"/>
                <a:gd name="T107" fmla="*/ 166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3" h="912">
                  <a:moveTo>
                    <a:pt x="87" y="322"/>
                  </a:moveTo>
                  <a:lnTo>
                    <a:pt x="87" y="336"/>
                  </a:lnTo>
                  <a:lnTo>
                    <a:pt x="87" y="345"/>
                  </a:lnTo>
                  <a:lnTo>
                    <a:pt x="86" y="357"/>
                  </a:lnTo>
                  <a:lnTo>
                    <a:pt x="86" y="366"/>
                  </a:lnTo>
                  <a:lnTo>
                    <a:pt x="86" y="376"/>
                  </a:lnTo>
                  <a:lnTo>
                    <a:pt x="86" y="383"/>
                  </a:lnTo>
                  <a:lnTo>
                    <a:pt x="86" y="391"/>
                  </a:lnTo>
                  <a:lnTo>
                    <a:pt x="86" y="397"/>
                  </a:lnTo>
                  <a:lnTo>
                    <a:pt x="86" y="403"/>
                  </a:lnTo>
                  <a:lnTo>
                    <a:pt x="86" y="408"/>
                  </a:lnTo>
                  <a:lnTo>
                    <a:pt x="86" y="414"/>
                  </a:lnTo>
                  <a:lnTo>
                    <a:pt x="86" y="418"/>
                  </a:lnTo>
                  <a:lnTo>
                    <a:pt x="86" y="420"/>
                  </a:lnTo>
                  <a:lnTo>
                    <a:pt x="87" y="424"/>
                  </a:lnTo>
                  <a:lnTo>
                    <a:pt x="87" y="425"/>
                  </a:lnTo>
                  <a:lnTo>
                    <a:pt x="87" y="425"/>
                  </a:lnTo>
                  <a:lnTo>
                    <a:pt x="89" y="427"/>
                  </a:lnTo>
                  <a:lnTo>
                    <a:pt x="91" y="427"/>
                  </a:lnTo>
                  <a:lnTo>
                    <a:pt x="93" y="427"/>
                  </a:lnTo>
                  <a:lnTo>
                    <a:pt x="97" y="427"/>
                  </a:lnTo>
                  <a:lnTo>
                    <a:pt x="101" y="427"/>
                  </a:lnTo>
                  <a:lnTo>
                    <a:pt x="105" y="427"/>
                  </a:lnTo>
                  <a:lnTo>
                    <a:pt x="110" y="427"/>
                  </a:lnTo>
                  <a:lnTo>
                    <a:pt x="116" y="427"/>
                  </a:lnTo>
                  <a:lnTo>
                    <a:pt x="122" y="425"/>
                  </a:lnTo>
                  <a:lnTo>
                    <a:pt x="128" y="425"/>
                  </a:lnTo>
                  <a:lnTo>
                    <a:pt x="135" y="424"/>
                  </a:lnTo>
                  <a:lnTo>
                    <a:pt x="145" y="424"/>
                  </a:lnTo>
                  <a:lnTo>
                    <a:pt x="152" y="422"/>
                  </a:lnTo>
                  <a:lnTo>
                    <a:pt x="162" y="420"/>
                  </a:lnTo>
                  <a:lnTo>
                    <a:pt x="173" y="418"/>
                  </a:lnTo>
                  <a:lnTo>
                    <a:pt x="183" y="416"/>
                  </a:lnTo>
                  <a:lnTo>
                    <a:pt x="204" y="414"/>
                  </a:lnTo>
                  <a:lnTo>
                    <a:pt x="225" y="410"/>
                  </a:lnTo>
                  <a:lnTo>
                    <a:pt x="244" y="408"/>
                  </a:lnTo>
                  <a:lnTo>
                    <a:pt x="263" y="406"/>
                  </a:lnTo>
                  <a:lnTo>
                    <a:pt x="280" y="403"/>
                  </a:lnTo>
                  <a:lnTo>
                    <a:pt x="298" y="401"/>
                  </a:lnTo>
                  <a:lnTo>
                    <a:pt x="313" y="401"/>
                  </a:lnTo>
                  <a:lnTo>
                    <a:pt x="328" y="399"/>
                  </a:lnTo>
                  <a:lnTo>
                    <a:pt x="342" y="397"/>
                  </a:lnTo>
                  <a:lnTo>
                    <a:pt x="353" y="395"/>
                  </a:lnTo>
                  <a:lnTo>
                    <a:pt x="364" y="393"/>
                  </a:lnTo>
                  <a:lnTo>
                    <a:pt x="372" y="391"/>
                  </a:lnTo>
                  <a:lnTo>
                    <a:pt x="380" y="389"/>
                  </a:lnTo>
                  <a:lnTo>
                    <a:pt x="387" y="387"/>
                  </a:lnTo>
                  <a:lnTo>
                    <a:pt x="393" y="385"/>
                  </a:lnTo>
                  <a:lnTo>
                    <a:pt x="397" y="383"/>
                  </a:lnTo>
                  <a:lnTo>
                    <a:pt x="401" y="380"/>
                  </a:lnTo>
                  <a:lnTo>
                    <a:pt x="406" y="378"/>
                  </a:lnTo>
                  <a:lnTo>
                    <a:pt x="412" y="376"/>
                  </a:lnTo>
                  <a:lnTo>
                    <a:pt x="420" y="374"/>
                  </a:lnTo>
                  <a:lnTo>
                    <a:pt x="424" y="376"/>
                  </a:lnTo>
                  <a:lnTo>
                    <a:pt x="428" y="378"/>
                  </a:lnTo>
                  <a:lnTo>
                    <a:pt x="433" y="380"/>
                  </a:lnTo>
                  <a:lnTo>
                    <a:pt x="441" y="383"/>
                  </a:lnTo>
                  <a:lnTo>
                    <a:pt x="449" y="389"/>
                  </a:lnTo>
                  <a:lnTo>
                    <a:pt x="456" y="397"/>
                  </a:lnTo>
                  <a:lnTo>
                    <a:pt x="468" y="404"/>
                  </a:lnTo>
                  <a:lnTo>
                    <a:pt x="479" y="412"/>
                  </a:lnTo>
                  <a:lnTo>
                    <a:pt x="489" y="420"/>
                  </a:lnTo>
                  <a:lnTo>
                    <a:pt x="498" y="429"/>
                  </a:lnTo>
                  <a:lnTo>
                    <a:pt x="506" y="437"/>
                  </a:lnTo>
                  <a:lnTo>
                    <a:pt x="513" y="443"/>
                  </a:lnTo>
                  <a:lnTo>
                    <a:pt x="517" y="448"/>
                  </a:lnTo>
                  <a:lnTo>
                    <a:pt x="521" y="454"/>
                  </a:lnTo>
                  <a:lnTo>
                    <a:pt x="523" y="460"/>
                  </a:lnTo>
                  <a:lnTo>
                    <a:pt x="523" y="464"/>
                  </a:lnTo>
                  <a:lnTo>
                    <a:pt x="523" y="467"/>
                  </a:lnTo>
                  <a:lnTo>
                    <a:pt x="523" y="469"/>
                  </a:lnTo>
                  <a:lnTo>
                    <a:pt x="521" y="471"/>
                  </a:lnTo>
                  <a:lnTo>
                    <a:pt x="519" y="473"/>
                  </a:lnTo>
                  <a:lnTo>
                    <a:pt x="517" y="475"/>
                  </a:lnTo>
                  <a:lnTo>
                    <a:pt x="513" y="477"/>
                  </a:lnTo>
                  <a:lnTo>
                    <a:pt x="510" y="477"/>
                  </a:lnTo>
                  <a:lnTo>
                    <a:pt x="506" y="477"/>
                  </a:lnTo>
                  <a:lnTo>
                    <a:pt x="502" y="479"/>
                  </a:lnTo>
                  <a:lnTo>
                    <a:pt x="500" y="481"/>
                  </a:lnTo>
                  <a:lnTo>
                    <a:pt x="498" y="483"/>
                  </a:lnTo>
                  <a:lnTo>
                    <a:pt x="494" y="485"/>
                  </a:lnTo>
                  <a:lnTo>
                    <a:pt x="492" y="488"/>
                  </a:lnTo>
                  <a:lnTo>
                    <a:pt x="491" y="492"/>
                  </a:lnTo>
                  <a:lnTo>
                    <a:pt x="489" y="498"/>
                  </a:lnTo>
                  <a:lnTo>
                    <a:pt x="487" y="502"/>
                  </a:lnTo>
                  <a:lnTo>
                    <a:pt x="485" y="508"/>
                  </a:lnTo>
                  <a:lnTo>
                    <a:pt x="483" y="515"/>
                  </a:lnTo>
                  <a:lnTo>
                    <a:pt x="481" y="521"/>
                  </a:lnTo>
                  <a:lnTo>
                    <a:pt x="479" y="529"/>
                  </a:lnTo>
                  <a:lnTo>
                    <a:pt x="477" y="538"/>
                  </a:lnTo>
                  <a:lnTo>
                    <a:pt x="475" y="546"/>
                  </a:lnTo>
                  <a:lnTo>
                    <a:pt x="475" y="555"/>
                  </a:lnTo>
                  <a:lnTo>
                    <a:pt x="473" y="567"/>
                  </a:lnTo>
                  <a:lnTo>
                    <a:pt x="471" y="588"/>
                  </a:lnTo>
                  <a:lnTo>
                    <a:pt x="470" y="609"/>
                  </a:lnTo>
                  <a:lnTo>
                    <a:pt x="466" y="630"/>
                  </a:lnTo>
                  <a:lnTo>
                    <a:pt x="460" y="649"/>
                  </a:lnTo>
                  <a:lnTo>
                    <a:pt x="456" y="670"/>
                  </a:lnTo>
                  <a:lnTo>
                    <a:pt x="450" y="691"/>
                  </a:lnTo>
                  <a:lnTo>
                    <a:pt x="445" y="710"/>
                  </a:lnTo>
                  <a:lnTo>
                    <a:pt x="437" y="729"/>
                  </a:lnTo>
                  <a:lnTo>
                    <a:pt x="431" y="750"/>
                  </a:lnTo>
                  <a:lnTo>
                    <a:pt x="424" y="769"/>
                  </a:lnTo>
                  <a:lnTo>
                    <a:pt x="416" y="788"/>
                  </a:lnTo>
                  <a:lnTo>
                    <a:pt x="406" y="805"/>
                  </a:lnTo>
                  <a:lnTo>
                    <a:pt x="399" y="822"/>
                  </a:lnTo>
                  <a:lnTo>
                    <a:pt x="391" y="838"/>
                  </a:lnTo>
                  <a:lnTo>
                    <a:pt x="382" y="853"/>
                  </a:lnTo>
                  <a:lnTo>
                    <a:pt x="374" y="864"/>
                  </a:lnTo>
                  <a:lnTo>
                    <a:pt x="364" y="876"/>
                  </a:lnTo>
                  <a:lnTo>
                    <a:pt x="355" y="885"/>
                  </a:lnTo>
                  <a:lnTo>
                    <a:pt x="347" y="895"/>
                  </a:lnTo>
                  <a:lnTo>
                    <a:pt x="340" y="901"/>
                  </a:lnTo>
                  <a:lnTo>
                    <a:pt x="332" y="906"/>
                  </a:lnTo>
                  <a:lnTo>
                    <a:pt x="326" y="908"/>
                  </a:lnTo>
                  <a:lnTo>
                    <a:pt x="321" y="912"/>
                  </a:lnTo>
                  <a:lnTo>
                    <a:pt x="315" y="912"/>
                  </a:lnTo>
                  <a:lnTo>
                    <a:pt x="311" y="910"/>
                  </a:lnTo>
                  <a:lnTo>
                    <a:pt x="307" y="906"/>
                  </a:lnTo>
                  <a:lnTo>
                    <a:pt x="303" y="905"/>
                  </a:lnTo>
                  <a:lnTo>
                    <a:pt x="301" y="901"/>
                  </a:lnTo>
                  <a:lnTo>
                    <a:pt x="299" y="895"/>
                  </a:lnTo>
                  <a:lnTo>
                    <a:pt x="298" y="889"/>
                  </a:lnTo>
                  <a:lnTo>
                    <a:pt x="298" y="884"/>
                  </a:lnTo>
                  <a:lnTo>
                    <a:pt x="298" y="874"/>
                  </a:lnTo>
                  <a:lnTo>
                    <a:pt x="296" y="866"/>
                  </a:lnTo>
                  <a:lnTo>
                    <a:pt x="294" y="857"/>
                  </a:lnTo>
                  <a:lnTo>
                    <a:pt x="290" y="849"/>
                  </a:lnTo>
                  <a:lnTo>
                    <a:pt x="286" y="840"/>
                  </a:lnTo>
                  <a:lnTo>
                    <a:pt x="280" y="830"/>
                  </a:lnTo>
                  <a:lnTo>
                    <a:pt x="271" y="822"/>
                  </a:lnTo>
                  <a:lnTo>
                    <a:pt x="263" y="813"/>
                  </a:lnTo>
                  <a:lnTo>
                    <a:pt x="252" y="805"/>
                  </a:lnTo>
                  <a:lnTo>
                    <a:pt x="240" y="794"/>
                  </a:lnTo>
                  <a:lnTo>
                    <a:pt x="231" y="784"/>
                  </a:lnTo>
                  <a:lnTo>
                    <a:pt x="221" y="777"/>
                  </a:lnTo>
                  <a:lnTo>
                    <a:pt x="215" y="769"/>
                  </a:lnTo>
                  <a:lnTo>
                    <a:pt x="210" y="763"/>
                  </a:lnTo>
                  <a:lnTo>
                    <a:pt x="204" y="759"/>
                  </a:lnTo>
                  <a:lnTo>
                    <a:pt x="202" y="756"/>
                  </a:lnTo>
                  <a:lnTo>
                    <a:pt x="202" y="754"/>
                  </a:lnTo>
                  <a:lnTo>
                    <a:pt x="202" y="752"/>
                  </a:lnTo>
                  <a:lnTo>
                    <a:pt x="204" y="750"/>
                  </a:lnTo>
                  <a:lnTo>
                    <a:pt x="210" y="750"/>
                  </a:lnTo>
                  <a:lnTo>
                    <a:pt x="212" y="750"/>
                  </a:lnTo>
                  <a:lnTo>
                    <a:pt x="215" y="750"/>
                  </a:lnTo>
                  <a:lnTo>
                    <a:pt x="219" y="750"/>
                  </a:lnTo>
                  <a:lnTo>
                    <a:pt x="223" y="750"/>
                  </a:lnTo>
                  <a:lnTo>
                    <a:pt x="229" y="752"/>
                  </a:lnTo>
                  <a:lnTo>
                    <a:pt x="235" y="752"/>
                  </a:lnTo>
                  <a:lnTo>
                    <a:pt x="240" y="754"/>
                  </a:lnTo>
                  <a:lnTo>
                    <a:pt x="246" y="754"/>
                  </a:lnTo>
                  <a:lnTo>
                    <a:pt x="254" y="756"/>
                  </a:lnTo>
                  <a:lnTo>
                    <a:pt x="261" y="758"/>
                  </a:lnTo>
                  <a:lnTo>
                    <a:pt x="273" y="761"/>
                  </a:lnTo>
                  <a:lnTo>
                    <a:pt x="284" y="765"/>
                  </a:lnTo>
                  <a:lnTo>
                    <a:pt x="296" y="769"/>
                  </a:lnTo>
                  <a:lnTo>
                    <a:pt x="305" y="769"/>
                  </a:lnTo>
                  <a:lnTo>
                    <a:pt x="313" y="769"/>
                  </a:lnTo>
                  <a:lnTo>
                    <a:pt x="321" y="769"/>
                  </a:lnTo>
                  <a:lnTo>
                    <a:pt x="328" y="769"/>
                  </a:lnTo>
                  <a:lnTo>
                    <a:pt x="334" y="767"/>
                  </a:lnTo>
                  <a:lnTo>
                    <a:pt x="334" y="765"/>
                  </a:lnTo>
                  <a:lnTo>
                    <a:pt x="336" y="763"/>
                  </a:lnTo>
                  <a:lnTo>
                    <a:pt x="338" y="761"/>
                  </a:lnTo>
                  <a:lnTo>
                    <a:pt x="340" y="758"/>
                  </a:lnTo>
                  <a:lnTo>
                    <a:pt x="343" y="756"/>
                  </a:lnTo>
                  <a:lnTo>
                    <a:pt x="345" y="750"/>
                  </a:lnTo>
                  <a:lnTo>
                    <a:pt x="347" y="746"/>
                  </a:lnTo>
                  <a:lnTo>
                    <a:pt x="349" y="740"/>
                  </a:lnTo>
                  <a:lnTo>
                    <a:pt x="351" y="735"/>
                  </a:lnTo>
                  <a:lnTo>
                    <a:pt x="355" y="727"/>
                  </a:lnTo>
                  <a:lnTo>
                    <a:pt x="357" y="721"/>
                  </a:lnTo>
                  <a:lnTo>
                    <a:pt x="359" y="714"/>
                  </a:lnTo>
                  <a:lnTo>
                    <a:pt x="363" y="706"/>
                  </a:lnTo>
                  <a:lnTo>
                    <a:pt x="364" y="696"/>
                  </a:lnTo>
                  <a:lnTo>
                    <a:pt x="370" y="677"/>
                  </a:lnTo>
                  <a:lnTo>
                    <a:pt x="380" y="641"/>
                  </a:lnTo>
                  <a:lnTo>
                    <a:pt x="389" y="605"/>
                  </a:lnTo>
                  <a:lnTo>
                    <a:pt x="393" y="586"/>
                  </a:lnTo>
                  <a:lnTo>
                    <a:pt x="397" y="569"/>
                  </a:lnTo>
                  <a:lnTo>
                    <a:pt x="399" y="551"/>
                  </a:lnTo>
                  <a:lnTo>
                    <a:pt x="401" y="534"/>
                  </a:lnTo>
                  <a:lnTo>
                    <a:pt x="403" y="519"/>
                  </a:lnTo>
                  <a:lnTo>
                    <a:pt x="403" y="504"/>
                  </a:lnTo>
                  <a:lnTo>
                    <a:pt x="405" y="492"/>
                  </a:lnTo>
                  <a:lnTo>
                    <a:pt x="405" y="481"/>
                  </a:lnTo>
                  <a:lnTo>
                    <a:pt x="403" y="471"/>
                  </a:lnTo>
                  <a:lnTo>
                    <a:pt x="401" y="462"/>
                  </a:lnTo>
                  <a:lnTo>
                    <a:pt x="399" y="456"/>
                  </a:lnTo>
                  <a:lnTo>
                    <a:pt x="397" y="450"/>
                  </a:lnTo>
                  <a:lnTo>
                    <a:pt x="393" y="446"/>
                  </a:lnTo>
                  <a:lnTo>
                    <a:pt x="389" y="443"/>
                  </a:lnTo>
                  <a:lnTo>
                    <a:pt x="384" y="441"/>
                  </a:lnTo>
                  <a:lnTo>
                    <a:pt x="380" y="439"/>
                  </a:lnTo>
                  <a:lnTo>
                    <a:pt x="374" y="437"/>
                  </a:lnTo>
                  <a:lnTo>
                    <a:pt x="366" y="437"/>
                  </a:lnTo>
                  <a:lnTo>
                    <a:pt x="359" y="435"/>
                  </a:lnTo>
                  <a:lnTo>
                    <a:pt x="351" y="435"/>
                  </a:lnTo>
                  <a:lnTo>
                    <a:pt x="342" y="435"/>
                  </a:lnTo>
                  <a:lnTo>
                    <a:pt x="330" y="437"/>
                  </a:lnTo>
                  <a:lnTo>
                    <a:pt x="319" y="437"/>
                  </a:lnTo>
                  <a:lnTo>
                    <a:pt x="311" y="439"/>
                  </a:lnTo>
                  <a:lnTo>
                    <a:pt x="303" y="439"/>
                  </a:lnTo>
                  <a:lnTo>
                    <a:pt x="296" y="439"/>
                  </a:lnTo>
                  <a:lnTo>
                    <a:pt x="286" y="441"/>
                  </a:lnTo>
                  <a:lnTo>
                    <a:pt x="277" y="443"/>
                  </a:lnTo>
                  <a:lnTo>
                    <a:pt x="267" y="443"/>
                  </a:lnTo>
                  <a:lnTo>
                    <a:pt x="257" y="445"/>
                  </a:lnTo>
                  <a:lnTo>
                    <a:pt x="246" y="446"/>
                  </a:lnTo>
                  <a:lnTo>
                    <a:pt x="236" y="448"/>
                  </a:lnTo>
                  <a:lnTo>
                    <a:pt x="225" y="450"/>
                  </a:lnTo>
                  <a:lnTo>
                    <a:pt x="212" y="450"/>
                  </a:lnTo>
                  <a:lnTo>
                    <a:pt x="200" y="452"/>
                  </a:lnTo>
                  <a:lnTo>
                    <a:pt x="189" y="456"/>
                  </a:lnTo>
                  <a:lnTo>
                    <a:pt x="177" y="458"/>
                  </a:lnTo>
                  <a:lnTo>
                    <a:pt x="168" y="460"/>
                  </a:lnTo>
                  <a:lnTo>
                    <a:pt x="156" y="462"/>
                  </a:lnTo>
                  <a:lnTo>
                    <a:pt x="149" y="464"/>
                  </a:lnTo>
                  <a:lnTo>
                    <a:pt x="139" y="467"/>
                  </a:lnTo>
                  <a:lnTo>
                    <a:pt x="131" y="469"/>
                  </a:lnTo>
                  <a:lnTo>
                    <a:pt x="124" y="473"/>
                  </a:lnTo>
                  <a:lnTo>
                    <a:pt x="116" y="475"/>
                  </a:lnTo>
                  <a:lnTo>
                    <a:pt x="108" y="479"/>
                  </a:lnTo>
                  <a:lnTo>
                    <a:pt x="103" y="481"/>
                  </a:lnTo>
                  <a:lnTo>
                    <a:pt x="97" y="485"/>
                  </a:lnTo>
                  <a:lnTo>
                    <a:pt x="93" y="488"/>
                  </a:lnTo>
                  <a:lnTo>
                    <a:pt x="87" y="492"/>
                  </a:lnTo>
                  <a:lnTo>
                    <a:pt x="78" y="498"/>
                  </a:lnTo>
                  <a:lnTo>
                    <a:pt x="70" y="504"/>
                  </a:lnTo>
                  <a:lnTo>
                    <a:pt x="61" y="509"/>
                  </a:lnTo>
                  <a:lnTo>
                    <a:pt x="55" y="513"/>
                  </a:lnTo>
                  <a:lnTo>
                    <a:pt x="47" y="515"/>
                  </a:lnTo>
                  <a:lnTo>
                    <a:pt x="42" y="517"/>
                  </a:lnTo>
                  <a:lnTo>
                    <a:pt x="38" y="519"/>
                  </a:lnTo>
                  <a:lnTo>
                    <a:pt x="34" y="519"/>
                  </a:lnTo>
                  <a:lnTo>
                    <a:pt x="30" y="519"/>
                  </a:lnTo>
                  <a:lnTo>
                    <a:pt x="26" y="517"/>
                  </a:lnTo>
                  <a:lnTo>
                    <a:pt x="24" y="515"/>
                  </a:lnTo>
                  <a:lnTo>
                    <a:pt x="21" y="513"/>
                  </a:lnTo>
                  <a:lnTo>
                    <a:pt x="17" y="508"/>
                  </a:lnTo>
                  <a:lnTo>
                    <a:pt x="15" y="504"/>
                  </a:lnTo>
                  <a:lnTo>
                    <a:pt x="13" y="498"/>
                  </a:lnTo>
                  <a:lnTo>
                    <a:pt x="11" y="492"/>
                  </a:lnTo>
                  <a:lnTo>
                    <a:pt x="7" y="487"/>
                  </a:lnTo>
                  <a:lnTo>
                    <a:pt x="5" y="481"/>
                  </a:lnTo>
                  <a:lnTo>
                    <a:pt x="3" y="477"/>
                  </a:lnTo>
                  <a:lnTo>
                    <a:pt x="1" y="471"/>
                  </a:lnTo>
                  <a:lnTo>
                    <a:pt x="0" y="467"/>
                  </a:lnTo>
                  <a:lnTo>
                    <a:pt x="0" y="464"/>
                  </a:lnTo>
                  <a:lnTo>
                    <a:pt x="1" y="462"/>
                  </a:lnTo>
                  <a:lnTo>
                    <a:pt x="1" y="458"/>
                  </a:lnTo>
                  <a:lnTo>
                    <a:pt x="5" y="454"/>
                  </a:lnTo>
                  <a:lnTo>
                    <a:pt x="9" y="448"/>
                  </a:lnTo>
                  <a:lnTo>
                    <a:pt x="15" y="443"/>
                  </a:lnTo>
                  <a:lnTo>
                    <a:pt x="21" y="435"/>
                  </a:lnTo>
                  <a:lnTo>
                    <a:pt x="22" y="433"/>
                  </a:lnTo>
                  <a:lnTo>
                    <a:pt x="22" y="431"/>
                  </a:lnTo>
                  <a:lnTo>
                    <a:pt x="24" y="427"/>
                  </a:lnTo>
                  <a:lnTo>
                    <a:pt x="26" y="424"/>
                  </a:lnTo>
                  <a:lnTo>
                    <a:pt x="28" y="420"/>
                  </a:lnTo>
                  <a:lnTo>
                    <a:pt x="30" y="414"/>
                  </a:lnTo>
                  <a:lnTo>
                    <a:pt x="32" y="408"/>
                  </a:lnTo>
                  <a:lnTo>
                    <a:pt x="34" y="403"/>
                  </a:lnTo>
                  <a:lnTo>
                    <a:pt x="34" y="397"/>
                  </a:lnTo>
                  <a:lnTo>
                    <a:pt x="36" y="389"/>
                  </a:lnTo>
                  <a:lnTo>
                    <a:pt x="38" y="382"/>
                  </a:lnTo>
                  <a:lnTo>
                    <a:pt x="38" y="372"/>
                  </a:lnTo>
                  <a:lnTo>
                    <a:pt x="40" y="364"/>
                  </a:lnTo>
                  <a:lnTo>
                    <a:pt x="42" y="355"/>
                  </a:lnTo>
                  <a:lnTo>
                    <a:pt x="42" y="343"/>
                  </a:lnTo>
                  <a:lnTo>
                    <a:pt x="43" y="332"/>
                  </a:lnTo>
                  <a:lnTo>
                    <a:pt x="45" y="286"/>
                  </a:lnTo>
                  <a:lnTo>
                    <a:pt x="45" y="240"/>
                  </a:lnTo>
                  <a:lnTo>
                    <a:pt x="45" y="194"/>
                  </a:lnTo>
                  <a:lnTo>
                    <a:pt x="43" y="145"/>
                  </a:lnTo>
                  <a:lnTo>
                    <a:pt x="42" y="124"/>
                  </a:lnTo>
                  <a:lnTo>
                    <a:pt x="40" y="114"/>
                  </a:lnTo>
                  <a:lnTo>
                    <a:pt x="40" y="103"/>
                  </a:lnTo>
                  <a:lnTo>
                    <a:pt x="38" y="95"/>
                  </a:lnTo>
                  <a:lnTo>
                    <a:pt x="38" y="86"/>
                  </a:lnTo>
                  <a:lnTo>
                    <a:pt x="36" y="78"/>
                  </a:lnTo>
                  <a:lnTo>
                    <a:pt x="36" y="70"/>
                  </a:lnTo>
                  <a:lnTo>
                    <a:pt x="36" y="63"/>
                  </a:lnTo>
                  <a:lnTo>
                    <a:pt x="34" y="55"/>
                  </a:lnTo>
                  <a:lnTo>
                    <a:pt x="34" y="49"/>
                  </a:lnTo>
                  <a:lnTo>
                    <a:pt x="32" y="44"/>
                  </a:lnTo>
                  <a:lnTo>
                    <a:pt x="32" y="40"/>
                  </a:lnTo>
                  <a:lnTo>
                    <a:pt x="30" y="36"/>
                  </a:lnTo>
                  <a:lnTo>
                    <a:pt x="30" y="32"/>
                  </a:lnTo>
                  <a:lnTo>
                    <a:pt x="28" y="28"/>
                  </a:lnTo>
                  <a:lnTo>
                    <a:pt x="28" y="25"/>
                  </a:lnTo>
                  <a:lnTo>
                    <a:pt x="26" y="19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8" y="6"/>
                  </a:lnTo>
                  <a:lnTo>
                    <a:pt x="30" y="4"/>
                  </a:lnTo>
                  <a:lnTo>
                    <a:pt x="34" y="2"/>
                  </a:lnTo>
                  <a:lnTo>
                    <a:pt x="38" y="0"/>
                  </a:lnTo>
                  <a:lnTo>
                    <a:pt x="42" y="0"/>
                  </a:lnTo>
                  <a:lnTo>
                    <a:pt x="47" y="2"/>
                  </a:lnTo>
                  <a:lnTo>
                    <a:pt x="53" y="4"/>
                  </a:lnTo>
                  <a:lnTo>
                    <a:pt x="61" y="6"/>
                  </a:lnTo>
                  <a:lnTo>
                    <a:pt x="68" y="9"/>
                  </a:lnTo>
                  <a:lnTo>
                    <a:pt x="76" y="15"/>
                  </a:lnTo>
                  <a:lnTo>
                    <a:pt x="84" y="19"/>
                  </a:lnTo>
                  <a:lnTo>
                    <a:pt x="84" y="19"/>
                  </a:lnTo>
                  <a:lnTo>
                    <a:pt x="86" y="19"/>
                  </a:lnTo>
                  <a:lnTo>
                    <a:pt x="86" y="21"/>
                  </a:lnTo>
                  <a:lnTo>
                    <a:pt x="87" y="23"/>
                  </a:lnTo>
                  <a:lnTo>
                    <a:pt x="87" y="25"/>
                  </a:lnTo>
                  <a:lnTo>
                    <a:pt x="87" y="28"/>
                  </a:lnTo>
                  <a:lnTo>
                    <a:pt x="89" y="32"/>
                  </a:lnTo>
                  <a:lnTo>
                    <a:pt x="89" y="38"/>
                  </a:lnTo>
                  <a:lnTo>
                    <a:pt x="89" y="44"/>
                  </a:lnTo>
                  <a:lnTo>
                    <a:pt x="91" y="51"/>
                  </a:lnTo>
                  <a:lnTo>
                    <a:pt x="91" y="59"/>
                  </a:lnTo>
                  <a:lnTo>
                    <a:pt x="91" y="69"/>
                  </a:lnTo>
                  <a:lnTo>
                    <a:pt x="91" y="78"/>
                  </a:lnTo>
                  <a:lnTo>
                    <a:pt x="93" y="89"/>
                  </a:lnTo>
                  <a:lnTo>
                    <a:pt x="93" y="101"/>
                  </a:lnTo>
                  <a:lnTo>
                    <a:pt x="93" y="112"/>
                  </a:lnTo>
                  <a:lnTo>
                    <a:pt x="93" y="166"/>
                  </a:lnTo>
                  <a:lnTo>
                    <a:pt x="91" y="217"/>
                  </a:lnTo>
                  <a:lnTo>
                    <a:pt x="91" y="271"/>
                  </a:lnTo>
                  <a:lnTo>
                    <a:pt x="87" y="322"/>
                  </a:lnTo>
                  <a:lnTo>
                    <a:pt x="87" y="322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2" name="TextBox 41"/>
          <p:cNvSpPr txBox="1"/>
          <p:nvPr/>
        </p:nvSpPr>
        <p:spPr>
          <a:xfrm>
            <a:off x="3885244" y="1487562"/>
            <a:ext cx="45031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左窄右</a:t>
            </a: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宽，横画错落有致。书写时要注意笔画的穿插，使左右部件联成整体。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998202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498" y="-164554"/>
            <a:ext cx="2736302" cy="1152128"/>
            <a:chOff x="590149" y="1521371"/>
            <a:chExt cx="2189041" cy="937544"/>
          </a:xfrm>
        </p:grpSpPr>
        <p:sp>
          <p:nvSpPr>
            <p:cNvPr id="3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解词题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581" y="830699"/>
            <a:ext cx="6562626" cy="4061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圆角矩形 15"/>
          <p:cNvSpPr/>
          <p:nvPr/>
        </p:nvSpPr>
        <p:spPr>
          <a:xfrm>
            <a:off x="2123728" y="1275606"/>
            <a:ext cx="864096" cy="33037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5652120" y="1923678"/>
            <a:ext cx="100811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圆角矩形 15"/>
          <p:cNvSpPr/>
          <p:nvPr/>
        </p:nvSpPr>
        <p:spPr>
          <a:xfrm>
            <a:off x="3203848" y="1275606"/>
            <a:ext cx="1440160" cy="330378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5652120" y="2139702"/>
            <a:ext cx="144016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652120" y="2347814"/>
            <a:ext cx="144016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652120" y="2499742"/>
            <a:ext cx="591999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对话气泡: 圆角矩形 14"/>
          <p:cNvSpPr/>
          <p:nvPr/>
        </p:nvSpPr>
        <p:spPr>
          <a:xfrm>
            <a:off x="4695947" y="221309"/>
            <a:ext cx="3096344" cy="910282"/>
          </a:xfrm>
          <a:prstGeom prst="wedgeRoundRectCallout">
            <a:avLst>
              <a:gd name="adj1" fmla="val -48682"/>
              <a:gd name="adj2" fmla="val 84719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夜里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经过黄沙岭时创作的一首词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2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498" y="-164554"/>
            <a:ext cx="2736302" cy="1152128"/>
            <a:chOff x="590149" y="1521371"/>
            <a:chExt cx="2189041" cy="937544"/>
          </a:xfrm>
        </p:grpSpPr>
        <p:sp>
          <p:nvSpPr>
            <p:cNvPr id="3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明词意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581" y="830699"/>
            <a:ext cx="6562626" cy="4061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圆角矩形 15"/>
          <p:cNvSpPr/>
          <p:nvPr/>
        </p:nvSpPr>
        <p:spPr>
          <a:xfrm>
            <a:off x="2699792" y="2313380"/>
            <a:ext cx="648072" cy="33037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5652120" y="2715766"/>
            <a:ext cx="115212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724090" y="3507855"/>
            <a:ext cx="3653760" cy="86409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52811" y="3147814"/>
            <a:ext cx="1425039" cy="360041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横卷形 16"/>
          <p:cNvSpPr/>
          <p:nvPr/>
        </p:nvSpPr>
        <p:spPr>
          <a:xfrm>
            <a:off x="791579" y="2885512"/>
            <a:ext cx="7596845" cy="1944217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上阙大意：明月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升上树梢，惊飞了枝头的喜鹊，清凉的晚风中，传来蝉鸣声声。在稻花的香气里，人们谈论着丰收的年景，耳边传来阵阵蛙声。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498" y="-164554"/>
            <a:ext cx="2736302" cy="1152128"/>
            <a:chOff x="590149" y="1521371"/>
            <a:chExt cx="2189041" cy="937544"/>
          </a:xfrm>
        </p:grpSpPr>
        <p:sp>
          <p:nvSpPr>
            <p:cNvPr id="3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明词意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4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581" y="830699"/>
            <a:ext cx="6562626" cy="4061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圆角矩形 15"/>
          <p:cNvSpPr/>
          <p:nvPr/>
        </p:nvSpPr>
        <p:spPr>
          <a:xfrm>
            <a:off x="1691680" y="3969564"/>
            <a:ext cx="648072" cy="33037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16" name="直接连接符 15"/>
          <p:cNvCxnSpPr/>
          <p:nvPr/>
        </p:nvCxnSpPr>
        <p:spPr>
          <a:xfrm>
            <a:off x="5652120" y="2931790"/>
            <a:ext cx="136815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5"/>
          <p:cNvSpPr/>
          <p:nvPr/>
        </p:nvSpPr>
        <p:spPr>
          <a:xfrm>
            <a:off x="2339752" y="3969564"/>
            <a:ext cx="504056" cy="33037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13" name="直接连接符 12"/>
          <p:cNvCxnSpPr/>
          <p:nvPr/>
        </p:nvCxnSpPr>
        <p:spPr>
          <a:xfrm>
            <a:off x="5652120" y="3147814"/>
            <a:ext cx="144016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652120" y="3363838"/>
            <a:ext cx="72008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1691680" y="2283718"/>
            <a:ext cx="3600400" cy="879016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655676" y="3115790"/>
            <a:ext cx="1872208" cy="40045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横卷形 16"/>
          <p:cNvSpPr/>
          <p:nvPr/>
        </p:nvSpPr>
        <p:spPr>
          <a:xfrm>
            <a:off x="608756" y="917051"/>
            <a:ext cx="7596845" cy="1944217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下阙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大意：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天空中星星时隐时现，山前落下稀疏的雨点。过去在土地庙树林旁边的茅店，拐了个弯就忽然出现在眼前。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1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7"/>
          <p:cNvSpPr txBox="1"/>
          <p:nvPr/>
        </p:nvSpPr>
        <p:spPr>
          <a:xfrm>
            <a:off x="791579" y="267494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合作探究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Picture 4" descr="http://pic.51yuansu.com/pic3/cover/03/53/29/5bc525ce587ef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3478"/>
            <a:ext cx="792088" cy="741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6"/>
          <p:cNvSpPr txBox="1"/>
          <p:nvPr/>
        </p:nvSpPr>
        <p:spPr>
          <a:xfrm>
            <a:off x="758616" y="1297757"/>
            <a:ext cx="7884368" cy="12741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1.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读这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首词的上阙，想象画面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：词人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看到了什么？听到了什么？闻到了什么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？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  <p:pic>
        <p:nvPicPr>
          <p:cNvPr id="12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67827" y="1092769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6"/>
          <p:cNvSpPr txBox="1"/>
          <p:nvPr/>
        </p:nvSpPr>
        <p:spPr>
          <a:xfrm>
            <a:off x="758616" y="2725271"/>
            <a:ext cx="7884368" cy="6832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通过这些描写你感受到了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什么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？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7"/>
          <p:cNvSpPr txBox="1"/>
          <p:nvPr/>
        </p:nvSpPr>
        <p:spPr>
          <a:xfrm>
            <a:off x="575555" y="123478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汇报交流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Picture 4" descr="http://pic.51yuansu.com/pic3/cover/03/53/29/5bc525ce587ef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20538"/>
            <a:ext cx="792088" cy="741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581" y="830699"/>
            <a:ext cx="6562626" cy="4061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圆角矩形 14"/>
          <p:cNvSpPr/>
          <p:nvPr/>
        </p:nvSpPr>
        <p:spPr>
          <a:xfrm>
            <a:off x="244624" y="1563638"/>
            <a:ext cx="977957" cy="576064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195736" y="2643758"/>
            <a:ext cx="1728192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圆角矩形 15"/>
          <p:cNvSpPr/>
          <p:nvPr/>
        </p:nvSpPr>
        <p:spPr>
          <a:xfrm>
            <a:off x="3275856" y="2283718"/>
            <a:ext cx="648072" cy="33037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8" name="对话气泡: 圆角矩形 14"/>
          <p:cNvSpPr/>
          <p:nvPr/>
        </p:nvSpPr>
        <p:spPr>
          <a:xfrm>
            <a:off x="4860032" y="1419622"/>
            <a:ext cx="1493009" cy="540060"/>
          </a:xfrm>
          <a:prstGeom prst="wedgeRoundRectCallout">
            <a:avLst>
              <a:gd name="adj1" fmla="val -100484"/>
              <a:gd name="adj2" fmla="val 96809"/>
              <a:gd name="adj3" fmla="val 16667"/>
            </a:avLst>
          </a:prstGeom>
          <a:solidFill>
            <a:schemeClr val="lt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以动衬静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62102" y="2449199"/>
            <a:ext cx="943000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听到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5"/>
          <p:cNvSpPr/>
          <p:nvPr/>
        </p:nvSpPr>
        <p:spPr>
          <a:xfrm>
            <a:off x="1691680" y="2696839"/>
            <a:ext cx="648072" cy="330378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1" name="圆角矩形 15"/>
          <p:cNvSpPr/>
          <p:nvPr/>
        </p:nvSpPr>
        <p:spPr>
          <a:xfrm>
            <a:off x="3855822" y="2737231"/>
            <a:ext cx="860194" cy="330378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2" name="圆角矩形 15"/>
          <p:cNvSpPr/>
          <p:nvPr/>
        </p:nvSpPr>
        <p:spPr>
          <a:xfrm>
            <a:off x="2051719" y="3105468"/>
            <a:ext cx="1171287" cy="330378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3" name="圆角矩形 22"/>
          <p:cNvSpPr/>
          <p:nvPr/>
        </p:nvSpPr>
        <p:spPr>
          <a:xfrm>
            <a:off x="251520" y="3219822"/>
            <a:ext cx="943000" cy="576064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闻到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15"/>
          <p:cNvSpPr/>
          <p:nvPr/>
        </p:nvSpPr>
        <p:spPr>
          <a:xfrm>
            <a:off x="2555777" y="2715766"/>
            <a:ext cx="1008112" cy="330378"/>
          </a:xfrm>
          <a:prstGeom prst="roundRect">
            <a:avLst/>
          </a:prstGeom>
          <a:noFill/>
          <a:ln w="285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25" name="文本框 14"/>
          <p:cNvSpPr txBox="1"/>
          <p:nvPr/>
        </p:nvSpPr>
        <p:spPr>
          <a:xfrm>
            <a:off x="2123728" y="3867894"/>
            <a:ext cx="6264695" cy="52322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FFFFFF"/>
            </a:solidFill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作者闲居乡村时内心的宁静、喜悦。</a:t>
            </a:r>
            <a:endParaRPr lang="zh-CN" altLang="en-US" sz="2800" b="1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1059582"/>
            <a:ext cx="7704856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正当词人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完全沉浸在展望丰收的喜悦中时，浑然不觉天气起了变化。等他猛抬头，发生了什么呢？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139312" y="91448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7"/>
          <p:cNvSpPr txBox="1"/>
          <p:nvPr/>
        </p:nvSpPr>
        <p:spPr>
          <a:xfrm>
            <a:off x="791579" y="267494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noProof="0" dirty="0">
                <a:latin typeface="黑体" panose="02010609060101010101" pitchFamily="49" charset="-122"/>
                <a:ea typeface="黑体" panose="02010609060101010101" pitchFamily="49" charset="-122"/>
              </a:rPr>
              <a:t>自主学习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4" descr="http://pic.51yuansu.com/pic3/cover/03/53/29/5bc525ce587ef_61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3478"/>
            <a:ext cx="792088" cy="741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568152" y="2931790"/>
            <a:ext cx="7884368" cy="6832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    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2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词人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此时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</a:rPr>
              <a:t>的心情发生了怎样的变化？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15616" y="1022901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朗读古诗，读准字音，读通诗句。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343820" y="843558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921" y="150407"/>
            <a:ext cx="2269879" cy="693151"/>
          </a:xfrm>
          <a:prstGeom prst="rect">
            <a:avLst/>
          </a:prstGeom>
        </p:spPr>
      </p:pic>
      <p:sp>
        <p:nvSpPr>
          <p:cNvPr id="12" name="文本框 14">
            <a:hlinkClick r:id="rId3" action="ppaction://hlinkfile"/>
          </p:cNvPr>
          <p:cNvSpPr txBox="1"/>
          <p:nvPr/>
        </p:nvSpPr>
        <p:spPr>
          <a:xfrm>
            <a:off x="720917" y="1309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8877"/>
            <a:ext cx="443315" cy="551442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0" b="8791"/>
          <a:stretch>
            <a:fillRect/>
          </a:stretch>
        </p:blipFill>
        <p:spPr bwMode="auto">
          <a:xfrm>
            <a:off x="1097310" y="1707654"/>
            <a:ext cx="7406195" cy="3213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直接连接符 7"/>
          <p:cNvCxnSpPr/>
          <p:nvPr/>
        </p:nvCxnSpPr>
        <p:spPr>
          <a:xfrm flipH="1">
            <a:off x="2783539" y="2991075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768191" y="3508678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789802" y="3940726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2795278" y="4444782"/>
            <a:ext cx="108012" cy="35698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3485059" y="2833369"/>
            <a:ext cx="504056" cy="219075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5508104" y="4801771"/>
            <a:ext cx="18002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4"/>
          <p:cNvSpPr txBox="1"/>
          <p:nvPr/>
        </p:nvSpPr>
        <p:spPr>
          <a:xfrm>
            <a:off x="3361774" y="560193"/>
            <a:ext cx="1093515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点击图标</a:t>
            </a:r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，</a:t>
            </a:r>
            <a:endParaRPr lang="en-US" altLang="zh-CN" sz="1600" b="1" dirty="0" smtClean="0">
              <a:latin typeface="Kaiti SC" panose="02010600040101010101" pitchFamily="2" charset="-122"/>
              <a:ea typeface="Kaiti SC" panose="02010600040101010101" pitchFamily="2" charset="-122"/>
            </a:endParaRPr>
          </a:p>
          <a:p>
            <a:r>
              <a:rPr lang="zh-CN" altLang="en-US" sz="1600" b="1" dirty="0" smtClean="0">
                <a:latin typeface="Kaiti SC" panose="02010600040101010101" pitchFamily="2" charset="-122"/>
                <a:ea typeface="Kaiti SC" panose="02010600040101010101" pitchFamily="2" charset="-122"/>
              </a:rPr>
              <a:t>听</a:t>
            </a:r>
            <a:r>
              <a: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rPr>
              <a:t>范读</a:t>
            </a:r>
            <a:endParaRPr lang="zh-CN" altLang="en-US" sz="16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2418086" y="179173"/>
            <a:ext cx="1059582" cy="10595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7"/>
          <p:cNvSpPr txBox="1"/>
          <p:nvPr/>
        </p:nvSpPr>
        <p:spPr>
          <a:xfrm>
            <a:off x="575555" y="123478"/>
            <a:ext cx="1980221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汇报交流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Picture 4" descr="http://pic.51yuansu.com/pic3/cover/03/53/29/5bc525ce587ef_61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-20538"/>
            <a:ext cx="792088" cy="741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581" y="830699"/>
            <a:ext cx="6562626" cy="4061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圆角矩形 15"/>
          <p:cNvSpPr/>
          <p:nvPr/>
        </p:nvSpPr>
        <p:spPr>
          <a:xfrm>
            <a:off x="2574934" y="3579862"/>
            <a:ext cx="1853050" cy="33037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21" name="圆角矩形 15"/>
          <p:cNvSpPr/>
          <p:nvPr/>
        </p:nvSpPr>
        <p:spPr>
          <a:xfrm>
            <a:off x="4503894" y="3910240"/>
            <a:ext cx="572162" cy="330378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>
              <a:solidFill>
                <a:prstClr val="white"/>
              </a:solidFill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575555" y="3334176"/>
            <a:ext cx="977957" cy="576064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意外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593033" y="4052608"/>
            <a:ext cx="943000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惊喜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6" grpId="0" animBg="1"/>
      <p:bldP spid="27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1"/>
          <p:cNvSpPr txBox="1"/>
          <p:nvPr/>
        </p:nvSpPr>
        <p:spPr>
          <a:xfrm>
            <a:off x="467544" y="922648"/>
            <a:ext cx="8020603" cy="186512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宿建德江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西江月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夜行黄沙道中</a:t>
            </a: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都写了月夜的景色，表达的感情一样吗？请结合诗句说一说。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Picture 2" descr="E:\本地磁盘F\全是宝贝啊\苹果、土豆等形象\8224437086c03fd917e58e58abba5f4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94427" y="675090"/>
            <a:ext cx="642377" cy="89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851920" y="1216139"/>
            <a:ext cx="4320480" cy="3227819"/>
          </a:xfrm>
          <a:prstGeom prst="roundRect">
            <a:avLst>
              <a:gd name="adj" fmla="val 17201"/>
            </a:avLst>
          </a:prstGeom>
          <a:solidFill>
            <a:srgbClr val="DCFFFF"/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西江月</a:t>
            </a:r>
            <a:r>
              <a:rPr lang="en-US" altLang="zh-CN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4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夜行黄沙道中</a:t>
            </a:r>
            <a:endParaRPr lang="en-US" altLang="zh-CN" sz="24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en-US" altLang="zh-CN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1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辛弃疾</a:t>
            </a:r>
            <a:endParaRPr lang="en-US" altLang="zh-CN" sz="1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明月别枝惊鹊，清风半夜鸣蝉。稻花香里说丰年，听取蛙声一片。  七八个星天外，两三点雨山前。旧时茅店社林边，路转溪桥忽见。</a:t>
            </a:r>
            <a:endParaRPr lang="zh-CN" altLang="en-US" sz="1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827584" y="1216139"/>
            <a:ext cx="2808312" cy="3227819"/>
          </a:xfrm>
          <a:prstGeom prst="roundRect">
            <a:avLst>
              <a:gd name="adj" fmla="val 17201"/>
            </a:avLst>
          </a:prstGeom>
          <a:solidFill>
            <a:srgbClr val="FFFFE5"/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400" b="1" spc="100" dirty="0">
                <a:latin typeface="宋体" panose="02010600030101010101" pitchFamily="2" charset="-122"/>
                <a:ea typeface="宋体" panose="02010600030101010101" pitchFamily="2" charset="-122"/>
              </a:rPr>
              <a:t>宿建德江</a:t>
            </a:r>
            <a:endParaRPr lang="en-US" altLang="zh-CN" sz="2400" b="1" spc="1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1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[</a:t>
            </a:r>
            <a:r>
              <a:rPr lang="zh-CN" altLang="en-US" sz="1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唐</a:t>
            </a:r>
            <a:r>
              <a:rPr lang="en-US" altLang="zh-CN" sz="1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]</a:t>
            </a:r>
            <a:r>
              <a:rPr lang="zh-CN" altLang="en-US" sz="18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 孟浩然  </a:t>
            </a:r>
            <a:endParaRPr lang="en-US" altLang="zh-CN" sz="18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 移舟泊烟渚，</a:t>
            </a:r>
            <a:endParaRPr lang="en-US" altLang="zh-CN" sz="24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 日暮客愁新。</a:t>
            </a:r>
            <a:endParaRPr lang="en-US" altLang="zh-CN" sz="24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 野旷天低树，</a:t>
            </a:r>
            <a:endParaRPr lang="en-US" altLang="zh-CN" sz="2400" b="1" spc="1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400" b="1" spc="100" dirty="0">
                <a:latin typeface="楷体" panose="02010609060101010101" pitchFamily="49" charset="-122"/>
                <a:ea typeface="楷体" panose="02010609060101010101" pitchFamily="49" charset="-122"/>
              </a:rPr>
              <a:t> 江清月近人。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圆角矩形 15"/>
          <p:cNvSpPr/>
          <p:nvPr/>
        </p:nvSpPr>
        <p:spPr>
          <a:xfrm>
            <a:off x="2267744" y="2821488"/>
            <a:ext cx="432048" cy="330378"/>
          </a:xfrm>
          <a:prstGeom prst="roundRect">
            <a:avLst/>
          </a:prstGeom>
          <a:noFill/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7" name="圆角矩形 6"/>
          <p:cNvSpPr/>
          <p:nvPr/>
        </p:nvSpPr>
        <p:spPr>
          <a:xfrm>
            <a:off x="179512" y="2580182"/>
            <a:ext cx="977957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寂寞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79511" y="3308646"/>
            <a:ext cx="977957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孤独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953931" y="2698645"/>
            <a:ext cx="943000" cy="576064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喜悦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953931" y="3448387"/>
            <a:ext cx="943000" cy="576064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欢快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7"/>
          <p:cNvSpPr txBox="1"/>
          <p:nvPr/>
        </p:nvSpPr>
        <p:spPr>
          <a:xfrm>
            <a:off x="617675" y="360459"/>
            <a:ext cx="1656184" cy="646986"/>
          </a:xfrm>
          <a:prstGeom prst="roundRect">
            <a:avLst/>
          </a:prstGeom>
          <a:noFill/>
          <a:ln w="19050"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读一读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3478"/>
            <a:ext cx="733349" cy="936346"/>
          </a:xfrm>
          <a:prstGeom prst="rect">
            <a:avLst/>
          </a:prstGeom>
        </p:spPr>
      </p:pic>
      <p:sp>
        <p:nvSpPr>
          <p:cNvPr id="13" name="圆角矩形 15"/>
          <p:cNvSpPr/>
          <p:nvPr/>
        </p:nvSpPr>
        <p:spPr>
          <a:xfrm>
            <a:off x="6876256" y="2582119"/>
            <a:ext cx="648072" cy="40455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4" name="圆角矩形 15"/>
          <p:cNvSpPr/>
          <p:nvPr/>
        </p:nvSpPr>
        <p:spPr>
          <a:xfrm>
            <a:off x="5868144" y="3884710"/>
            <a:ext cx="1944216" cy="40455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80816" y="1083013"/>
            <a:ext cx="4376903" cy="718490"/>
          </a:xfrm>
          <a:prstGeom prst="roundRect">
            <a:avLst/>
          </a:prstGeom>
          <a:solidFill>
            <a:srgbClr val="FFFFCC"/>
          </a:solidFill>
          <a:ln w="25400">
            <a:solidFill>
              <a:schemeClr val="bg1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西江月</a:t>
            </a:r>
            <a:r>
              <a:rPr lang="en-US" altLang="zh-CN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·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夜行黄沙道中</a:t>
            </a:r>
            <a:endParaRPr lang="zh-CN" altLang="en-US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6112441" y="1430543"/>
            <a:ext cx="1147839" cy="0"/>
          </a:xfrm>
          <a:prstGeom prst="straightConnector1">
            <a:avLst/>
          </a:prstGeom>
          <a:ln w="57150">
            <a:solidFill>
              <a:schemeClr val="bg1">
                <a:lumMod val="50000"/>
              </a:scheme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对话气泡: 圆角矩形 14"/>
          <p:cNvSpPr/>
          <p:nvPr/>
        </p:nvSpPr>
        <p:spPr>
          <a:xfrm>
            <a:off x="7452320" y="987574"/>
            <a:ext cx="1248400" cy="885938"/>
          </a:xfrm>
          <a:prstGeom prst="wedgeRoundRectCallout">
            <a:avLst>
              <a:gd name="adj1" fmla="val 48919"/>
              <a:gd name="adj2" fmla="val 21770"/>
              <a:gd name="adj3" fmla="val 16667"/>
            </a:avLst>
          </a:prstGeom>
          <a:solidFill>
            <a:srgbClr val="FFFFCC"/>
          </a:solidFill>
          <a:ln w="25400">
            <a:noFill/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宁静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喜悦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170934"/>
            <a:ext cx="2268000" cy="69257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4876"/>
            <a:ext cx="450000" cy="559756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827584" y="12375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左大括号 17"/>
          <p:cNvSpPr/>
          <p:nvPr/>
        </p:nvSpPr>
        <p:spPr>
          <a:xfrm rot="5400000">
            <a:off x="3608649" y="-5419"/>
            <a:ext cx="321236" cy="4079100"/>
          </a:xfrm>
          <a:prstGeom prst="leftBrace">
            <a:avLst/>
          </a:prstGeom>
          <a:ln w="444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1153653" y="2241045"/>
            <a:ext cx="1152128" cy="576064"/>
          </a:xfrm>
          <a:prstGeom prst="roundRect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217986" y="2241045"/>
            <a:ext cx="1227222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听到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223367" y="2241045"/>
            <a:ext cx="1170899" cy="576064"/>
          </a:xfrm>
          <a:prstGeom prst="roundRect">
            <a:avLst/>
          </a:prstGeom>
          <a:solidFill>
            <a:schemeClr val="accent3">
              <a:lumMod val="75000"/>
            </a:schemeClr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闻到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话气泡: 圆角矩形 14"/>
          <p:cNvSpPr/>
          <p:nvPr/>
        </p:nvSpPr>
        <p:spPr>
          <a:xfrm>
            <a:off x="1202287" y="2920750"/>
            <a:ext cx="1054860" cy="51338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明月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对话气泡: 圆角矩形 14"/>
          <p:cNvSpPr/>
          <p:nvPr/>
        </p:nvSpPr>
        <p:spPr>
          <a:xfrm>
            <a:off x="3280303" y="2879964"/>
            <a:ext cx="1164905" cy="51338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鸣蝉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对话气泡: 圆角矩形 14"/>
          <p:cNvSpPr/>
          <p:nvPr/>
        </p:nvSpPr>
        <p:spPr>
          <a:xfrm>
            <a:off x="3203526" y="3511223"/>
            <a:ext cx="1318458" cy="51338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说丰年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对话气泡: 圆角矩形 14"/>
          <p:cNvSpPr/>
          <p:nvPr/>
        </p:nvSpPr>
        <p:spPr>
          <a:xfrm>
            <a:off x="3023588" y="4146594"/>
            <a:ext cx="1750506" cy="51338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蛙声一片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对话气泡: 圆角矩形 14"/>
          <p:cNvSpPr/>
          <p:nvPr/>
        </p:nvSpPr>
        <p:spPr>
          <a:xfrm>
            <a:off x="5149588" y="3111662"/>
            <a:ext cx="1318458" cy="51338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chemeClr val="accent3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稻花香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对话气泡: 圆角矩形 14"/>
          <p:cNvSpPr/>
          <p:nvPr/>
        </p:nvSpPr>
        <p:spPr>
          <a:xfrm>
            <a:off x="1202287" y="3515436"/>
            <a:ext cx="1054860" cy="51338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别枝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对话气泡: 圆角矩形 14"/>
          <p:cNvSpPr/>
          <p:nvPr/>
        </p:nvSpPr>
        <p:spPr>
          <a:xfrm>
            <a:off x="1212884" y="4146595"/>
            <a:ext cx="1054860" cy="513387"/>
          </a:xfrm>
          <a:prstGeom prst="wedgeRoundRectCallout">
            <a:avLst>
              <a:gd name="adj1" fmla="val 21164"/>
              <a:gd name="adj2" fmla="val 38273"/>
              <a:gd name="adj3" fmla="val 16667"/>
            </a:avLst>
          </a:prstGeom>
          <a:solidFill>
            <a:schemeClr val="bg1"/>
          </a:solidFill>
          <a:ln w="25400">
            <a:solidFill>
              <a:srgbClr val="FF000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惊鹊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11560" y="987574"/>
            <a:ext cx="7992888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西江月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夜行黄沙道中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在闲居时，夜晚经过黄沙岭附近，看到月夜乡村景色写下的一首词。作者从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方面描写了夏夜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的山村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风光。这首词语言质朴，构思巧妙，把乡村月夜的景色描绘得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、优美如画，是宋词中以农村生活为题材的经典佳作。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951833" y="98757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辛弃疾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49325" y="203032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视觉</a:t>
            </a:r>
            <a:endParaRPr lang="zh-CN" altLang="en-US" sz="1600" dirty="0"/>
          </a:p>
        </p:txBody>
      </p:sp>
      <p:sp>
        <p:nvSpPr>
          <p:cNvPr id="10" name="矩形 9"/>
          <p:cNvSpPr/>
          <p:nvPr/>
        </p:nvSpPr>
        <p:spPr>
          <a:xfrm>
            <a:off x="4860032" y="2033533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听觉</a:t>
            </a:r>
            <a:endParaRPr lang="zh-CN" altLang="en-US" sz="1600" dirty="0"/>
          </a:p>
        </p:txBody>
      </p:sp>
      <p:sp>
        <p:nvSpPr>
          <p:cNvPr id="11" name="矩形 10"/>
          <p:cNvSpPr/>
          <p:nvPr/>
        </p:nvSpPr>
        <p:spPr>
          <a:xfrm>
            <a:off x="5985766" y="2030320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嗅觉</a:t>
            </a:r>
            <a:endParaRPr lang="zh-CN" altLang="en-US" sz="16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808" y="170662"/>
            <a:ext cx="2268000" cy="69257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4604"/>
            <a:ext cx="450000" cy="55975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55576" y="12347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264414" y="3055987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恬静自然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0" grpId="0"/>
      <p:bldP spid="11" grpId="0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3520" y="996863"/>
            <a:ext cx="38969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与“月”有关的诗句</a:t>
            </a:r>
            <a:endParaRPr lang="zh-CN" altLang="en-US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17655" y="1572062"/>
            <a:ext cx="607098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床前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明月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光，疑是地上霜。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——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李白《静夜思》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89663" y="2572828"/>
            <a:ext cx="641072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三十功名尘与土，八千里路云和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岳飞《满江红》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70141" y="3663393"/>
            <a:ext cx="6229590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人生得意须尽欢，莫使金樽空对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李白《将进酒》</a:t>
            </a:r>
            <a:endParaRPr lang="zh-CN" altLang="en-US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827584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3267" y="1275606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一、补全诗句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0166" y="2085578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野旷天低树，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00166" y="2886394"/>
            <a:ext cx="6149440" cy="540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，听取蛙声一片。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500166" y="3704714"/>
            <a:ext cx="652821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3.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黑云翻墨未遮山，</a:t>
            </a:r>
            <a:r>
              <a:rPr kumimoji="0" lang="zh-CN" altLang="en-US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      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endParaRPr kumimoji="0" lang="zh-CN" altLang="en-US" sz="2800" b="1" i="0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67944" y="2085578"/>
            <a:ext cx="2141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江清月近人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77806" y="2886072"/>
            <a:ext cx="27661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稻花香里说丰年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43938" y="3690688"/>
            <a:ext cx="3183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白雨跳珠乱入船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20"/>
          <p:cNvSpPr/>
          <p:nvPr/>
        </p:nvSpPr>
        <p:spPr>
          <a:xfrm>
            <a:off x="477126" y="549910"/>
            <a:ext cx="8280920" cy="110337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二、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西江月</a:t>
            </a:r>
            <a:r>
              <a:rPr 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夜行黄沙道中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的下阙给人们展现了一幅怎样的画面？试用简洁优美的语言进行描绘。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453604" y="1851670"/>
            <a:ext cx="8304442" cy="2520280"/>
          </a:xfrm>
          <a:prstGeom prst="wedgeRoundRectCallout">
            <a:avLst>
              <a:gd name="adj1" fmla="val -50193"/>
              <a:gd name="adj2" fmla="val 13307"/>
              <a:gd name="adj3" fmla="val 16667"/>
            </a:avLst>
          </a:prstGeom>
          <a:solidFill>
            <a:srgbClr val="CAFAFE"/>
          </a:solidFill>
          <a:ln w="12700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七八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颗稀疏的星星刚还远挂天边，转眼间两三滴细雨洒落山前，预示着将要下大雨了。过去的小茅草屋还在土地庙的树林旁，走过桥转过溪水的源头，小茅店便忽然出现在眼前了。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568" y="1690025"/>
            <a:ext cx="76328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背诵本课古诗词。　　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2.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默写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西江月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·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夜行黄沙道中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294997"/>
            <a:ext cx="2268000" cy="692577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64933" y="267494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299208"/>
            <a:ext cx="450000" cy="55975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843558"/>
            <a:ext cx="8210463" cy="4094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35498" y="-164554"/>
            <a:ext cx="2736302" cy="1152128"/>
            <a:chOff x="590149" y="1521371"/>
            <a:chExt cx="2189041" cy="937544"/>
          </a:xfrm>
        </p:grpSpPr>
        <p:sp>
          <p:nvSpPr>
            <p:cNvPr id="4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解诗题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5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sp>
        <p:nvSpPr>
          <p:cNvPr id="6" name="圆角矩形 15"/>
          <p:cNvSpPr/>
          <p:nvPr/>
        </p:nvSpPr>
        <p:spPr>
          <a:xfrm>
            <a:off x="2051720" y="1131589"/>
            <a:ext cx="388962" cy="47439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5724128" y="3939902"/>
            <a:ext cx="18002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724128" y="4155926"/>
            <a:ext cx="1800200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对话气泡: 圆角矩形 14"/>
          <p:cNvSpPr/>
          <p:nvPr/>
        </p:nvSpPr>
        <p:spPr>
          <a:xfrm>
            <a:off x="4860032" y="631011"/>
            <a:ext cx="3600399" cy="722510"/>
          </a:xfrm>
          <a:prstGeom prst="wedgeRoundRectCallout">
            <a:avLst>
              <a:gd name="adj1" fmla="val -94094"/>
              <a:gd name="adj2" fmla="val 66288"/>
              <a:gd name="adj3" fmla="val 16667"/>
            </a:avLst>
          </a:prstGeom>
          <a:solidFill>
            <a:schemeClr val="lt1"/>
          </a:solidFill>
          <a:ln w="25400">
            <a:solidFill>
              <a:srgbClr val="0070C0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夜晚留宿在建德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江边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2442677" y="1143406"/>
            <a:ext cx="905188" cy="432048"/>
          </a:xfrm>
          <a:prstGeom prst="roundRect">
            <a:avLst/>
          </a:prstGeom>
          <a:noFill/>
          <a:ln w="25400">
            <a:solidFill>
              <a:srgbClr val="0070C0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5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735031" y="1617744"/>
            <a:ext cx="2160240" cy="443865"/>
          </a:xfrm>
          <a:prstGeom prst="roundRect">
            <a:avLst/>
          </a:prstGeom>
          <a:solidFill>
            <a:srgbClr val="00B0F0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</a:t>
            </a:r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：夜晚</a:t>
            </a:r>
            <a:endParaRPr lang="zh-CN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810102" y="1129557"/>
            <a:ext cx="974731" cy="443865"/>
          </a:xfrm>
          <a:prstGeom prst="roundRect">
            <a:avLst/>
          </a:prstGeom>
          <a:solidFill>
            <a:srgbClr val="FF0000"/>
          </a:solidFill>
          <a:ln w="15875"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留宿</a:t>
            </a:r>
            <a:endParaRPr lang="zh-CN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2864301" y="675285"/>
            <a:ext cx="974731" cy="443865"/>
          </a:xfrm>
          <a:prstGeom prst="roundRect">
            <a:avLst/>
          </a:prstGeom>
          <a:solidFill>
            <a:srgbClr val="00B0F0"/>
          </a:solidFill>
          <a:ln w="158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地点</a:t>
            </a:r>
            <a:endParaRPr lang="zh-CN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1" grpId="0" animBg="1"/>
      <p:bldP spid="12" grpId="0" bldLvl="0" animBg="1"/>
      <p:bldP spid="13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"/>
          <p:cNvSpPr txBox="1">
            <a:spLocks noChangeArrowheads="1"/>
          </p:cNvSpPr>
          <p:nvPr/>
        </p:nvSpPr>
        <p:spPr bwMode="auto">
          <a:xfrm>
            <a:off x="484367" y="843558"/>
            <a:ext cx="3284947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000" dirty="0" err="1">
                <a:solidFill>
                  <a:prstClr val="black"/>
                </a:solidFill>
                <a:latin typeface="汉语拼音" panose="000B0604020202020204" pitchFamily="34" charset="0"/>
                <a:ea typeface="GB Pinyinok-B" panose="02010601030101010101" pitchFamily="2" charset="-122"/>
                <a:cs typeface="汉语拼音" panose="000B0604020202020204" pitchFamily="34" charset="0"/>
              </a:rPr>
              <a:t>dé</a:t>
            </a:r>
            <a:endParaRPr lang="zh-CN" altLang="en-US" sz="6000" dirty="0">
              <a:solidFill>
                <a:prstClr val="black"/>
              </a:solidFill>
              <a:latin typeface="汉语拼音" panose="000B0604020202020204" pitchFamily="34" charset="0"/>
              <a:ea typeface="GB Pinyinok-B" panose="02010601030101010101" pitchFamily="2" charset="-122"/>
              <a:cs typeface="汉语拼音" panose="00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17441" y="1813667"/>
            <a:ext cx="2318547" cy="2326669"/>
            <a:chOff x="5534807" y="1672548"/>
            <a:chExt cx="2318547" cy="2326669"/>
          </a:xfrm>
        </p:grpSpPr>
        <p:sp>
          <p:nvSpPr>
            <p:cNvPr id="4" name="矩形 3"/>
            <p:cNvSpPr>
              <a:spLocks noChangeAspect="1"/>
            </p:cNvSpPr>
            <p:nvPr>
              <p:custDataLst>
                <p:tags r:id="rId1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5" name="直接连接符 4"/>
            <p:cNvCxnSpPr/>
            <p:nvPr>
              <p:custDataLst>
                <p:tags r:id="rId2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>
              <p:custDataLst>
                <p:tags r:id="rId3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349287" y="2113592"/>
            <a:ext cx="1710618" cy="1726818"/>
            <a:chOff x="3205163" y="2116138"/>
            <a:chExt cx="838200" cy="846138"/>
          </a:xfrm>
        </p:grpSpPr>
        <p:sp>
          <p:nvSpPr>
            <p:cNvPr id="10" name="Freeform 9"/>
            <p:cNvSpPr/>
            <p:nvPr/>
          </p:nvSpPr>
          <p:spPr bwMode="auto">
            <a:xfrm>
              <a:off x="3205163" y="2392363"/>
              <a:ext cx="284163" cy="363538"/>
            </a:xfrm>
            <a:custGeom>
              <a:avLst/>
              <a:gdLst>
                <a:gd name="T0" fmla="*/ 259 w 359"/>
                <a:gd name="T1" fmla="*/ 101 h 458"/>
                <a:gd name="T2" fmla="*/ 269 w 359"/>
                <a:gd name="T3" fmla="*/ 78 h 458"/>
                <a:gd name="T4" fmla="*/ 273 w 359"/>
                <a:gd name="T5" fmla="*/ 57 h 458"/>
                <a:gd name="T6" fmla="*/ 273 w 359"/>
                <a:gd name="T7" fmla="*/ 42 h 458"/>
                <a:gd name="T8" fmla="*/ 271 w 359"/>
                <a:gd name="T9" fmla="*/ 30 h 458"/>
                <a:gd name="T10" fmla="*/ 269 w 359"/>
                <a:gd name="T11" fmla="*/ 21 h 458"/>
                <a:gd name="T12" fmla="*/ 271 w 359"/>
                <a:gd name="T13" fmla="*/ 11 h 458"/>
                <a:gd name="T14" fmla="*/ 273 w 359"/>
                <a:gd name="T15" fmla="*/ 5 h 458"/>
                <a:gd name="T16" fmla="*/ 280 w 359"/>
                <a:gd name="T17" fmla="*/ 0 h 458"/>
                <a:gd name="T18" fmla="*/ 294 w 359"/>
                <a:gd name="T19" fmla="*/ 0 h 458"/>
                <a:gd name="T20" fmla="*/ 313 w 359"/>
                <a:gd name="T21" fmla="*/ 7 h 458"/>
                <a:gd name="T22" fmla="*/ 330 w 359"/>
                <a:gd name="T23" fmla="*/ 21 h 458"/>
                <a:gd name="T24" fmla="*/ 345 w 359"/>
                <a:gd name="T25" fmla="*/ 36 h 458"/>
                <a:gd name="T26" fmla="*/ 351 w 359"/>
                <a:gd name="T27" fmla="*/ 46 h 458"/>
                <a:gd name="T28" fmla="*/ 357 w 359"/>
                <a:gd name="T29" fmla="*/ 51 h 458"/>
                <a:gd name="T30" fmla="*/ 359 w 359"/>
                <a:gd name="T31" fmla="*/ 57 h 458"/>
                <a:gd name="T32" fmla="*/ 357 w 359"/>
                <a:gd name="T33" fmla="*/ 63 h 458"/>
                <a:gd name="T34" fmla="*/ 353 w 359"/>
                <a:gd name="T35" fmla="*/ 76 h 458"/>
                <a:gd name="T36" fmla="*/ 343 w 359"/>
                <a:gd name="T37" fmla="*/ 95 h 458"/>
                <a:gd name="T38" fmla="*/ 330 w 359"/>
                <a:gd name="T39" fmla="*/ 120 h 458"/>
                <a:gd name="T40" fmla="*/ 313 w 359"/>
                <a:gd name="T41" fmla="*/ 151 h 458"/>
                <a:gd name="T42" fmla="*/ 290 w 359"/>
                <a:gd name="T43" fmla="*/ 185 h 458"/>
                <a:gd name="T44" fmla="*/ 263 w 359"/>
                <a:gd name="T45" fmla="*/ 223 h 458"/>
                <a:gd name="T46" fmla="*/ 231 w 359"/>
                <a:gd name="T47" fmla="*/ 263 h 458"/>
                <a:gd name="T48" fmla="*/ 194 w 359"/>
                <a:gd name="T49" fmla="*/ 305 h 458"/>
                <a:gd name="T50" fmla="*/ 158 w 359"/>
                <a:gd name="T51" fmla="*/ 345 h 458"/>
                <a:gd name="T52" fmla="*/ 124 w 359"/>
                <a:gd name="T53" fmla="*/ 378 h 458"/>
                <a:gd name="T54" fmla="*/ 89 w 359"/>
                <a:gd name="T55" fmla="*/ 406 h 458"/>
                <a:gd name="T56" fmla="*/ 65 w 359"/>
                <a:gd name="T57" fmla="*/ 425 h 458"/>
                <a:gd name="T58" fmla="*/ 49 w 359"/>
                <a:gd name="T59" fmla="*/ 435 h 458"/>
                <a:gd name="T60" fmla="*/ 36 w 359"/>
                <a:gd name="T61" fmla="*/ 443 h 458"/>
                <a:gd name="T62" fmla="*/ 26 w 359"/>
                <a:gd name="T63" fmla="*/ 450 h 458"/>
                <a:gd name="T64" fmla="*/ 13 w 359"/>
                <a:gd name="T65" fmla="*/ 456 h 458"/>
                <a:gd name="T66" fmla="*/ 1 w 359"/>
                <a:gd name="T67" fmla="*/ 458 h 458"/>
                <a:gd name="T68" fmla="*/ 0 w 359"/>
                <a:gd name="T69" fmla="*/ 456 h 458"/>
                <a:gd name="T70" fmla="*/ 0 w 359"/>
                <a:gd name="T71" fmla="*/ 452 h 458"/>
                <a:gd name="T72" fmla="*/ 3 w 359"/>
                <a:gd name="T73" fmla="*/ 445 h 458"/>
                <a:gd name="T74" fmla="*/ 9 w 359"/>
                <a:gd name="T75" fmla="*/ 437 h 458"/>
                <a:gd name="T76" fmla="*/ 19 w 359"/>
                <a:gd name="T77" fmla="*/ 427 h 458"/>
                <a:gd name="T78" fmla="*/ 30 w 359"/>
                <a:gd name="T79" fmla="*/ 414 h 458"/>
                <a:gd name="T80" fmla="*/ 43 w 359"/>
                <a:gd name="T81" fmla="*/ 399 h 458"/>
                <a:gd name="T82" fmla="*/ 59 w 359"/>
                <a:gd name="T83" fmla="*/ 382 h 458"/>
                <a:gd name="T84" fmla="*/ 86 w 359"/>
                <a:gd name="T85" fmla="*/ 353 h 458"/>
                <a:gd name="T86" fmla="*/ 118 w 359"/>
                <a:gd name="T87" fmla="*/ 317 h 458"/>
                <a:gd name="T88" fmla="*/ 149 w 359"/>
                <a:gd name="T89" fmla="*/ 282 h 458"/>
                <a:gd name="T90" fmla="*/ 173 w 359"/>
                <a:gd name="T91" fmla="*/ 248 h 458"/>
                <a:gd name="T92" fmla="*/ 206 w 359"/>
                <a:gd name="T93" fmla="*/ 200 h 458"/>
                <a:gd name="T94" fmla="*/ 231 w 359"/>
                <a:gd name="T95" fmla="*/ 156 h 458"/>
                <a:gd name="T96" fmla="*/ 248 w 359"/>
                <a:gd name="T97" fmla="*/ 128 h 458"/>
                <a:gd name="T98" fmla="*/ 254 w 359"/>
                <a:gd name="T99" fmla="*/ 116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9" h="458">
                  <a:moveTo>
                    <a:pt x="254" y="116"/>
                  </a:moveTo>
                  <a:lnTo>
                    <a:pt x="259" y="101"/>
                  </a:lnTo>
                  <a:lnTo>
                    <a:pt x="265" y="89"/>
                  </a:lnTo>
                  <a:lnTo>
                    <a:pt x="269" y="78"/>
                  </a:lnTo>
                  <a:lnTo>
                    <a:pt x="271" y="67"/>
                  </a:lnTo>
                  <a:lnTo>
                    <a:pt x="273" y="57"/>
                  </a:lnTo>
                  <a:lnTo>
                    <a:pt x="273" y="49"/>
                  </a:lnTo>
                  <a:lnTo>
                    <a:pt x="273" y="42"/>
                  </a:lnTo>
                  <a:lnTo>
                    <a:pt x="273" y="36"/>
                  </a:lnTo>
                  <a:lnTo>
                    <a:pt x="271" y="30"/>
                  </a:lnTo>
                  <a:lnTo>
                    <a:pt x="269" y="26"/>
                  </a:lnTo>
                  <a:lnTo>
                    <a:pt x="269" y="21"/>
                  </a:lnTo>
                  <a:lnTo>
                    <a:pt x="269" y="17"/>
                  </a:lnTo>
                  <a:lnTo>
                    <a:pt x="271" y="11"/>
                  </a:lnTo>
                  <a:lnTo>
                    <a:pt x="271" y="9"/>
                  </a:lnTo>
                  <a:lnTo>
                    <a:pt x="273" y="5"/>
                  </a:lnTo>
                  <a:lnTo>
                    <a:pt x="277" y="4"/>
                  </a:lnTo>
                  <a:lnTo>
                    <a:pt x="280" y="0"/>
                  </a:lnTo>
                  <a:lnTo>
                    <a:pt x="286" y="0"/>
                  </a:lnTo>
                  <a:lnTo>
                    <a:pt x="294" y="0"/>
                  </a:lnTo>
                  <a:lnTo>
                    <a:pt x="303" y="4"/>
                  </a:lnTo>
                  <a:lnTo>
                    <a:pt x="313" y="7"/>
                  </a:lnTo>
                  <a:lnTo>
                    <a:pt x="322" y="13"/>
                  </a:lnTo>
                  <a:lnTo>
                    <a:pt x="330" y="21"/>
                  </a:lnTo>
                  <a:lnTo>
                    <a:pt x="340" y="32"/>
                  </a:lnTo>
                  <a:lnTo>
                    <a:pt x="345" y="36"/>
                  </a:lnTo>
                  <a:lnTo>
                    <a:pt x="349" y="42"/>
                  </a:lnTo>
                  <a:lnTo>
                    <a:pt x="351" y="46"/>
                  </a:lnTo>
                  <a:lnTo>
                    <a:pt x="355" y="49"/>
                  </a:lnTo>
                  <a:lnTo>
                    <a:pt x="357" y="51"/>
                  </a:lnTo>
                  <a:lnTo>
                    <a:pt x="357" y="55"/>
                  </a:lnTo>
                  <a:lnTo>
                    <a:pt x="359" y="57"/>
                  </a:lnTo>
                  <a:lnTo>
                    <a:pt x="359" y="59"/>
                  </a:lnTo>
                  <a:lnTo>
                    <a:pt x="357" y="63"/>
                  </a:lnTo>
                  <a:lnTo>
                    <a:pt x="355" y="68"/>
                  </a:lnTo>
                  <a:lnTo>
                    <a:pt x="353" y="76"/>
                  </a:lnTo>
                  <a:lnTo>
                    <a:pt x="349" y="84"/>
                  </a:lnTo>
                  <a:lnTo>
                    <a:pt x="343" y="95"/>
                  </a:lnTo>
                  <a:lnTo>
                    <a:pt x="338" y="107"/>
                  </a:lnTo>
                  <a:lnTo>
                    <a:pt x="330" y="120"/>
                  </a:lnTo>
                  <a:lnTo>
                    <a:pt x="322" y="133"/>
                  </a:lnTo>
                  <a:lnTo>
                    <a:pt x="313" y="151"/>
                  </a:lnTo>
                  <a:lnTo>
                    <a:pt x="303" y="168"/>
                  </a:lnTo>
                  <a:lnTo>
                    <a:pt x="290" y="185"/>
                  </a:lnTo>
                  <a:lnTo>
                    <a:pt x="279" y="204"/>
                  </a:lnTo>
                  <a:lnTo>
                    <a:pt x="263" y="223"/>
                  </a:lnTo>
                  <a:lnTo>
                    <a:pt x="248" y="242"/>
                  </a:lnTo>
                  <a:lnTo>
                    <a:pt x="231" y="263"/>
                  </a:lnTo>
                  <a:lnTo>
                    <a:pt x="214" y="284"/>
                  </a:lnTo>
                  <a:lnTo>
                    <a:pt x="194" y="305"/>
                  </a:lnTo>
                  <a:lnTo>
                    <a:pt x="177" y="326"/>
                  </a:lnTo>
                  <a:lnTo>
                    <a:pt x="158" y="345"/>
                  </a:lnTo>
                  <a:lnTo>
                    <a:pt x="141" y="362"/>
                  </a:lnTo>
                  <a:lnTo>
                    <a:pt x="124" y="378"/>
                  </a:lnTo>
                  <a:lnTo>
                    <a:pt x="107" y="393"/>
                  </a:lnTo>
                  <a:lnTo>
                    <a:pt x="89" y="406"/>
                  </a:lnTo>
                  <a:lnTo>
                    <a:pt x="72" y="420"/>
                  </a:lnTo>
                  <a:lnTo>
                    <a:pt x="65" y="425"/>
                  </a:lnTo>
                  <a:lnTo>
                    <a:pt x="57" y="431"/>
                  </a:lnTo>
                  <a:lnTo>
                    <a:pt x="49" y="435"/>
                  </a:lnTo>
                  <a:lnTo>
                    <a:pt x="43" y="439"/>
                  </a:lnTo>
                  <a:lnTo>
                    <a:pt x="36" y="443"/>
                  </a:lnTo>
                  <a:lnTo>
                    <a:pt x="30" y="446"/>
                  </a:lnTo>
                  <a:lnTo>
                    <a:pt x="26" y="450"/>
                  </a:lnTo>
                  <a:lnTo>
                    <a:pt x="21" y="452"/>
                  </a:lnTo>
                  <a:lnTo>
                    <a:pt x="13" y="456"/>
                  </a:lnTo>
                  <a:lnTo>
                    <a:pt x="7" y="458"/>
                  </a:lnTo>
                  <a:lnTo>
                    <a:pt x="1" y="458"/>
                  </a:lnTo>
                  <a:lnTo>
                    <a:pt x="0" y="456"/>
                  </a:lnTo>
                  <a:lnTo>
                    <a:pt x="0" y="456"/>
                  </a:lnTo>
                  <a:lnTo>
                    <a:pt x="0" y="454"/>
                  </a:lnTo>
                  <a:lnTo>
                    <a:pt x="0" y="452"/>
                  </a:lnTo>
                  <a:lnTo>
                    <a:pt x="1" y="448"/>
                  </a:lnTo>
                  <a:lnTo>
                    <a:pt x="3" y="445"/>
                  </a:lnTo>
                  <a:lnTo>
                    <a:pt x="7" y="441"/>
                  </a:lnTo>
                  <a:lnTo>
                    <a:pt x="9" y="437"/>
                  </a:lnTo>
                  <a:lnTo>
                    <a:pt x="13" y="431"/>
                  </a:lnTo>
                  <a:lnTo>
                    <a:pt x="19" y="427"/>
                  </a:lnTo>
                  <a:lnTo>
                    <a:pt x="24" y="420"/>
                  </a:lnTo>
                  <a:lnTo>
                    <a:pt x="30" y="414"/>
                  </a:lnTo>
                  <a:lnTo>
                    <a:pt x="36" y="406"/>
                  </a:lnTo>
                  <a:lnTo>
                    <a:pt x="43" y="399"/>
                  </a:lnTo>
                  <a:lnTo>
                    <a:pt x="51" y="391"/>
                  </a:lnTo>
                  <a:lnTo>
                    <a:pt x="59" y="382"/>
                  </a:lnTo>
                  <a:lnTo>
                    <a:pt x="68" y="372"/>
                  </a:lnTo>
                  <a:lnTo>
                    <a:pt x="86" y="353"/>
                  </a:lnTo>
                  <a:lnTo>
                    <a:pt x="103" y="334"/>
                  </a:lnTo>
                  <a:lnTo>
                    <a:pt x="118" y="317"/>
                  </a:lnTo>
                  <a:lnTo>
                    <a:pt x="133" y="299"/>
                  </a:lnTo>
                  <a:lnTo>
                    <a:pt x="149" y="282"/>
                  </a:lnTo>
                  <a:lnTo>
                    <a:pt x="162" y="265"/>
                  </a:lnTo>
                  <a:lnTo>
                    <a:pt x="173" y="248"/>
                  </a:lnTo>
                  <a:lnTo>
                    <a:pt x="187" y="233"/>
                  </a:lnTo>
                  <a:lnTo>
                    <a:pt x="206" y="200"/>
                  </a:lnTo>
                  <a:lnTo>
                    <a:pt x="223" y="170"/>
                  </a:lnTo>
                  <a:lnTo>
                    <a:pt x="231" y="156"/>
                  </a:lnTo>
                  <a:lnTo>
                    <a:pt x="240" y="141"/>
                  </a:lnTo>
                  <a:lnTo>
                    <a:pt x="248" y="128"/>
                  </a:lnTo>
                  <a:lnTo>
                    <a:pt x="254" y="116"/>
                  </a:lnTo>
                  <a:lnTo>
                    <a:pt x="254" y="11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3346450" y="2552701"/>
              <a:ext cx="65088" cy="409575"/>
            </a:xfrm>
            <a:custGeom>
              <a:avLst/>
              <a:gdLst>
                <a:gd name="T0" fmla="*/ 82 w 82"/>
                <a:gd name="T1" fmla="*/ 27 h 517"/>
                <a:gd name="T2" fmla="*/ 82 w 82"/>
                <a:gd name="T3" fmla="*/ 80 h 517"/>
                <a:gd name="T4" fmla="*/ 82 w 82"/>
                <a:gd name="T5" fmla="*/ 128 h 517"/>
                <a:gd name="T6" fmla="*/ 82 w 82"/>
                <a:gd name="T7" fmla="*/ 172 h 517"/>
                <a:gd name="T8" fmla="*/ 82 w 82"/>
                <a:gd name="T9" fmla="*/ 210 h 517"/>
                <a:gd name="T10" fmla="*/ 82 w 82"/>
                <a:gd name="T11" fmla="*/ 243 h 517"/>
                <a:gd name="T12" fmla="*/ 82 w 82"/>
                <a:gd name="T13" fmla="*/ 271 h 517"/>
                <a:gd name="T14" fmla="*/ 82 w 82"/>
                <a:gd name="T15" fmla="*/ 294 h 517"/>
                <a:gd name="T16" fmla="*/ 80 w 82"/>
                <a:gd name="T17" fmla="*/ 342 h 517"/>
                <a:gd name="T18" fmla="*/ 73 w 82"/>
                <a:gd name="T19" fmla="*/ 412 h 517"/>
                <a:gd name="T20" fmla="*/ 63 w 82"/>
                <a:gd name="T21" fmla="*/ 462 h 517"/>
                <a:gd name="T22" fmla="*/ 54 w 82"/>
                <a:gd name="T23" fmla="*/ 487 h 517"/>
                <a:gd name="T24" fmla="*/ 48 w 82"/>
                <a:gd name="T25" fmla="*/ 504 h 517"/>
                <a:gd name="T26" fmla="*/ 42 w 82"/>
                <a:gd name="T27" fmla="*/ 516 h 517"/>
                <a:gd name="T28" fmla="*/ 38 w 82"/>
                <a:gd name="T29" fmla="*/ 517 h 517"/>
                <a:gd name="T30" fmla="*/ 35 w 82"/>
                <a:gd name="T31" fmla="*/ 512 h 517"/>
                <a:gd name="T32" fmla="*/ 27 w 82"/>
                <a:gd name="T33" fmla="*/ 502 h 517"/>
                <a:gd name="T34" fmla="*/ 21 w 82"/>
                <a:gd name="T35" fmla="*/ 489 h 517"/>
                <a:gd name="T36" fmla="*/ 14 w 82"/>
                <a:gd name="T37" fmla="*/ 472 h 517"/>
                <a:gd name="T38" fmla="*/ 6 w 82"/>
                <a:gd name="T39" fmla="*/ 456 h 517"/>
                <a:gd name="T40" fmla="*/ 2 w 82"/>
                <a:gd name="T41" fmla="*/ 443 h 517"/>
                <a:gd name="T42" fmla="*/ 0 w 82"/>
                <a:gd name="T43" fmla="*/ 433 h 517"/>
                <a:gd name="T44" fmla="*/ 0 w 82"/>
                <a:gd name="T45" fmla="*/ 428 h 517"/>
                <a:gd name="T46" fmla="*/ 0 w 82"/>
                <a:gd name="T47" fmla="*/ 422 h 517"/>
                <a:gd name="T48" fmla="*/ 2 w 82"/>
                <a:gd name="T49" fmla="*/ 414 h 517"/>
                <a:gd name="T50" fmla="*/ 2 w 82"/>
                <a:gd name="T51" fmla="*/ 403 h 517"/>
                <a:gd name="T52" fmla="*/ 4 w 82"/>
                <a:gd name="T53" fmla="*/ 388 h 517"/>
                <a:gd name="T54" fmla="*/ 8 w 82"/>
                <a:gd name="T55" fmla="*/ 369 h 517"/>
                <a:gd name="T56" fmla="*/ 12 w 82"/>
                <a:gd name="T57" fmla="*/ 346 h 517"/>
                <a:gd name="T58" fmla="*/ 16 w 82"/>
                <a:gd name="T59" fmla="*/ 321 h 517"/>
                <a:gd name="T60" fmla="*/ 23 w 82"/>
                <a:gd name="T61" fmla="*/ 279 h 517"/>
                <a:gd name="T62" fmla="*/ 29 w 82"/>
                <a:gd name="T63" fmla="*/ 233 h 517"/>
                <a:gd name="T64" fmla="*/ 31 w 82"/>
                <a:gd name="T65" fmla="*/ 199 h 517"/>
                <a:gd name="T66" fmla="*/ 33 w 82"/>
                <a:gd name="T67" fmla="*/ 162 h 517"/>
                <a:gd name="T68" fmla="*/ 35 w 82"/>
                <a:gd name="T69" fmla="*/ 126 h 517"/>
                <a:gd name="T70" fmla="*/ 35 w 82"/>
                <a:gd name="T71" fmla="*/ 86 h 517"/>
                <a:gd name="T72" fmla="*/ 37 w 82"/>
                <a:gd name="T73" fmla="*/ 44 h 517"/>
                <a:gd name="T74" fmla="*/ 59 w 82"/>
                <a:gd name="T75" fmla="*/ 12 h 517"/>
                <a:gd name="T76" fmla="*/ 82 w 82"/>
                <a:gd name="T77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2" h="517">
                  <a:moveTo>
                    <a:pt x="82" y="0"/>
                  </a:moveTo>
                  <a:lnTo>
                    <a:pt x="82" y="27"/>
                  </a:lnTo>
                  <a:lnTo>
                    <a:pt x="82" y="56"/>
                  </a:lnTo>
                  <a:lnTo>
                    <a:pt x="82" y="80"/>
                  </a:lnTo>
                  <a:lnTo>
                    <a:pt x="82" y="105"/>
                  </a:lnTo>
                  <a:lnTo>
                    <a:pt x="82" y="128"/>
                  </a:lnTo>
                  <a:lnTo>
                    <a:pt x="82" y="151"/>
                  </a:lnTo>
                  <a:lnTo>
                    <a:pt x="82" y="172"/>
                  </a:lnTo>
                  <a:lnTo>
                    <a:pt x="82" y="191"/>
                  </a:lnTo>
                  <a:lnTo>
                    <a:pt x="82" y="210"/>
                  </a:lnTo>
                  <a:lnTo>
                    <a:pt x="82" y="227"/>
                  </a:lnTo>
                  <a:lnTo>
                    <a:pt x="82" y="243"/>
                  </a:lnTo>
                  <a:lnTo>
                    <a:pt x="82" y="258"/>
                  </a:lnTo>
                  <a:lnTo>
                    <a:pt x="82" y="271"/>
                  </a:lnTo>
                  <a:lnTo>
                    <a:pt x="82" y="283"/>
                  </a:lnTo>
                  <a:lnTo>
                    <a:pt x="82" y="294"/>
                  </a:lnTo>
                  <a:lnTo>
                    <a:pt x="82" y="304"/>
                  </a:lnTo>
                  <a:lnTo>
                    <a:pt x="80" y="342"/>
                  </a:lnTo>
                  <a:lnTo>
                    <a:pt x="79" y="378"/>
                  </a:lnTo>
                  <a:lnTo>
                    <a:pt x="73" y="412"/>
                  </a:lnTo>
                  <a:lnTo>
                    <a:pt x="67" y="449"/>
                  </a:lnTo>
                  <a:lnTo>
                    <a:pt x="63" y="462"/>
                  </a:lnTo>
                  <a:lnTo>
                    <a:pt x="59" y="475"/>
                  </a:lnTo>
                  <a:lnTo>
                    <a:pt x="54" y="487"/>
                  </a:lnTo>
                  <a:lnTo>
                    <a:pt x="52" y="496"/>
                  </a:lnTo>
                  <a:lnTo>
                    <a:pt x="48" y="504"/>
                  </a:lnTo>
                  <a:lnTo>
                    <a:pt x="44" y="512"/>
                  </a:lnTo>
                  <a:lnTo>
                    <a:pt x="42" y="516"/>
                  </a:lnTo>
                  <a:lnTo>
                    <a:pt x="40" y="517"/>
                  </a:lnTo>
                  <a:lnTo>
                    <a:pt x="38" y="517"/>
                  </a:lnTo>
                  <a:lnTo>
                    <a:pt x="37" y="516"/>
                  </a:lnTo>
                  <a:lnTo>
                    <a:pt x="35" y="512"/>
                  </a:lnTo>
                  <a:lnTo>
                    <a:pt x="31" y="508"/>
                  </a:lnTo>
                  <a:lnTo>
                    <a:pt x="27" y="502"/>
                  </a:lnTo>
                  <a:lnTo>
                    <a:pt x="25" y="496"/>
                  </a:lnTo>
                  <a:lnTo>
                    <a:pt x="21" y="489"/>
                  </a:lnTo>
                  <a:lnTo>
                    <a:pt x="17" y="481"/>
                  </a:lnTo>
                  <a:lnTo>
                    <a:pt x="14" y="472"/>
                  </a:lnTo>
                  <a:lnTo>
                    <a:pt x="10" y="464"/>
                  </a:lnTo>
                  <a:lnTo>
                    <a:pt x="6" y="456"/>
                  </a:lnTo>
                  <a:lnTo>
                    <a:pt x="4" y="451"/>
                  </a:lnTo>
                  <a:lnTo>
                    <a:pt x="2" y="443"/>
                  </a:lnTo>
                  <a:lnTo>
                    <a:pt x="0" y="437"/>
                  </a:lnTo>
                  <a:lnTo>
                    <a:pt x="0" y="433"/>
                  </a:lnTo>
                  <a:lnTo>
                    <a:pt x="0" y="430"/>
                  </a:lnTo>
                  <a:lnTo>
                    <a:pt x="0" y="428"/>
                  </a:lnTo>
                  <a:lnTo>
                    <a:pt x="0" y="426"/>
                  </a:lnTo>
                  <a:lnTo>
                    <a:pt x="0" y="422"/>
                  </a:lnTo>
                  <a:lnTo>
                    <a:pt x="0" y="418"/>
                  </a:lnTo>
                  <a:lnTo>
                    <a:pt x="2" y="414"/>
                  </a:lnTo>
                  <a:lnTo>
                    <a:pt x="2" y="409"/>
                  </a:lnTo>
                  <a:lnTo>
                    <a:pt x="2" y="403"/>
                  </a:lnTo>
                  <a:lnTo>
                    <a:pt x="4" y="395"/>
                  </a:lnTo>
                  <a:lnTo>
                    <a:pt x="4" y="388"/>
                  </a:lnTo>
                  <a:lnTo>
                    <a:pt x="6" y="378"/>
                  </a:lnTo>
                  <a:lnTo>
                    <a:pt x="8" y="369"/>
                  </a:lnTo>
                  <a:lnTo>
                    <a:pt x="10" y="357"/>
                  </a:lnTo>
                  <a:lnTo>
                    <a:pt x="12" y="346"/>
                  </a:lnTo>
                  <a:lnTo>
                    <a:pt x="14" y="334"/>
                  </a:lnTo>
                  <a:lnTo>
                    <a:pt x="16" y="321"/>
                  </a:lnTo>
                  <a:lnTo>
                    <a:pt x="17" y="308"/>
                  </a:lnTo>
                  <a:lnTo>
                    <a:pt x="23" y="279"/>
                  </a:lnTo>
                  <a:lnTo>
                    <a:pt x="27" y="248"/>
                  </a:lnTo>
                  <a:lnTo>
                    <a:pt x="29" y="233"/>
                  </a:lnTo>
                  <a:lnTo>
                    <a:pt x="29" y="216"/>
                  </a:lnTo>
                  <a:lnTo>
                    <a:pt x="31" y="199"/>
                  </a:lnTo>
                  <a:lnTo>
                    <a:pt x="33" y="182"/>
                  </a:lnTo>
                  <a:lnTo>
                    <a:pt x="33" y="162"/>
                  </a:lnTo>
                  <a:lnTo>
                    <a:pt x="35" y="145"/>
                  </a:lnTo>
                  <a:lnTo>
                    <a:pt x="35" y="126"/>
                  </a:lnTo>
                  <a:lnTo>
                    <a:pt x="35" y="107"/>
                  </a:lnTo>
                  <a:lnTo>
                    <a:pt x="35" y="86"/>
                  </a:lnTo>
                  <a:lnTo>
                    <a:pt x="37" y="65"/>
                  </a:lnTo>
                  <a:lnTo>
                    <a:pt x="37" y="44"/>
                  </a:lnTo>
                  <a:lnTo>
                    <a:pt x="37" y="23"/>
                  </a:lnTo>
                  <a:lnTo>
                    <a:pt x="59" y="12"/>
                  </a:lnTo>
                  <a:lnTo>
                    <a:pt x="82" y="0"/>
                  </a:lnTo>
                  <a:lnTo>
                    <a:pt x="82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3584575" y="2262188"/>
              <a:ext cx="314325" cy="88900"/>
            </a:xfrm>
            <a:custGeom>
              <a:avLst/>
              <a:gdLst>
                <a:gd name="T0" fmla="*/ 17 w 398"/>
                <a:gd name="T1" fmla="*/ 105 h 110"/>
                <a:gd name="T2" fmla="*/ 8 w 398"/>
                <a:gd name="T3" fmla="*/ 99 h 110"/>
                <a:gd name="T4" fmla="*/ 2 w 398"/>
                <a:gd name="T5" fmla="*/ 95 h 110"/>
                <a:gd name="T6" fmla="*/ 0 w 398"/>
                <a:gd name="T7" fmla="*/ 89 h 110"/>
                <a:gd name="T8" fmla="*/ 0 w 398"/>
                <a:gd name="T9" fmla="*/ 87 h 110"/>
                <a:gd name="T10" fmla="*/ 6 w 398"/>
                <a:gd name="T11" fmla="*/ 84 h 110"/>
                <a:gd name="T12" fmla="*/ 17 w 398"/>
                <a:gd name="T13" fmla="*/ 80 h 110"/>
                <a:gd name="T14" fmla="*/ 33 w 398"/>
                <a:gd name="T15" fmla="*/ 76 h 110"/>
                <a:gd name="T16" fmla="*/ 54 w 398"/>
                <a:gd name="T17" fmla="*/ 70 h 110"/>
                <a:gd name="T18" fmla="*/ 82 w 398"/>
                <a:gd name="T19" fmla="*/ 65 h 110"/>
                <a:gd name="T20" fmla="*/ 113 w 398"/>
                <a:gd name="T21" fmla="*/ 55 h 110"/>
                <a:gd name="T22" fmla="*/ 151 w 398"/>
                <a:gd name="T23" fmla="*/ 45 h 110"/>
                <a:gd name="T24" fmla="*/ 193 w 398"/>
                <a:gd name="T25" fmla="*/ 36 h 110"/>
                <a:gd name="T26" fmla="*/ 229 w 398"/>
                <a:gd name="T27" fmla="*/ 26 h 110"/>
                <a:gd name="T28" fmla="*/ 264 w 398"/>
                <a:gd name="T29" fmla="*/ 19 h 110"/>
                <a:gd name="T30" fmla="*/ 293 w 398"/>
                <a:gd name="T31" fmla="*/ 13 h 110"/>
                <a:gd name="T32" fmla="*/ 317 w 398"/>
                <a:gd name="T33" fmla="*/ 7 h 110"/>
                <a:gd name="T34" fmla="*/ 338 w 398"/>
                <a:gd name="T35" fmla="*/ 3 h 110"/>
                <a:gd name="T36" fmla="*/ 354 w 398"/>
                <a:gd name="T37" fmla="*/ 0 h 110"/>
                <a:gd name="T38" fmla="*/ 367 w 398"/>
                <a:gd name="T39" fmla="*/ 0 h 110"/>
                <a:gd name="T40" fmla="*/ 379 w 398"/>
                <a:gd name="T41" fmla="*/ 0 h 110"/>
                <a:gd name="T42" fmla="*/ 388 w 398"/>
                <a:gd name="T43" fmla="*/ 2 h 110"/>
                <a:gd name="T44" fmla="*/ 394 w 398"/>
                <a:gd name="T45" fmla="*/ 5 h 110"/>
                <a:gd name="T46" fmla="*/ 398 w 398"/>
                <a:gd name="T47" fmla="*/ 13 h 110"/>
                <a:gd name="T48" fmla="*/ 398 w 398"/>
                <a:gd name="T49" fmla="*/ 21 h 110"/>
                <a:gd name="T50" fmla="*/ 396 w 398"/>
                <a:gd name="T51" fmla="*/ 26 h 110"/>
                <a:gd name="T52" fmla="*/ 390 w 398"/>
                <a:gd name="T53" fmla="*/ 32 h 110"/>
                <a:gd name="T54" fmla="*/ 380 w 398"/>
                <a:gd name="T55" fmla="*/ 38 h 110"/>
                <a:gd name="T56" fmla="*/ 367 w 398"/>
                <a:gd name="T57" fmla="*/ 44 h 110"/>
                <a:gd name="T58" fmla="*/ 352 w 398"/>
                <a:gd name="T59" fmla="*/ 49 h 110"/>
                <a:gd name="T60" fmla="*/ 333 w 398"/>
                <a:gd name="T61" fmla="*/ 57 h 110"/>
                <a:gd name="T62" fmla="*/ 312 w 398"/>
                <a:gd name="T63" fmla="*/ 63 h 110"/>
                <a:gd name="T64" fmla="*/ 273 w 398"/>
                <a:gd name="T65" fmla="*/ 72 h 110"/>
                <a:gd name="T66" fmla="*/ 226 w 398"/>
                <a:gd name="T67" fmla="*/ 84 h 110"/>
                <a:gd name="T68" fmla="*/ 182 w 398"/>
                <a:gd name="T69" fmla="*/ 93 h 110"/>
                <a:gd name="T70" fmla="*/ 142 w 398"/>
                <a:gd name="T71" fmla="*/ 99 h 110"/>
                <a:gd name="T72" fmla="*/ 103 w 398"/>
                <a:gd name="T73" fmla="*/ 105 h 110"/>
                <a:gd name="T74" fmla="*/ 73 w 398"/>
                <a:gd name="T75" fmla="*/ 108 h 110"/>
                <a:gd name="T76" fmla="*/ 48 w 398"/>
                <a:gd name="T77" fmla="*/ 110 h 110"/>
                <a:gd name="T78" fmla="*/ 29 w 398"/>
                <a:gd name="T79" fmla="*/ 108 h 110"/>
                <a:gd name="T80" fmla="*/ 21 w 398"/>
                <a:gd name="T81" fmla="*/ 10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8" h="110">
                  <a:moveTo>
                    <a:pt x="21" y="106"/>
                  </a:moveTo>
                  <a:lnTo>
                    <a:pt x="17" y="105"/>
                  </a:lnTo>
                  <a:lnTo>
                    <a:pt x="14" y="103"/>
                  </a:lnTo>
                  <a:lnTo>
                    <a:pt x="8" y="99"/>
                  </a:lnTo>
                  <a:lnTo>
                    <a:pt x="6" y="97"/>
                  </a:lnTo>
                  <a:lnTo>
                    <a:pt x="2" y="95"/>
                  </a:lnTo>
                  <a:lnTo>
                    <a:pt x="0" y="91"/>
                  </a:lnTo>
                  <a:lnTo>
                    <a:pt x="0" y="8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2" y="86"/>
                  </a:lnTo>
                  <a:lnTo>
                    <a:pt x="6" y="84"/>
                  </a:lnTo>
                  <a:lnTo>
                    <a:pt x="10" y="82"/>
                  </a:lnTo>
                  <a:lnTo>
                    <a:pt x="17" y="80"/>
                  </a:lnTo>
                  <a:lnTo>
                    <a:pt x="23" y="78"/>
                  </a:lnTo>
                  <a:lnTo>
                    <a:pt x="33" y="76"/>
                  </a:lnTo>
                  <a:lnTo>
                    <a:pt x="42" y="74"/>
                  </a:lnTo>
                  <a:lnTo>
                    <a:pt x="54" y="70"/>
                  </a:lnTo>
                  <a:lnTo>
                    <a:pt x="67" y="66"/>
                  </a:lnTo>
                  <a:lnTo>
                    <a:pt x="82" y="65"/>
                  </a:lnTo>
                  <a:lnTo>
                    <a:pt x="98" y="61"/>
                  </a:lnTo>
                  <a:lnTo>
                    <a:pt x="113" y="55"/>
                  </a:lnTo>
                  <a:lnTo>
                    <a:pt x="132" y="51"/>
                  </a:lnTo>
                  <a:lnTo>
                    <a:pt x="151" y="45"/>
                  </a:lnTo>
                  <a:lnTo>
                    <a:pt x="172" y="42"/>
                  </a:lnTo>
                  <a:lnTo>
                    <a:pt x="193" y="36"/>
                  </a:lnTo>
                  <a:lnTo>
                    <a:pt x="212" y="32"/>
                  </a:lnTo>
                  <a:lnTo>
                    <a:pt x="229" y="26"/>
                  </a:lnTo>
                  <a:lnTo>
                    <a:pt x="247" y="23"/>
                  </a:lnTo>
                  <a:lnTo>
                    <a:pt x="264" y="19"/>
                  </a:lnTo>
                  <a:lnTo>
                    <a:pt x="279" y="15"/>
                  </a:lnTo>
                  <a:lnTo>
                    <a:pt x="293" y="13"/>
                  </a:lnTo>
                  <a:lnTo>
                    <a:pt x="306" y="9"/>
                  </a:lnTo>
                  <a:lnTo>
                    <a:pt x="317" y="7"/>
                  </a:lnTo>
                  <a:lnTo>
                    <a:pt x="329" y="5"/>
                  </a:lnTo>
                  <a:lnTo>
                    <a:pt x="338" y="3"/>
                  </a:lnTo>
                  <a:lnTo>
                    <a:pt x="346" y="2"/>
                  </a:lnTo>
                  <a:lnTo>
                    <a:pt x="354" y="0"/>
                  </a:lnTo>
                  <a:lnTo>
                    <a:pt x="361" y="0"/>
                  </a:lnTo>
                  <a:lnTo>
                    <a:pt x="367" y="0"/>
                  </a:lnTo>
                  <a:lnTo>
                    <a:pt x="371" y="0"/>
                  </a:lnTo>
                  <a:lnTo>
                    <a:pt x="379" y="0"/>
                  </a:lnTo>
                  <a:lnTo>
                    <a:pt x="382" y="0"/>
                  </a:lnTo>
                  <a:lnTo>
                    <a:pt x="388" y="2"/>
                  </a:lnTo>
                  <a:lnTo>
                    <a:pt x="392" y="3"/>
                  </a:lnTo>
                  <a:lnTo>
                    <a:pt x="394" y="5"/>
                  </a:lnTo>
                  <a:lnTo>
                    <a:pt x="398" y="9"/>
                  </a:lnTo>
                  <a:lnTo>
                    <a:pt x="398" y="13"/>
                  </a:lnTo>
                  <a:lnTo>
                    <a:pt x="398" y="19"/>
                  </a:lnTo>
                  <a:lnTo>
                    <a:pt x="398" y="21"/>
                  </a:lnTo>
                  <a:lnTo>
                    <a:pt x="398" y="23"/>
                  </a:lnTo>
                  <a:lnTo>
                    <a:pt x="396" y="26"/>
                  </a:lnTo>
                  <a:lnTo>
                    <a:pt x="392" y="28"/>
                  </a:lnTo>
                  <a:lnTo>
                    <a:pt x="390" y="32"/>
                  </a:lnTo>
                  <a:lnTo>
                    <a:pt x="384" y="36"/>
                  </a:lnTo>
                  <a:lnTo>
                    <a:pt x="380" y="38"/>
                  </a:lnTo>
                  <a:lnTo>
                    <a:pt x="375" y="42"/>
                  </a:lnTo>
                  <a:lnTo>
                    <a:pt x="367" y="44"/>
                  </a:lnTo>
                  <a:lnTo>
                    <a:pt x="359" y="47"/>
                  </a:lnTo>
                  <a:lnTo>
                    <a:pt x="352" y="49"/>
                  </a:lnTo>
                  <a:lnTo>
                    <a:pt x="342" y="53"/>
                  </a:lnTo>
                  <a:lnTo>
                    <a:pt x="333" y="57"/>
                  </a:lnTo>
                  <a:lnTo>
                    <a:pt x="323" y="59"/>
                  </a:lnTo>
                  <a:lnTo>
                    <a:pt x="312" y="63"/>
                  </a:lnTo>
                  <a:lnTo>
                    <a:pt x="298" y="65"/>
                  </a:lnTo>
                  <a:lnTo>
                    <a:pt x="273" y="72"/>
                  </a:lnTo>
                  <a:lnTo>
                    <a:pt x="249" y="78"/>
                  </a:lnTo>
                  <a:lnTo>
                    <a:pt x="226" y="84"/>
                  </a:lnTo>
                  <a:lnTo>
                    <a:pt x="203" y="89"/>
                  </a:lnTo>
                  <a:lnTo>
                    <a:pt x="182" y="93"/>
                  </a:lnTo>
                  <a:lnTo>
                    <a:pt x="161" y="97"/>
                  </a:lnTo>
                  <a:lnTo>
                    <a:pt x="142" y="99"/>
                  </a:lnTo>
                  <a:lnTo>
                    <a:pt x="122" y="103"/>
                  </a:lnTo>
                  <a:lnTo>
                    <a:pt x="103" y="105"/>
                  </a:lnTo>
                  <a:lnTo>
                    <a:pt x="88" y="106"/>
                  </a:lnTo>
                  <a:lnTo>
                    <a:pt x="73" y="108"/>
                  </a:lnTo>
                  <a:lnTo>
                    <a:pt x="59" y="110"/>
                  </a:lnTo>
                  <a:lnTo>
                    <a:pt x="48" y="110"/>
                  </a:lnTo>
                  <a:lnTo>
                    <a:pt x="38" y="108"/>
                  </a:lnTo>
                  <a:lnTo>
                    <a:pt x="29" y="108"/>
                  </a:lnTo>
                  <a:lnTo>
                    <a:pt x="21" y="106"/>
                  </a:lnTo>
                  <a:lnTo>
                    <a:pt x="21" y="106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3702050" y="2116138"/>
              <a:ext cx="82550" cy="323850"/>
            </a:xfrm>
            <a:custGeom>
              <a:avLst/>
              <a:gdLst>
                <a:gd name="T0" fmla="*/ 10 w 103"/>
                <a:gd name="T1" fmla="*/ 37 h 409"/>
                <a:gd name="T2" fmla="*/ 6 w 103"/>
                <a:gd name="T3" fmla="*/ 29 h 409"/>
                <a:gd name="T4" fmla="*/ 2 w 103"/>
                <a:gd name="T5" fmla="*/ 23 h 409"/>
                <a:gd name="T6" fmla="*/ 4 w 103"/>
                <a:gd name="T7" fmla="*/ 16 h 409"/>
                <a:gd name="T8" fmla="*/ 6 w 103"/>
                <a:gd name="T9" fmla="*/ 8 h 409"/>
                <a:gd name="T10" fmla="*/ 14 w 103"/>
                <a:gd name="T11" fmla="*/ 4 h 409"/>
                <a:gd name="T12" fmla="*/ 23 w 103"/>
                <a:gd name="T13" fmla="*/ 0 h 409"/>
                <a:gd name="T14" fmla="*/ 37 w 103"/>
                <a:gd name="T15" fmla="*/ 2 h 409"/>
                <a:gd name="T16" fmla="*/ 61 w 103"/>
                <a:gd name="T17" fmla="*/ 8 h 409"/>
                <a:gd name="T18" fmla="*/ 88 w 103"/>
                <a:gd name="T19" fmla="*/ 21 h 409"/>
                <a:gd name="T20" fmla="*/ 100 w 103"/>
                <a:gd name="T21" fmla="*/ 31 h 409"/>
                <a:gd name="T22" fmla="*/ 102 w 103"/>
                <a:gd name="T23" fmla="*/ 35 h 409"/>
                <a:gd name="T24" fmla="*/ 103 w 103"/>
                <a:gd name="T25" fmla="*/ 41 h 409"/>
                <a:gd name="T26" fmla="*/ 103 w 103"/>
                <a:gd name="T27" fmla="*/ 50 h 409"/>
                <a:gd name="T28" fmla="*/ 103 w 103"/>
                <a:gd name="T29" fmla="*/ 62 h 409"/>
                <a:gd name="T30" fmla="*/ 102 w 103"/>
                <a:gd name="T31" fmla="*/ 77 h 409"/>
                <a:gd name="T32" fmla="*/ 100 w 103"/>
                <a:gd name="T33" fmla="*/ 94 h 409"/>
                <a:gd name="T34" fmla="*/ 98 w 103"/>
                <a:gd name="T35" fmla="*/ 113 h 409"/>
                <a:gd name="T36" fmla="*/ 94 w 103"/>
                <a:gd name="T37" fmla="*/ 136 h 409"/>
                <a:gd name="T38" fmla="*/ 88 w 103"/>
                <a:gd name="T39" fmla="*/ 161 h 409"/>
                <a:gd name="T40" fmla="*/ 84 w 103"/>
                <a:gd name="T41" fmla="*/ 189 h 409"/>
                <a:gd name="T42" fmla="*/ 77 w 103"/>
                <a:gd name="T43" fmla="*/ 218 h 409"/>
                <a:gd name="T44" fmla="*/ 71 w 103"/>
                <a:gd name="T45" fmla="*/ 252 h 409"/>
                <a:gd name="T46" fmla="*/ 63 w 103"/>
                <a:gd name="T47" fmla="*/ 287 h 409"/>
                <a:gd name="T48" fmla="*/ 56 w 103"/>
                <a:gd name="T49" fmla="*/ 325 h 409"/>
                <a:gd name="T50" fmla="*/ 46 w 103"/>
                <a:gd name="T51" fmla="*/ 365 h 409"/>
                <a:gd name="T52" fmla="*/ 37 w 103"/>
                <a:gd name="T53" fmla="*/ 409 h 409"/>
                <a:gd name="T54" fmla="*/ 4 w 103"/>
                <a:gd name="T55" fmla="*/ 386 h 409"/>
                <a:gd name="T56" fmla="*/ 12 w 103"/>
                <a:gd name="T57" fmla="*/ 340 h 409"/>
                <a:gd name="T58" fmla="*/ 17 w 103"/>
                <a:gd name="T59" fmla="*/ 298 h 409"/>
                <a:gd name="T60" fmla="*/ 21 w 103"/>
                <a:gd name="T61" fmla="*/ 260 h 409"/>
                <a:gd name="T62" fmla="*/ 27 w 103"/>
                <a:gd name="T63" fmla="*/ 226 h 409"/>
                <a:gd name="T64" fmla="*/ 29 w 103"/>
                <a:gd name="T65" fmla="*/ 193 h 409"/>
                <a:gd name="T66" fmla="*/ 31 w 103"/>
                <a:gd name="T67" fmla="*/ 167 h 409"/>
                <a:gd name="T68" fmla="*/ 31 w 103"/>
                <a:gd name="T69" fmla="*/ 144 h 409"/>
                <a:gd name="T70" fmla="*/ 31 w 103"/>
                <a:gd name="T71" fmla="*/ 115 h 409"/>
                <a:gd name="T72" fmla="*/ 31 w 103"/>
                <a:gd name="T73" fmla="*/ 92 h 409"/>
                <a:gd name="T74" fmla="*/ 29 w 103"/>
                <a:gd name="T75" fmla="*/ 77 h 409"/>
                <a:gd name="T76" fmla="*/ 27 w 103"/>
                <a:gd name="T77" fmla="*/ 65 h 409"/>
                <a:gd name="T78" fmla="*/ 23 w 103"/>
                <a:gd name="T79" fmla="*/ 56 h 409"/>
                <a:gd name="T80" fmla="*/ 21 w 103"/>
                <a:gd name="T81" fmla="*/ 48 h 409"/>
                <a:gd name="T82" fmla="*/ 16 w 103"/>
                <a:gd name="T83" fmla="*/ 42 h 409"/>
                <a:gd name="T84" fmla="*/ 14 w 103"/>
                <a:gd name="T85" fmla="*/ 41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3" h="409">
                  <a:moveTo>
                    <a:pt x="14" y="41"/>
                  </a:moveTo>
                  <a:lnTo>
                    <a:pt x="10" y="37"/>
                  </a:lnTo>
                  <a:lnTo>
                    <a:pt x="8" y="33"/>
                  </a:lnTo>
                  <a:lnTo>
                    <a:pt x="6" y="29"/>
                  </a:lnTo>
                  <a:lnTo>
                    <a:pt x="4" y="27"/>
                  </a:lnTo>
                  <a:lnTo>
                    <a:pt x="2" y="23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4" y="12"/>
                  </a:lnTo>
                  <a:lnTo>
                    <a:pt x="6" y="8"/>
                  </a:lnTo>
                  <a:lnTo>
                    <a:pt x="10" y="6"/>
                  </a:lnTo>
                  <a:lnTo>
                    <a:pt x="14" y="4"/>
                  </a:lnTo>
                  <a:lnTo>
                    <a:pt x="17" y="2"/>
                  </a:lnTo>
                  <a:lnTo>
                    <a:pt x="23" y="0"/>
                  </a:lnTo>
                  <a:lnTo>
                    <a:pt x="31" y="0"/>
                  </a:lnTo>
                  <a:lnTo>
                    <a:pt x="37" y="2"/>
                  </a:lnTo>
                  <a:lnTo>
                    <a:pt x="46" y="2"/>
                  </a:lnTo>
                  <a:lnTo>
                    <a:pt x="61" y="8"/>
                  </a:lnTo>
                  <a:lnTo>
                    <a:pt x="77" y="14"/>
                  </a:lnTo>
                  <a:lnTo>
                    <a:pt x="88" y="21"/>
                  </a:lnTo>
                  <a:lnTo>
                    <a:pt x="94" y="25"/>
                  </a:lnTo>
                  <a:lnTo>
                    <a:pt x="100" y="31"/>
                  </a:lnTo>
                  <a:lnTo>
                    <a:pt x="102" y="33"/>
                  </a:lnTo>
                  <a:lnTo>
                    <a:pt x="102" y="35"/>
                  </a:lnTo>
                  <a:lnTo>
                    <a:pt x="103" y="39"/>
                  </a:lnTo>
                  <a:lnTo>
                    <a:pt x="103" y="41"/>
                  </a:lnTo>
                  <a:lnTo>
                    <a:pt x="103" y="46"/>
                  </a:lnTo>
                  <a:lnTo>
                    <a:pt x="103" y="50"/>
                  </a:lnTo>
                  <a:lnTo>
                    <a:pt x="103" y="56"/>
                  </a:lnTo>
                  <a:lnTo>
                    <a:pt x="103" y="62"/>
                  </a:lnTo>
                  <a:lnTo>
                    <a:pt x="103" y="69"/>
                  </a:lnTo>
                  <a:lnTo>
                    <a:pt x="102" y="77"/>
                  </a:lnTo>
                  <a:lnTo>
                    <a:pt x="102" y="84"/>
                  </a:lnTo>
                  <a:lnTo>
                    <a:pt x="100" y="94"/>
                  </a:lnTo>
                  <a:lnTo>
                    <a:pt x="98" y="104"/>
                  </a:lnTo>
                  <a:lnTo>
                    <a:pt x="98" y="113"/>
                  </a:lnTo>
                  <a:lnTo>
                    <a:pt x="96" y="125"/>
                  </a:lnTo>
                  <a:lnTo>
                    <a:pt x="94" y="136"/>
                  </a:lnTo>
                  <a:lnTo>
                    <a:pt x="90" y="147"/>
                  </a:lnTo>
                  <a:lnTo>
                    <a:pt x="88" y="161"/>
                  </a:lnTo>
                  <a:lnTo>
                    <a:pt x="86" y="174"/>
                  </a:lnTo>
                  <a:lnTo>
                    <a:pt x="84" y="189"/>
                  </a:lnTo>
                  <a:lnTo>
                    <a:pt x="80" y="203"/>
                  </a:lnTo>
                  <a:lnTo>
                    <a:pt x="77" y="218"/>
                  </a:lnTo>
                  <a:lnTo>
                    <a:pt x="75" y="235"/>
                  </a:lnTo>
                  <a:lnTo>
                    <a:pt x="71" y="252"/>
                  </a:lnTo>
                  <a:lnTo>
                    <a:pt x="67" y="270"/>
                  </a:lnTo>
                  <a:lnTo>
                    <a:pt x="63" y="287"/>
                  </a:lnTo>
                  <a:lnTo>
                    <a:pt x="59" y="306"/>
                  </a:lnTo>
                  <a:lnTo>
                    <a:pt x="56" y="325"/>
                  </a:lnTo>
                  <a:lnTo>
                    <a:pt x="50" y="346"/>
                  </a:lnTo>
                  <a:lnTo>
                    <a:pt x="46" y="365"/>
                  </a:lnTo>
                  <a:lnTo>
                    <a:pt x="40" y="388"/>
                  </a:lnTo>
                  <a:lnTo>
                    <a:pt x="37" y="409"/>
                  </a:lnTo>
                  <a:lnTo>
                    <a:pt x="0" y="409"/>
                  </a:lnTo>
                  <a:lnTo>
                    <a:pt x="4" y="386"/>
                  </a:lnTo>
                  <a:lnTo>
                    <a:pt x="8" y="361"/>
                  </a:lnTo>
                  <a:lnTo>
                    <a:pt x="12" y="340"/>
                  </a:lnTo>
                  <a:lnTo>
                    <a:pt x="14" y="319"/>
                  </a:lnTo>
                  <a:lnTo>
                    <a:pt x="17" y="298"/>
                  </a:lnTo>
                  <a:lnTo>
                    <a:pt x="19" y="277"/>
                  </a:lnTo>
                  <a:lnTo>
                    <a:pt x="21" y="260"/>
                  </a:lnTo>
                  <a:lnTo>
                    <a:pt x="25" y="241"/>
                  </a:lnTo>
                  <a:lnTo>
                    <a:pt x="27" y="226"/>
                  </a:lnTo>
                  <a:lnTo>
                    <a:pt x="27" y="209"/>
                  </a:lnTo>
                  <a:lnTo>
                    <a:pt x="29" y="193"/>
                  </a:lnTo>
                  <a:lnTo>
                    <a:pt x="31" y="180"/>
                  </a:lnTo>
                  <a:lnTo>
                    <a:pt x="31" y="167"/>
                  </a:lnTo>
                  <a:lnTo>
                    <a:pt x="31" y="155"/>
                  </a:lnTo>
                  <a:lnTo>
                    <a:pt x="31" y="144"/>
                  </a:lnTo>
                  <a:lnTo>
                    <a:pt x="33" y="134"/>
                  </a:lnTo>
                  <a:lnTo>
                    <a:pt x="31" y="115"/>
                  </a:lnTo>
                  <a:lnTo>
                    <a:pt x="31" y="98"/>
                  </a:lnTo>
                  <a:lnTo>
                    <a:pt x="31" y="92"/>
                  </a:lnTo>
                  <a:lnTo>
                    <a:pt x="29" y="84"/>
                  </a:lnTo>
                  <a:lnTo>
                    <a:pt x="29" y="77"/>
                  </a:lnTo>
                  <a:lnTo>
                    <a:pt x="27" y="71"/>
                  </a:lnTo>
                  <a:lnTo>
                    <a:pt x="27" y="65"/>
                  </a:lnTo>
                  <a:lnTo>
                    <a:pt x="25" y="60"/>
                  </a:lnTo>
                  <a:lnTo>
                    <a:pt x="23" y="56"/>
                  </a:lnTo>
                  <a:lnTo>
                    <a:pt x="21" y="52"/>
                  </a:lnTo>
                  <a:lnTo>
                    <a:pt x="21" y="48"/>
                  </a:lnTo>
                  <a:lnTo>
                    <a:pt x="17" y="44"/>
                  </a:lnTo>
                  <a:lnTo>
                    <a:pt x="16" y="42"/>
                  </a:lnTo>
                  <a:lnTo>
                    <a:pt x="14" y="41"/>
                  </a:lnTo>
                  <a:lnTo>
                    <a:pt x="14" y="4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3"/>
            <p:cNvSpPr/>
            <p:nvPr/>
          </p:nvSpPr>
          <p:spPr bwMode="auto">
            <a:xfrm>
              <a:off x="3511550" y="2449513"/>
              <a:ext cx="73025" cy="173038"/>
            </a:xfrm>
            <a:custGeom>
              <a:avLst/>
              <a:gdLst>
                <a:gd name="T0" fmla="*/ 55 w 91"/>
                <a:gd name="T1" fmla="*/ 8 h 220"/>
                <a:gd name="T2" fmla="*/ 59 w 91"/>
                <a:gd name="T3" fmla="*/ 33 h 220"/>
                <a:gd name="T4" fmla="*/ 64 w 91"/>
                <a:gd name="T5" fmla="*/ 56 h 220"/>
                <a:gd name="T6" fmla="*/ 70 w 91"/>
                <a:gd name="T7" fmla="*/ 77 h 220"/>
                <a:gd name="T8" fmla="*/ 74 w 91"/>
                <a:gd name="T9" fmla="*/ 98 h 220"/>
                <a:gd name="T10" fmla="*/ 78 w 91"/>
                <a:gd name="T11" fmla="*/ 117 h 220"/>
                <a:gd name="T12" fmla="*/ 82 w 91"/>
                <a:gd name="T13" fmla="*/ 132 h 220"/>
                <a:gd name="T14" fmla="*/ 84 w 91"/>
                <a:gd name="T15" fmla="*/ 149 h 220"/>
                <a:gd name="T16" fmla="*/ 87 w 91"/>
                <a:gd name="T17" fmla="*/ 163 h 220"/>
                <a:gd name="T18" fmla="*/ 89 w 91"/>
                <a:gd name="T19" fmla="*/ 174 h 220"/>
                <a:gd name="T20" fmla="*/ 89 w 91"/>
                <a:gd name="T21" fmla="*/ 186 h 220"/>
                <a:gd name="T22" fmla="*/ 91 w 91"/>
                <a:gd name="T23" fmla="*/ 195 h 220"/>
                <a:gd name="T24" fmla="*/ 91 w 91"/>
                <a:gd name="T25" fmla="*/ 203 h 220"/>
                <a:gd name="T26" fmla="*/ 91 w 91"/>
                <a:gd name="T27" fmla="*/ 208 h 220"/>
                <a:gd name="T28" fmla="*/ 89 w 91"/>
                <a:gd name="T29" fmla="*/ 214 h 220"/>
                <a:gd name="T30" fmla="*/ 87 w 91"/>
                <a:gd name="T31" fmla="*/ 216 h 220"/>
                <a:gd name="T32" fmla="*/ 85 w 91"/>
                <a:gd name="T33" fmla="*/ 218 h 220"/>
                <a:gd name="T34" fmla="*/ 82 w 91"/>
                <a:gd name="T35" fmla="*/ 220 h 220"/>
                <a:gd name="T36" fmla="*/ 76 w 91"/>
                <a:gd name="T37" fmla="*/ 220 h 220"/>
                <a:gd name="T38" fmla="*/ 72 w 91"/>
                <a:gd name="T39" fmla="*/ 220 h 220"/>
                <a:gd name="T40" fmla="*/ 70 w 91"/>
                <a:gd name="T41" fmla="*/ 218 h 220"/>
                <a:gd name="T42" fmla="*/ 66 w 91"/>
                <a:gd name="T43" fmla="*/ 214 h 220"/>
                <a:gd name="T44" fmla="*/ 64 w 91"/>
                <a:gd name="T45" fmla="*/ 208 h 220"/>
                <a:gd name="T46" fmla="*/ 63 w 91"/>
                <a:gd name="T47" fmla="*/ 203 h 220"/>
                <a:gd name="T48" fmla="*/ 63 w 91"/>
                <a:gd name="T49" fmla="*/ 195 h 220"/>
                <a:gd name="T50" fmla="*/ 61 w 91"/>
                <a:gd name="T51" fmla="*/ 186 h 220"/>
                <a:gd name="T52" fmla="*/ 59 w 91"/>
                <a:gd name="T53" fmla="*/ 176 h 220"/>
                <a:gd name="T54" fmla="*/ 55 w 91"/>
                <a:gd name="T55" fmla="*/ 166 h 220"/>
                <a:gd name="T56" fmla="*/ 53 w 91"/>
                <a:gd name="T57" fmla="*/ 155 h 220"/>
                <a:gd name="T58" fmla="*/ 47 w 91"/>
                <a:gd name="T59" fmla="*/ 144 h 220"/>
                <a:gd name="T60" fmla="*/ 43 w 91"/>
                <a:gd name="T61" fmla="*/ 130 h 220"/>
                <a:gd name="T62" fmla="*/ 38 w 91"/>
                <a:gd name="T63" fmla="*/ 117 h 220"/>
                <a:gd name="T64" fmla="*/ 32 w 91"/>
                <a:gd name="T65" fmla="*/ 102 h 220"/>
                <a:gd name="T66" fmla="*/ 24 w 91"/>
                <a:gd name="T67" fmla="*/ 86 h 220"/>
                <a:gd name="T68" fmla="*/ 17 w 91"/>
                <a:gd name="T69" fmla="*/ 73 h 220"/>
                <a:gd name="T70" fmla="*/ 11 w 91"/>
                <a:gd name="T71" fmla="*/ 60 h 220"/>
                <a:gd name="T72" fmla="*/ 7 w 91"/>
                <a:gd name="T73" fmla="*/ 48 h 220"/>
                <a:gd name="T74" fmla="*/ 3 w 91"/>
                <a:gd name="T75" fmla="*/ 39 h 220"/>
                <a:gd name="T76" fmla="*/ 1 w 91"/>
                <a:gd name="T77" fmla="*/ 29 h 220"/>
                <a:gd name="T78" fmla="*/ 0 w 91"/>
                <a:gd name="T79" fmla="*/ 19 h 220"/>
                <a:gd name="T80" fmla="*/ 0 w 91"/>
                <a:gd name="T81" fmla="*/ 12 h 220"/>
                <a:gd name="T82" fmla="*/ 0 w 91"/>
                <a:gd name="T83" fmla="*/ 10 h 220"/>
                <a:gd name="T84" fmla="*/ 0 w 91"/>
                <a:gd name="T85" fmla="*/ 8 h 220"/>
                <a:gd name="T86" fmla="*/ 0 w 91"/>
                <a:gd name="T87" fmla="*/ 6 h 220"/>
                <a:gd name="T88" fmla="*/ 0 w 91"/>
                <a:gd name="T89" fmla="*/ 4 h 220"/>
                <a:gd name="T90" fmla="*/ 1 w 91"/>
                <a:gd name="T91" fmla="*/ 2 h 220"/>
                <a:gd name="T92" fmla="*/ 3 w 91"/>
                <a:gd name="T93" fmla="*/ 0 h 220"/>
                <a:gd name="T94" fmla="*/ 7 w 91"/>
                <a:gd name="T95" fmla="*/ 0 h 220"/>
                <a:gd name="T96" fmla="*/ 9 w 91"/>
                <a:gd name="T97" fmla="*/ 0 h 220"/>
                <a:gd name="T98" fmla="*/ 13 w 91"/>
                <a:gd name="T99" fmla="*/ 0 h 220"/>
                <a:gd name="T100" fmla="*/ 19 w 91"/>
                <a:gd name="T101" fmla="*/ 0 h 220"/>
                <a:gd name="T102" fmla="*/ 22 w 91"/>
                <a:gd name="T103" fmla="*/ 0 h 220"/>
                <a:gd name="T104" fmla="*/ 28 w 91"/>
                <a:gd name="T105" fmla="*/ 0 h 220"/>
                <a:gd name="T106" fmla="*/ 34 w 91"/>
                <a:gd name="T107" fmla="*/ 2 h 220"/>
                <a:gd name="T108" fmla="*/ 40 w 91"/>
                <a:gd name="T109" fmla="*/ 4 h 220"/>
                <a:gd name="T110" fmla="*/ 47 w 91"/>
                <a:gd name="T111" fmla="*/ 6 h 220"/>
                <a:gd name="T112" fmla="*/ 55 w 91"/>
                <a:gd name="T113" fmla="*/ 8 h 220"/>
                <a:gd name="T114" fmla="*/ 55 w 91"/>
                <a:gd name="T115" fmla="*/ 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91" h="220">
                  <a:moveTo>
                    <a:pt x="55" y="8"/>
                  </a:moveTo>
                  <a:lnTo>
                    <a:pt x="59" y="33"/>
                  </a:lnTo>
                  <a:lnTo>
                    <a:pt x="64" y="56"/>
                  </a:lnTo>
                  <a:lnTo>
                    <a:pt x="70" y="77"/>
                  </a:lnTo>
                  <a:lnTo>
                    <a:pt x="74" y="98"/>
                  </a:lnTo>
                  <a:lnTo>
                    <a:pt x="78" y="117"/>
                  </a:lnTo>
                  <a:lnTo>
                    <a:pt x="82" y="132"/>
                  </a:lnTo>
                  <a:lnTo>
                    <a:pt x="84" y="149"/>
                  </a:lnTo>
                  <a:lnTo>
                    <a:pt x="87" y="163"/>
                  </a:lnTo>
                  <a:lnTo>
                    <a:pt x="89" y="174"/>
                  </a:lnTo>
                  <a:lnTo>
                    <a:pt x="89" y="186"/>
                  </a:lnTo>
                  <a:lnTo>
                    <a:pt x="91" y="195"/>
                  </a:lnTo>
                  <a:lnTo>
                    <a:pt x="91" y="203"/>
                  </a:lnTo>
                  <a:lnTo>
                    <a:pt x="91" y="208"/>
                  </a:lnTo>
                  <a:lnTo>
                    <a:pt x="89" y="214"/>
                  </a:lnTo>
                  <a:lnTo>
                    <a:pt x="87" y="216"/>
                  </a:lnTo>
                  <a:lnTo>
                    <a:pt x="85" y="218"/>
                  </a:lnTo>
                  <a:lnTo>
                    <a:pt x="82" y="220"/>
                  </a:lnTo>
                  <a:lnTo>
                    <a:pt x="76" y="220"/>
                  </a:lnTo>
                  <a:lnTo>
                    <a:pt x="72" y="220"/>
                  </a:lnTo>
                  <a:lnTo>
                    <a:pt x="70" y="218"/>
                  </a:lnTo>
                  <a:lnTo>
                    <a:pt x="66" y="214"/>
                  </a:lnTo>
                  <a:lnTo>
                    <a:pt x="64" y="208"/>
                  </a:lnTo>
                  <a:lnTo>
                    <a:pt x="63" y="203"/>
                  </a:lnTo>
                  <a:lnTo>
                    <a:pt x="63" y="195"/>
                  </a:lnTo>
                  <a:lnTo>
                    <a:pt x="61" y="186"/>
                  </a:lnTo>
                  <a:lnTo>
                    <a:pt x="59" y="176"/>
                  </a:lnTo>
                  <a:lnTo>
                    <a:pt x="55" y="166"/>
                  </a:lnTo>
                  <a:lnTo>
                    <a:pt x="53" y="155"/>
                  </a:lnTo>
                  <a:lnTo>
                    <a:pt x="47" y="144"/>
                  </a:lnTo>
                  <a:lnTo>
                    <a:pt x="43" y="130"/>
                  </a:lnTo>
                  <a:lnTo>
                    <a:pt x="38" y="117"/>
                  </a:lnTo>
                  <a:lnTo>
                    <a:pt x="32" y="102"/>
                  </a:lnTo>
                  <a:lnTo>
                    <a:pt x="24" y="86"/>
                  </a:lnTo>
                  <a:lnTo>
                    <a:pt x="17" y="73"/>
                  </a:lnTo>
                  <a:lnTo>
                    <a:pt x="11" y="60"/>
                  </a:lnTo>
                  <a:lnTo>
                    <a:pt x="7" y="48"/>
                  </a:lnTo>
                  <a:lnTo>
                    <a:pt x="3" y="39"/>
                  </a:lnTo>
                  <a:lnTo>
                    <a:pt x="1" y="29"/>
                  </a:lnTo>
                  <a:lnTo>
                    <a:pt x="0" y="19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3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4" y="2"/>
                  </a:lnTo>
                  <a:lnTo>
                    <a:pt x="40" y="4"/>
                  </a:lnTo>
                  <a:lnTo>
                    <a:pt x="47" y="6"/>
                  </a:lnTo>
                  <a:lnTo>
                    <a:pt x="55" y="8"/>
                  </a:lnTo>
                  <a:lnTo>
                    <a:pt x="55" y="8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4"/>
            <p:cNvSpPr/>
            <p:nvPr/>
          </p:nvSpPr>
          <p:spPr bwMode="auto">
            <a:xfrm>
              <a:off x="3536950" y="2381251"/>
              <a:ext cx="460375" cy="193675"/>
            </a:xfrm>
            <a:custGeom>
              <a:avLst/>
              <a:gdLst>
                <a:gd name="T0" fmla="*/ 199 w 581"/>
                <a:gd name="T1" fmla="*/ 102 h 245"/>
                <a:gd name="T2" fmla="*/ 143 w 581"/>
                <a:gd name="T3" fmla="*/ 113 h 245"/>
                <a:gd name="T4" fmla="*/ 97 w 581"/>
                <a:gd name="T5" fmla="*/ 123 h 245"/>
                <a:gd name="T6" fmla="*/ 59 w 581"/>
                <a:gd name="T7" fmla="*/ 128 h 245"/>
                <a:gd name="T8" fmla="*/ 29 w 581"/>
                <a:gd name="T9" fmla="*/ 134 h 245"/>
                <a:gd name="T10" fmla="*/ 6 w 581"/>
                <a:gd name="T11" fmla="*/ 113 h 245"/>
                <a:gd name="T12" fmla="*/ 38 w 581"/>
                <a:gd name="T13" fmla="*/ 88 h 245"/>
                <a:gd name="T14" fmla="*/ 97 w 581"/>
                <a:gd name="T15" fmla="*/ 83 h 245"/>
                <a:gd name="T16" fmla="*/ 162 w 581"/>
                <a:gd name="T17" fmla="*/ 71 h 245"/>
                <a:gd name="T18" fmla="*/ 250 w 581"/>
                <a:gd name="T19" fmla="*/ 52 h 245"/>
                <a:gd name="T20" fmla="*/ 340 w 581"/>
                <a:gd name="T21" fmla="*/ 33 h 245"/>
                <a:gd name="T22" fmla="*/ 394 w 581"/>
                <a:gd name="T23" fmla="*/ 23 h 245"/>
                <a:gd name="T24" fmla="*/ 418 w 581"/>
                <a:gd name="T25" fmla="*/ 18 h 245"/>
                <a:gd name="T26" fmla="*/ 434 w 581"/>
                <a:gd name="T27" fmla="*/ 14 h 245"/>
                <a:gd name="T28" fmla="*/ 443 w 581"/>
                <a:gd name="T29" fmla="*/ 10 h 245"/>
                <a:gd name="T30" fmla="*/ 468 w 581"/>
                <a:gd name="T31" fmla="*/ 0 h 245"/>
                <a:gd name="T32" fmla="*/ 481 w 581"/>
                <a:gd name="T33" fmla="*/ 0 h 245"/>
                <a:gd name="T34" fmla="*/ 493 w 581"/>
                <a:gd name="T35" fmla="*/ 4 h 245"/>
                <a:gd name="T36" fmla="*/ 512 w 581"/>
                <a:gd name="T37" fmla="*/ 10 h 245"/>
                <a:gd name="T38" fmla="*/ 546 w 581"/>
                <a:gd name="T39" fmla="*/ 33 h 245"/>
                <a:gd name="T40" fmla="*/ 562 w 581"/>
                <a:gd name="T41" fmla="*/ 48 h 245"/>
                <a:gd name="T42" fmla="*/ 573 w 581"/>
                <a:gd name="T43" fmla="*/ 62 h 245"/>
                <a:gd name="T44" fmla="*/ 579 w 581"/>
                <a:gd name="T45" fmla="*/ 71 h 245"/>
                <a:gd name="T46" fmla="*/ 579 w 581"/>
                <a:gd name="T47" fmla="*/ 83 h 245"/>
                <a:gd name="T48" fmla="*/ 571 w 581"/>
                <a:gd name="T49" fmla="*/ 92 h 245"/>
                <a:gd name="T50" fmla="*/ 558 w 581"/>
                <a:gd name="T51" fmla="*/ 98 h 245"/>
                <a:gd name="T52" fmla="*/ 548 w 581"/>
                <a:gd name="T53" fmla="*/ 104 h 245"/>
                <a:gd name="T54" fmla="*/ 539 w 581"/>
                <a:gd name="T55" fmla="*/ 113 h 245"/>
                <a:gd name="T56" fmla="*/ 516 w 581"/>
                <a:gd name="T57" fmla="*/ 146 h 245"/>
                <a:gd name="T58" fmla="*/ 491 w 581"/>
                <a:gd name="T59" fmla="*/ 188 h 245"/>
                <a:gd name="T60" fmla="*/ 468 w 581"/>
                <a:gd name="T61" fmla="*/ 222 h 245"/>
                <a:gd name="T62" fmla="*/ 453 w 581"/>
                <a:gd name="T63" fmla="*/ 241 h 245"/>
                <a:gd name="T64" fmla="*/ 441 w 581"/>
                <a:gd name="T65" fmla="*/ 245 h 245"/>
                <a:gd name="T66" fmla="*/ 432 w 581"/>
                <a:gd name="T67" fmla="*/ 243 h 245"/>
                <a:gd name="T68" fmla="*/ 426 w 581"/>
                <a:gd name="T69" fmla="*/ 233 h 245"/>
                <a:gd name="T70" fmla="*/ 422 w 581"/>
                <a:gd name="T71" fmla="*/ 222 h 245"/>
                <a:gd name="T72" fmla="*/ 430 w 581"/>
                <a:gd name="T73" fmla="*/ 193 h 245"/>
                <a:gd name="T74" fmla="*/ 451 w 581"/>
                <a:gd name="T75" fmla="*/ 155 h 245"/>
                <a:gd name="T76" fmla="*/ 464 w 581"/>
                <a:gd name="T77" fmla="*/ 123 h 245"/>
                <a:gd name="T78" fmla="*/ 470 w 581"/>
                <a:gd name="T79" fmla="*/ 100 h 245"/>
                <a:gd name="T80" fmla="*/ 468 w 581"/>
                <a:gd name="T81" fmla="*/ 81 h 245"/>
                <a:gd name="T82" fmla="*/ 455 w 581"/>
                <a:gd name="T83" fmla="*/ 63 h 245"/>
                <a:gd name="T84" fmla="*/ 430 w 581"/>
                <a:gd name="T85" fmla="*/ 56 h 245"/>
                <a:gd name="T86" fmla="*/ 417 w 581"/>
                <a:gd name="T87" fmla="*/ 58 h 245"/>
                <a:gd name="T88" fmla="*/ 394 w 581"/>
                <a:gd name="T89" fmla="*/ 62 h 245"/>
                <a:gd name="T90" fmla="*/ 359 w 581"/>
                <a:gd name="T91" fmla="*/ 69 h 245"/>
                <a:gd name="T92" fmla="*/ 315 w 581"/>
                <a:gd name="T93" fmla="*/ 79 h 245"/>
                <a:gd name="T94" fmla="*/ 260 w 581"/>
                <a:gd name="T95" fmla="*/ 9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81" h="245">
                  <a:moveTo>
                    <a:pt x="241" y="94"/>
                  </a:moveTo>
                  <a:lnTo>
                    <a:pt x="220" y="98"/>
                  </a:lnTo>
                  <a:lnTo>
                    <a:pt x="199" y="102"/>
                  </a:lnTo>
                  <a:lnTo>
                    <a:pt x="180" y="105"/>
                  </a:lnTo>
                  <a:lnTo>
                    <a:pt x="162" y="109"/>
                  </a:lnTo>
                  <a:lnTo>
                    <a:pt x="143" y="113"/>
                  </a:lnTo>
                  <a:lnTo>
                    <a:pt x="128" y="117"/>
                  </a:lnTo>
                  <a:lnTo>
                    <a:pt x="113" y="119"/>
                  </a:lnTo>
                  <a:lnTo>
                    <a:pt x="97" y="123"/>
                  </a:lnTo>
                  <a:lnTo>
                    <a:pt x="84" y="125"/>
                  </a:lnTo>
                  <a:lnTo>
                    <a:pt x="71" y="126"/>
                  </a:lnTo>
                  <a:lnTo>
                    <a:pt x="59" y="128"/>
                  </a:lnTo>
                  <a:lnTo>
                    <a:pt x="48" y="130"/>
                  </a:lnTo>
                  <a:lnTo>
                    <a:pt x="38" y="132"/>
                  </a:lnTo>
                  <a:lnTo>
                    <a:pt x="29" y="134"/>
                  </a:lnTo>
                  <a:lnTo>
                    <a:pt x="21" y="134"/>
                  </a:lnTo>
                  <a:lnTo>
                    <a:pt x="13" y="136"/>
                  </a:lnTo>
                  <a:lnTo>
                    <a:pt x="6" y="113"/>
                  </a:lnTo>
                  <a:lnTo>
                    <a:pt x="0" y="90"/>
                  </a:lnTo>
                  <a:lnTo>
                    <a:pt x="19" y="88"/>
                  </a:lnTo>
                  <a:lnTo>
                    <a:pt x="38" y="88"/>
                  </a:lnTo>
                  <a:lnTo>
                    <a:pt x="57" y="86"/>
                  </a:lnTo>
                  <a:lnTo>
                    <a:pt x="78" y="84"/>
                  </a:lnTo>
                  <a:lnTo>
                    <a:pt x="97" y="83"/>
                  </a:lnTo>
                  <a:lnTo>
                    <a:pt x="118" y="79"/>
                  </a:lnTo>
                  <a:lnTo>
                    <a:pt x="141" y="75"/>
                  </a:lnTo>
                  <a:lnTo>
                    <a:pt x="162" y="71"/>
                  </a:lnTo>
                  <a:lnTo>
                    <a:pt x="185" y="65"/>
                  </a:lnTo>
                  <a:lnTo>
                    <a:pt x="206" y="62"/>
                  </a:lnTo>
                  <a:lnTo>
                    <a:pt x="250" y="52"/>
                  </a:lnTo>
                  <a:lnTo>
                    <a:pt x="296" y="42"/>
                  </a:lnTo>
                  <a:lnTo>
                    <a:pt x="317" y="39"/>
                  </a:lnTo>
                  <a:lnTo>
                    <a:pt x="340" y="33"/>
                  </a:lnTo>
                  <a:lnTo>
                    <a:pt x="359" y="29"/>
                  </a:lnTo>
                  <a:lnTo>
                    <a:pt x="376" y="27"/>
                  </a:lnTo>
                  <a:lnTo>
                    <a:pt x="394" y="23"/>
                  </a:lnTo>
                  <a:lnTo>
                    <a:pt x="407" y="20"/>
                  </a:lnTo>
                  <a:lnTo>
                    <a:pt x="413" y="18"/>
                  </a:lnTo>
                  <a:lnTo>
                    <a:pt x="418" y="18"/>
                  </a:lnTo>
                  <a:lnTo>
                    <a:pt x="424" y="16"/>
                  </a:lnTo>
                  <a:lnTo>
                    <a:pt x="430" y="14"/>
                  </a:lnTo>
                  <a:lnTo>
                    <a:pt x="434" y="14"/>
                  </a:lnTo>
                  <a:lnTo>
                    <a:pt x="438" y="12"/>
                  </a:lnTo>
                  <a:lnTo>
                    <a:pt x="441" y="10"/>
                  </a:lnTo>
                  <a:lnTo>
                    <a:pt x="443" y="10"/>
                  </a:lnTo>
                  <a:lnTo>
                    <a:pt x="453" y="6"/>
                  </a:lnTo>
                  <a:lnTo>
                    <a:pt x="462" y="4"/>
                  </a:lnTo>
                  <a:lnTo>
                    <a:pt x="468" y="0"/>
                  </a:lnTo>
                  <a:lnTo>
                    <a:pt x="476" y="0"/>
                  </a:lnTo>
                  <a:lnTo>
                    <a:pt x="478" y="0"/>
                  </a:lnTo>
                  <a:lnTo>
                    <a:pt x="481" y="0"/>
                  </a:lnTo>
                  <a:lnTo>
                    <a:pt x="485" y="2"/>
                  </a:lnTo>
                  <a:lnTo>
                    <a:pt x="489" y="4"/>
                  </a:lnTo>
                  <a:lnTo>
                    <a:pt x="493" y="4"/>
                  </a:lnTo>
                  <a:lnTo>
                    <a:pt x="499" y="6"/>
                  </a:lnTo>
                  <a:lnTo>
                    <a:pt x="506" y="8"/>
                  </a:lnTo>
                  <a:lnTo>
                    <a:pt x="512" y="10"/>
                  </a:lnTo>
                  <a:lnTo>
                    <a:pt x="524" y="18"/>
                  </a:lnTo>
                  <a:lnTo>
                    <a:pt x="535" y="25"/>
                  </a:lnTo>
                  <a:lnTo>
                    <a:pt x="546" y="33"/>
                  </a:lnTo>
                  <a:lnTo>
                    <a:pt x="552" y="37"/>
                  </a:lnTo>
                  <a:lnTo>
                    <a:pt x="558" y="42"/>
                  </a:lnTo>
                  <a:lnTo>
                    <a:pt x="562" y="48"/>
                  </a:lnTo>
                  <a:lnTo>
                    <a:pt x="567" y="52"/>
                  </a:lnTo>
                  <a:lnTo>
                    <a:pt x="571" y="56"/>
                  </a:lnTo>
                  <a:lnTo>
                    <a:pt x="573" y="62"/>
                  </a:lnTo>
                  <a:lnTo>
                    <a:pt x="577" y="65"/>
                  </a:lnTo>
                  <a:lnTo>
                    <a:pt x="579" y="69"/>
                  </a:lnTo>
                  <a:lnTo>
                    <a:pt x="579" y="71"/>
                  </a:lnTo>
                  <a:lnTo>
                    <a:pt x="581" y="75"/>
                  </a:lnTo>
                  <a:lnTo>
                    <a:pt x="579" y="79"/>
                  </a:lnTo>
                  <a:lnTo>
                    <a:pt x="579" y="83"/>
                  </a:lnTo>
                  <a:lnTo>
                    <a:pt x="577" y="86"/>
                  </a:lnTo>
                  <a:lnTo>
                    <a:pt x="573" y="88"/>
                  </a:lnTo>
                  <a:lnTo>
                    <a:pt x="571" y="92"/>
                  </a:lnTo>
                  <a:lnTo>
                    <a:pt x="567" y="94"/>
                  </a:lnTo>
                  <a:lnTo>
                    <a:pt x="562" y="96"/>
                  </a:lnTo>
                  <a:lnTo>
                    <a:pt x="558" y="98"/>
                  </a:lnTo>
                  <a:lnTo>
                    <a:pt x="554" y="100"/>
                  </a:lnTo>
                  <a:lnTo>
                    <a:pt x="552" y="102"/>
                  </a:lnTo>
                  <a:lnTo>
                    <a:pt x="548" y="104"/>
                  </a:lnTo>
                  <a:lnTo>
                    <a:pt x="546" y="107"/>
                  </a:lnTo>
                  <a:lnTo>
                    <a:pt x="543" y="109"/>
                  </a:lnTo>
                  <a:lnTo>
                    <a:pt x="539" y="113"/>
                  </a:lnTo>
                  <a:lnTo>
                    <a:pt x="531" y="123"/>
                  </a:lnTo>
                  <a:lnTo>
                    <a:pt x="524" y="132"/>
                  </a:lnTo>
                  <a:lnTo>
                    <a:pt x="516" y="146"/>
                  </a:lnTo>
                  <a:lnTo>
                    <a:pt x="506" y="159"/>
                  </a:lnTo>
                  <a:lnTo>
                    <a:pt x="499" y="174"/>
                  </a:lnTo>
                  <a:lnTo>
                    <a:pt x="491" y="188"/>
                  </a:lnTo>
                  <a:lnTo>
                    <a:pt x="483" y="201"/>
                  </a:lnTo>
                  <a:lnTo>
                    <a:pt x="476" y="212"/>
                  </a:lnTo>
                  <a:lnTo>
                    <a:pt x="468" y="222"/>
                  </a:lnTo>
                  <a:lnTo>
                    <a:pt x="462" y="230"/>
                  </a:lnTo>
                  <a:lnTo>
                    <a:pt x="457" y="237"/>
                  </a:lnTo>
                  <a:lnTo>
                    <a:pt x="453" y="241"/>
                  </a:lnTo>
                  <a:lnTo>
                    <a:pt x="449" y="243"/>
                  </a:lnTo>
                  <a:lnTo>
                    <a:pt x="445" y="245"/>
                  </a:lnTo>
                  <a:lnTo>
                    <a:pt x="441" y="245"/>
                  </a:lnTo>
                  <a:lnTo>
                    <a:pt x="438" y="245"/>
                  </a:lnTo>
                  <a:lnTo>
                    <a:pt x="436" y="245"/>
                  </a:lnTo>
                  <a:lnTo>
                    <a:pt x="432" y="243"/>
                  </a:lnTo>
                  <a:lnTo>
                    <a:pt x="430" y="241"/>
                  </a:lnTo>
                  <a:lnTo>
                    <a:pt x="428" y="237"/>
                  </a:lnTo>
                  <a:lnTo>
                    <a:pt x="426" y="233"/>
                  </a:lnTo>
                  <a:lnTo>
                    <a:pt x="422" y="231"/>
                  </a:lnTo>
                  <a:lnTo>
                    <a:pt x="422" y="228"/>
                  </a:lnTo>
                  <a:lnTo>
                    <a:pt x="422" y="222"/>
                  </a:lnTo>
                  <a:lnTo>
                    <a:pt x="422" y="214"/>
                  </a:lnTo>
                  <a:lnTo>
                    <a:pt x="426" y="205"/>
                  </a:lnTo>
                  <a:lnTo>
                    <a:pt x="430" y="193"/>
                  </a:lnTo>
                  <a:lnTo>
                    <a:pt x="436" y="182"/>
                  </a:lnTo>
                  <a:lnTo>
                    <a:pt x="443" y="168"/>
                  </a:lnTo>
                  <a:lnTo>
                    <a:pt x="451" y="155"/>
                  </a:lnTo>
                  <a:lnTo>
                    <a:pt x="457" y="144"/>
                  </a:lnTo>
                  <a:lnTo>
                    <a:pt x="460" y="132"/>
                  </a:lnTo>
                  <a:lnTo>
                    <a:pt x="464" y="123"/>
                  </a:lnTo>
                  <a:lnTo>
                    <a:pt x="468" y="113"/>
                  </a:lnTo>
                  <a:lnTo>
                    <a:pt x="470" y="105"/>
                  </a:lnTo>
                  <a:lnTo>
                    <a:pt x="470" y="100"/>
                  </a:lnTo>
                  <a:lnTo>
                    <a:pt x="472" y="94"/>
                  </a:lnTo>
                  <a:lnTo>
                    <a:pt x="470" y="86"/>
                  </a:lnTo>
                  <a:lnTo>
                    <a:pt x="468" y="81"/>
                  </a:lnTo>
                  <a:lnTo>
                    <a:pt x="466" y="73"/>
                  </a:lnTo>
                  <a:lnTo>
                    <a:pt x="462" y="65"/>
                  </a:lnTo>
                  <a:lnTo>
                    <a:pt x="455" y="63"/>
                  </a:lnTo>
                  <a:lnTo>
                    <a:pt x="447" y="60"/>
                  </a:lnTo>
                  <a:lnTo>
                    <a:pt x="439" y="58"/>
                  </a:lnTo>
                  <a:lnTo>
                    <a:pt x="430" y="56"/>
                  </a:lnTo>
                  <a:lnTo>
                    <a:pt x="428" y="58"/>
                  </a:lnTo>
                  <a:lnTo>
                    <a:pt x="422" y="58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3" y="60"/>
                  </a:lnTo>
                  <a:lnTo>
                    <a:pt x="394" y="62"/>
                  </a:lnTo>
                  <a:lnTo>
                    <a:pt x="384" y="63"/>
                  </a:lnTo>
                  <a:lnTo>
                    <a:pt x="373" y="67"/>
                  </a:lnTo>
                  <a:lnTo>
                    <a:pt x="359" y="69"/>
                  </a:lnTo>
                  <a:lnTo>
                    <a:pt x="346" y="71"/>
                  </a:lnTo>
                  <a:lnTo>
                    <a:pt x="331" y="75"/>
                  </a:lnTo>
                  <a:lnTo>
                    <a:pt x="315" y="79"/>
                  </a:lnTo>
                  <a:lnTo>
                    <a:pt x="298" y="83"/>
                  </a:lnTo>
                  <a:lnTo>
                    <a:pt x="281" y="86"/>
                  </a:lnTo>
                  <a:lnTo>
                    <a:pt x="260" y="90"/>
                  </a:lnTo>
                  <a:lnTo>
                    <a:pt x="241" y="94"/>
                  </a:lnTo>
                  <a:lnTo>
                    <a:pt x="241" y="9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3644900" y="2439988"/>
              <a:ext cx="36513" cy="138113"/>
            </a:xfrm>
            <a:custGeom>
              <a:avLst/>
              <a:gdLst>
                <a:gd name="T0" fmla="*/ 45 w 45"/>
                <a:gd name="T1" fmla="*/ 0 h 174"/>
                <a:gd name="T2" fmla="*/ 45 w 45"/>
                <a:gd name="T3" fmla="*/ 164 h 174"/>
                <a:gd name="T4" fmla="*/ 0 w 45"/>
                <a:gd name="T5" fmla="*/ 174 h 174"/>
                <a:gd name="T6" fmla="*/ 3 w 45"/>
                <a:gd name="T7" fmla="*/ 15 h 174"/>
                <a:gd name="T8" fmla="*/ 45 w 45"/>
                <a:gd name="T9" fmla="*/ 0 h 174"/>
                <a:gd name="T10" fmla="*/ 45 w 45"/>
                <a:gd name="T11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174">
                  <a:moveTo>
                    <a:pt x="45" y="0"/>
                  </a:moveTo>
                  <a:lnTo>
                    <a:pt x="45" y="164"/>
                  </a:lnTo>
                  <a:lnTo>
                    <a:pt x="0" y="174"/>
                  </a:lnTo>
                  <a:lnTo>
                    <a:pt x="3" y="15"/>
                  </a:lnTo>
                  <a:lnTo>
                    <a:pt x="45" y="0"/>
                  </a:lnTo>
                  <a:lnTo>
                    <a:pt x="45" y="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6"/>
            <p:cNvSpPr/>
            <p:nvPr/>
          </p:nvSpPr>
          <p:spPr bwMode="auto">
            <a:xfrm>
              <a:off x="3290888" y="2171701"/>
              <a:ext cx="234950" cy="257175"/>
            </a:xfrm>
            <a:custGeom>
              <a:avLst/>
              <a:gdLst>
                <a:gd name="T0" fmla="*/ 203 w 297"/>
                <a:gd name="T1" fmla="*/ 25 h 325"/>
                <a:gd name="T2" fmla="*/ 203 w 297"/>
                <a:gd name="T3" fmla="*/ 15 h 325"/>
                <a:gd name="T4" fmla="*/ 203 w 297"/>
                <a:gd name="T5" fmla="*/ 10 h 325"/>
                <a:gd name="T6" fmla="*/ 207 w 297"/>
                <a:gd name="T7" fmla="*/ 4 h 325"/>
                <a:gd name="T8" fmla="*/ 213 w 297"/>
                <a:gd name="T9" fmla="*/ 0 h 325"/>
                <a:gd name="T10" fmla="*/ 220 w 297"/>
                <a:gd name="T11" fmla="*/ 0 h 325"/>
                <a:gd name="T12" fmla="*/ 232 w 297"/>
                <a:gd name="T13" fmla="*/ 4 h 325"/>
                <a:gd name="T14" fmla="*/ 249 w 297"/>
                <a:gd name="T15" fmla="*/ 12 h 325"/>
                <a:gd name="T16" fmla="*/ 264 w 297"/>
                <a:gd name="T17" fmla="*/ 25 h 325"/>
                <a:gd name="T18" fmla="*/ 278 w 297"/>
                <a:gd name="T19" fmla="*/ 40 h 325"/>
                <a:gd name="T20" fmla="*/ 285 w 297"/>
                <a:gd name="T21" fmla="*/ 48 h 325"/>
                <a:gd name="T22" fmla="*/ 293 w 297"/>
                <a:gd name="T23" fmla="*/ 59 h 325"/>
                <a:gd name="T24" fmla="*/ 295 w 297"/>
                <a:gd name="T25" fmla="*/ 67 h 325"/>
                <a:gd name="T26" fmla="*/ 287 w 297"/>
                <a:gd name="T27" fmla="*/ 80 h 325"/>
                <a:gd name="T28" fmla="*/ 274 w 297"/>
                <a:gd name="T29" fmla="*/ 101 h 325"/>
                <a:gd name="T30" fmla="*/ 255 w 297"/>
                <a:gd name="T31" fmla="*/ 126 h 325"/>
                <a:gd name="T32" fmla="*/ 228 w 297"/>
                <a:gd name="T33" fmla="*/ 159 h 325"/>
                <a:gd name="T34" fmla="*/ 195 w 297"/>
                <a:gd name="T35" fmla="*/ 189 h 325"/>
                <a:gd name="T36" fmla="*/ 159 w 297"/>
                <a:gd name="T37" fmla="*/ 221 h 325"/>
                <a:gd name="T38" fmla="*/ 117 w 297"/>
                <a:gd name="T39" fmla="*/ 252 h 325"/>
                <a:gd name="T40" fmla="*/ 85 w 297"/>
                <a:gd name="T41" fmla="*/ 277 h 325"/>
                <a:gd name="T42" fmla="*/ 65 w 297"/>
                <a:gd name="T43" fmla="*/ 290 h 325"/>
                <a:gd name="T44" fmla="*/ 48 w 297"/>
                <a:gd name="T45" fmla="*/ 302 h 325"/>
                <a:gd name="T46" fmla="*/ 35 w 297"/>
                <a:gd name="T47" fmla="*/ 311 h 325"/>
                <a:gd name="T48" fmla="*/ 23 w 297"/>
                <a:gd name="T49" fmla="*/ 317 h 325"/>
                <a:gd name="T50" fmla="*/ 14 w 297"/>
                <a:gd name="T51" fmla="*/ 323 h 325"/>
                <a:gd name="T52" fmla="*/ 6 w 297"/>
                <a:gd name="T53" fmla="*/ 325 h 325"/>
                <a:gd name="T54" fmla="*/ 2 w 297"/>
                <a:gd name="T55" fmla="*/ 325 h 325"/>
                <a:gd name="T56" fmla="*/ 0 w 297"/>
                <a:gd name="T57" fmla="*/ 323 h 325"/>
                <a:gd name="T58" fmla="*/ 0 w 297"/>
                <a:gd name="T59" fmla="*/ 319 h 325"/>
                <a:gd name="T60" fmla="*/ 4 w 297"/>
                <a:gd name="T61" fmla="*/ 313 h 325"/>
                <a:gd name="T62" fmla="*/ 10 w 297"/>
                <a:gd name="T63" fmla="*/ 305 h 325"/>
                <a:gd name="T64" fmla="*/ 20 w 297"/>
                <a:gd name="T65" fmla="*/ 296 h 325"/>
                <a:gd name="T66" fmla="*/ 31 w 297"/>
                <a:gd name="T67" fmla="*/ 283 h 325"/>
                <a:gd name="T68" fmla="*/ 44 w 297"/>
                <a:gd name="T69" fmla="*/ 269 h 325"/>
                <a:gd name="T70" fmla="*/ 60 w 297"/>
                <a:gd name="T71" fmla="*/ 254 h 325"/>
                <a:gd name="T72" fmla="*/ 85 w 297"/>
                <a:gd name="T73" fmla="*/ 227 h 325"/>
                <a:gd name="T74" fmla="*/ 115 w 297"/>
                <a:gd name="T75" fmla="*/ 193 h 325"/>
                <a:gd name="T76" fmla="*/ 144 w 297"/>
                <a:gd name="T77" fmla="*/ 159 h 325"/>
                <a:gd name="T78" fmla="*/ 167 w 297"/>
                <a:gd name="T79" fmla="*/ 126 h 325"/>
                <a:gd name="T80" fmla="*/ 186 w 297"/>
                <a:gd name="T81" fmla="*/ 94 h 325"/>
                <a:gd name="T82" fmla="*/ 197 w 297"/>
                <a:gd name="T83" fmla="*/ 69 h 325"/>
                <a:gd name="T84" fmla="*/ 205 w 297"/>
                <a:gd name="T85" fmla="*/ 50 h 325"/>
                <a:gd name="T86" fmla="*/ 207 w 297"/>
                <a:gd name="T87" fmla="*/ 36 h 325"/>
                <a:gd name="T88" fmla="*/ 205 w 297"/>
                <a:gd name="T89" fmla="*/ 3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7" h="325">
                  <a:moveTo>
                    <a:pt x="205" y="31"/>
                  </a:moveTo>
                  <a:lnTo>
                    <a:pt x="203" y="25"/>
                  </a:lnTo>
                  <a:lnTo>
                    <a:pt x="203" y="21"/>
                  </a:lnTo>
                  <a:lnTo>
                    <a:pt x="203" y="15"/>
                  </a:lnTo>
                  <a:lnTo>
                    <a:pt x="203" y="12"/>
                  </a:lnTo>
                  <a:lnTo>
                    <a:pt x="203" y="10"/>
                  </a:lnTo>
                  <a:lnTo>
                    <a:pt x="205" y="6"/>
                  </a:lnTo>
                  <a:lnTo>
                    <a:pt x="207" y="4"/>
                  </a:lnTo>
                  <a:lnTo>
                    <a:pt x="209" y="2"/>
                  </a:lnTo>
                  <a:lnTo>
                    <a:pt x="213" y="0"/>
                  </a:lnTo>
                  <a:lnTo>
                    <a:pt x="216" y="0"/>
                  </a:lnTo>
                  <a:lnTo>
                    <a:pt x="220" y="0"/>
                  </a:lnTo>
                  <a:lnTo>
                    <a:pt x="224" y="0"/>
                  </a:lnTo>
                  <a:lnTo>
                    <a:pt x="232" y="4"/>
                  </a:lnTo>
                  <a:lnTo>
                    <a:pt x="241" y="6"/>
                  </a:lnTo>
                  <a:lnTo>
                    <a:pt x="249" y="12"/>
                  </a:lnTo>
                  <a:lnTo>
                    <a:pt x="255" y="17"/>
                  </a:lnTo>
                  <a:lnTo>
                    <a:pt x="264" y="25"/>
                  </a:lnTo>
                  <a:lnTo>
                    <a:pt x="274" y="34"/>
                  </a:lnTo>
                  <a:lnTo>
                    <a:pt x="278" y="40"/>
                  </a:lnTo>
                  <a:lnTo>
                    <a:pt x="281" y="44"/>
                  </a:lnTo>
                  <a:lnTo>
                    <a:pt x="285" y="48"/>
                  </a:lnTo>
                  <a:lnTo>
                    <a:pt x="287" y="52"/>
                  </a:lnTo>
                  <a:lnTo>
                    <a:pt x="293" y="59"/>
                  </a:lnTo>
                  <a:lnTo>
                    <a:pt x="297" y="63"/>
                  </a:lnTo>
                  <a:lnTo>
                    <a:pt x="295" y="67"/>
                  </a:lnTo>
                  <a:lnTo>
                    <a:pt x="293" y="73"/>
                  </a:lnTo>
                  <a:lnTo>
                    <a:pt x="287" y="80"/>
                  </a:lnTo>
                  <a:lnTo>
                    <a:pt x="281" y="90"/>
                  </a:lnTo>
                  <a:lnTo>
                    <a:pt x="274" y="101"/>
                  </a:lnTo>
                  <a:lnTo>
                    <a:pt x="264" y="113"/>
                  </a:lnTo>
                  <a:lnTo>
                    <a:pt x="255" y="126"/>
                  </a:lnTo>
                  <a:lnTo>
                    <a:pt x="241" y="141"/>
                  </a:lnTo>
                  <a:lnTo>
                    <a:pt x="228" y="159"/>
                  </a:lnTo>
                  <a:lnTo>
                    <a:pt x="213" y="174"/>
                  </a:lnTo>
                  <a:lnTo>
                    <a:pt x="195" y="189"/>
                  </a:lnTo>
                  <a:lnTo>
                    <a:pt x="178" y="204"/>
                  </a:lnTo>
                  <a:lnTo>
                    <a:pt x="159" y="221"/>
                  </a:lnTo>
                  <a:lnTo>
                    <a:pt x="138" y="237"/>
                  </a:lnTo>
                  <a:lnTo>
                    <a:pt x="117" y="252"/>
                  </a:lnTo>
                  <a:lnTo>
                    <a:pt x="96" y="269"/>
                  </a:lnTo>
                  <a:lnTo>
                    <a:pt x="85" y="277"/>
                  </a:lnTo>
                  <a:lnTo>
                    <a:pt x="75" y="283"/>
                  </a:lnTo>
                  <a:lnTo>
                    <a:pt x="65" y="290"/>
                  </a:lnTo>
                  <a:lnTo>
                    <a:pt x="58" y="296"/>
                  </a:lnTo>
                  <a:lnTo>
                    <a:pt x="48" y="302"/>
                  </a:lnTo>
                  <a:lnTo>
                    <a:pt x="41" y="305"/>
                  </a:lnTo>
                  <a:lnTo>
                    <a:pt x="35" y="311"/>
                  </a:lnTo>
                  <a:lnTo>
                    <a:pt x="27" y="315"/>
                  </a:lnTo>
                  <a:lnTo>
                    <a:pt x="23" y="317"/>
                  </a:lnTo>
                  <a:lnTo>
                    <a:pt x="18" y="321"/>
                  </a:lnTo>
                  <a:lnTo>
                    <a:pt x="14" y="323"/>
                  </a:lnTo>
                  <a:lnTo>
                    <a:pt x="10" y="323"/>
                  </a:lnTo>
                  <a:lnTo>
                    <a:pt x="6" y="325"/>
                  </a:lnTo>
                  <a:lnTo>
                    <a:pt x="4" y="325"/>
                  </a:lnTo>
                  <a:lnTo>
                    <a:pt x="2" y="325"/>
                  </a:lnTo>
                  <a:lnTo>
                    <a:pt x="0" y="325"/>
                  </a:lnTo>
                  <a:lnTo>
                    <a:pt x="0" y="323"/>
                  </a:lnTo>
                  <a:lnTo>
                    <a:pt x="0" y="321"/>
                  </a:lnTo>
                  <a:lnTo>
                    <a:pt x="0" y="319"/>
                  </a:lnTo>
                  <a:lnTo>
                    <a:pt x="2" y="317"/>
                  </a:lnTo>
                  <a:lnTo>
                    <a:pt x="4" y="313"/>
                  </a:lnTo>
                  <a:lnTo>
                    <a:pt x="8" y="309"/>
                  </a:lnTo>
                  <a:lnTo>
                    <a:pt x="10" y="305"/>
                  </a:lnTo>
                  <a:lnTo>
                    <a:pt x="14" y="300"/>
                  </a:lnTo>
                  <a:lnTo>
                    <a:pt x="20" y="296"/>
                  </a:lnTo>
                  <a:lnTo>
                    <a:pt x="25" y="290"/>
                  </a:lnTo>
                  <a:lnTo>
                    <a:pt x="31" y="283"/>
                  </a:lnTo>
                  <a:lnTo>
                    <a:pt x="37" y="277"/>
                  </a:lnTo>
                  <a:lnTo>
                    <a:pt x="44" y="269"/>
                  </a:lnTo>
                  <a:lnTo>
                    <a:pt x="52" y="262"/>
                  </a:lnTo>
                  <a:lnTo>
                    <a:pt x="60" y="254"/>
                  </a:lnTo>
                  <a:lnTo>
                    <a:pt x="69" y="244"/>
                  </a:lnTo>
                  <a:lnTo>
                    <a:pt x="85" y="227"/>
                  </a:lnTo>
                  <a:lnTo>
                    <a:pt x="102" y="210"/>
                  </a:lnTo>
                  <a:lnTo>
                    <a:pt x="115" y="193"/>
                  </a:lnTo>
                  <a:lnTo>
                    <a:pt x="130" y="176"/>
                  </a:lnTo>
                  <a:lnTo>
                    <a:pt x="144" y="159"/>
                  </a:lnTo>
                  <a:lnTo>
                    <a:pt x="155" y="141"/>
                  </a:lnTo>
                  <a:lnTo>
                    <a:pt x="167" y="126"/>
                  </a:lnTo>
                  <a:lnTo>
                    <a:pt x="178" y="109"/>
                  </a:lnTo>
                  <a:lnTo>
                    <a:pt x="186" y="94"/>
                  </a:lnTo>
                  <a:lnTo>
                    <a:pt x="192" y="80"/>
                  </a:lnTo>
                  <a:lnTo>
                    <a:pt x="197" y="69"/>
                  </a:lnTo>
                  <a:lnTo>
                    <a:pt x="201" y="59"/>
                  </a:lnTo>
                  <a:lnTo>
                    <a:pt x="205" y="50"/>
                  </a:lnTo>
                  <a:lnTo>
                    <a:pt x="205" y="42"/>
                  </a:lnTo>
                  <a:lnTo>
                    <a:pt x="207" y="36"/>
                  </a:lnTo>
                  <a:lnTo>
                    <a:pt x="205" y="31"/>
                  </a:lnTo>
                  <a:lnTo>
                    <a:pt x="205" y="31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7"/>
            <p:cNvSpPr/>
            <p:nvPr/>
          </p:nvSpPr>
          <p:spPr bwMode="auto">
            <a:xfrm>
              <a:off x="3749675" y="2422526"/>
              <a:ext cx="68263" cy="136525"/>
            </a:xfrm>
            <a:custGeom>
              <a:avLst/>
              <a:gdLst>
                <a:gd name="T0" fmla="*/ 0 w 86"/>
                <a:gd name="T1" fmla="*/ 174 h 174"/>
                <a:gd name="T2" fmla="*/ 18 w 86"/>
                <a:gd name="T3" fmla="*/ 86 h 174"/>
                <a:gd name="T4" fmla="*/ 37 w 86"/>
                <a:gd name="T5" fmla="*/ 0 h 174"/>
                <a:gd name="T6" fmla="*/ 86 w 86"/>
                <a:gd name="T7" fmla="*/ 0 h 174"/>
                <a:gd name="T8" fmla="*/ 86 w 86"/>
                <a:gd name="T9" fmla="*/ 4 h 174"/>
                <a:gd name="T10" fmla="*/ 85 w 86"/>
                <a:gd name="T11" fmla="*/ 10 h 174"/>
                <a:gd name="T12" fmla="*/ 85 w 86"/>
                <a:gd name="T13" fmla="*/ 17 h 174"/>
                <a:gd name="T14" fmla="*/ 83 w 86"/>
                <a:gd name="T15" fmla="*/ 23 h 174"/>
                <a:gd name="T16" fmla="*/ 81 w 86"/>
                <a:gd name="T17" fmla="*/ 32 h 174"/>
                <a:gd name="T18" fmla="*/ 79 w 86"/>
                <a:gd name="T19" fmla="*/ 40 h 174"/>
                <a:gd name="T20" fmla="*/ 75 w 86"/>
                <a:gd name="T21" fmla="*/ 50 h 174"/>
                <a:gd name="T22" fmla="*/ 71 w 86"/>
                <a:gd name="T23" fmla="*/ 59 h 174"/>
                <a:gd name="T24" fmla="*/ 67 w 86"/>
                <a:gd name="T25" fmla="*/ 71 h 174"/>
                <a:gd name="T26" fmla="*/ 64 w 86"/>
                <a:gd name="T27" fmla="*/ 84 h 174"/>
                <a:gd name="T28" fmla="*/ 58 w 86"/>
                <a:gd name="T29" fmla="*/ 95 h 174"/>
                <a:gd name="T30" fmla="*/ 54 w 86"/>
                <a:gd name="T31" fmla="*/ 109 h 174"/>
                <a:gd name="T32" fmla="*/ 48 w 86"/>
                <a:gd name="T33" fmla="*/ 124 h 174"/>
                <a:gd name="T34" fmla="*/ 41 w 86"/>
                <a:gd name="T35" fmla="*/ 139 h 174"/>
                <a:gd name="T36" fmla="*/ 35 w 86"/>
                <a:gd name="T37" fmla="*/ 157 h 174"/>
                <a:gd name="T38" fmla="*/ 27 w 86"/>
                <a:gd name="T39" fmla="*/ 174 h 174"/>
                <a:gd name="T40" fmla="*/ 0 w 86"/>
                <a:gd name="T41" fmla="*/ 174 h 174"/>
                <a:gd name="T42" fmla="*/ 0 w 86"/>
                <a:gd name="T4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6" h="174">
                  <a:moveTo>
                    <a:pt x="0" y="174"/>
                  </a:moveTo>
                  <a:lnTo>
                    <a:pt x="18" y="86"/>
                  </a:lnTo>
                  <a:lnTo>
                    <a:pt x="37" y="0"/>
                  </a:lnTo>
                  <a:lnTo>
                    <a:pt x="86" y="0"/>
                  </a:lnTo>
                  <a:lnTo>
                    <a:pt x="86" y="4"/>
                  </a:lnTo>
                  <a:lnTo>
                    <a:pt x="85" y="10"/>
                  </a:lnTo>
                  <a:lnTo>
                    <a:pt x="85" y="17"/>
                  </a:lnTo>
                  <a:lnTo>
                    <a:pt x="83" y="23"/>
                  </a:lnTo>
                  <a:lnTo>
                    <a:pt x="81" y="32"/>
                  </a:lnTo>
                  <a:lnTo>
                    <a:pt x="79" y="40"/>
                  </a:lnTo>
                  <a:lnTo>
                    <a:pt x="75" y="50"/>
                  </a:lnTo>
                  <a:lnTo>
                    <a:pt x="71" y="59"/>
                  </a:lnTo>
                  <a:lnTo>
                    <a:pt x="67" y="71"/>
                  </a:lnTo>
                  <a:lnTo>
                    <a:pt x="64" y="84"/>
                  </a:lnTo>
                  <a:lnTo>
                    <a:pt x="58" y="95"/>
                  </a:lnTo>
                  <a:lnTo>
                    <a:pt x="54" y="109"/>
                  </a:lnTo>
                  <a:lnTo>
                    <a:pt x="48" y="124"/>
                  </a:lnTo>
                  <a:lnTo>
                    <a:pt x="41" y="139"/>
                  </a:lnTo>
                  <a:lnTo>
                    <a:pt x="35" y="157"/>
                  </a:lnTo>
                  <a:lnTo>
                    <a:pt x="27" y="174"/>
                  </a:lnTo>
                  <a:lnTo>
                    <a:pt x="0" y="174"/>
                  </a:lnTo>
                  <a:lnTo>
                    <a:pt x="0" y="17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3576638" y="2528888"/>
              <a:ext cx="315913" cy="85725"/>
            </a:xfrm>
            <a:custGeom>
              <a:avLst/>
              <a:gdLst>
                <a:gd name="T0" fmla="*/ 0 w 399"/>
                <a:gd name="T1" fmla="*/ 70 h 106"/>
                <a:gd name="T2" fmla="*/ 2 w 399"/>
                <a:gd name="T3" fmla="*/ 68 h 106"/>
                <a:gd name="T4" fmla="*/ 5 w 399"/>
                <a:gd name="T5" fmla="*/ 68 h 106"/>
                <a:gd name="T6" fmla="*/ 9 w 399"/>
                <a:gd name="T7" fmla="*/ 66 h 106"/>
                <a:gd name="T8" fmla="*/ 15 w 399"/>
                <a:gd name="T9" fmla="*/ 64 h 106"/>
                <a:gd name="T10" fmla="*/ 23 w 399"/>
                <a:gd name="T11" fmla="*/ 63 h 106"/>
                <a:gd name="T12" fmla="*/ 30 w 399"/>
                <a:gd name="T13" fmla="*/ 61 h 106"/>
                <a:gd name="T14" fmla="*/ 40 w 399"/>
                <a:gd name="T15" fmla="*/ 59 h 106"/>
                <a:gd name="T16" fmla="*/ 49 w 399"/>
                <a:gd name="T17" fmla="*/ 55 h 106"/>
                <a:gd name="T18" fmla="*/ 63 w 399"/>
                <a:gd name="T19" fmla="*/ 53 h 106"/>
                <a:gd name="T20" fmla="*/ 74 w 399"/>
                <a:gd name="T21" fmla="*/ 49 h 106"/>
                <a:gd name="T22" fmla="*/ 89 w 399"/>
                <a:gd name="T23" fmla="*/ 47 h 106"/>
                <a:gd name="T24" fmla="*/ 105 w 399"/>
                <a:gd name="T25" fmla="*/ 43 h 106"/>
                <a:gd name="T26" fmla="*/ 120 w 399"/>
                <a:gd name="T27" fmla="*/ 40 h 106"/>
                <a:gd name="T28" fmla="*/ 137 w 399"/>
                <a:gd name="T29" fmla="*/ 36 h 106"/>
                <a:gd name="T30" fmla="*/ 156 w 399"/>
                <a:gd name="T31" fmla="*/ 32 h 106"/>
                <a:gd name="T32" fmla="*/ 175 w 399"/>
                <a:gd name="T33" fmla="*/ 28 h 106"/>
                <a:gd name="T34" fmla="*/ 196 w 399"/>
                <a:gd name="T35" fmla="*/ 24 h 106"/>
                <a:gd name="T36" fmla="*/ 216 w 399"/>
                <a:gd name="T37" fmla="*/ 21 h 106"/>
                <a:gd name="T38" fmla="*/ 233 w 399"/>
                <a:gd name="T39" fmla="*/ 19 h 106"/>
                <a:gd name="T40" fmla="*/ 252 w 399"/>
                <a:gd name="T41" fmla="*/ 15 h 106"/>
                <a:gd name="T42" fmla="*/ 267 w 399"/>
                <a:gd name="T43" fmla="*/ 13 h 106"/>
                <a:gd name="T44" fmla="*/ 284 w 399"/>
                <a:gd name="T45" fmla="*/ 11 h 106"/>
                <a:gd name="T46" fmla="*/ 298 w 399"/>
                <a:gd name="T47" fmla="*/ 9 h 106"/>
                <a:gd name="T48" fmla="*/ 313 w 399"/>
                <a:gd name="T49" fmla="*/ 7 h 106"/>
                <a:gd name="T50" fmla="*/ 326 w 399"/>
                <a:gd name="T51" fmla="*/ 5 h 106"/>
                <a:gd name="T52" fmla="*/ 340 w 399"/>
                <a:gd name="T53" fmla="*/ 3 h 106"/>
                <a:gd name="T54" fmla="*/ 351 w 399"/>
                <a:gd name="T55" fmla="*/ 1 h 106"/>
                <a:gd name="T56" fmla="*/ 363 w 399"/>
                <a:gd name="T57" fmla="*/ 1 h 106"/>
                <a:gd name="T58" fmla="*/ 372 w 399"/>
                <a:gd name="T59" fmla="*/ 0 h 106"/>
                <a:gd name="T60" fmla="*/ 382 w 399"/>
                <a:gd name="T61" fmla="*/ 0 h 106"/>
                <a:gd name="T62" fmla="*/ 391 w 399"/>
                <a:gd name="T63" fmla="*/ 0 h 106"/>
                <a:gd name="T64" fmla="*/ 399 w 399"/>
                <a:gd name="T65" fmla="*/ 0 h 106"/>
                <a:gd name="T66" fmla="*/ 399 w 399"/>
                <a:gd name="T67" fmla="*/ 32 h 106"/>
                <a:gd name="T68" fmla="*/ 389 w 399"/>
                <a:gd name="T69" fmla="*/ 32 h 106"/>
                <a:gd name="T70" fmla="*/ 378 w 399"/>
                <a:gd name="T71" fmla="*/ 34 h 106"/>
                <a:gd name="T72" fmla="*/ 367 w 399"/>
                <a:gd name="T73" fmla="*/ 34 h 106"/>
                <a:gd name="T74" fmla="*/ 355 w 399"/>
                <a:gd name="T75" fmla="*/ 36 h 106"/>
                <a:gd name="T76" fmla="*/ 340 w 399"/>
                <a:gd name="T77" fmla="*/ 38 h 106"/>
                <a:gd name="T78" fmla="*/ 324 w 399"/>
                <a:gd name="T79" fmla="*/ 40 h 106"/>
                <a:gd name="T80" fmla="*/ 307 w 399"/>
                <a:gd name="T81" fmla="*/ 43 h 106"/>
                <a:gd name="T82" fmla="*/ 290 w 399"/>
                <a:gd name="T83" fmla="*/ 45 h 106"/>
                <a:gd name="T84" fmla="*/ 281 w 399"/>
                <a:gd name="T85" fmla="*/ 47 h 106"/>
                <a:gd name="T86" fmla="*/ 269 w 399"/>
                <a:gd name="T87" fmla="*/ 51 h 106"/>
                <a:gd name="T88" fmla="*/ 258 w 399"/>
                <a:gd name="T89" fmla="*/ 53 h 106"/>
                <a:gd name="T90" fmla="*/ 244 w 399"/>
                <a:gd name="T91" fmla="*/ 55 h 106"/>
                <a:gd name="T92" fmla="*/ 229 w 399"/>
                <a:gd name="T93" fmla="*/ 59 h 106"/>
                <a:gd name="T94" fmla="*/ 214 w 399"/>
                <a:gd name="T95" fmla="*/ 61 h 106"/>
                <a:gd name="T96" fmla="*/ 198 w 399"/>
                <a:gd name="T97" fmla="*/ 64 h 106"/>
                <a:gd name="T98" fmla="*/ 179 w 399"/>
                <a:gd name="T99" fmla="*/ 68 h 106"/>
                <a:gd name="T100" fmla="*/ 162 w 399"/>
                <a:gd name="T101" fmla="*/ 72 h 106"/>
                <a:gd name="T102" fmla="*/ 141 w 399"/>
                <a:gd name="T103" fmla="*/ 76 h 106"/>
                <a:gd name="T104" fmla="*/ 120 w 399"/>
                <a:gd name="T105" fmla="*/ 80 h 106"/>
                <a:gd name="T106" fmla="*/ 99 w 399"/>
                <a:gd name="T107" fmla="*/ 85 h 106"/>
                <a:gd name="T108" fmla="*/ 76 w 399"/>
                <a:gd name="T109" fmla="*/ 89 h 106"/>
                <a:gd name="T110" fmla="*/ 51 w 399"/>
                <a:gd name="T111" fmla="*/ 95 h 106"/>
                <a:gd name="T112" fmla="*/ 26 w 399"/>
                <a:gd name="T113" fmla="*/ 101 h 106"/>
                <a:gd name="T114" fmla="*/ 0 w 399"/>
                <a:gd name="T115" fmla="*/ 106 h 106"/>
                <a:gd name="T116" fmla="*/ 0 w 399"/>
                <a:gd name="T117" fmla="*/ 70 h 106"/>
                <a:gd name="T118" fmla="*/ 0 w 399"/>
                <a:gd name="T119" fmla="*/ 7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99" h="106">
                  <a:moveTo>
                    <a:pt x="0" y="70"/>
                  </a:moveTo>
                  <a:lnTo>
                    <a:pt x="2" y="68"/>
                  </a:lnTo>
                  <a:lnTo>
                    <a:pt x="5" y="68"/>
                  </a:lnTo>
                  <a:lnTo>
                    <a:pt x="9" y="66"/>
                  </a:lnTo>
                  <a:lnTo>
                    <a:pt x="15" y="64"/>
                  </a:lnTo>
                  <a:lnTo>
                    <a:pt x="23" y="63"/>
                  </a:lnTo>
                  <a:lnTo>
                    <a:pt x="30" y="61"/>
                  </a:lnTo>
                  <a:lnTo>
                    <a:pt x="40" y="59"/>
                  </a:lnTo>
                  <a:lnTo>
                    <a:pt x="49" y="55"/>
                  </a:lnTo>
                  <a:lnTo>
                    <a:pt x="63" y="53"/>
                  </a:lnTo>
                  <a:lnTo>
                    <a:pt x="74" y="49"/>
                  </a:lnTo>
                  <a:lnTo>
                    <a:pt x="89" y="47"/>
                  </a:lnTo>
                  <a:lnTo>
                    <a:pt x="105" y="43"/>
                  </a:lnTo>
                  <a:lnTo>
                    <a:pt x="120" y="40"/>
                  </a:lnTo>
                  <a:lnTo>
                    <a:pt x="137" y="36"/>
                  </a:lnTo>
                  <a:lnTo>
                    <a:pt x="156" y="32"/>
                  </a:lnTo>
                  <a:lnTo>
                    <a:pt x="175" y="28"/>
                  </a:lnTo>
                  <a:lnTo>
                    <a:pt x="196" y="24"/>
                  </a:lnTo>
                  <a:lnTo>
                    <a:pt x="216" y="21"/>
                  </a:lnTo>
                  <a:lnTo>
                    <a:pt x="233" y="19"/>
                  </a:lnTo>
                  <a:lnTo>
                    <a:pt x="252" y="15"/>
                  </a:lnTo>
                  <a:lnTo>
                    <a:pt x="267" y="13"/>
                  </a:lnTo>
                  <a:lnTo>
                    <a:pt x="284" y="11"/>
                  </a:lnTo>
                  <a:lnTo>
                    <a:pt x="298" y="9"/>
                  </a:lnTo>
                  <a:lnTo>
                    <a:pt x="313" y="7"/>
                  </a:lnTo>
                  <a:lnTo>
                    <a:pt x="326" y="5"/>
                  </a:lnTo>
                  <a:lnTo>
                    <a:pt x="340" y="3"/>
                  </a:lnTo>
                  <a:lnTo>
                    <a:pt x="351" y="1"/>
                  </a:lnTo>
                  <a:lnTo>
                    <a:pt x="363" y="1"/>
                  </a:lnTo>
                  <a:lnTo>
                    <a:pt x="372" y="0"/>
                  </a:lnTo>
                  <a:lnTo>
                    <a:pt x="382" y="0"/>
                  </a:lnTo>
                  <a:lnTo>
                    <a:pt x="391" y="0"/>
                  </a:lnTo>
                  <a:lnTo>
                    <a:pt x="399" y="0"/>
                  </a:lnTo>
                  <a:lnTo>
                    <a:pt x="399" y="32"/>
                  </a:lnTo>
                  <a:lnTo>
                    <a:pt x="389" y="32"/>
                  </a:lnTo>
                  <a:lnTo>
                    <a:pt x="378" y="34"/>
                  </a:lnTo>
                  <a:lnTo>
                    <a:pt x="367" y="34"/>
                  </a:lnTo>
                  <a:lnTo>
                    <a:pt x="355" y="36"/>
                  </a:lnTo>
                  <a:lnTo>
                    <a:pt x="340" y="38"/>
                  </a:lnTo>
                  <a:lnTo>
                    <a:pt x="324" y="40"/>
                  </a:lnTo>
                  <a:lnTo>
                    <a:pt x="307" y="43"/>
                  </a:lnTo>
                  <a:lnTo>
                    <a:pt x="290" y="45"/>
                  </a:lnTo>
                  <a:lnTo>
                    <a:pt x="281" y="47"/>
                  </a:lnTo>
                  <a:lnTo>
                    <a:pt x="269" y="51"/>
                  </a:lnTo>
                  <a:lnTo>
                    <a:pt x="258" y="53"/>
                  </a:lnTo>
                  <a:lnTo>
                    <a:pt x="244" y="55"/>
                  </a:lnTo>
                  <a:lnTo>
                    <a:pt x="229" y="59"/>
                  </a:lnTo>
                  <a:lnTo>
                    <a:pt x="214" y="61"/>
                  </a:lnTo>
                  <a:lnTo>
                    <a:pt x="198" y="64"/>
                  </a:lnTo>
                  <a:lnTo>
                    <a:pt x="179" y="68"/>
                  </a:lnTo>
                  <a:lnTo>
                    <a:pt x="162" y="72"/>
                  </a:lnTo>
                  <a:lnTo>
                    <a:pt x="141" y="76"/>
                  </a:lnTo>
                  <a:lnTo>
                    <a:pt x="120" y="80"/>
                  </a:lnTo>
                  <a:lnTo>
                    <a:pt x="99" y="85"/>
                  </a:lnTo>
                  <a:lnTo>
                    <a:pt x="76" y="89"/>
                  </a:lnTo>
                  <a:lnTo>
                    <a:pt x="51" y="95"/>
                  </a:lnTo>
                  <a:lnTo>
                    <a:pt x="26" y="101"/>
                  </a:lnTo>
                  <a:lnTo>
                    <a:pt x="0" y="106"/>
                  </a:lnTo>
                  <a:lnTo>
                    <a:pt x="0" y="70"/>
                  </a:lnTo>
                  <a:lnTo>
                    <a:pt x="0" y="70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>
              <a:off x="3584575" y="2628901"/>
              <a:ext cx="298450" cy="74613"/>
            </a:xfrm>
            <a:custGeom>
              <a:avLst/>
              <a:gdLst>
                <a:gd name="T0" fmla="*/ 6 w 377"/>
                <a:gd name="T1" fmla="*/ 80 h 93"/>
                <a:gd name="T2" fmla="*/ 0 w 377"/>
                <a:gd name="T3" fmla="*/ 68 h 93"/>
                <a:gd name="T4" fmla="*/ 31 w 377"/>
                <a:gd name="T5" fmla="*/ 53 h 93"/>
                <a:gd name="T6" fmla="*/ 92 w 377"/>
                <a:gd name="T7" fmla="*/ 40 h 93"/>
                <a:gd name="T8" fmla="*/ 144 w 377"/>
                <a:gd name="T9" fmla="*/ 28 h 93"/>
                <a:gd name="T10" fmla="*/ 189 w 377"/>
                <a:gd name="T11" fmla="*/ 19 h 93"/>
                <a:gd name="T12" fmla="*/ 228 w 377"/>
                <a:gd name="T13" fmla="*/ 11 h 93"/>
                <a:gd name="T14" fmla="*/ 258 w 377"/>
                <a:gd name="T15" fmla="*/ 5 h 93"/>
                <a:gd name="T16" fmla="*/ 281 w 377"/>
                <a:gd name="T17" fmla="*/ 1 h 93"/>
                <a:gd name="T18" fmla="*/ 298 w 377"/>
                <a:gd name="T19" fmla="*/ 0 h 93"/>
                <a:gd name="T20" fmla="*/ 304 w 377"/>
                <a:gd name="T21" fmla="*/ 0 h 93"/>
                <a:gd name="T22" fmla="*/ 335 w 377"/>
                <a:gd name="T23" fmla="*/ 0 h 93"/>
                <a:gd name="T24" fmla="*/ 358 w 377"/>
                <a:gd name="T25" fmla="*/ 5 h 93"/>
                <a:gd name="T26" fmla="*/ 367 w 377"/>
                <a:gd name="T27" fmla="*/ 7 h 93"/>
                <a:gd name="T28" fmla="*/ 373 w 377"/>
                <a:gd name="T29" fmla="*/ 11 h 93"/>
                <a:gd name="T30" fmla="*/ 375 w 377"/>
                <a:gd name="T31" fmla="*/ 15 h 93"/>
                <a:gd name="T32" fmla="*/ 377 w 377"/>
                <a:gd name="T33" fmla="*/ 19 h 93"/>
                <a:gd name="T34" fmla="*/ 375 w 377"/>
                <a:gd name="T35" fmla="*/ 26 h 93"/>
                <a:gd name="T36" fmla="*/ 371 w 377"/>
                <a:gd name="T37" fmla="*/ 32 h 93"/>
                <a:gd name="T38" fmla="*/ 367 w 377"/>
                <a:gd name="T39" fmla="*/ 36 h 93"/>
                <a:gd name="T40" fmla="*/ 359 w 377"/>
                <a:gd name="T41" fmla="*/ 40 h 93"/>
                <a:gd name="T42" fmla="*/ 340 w 377"/>
                <a:gd name="T43" fmla="*/ 42 h 93"/>
                <a:gd name="T44" fmla="*/ 331 w 377"/>
                <a:gd name="T45" fmla="*/ 42 h 93"/>
                <a:gd name="T46" fmla="*/ 319 w 377"/>
                <a:gd name="T47" fmla="*/ 43 h 93"/>
                <a:gd name="T48" fmla="*/ 306 w 377"/>
                <a:gd name="T49" fmla="*/ 45 h 93"/>
                <a:gd name="T50" fmla="*/ 289 w 377"/>
                <a:gd name="T51" fmla="*/ 47 h 93"/>
                <a:gd name="T52" fmla="*/ 270 w 377"/>
                <a:gd name="T53" fmla="*/ 51 h 93"/>
                <a:gd name="T54" fmla="*/ 247 w 377"/>
                <a:gd name="T55" fmla="*/ 55 h 93"/>
                <a:gd name="T56" fmla="*/ 222 w 377"/>
                <a:gd name="T57" fmla="*/ 61 h 93"/>
                <a:gd name="T58" fmla="*/ 195 w 377"/>
                <a:gd name="T59" fmla="*/ 64 h 93"/>
                <a:gd name="T60" fmla="*/ 165 w 377"/>
                <a:gd name="T61" fmla="*/ 72 h 93"/>
                <a:gd name="T62" fmla="*/ 140 w 377"/>
                <a:gd name="T63" fmla="*/ 78 h 93"/>
                <a:gd name="T64" fmla="*/ 117 w 377"/>
                <a:gd name="T65" fmla="*/ 82 h 93"/>
                <a:gd name="T66" fmla="*/ 96 w 377"/>
                <a:gd name="T67" fmla="*/ 85 h 93"/>
                <a:gd name="T68" fmla="*/ 80 w 377"/>
                <a:gd name="T69" fmla="*/ 89 h 93"/>
                <a:gd name="T70" fmla="*/ 67 w 377"/>
                <a:gd name="T71" fmla="*/ 91 h 93"/>
                <a:gd name="T72" fmla="*/ 56 w 377"/>
                <a:gd name="T73" fmla="*/ 93 h 93"/>
                <a:gd name="T74" fmla="*/ 50 w 377"/>
                <a:gd name="T75" fmla="*/ 93 h 93"/>
                <a:gd name="T76" fmla="*/ 25 w 377"/>
                <a:gd name="T77" fmla="*/ 91 h 93"/>
                <a:gd name="T78" fmla="*/ 8 w 377"/>
                <a:gd name="T79" fmla="*/ 8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77" h="93">
                  <a:moveTo>
                    <a:pt x="8" y="84"/>
                  </a:moveTo>
                  <a:lnTo>
                    <a:pt x="6" y="80"/>
                  </a:lnTo>
                  <a:lnTo>
                    <a:pt x="2" y="74"/>
                  </a:lnTo>
                  <a:lnTo>
                    <a:pt x="0" y="68"/>
                  </a:lnTo>
                  <a:lnTo>
                    <a:pt x="0" y="61"/>
                  </a:lnTo>
                  <a:lnTo>
                    <a:pt x="31" y="53"/>
                  </a:lnTo>
                  <a:lnTo>
                    <a:pt x="61" y="45"/>
                  </a:lnTo>
                  <a:lnTo>
                    <a:pt x="92" y="40"/>
                  </a:lnTo>
                  <a:lnTo>
                    <a:pt x="119" y="32"/>
                  </a:lnTo>
                  <a:lnTo>
                    <a:pt x="144" y="28"/>
                  </a:lnTo>
                  <a:lnTo>
                    <a:pt x="166" y="22"/>
                  </a:lnTo>
                  <a:lnTo>
                    <a:pt x="189" y="19"/>
                  </a:lnTo>
                  <a:lnTo>
                    <a:pt x="208" y="15"/>
                  </a:lnTo>
                  <a:lnTo>
                    <a:pt x="228" y="11"/>
                  </a:lnTo>
                  <a:lnTo>
                    <a:pt x="243" y="7"/>
                  </a:lnTo>
                  <a:lnTo>
                    <a:pt x="258" y="5"/>
                  </a:lnTo>
                  <a:lnTo>
                    <a:pt x="272" y="3"/>
                  </a:lnTo>
                  <a:lnTo>
                    <a:pt x="281" y="1"/>
                  </a:lnTo>
                  <a:lnTo>
                    <a:pt x="291" y="0"/>
                  </a:lnTo>
                  <a:lnTo>
                    <a:pt x="298" y="0"/>
                  </a:lnTo>
                  <a:lnTo>
                    <a:pt x="300" y="0"/>
                  </a:lnTo>
                  <a:lnTo>
                    <a:pt x="304" y="0"/>
                  </a:lnTo>
                  <a:lnTo>
                    <a:pt x="319" y="0"/>
                  </a:lnTo>
                  <a:lnTo>
                    <a:pt x="335" y="0"/>
                  </a:lnTo>
                  <a:lnTo>
                    <a:pt x="346" y="1"/>
                  </a:lnTo>
                  <a:lnTo>
                    <a:pt x="358" y="5"/>
                  </a:lnTo>
                  <a:lnTo>
                    <a:pt x="363" y="5"/>
                  </a:lnTo>
                  <a:lnTo>
                    <a:pt x="367" y="7"/>
                  </a:lnTo>
                  <a:lnTo>
                    <a:pt x="369" y="9"/>
                  </a:lnTo>
                  <a:lnTo>
                    <a:pt x="373" y="11"/>
                  </a:lnTo>
                  <a:lnTo>
                    <a:pt x="373" y="13"/>
                  </a:lnTo>
                  <a:lnTo>
                    <a:pt x="375" y="15"/>
                  </a:lnTo>
                  <a:lnTo>
                    <a:pt x="375" y="17"/>
                  </a:lnTo>
                  <a:lnTo>
                    <a:pt x="377" y="19"/>
                  </a:lnTo>
                  <a:lnTo>
                    <a:pt x="377" y="22"/>
                  </a:lnTo>
                  <a:lnTo>
                    <a:pt x="375" y="26"/>
                  </a:lnTo>
                  <a:lnTo>
                    <a:pt x="375" y="28"/>
                  </a:lnTo>
                  <a:lnTo>
                    <a:pt x="371" y="32"/>
                  </a:lnTo>
                  <a:lnTo>
                    <a:pt x="369" y="34"/>
                  </a:lnTo>
                  <a:lnTo>
                    <a:pt x="367" y="36"/>
                  </a:lnTo>
                  <a:lnTo>
                    <a:pt x="363" y="38"/>
                  </a:lnTo>
                  <a:lnTo>
                    <a:pt x="359" y="40"/>
                  </a:lnTo>
                  <a:lnTo>
                    <a:pt x="350" y="42"/>
                  </a:lnTo>
                  <a:lnTo>
                    <a:pt x="340" y="42"/>
                  </a:lnTo>
                  <a:lnTo>
                    <a:pt x="336" y="42"/>
                  </a:lnTo>
                  <a:lnTo>
                    <a:pt x="331" y="42"/>
                  </a:lnTo>
                  <a:lnTo>
                    <a:pt x="327" y="43"/>
                  </a:lnTo>
                  <a:lnTo>
                    <a:pt x="319" y="43"/>
                  </a:lnTo>
                  <a:lnTo>
                    <a:pt x="314" y="43"/>
                  </a:lnTo>
                  <a:lnTo>
                    <a:pt x="306" y="45"/>
                  </a:lnTo>
                  <a:lnTo>
                    <a:pt x="298" y="47"/>
                  </a:lnTo>
                  <a:lnTo>
                    <a:pt x="289" y="47"/>
                  </a:lnTo>
                  <a:lnTo>
                    <a:pt x="279" y="49"/>
                  </a:lnTo>
                  <a:lnTo>
                    <a:pt x="270" y="51"/>
                  </a:lnTo>
                  <a:lnTo>
                    <a:pt x="258" y="53"/>
                  </a:lnTo>
                  <a:lnTo>
                    <a:pt x="247" y="55"/>
                  </a:lnTo>
                  <a:lnTo>
                    <a:pt x="235" y="57"/>
                  </a:lnTo>
                  <a:lnTo>
                    <a:pt x="222" y="61"/>
                  </a:lnTo>
                  <a:lnTo>
                    <a:pt x="208" y="63"/>
                  </a:lnTo>
                  <a:lnTo>
                    <a:pt x="195" y="64"/>
                  </a:lnTo>
                  <a:lnTo>
                    <a:pt x="180" y="68"/>
                  </a:lnTo>
                  <a:lnTo>
                    <a:pt x="165" y="72"/>
                  </a:lnTo>
                  <a:lnTo>
                    <a:pt x="151" y="74"/>
                  </a:lnTo>
                  <a:lnTo>
                    <a:pt x="140" y="78"/>
                  </a:lnTo>
                  <a:lnTo>
                    <a:pt x="128" y="80"/>
                  </a:lnTo>
                  <a:lnTo>
                    <a:pt x="117" y="82"/>
                  </a:lnTo>
                  <a:lnTo>
                    <a:pt x="105" y="84"/>
                  </a:lnTo>
                  <a:lnTo>
                    <a:pt x="96" y="85"/>
                  </a:lnTo>
                  <a:lnTo>
                    <a:pt x="88" y="87"/>
                  </a:lnTo>
                  <a:lnTo>
                    <a:pt x="80" y="89"/>
                  </a:lnTo>
                  <a:lnTo>
                    <a:pt x="73" y="91"/>
                  </a:lnTo>
                  <a:lnTo>
                    <a:pt x="67" y="91"/>
                  </a:lnTo>
                  <a:lnTo>
                    <a:pt x="61" y="93"/>
                  </a:lnTo>
                  <a:lnTo>
                    <a:pt x="56" y="93"/>
                  </a:lnTo>
                  <a:lnTo>
                    <a:pt x="52" y="93"/>
                  </a:lnTo>
                  <a:lnTo>
                    <a:pt x="50" y="93"/>
                  </a:lnTo>
                  <a:lnTo>
                    <a:pt x="37" y="93"/>
                  </a:lnTo>
                  <a:lnTo>
                    <a:pt x="25" y="91"/>
                  </a:lnTo>
                  <a:lnTo>
                    <a:pt x="15" y="87"/>
                  </a:lnTo>
                  <a:lnTo>
                    <a:pt x="8" y="84"/>
                  </a:lnTo>
                  <a:lnTo>
                    <a:pt x="8" y="84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20"/>
            <p:cNvSpPr/>
            <p:nvPr/>
          </p:nvSpPr>
          <p:spPr bwMode="auto">
            <a:xfrm>
              <a:off x="3586163" y="2760663"/>
              <a:ext cx="395288" cy="196850"/>
            </a:xfrm>
            <a:custGeom>
              <a:avLst/>
              <a:gdLst>
                <a:gd name="T0" fmla="*/ 378 w 499"/>
                <a:gd name="T1" fmla="*/ 169 h 248"/>
                <a:gd name="T2" fmla="*/ 382 w 499"/>
                <a:gd name="T3" fmla="*/ 150 h 248"/>
                <a:gd name="T4" fmla="*/ 378 w 499"/>
                <a:gd name="T5" fmla="*/ 118 h 248"/>
                <a:gd name="T6" fmla="*/ 369 w 499"/>
                <a:gd name="T7" fmla="*/ 85 h 248"/>
                <a:gd name="T8" fmla="*/ 367 w 499"/>
                <a:gd name="T9" fmla="*/ 64 h 248"/>
                <a:gd name="T10" fmla="*/ 371 w 499"/>
                <a:gd name="T11" fmla="*/ 57 h 248"/>
                <a:gd name="T12" fmla="*/ 375 w 499"/>
                <a:gd name="T13" fmla="*/ 59 h 248"/>
                <a:gd name="T14" fmla="*/ 386 w 499"/>
                <a:gd name="T15" fmla="*/ 66 h 248"/>
                <a:gd name="T16" fmla="*/ 407 w 499"/>
                <a:gd name="T17" fmla="*/ 93 h 248"/>
                <a:gd name="T18" fmla="*/ 430 w 499"/>
                <a:gd name="T19" fmla="*/ 127 h 248"/>
                <a:gd name="T20" fmla="*/ 455 w 499"/>
                <a:gd name="T21" fmla="*/ 158 h 248"/>
                <a:gd name="T22" fmla="*/ 478 w 499"/>
                <a:gd name="T23" fmla="*/ 179 h 248"/>
                <a:gd name="T24" fmla="*/ 493 w 499"/>
                <a:gd name="T25" fmla="*/ 196 h 248"/>
                <a:gd name="T26" fmla="*/ 499 w 499"/>
                <a:gd name="T27" fmla="*/ 211 h 248"/>
                <a:gd name="T28" fmla="*/ 495 w 499"/>
                <a:gd name="T29" fmla="*/ 223 h 248"/>
                <a:gd name="T30" fmla="*/ 489 w 499"/>
                <a:gd name="T31" fmla="*/ 229 h 248"/>
                <a:gd name="T32" fmla="*/ 474 w 499"/>
                <a:gd name="T33" fmla="*/ 234 h 248"/>
                <a:gd name="T34" fmla="*/ 438 w 499"/>
                <a:gd name="T35" fmla="*/ 242 h 248"/>
                <a:gd name="T36" fmla="*/ 359 w 499"/>
                <a:gd name="T37" fmla="*/ 248 h 248"/>
                <a:gd name="T38" fmla="*/ 270 w 499"/>
                <a:gd name="T39" fmla="*/ 242 h 248"/>
                <a:gd name="T40" fmla="*/ 220 w 499"/>
                <a:gd name="T41" fmla="*/ 232 h 248"/>
                <a:gd name="T42" fmla="*/ 178 w 499"/>
                <a:gd name="T43" fmla="*/ 217 h 248"/>
                <a:gd name="T44" fmla="*/ 142 w 499"/>
                <a:gd name="T45" fmla="*/ 200 h 248"/>
                <a:gd name="T46" fmla="*/ 111 w 499"/>
                <a:gd name="T47" fmla="*/ 179 h 248"/>
                <a:gd name="T48" fmla="*/ 84 w 499"/>
                <a:gd name="T49" fmla="*/ 152 h 248"/>
                <a:gd name="T50" fmla="*/ 59 w 499"/>
                <a:gd name="T51" fmla="*/ 124 h 248"/>
                <a:gd name="T52" fmla="*/ 38 w 499"/>
                <a:gd name="T53" fmla="*/ 89 h 248"/>
                <a:gd name="T54" fmla="*/ 17 w 499"/>
                <a:gd name="T55" fmla="*/ 51 h 248"/>
                <a:gd name="T56" fmla="*/ 4 w 499"/>
                <a:gd name="T57" fmla="*/ 23 h 248"/>
                <a:gd name="T58" fmla="*/ 0 w 499"/>
                <a:gd name="T59" fmla="*/ 5 h 248"/>
                <a:gd name="T60" fmla="*/ 6 w 499"/>
                <a:gd name="T61" fmla="*/ 0 h 248"/>
                <a:gd name="T62" fmla="*/ 19 w 499"/>
                <a:gd name="T63" fmla="*/ 5 h 248"/>
                <a:gd name="T64" fmla="*/ 35 w 499"/>
                <a:gd name="T65" fmla="*/ 21 h 248"/>
                <a:gd name="T66" fmla="*/ 54 w 499"/>
                <a:gd name="T67" fmla="*/ 47 h 248"/>
                <a:gd name="T68" fmla="*/ 82 w 499"/>
                <a:gd name="T69" fmla="*/ 78 h 248"/>
                <a:gd name="T70" fmla="*/ 119 w 499"/>
                <a:gd name="T71" fmla="*/ 112 h 248"/>
                <a:gd name="T72" fmla="*/ 157 w 499"/>
                <a:gd name="T73" fmla="*/ 139 h 248"/>
                <a:gd name="T74" fmla="*/ 197 w 499"/>
                <a:gd name="T75" fmla="*/ 156 h 248"/>
                <a:gd name="T76" fmla="*/ 237 w 499"/>
                <a:gd name="T77" fmla="*/ 169 h 248"/>
                <a:gd name="T78" fmla="*/ 275 w 499"/>
                <a:gd name="T79" fmla="*/ 177 h 248"/>
                <a:gd name="T80" fmla="*/ 310 w 499"/>
                <a:gd name="T81" fmla="*/ 179 h 248"/>
                <a:gd name="T82" fmla="*/ 338 w 499"/>
                <a:gd name="T83" fmla="*/ 179 h 248"/>
                <a:gd name="T84" fmla="*/ 357 w 499"/>
                <a:gd name="T85" fmla="*/ 177 h 248"/>
                <a:gd name="T86" fmla="*/ 369 w 499"/>
                <a:gd name="T87" fmla="*/ 175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99" h="248">
                  <a:moveTo>
                    <a:pt x="369" y="175"/>
                  </a:moveTo>
                  <a:lnTo>
                    <a:pt x="375" y="171"/>
                  </a:lnTo>
                  <a:lnTo>
                    <a:pt x="378" y="169"/>
                  </a:lnTo>
                  <a:lnTo>
                    <a:pt x="380" y="164"/>
                  </a:lnTo>
                  <a:lnTo>
                    <a:pt x="382" y="158"/>
                  </a:lnTo>
                  <a:lnTo>
                    <a:pt x="382" y="150"/>
                  </a:lnTo>
                  <a:lnTo>
                    <a:pt x="382" y="141"/>
                  </a:lnTo>
                  <a:lnTo>
                    <a:pt x="380" y="129"/>
                  </a:lnTo>
                  <a:lnTo>
                    <a:pt x="378" y="118"/>
                  </a:lnTo>
                  <a:lnTo>
                    <a:pt x="375" y="106"/>
                  </a:lnTo>
                  <a:lnTo>
                    <a:pt x="371" y="97"/>
                  </a:lnTo>
                  <a:lnTo>
                    <a:pt x="369" y="85"/>
                  </a:lnTo>
                  <a:lnTo>
                    <a:pt x="367" y="78"/>
                  </a:lnTo>
                  <a:lnTo>
                    <a:pt x="367" y="70"/>
                  </a:lnTo>
                  <a:lnTo>
                    <a:pt x="367" y="64"/>
                  </a:lnTo>
                  <a:lnTo>
                    <a:pt x="367" y="61"/>
                  </a:lnTo>
                  <a:lnTo>
                    <a:pt x="369" y="59"/>
                  </a:lnTo>
                  <a:lnTo>
                    <a:pt x="371" y="57"/>
                  </a:lnTo>
                  <a:lnTo>
                    <a:pt x="371" y="57"/>
                  </a:lnTo>
                  <a:lnTo>
                    <a:pt x="373" y="57"/>
                  </a:lnTo>
                  <a:lnTo>
                    <a:pt x="375" y="59"/>
                  </a:lnTo>
                  <a:lnTo>
                    <a:pt x="377" y="61"/>
                  </a:lnTo>
                  <a:lnTo>
                    <a:pt x="380" y="63"/>
                  </a:lnTo>
                  <a:lnTo>
                    <a:pt x="386" y="66"/>
                  </a:lnTo>
                  <a:lnTo>
                    <a:pt x="392" y="74"/>
                  </a:lnTo>
                  <a:lnTo>
                    <a:pt x="399" y="84"/>
                  </a:lnTo>
                  <a:lnTo>
                    <a:pt x="407" y="93"/>
                  </a:lnTo>
                  <a:lnTo>
                    <a:pt x="415" y="105"/>
                  </a:lnTo>
                  <a:lnTo>
                    <a:pt x="422" y="116"/>
                  </a:lnTo>
                  <a:lnTo>
                    <a:pt x="430" y="127"/>
                  </a:lnTo>
                  <a:lnTo>
                    <a:pt x="440" y="139"/>
                  </a:lnTo>
                  <a:lnTo>
                    <a:pt x="447" y="148"/>
                  </a:lnTo>
                  <a:lnTo>
                    <a:pt x="455" y="158"/>
                  </a:lnTo>
                  <a:lnTo>
                    <a:pt x="463" y="166"/>
                  </a:lnTo>
                  <a:lnTo>
                    <a:pt x="470" y="173"/>
                  </a:lnTo>
                  <a:lnTo>
                    <a:pt x="478" y="179"/>
                  </a:lnTo>
                  <a:lnTo>
                    <a:pt x="484" y="185"/>
                  </a:lnTo>
                  <a:lnTo>
                    <a:pt x="489" y="190"/>
                  </a:lnTo>
                  <a:lnTo>
                    <a:pt x="493" y="196"/>
                  </a:lnTo>
                  <a:lnTo>
                    <a:pt x="495" y="200"/>
                  </a:lnTo>
                  <a:lnTo>
                    <a:pt x="497" y="206"/>
                  </a:lnTo>
                  <a:lnTo>
                    <a:pt x="499" y="211"/>
                  </a:lnTo>
                  <a:lnTo>
                    <a:pt x="497" y="215"/>
                  </a:lnTo>
                  <a:lnTo>
                    <a:pt x="497" y="221"/>
                  </a:lnTo>
                  <a:lnTo>
                    <a:pt x="495" y="223"/>
                  </a:lnTo>
                  <a:lnTo>
                    <a:pt x="493" y="225"/>
                  </a:lnTo>
                  <a:lnTo>
                    <a:pt x="491" y="227"/>
                  </a:lnTo>
                  <a:lnTo>
                    <a:pt x="489" y="229"/>
                  </a:lnTo>
                  <a:lnTo>
                    <a:pt x="485" y="231"/>
                  </a:lnTo>
                  <a:lnTo>
                    <a:pt x="482" y="232"/>
                  </a:lnTo>
                  <a:lnTo>
                    <a:pt x="474" y="234"/>
                  </a:lnTo>
                  <a:lnTo>
                    <a:pt x="464" y="238"/>
                  </a:lnTo>
                  <a:lnTo>
                    <a:pt x="451" y="240"/>
                  </a:lnTo>
                  <a:lnTo>
                    <a:pt x="438" y="242"/>
                  </a:lnTo>
                  <a:lnTo>
                    <a:pt x="424" y="244"/>
                  </a:lnTo>
                  <a:lnTo>
                    <a:pt x="392" y="248"/>
                  </a:lnTo>
                  <a:lnTo>
                    <a:pt x="359" y="248"/>
                  </a:lnTo>
                  <a:lnTo>
                    <a:pt x="325" y="248"/>
                  </a:lnTo>
                  <a:lnTo>
                    <a:pt x="289" y="244"/>
                  </a:lnTo>
                  <a:lnTo>
                    <a:pt x="270" y="242"/>
                  </a:lnTo>
                  <a:lnTo>
                    <a:pt x="252" y="240"/>
                  </a:lnTo>
                  <a:lnTo>
                    <a:pt x="235" y="236"/>
                  </a:lnTo>
                  <a:lnTo>
                    <a:pt x="220" y="232"/>
                  </a:lnTo>
                  <a:lnTo>
                    <a:pt x="205" y="227"/>
                  </a:lnTo>
                  <a:lnTo>
                    <a:pt x="191" y="223"/>
                  </a:lnTo>
                  <a:lnTo>
                    <a:pt x="178" y="217"/>
                  </a:lnTo>
                  <a:lnTo>
                    <a:pt x="164" y="211"/>
                  </a:lnTo>
                  <a:lnTo>
                    <a:pt x="153" y="206"/>
                  </a:lnTo>
                  <a:lnTo>
                    <a:pt x="142" y="200"/>
                  </a:lnTo>
                  <a:lnTo>
                    <a:pt x="132" y="194"/>
                  </a:lnTo>
                  <a:lnTo>
                    <a:pt x="120" y="187"/>
                  </a:lnTo>
                  <a:lnTo>
                    <a:pt x="111" y="179"/>
                  </a:lnTo>
                  <a:lnTo>
                    <a:pt x="101" y="171"/>
                  </a:lnTo>
                  <a:lnTo>
                    <a:pt x="92" y="162"/>
                  </a:lnTo>
                  <a:lnTo>
                    <a:pt x="84" y="152"/>
                  </a:lnTo>
                  <a:lnTo>
                    <a:pt x="75" y="143"/>
                  </a:lnTo>
                  <a:lnTo>
                    <a:pt x="67" y="133"/>
                  </a:lnTo>
                  <a:lnTo>
                    <a:pt x="59" y="124"/>
                  </a:lnTo>
                  <a:lnTo>
                    <a:pt x="52" y="112"/>
                  </a:lnTo>
                  <a:lnTo>
                    <a:pt x="46" y="101"/>
                  </a:lnTo>
                  <a:lnTo>
                    <a:pt x="38" y="89"/>
                  </a:lnTo>
                  <a:lnTo>
                    <a:pt x="31" y="76"/>
                  </a:lnTo>
                  <a:lnTo>
                    <a:pt x="25" y="63"/>
                  </a:lnTo>
                  <a:lnTo>
                    <a:pt x="17" y="51"/>
                  </a:lnTo>
                  <a:lnTo>
                    <a:pt x="12" y="40"/>
                  </a:lnTo>
                  <a:lnTo>
                    <a:pt x="6" y="30"/>
                  </a:lnTo>
                  <a:lnTo>
                    <a:pt x="4" y="23"/>
                  </a:lnTo>
                  <a:lnTo>
                    <a:pt x="2" y="15"/>
                  </a:lnTo>
                  <a:lnTo>
                    <a:pt x="0" y="9"/>
                  </a:lnTo>
                  <a:lnTo>
                    <a:pt x="0" y="5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10" y="2"/>
                  </a:lnTo>
                  <a:lnTo>
                    <a:pt x="13" y="2"/>
                  </a:lnTo>
                  <a:lnTo>
                    <a:pt x="19" y="5"/>
                  </a:lnTo>
                  <a:lnTo>
                    <a:pt x="23" y="9"/>
                  </a:lnTo>
                  <a:lnTo>
                    <a:pt x="29" y="15"/>
                  </a:lnTo>
                  <a:lnTo>
                    <a:pt x="35" y="21"/>
                  </a:lnTo>
                  <a:lnTo>
                    <a:pt x="38" y="30"/>
                  </a:lnTo>
                  <a:lnTo>
                    <a:pt x="46" y="38"/>
                  </a:lnTo>
                  <a:lnTo>
                    <a:pt x="54" y="47"/>
                  </a:lnTo>
                  <a:lnTo>
                    <a:pt x="61" y="57"/>
                  </a:lnTo>
                  <a:lnTo>
                    <a:pt x="71" y="66"/>
                  </a:lnTo>
                  <a:lnTo>
                    <a:pt x="82" y="78"/>
                  </a:lnTo>
                  <a:lnTo>
                    <a:pt x="94" y="87"/>
                  </a:lnTo>
                  <a:lnTo>
                    <a:pt x="105" y="101"/>
                  </a:lnTo>
                  <a:lnTo>
                    <a:pt x="119" y="112"/>
                  </a:lnTo>
                  <a:lnTo>
                    <a:pt x="130" y="122"/>
                  </a:lnTo>
                  <a:lnTo>
                    <a:pt x="143" y="131"/>
                  </a:lnTo>
                  <a:lnTo>
                    <a:pt x="157" y="139"/>
                  </a:lnTo>
                  <a:lnTo>
                    <a:pt x="170" y="147"/>
                  </a:lnTo>
                  <a:lnTo>
                    <a:pt x="184" y="152"/>
                  </a:lnTo>
                  <a:lnTo>
                    <a:pt x="197" y="156"/>
                  </a:lnTo>
                  <a:lnTo>
                    <a:pt x="210" y="160"/>
                  </a:lnTo>
                  <a:lnTo>
                    <a:pt x="224" y="166"/>
                  </a:lnTo>
                  <a:lnTo>
                    <a:pt x="237" y="169"/>
                  </a:lnTo>
                  <a:lnTo>
                    <a:pt x="250" y="173"/>
                  </a:lnTo>
                  <a:lnTo>
                    <a:pt x="262" y="175"/>
                  </a:lnTo>
                  <a:lnTo>
                    <a:pt x="275" y="177"/>
                  </a:lnTo>
                  <a:lnTo>
                    <a:pt x="287" y="179"/>
                  </a:lnTo>
                  <a:lnTo>
                    <a:pt x="298" y="179"/>
                  </a:lnTo>
                  <a:lnTo>
                    <a:pt x="310" y="179"/>
                  </a:lnTo>
                  <a:lnTo>
                    <a:pt x="319" y="179"/>
                  </a:lnTo>
                  <a:lnTo>
                    <a:pt x="329" y="179"/>
                  </a:lnTo>
                  <a:lnTo>
                    <a:pt x="338" y="179"/>
                  </a:lnTo>
                  <a:lnTo>
                    <a:pt x="344" y="179"/>
                  </a:lnTo>
                  <a:lnTo>
                    <a:pt x="352" y="179"/>
                  </a:lnTo>
                  <a:lnTo>
                    <a:pt x="357" y="177"/>
                  </a:lnTo>
                  <a:lnTo>
                    <a:pt x="363" y="177"/>
                  </a:lnTo>
                  <a:lnTo>
                    <a:pt x="369" y="175"/>
                  </a:lnTo>
                  <a:lnTo>
                    <a:pt x="369" y="17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3455988" y="2740026"/>
              <a:ext cx="87313" cy="179388"/>
            </a:xfrm>
            <a:custGeom>
              <a:avLst/>
              <a:gdLst>
                <a:gd name="T0" fmla="*/ 21 w 109"/>
                <a:gd name="T1" fmla="*/ 223 h 225"/>
                <a:gd name="T2" fmla="*/ 19 w 109"/>
                <a:gd name="T3" fmla="*/ 217 h 225"/>
                <a:gd name="T4" fmla="*/ 15 w 109"/>
                <a:gd name="T5" fmla="*/ 208 h 225"/>
                <a:gd name="T6" fmla="*/ 11 w 109"/>
                <a:gd name="T7" fmla="*/ 196 h 225"/>
                <a:gd name="T8" fmla="*/ 7 w 109"/>
                <a:gd name="T9" fmla="*/ 181 h 225"/>
                <a:gd name="T10" fmla="*/ 5 w 109"/>
                <a:gd name="T11" fmla="*/ 170 h 225"/>
                <a:gd name="T12" fmla="*/ 2 w 109"/>
                <a:gd name="T13" fmla="*/ 158 h 225"/>
                <a:gd name="T14" fmla="*/ 2 w 109"/>
                <a:gd name="T15" fmla="*/ 153 h 225"/>
                <a:gd name="T16" fmla="*/ 2 w 109"/>
                <a:gd name="T17" fmla="*/ 149 h 225"/>
                <a:gd name="T18" fmla="*/ 4 w 109"/>
                <a:gd name="T19" fmla="*/ 143 h 225"/>
                <a:gd name="T20" fmla="*/ 11 w 109"/>
                <a:gd name="T21" fmla="*/ 135 h 225"/>
                <a:gd name="T22" fmla="*/ 21 w 109"/>
                <a:gd name="T23" fmla="*/ 124 h 225"/>
                <a:gd name="T24" fmla="*/ 34 w 109"/>
                <a:gd name="T25" fmla="*/ 112 h 225"/>
                <a:gd name="T26" fmla="*/ 46 w 109"/>
                <a:gd name="T27" fmla="*/ 97 h 225"/>
                <a:gd name="T28" fmla="*/ 57 w 109"/>
                <a:gd name="T29" fmla="*/ 78 h 225"/>
                <a:gd name="T30" fmla="*/ 69 w 109"/>
                <a:gd name="T31" fmla="*/ 55 h 225"/>
                <a:gd name="T32" fmla="*/ 78 w 109"/>
                <a:gd name="T33" fmla="*/ 32 h 225"/>
                <a:gd name="T34" fmla="*/ 86 w 109"/>
                <a:gd name="T35" fmla="*/ 13 h 225"/>
                <a:gd name="T36" fmla="*/ 93 w 109"/>
                <a:gd name="T37" fmla="*/ 4 h 225"/>
                <a:gd name="T38" fmla="*/ 99 w 109"/>
                <a:gd name="T39" fmla="*/ 0 h 225"/>
                <a:gd name="T40" fmla="*/ 103 w 109"/>
                <a:gd name="T41" fmla="*/ 4 h 225"/>
                <a:gd name="T42" fmla="*/ 105 w 109"/>
                <a:gd name="T43" fmla="*/ 11 h 225"/>
                <a:gd name="T44" fmla="*/ 109 w 109"/>
                <a:gd name="T45" fmla="*/ 27 h 225"/>
                <a:gd name="T46" fmla="*/ 109 w 109"/>
                <a:gd name="T47" fmla="*/ 46 h 225"/>
                <a:gd name="T48" fmla="*/ 109 w 109"/>
                <a:gd name="T49" fmla="*/ 80 h 225"/>
                <a:gd name="T50" fmla="*/ 101 w 109"/>
                <a:gd name="T51" fmla="*/ 122 h 225"/>
                <a:gd name="T52" fmla="*/ 88 w 109"/>
                <a:gd name="T53" fmla="*/ 158 h 225"/>
                <a:gd name="T54" fmla="*/ 74 w 109"/>
                <a:gd name="T55" fmla="*/ 183 h 225"/>
                <a:gd name="T56" fmla="*/ 65 w 109"/>
                <a:gd name="T57" fmla="*/ 196 h 225"/>
                <a:gd name="T58" fmla="*/ 53 w 109"/>
                <a:gd name="T59" fmla="*/ 206 h 225"/>
                <a:gd name="T60" fmla="*/ 42 w 109"/>
                <a:gd name="T61" fmla="*/ 216 h 225"/>
                <a:gd name="T62" fmla="*/ 32 w 109"/>
                <a:gd name="T63" fmla="*/ 221 h 225"/>
                <a:gd name="T64" fmla="*/ 25 w 109"/>
                <a:gd name="T65" fmla="*/ 225 h 225"/>
                <a:gd name="T66" fmla="*/ 23 w 109"/>
                <a:gd name="T67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225">
                  <a:moveTo>
                    <a:pt x="23" y="225"/>
                  </a:moveTo>
                  <a:lnTo>
                    <a:pt x="21" y="223"/>
                  </a:lnTo>
                  <a:lnTo>
                    <a:pt x="19" y="221"/>
                  </a:lnTo>
                  <a:lnTo>
                    <a:pt x="19" y="217"/>
                  </a:lnTo>
                  <a:lnTo>
                    <a:pt x="17" y="214"/>
                  </a:lnTo>
                  <a:lnTo>
                    <a:pt x="15" y="208"/>
                  </a:lnTo>
                  <a:lnTo>
                    <a:pt x="13" y="202"/>
                  </a:lnTo>
                  <a:lnTo>
                    <a:pt x="11" y="196"/>
                  </a:lnTo>
                  <a:lnTo>
                    <a:pt x="9" y="187"/>
                  </a:lnTo>
                  <a:lnTo>
                    <a:pt x="7" y="181"/>
                  </a:lnTo>
                  <a:lnTo>
                    <a:pt x="5" y="175"/>
                  </a:lnTo>
                  <a:lnTo>
                    <a:pt x="5" y="170"/>
                  </a:lnTo>
                  <a:lnTo>
                    <a:pt x="4" y="164"/>
                  </a:lnTo>
                  <a:lnTo>
                    <a:pt x="2" y="158"/>
                  </a:lnTo>
                  <a:lnTo>
                    <a:pt x="2" y="156"/>
                  </a:lnTo>
                  <a:lnTo>
                    <a:pt x="2" y="153"/>
                  </a:lnTo>
                  <a:lnTo>
                    <a:pt x="0" y="151"/>
                  </a:lnTo>
                  <a:lnTo>
                    <a:pt x="2" y="149"/>
                  </a:lnTo>
                  <a:lnTo>
                    <a:pt x="2" y="145"/>
                  </a:lnTo>
                  <a:lnTo>
                    <a:pt x="4" y="143"/>
                  </a:lnTo>
                  <a:lnTo>
                    <a:pt x="7" y="139"/>
                  </a:lnTo>
                  <a:lnTo>
                    <a:pt x="11" y="135"/>
                  </a:lnTo>
                  <a:lnTo>
                    <a:pt x="15" y="130"/>
                  </a:lnTo>
                  <a:lnTo>
                    <a:pt x="21" y="124"/>
                  </a:lnTo>
                  <a:lnTo>
                    <a:pt x="28" y="118"/>
                  </a:lnTo>
                  <a:lnTo>
                    <a:pt x="34" y="112"/>
                  </a:lnTo>
                  <a:lnTo>
                    <a:pt x="40" y="105"/>
                  </a:lnTo>
                  <a:lnTo>
                    <a:pt x="46" y="97"/>
                  </a:lnTo>
                  <a:lnTo>
                    <a:pt x="51" y="88"/>
                  </a:lnTo>
                  <a:lnTo>
                    <a:pt x="57" y="78"/>
                  </a:lnTo>
                  <a:lnTo>
                    <a:pt x="63" y="67"/>
                  </a:lnTo>
                  <a:lnTo>
                    <a:pt x="69" y="55"/>
                  </a:lnTo>
                  <a:lnTo>
                    <a:pt x="72" y="44"/>
                  </a:lnTo>
                  <a:lnTo>
                    <a:pt x="78" y="32"/>
                  </a:lnTo>
                  <a:lnTo>
                    <a:pt x="82" y="21"/>
                  </a:lnTo>
                  <a:lnTo>
                    <a:pt x="86" y="13"/>
                  </a:lnTo>
                  <a:lnTo>
                    <a:pt x="90" y="8"/>
                  </a:lnTo>
                  <a:lnTo>
                    <a:pt x="93" y="4"/>
                  </a:lnTo>
                  <a:lnTo>
                    <a:pt x="95" y="0"/>
                  </a:lnTo>
                  <a:lnTo>
                    <a:pt x="99" y="0"/>
                  </a:lnTo>
                  <a:lnTo>
                    <a:pt x="101" y="2"/>
                  </a:lnTo>
                  <a:lnTo>
                    <a:pt x="103" y="4"/>
                  </a:lnTo>
                  <a:lnTo>
                    <a:pt x="103" y="8"/>
                  </a:lnTo>
                  <a:lnTo>
                    <a:pt x="105" y="11"/>
                  </a:lnTo>
                  <a:lnTo>
                    <a:pt x="107" y="19"/>
                  </a:lnTo>
                  <a:lnTo>
                    <a:pt x="109" y="27"/>
                  </a:lnTo>
                  <a:lnTo>
                    <a:pt x="109" y="34"/>
                  </a:lnTo>
                  <a:lnTo>
                    <a:pt x="109" y="46"/>
                  </a:lnTo>
                  <a:lnTo>
                    <a:pt x="109" y="57"/>
                  </a:lnTo>
                  <a:lnTo>
                    <a:pt x="109" y="80"/>
                  </a:lnTo>
                  <a:lnTo>
                    <a:pt x="107" y="103"/>
                  </a:lnTo>
                  <a:lnTo>
                    <a:pt x="101" y="122"/>
                  </a:lnTo>
                  <a:lnTo>
                    <a:pt x="95" y="141"/>
                  </a:lnTo>
                  <a:lnTo>
                    <a:pt x="88" y="158"/>
                  </a:lnTo>
                  <a:lnTo>
                    <a:pt x="80" y="175"/>
                  </a:lnTo>
                  <a:lnTo>
                    <a:pt x="74" y="183"/>
                  </a:lnTo>
                  <a:lnTo>
                    <a:pt x="70" y="189"/>
                  </a:lnTo>
                  <a:lnTo>
                    <a:pt x="65" y="196"/>
                  </a:lnTo>
                  <a:lnTo>
                    <a:pt x="59" y="202"/>
                  </a:lnTo>
                  <a:lnTo>
                    <a:pt x="53" y="206"/>
                  </a:lnTo>
                  <a:lnTo>
                    <a:pt x="47" y="212"/>
                  </a:lnTo>
                  <a:lnTo>
                    <a:pt x="42" y="216"/>
                  </a:lnTo>
                  <a:lnTo>
                    <a:pt x="36" y="219"/>
                  </a:lnTo>
                  <a:lnTo>
                    <a:pt x="32" y="221"/>
                  </a:lnTo>
                  <a:lnTo>
                    <a:pt x="28" y="223"/>
                  </a:lnTo>
                  <a:lnTo>
                    <a:pt x="25" y="225"/>
                  </a:lnTo>
                  <a:lnTo>
                    <a:pt x="23" y="225"/>
                  </a:lnTo>
                  <a:lnTo>
                    <a:pt x="23" y="225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2"/>
            <p:cNvSpPr/>
            <p:nvPr/>
          </p:nvSpPr>
          <p:spPr bwMode="auto">
            <a:xfrm>
              <a:off x="3708400" y="2725738"/>
              <a:ext cx="87313" cy="96838"/>
            </a:xfrm>
            <a:custGeom>
              <a:avLst/>
              <a:gdLst>
                <a:gd name="T0" fmla="*/ 55 w 111"/>
                <a:gd name="T1" fmla="*/ 97 h 122"/>
                <a:gd name="T2" fmla="*/ 42 w 111"/>
                <a:gd name="T3" fmla="*/ 80 h 122"/>
                <a:gd name="T4" fmla="*/ 32 w 111"/>
                <a:gd name="T5" fmla="*/ 63 h 122"/>
                <a:gd name="T6" fmla="*/ 27 w 111"/>
                <a:gd name="T7" fmla="*/ 55 h 122"/>
                <a:gd name="T8" fmla="*/ 23 w 111"/>
                <a:gd name="T9" fmla="*/ 49 h 122"/>
                <a:gd name="T10" fmla="*/ 19 w 111"/>
                <a:gd name="T11" fmla="*/ 42 h 122"/>
                <a:gd name="T12" fmla="*/ 15 w 111"/>
                <a:gd name="T13" fmla="*/ 36 h 122"/>
                <a:gd name="T14" fmla="*/ 9 w 111"/>
                <a:gd name="T15" fmla="*/ 32 h 122"/>
                <a:gd name="T16" fmla="*/ 6 w 111"/>
                <a:gd name="T17" fmla="*/ 26 h 122"/>
                <a:gd name="T18" fmla="*/ 4 w 111"/>
                <a:gd name="T19" fmla="*/ 23 h 122"/>
                <a:gd name="T20" fmla="*/ 2 w 111"/>
                <a:gd name="T21" fmla="*/ 19 h 122"/>
                <a:gd name="T22" fmla="*/ 0 w 111"/>
                <a:gd name="T23" fmla="*/ 15 h 122"/>
                <a:gd name="T24" fmla="*/ 0 w 111"/>
                <a:gd name="T25" fmla="*/ 13 h 122"/>
                <a:gd name="T26" fmla="*/ 0 w 111"/>
                <a:gd name="T27" fmla="*/ 11 h 122"/>
                <a:gd name="T28" fmla="*/ 2 w 111"/>
                <a:gd name="T29" fmla="*/ 9 h 122"/>
                <a:gd name="T30" fmla="*/ 2 w 111"/>
                <a:gd name="T31" fmla="*/ 7 h 122"/>
                <a:gd name="T32" fmla="*/ 2 w 111"/>
                <a:gd name="T33" fmla="*/ 5 h 122"/>
                <a:gd name="T34" fmla="*/ 4 w 111"/>
                <a:gd name="T35" fmla="*/ 4 h 122"/>
                <a:gd name="T36" fmla="*/ 8 w 111"/>
                <a:gd name="T37" fmla="*/ 2 h 122"/>
                <a:gd name="T38" fmla="*/ 11 w 111"/>
                <a:gd name="T39" fmla="*/ 2 h 122"/>
                <a:gd name="T40" fmla="*/ 15 w 111"/>
                <a:gd name="T41" fmla="*/ 0 h 122"/>
                <a:gd name="T42" fmla="*/ 19 w 111"/>
                <a:gd name="T43" fmla="*/ 0 h 122"/>
                <a:gd name="T44" fmla="*/ 25 w 111"/>
                <a:gd name="T45" fmla="*/ 0 h 122"/>
                <a:gd name="T46" fmla="*/ 29 w 111"/>
                <a:gd name="T47" fmla="*/ 0 h 122"/>
                <a:gd name="T48" fmla="*/ 34 w 111"/>
                <a:gd name="T49" fmla="*/ 2 h 122"/>
                <a:gd name="T50" fmla="*/ 42 w 111"/>
                <a:gd name="T51" fmla="*/ 4 h 122"/>
                <a:gd name="T52" fmla="*/ 48 w 111"/>
                <a:gd name="T53" fmla="*/ 5 h 122"/>
                <a:gd name="T54" fmla="*/ 55 w 111"/>
                <a:gd name="T55" fmla="*/ 9 h 122"/>
                <a:gd name="T56" fmla="*/ 63 w 111"/>
                <a:gd name="T57" fmla="*/ 13 h 122"/>
                <a:gd name="T58" fmla="*/ 71 w 111"/>
                <a:gd name="T59" fmla="*/ 17 h 122"/>
                <a:gd name="T60" fmla="*/ 78 w 111"/>
                <a:gd name="T61" fmla="*/ 23 h 122"/>
                <a:gd name="T62" fmla="*/ 86 w 111"/>
                <a:gd name="T63" fmla="*/ 30 h 122"/>
                <a:gd name="T64" fmla="*/ 94 w 111"/>
                <a:gd name="T65" fmla="*/ 36 h 122"/>
                <a:gd name="T66" fmla="*/ 97 w 111"/>
                <a:gd name="T67" fmla="*/ 44 h 122"/>
                <a:gd name="T68" fmla="*/ 103 w 111"/>
                <a:gd name="T69" fmla="*/ 51 h 122"/>
                <a:gd name="T70" fmla="*/ 105 w 111"/>
                <a:gd name="T71" fmla="*/ 59 h 122"/>
                <a:gd name="T72" fmla="*/ 109 w 111"/>
                <a:gd name="T73" fmla="*/ 67 h 122"/>
                <a:gd name="T74" fmla="*/ 109 w 111"/>
                <a:gd name="T75" fmla="*/ 74 h 122"/>
                <a:gd name="T76" fmla="*/ 111 w 111"/>
                <a:gd name="T77" fmla="*/ 84 h 122"/>
                <a:gd name="T78" fmla="*/ 109 w 111"/>
                <a:gd name="T79" fmla="*/ 91 h 122"/>
                <a:gd name="T80" fmla="*/ 109 w 111"/>
                <a:gd name="T81" fmla="*/ 99 h 122"/>
                <a:gd name="T82" fmla="*/ 109 w 111"/>
                <a:gd name="T83" fmla="*/ 105 h 122"/>
                <a:gd name="T84" fmla="*/ 107 w 111"/>
                <a:gd name="T85" fmla="*/ 108 h 122"/>
                <a:gd name="T86" fmla="*/ 105 w 111"/>
                <a:gd name="T87" fmla="*/ 112 h 122"/>
                <a:gd name="T88" fmla="*/ 105 w 111"/>
                <a:gd name="T89" fmla="*/ 116 h 122"/>
                <a:gd name="T90" fmla="*/ 103 w 111"/>
                <a:gd name="T91" fmla="*/ 118 h 122"/>
                <a:gd name="T92" fmla="*/ 101 w 111"/>
                <a:gd name="T93" fmla="*/ 120 h 122"/>
                <a:gd name="T94" fmla="*/ 97 w 111"/>
                <a:gd name="T95" fmla="*/ 122 h 122"/>
                <a:gd name="T96" fmla="*/ 94 w 111"/>
                <a:gd name="T97" fmla="*/ 122 h 122"/>
                <a:gd name="T98" fmla="*/ 88 w 111"/>
                <a:gd name="T99" fmla="*/ 122 h 122"/>
                <a:gd name="T100" fmla="*/ 84 w 111"/>
                <a:gd name="T101" fmla="*/ 120 h 122"/>
                <a:gd name="T102" fmla="*/ 78 w 111"/>
                <a:gd name="T103" fmla="*/ 116 h 122"/>
                <a:gd name="T104" fmla="*/ 71 w 111"/>
                <a:gd name="T105" fmla="*/ 112 h 122"/>
                <a:gd name="T106" fmla="*/ 63 w 111"/>
                <a:gd name="T107" fmla="*/ 105 h 122"/>
                <a:gd name="T108" fmla="*/ 55 w 111"/>
                <a:gd name="T109" fmla="*/ 97 h 122"/>
                <a:gd name="T110" fmla="*/ 55 w 111"/>
                <a:gd name="T111" fmla="*/ 9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1" h="122">
                  <a:moveTo>
                    <a:pt x="55" y="97"/>
                  </a:moveTo>
                  <a:lnTo>
                    <a:pt x="42" y="80"/>
                  </a:lnTo>
                  <a:lnTo>
                    <a:pt x="32" y="63"/>
                  </a:lnTo>
                  <a:lnTo>
                    <a:pt x="27" y="55"/>
                  </a:lnTo>
                  <a:lnTo>
                    <a:pt x="23" y="49"/>
                  </a:lnTo>
                  <a:lnTo>
                    <a:pt x="19" y="42"/>
                  </a:lnTo>
                  <a:lnTo>
                    <a:pt x="15" y="36"/>
                  </a:lnTo>
                  <a:lnTo>
                    <a:pt x="9" y="32"/>
                  </a:lnTo>
                  <a:lnTo>
                    <a:pt x="6" y="26"/>
                  </a:lnTo>
                  <a:lnTo>
                    <a:pt x="4" y="23"/>
                  </a:lnTo>
                  <a:lnTo>
                    <a:pt x="2" y="19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1"/>
                  </a:lnTo>
                  <a:lnTo>
                    <a:pt x="2" y="9"/>
                  </a:lnTo>
                  <a:lnTo>
                    <a:pt x="2" y="7"/>
                  </a:lnTo>
                  <a:lnTo>
                    <a:pt x="2" y="5"/>
                  </a:lnTo>
                  <a:lnTo>
                    <a:pt x="4" y="4"/>
                  </a:lnTo>
                  <a:lnTo>
                    <a:pt x="8" y="2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4" y="2"/>
                  </a:lnTo>
                  <a:lnTo>
                    <a:pt x="42" y="4"/>
                  </a:lnTo>
                  <a:lnTo>
                    <a:pt x="48" y="5"/>
                  </a:lnTo>
                  <a:lnTo>
                    <a:pt x="55" y="9"/>
                  </a:lnTo>
                  <a:lnTo>
                    <a:pt x="63" y="13"/>
                  </a:lnTo>
                  <a:lnTo>
                    <a:pt x="71" y="17"/>
                  </a:lnTo>
                  <a:lnTo>
                    <a:pt x="78" y="23"/>
                  </a:lnTo>
                  <a:lnTo>
                    <a:pt x="86" y="30"/>
                  </a:lnTo>
                  <a:lnTo>
                    <a:pt x="94" y="36"/>
                  </a:lnTo>
                  <a:lnTo>
                    <a:pt x="97" y="44"/>
                  </a:lnTo>
                  <a:lnTo>
                    <a:pt x="103" y="51"/>
                  </a:lnTo>
                  <a:lnTo>
                    <a:pt x="105" y="59"/>
                  </a:lnTo>
                  <a:lnTo>
                    <a:pt x="109" y="67"/>
                  </a:lnTo>
                  <a:lnTo>
                    <a:pt x="109" y="74"/>
                  </a:lnTo>
                  <a:lnTo>
                    <a:pt x="111" y="84"/>
                  </a:lnTo>
                  <a:lnTo>
                    <a:pt x="109" y="91"/>
                  </a:lnTo>
                  <a:lnTo>
                    <a:pt x="109" y="99"/>
                  </a:lnTo>
                  <a:lnTo>
                    <a:pt x="109" y="105"/>
                  </a:lnTo>
                  <a:lnTo>
                    <a:pt x="107" y="108"/>
                  </a:lnTo>
                  <a:lnTo>
                    <a:pt x="105" y="112"/>
                  </a:lnTo>
                  <a:lnTo>
                    <a:pt x="105" y="116"/>
                  </a:lnTo>
                  <a:lnTo>
                    <a:pt x="103" y="118"/>
                  </a:lnTo>
                  <a:lnTo>
                    <a:pt x="101" y="120"/>
                  </a:lnTo>
                  <a:lnTo>
                    <a:pt x="97" y="122"/>
                  </a:lnTo>
                  <a:lnTo>
                    <a:pt x="94" y="122"/>
                  </a:lnTo>
                  <a:lnTo>
                    <a:pt x="88" y="122"/>
                  </a:lnTo>
                  <a:lnTo>
                    <a:pt x="84" y="120"/>
                  </a:lnTo>
                  <a:lnTo>
                    <a:pt x="78" y="116"/>
                  </a:lnTo>
                  <a:lnTo>
                    <a:pt x="71" y="112"/>
                  </a:lnTo>
                  <a:lnTo>
                    <a:pt x="63" y="105"/>
                  </a:lnTo>
                  <a:lnTo>
                    <a:pt x="55" y="97"/>
                  </a:lnTo>
                  <a:lnTo>
                    <a:pt x="55" y="97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3"/>
            <p:cNvSpPr/>
            <p:nvPr/>
          </p:nvSpPr>
          <p:spPr bwMode="auto">
            <a:xfrm>
              <a:off x="3889375" y="2695576"/>
              <a:ext cx="153988" cy="104775"/>
            </a:xfrm>
            <a:custGeom>
              <a:avLst/>
              <a:gdLst>
                <a:gd name="T0" fmla="*/ 132 w 195"/>
                <a:gd name="T1" fmla="*/ 24 h 131"/>
                <a:gd name="T2" fmla="*/ 153 w 195"/>
                <a:gd name="T3" fmla="*/ 32 h 131"/>
                <a:gd name="T4" fmla="*/ 170 w 195"/>
                <a:gd name="T5" fmla="*/ 42 h 131"/>
                <a:gd name="T6" fmla="*/ 184 w 195"/>
                <a:gd name="T7" fmla="*/ 51 h 131"/>
                <a:gd name="T8" fmla="*/ 189 w 195"/>
                <a:gd name="T9" fmla="*/ 66 h 131"/>
                <a:gd name="T10" fmla="*/ 195 w 195"/>
                <a:gd name="T11" fmla="*/ 87 h 131"/>
                <a:gd name="T12" fmla="*/ 195 w 195"/>
                <a:gd name="T13" fmla="*/ 105 h 131"/>
                <a:gd name="T14" fmla="*/ 195 w 195"/>
                <a:gd name="T15" fmla="*/ 116 h 131"/>
                <a:gd name="T16" fmla="*/ 195 w 195"/>
                <a:gd name="T17" fmla="*/ 124 h 131"/>
                <a:gd name="T18" fmla="*/ 193 w 195"/>
                <a:gd name="T19" fmla="*/ 129 h 131"/>
                <a:gd name="T20" fmla="*/ 189 w 195"/>
                <a:gd name="T21" fmla="*/ 131 h 131"/>
                <a:gd name="T22" fmla="*/ 186 w 195"/>
                <a:gd name="T23" fmla="*/ 131 h 131"/>
                <a:gd name="T24" fmla="*/ 180 w 195"/>
                <a:gd name="T25" fmla="*/ 127 h 131"/>
                <a:gd name="T26" fmla="*/ 170 w 195"/>
                <a:gd name="T27" fmla="*/ 124 h 131"/>
                <a:gd name="T28" fmla="*/ 157 w 195"/>
                <a:gd name="T29" fmla="*/ 116 h 131"/>
                <a:gd name="T30" fmla="*/ 142 w 195"/>
                <a:gd name="T31" fmla="*/ 106 h 131"/>
                <a:gd name="T32" fmla="*/ 124 w 195"/>
                <a:gd name="T33" fmla="*/ 95 h 131"/>
                <a:gd name="T34" fmla="*/ 103 w 195"/>
                <a:gd name="T35" fmla="*/ 82 h 131"/>
                <a:gd name="T36" fmla="*/ 79 w 195"/>
                <a:gd name="T37" fmla="*/ 66 h 131"/>
                <a:gd name="T38" fmla="*/ 58 w 195"/>
                <a:gd name="T39" fmla="*/ 53 h 131"/>
                <a:gd name="T40" fmla="*/ 40 w 195"/>
                <a:gd name="T41" fmla="*/ 40 h 131"/>
                <a:gd name="T42" fmla="*/ 25 w 195"/>
                <a:gd name="T43" fmla="*/ 30 h 131"/>
                <a:gd name="T44" fmla="*/ 14 w 195"/>
                <a:gd name="T45" fmla="*/ 21 h 131"/>
                <a:gd name="T46" fmla="*/ 6 w 195"/>
                <a:gd name="T47" fmla="*/ 15 h 131"/>
                <a:gd name="T48" fmla="*/ 2 w 195"/>
                <a:gd name="T49" fmla="*/ 9 h 131"/>
                <a:gd name="T50" fmla="*/ 0 w 195"/>
                <a:gd name="T51" fmla="*/ 5 h 131"/>
                <a:gd name="T52" fmla="*/ 2 w 195"/>
                <a:gd name="T53" fmla="*/ 3 h 131"/>
                <a:gd name="T54" fmla="*/ 8 w 195"/>
                <a:gd name="T55" fmla="*/ 1 h 131"/>
                <a:gd name="T56" fmla="*/ 17 w 195"/>
                <a:gd name="T57" fmla="*/ 0 h 131"/>
                <a:gd name="T58" fmla="*/ 29 w 195"/>
                <a:gd name="T59" fmla="*/ 0 h 131"/>
                <a:gd name="T60" fmla="*/ 46 w 195"/>
                <a:gd name="T61" fmla="*/ 0 h 131"/>
                <a:gd name="T62" fmla="*/ 65 w 195"/>
                <a:gd name="T63" fmla="*/ 1 h 131"/>
                <a:gd name="T64" fmla="*/ 84 w 195"/>
                <a:gd name="T65" fmla="*/ 7 h 131"/>
                <a:gd name="T66" fmla="*/ 107 w 195"/>
                <a:gd name="T67" fmla="*/ 13 h 131"/>
                <a:gd name="T68" fmla="*/ 119 w 195"/>
                <a:gd name="T69" fmla="*/ 19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5" h="131">
                  <a:moveTo>
                    <a:pt x="119" y="19"/>
                  </a:moveTo>
                  <a:lnTo>
                    <a:pt x="132" y="24"/>
                  </a:lnTo>
                  <a:lnTo>
                    <a:pt x="144" y="28"/>
                  </a:lnTo>
                  <a:lnTo>
                    <a:pt x="153" y="32"/>
                  </a:lnTo>
                  <a:lnTo>
                    <a:pt x="163" y="38"/>
                  </a:lnTo>
                  <a:lnTo>
                    <a:pt x="170" y="42"/>
                  </a:lnTo>
                  <a:lnTo>
                    <a:pt x="178" y="45"/>
                  </a:lnTo>
                  <a:lnTo>
                    <a:pt x="184" y="51"/>
                  </a:lnTo>
                  <a:lnTo>
                    <a:pt x="187" y="57"/>
                  </a:lnTo>
                  <a:lnTo>
                    <a:pt x="189" y="66"/>
                  </a:lnTo>
                  <a:lnTo>
                    <a:pt x="193" y="78"/>
                  </a:lnTo>
                  <a:lnTo>
                    <a:pt x="195" y="87"/>
                  </a:lnTo>
                  <a:lnTo>
                    <a:pt x="195" y="99"/>
                  </a:lnTo>
                  <a:lnTo>
                    <a:pt x="195" y="105"/>
                  </a:lnTo>
                  <a:lnTo>
                    <a:pt x="195" y="110"/>
                  </a:lnTo>
                  <a:lnTo>
                    <a:pt x="195" y="116"/>
                  </a:lnTo>
                  <a:lnTo>
                    <a:pt x="195" y="120"/>
                  </a:lnTo>
                  <a:lnTo>
                    <a:pt x="195" y="124"/>
                  </a:lnTo>
                  <a:lnTo>
                    <a:pt x="193" y="126"/>
                  </a:lnTo>
                  <a:lnTo>
                    <a:pt x="193" y="129"/>
                  </a:lnTo>
                  <a:lnTo>
                    <a:pt x="191" y="131"/>
                  </a:lnTo>
                  <a:lnTo>
                    <a:pt x="189" y="131"/>
                  </a:lnTo>
                  <a:lnTo>
                    <a:pt x="189" y="131"/>
                  </a:lnTo>
                  <a:lnTo>
                    <a:pt x="186" y="131"/>
                  </a:lnTo>
                  <a:lnTo>
                    <a:pt x="184" y="129"/>
                  </a:lnTo>
                  <a:lnTo>
                    <a:pt x="180" y="127"/>
                  </a:lnTo>
                  <a:lnTo>
                    <a:pt x="174" y="126"/>
                  </a:lnTo>
                  <a:lnTo>
                    <a:pt x="170" y="124"/>
                  </a:lnTo>
                  <a:lnTo>
                    <a:pt x="163" y="120"/>
                  </a:lnTo>
                  <a:lnTo>
                    <a:pt x="157" y="116"/>
                  </a:lnTo>
                  <a:lnTo>
                    <a:pt x="149" y="112"/>
                  </a:lnTo>
                  <a:lnTo>
                    <a:pt x="142" y="106"/>
                  </a:lnTo>
                  <a:lnTo>
                    <a:pt x="134" y="103"/>
                  </a:lnTo>
                  <a:lnTo>
                    <a:pt x="124" y="95"/>
                  </a:lnTo>
                  <a:lnTo>
                    <a:pt x="113" y="89"/>
                  </a:lnTo>
                  <a:lnTo>
                    <a:pt x="103" y="82"/>
                  </a:lnTo>
                  <a:lnTo>
                    <a:pt x="92" y="74"/>
                  </a:lnTo>
                  <a:lnTo>
                    <a:pt x="79" y="66"/>
                  </a:lnTo>
                  <a:lnTo>
                    <a:pt x="69" y="59"/>
                  </a:lnTo>
                  <a:lnTo>
                    <a:pt x="58" y="53"/>
                  </a:lnTo>
                  <a:lnTo>
                    <a:pt x="48" y="45"/>
                  </a:lnTo>
                  <a:lnTo>
                    <a:pt x="40" y="40"/>
                  </a:lnTo>
                  <a:lnTo>
                    <a:pt x="33" y="34"/>
                  </a:lnTo>
                  <a:lnTo>
                    <a:pt x="25" y="30"/>
                  </a:lnTo>
                  <a:lnTo>
                    <a:pt x="19" y="24"/>
                  </a:lnTo>
                  <a:lnTo>
                    <a:pt x="14" y="21"/>
                  </a:lnTo>
                  <a:lnTo>
                    <a:pt x="10" y="17"/>
                  </a:lnTo>
                  <a:lnTo>
                    <a:pt x="6" y="15"/>
                  </a:lnTo>
                  <a:lnTo>
                    <a:pt x="4" y="11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2" y="3"/>
                  </a:lnTo>
                  <a:lnTo>
                    <a:pt x="6" y="1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6" y="0"/>
                  </a:lnTo>
                  <a:lnTo>
                    <a:pt x="56" y="1"/>
                  </a:lnTo>
                  <a:lnTo>
                    <a:pt x="65" y="1"/>
                  </a:lnTo>
                  <a:lnTo>
                    <a:pt x="75" y="3"/>
                  </a:lnTo>
                  <a:lnTo>
                    <a:pt x="84" y="7"/>
                  </a:lnTo>
                  <a:lnTo>
                    <a:pt x="96" y="9"/>
                  </a:lnTo>
                  <a:lnTo>
                    <a:pt x="107" y="13"/>
                  </a:lnTo>
                  <a:lnTo>
                    <a:pt x="119" y="19"/>
                  </a:lnTo>
                  <a:lnTo>
                    <a:pt x="119" y="19"/>
                  </a:lnTo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5" name="Freeform 19"/>
          <p:cNvSpPr/>
          <p:nvPr/>
        </p:nvSpPr>
        <p:spPr bwMode="auto">
          <a:xfrm>
            <a:off x="2123600" y="3160051"/>
            <a:ext cx="609084" cy="152272"/>
          </a:xfrm>
          <a:custGeom>
            <a:avLst/>
            <a:gdLst>
              <a:gd name="T0" fmla="*/ 6 w 377"/>
              <a:gd name="T1" fmla="*/ 80 h 93"/>
              <a:gd name="T2" fmla="*/ 0 w 377"/>
              <a:gd name="T3" fmla="*/ 68 h 93"/>
              <a:gd name="T4" fmla="*/ 31 w 377"/>
              <a:gd name="T5" fmla="*/ 53 h 93"/>
              <a:gd name="T6" fmla="*/ 92 w 377"/>
              <a:gd name="T7" fmla="*/ 40 h 93"/>
              <a:gd name="T8" fmla="*/ 144 w 377"/>
              <a:gd name="T9" fmla="*/ 28 h 93"/>
              <a:gd name="T10" fmla="*/ 189 w 377"/>
              <a:gd name="T11" fmla="*/ 19 h 93"/>
              <a:gd name="T12" fmla="*/ 228 w 377"/>
              <a:gd name="T13" fmla="*/ 11 h 93"/>
              <a:gd name="T14" fmla="*/ 258 w 377"/>
              <a:gd name="T15" fmla="*/ 5 h 93"/>
              <a:gd name="T16" fmla="*/ 281 w 377"/>
              <a:gd name="T17" fmla="*/ 1 h 93"/>
              <a:gd name="T18" fmla="*/ 298 w 377"/>
              <a:gd name="T19" fmla="*/ 0 h 93"/>
              <a:gd name="T20" fmla="*/ 304 w 377"/>
              <a:gd name="T21" fmla="*/ 0 h 93"/>
              <a:gd name="T22" fmla="*/ 335 w 377"/>
              <a:gd name="T23" fmla="*/ 0 h 93"/>
              <a:gd name="T24" fmla="*/ 358 w 377"/>
              <a:gd name="T25" fmla="*/ 5 h 93"/>
              <a:gd name="T26" fmla="*/ 367 w 377"/>
              <a:gd name="T27" fmla="*/ 7 h 93"/>
              <a:gd name="T28" fmla="*/ 373 w 377"/>
              <a:gd name="T29" fmla="*/ 11 h 93"/>
              <a:gd name="T30" fmla="*/ 375 w 377"/>
              <a:gd name="T31" fmla="*/ 15 h 93"/>
              <a:gd name="T32" fmla="*/ 377 w 377"/>
              <a:gd name="T33" fmla="*/ 19 h 93"/>
              <a:gd name="T34" fmla="*/ 375 w 377"/>
              <a:gd name="T35" fmla="*/ 26 h 93"/>
              <a:gd name="T36" fmla="*/ 371 w 377"/>
              <a:gd name="T37" fmla="*/ 32 h 93"/>
              <a:gd name="T38" fmla="*/ 367 w 377"/>
              <a:gd name="T39" fmla="*/ 36 h 93"/>
              <a:gd name="T40" fmla="*/ 359 w 377"/>
              <a:gd name="T41" fmla="*/ 40 h 93"/>
              <a:gd name="T42" fmla="*/ 340 w 377"/>
              <a:gd name="T43" fmla="*/ 42 h 93"/>
              <a:gd name="T44" fmla="*/ 331 w 377"/>
              <a:gd name="T45" fmla="*/ 42 h 93"/>
              <a:gd name="T46" fmla="*/ 319 w 377"/>
              <a:gd name="T47" fmla="*/ 43 h 93"/>
              <a:gd name="T48" fmla="*/ 306 w 377"/>
              <a:gd name="T49" fmla="*/ 45 h 93"/>
              <a:gd name="T50" fmla="*/ 289 w 377"/>
              <a:gd name="T51" fmla="*/ 47 h 93"/>
              <a:gd name="T52" fmla="*/ 270 w 377"/>
              <a:gd name="T53" fmla="*/ 51 h 93"/>
              <a:gd name="T54" fmla="*/ 247 w 377"/>
              <a:gd name="T55" fmla="*/ 55 h 93"/>
              <a:gd name="T56" fmla="*/ 222 w 377"/>
              <a:gd name="T57" fmla="*/ 61 h 93"/>
              <a:gd name="T58" fmla="*/ 195 w 377"/>
              <a:gd name="T59" fmla="*/ 64 h 93"/>
              <a:gd name="T60" fmla="*/ 165 w 377"/>
              <a:gd name="T61" fmla="*/ 72 h 93"/>
              <a:gd name="T62" fmla="*/ 140 w 377"/>
              <a:gd name="T63" fmla="*/ 78 h 93"/>
              <a:gd name="T64" fmla="*/ 117 w 377"/>
              <a:gd name="T65" fmla="*/ 82 h 93"/>
              <a:gd name="T66" fmla="*/ 96 w 377"/>
              <a:gd name="T67" fmla="*/ 85 h 93"/>
              <a:gd name="T68" fmla="*/ 80 w 377"/>
              <a:gd name="T69" fmla="*/ 89 h 93"/>
              <a:gd name="T70" fmla="*/ 67 w 377"/>
              <a:gd name="T71" fmla="*/ 91 h 93"/>
              <a:gd name="T72" fmla="*/ 56 w 377"/>
              <a:gd name="T73" fmla="*/ 93 h 93"/>
              <a:gd name="T74" fmla="*/ 50 w 377"/>
              <a:gd name="T75" fmla="*/ 93 h 93"/>
              <a:gd name="T76" fmla="*/ 25 w 377"/>
              <a:gd name="T77" fmla="*/ 91 h 93"/>
              <a:gd name="T78" fmla="*/ 8 w 377"/>
              <a:gd name="T79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77" h="93">
                <a:moveTo>
                  <a:pt x="8" y="84"/>
                </a:moveTo>
                <a:lnTo>
                  <a:pt x="6" y="80"/>
                </a:lnTo>
                <a:lnTo>
                  <a:pt x="2" y="74"/>
                </a:lnTo>
                <a:lnTo>
                  <a:pt x="0" y="68"/>
                </a:lnTo>
                <a:lnTo>
                  <a:pt x="0" y="61"/>
                </a:lnTo>
                <a:lnTo>
                  <a:pt x="31" y="53"/>
                </a:lnTo>
                <a:lnTo>
                  <a:pt x="61" y="45"/>
                </a:lnTo>
                <a:lnTo>
                  <a:pt x="92" y="40"/>
                </a:lnTo>
                <a:lnTo>
                  <a:pt x="119" y="32"/>
                </a:lnTo>
                <a:lnTo>
                  <a:pt x="144" y="28"/>
                </a:lnTo>
                <a:lnTo>
                  <a:pt x="166" y="22"/>
                </a:lnTo>
                <a:lnTo>
                  <a:pt x="189" y="19"/>
                </a:lnTo>
                <a:lnTo>
                  <a:pt x="208" y="15"/>
                </a:lnTo>
                <a:lnTo>
                  <a:pt x="228" y="11"/>
                </a:lnTo>
                <a:lnTo>
                  <a:pt x="243" y="7"/>
                </a:lnTo>
                <a:lnTo>
                  <a:pt x="258" y="5"/>
                </a:lnTo>
                <a:lnTo>
                  <a:pt x="272" y="3"/>
                </a:lnTo>
                <a:lnTo>
                  <a:pt x="281" y="1"/>
                </a:lnTo>
                <a:lnTo>
                  <a:pt x="291" y="0"/>
                </a:lnTo>
                <a:lnTo>
                  <a:pt x="298" y="0"/>
                </a:lnTo>
                <a:lnTo>
                  <a:pt x="300" y="0"/>
                </a:lnTo>
                <a:lnTo>
                  <a:pt x="304" y="0"/>
                </a:lnTo>
                <a:lnTo>
                  <a:pt x="319" y="0"/>
                </a:lnTo>
                <a:lnTo>
                  <a:pt x="335" y="0"/>
                </a:lnTo>
                <a:lnTo>
                  <a:pt x="346" y="1"/>
                </a:lnTo>
                <a:lnTo>
                  <a:pt x="358" y="5"/>
                </a:lnTo>
                <a:lnTo>
                  <a:pt x="363" y="5"/>
                </a:lnTo>
                <a:lnTo>
                  <a:pt x="367" y="7"/>
                </a:lnTo>
                <a:lnTo>
                  <a:pt x="369" y="9"/>
                </a:lnTo>
                <a:lnTo>
                  <a:pt x="373" y="11"/>
                </a:lnTo>
                <a:lnTo>
                  <a:pt x="373" y="13"/>
                </a:lnTo>
                <a:lnTo>
                  <a:pt x="375" y="15"/>
                </a:lnTo>
                <a:lnTo>
                  <a:pt x="375" y="17"/>
                </a:lnTo>
                <a:lnTo>
                  <a:pt x="377" y="19"/>
                </a:lnTo>
                <a:lnTo>
                  <a:pt x="377" y="22"/>
                </a:lnTo>
                <a:lnTo>
                  <a:pt x="375" y="26"/>
                </a:lnTo>
                <a:lnTo>
                  <a:pt x="375" y="28"/>
                </a:lnTo>
                <a:lnTo>
                  <a:pt x="371" y="32"/>
                </a:lnTo>
                <a:lnTo>
                  <a:pt x="369" y="34"/>
                </a:lnTo>
                <a:lnTo>
                  <a:pt x="367" y="36"/>
                </a:lnTo>
                <a:lnTo>
                  <a:pt x="363" y="38"/>
                </a:lnTo>
                <a:lnTo>
                  <a:pt x="359" y="40"/>
                </a:lnTo>
                <a:lnTo>
                  <a:pt x="350" y="42"/>
                </a:lnTo>
                <a:lnTo>
                  <a:pt x="340" y="42"/>
                </a:lnTo>
                <a:lnTo>
                  <a:pt x="336" y="42"/>
                </a:lnTo>
                <a:lnTo>
                  <a:pt x="331" y="42"/>
                </a:lnTo>
                <a:lnTo>
                  <a:pt x="327" y="43"/>
                </a:lnTo>
                <a:lnTo>
                  <a:pt x="319" y="43"/>
                </a:lnTo>
                <a:lnTo>
                  <a:pt x="314" y="43"/>
                </a:lnTo>
                <a:lnTo>
                  <a:pt x="306" y="45"/>
                </a:lnTo>
                <a:lnTo>
                  <a:pt x="298" y="47"/>
                </a:lnTo>
                <a:lnTo>
                  <a:pt x="289" y="47"/>
                </a:lnTo>
                <a:lnTo>
                  <a:pt x="279" y="49"/>
                </a:lnTo>
                <a:lnTo>
                  <a:pt x="270" y="51"/>
                </a:lnTo>
                <a:lnTo>
                  <a:pt x="258" y="53"/>
                </a:lnTo>
                <a:lnTo>
                  <a:pt x="247" y="55"/>
                </a:lnTo>
                <a:lnTo>
                  <a:pt x="235" y="57"/>
                </a:lnTo>
                <a:lnTo>
                  <a:pt x="222" y="61"/>
                </a:lnTo>
                <a:lnTo>
                  <a:pt x="208" y="63"/>
                </a:lnTo>
                <a:lnTo>
                  <a:pt x="195" y="64"/>
                </a:lnTo>
                <a:lnTo>
                  <a:pt x="180" y="68"/>
                </a:lnTo>
                <a:lnTo>
                  <a:pt x="165" y="72"/>
                </a:lnTo>
                <a:lnTo>
                  <a:pt x="151" y="74"/>
                </a:lnTo>
                <a:lnTo>
                  <a:pt x="140" y="78"/>
                </a:lnTo>
                <a:lnTo>
                  <a:pt x="128" y="80"/>
                </a:lnTo>
                <a:lnTo>
                  <a:pt x="117" y="82"/>
                </a:lnTo>
                <a:lnTo>
                  <a:pt x="105" y="84"/>
                </a:lnTo>
                <a:lnTo>
                  <a:pt x="96" y="85"/>
                </a:lnTo>
                <a:lnTo>
                  <a:pt x="88" y="87"/>
                </a:lnTo>
                <a:lnTo>
                  <a:pt x="80" y="89"/>
                </a:lnTo>
                <a:lnTo>
                  <a:pt x="73" y="91"/>
                </a:lnTo>
                <a:lnTo>
                  <a:pt x="67" y="91"/>
                </a:lnTo>
                <a:lnTo>
                  <a:pt x="61" y="93"/>
                </a:lnTo>
                <a:lnTo>
                  <a:pt x="56" y="93"/>
                </a:lnTo>
                <a:lnTo>
                  <a:pt x="52" y="93"/>
                </a:lnTo>
                <a:lnTo>
                  <a:pt x="50" y="93"/>
                </a:lnTo>
                <a:lnTo>
                  <a:pt x="37" y="93"/>
                </a:lnTo>
                <a:lnTo>
                  <a:pt x="25" y="91"/>
                </a:lnTo>
                <a:lnTo>
                  <a:pt x="15" y="87"/>
                </a:lnTo>
                <a:lnTo>
                  <a:pt x="8" y="84"/>
                </a:lnTo>
                <a:lnTo>
                  <a:pt x="8" y="84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TextBox 11"/>
          <p:cNvSpPr txBox="1">
            <a:spLocks noChangeArrowheads="1"/>
          </p:cNvSpPr>
          <p:nvPr/>
        </p:nvSpPr>
        <p:spPr bwMode="auto">
          <a:xfrm>
            <a:off x="3300641" y="298437"/>
            <a:ext cx="397505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重难点字书写指导</a:t>
            </a:r>
            <a:endParaRPr lang="zh-CN" altLang="en-US" sz="33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811196" y="371462"/>
            <a:ext cx="456833" cy="456366"/>
            <a:chOff x="631825" y="5181600"/>
            <a:chExt cx="1554163" cy="1552575"/>
          </a:xfrm>
        </p:grpSpPr>
        <p:sp>
          <p:nvSpPr>
            <p:cNvPr id="4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3835796" y="1975106"/>
            <a:ext cx="46085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书写时不要漏掉右半部分“心”字上面的一横。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6" name="Picture 2" descr="C:\Users\zhangye\Desktop\点击.png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214226"/>
            <a:ext cx="661244" cy="66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7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843558"/>
            <a:ext cx="8210463" cy="4094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35498" y="-164554"/>
            <a:ext cx="2736302" cy="1152128"/>
            <a:chOff x="590149" y="1521371"/>
            <a:chExt cx="2189041" cy="937544"/>
          </a:xfrm>
        </p:grpSpPr>
        <p:sp>
          <p:nvSpPr>
            <p:cNvPr id="9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明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诗意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sp>
        <p:nvSpPr>
          <p:cNvPr id="12" name="横卷形 11"/>
          <p:cNvSpPr/>
          <p:nvPr/>
        </p:nvSpPr>
        <p:spPr>
          <a:xfrm>
            <a:off x="3915581" y="1275606"/>
            <a:ext cx="4842817" cy="1656185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大意：把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船停泊在烟雾弥漫的沙洲边上，正是日暮时分，新愁不禁涌上心头。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5"/>
          <p:cNvSpPr/>
          <p:nvPr/>
        </p:nvSpPr>
        <p:spPr>
          <a:xfrm>
            <a:off x="2454846" y="2931791"/>
            <a:ext cx="388962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1" name="矩形 10"/>
          <p:cNvSpPr/>
          <p:nvPr/>
        </p:nvSpPr>
        <p:spPr>
          <a:xfrm>
            <a:off x="1619672" y="3499070"/>
            <a:ext cx="2295909" cy="925449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对话气泡: 圆角矩形 14"/>
          <p:cNvSpPr/>
          <p:nvPr/>
        </p:nvSpPr>
        <p:spPr>
          <a:xfrm>
            <a:off x="-539" y="3507854"/>
            <a:ext cx="1944216" cy="506486"/>
          </a:xfrm>
          <a:prstGeom prst="wedgeRoundRectCallout">
            <a:avLst>
              <a:gd name="adj1" fmla="val 73038"/>
              <a:gd name="adj2" fmla="val -136567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指诗人自己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843558"/>
            <a:ext cx="8210463" cy="4094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35498" y="-164554"/>
            <a:ext cx="2736302" cy="1152128"/>
            <a:chOff x="590149" y="1521371"/>
            <a:chExt cx="2189041" cy="937544"/>
          </a:xfrm>
        </p:grpSpPr>
        <p:sp>
          <p:nvSpPr>
            <p:cNvPr id="9" name="文本框 7"/>
            <p:cNvSpPr txBox="1"/>
            <p:nvPr/>
          </p:nvSpPr>
          <p:spPr>
            <a:xfrm>
              <a:off x="1195014" y="1784612"/>
              <a:ext cx="1584176" cy="526485"/>
            </a:xfrm>
            <a:prstGeom prst="roundRect">
              <a:avLst/>
            </a:prstGeom>
            <a:noFill/>
            <a:ln w="19050">
              <a:solidFill>
                <a:schemeClr val="accent3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32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明</a:t>
              </a:r>
              <a:r>
                <a:rPr kumimoji="0" lang="zh-CN" altLang="en-US" sz="3200" b="1" i="0" u="none" strike="noStrike" kern="120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诗意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" name="Picture 3" descr="https://timgsa.baidu.com/timg?image&amp;quality=80&amp;size=b9999_10000&amp;sec=1564661228970&amp;di=80439a8e5dc7f7a81aa206ca0148b991&amp;imgtype=0&amp;src=http%3A%2F%2Fku.90sjimg.com%2Felement_origin_min_pic%2F16%2F11%2F26%2F1aadfa254caf57802d14a23dd7d48b76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0149" y="1521371"/>
              <a:ext cx="936104" cy="937544"/>
            </a:xfrm>
            <a:prstGeom prst="rect">
              <a:avLst/>
            </a:prstGeom>
            <a:noFill/>
          </p:spPr>
        </p:pic>
      </p:grpSp>
      <p:sp>
        <p:nvSpPr>
          <p:cNvPr id="12" name="横卷形 11"/>
          <p:cNvSpPr/>
          <p:nvPr/>
        </p:nvSpPr>
        <p:spPr>
          <a:xfrm>
            <a:off x="3915581" y="987574"/>
            <a:ext cx="4842817" cy="1944217"/>
          </a:xfrm>
          <a:prstGeom prst="horizontalScroll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大意：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抬眼望去，远处旷野中的天空显得比近处的树木还要低，清清的江水倒映的明月仿佛和舟中的人十分亲近。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5"/>
          <p:cNvSpPr/>
          <p:nvPr/>
        </p:nvSpPr>
        <p:spPr>
          <a:xfrm>
            <a:off x="1691680" y="3507854"/>
            <a:ext cx="396044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6" name="圆角矩形 15"/>
          <p:cNvSpPr/>
          <p:nvPr/>
        </p:nvSpPr>
        <p:spPr>
          <a:xfrm>
            <a:off x="2087724" y="3507854"/>
            <a:ext cx="396044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17" name="对话气泡: 圆角矩形 14"/>
          <p:cNvSpPr/>
          <p:nvPr/>
        </p:nvSpPr>
        <p:spPr>
          <a:xfrm>
            <a:off x="4139952" y="3110595"/>
            <a:ext cx="1470379" cy="506486"/>
          </a:xfrm>
          <a:prstGeom prst="wedgeRoundRectCallout">
            <a:avLst>
              <a:gd name="adj1" fmla="val -155041"/>
              <a:gd name="adj2" fmla="val 60897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空阔远大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62362" y="2260351"/>
            <a:ext cx="2189557" cy="110348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对话气泡: 圆角矩形 14"/>
          <p:cNvSpPr/>
          <p:nvPr/>
        </p:nvSpPr>
        <p:spPr>
          <a:xfrm>
            <a:off x="724583" y="2932557"/>
            <a:ext cx="967097" cy="506486"/>
          </a:xfrm>
          <a:prstGeom prst="wedgeRoundRectCallout">
            <a:avLst>
              <a:gd name="adj1" fmla="val 41194"/>
              <a:gd name="adj2" fmla="val 87225"/>
              <a:gd name="adj3" fmla="val 16667"/>
            </a:avLst>
          </a:prstGeom>
          <a:solidFill>
            <a:schemeClr val="lt1"/>
          </a:solidFill>
          <a:ln w="25400">
            <a:solidFill>
              <a:srgbClr val="2060BE"/>
            </a:solidFill>
          </a:ln>
          <a:effec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原野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6" grpId="0" animBg="1"/>
      <p:bldP spid="17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843558"/>
            <a:ext cx="8210463" cy="40942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圆角矩形 2"/>
          <p:cNvSpPr/>
          <p:nvPr/>
        </p:nvSpPr>
        <p:spPr>
          <a:xfrm>
            <a:off x="1691680" y="3507854"/>
            <a:ext cx="2088232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5" name="圆角矩形 4"/>
          <p:cNvSpPr/>
          <p:nvPr/>
        </p:nvSpPr>
        <p:spPr>
          <a:xfrm>
            <a:off x="1691680" y="4011910"/>
            <a:ext cx="2088232" cy="43204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SG" altLang="en-US" sz="1350" dirty="0"/>
          </a:p>
        </p:txBody>
      </p:sp>
      <p:sp>
        <p:nvSpPr>
          <p:cNvPr id="7" name="圆角矩形 6"/>
          <p:cNvSpPr/>
          <p:nvPr/>
        </p:nvSpPr>
        <p:spPr>
          <a:xfrm>
            <a:off x="395536" y="3363838"/>
            <a:ext cx="1165920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远景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381744" y="4011910"/>
            <a:ext cx="1165920" cy="576064"/>
          </a:xfrm>
          <a:prstGeom prst="roundRect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近景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691681" y="2211710"/>
            <a:ext cx="2088232" cy="1183007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2.xml><?xml version="1.0" encoding="utf-8"?>
<p:tagLst xmlns:p="http://schemas.openxmlformats.org/presentationml/2006/main">
  <p:tag name="REFSHAPE" val="333339428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333339292"/>
</p:tagLst>
</file>

<file path=ppt/tags/tag5.xml><?xml version="1.0" encoding="utf-8"?>
<p:tagLst xmlns:p="http://schemas.openxmlformats.org/presentationml/2006/main">
  <p:tag name="REFSHAPE" val="333339428"/>
</p:tagLst>
</file>

<file path=ppt/tags/tag6.xml><?xml version="1.0" encoding="utf-8"?>
<p:tagLst xmlns:p="http://schemas.openxmlformats.org/presentationml/2006/main">
  <p:tag name="REFSHAPE" val="333339564"/>
</p:tagLst>
</file>

<file path=ppt/tags/tag7.xml><?xml version="1.0" encoding="utf-8"?>
<p:tagLst xmlns:p="http://schemas.openxmlformats.org/presentationml/2006/main">
  <p:tag name="KSO_WPP_MARK_KEY" val="44160bbe-29d6-479e-803e-1d07413589ec"/>
  <p:tag name="COMMONDATA" val="eyJoZGlkIjoiMDUzMmRhYzhkNzM3Y2ZlODExZjhhYzliMDJjYzA0ZGIifQ=="/>
</p:tagLst>
</file>

<file path=ppt/theme/theme1.xml><?xml version="1.0" encoding="utf-8"?>
<a:theme xmlns:a="http://schemas.openxmlformats.org/drawingml/2006/main" name="2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6">
            <a:lumMod val="60000"/>
            <a:lumOff val="40000"/>
          </a:schemeClr>
        </a:solidFill>
        <a:ln w="15875">
          <a:noFill/>
        </a:ln>
        <a:effectLst>
          <a:outerShdw blurRad="444500" dist="254000" dir="8100000" algn="tr" rotWithShape="0">
            <a:schemeClr val="bg1">
              <a:alpha val="50000"/>
            </a:scheme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3278</Words>
  <Application>WPS 演示</Application>
  <PresentationFormat>全屏显示(16:9)</PresentationFormat>
  <Paragraphs>392</Paragraphs>
  <Slides>48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6" baseType="lpstr">
      <vt:lpstr>Arial</vt:lpstr>
      <vt:lpstr>宋体</vt:lpstr>
      <vt:lpstr>Wingdings</vt:lpstr>
      <vt:lpstr>黑体</vt:lpstr>
      <vt:lpstr>楷体</vt:lpstr>
      <vt:lpstr>Kaiti SC</vt:lpstr>
      <vt:lpstr>Calibri</vt:lpstr>
      <vt:lpstr>汉语拼音</vt:lpstr>
      <vt:lpstr>GB Pinyinok-B</vt:lpstr>
      <vt:lpstr>微软雅黑</vt:lpstr>
      <vt:lpstr>Times New Roman</vt:lpstr>
      <vt:lpstr>Arial Unicode MS</vt:lpstr>
      <vt:lpstr>Tahoma</vt:lpstr>
      <vt:lpstr>新宋体</vt:lpstr>
      <vt:lpstr>仿宋</vt:lpstr>
      <vt:lpstr>华文楷体</vt:lpstr>
      <vt:lpstr>Xingkai SC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176</cp:revision>
  <dcterms:created xsi:type="dcterms:W3CDTF">2017-03-17T02:28:00Z</dcterms:created>
  <dcterms:modified xsi:type="dcterms:W3CDTF">2022-12-25T11:42:33Z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0A168CBE6842448FA951AF194352E373</vt:lpwstr>
  </property>
</Properties>
</file>