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39.svg" ContentType="image/svg+xml"/>
  <Override PartName="/ppt/media/image41.svg" ContentType="image/svg+xml"/>
  <Override PartName="/ppt/media/image4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256" r:id="rId3"/>
    <p:sldId id="263" r:id="rId4"/>
    <p:sldId id="1410" r:id="rId5"/>
    <p:sldId id="264" r:id="rId6"/>
    <p:sldId id="1411" r:id="rId7"/>
    <p:sldId id="1484" r:id="rId8"/>
    <p:sldId id="1445" r:id="rId9"/>
    <p:sldId id="1446" r:id="rId10"/>
    <p:sldId id="1485" r:id="rId11"/>
    <p:sldId id="1487" r:id="rId12"/>
    <p:sldId id="1486" r:id="rId13"/>
    <p:sldId id="1488" r:id="rId14"/>
    <p:sldId id="1489" r:id="rId15"/>
    <p:sldId id="1490" r:id="rId16"/>
    <p:sldId id="1491" r:id="rId17"/>
    <p:sldId id="1449" r:id="rId18"/>
    <p:sldId id="1450" r:id="rId19"/>
    <p:sldId id="1451" r:id="rId20"/>
    <p:sldId id="1431" r:id="rId21"/>
    <p:sldId id="1392" r:id="rId22"/>
    <p:sldId id="1433" r:id="rId23"/>
    <p:sldId id="1432" r:id="rId24"/>
    <p:sldId id="1394" r:id="rId25"/>
    <p:sldId id="1401" r:id="rId26"/>
    <p:sldId id="1492" r:id="rId27"/>
    <p:sldId id="1474" r:id="rId28"/>
    <p:sldId id="1497" r:id="rId29"/>
    <p:sldId id="1498" r:id="rId30"/>
    <p:sldId id="1499" r:id="rId31"/>
    <p:sldId id="301" r:id="rId32"/>
    <p:sldId id="1493" r:id="rId33"/>
    <p:sldId id="1494" r:id="rId34"/>
    <p:sldId id="1495" r:id="rId35"/>
    <p:sldId id="1500" r:id="rId36"/>
    <p:sldId id="1501" r:id="rId37"/>
    <p:sldId id="1502" r:id="rId38"/>
    <p:sldId id="1503" r:id="rId39"/>
    <p:sldId id="1504" r:id="rId40"/>
    <p:sldId id="1525" r:id="rId41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021"/>
    <a:srgbClr val="C68D41"/>
    <a:srgbClr val="33CCFF"/>
    <a:srgbClr val="FFCCFF"/>
    <a:srgbClr val="99CCFF"/>
    <a:srgbClr val="FFCC99"/>
    <a:srgbClr val="FFFFFF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18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114" y="-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gs" Target="tags/tag1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notesMaster" Target="notesMasters/notes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4.jpe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习作：变形记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卡通人物&#10;&#10;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80" b="96788" l="9961" r="89844">
                        <a14:foregroundMark x1="27930" y1="2280" x2="32715" y2="10052"/>
                        <a14:foregroundMark x1="41797" y1="89637" x2="52539" y2="96788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447" y="4134676"/>
            <a:ext cx="1070501" cy="1008822"/>
          </a:xfrm>
          <a:prstGeom prst="rect">
            <a:avLst/>
          </a:prstGeom>
        </p:spPr>
      </p:pic>
      <p:pic>
        <p:nvPicPr>
          <p:cNvPr id="7" name="图片 6" descr="卡通人物&#10;&#10;描述已自动生成"/>
          <p:cNvPicPr>
            <a:picLocks noChangeAspect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18449" y="4134678"/>
            <a:ext cx="825549" cy="10088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7.wdp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29.xml"/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microsoft.com/office/2007/relationships/hdphoto" Target="../media/image9.wdp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105;&#26159;&#19968;&#26421;&#33457;.pptx" TargetMode="External"/><Relationship Id="rId3" Type="http://schemas.microsoft.com/office/2007/relationships/hdphoto" Target="../media/image37.wdp"/><Relationship Id="rId2" Type="http://schemas.openxmlformats.org/officeDocument/2006/relationships/image" Target="../media/image36.png"/><Relationship Id="rId1" Type="http://schemas.openxmlformats.org/officeDocument/2006/relationships/hyperlink" Target="&#33539;&#25991;1&#65306;&#25105;&#26159;&#19968;&#26465;&#24184;&#31119;&#30340;&#34479;&#34451;.pptx" TargetMode="External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695704" y="1392343"/>
            <a:ext cx="4541898" cy="3084830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同学们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，你们一定看过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小猪变形记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吧。在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小猪变形记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中，小猪变成了斑马、大象、小鸟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如果你有这样一个机会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，你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想变成什么呢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？变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身之后又会发生什么呢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557" y="901901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139" y="737322"/>
            <a:ext cx="2758170" cy="3757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9097" y="528451"/>
            <a:ext cx="6725806" cy="62324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谁能总结一下变形后的“你”？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51079" y="1187111"/>
            <a:ext cx="6681860" cy="344995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）拥有和事物一样的外形。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）拥有和事物一样的能力。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）受到和事物一样的约束和局限。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）你能观察、会思考。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）但是观察和思考的角度要是这个事物的。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箭头: 左右 5"/>
          <p:cNvSpPr/>
          <p:nvPr/>
        </p:nvSpPr>
        <p:spPr>
          <a:xfrm>
            <a:off x="3387769" y="4126252"/>
            <a:ext cx="3979148" cy="874206"/>
          </a:xfrm>
          <a:prstGeom prst="leftRightArrow">
            <a:avLst>
              <a:gd name="adj1" fmla="val 63793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换位生活 换位思考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68366" y="102975"/>
            <a:ext cx="3607267" cy="5765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题目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一：地球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自述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 descr="蓝色的星球&#10;&#10;描述已自动生成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439" y="1351189"/>
            <a:ext cx="2441122" cy="244112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69041" y="782556"/>
            <a:ext cx="6405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如果你变成了地球，你会经历什么？感受什么？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1315092" y="1506089"/>
            <a:ext cx="2020665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有个月亮朋友伴着我。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1132840" y="2845435"/>
            <a:ext cx="2177415" cy="946785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我有小脾气，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喜欢刮风下雨。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2072081" y="4000341"/>
            <a:ext cx="2410899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我的守护者很多，别惹我！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5926870" y="1494998"/>
            <a:ext cx="244112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我很脆弱，需要呵护。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5894144" y="2899904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我是宇宙的宠儿。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711147" y="3957050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我无私奉献一切。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bldLvl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96560" y="1732208"/>
            <a:ext cx="1550880" cy="18152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33849" y="750190"/>
            <a:ext cx="6476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如果你变成了蚯蚓，什么事情能让你感到幸福？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1306704" y="1413810"/>
            <a:ext cx="2020665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我能吃到新鲜的泥土。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1205990" y="2781475"/>
            <a:ext cx="2020665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风调雨顺，家园湿润。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2223774" y="3926089"/>
            <a:ext cx="1882590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我有很多小伙伴。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5420957" y="1436168"/>
            <a:ext cx="244112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我被越来越多的人喜欢。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5785087" y="2648235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我无忧无虑地生活。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711147" y="3881549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我帮农民松土啦！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72082" y="102975"/>
            <a:ext cx="4983059" cy="5765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题目二：我是一条幸福的蚯蚓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29927" y="1829068"/>
            <a:ext cx="3084146" cy="14424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27084" y="733412"/>
            <a:ext cx="6499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如果你变成了云朵，你会经历什么？感受什么？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1474483" y="1212474"/>
            <a:ext cx="2020665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我有曼妙的舞姿。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912375" y="2232760"/>
            <a:ext cx="2020665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我变变变，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真好看！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2035147" y="3187083"/>
            <a:ext cx="1882590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我和小鸟、飞机说话。</a:t>
            </a:r>
            <a:endParaRPr lang="zh-CN" altLang="en-US" sz="2000" b="1" i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5093786" y="1251611"/>
            <a:ext cx="244112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我逍遥自在，但是怕风吹散。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6372317" y="2158844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我思念江河里的同类。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5166760" y="3193758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我和彩虹做朋友。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96099" y="4206171"/>
            <a:ext cx="655180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想一想：飘在天上的，除了云朵，还有什么？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41198" y="102975"/>
            <a:ext cx="4244827" cy="5765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题目三：飘在天上的日子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112" b="92599" l="3934" r="98525">
                        <a14:foregroundMark x1="48689" y1="14803" x2="53607" y2="4112"/>
                        <a14:foregroundMark x1="88361" y1="43421" x2="98525" y2="44408"/>
                        <a14:foregroundMark x1="4098" y1="60691" x2="11639" y2="51809"/>
                        <a14:foregroundMark x1="27541" y1="96053" x2="46885" y2="92599"/>
                        <a14:foregroundMark x1="46885" y1="92599" x2="46885" y2="925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61140" y="1663877"/>
            <a:ext cx="1821719" cy="18157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09289" y="753978"/>
            <a:ext cx="7325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如果你变成了大树，夜里，在你的树下会有什么故事？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1398982" y="1338309"/>
            <a:ext cx="2020665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艺术家在树下弹琴唱歌。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887208" y="2509597"/>
            <a:ext cx="2552278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雨夜，可怜的小狗在躲雨。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1842517" y="3631226"/>
            <a:ext cx="2321879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迷路的小孩在等着妈妈。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5335575" y="1359469"/>
            <a:ext cx="2247918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菜农在树下卖蔬菜。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5852199" y="2480455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欢乐人群在树下聚会。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828593" y="3663435"/>
            <a:ext cx="2054712" cy="825812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一只蛇在树下捕猎。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77799" y="111364"/>
            <a:ext cx="5771626" cy="5765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题目四：夜晚，一棵大树下的故事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5686" y="941584"/>
            <a:ext cx="6725806" cy="62324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可写的东西还真多，都写下来吗？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11" y="1447482"/>
            <a:ext cx="1694180" cy="22485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63984" y="1883506"/>
            <a:ext cx="5948449" cy="193033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不能面面俱到，写成流水账。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要选择一个重点详写。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marR="0" lvl="0" indent="-34290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写出一个“最”字。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00784" y="1201741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思路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打开了，语言更要跟上，下面我们从</a:t>
            </a:r>
            <a:r>
              <a:rPr lang="en-US" altLang="zh-CN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花之歌</a:t>
            </a:r>
            <a:r>
              <a:rPr lang="en-US" altLang="zh-CN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里汲取语言的营养吧！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1901" y="815016"/>
            <a:ext cx="6960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我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饮着朝露酿成的琼浆，听着小鸟的鸣啭、歌唱；我婆娑起舞，芳草为我鼓掌。我总是仰望高空，对光明心驰神往；我从不顾影自怜，也不孤芳自赏。而这些哲理，人类尚未完全领悟。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7430" y="2859665"/>
            <a:ext cx="7229139" cy="1383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用诗化的语言，写出</a:t>
            </a:r>
            <a:r>
              <a:rPr lang="zh-CN" altLang="en-US" sz="2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了花儿的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各种动作</a:t>
            </a:r>
            <a:r>
              <a:rPr lang="zh-CN" altLang="en-US" sz="2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，融合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进自己的感悟和思考。读来朗朗上口，浑然天成。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67016" y="1232956"/>
            <a:ext cx="611863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2" idx="3"/>
          </p:cNvCxnSpPr>
          <p:nvPr/>
        </p:nvCxnSpPr>
        <p:spPr>
          <a:xfrm flipV="1">
            <a:off x="1145022" y="1599846"/>
            <a:ext cx="6907077" cy="67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114883" y="1972546"/>
            <a:ext cx="23665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1395" y="476313"/>
            <a:ext cx="800120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如果你是一条幸福的蚯蚓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，请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模仿范例写一段话：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5990" y="1180687"/>
            <a:ext cx="7412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例：我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饮着朝露酿成的琼浆，听着小鸟的鸣啭、歌唱；我婆娑起舞，芳草为我鼓掌。我总是仰望高空，对光明心驰神往；我从不顾影自怜，也不孤芳自赏。而这些哲理，人类尚未完全领悟。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3036" y="2841007"/>
            <a:ext cx="7637928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品尝着甘甜芬芳的泥土，听着小雨的滴滴答答；我钻出泥土，享受光明和空气。我喜欢在地下默默耕耘，将新鲜的空气带入地下，植物们因此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成长得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旺盛。而这一切，人类尚未完全知道。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5" y="1252410"/>
            <a:ext cx="7263001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关于这篇习作，你还有什么好的想法吗？</a:t>
            </a:r>
            <a:endParaRPr lang="zh-CN" altLang="en-US" sz="4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4059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087" t="2828" b="-2828"/>
          <a:stretch>
            <a:fillRect/>
          </a:stretch>
        </p:blipFill>
        <p:spPr>
          <a:xfrm flipH="1">
            <a:off x="1" y="0"/>
            <a:ext cx="9144000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文本框 4"/>
          <p:cNvSpPr txBox="1"/>
          <p:nvPr/>
        </p:nvSpPr>
        <p:spPr>
          <a:xfrm>
            <a:off x="2776152" y="1828800"/>
            <a:ext cx="5705083" cy="251598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763737"/>
              </a:avLst>
            </a:prstTxWarp>
            <a:spAutoFit/>
          </a:bodyPr>
          <a:lstStyle/>
          <a:p>
            <a:pPr algn="ctr"/>
            <a:r>
              <a:rPr lang="zh-CN" altLang="en-US" sz="4800" b="1" dirty="0" smtClean="0"/>
              <a:t>习作：变  </a:t>
            </a:r>
            <a:r>
              <a:rPr lang="zh-CN" altLang="en-US" sz="4800" b="1" dirty="0"/>
              <a:t>形  记</a:t>
            </a:r>
            <a:endParaRPr lang="zh-CN" altLang="en-US" sz="4800" b="1" dirty="0"/>
          </a:p>
        </p:txBody>
      </p:sp>
      <p:sp>
        <p:nvSpPr>
          <p:cNvPr id="7" name="矩形 6"/>
          <p:cNvSpPr/>
          <p:nvPr/>
        </p:nvSpPr>
        <p:spPr>
          <a:xfrm flipH="1">
            <a:off x="0" y="88111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1"/>
          <p:cNvSpPr txBox="1"/>
          <p:nvPr/>
        </p:nvSpPr>
        <p:spPr>
          <a:xfrm>
            <a:off x="109855" y="61595"/>
            <a:ext cx="312039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文本框 15">
            <a:hlinkClick r:id="rId3" action="ppaction://hlinksldjump"/>
          </p:cNvPr>
          <p:cNvSpPr txBox="1"/>
          <p:nvPr/>
        </p:nvSpPr>
        <p:spPr>
          <a:xfrm>
            <a:off x="7275010" y="422793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文本框 14">
            <a:hlinkClick r:id="rId4" action="ppaction://hlinksldjump"/>
          </p:cNvPr>
          <p:cNvSpPr txBox="1"/>
          <p:nvPr/>
        </p:nvSpPr>
        <p:spPr>
          <a:xfrm>
            <a:off x="7275010" y="461991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我一定会充分展开想象，从动植物的视角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去观察感受这个世界，让想象更合理。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G:\新建文件夹\图片4.png图片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 flipH="1">
            <a:off x="7900035" y="694690"/>
            <a:ext cx="952500" cy="1221740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844774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在合理的基础上，还要更加奇特才好，写</a:t>
            </a:r>
            <a:b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出新鲜感，我会借鉴电影和文学作品。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 descr="G:\新建文件夹\图片3.png图片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92410" y="1916275"/>
            <a:ext cx="905510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除了想象的新鲜，还要注意叙述方式的新</a:t>
            </a:r>
            <a:b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鲜，我会用倒叙手法，让故事充满悬念。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G:\新建文件夹\图片1.png图片1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 bwMode="auto">
          <a:xfrm flipH="1">
            <a:off x="8119950" y="3212926"/>
            <a:ext cx="779780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42737" y="768840"/>
            <a:ext cx="46832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想好自己要写的内容了吗？不要急于下笔，先好好构思，编写好写作提纲。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1178" y="1759918"/>
            <a:ext cx="7256477" cy="28898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你要变成什么？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这个事物有什么特征？哪些经历值得去写？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你重点想写什么经历？在这一经历中最让你赞叹的是哪个场景？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你打算使用哪些修辞手法？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44147" y="393329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1002" y="1065318"/>
            <a:ext cx="667682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将自己变成一种事物，发挥想象写作文。</a:t>
            </a:r>
            <a:endParaRPr lang="zh-CN" altLang="en-US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868767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5591" y="2299152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介绍自己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16475" y="1534155"/>
            <a:ext cx="63051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地球自述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179111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69916" y="2199677"/>
            <a:ext cx="2799349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05869" y="2384547"/>
              <a:ext cx="18584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描述遭遇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595341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65590" y="2307541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发出呼吁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90238" y="1996055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58491" y="1864154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环境污染，森林被破坏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58491" y="2297241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木星建议“惩罚子孙”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6" y="3482428"/>
            <a:ext cx="4745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警告人类要爱护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环境，保护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地球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864482"/>
            <a:ext cx="4295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写出自己的美丽和幸福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4758491" y="2749225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人类受到惩罚，情况好转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851989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0114" y="2299152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介绍自己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16475" y="300653"/>
            <a:ext cx="630513" cy="4524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我是一条幸福的蚯蚓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170722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9" y="2182899"/>
            <a:ext cx="2874394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08220" y="2409714"/>
              <a:ext cx="18584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描述“幸福”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586952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49159" y="2307541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点明主旨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73460" y="1744384"/>
            <a:ext cx="265652" cy="162798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4601" y="1595706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春：吃泥土，见到阳光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74601" y="2045571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夏：为植物松土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658597"/>
            <a:ext cx="48041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写自己是一条幸福的蚯蚓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889649"/>
            <a:ext cx="42954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我是一条幸福的蚯蚓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4674601" y="2497555"/>
            <a:ext cx="438550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秋：因为松土，庄稼丰收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4674601" y="2913967"/>
            <a:ext cx="438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冬：在温暖的土下冬眠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851989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介绍自己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16475" y="1290874"/>
            <a:ext cx="630513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我是一朵花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179111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9" y="2199677"/>
            <a:ext cx="2874394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02743" y="2409714"/>
              <a:ext cx="18584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叙述经历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47739" y="3612119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9152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抒发情感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73460" y="1987666"/>
            <a:ext cx="306264" cy="1130068"/>
          </a:xfrm>
          <a:prstGeom prst="leftBrace">
            <a:avLst>
              <a:gd name="adj1" fmla="val 8333"/>
              <a:gd name="adj2" fmla="val 4941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08157" y="1855765"/>
            <a:ext cx="3798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白天到夜晚的幸福生活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08157" y="2635419"/>
            <a:ext cx="3496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下雨时的美景和生活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692153"/>
            <a:ext cx="3496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感谢大地母亲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682678"/>
            <a:ext cx="46083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写花的种类和特点，是个大家庭。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5914" y="3770259"/>
            <a:ext cx="7758290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写好之后，和同位交换一下，看看谁写得最好。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5033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15"/>
          <p:cNvSpPr txBox="1"/>
          <p:nvPr/>
        </p:nvSpPr>
        <p:spPr>
          <a:xfrm>
            <a:off x="0" y="334914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50335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0" y="334914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4403" y="1343923"/>
            <a:ext cx="6575548" cy="30232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我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是茫茫宇宙中的一叶扁舟</a:t>
            </a:r>
            <a:r>
              <a:rPr lang="en-US" altLang="zh-CN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地球。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看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，水汪汪的眼睛，嫩嫩的皮肤，穿着绿色的衣裳。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亮妹妹可羡慕我了，常常夸我长得漂亮，还一直在我身边打转，缠得我心花怒放，心中就像灌了蜜一样甜。不过最让我感到骄傲的是我拥有很多子孙。大家和和睦睦地生活在一起，要多快活有多快活，子孙们亲昵地称我为“母亲”呢！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66345" y="815914"/>
            <a:ext cx="1574790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地球自述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723" y="297642"/>
            <a:ext cx="2529818" cy="561692"/>
            <a:chOff x="179512" y="238919"/>
            <a:chExt cx="2529818" cy="561692"/>
          </a:xfrm>
        </p:grpSpPr>
        <p:sp>
          <p:nvSpPr>
            <p:cNvPr id="5" name="文本框 14"/>
            <p:cNvSpPr txBox="1"/>
            <p:nvPr/>
          </p:nvSpPr>
          <p:spPr>
            <a:xfrm>
              <a:off x="561958" y="238919"/>
              <a:ext cx="2147372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例文赏析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291596"/>
              <a:ext cx="366860" cy="456338"/>
            </a:xfrm>
            <a:prstGeom prst="rect">
              <a:avLst/>
            </a:prstGeom>
          </p:spPr>
        </p:pic>
      </p:grp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33075" y="1136710"/>
            <a:ext cx="171817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“一叶扁舟”写出了地球在宇宙中的渺小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31978" y="2571750"/>
            <a:ext cx="1718175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描写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自己有月亮相伴的高兴心情，表达了作为人类母亲的骄傲。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0311" y="918354"/>
            <a:ext cx="6575548" cy="30232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可是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好景不长。由于人类对环境的破坏，如今的我已变得丑陋不堪。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我整个身体都被垃圾污染了，天空中充满了有毒气体， 河流、海洋受到污染，蔚蓝的海水变成了黑色，一条条可爱的鱼儿和美丽的珊瑚都失去了生命。人们乱砍乱伐树，大树早已被砍得精光，只剩下一个个树桩在默默地哭泣。森林里的动物被猎杀的所剩无几，几只小鸟在悲伤地鸣叫。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85016" y="2011115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具体描写人类对于地球的破坏，与上文形成鲜明的对比。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0872" y="1136468"/>
            <a:ext cx="6575548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我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忍着痛，拄着拐杖，一步步艰难地向木星门诊部走去。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木星看到我病成这样，十分生气地说：“你的这些子孙怎么这么不孝，天理难容，得惩罚惩罚他们</a:t>
            </a:r>
            <a:r>
              <a:rPr lang="en-US" altLang="zh-CN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!”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木星哥哥把这件事奏明了宇宙大帝，宇宙大帝顿时火冒三丈，急令雷霆王连下三天大雨。于是龙卷风、地震、海啸接二连三地发生了。多么可怕的警告啊</a:t>
            </a:r>
            <a:r>
              <a:rPr lang="zh-CN" altLang="en-US" sz="24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52717" y="1910030"/>
            <a:ext cx="17181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木星哥哥、宇宙大帝、雷霆王的相关情节，想象丰富。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2901" y="448273"/>
            <a:ext cx="6575548" cy="33921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人类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开始反省自己的行为，于是他们设立了地球日，每年的</a:t>
            </a:r>
            <a:r>
              <a:rPr lang="en-US" altLang="zh-CN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日这一天，全世界各国人民参与到环保运动中，通过绿色低碳生活，改善地球的整体环境。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可是，还是有很多国家、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很多  人们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执迷不悟，依然无情地破坏我的身体。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我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只想给人类一句忠告：破坏生态环境等于为自己挖掘坟墓。我想高声对人类说：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“人类只有一个地球，为保卫绿色家园，请大家从我做起，从身边的小事做起吧！</a:t>
            </a:r>
            <a:r>
              <a:rPr lang="zh-CN" altLang="en-US" sz="24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98010" y="440001"/>
            <a:ext cx="30592" cy="32427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60438" y="687583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世界地球日的描写，结合了现实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47120" y="3990836"/>
            <a:ext cx="1872479" cy="896547"/>
            <a:chOff x="1879787" y="4876800"/>
            <a:chExt cx="2338645" cy="1165575"/>
          </a:xfrm>
        </p:grpSpPr>
        <p:sp>
          <p:nvSpPr>
            <p:cNvPr id="9" name="矩形: 圆角 8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5251152" y="3990836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7170226" y="2462693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发出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自己的呼声，点明了文章的主题。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25422" y="1441538"/>
            <a:ext cx="2623545" cy="2780959"/>
            <a:chOff x="425422" y="1441538"/>
            <a:chExt cx="2623545" cy="2780959"/>
          </a:xfrm>
        </p:grpSpPr>
        <p:sp>
          <p:nvSpPr>
            <p:cNvPr id="5" name="任意多边形 4"/>
            <p:cNvSpPr/>
            <p:nvPr/>
          </p:nvSpPr>
          <p:spPr>
            <a:xfrm>
              <a:off x="425422" y="1441538"/>
              <a:ext cx="2423568" cy="1809142"/>
            </a:xfrm>
            <a:custGeom>
              <a:avLst/>
              <a:gdLst>
                <a:gd name="connsiteX0" fmla="*/ 144731 w 2423568"/>
                <a:gd name="connsiteY0" fmla="*/ 0 h 1809142"/>
                <a:gd name="connsiteX1" fmla="*/ 2278837 w 2423568"/>
                <a:gd name="connsiteY1" fmla="*/ 0 h 1809142"/>
                <a:gd name="connsiteX2" fmla="*/ 2423568 w 2423568"/>
                <a:gd name="connsiteY2" fmla="*/ 144731 h 1809142"/>
                <a:gd name="connsiteX3" fmla="*/ 2423568 w 2423568"/>
                <a:gd name="connsiteY3" fmla="*/ 1809142 h 1809142"/>
                <a:gd name="connsiteX4" fmla="*/ 2423568 w 2423568"/>
                <a:gd name="connsiteY4" fmla="*/ 1809142 h 1809142"/>
                <a:gd name="connsiteX5" fmla="*/ 0 w 2423568"/>
                <a:gd name="connsiteY5" fmla="*/ 1809142 h 1809142"/>
                <a:gd name="connsiteX6" fmla="*/ 0 w 2423568"/>
                <a:gd name="connsiteY6" fmla="*/ 1809142 h 1809142"/>
                <a:gd name="connsiteX7" fmla="*/ 0 w 2423568"/>
                <a:gd name="connsiteY7" fmla="*/ 144731 h 1809142"/>
                <a:gd name="connsiteX8" fmla="*/ 144731 w 2423568"/>
                <a:gd name="connsiteY8" fmla="*/ 0 h 180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3568" h="1809142">
                  <a:moveTo>
                    <a:pt x="144731" y="0"/>
                  </a:moveTo>
                  <a:lnTo>
                    <a:pt x="2278837" y="0"/>
                  </a:lnTo>
                  <a:cubicBezTo>
                    <a:pt x="2358770" y="0"/>
                    <a:pt x="2423568" y="64798"/>
                    <a:pt x="2423568" y="144731"/>
                  </a:cubicBezTo>
                  <a:lnTo>
                    <a:pt x="2423568" y="1809142"/>
                  </a:lnTo>
                  <a:lnTo>
                    <a:pt x="2423568" y="1809142"/>
                  </a:lnTo>
                  <a:lnTo>
                    <a:pt x="0" y="1809142"/>
                  </a:lnTo>
                  <a:lnTo>
                    <a:pt x="0" y="1809142"/>
                  </a:lnTo>
                  <a:lnTo>
                    <a:pt x="0" y="144731"/>
                  </a:lnTo>
                  <a:cubicBezTo>
                    <a:pt x="0" y="64798"/>
                    <a:pt x="64798" y="0"/>
                    <a:pt x="144731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710" tIns="103350" rIns="62710" bIns="2032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sz="1600" kern="1200" dirty="0">
                  <a:latin typeface="宋体" panose="02010600030101010101" pitchFamily="2" charset="-122"/>
                  <a:ea typeface="宋体" panose="02010600030101010101" pitchFamily="2" charset="-122"/>
                </a:rPr>
                <a:t>作者选择第一个题目“地球的自述”。在全文中，作者想象自己变身为地球，地球也就是作者自己了。</a:t>
              </a:r>
              <a:endParaRPr lang="zh-CN" sz="1600" kern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25422" y="3250681"/>
              <a:ext cx="2423568" cy="777931"/>
            </a:xfrm>
            <a:custGeom>
              <a:avLst/>
              <a:gdLst>
                <a:gd name="connsiteX0" fmla="*/ 0 w 2423568"/>
                <a:gd name="connsiteY0" fmla="*/ 0 h 777931"/>
                <a:gd name="connsiteX1" fmla="*/ 2423568 w 2423568"/>
                <a:gd name="connsiteY1" fmla="*/ 0 h 777931"/>
                <a:gd name="connsiteX2" fmla="*/ 2423568 w 2423568"/>
                <a:gd name="connsiteY2" fmla="*/ 777931 h 777931"/>
                <a:gd name="connsiteX3" fmla="*/ 0 w 2423568"/>
                <a:gd name="connsiteY3" fmla="*/ 777931 h 777931"/>
                <a:gd name="connsiteX4" fmla="*/ 0 w 2423568"/>
                <a:gd name="connsiteY4" fmla="*/ 0 h 77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568" h="777931">
                  <a:moveTo>
                    <a:pt x="0" y="0"/>
                  </a:moveTo>
                  <a:lnTo>
                    <a:pt x="2423568" y="0"/>
                  </a:lnTo>
                  <a:lnTo>
                    <a:pt x="2423568" y="777931"/>
                  </a:lnTo>
                  <a:lnTo>
                    <a:pt x="0" y="7779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060" tIns="0" rIns="749850" bIns="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1.</a:t>
              </a:r>
              <a:r>
                <a:rPr lang="zh-CN" sz="2600" b="1" kern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选定变形之物</a:t>
              </a:r>
              <a:endParaRPr lang="zh-CN" sz="2600" kern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椭圆 6" descr="聊天"/>
            <p:cNvSpPr/>
            <p:nvPr/>
          </p:nvSpPr>
          <p:spPr>
            <a:xfrm>
              <a:off x="2200719" y="3374249"/>
              <a:ext cx="848248" cy="848248"/>
            </a:xfrm>
            <a:prstGeom prst="ellipse">
              <a:avLst/>
            </a:prstGeom>
            <a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5" name="组合 14"/>
          <p:cNvGrpSpPr/>
          <p:nvPr/>
        </p:nvGrpSpPr>
        <p:grpSpPr>
          <a:xfrm>
            <a:off x="3259116" y="1441538"/>
            <a:ext cx="2623546" cy="2780959"/>
            <a:chOff x="3259116" y="1441538"/>
            <a:chExt cx="2623546" cy="2780959"/>
          </a:xfrm>
        </p:grpSpPr>
        <p:sp>
          <p:nvSpPr>
            <p:cNvPr id="8" name="任意多边形 7"/>
            <p:cNvSpPr/>
            <p:nvPr/>
          </p:nvSpPr>
          <p:spPr>
            <a:xfrm>
              <a:off x="3259116" y="1441538"/>
              <a:ext cx="2423568" cy="1809142"/>
            </a:xfrm>
            <a:custGeom>
              <a:avLst/>
              <a:gdLst>
                <a:gd name="connsiteX0" fmla="*/ 144731 w 2423568"/>
                <a:gd name="connsiteY0" fmla="*/ 0 h 1809142"/>
                <a:gd name="connsiteX1" fmla="*/ 2278837 w 2423568"/>
                <a:gd name="connsiteY1" fmla="*/ 0 h 1809142"/>
                <a:gd name="connsiteX2" fmla="*/ 2423568 w 2423568"/>
                <a:gd name="connsiteY2" fmla="*/ 144731 h 1809142"/>
                <a:gd name="connsiteX3" fmla="*/ 2423568 w 2423568"/>
                <a:gd name="connsiteY3" fmla="*/ 1809142 h 1809142"/>
                <a:gd name="connsiteX4" fmla="*/ 2423568 w 2423568"/>
                <a:gd name="connsiteY4" fmla="*/ 1809142 h 1809142"/>
                <a:gd name="connsiteX5" fmla="*/ 0 w 2423568"/>
                <a:gd name="connsiteY5" fmla="*/ 1809142 h 1809142"/>
                <a:gd name="connsiteX6" fmla="*/ 0 w 2423568"/>
                <a:gd name="connsiteY6" fmla="*/ 1809142 h 1809142"/>
                <a:gd name="connsiteX7" fmla="*/ 0 w 2423568"/>
                <a:gd name="connsiteY7" fmla="*/ 144731 h 1809142"/>
                <a:gd name="connsiteX8" fmla="*/ 144731 w 2423568"/>
                <a:gd name="connsiteY8" fmla="*/ 0 h 180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3568" h="1809142">
                  <a:moveTo>
                    <a:pt x="144731" y="0"/>
                  </a:moveTo>
                  <a:lnTo>
                    <a:pt x="2278837" y="0"/>
                  </a:lnTo>
                  <a:cubicBezTo>
                    <a:pt x="2358770" y="0"/>
                    <a:pt x="2423568" y="64798"/>
                    <a:pt x="2423568" y="144731"/>
                  </a:cubicBezTo>
                  <a:lnTo>
                    <a:pt x="2423568" y="1809142"/>
                  </a:lnTo>
                  <a:lnTo>
                    <a:pt x="2423568" y="1809142"/>
                  </a:lnTo>
                  <a:lnTo>
                    <a:pt x="0" y="1809142"/>
                  </a:lnTo>
                  <a:lnTo>
                    <a:pt x="0" y="1809142"/>
                  </a:lnTo>
                  <a:lnTo>
                    <a:pt x="0" y="144731"/>
                  </a:lnTo>
                  <a:cubicBezTo>
                    <a:pt x="0" y="64798"/>
                    <a:pt x="64798" y="0"/>
                    <a:pt x="144731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710" tIns="103350" rIns="62710" bIns="2032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sz="1600" kern="1200" dirty="0">
                  <a:latin typeface="宋体" panose="02010600030101010101" pitchFamily="2" charset="-122"/>
                  <a:ea typeface="宋体" panose="02010600030101010101" pitchFamily="2" charset="-122"/>
                </a:rPr>
                <a:t>文章想象丰富，先描写自己成为人类母亲的骄傲，然后笔锋一转，写自己遭到人类的肆意破坏，宇宙大帝对人类进行严惩，这一情节极具想象力。</a:t>
              </a:r>
              <a:endParaRPr lang="zh-CN" sz="1600" kern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259116" y="3250681"/>
              <a:ext cx="2423568" cy="777931"/>
            </a:xfrm>
            <a:custGeom>
              <a:avLst/>
              <a:gdLst>
                <a:gd name="connsiteX0" fmla="*/ 0 w 2423568"/>
                <a:gd name="connsiteY0" fmla="*/ 0 h 777931"/>
                <a:gd name="connsiteX1" fmla="*/ 2423568 w 2423568"/>
                <a:gd name="connsiteY1" fmla="*/ 0 h 777931"/>
                <a:gd name="connsiteX2" fmla="*/ 2423568 w 2423568"/>
                <a:gd name="connsiteY2" fmla="*/ 777931 h 777931"/>
                <a:gd name="connsiteX3" fmla="*/ 0 w 2423568"/>
                <a:gd name="connsiteY3" fmla="*/ 777931 h 777931"/>
                <a:gd name="connsiteX4" fmla="*/ 0 w 2423568"/>
                <a:gd name="connsiteY4" fmla="*/ 0 h 77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568" h="777931">
                  <a:moveTo>
                    <a:pt x="0" y="0"/>
                  </a:moveTo>
                  <a:lnTo>
                    <a:pt x="2423568" y="0"/>
                  </a:lnTo>
                  <a:lnTo>
                    <a:pt x="2423568" y="777931"/>
                  </a:lnTo>
                  <a:lnTo>
                    <a:pt x="0" y="7779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060" tIns="0" rIns="749850" bIns="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b="1" kern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sz="2600" b="1" kern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.</a:t>
              </a:r>
              <a:r>
                <a:rPr lang="zh-CN" sz="2600" b="1" kern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写</a:t>
              </a:r>
              <a:r>
                <a:rPr lang="zh-CN" sz="2600" b="1" kern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清变形经历</a:t>
              </a:r>
              <a:endParaRPr lang="zh-CN" sz="2600" kern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椭圆 9" descr="丘陵场景"/>
            <p:cNvSpPr/>
            <p:nvPr/>
          </p:nvSpPr>
          <p:spPr>
            <a:xfrm>
              <a:off x="5034414" y="3374249"/>
              <a:ext cx="848248" cy="848248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6" name="组合 15"/>
          <p:cNvGrpSpPr/>
          <p:nvPr/>
        </p:nvGrpSpPr>
        <p:grpSpPr>
          <a:xfrm>
            <a:off x="6092811" y="1441538"/>
            <a:ext cx="2623545" cy="2780959"/>
            <a:chOff x="6092811" y="1441538"/>
            <a:chExt cx="2623545" cy="2780959"/>
          </a:xfrm>
        </p:grpSpPr>
        <p:sp>
          <p:nvSpPr>
            <p:cNvPr id="11" name="任意多边形 10"/>
            <p:cNvSpPr/>
            <p:nvPr/>
          </p:nvSpPr>
          <p:spPr>
            <a:xfrm>
              <a:off x="6092811" y="1441538"/>
              <a:ext cx="2423568" cy="1809142"/>
            </a:xfrm>
            <a:custGeom>
              <a:avLst/>
              <a:gdLst>
                <a:gd name="connsiteX0" fmla="*/ 144731 w 2423568"/>
                <a:gd name="connsiteY0" fmla="*/ 0 h 1809142"/>
                <a:gd name="connsiteX1" fmla="*/ 2278837 w 2423568"/>
                <a:gd name="connsiteY1" fmla="*/ 0 h 1809142"/>
                <a:gd name="connsiteX2" fmla="*/ 2423568 w 2423568"/>
                <a:gd name="connsiteY2" fmla="*/ 144731 h 1809142"/>
                <a:gd name="connsiteX3" fmla="*/ 2423568 w 2423568"/>
                <a:gd name="connsiteY3" fmla="*/ 1809142 h 1809142"/>
                <a:gd name="connsiteX4" fmla="*/ 2423568 w 2423568"/>
                <a:gd name="connsiteY4" fmla="*/ 1809142 h 1809142"/>
                <a:gd name="connsiteX5" fmla="*/ 0 w 2423568"/>
                <a:gd name="connsiteY5" fmla="*/ 1809142 h 1809142"/>
                <a:gd name="connsiteX6" fmla="*/ 0 w 2423568"/>
                <a:gd name="connsiteY6" fmla="*/ 1809142 h 1809142"/>
                <a:gd name="connsiteX7" fmla="*/ 0 w 2423568"/>
                <a:gd name="connsiteY7" fmla="*/ 144731 h 1809142"/>
                <a:gd name="connsiteX8" fmla="*/ 144731 w 2423568"/>
                <a:gd name="connsiteY8" fmla="*/ 0 h 180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3568" h="1809142">
                  <a:moveTo>
                    <a:pt x="144731" y="0"/>
                  </a:moveTo>
                  <a:lnTo>
                    <a:pt x="2278837" y="0"/>
                  </a:lnTo>
                  <a:cubicBezTo>
                    <a:pt x="2358770" y="0"/>
                    <a:pt x="2423568" y="64798"/>
                    <a:pt x="2423568" y="144731"/>
                  </a:cubicBezTo>
                  <a:lnTo>
                    <a:pt x="2423568" y="1809142"/>
                  </a:lnTo>
                  <a:lnTo>
                    <a:pt x="2423568" y="1809142"/>
                  </a:lnTo>
                  <a:lnTo>
                    <a:pt x="0" y="1809142"/>
                  </a:lnTo>
                  <a:lnTo>
                    <a:pt x="0" y="1809142"/>
                  </a:lnTo>
                  <a:lnTo>
                    <a:pt x="0" y="144731"/>
                  </a:lnTo>
                  <a:cubicBezTo>
                    <a:pt x="0" y="64798"/>
                    <a:pt x="64798" y="0"/>
                    <a:pt x="144731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710" tIns="103350" rIns="62710" bIns="2032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sz="1600" kern="1200" dirty="0">
                  <a:latin typeface="宋体" panose="02010600030101010101" pitchFamily="2" charset="-122"/>
                  <a:ea typeface="宋体" panose="02010600030101010101" pitchFamily="2" charset="-122"/>
                </a:rPr>
                <a:t>文章结尾，作者以地球的口吻，向人类发出警告：“破坏生态环境等于为自己挖掘坟墓。”同时发出“保卫绿色家园”的呼吁，环保主题十分明显。</a:t>
              </a:r>
              <a:endParaRPr lang="zh-CN" sz="1600" kern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092811" y="3250681"/>
              <a:ext cx="2423568" cy="777931"/>
            </a:xfrm>
            <a:custGeom>
              <a:avLst/>
              <a:gdLst>
                <a:gd name="connsiteX0" fmla="*/ 0 w 2423568"/>
                <a:gd name="connsiteY0" fmla="*/ 0 h 777931"/>
                <a:gd name="connsiteX1" fmla="*/ 2423568 w 2423568"/>
                <a:gd name="connsiteY1" fmla="*/ 0 h 777931"/>
                <a:gd name="connsiteX2" fmla="*/ 2423568 w 2423568"/>
                <a:gd name="connsiteY2" fmla="*/ 777931 h 777931"/>
                <a:gd name="connsiteX3" fmla="*/ 0 w 2423568"/>
                <a:gd name="connsiteY3" fmla="*/ 777931 h 777931"/>
                <a:gd name="connsiteX4" fmla="*/ 0 w 2423568"/>
                <a:gd name="connsiteY4" fmla="*/ 0 h 77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568" h="777931">
                  <a:moveTo>
                    <a:pt x="0" y="0"/>
                  </a:moveTo>
                  <a:lnTo>
                    <a:pt x="2423568" y="0"/>
                  </a:lnTo>
                  <a:lnTo>
                    <a:pt x="2423568" y="777931"/>
                  </a:lnTo>
                  <a:lnTo>
                    <a:pt x="0" y="7779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060" tIns="0" rIns="749850" bIns="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600" b="1" kern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3.</a:t>
              </a:r>
              <a:r>
                <a:rPr lang="zh-CN" sz="2600" b="1" kern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表达变形感受</a:t>
              </a:r>
              <a:endParaRPr lang="zh-CN" sz="2600" kern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椭圆 12" descr="靶心"/>
            <p:cNvSpPr/>
            <p:nvPr/>
          </p:nvSpPr>
          <p:spPr>
            <a:xfrm>
              <a:off x="7868108" y="3374249"/>
              <a:ext cx="848248" cy="848248"/>
            </a:xfrm>
            <a:prstGeom prst="ellipse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矩形 2"/>
          <p:cNvSpPr/>
          <p:nvPr/>
        </p:nvSpPr>
        <p:spPr>
          <a:xfrm>
            <a:off x="3401339" y="438313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28858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65315" y="661317"/>
            <a:ext cx="4653223" cy="2576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327503"/>
            <a:ext cx="5439642" cy="44793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明确交代自己变成了什么。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描写和叙述符合事物特征。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重点突出，详略得当，情节合理。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想象力丰富，叙述有条理。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84184" y="763732"/>
            <a:ext cx="675086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2143" y="563693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6040" y="1279034"/>
            <a:ext cx="8451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最后来到了一片干枯的田野，我们让田野变得湿润起来，田里的庄稼也变得绿油油了。看到我们为人类做的贡献，我是那么开心，那么快乐啊！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5223" y="2780746"/>
            <a:ext cx="16482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问题分析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5223" y="3222873"/>
            <a:ext cx="7369544" cy="1383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水浇灌了田野，立意很好，但是描写不够细致。还应该从水、庄稼、农民的角度描写。这样场面才能更热烈，文章才能更有感染力。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1630014" y="564184"/>
            <a:ext cx="6014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，看看有什么问题。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5" y="2352161"/>
            <a:ext cx="7794359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令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没有想到的是，干枯的大地热烈地欢迎我们，田间作物、花草树木把我们当作救命宝贝，我所到之处，是一片欢迎的掌声，还有不尽的感激之声。人们像欢迎英雄一样欢迎我们的到来。我们滋润大地，滋润花草树木，我们实现了自己的价值，我是那么开心，那么快乐啊！</a:t>
            </a:r>
            <a:endParaRPr lang="zh-CN" altLang="zh-CN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最后来到了一片干枯的田野，我们让田野变得湿润起来，田里的庄稼也变得绿油油了。看到我们为人类做的贡献，我是那么开心，那么快乐啊！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2"/>
            <a:ext cx="399394" cy="103367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2352161"/>
            <a:ext cx="399394" cy="1200329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4560" y="3937591"/>
            <a:ext cx="7574879" cy="707886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以“水的视角”写出了灌溉时，田间万物的欢腾，农民的热烈欢迎，其中“宝贝”和“英雄”的比喻，让文章增色不少。</a:t>
            </a:r>
            <a:endParaRPr lang="zh-CN" altLang="en-US" sz="20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630013" y="306058"/>
            <a:ext cx="66407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为什么这样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修改。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143" y="417051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800072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11911" y="1024626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13464" y="1754952"/>
            <a:ext cx="58924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要挑一些熟悉的事物变形。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叙述的时候要用这个事物的视角。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描写的时候要符合事物的特性。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可以突显环保、亲情或友情等主题。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9538" y="512426"/>
            <a:ext cx="7524924" cy="3883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变形记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花之歌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是花的自述，想象奇特，读起来很有趣味。如果你有这样一个机会，把自己变成另一个东西，会发生什么？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你可以变得很小，如一只蚂蚁，一棵草，一粒石子；也可以变得很大，如一头大象，一辆汽车，甚至是一个星球。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49585" y="2869035"/>
            <a:ext cx="1233182" cy="3775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450983" y="3415717"/>
            <a:ext cx="1233182" cy="3775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36146" y="1346174"/>
            <a:ext cx="3948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现在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给你一个变形的机会，你想变成什么？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0286" y="644620"/>
            <a:ext cx="1043898" cy="1393905"/>
            <a:chOff x="1299069" y="783771"/>
            <a:chExt cx="854998" cy="1259155"/>
          </a:xfrm>
        </p:grpSpPr>
        <p:pic>
          <p:nvPicPr>
            <p:cNvPr id="3" name="图片 2" descr="图片包含 游戏机, 画&#10;&#10;描述已自动生成"/>
            <p:cNvPicPr>
              <a:picLocks noChangeAspect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5669" b="96502" l="10000" r="93770">
                          <a14:foregroundMark x1="37541" y1="89988" x2="40492" y2="93848"/>
                          <a14:foregroundMark x1="59508" y1="91677" x2="61967" y2="96502"/>
                          <a14:foregroundMark x1="37049" y1="13148" x2="37541" y2="7841"/>
                          <a14:foregroundMark x1="82623" y1="8685" x2="84426" y2="6996"/>
                          <a14:foregroundMark x1="90328" y1="23522" x2="93934" y2="28347"/>
                          <a14:foregroundMark x1="36393" y1="6996" x2="36393" y2="566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3014" y="783771"/>
              <a:ext cx="724597" cy="984739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299069" y="1704372"/>
              <a:ext cx="8549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</a:rPr>
                <a:t>动  物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912819" y="619453"/>
            <a:ext cx="925371" cy="1419072"/>
            <a:chOff x="1314178" y="783771"/>
            <a:chExt cx="713433" cy="122126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70584" y="783771"/>
              <a:ext cx="589456" cy="984739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314178" y="1666482"/>
              <a:ext cx="713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</a:rPr>
                <a:t>植物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16492" y="797095"/>
            <a:ext cx="1017742" cy="1241430"/>
            <a:chOff x="1314178" y="1011650"/>
            <a:chExt cx="713433" cy="95761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42380" y="1011650"/>
              <a:ext cx="657027" cy="627354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314178" y="1666482"/>
              <a:ext cx="713433" cy="30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</a:rPr>
                <a:t>建筑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812536" y="894139"/>
            <a:ext cx="1031846" cy="1144386"/>
            <a:chOff x="1314178" y="1070175"/>
            <a:chExt cx="713433" cy="89909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42380" y="1070175"/>
              <a:ext cx="657027" cy="510303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1314178" y="1666482"/>
              <a:ext cx="713433" cy="30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</a:rPr>
                <a:t>自然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22684" y="877361"/>
            <a:ext cx="1007154" cy="1161164"/>
            <a:chOff x="1314178" y="1070175"/>
            <a:chExt cx="713433" cy="89909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56946" y="1070175"/>
              <a:ext cx="627894" cy="596307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1314178" y="1666482"/>
              <a:ext cx="713433" cy="30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</a:rPr>
                <a:t>交通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766197" y="914976"/>
            <a:ext cx="1017076" cy="1056436"/>
            <a:chOff x="1314178" y="1133828"/>
            <a:chExt cx="713433" cy="83544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56946" y="1133828"/>
              <a:ext cx="627894" cy="469000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1314178" y="1666482"/>
              <a:ext cx="713433" cy="30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0000"/>
                  </a:solidFill>
                </a:rPr>
                <a:t>生活</a:t>
              </a:r>
              <a:endParaRPr lang="zh-CN" alt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45102" y="2142721"/>
            <a:ext cx="837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小猫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小狗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狮子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老虎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蚂蚁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大象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59967" y="2142721"/>
            <a:ext cx="837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花草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大树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森林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高粱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人参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164889" y="2142721"/>
            <a:ext cx="11740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草房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高楼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车站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电话厅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银行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超市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35491" y="2142721"/>
            <a:ext cx="9776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大山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河流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风云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雨雪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山洞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星月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80438" y="2142721"/>
            <a:ext cx="1219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汽车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飞机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拖拉机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道路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桥梁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红绿灯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35729" y="2142721"/>
            <a:ext cx="1085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衣物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电灯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手机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茶杯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桌椅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乐器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2113" y="957973"/>
            <a:ext cx="6641436" cy="243239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大家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可变形的东西可真多，那么变形之后会是怎样的情形呢？</a:t>
            </a:r>
            <a:endParaRPr lang="en-US" altLang="zh-CN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我们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先来看看范例：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90" y="1669889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卡通画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599" y="899281"/>
            <a:ext cx="1588801" cy="21591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29809" y="846753"/>
            <a:ext cx="3456160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你的身材和蚂蚁一样了，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你拥有了蚂蚁的能力，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你做着蚂蚁能做的事情，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你就是一只蚂蚁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0489" y="3268145"/>
            <a:ext cx="5383150" cy="8352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你是一只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能观察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会思考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的蚂蚁！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285226" y="586591"/>
            <a:ext cx="34561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如果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你变成一只蚂蚁，可以在笔杆上散步，可以在书桌上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探险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可能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会结交几位蚂蚁朋友，可能会跟着哪只小昆虫去探索一个全新的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世界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31540" y="859794"/>
            <a:ext cx="3456160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你的身材和路灯一样高，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你和路灯一样不能移动，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你可以为他人照明，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你就是一盏路灯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街道上的风景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1" r="55283"/>
          <a:stretch>
            <a:fillRect/>
          </a:stretch>
        </p:blipFill>
        <p:spPr>
          <a:xfrm>
            <a:off x="4126484" y="670495"/>
            <a:ext cx="891032" cy="2981023"/>
          </a:xfrm>
          <a:prstGeom prst="rect">
            <a:avLst/>
          </a:prstGeom>
        </p:spPr>
      </p:pic>
      <p:sp>
        <p:nvSpPr>
          <p:cNvPr id="8" name="文本框 3"/>
          <p:cNvSpPr txBox="1"/>
          <p:nvPr/>
        </p:nvSpPr>
        <p:spPr>
          <a:xfrm>
            <a:off x="267323" y="863590"/>
            <a:ext cx="3725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如果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你变成一盏路灯，你将无法移动，每天都有形形色色的人从你面前走过，你会看到很多发生在路上的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故事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5146" y="3758268"/>
            <a:ext cx="5670958" cy="8915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你是一盏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不能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移动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的路灯！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73adb201-bf54-4c1b-b330-571fc2ea628d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3805</Words>
  <Application>WPS 演示</Application>
  <PresentationFormat>全屏显示(16:9)</PresentationFormat>
  <Paragraphs>370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3" baseType="lpstr">
      <vt:lpstr>Arial</vt:lpstr>
      <vt:lpstr>宋体</vt:lpstr>
      <vt:lpstr>Wingdings</vt:lpstr>
      <vt:lpstr>黑体</vt:lpstr>
      <vt:lpstr>幼圆</vt:lpstr>
      <vt:lpstr>楷体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540</cp:revision>
  <dcterms:created xsi:type="dcterms:W3CDTF">2019-09-13T08:59:00Z</dcterms:created>
  <dcterms:modified xsi:type="dcterms:W3CDTF">2022-12-25T11:47:43Z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34028C1ACAA24AE5B8309E7CFBD1DC12</vt:lpwstr>
  </property>
</Properties>
</file>