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3"/>
    <p:sldId id="262" r:id="rId5"/>
    <p:sldId id="263" r:id="rId6"/>
    <p:sldId id="259" r:id="rId7"/>
  </p:sldIdLst>
  <p:sldSz cx="9144000" cy="5143500" type="screen16x9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633375" y="267494"/>
            <a:ext cx="617640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我是一条幸福的蚯蚓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544" y="889040"/>
            <a:ext cx="6336704" cy="40925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深冬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季节，大地一片寂静。我从妈妈的怀抱里悄悄地诞生了。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地面寒风四起，雪白的积雪就像一条温暖的棉被覆盖着大地。我在地底下的泥土里舒服地睡着。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春天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来了。春雷惊醒了藏在地底下的万物，我们苏醒了。冰雪融化，春雨降临，地底下开始湿润起来，我和其他小伙伴扭动着身子，在滑滑的泥土中穿行。妈妈说：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“孩子，泥土就是你最有营养的食物，吸吮它吧！等你长高了，我带你去看地面的世界。”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于是我拼命地吸吮泥土和甘甜的雨水。终于有一天，妈妈带着我钻出地面，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啊，我见着阳光了，我看见嫩嫩的小草了，我看到田地里长着各种禾苗，我看见山坡上长着梨树、桔树。它们都在风中朝我点头微笑，好像在对我说：“欢迎你，小蚯蚓！”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64068" y="889040"/>
            <a:ext cx="180020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开头描写小蚯蚓的生长环境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92280" y="2499742"/>
            <a:ext cx="180020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妈妈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的话，引领我成长。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对于地面的景象，想象丰富，拟人生动。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1549" y="483518"/>
            <a:ext cx="6336704" cy="44012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夏天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来了。地面变得干涸起来。地底下多凉快啊！我看到地底下许多根须在不断地往深处生长。妈妈告诉我：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这些根是地面上禾苗和树木的，它们在地底下要吸吮泥土中的养分，还有雨水，只有这样，地面上的植物才能健康成长。”“那我们能做些什么呢？”“我们能做的就是在地下不断的松土，让泥土能吸收更多的雨水，让植物能更好地生长。”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好吧，我就按妈妈说的那样，每天拼命地在泥土中松土。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转眼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，秋天到了。我的个头也变得像爸爸妈妈一样结实了，我探出小脑袋，看看地面的世界。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那沉甸甸的是金黄的稻谷，那紫红的是葡萄，那满山的金黄是桔子。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他们看到了我，一个个热情地和我打招呼，都对我说：“小蚯蚓，谢谢你，正是因为你在地底下默默松土，无私奉献，我们才能结出丰硕的果实。”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48264" y="1059582"/>
            <a:ext cx="180020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想象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丰富，妈妈的话再次教育和引领着“我”的成长。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86404" y="2711571"/>
            <a:ext cx="180020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想象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丰富，对秋季的描写，注意抓住了景物的色彩变化，描绘出一幅丰收的景象。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15300" y="940534"/>
            <a:ext cx="6336704" cy="16312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冬天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来了。地面上铺上了一层厚厚的落叶。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它们慢慢地腐化，变作了养料，融入了泥土，这大概是植物们对我的馈赠吧。我们又钻入泥土，在温暖的地底下，等待下一个春天的到来。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就是我，一条幸福而快乐的蚯蚓！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57083" y="1073621"/>
            <a:ext cx="180020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开头的冬天，照应前文。结尾照应标题。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47564" y="411510"/>
            <a:ext cx="7848872" cy="4407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总评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：</a:t>
            </a:r>
            <a:endParaRPr lang="en-US" altLang="zh-CN" sz="24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这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篇习作想丰富，作者变形为一条蚯蚓，站在小蚯蚓独特的角度上，以春夏秋冬四季的更替来描写一只小蚯蚓从出生到成长的过程。文中多处运用拟人手法，情节内容描写极具童话色彩，富有童真童趣。蚯蚓妈妈的对话，对“我”认知世界和实现自我人生价值，有引导作用。禾苗、树木、地底下的根、稻谷、水果等对“我”的感谢又让小蚯蚓感受到自己价值的所在和成长的幸福，奉献的人生才有价值，主题突出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8fd1161e-4148-493f-a248-4fc6ba9ff7c9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1070</Words>
  <Application>WPS 演示</Application>
  <PresentationFormat>全屏显示(16:9)</PresentationFormat>
  <Paragraphs>25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7" baseType="lpstr">
      <vt:lpstr>Arial</vt:lpstr>
      <vt:lpstr>宋体</vt:lpstr>
      <vt:lpstr>Wingdings</vt:lpstr>
      <vt:lpstr>Wingdings 2</vt:lpstr>
      <vt:lpstr>Arial</vt:lpstr>
      <vt:lpstr>黑体</vt:lpstr>
      <vt:lpstr>楷体</vt:lpstr>
      <vt:lpstr>仿宋</vt:lpstr>
      <vt:lpstr>微软雅黑</vt:lpstr>
      <vt:lpstr>等线</vt:lpstr>
      <vt:lpstr>Calibri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31</cp:revision>
  <dcterms:created xsi:type="dcterms:W3CDTF">2019-09-02T04:02:00Z</dcterms:created>
  <dcterms:modified xsi:type="dcterms:W3CDTF">2022-12-25T11:48:59Z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87613505797240F3BEE12F52F38F0A70</vt:lpwstr>
  </property>
</Properties>
</file>