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5" r:id="rId6"/>
    <p:sldId id="259" r:id="rId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11"/>
    </p:embeddedFont>
    <p:embeddedFont>
      <p:font typeface="楷体" panose="02010609060101010101" pitchFamily="49" charset="-122"/>
      <p:regular r:id="rId12"/>
    </p:embeddedFont>
    <p:embeddedFont>
      <p:font typeface="仿宋" panose="02010609060101010101" charset="-122"/>
      <p:regular r:id="rId13"/>
    </p:embeddedFont>
    <p:embeddedFont>
      <p:font typeface="等线" panose="02010600030101010101" charset="-122"/>
      <p:regular r:id="rId14"/>
    </p:embeddedFont>
  </p:embeddedFontLst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02" y="-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font" Target="fonts/font4.fntdata"/><Relationship Id="rId13" Type="http://schemas.openxmlformats.org/officeDocument/2006/relationships/font" Target="fonts/font3.fntdata"/><Relationship Id="rId12" Type="http://schemas.openxmlformats.org/officeDocument/2006/relationships/font" Target="fonts/font2.fntdata"/><Relationship Id="rId11" Type="http://schemas.openxmlformats.org/officeDocument/2006/relationships/font" Target="fonts/font1.fntdata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33375" y="267494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我是一朵花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889040"/>
            <a:ext cx="6336704" cy="3538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是一朵无名的小花，是大自然的一员，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芬芳美丽，也朴实无华。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我的家住在大森林里。这里的小草、大树、鸟儿，都是我的好朋友。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而那些不同种类、五彩缤纷的花朵都是我们花儿家庭的亲人，我们同欢乐，共成长。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白天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，阳光透过翠绿的树叶照在我的身上，多么温暖，多么惬意！我们欢歌笑语，尽情地展开笑脸，散发出沁人心脾的香气，也迎来了最亲密的朋友———蜜蜂和蝴蝶。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889040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写出花朵的特点。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1863864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写出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自己的快乐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483518"/>
            <a:ext cx="6336704" cy="43649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蝴蝶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为我们献上了美妙的舞蹈，蜜蜂尽情地煽动着小翅膀，“嗡嗡嗡”地伴奏着，热情好客的我，为他们捧出花粉，让蜜蜂尽情地采蜜，吃饱了才能继续为人们酿出世上最甜、最香的蜜。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夜晚，皎洁的月亮镶嵌在深邃的夜空，把牛乳般的月光倾泻在我们身上。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蝈蝈为我们唱歌，蟋蟀为我们弹琴，让我们快快进入甜甜的梦乡。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下雨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了，雨丝宛如一层层透明的薄纱，又好似无数轻捷柔软的手指，弹奏出一首又一首动听的小曲，真棒！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我们尽情享受雨水的滋润，聆听优美的旋律。一阵风吹来，我听到“沙沙”的风扫树叶声，仿佛听见一支乐队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495442"/>
            <a:ext cx="1800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睛天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时与蝴蝶和蜜蜂一起玩乐的情景。比喻生动，拟人形象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92280" y="2573495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略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写夜景，意境优美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en-US" altLang="zh-CN" sz="20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比喻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贴切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9279" y="555526"/>
            <a:ext cx="6336704" cy="3538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为我们伴奏。我们舞动着优美的身姿，在雨中翩翩起舞。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隆隆的雷声是称职的鼓手，来给我们拍打节奏，就像开启了一场盛大的联欢会。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雨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停了，天空上挂起一道彩虹。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鸟儿开始啼啭起来，露珠与我交换眼神，真是太美妙了！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大自然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就是我的母亲，你滋润了我，养育了我，你让我享受着阳光雨露，我成长，开花，结出果实。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我真想大喊一声：“我爱你，大自然———我的母亲！”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629005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567450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这一比喻和拟人，特别生动，写出了雷声的特点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8264" y="1983033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“交换眼神”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，写出了情态美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92280" y="3063153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表露了热爱大自然的心声。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83568" y="560203"/>
            <a:ext cx="7776864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endParaRPr lang="en-US" altLang="zh-CN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小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作者把自己比作一朵无名的小花，把自己融入到大自然的美好之中，字里行间透露出对大自然的喜爱，让读者也不禁想象身在其中。文中多处运用了比喻和拟手法，描写了蝴蝶、蜜蜂、月光、蝈蝈、蟋蟀、雨丝、风儿、雷声 、露珠等各种自然景物的美好形态，营造出优美的意境，有力地表现出了热爱大自然的主题。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9df432c7-91a6-470a-ae28-ea0c0d992c0d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863</Words>
  <Application>WPS 演示</Application>
  <PresentationFormat>全屏显示(16:9)</PresentationFormat>
  <Paragraphs>30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黑体</vt:lpstr>
      <vt:lpstr>楷体</vt:lpstr>
      <vt:lpstr>Times New Roman</vt:lpstr>
      <vt:lpstr>仿宋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33</cp:revision>
  <dcterms:created xsi:type="dcterms:W3CDTF">2019-09-02T04:02:00Z</dcterms:created>
  <dcterms:modified xsi:type="dcterms:W3CDTF">2022-12-25T11:51:30Z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0A38B61993484F48AE31D5C49006F4EE</vt:lpwstr>
  </property>
</Properties>
</file>