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12" r:id="rId3"/>
    <p:sldId id="257" r:id="rId4"/>
    <p:sldId id="268" r:id="rId5"/>
    <p:sldId id="293" r:id="rId6"/>
    <p:sldId id="294" r:id="rId7"/>
    <p:sldId id="319" r:id="rId8"/>
    <p:sldId id="315" r:id="rId9"/>
    <p:sldId id="313" r:id="rId10"/>
    <p:sldId id="314" r:id="rId11"/>
    <p:sldId id="271" r:id="rId12"/>
    <p:sldId id="303" r:id="rId14"/>
    <p:sldId id="272" r:id="rId15"/>
    <p:sldId id="276" r:id="rId16"/>
    <p:sldId id="261" r:id="rId17"/>
    <p:sldId id="262" r:id="rId18"/>
    <p:sldId id="301" r:id="rId19"/>
    <p:sldId id="263" r:id="rId20"/>
    <p:sldId id="258" r:id="rId21"/>
    <p:sldId id="310" r:id="rId22"/>
    <p:sldId id="311" r:id="rId23"/>
    <p:sldId id="306" r:id="rId24"/>
    <p:sldId id="307" r:id="rId25"/>
    <p:sldId id="308" r:id="rId26"/>
    <p:sldId id="264" r:id="rId27"/>
    <p:sldId id="277" r:id="rId28"/>
    <p:sldId id="281" r:id="rId29"/>
    <p:sldId id="317" r:id="rId30"/>
    <p:sldId id="316" r:id="rId31"/>
    <p:sldId id="302" r:id="rId32"/>
    <p:sldId id="282" r:id="rId33"/>
    <p:sldId id="283" r:id="rId34"/>
    <p:sldId id="284" r:id="rId35"/>
    <p:sldId id="267" r:id="rId36"/>
  </p:sldIdLst>
  <p:sldSz cx="9144000" cy="5143500" type="screen16x9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10" d="100"/>
          <a:sy n="110" d="100"/>
        </p:scale>
        <p:origin x="-402" y="-2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12D48-7669-433A-B244-B353ABF330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A75D9-61AE-472C-A182-3648F23DA54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A75D9-61AE-472C-A182-3648F23DA5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gimg2.baidu.com/image_search/src=http%3A%2F%2Fn.sinaimg.cn%2Fsinacn%2Fw628h469%2F20180124%2F8ae7-fyqwiqk1554451.jpg&amp;refer=http%3A%2F%2Fn.sinaimg.cn&amp;app=2002&amp;size=f9999,10000&amp;q=a80&amp;n=0&amp;g=0n&amp;fmt=jpeg?sec=1616740181&amp;t=152f9ffa5c804f9c4f1f2bb68e3411fe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8" Type="http://schemas.openxmlformats.org/officeDocument/2006/relationships/theme" Target="../theme/theme1.xml"/><Relationship Id="rId47" Type="http://schemas.openxmlformats.org/officeDocument/2006/relationships/image" Target="../media/image2.png"/><Relationship Id="rId46" Type="http://schemas.openxmlformats.org/officeDocument/2006/relationships/image" Target="../media/image1.jpeg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990" y="81541"/>
            <a:ext cx="1282378" cy="504056"/>
          </a:xfrm>
          <a:prstGeom prst="rect">
            <a:avLst/>
          </a:prstGeom>
        </p:spPr>
      </p:pic>
      <p:sp>
        <p:nvSpPr>
          <p:cNvPr id="2" name="AutoShape 2" descr="https://gimg2.baidu.com/image_search/src=http%3A%2F%2Fn.sinaimg.cn%2Fsinacn%2Fw628h469%2F20180124%2F8ae7-fyqwiqk1554451.jpg&amp;refer=http%3A%2F%2Fn.sinaimg.cn&amp;app=2002&amp;size=f9999,10000&amp;q=a80&amp;n=0&amp;g=0n&amp;fmt=jpeg?sec=1616740181&amp;t=152f9ffa5c804f9c4f1f2bb68e3411fe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17.xml"/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GIF"/><Relationship Id="rId3" Type="http://schemas.openxmlformats.org/officeDocument/2006/relationships/image" Target="../media/image6.png"/><Relationship Id="rId2" Type="http://schemas.openxmlformats.org/officeDocument/2006/relationships/hyperlink" Target="&#36164;&#26009;&#38142;&#25509;/&#35270;&#39057;/&#20108;&#19975;&#20116;&#21315;&#37324;&#38271;&#24449;&#35270;&#39057;.mp4" TargetMode="External"/><Relationship Id="rId1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3.jpeg"/><Relationship Id="rId6" Type="http://schemas.openxmlformats.org/officeDocument/2006/relationships/image" Target="../media/image15.jpeg"/><Relationship Id="rId5" Type="http://schemas.microsoft.com/office/2007/relationships/hdphoto" Target="../media/image22.wdp"/><Relationship Id="rId4" Type="http://schemas.openxmlformats.org/officeDocument/2006/relationships/image" Target="../media/image21.pn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GIF"/><Relationship Id="rId1" Type="http://schemas.openxmlformats.org/officeDocument/2006/relationships/hyperlink" Target="&#36164;&#26009;&#38142;&#25509;/&#35270;&#39057;/&#39134;&#22842;&#27896;&#23450;&#26725;&#35270;&#39057;.mp4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emf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GIF"/><Relationship Id="rId3" Type="http://schemas.openxmlformats.org/officeDocument/2006/relationships/image" Target="../media/image9.png"/><Relationship Id="rId2" Type="http://schemas.openxmlformats.org/officeDocument/2006/relationships/hyperlink" Target="&#36164;&#26009;&#38142;&#25509;/&#35270;&#39057;/&#19971;&#24425;-&#35838;&#25991;&#26391;&#35835;-&#20845;&#19978;5&#19971;&#24459;&#183;&#38271;&#24449;.mp4" TargetMode="External"/><Relationship Id="rId1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hyperlink" Target="&#19971;&#24425;-&#35838;&#25991;&#26391;&#35835;-&#20845;&#19978;5&#19971;&#24459;&#183;&#38271;&#24449;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GIF"/><Relationship Id="rId1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6" Type="http://schemas.openxmlformats.org/officeDocument/2006/relationships/hyperlink" Target="&#36164;&#26009;&#38142;&#25509;/&#35270;&#39057;/&#32034;.mp4" TargetMode="External"/><Relationship Id="rId5" Type="http://schemas.openxmlformats.org/officeDocument/2006/relationships/hyperlink" Target="&#29983;&#23383;&#35270;&#39057;/&#34425;.mp4" TargetMode="External"/><Relationship Id="rId4" Type="http://schemas.openxmlformats.org/officeDocument/2006/relationships/hyperlink" Target="&#36164;&#26009;&#38142;&#25509;/&#35270;&#39057;/&#28193;.mp4" TargetMode="External"/><Relationship Id="rId3" Type="http://schemas.openxmlformats.org/officeDocument/2006/relationships/hyperlink" Target="&#36164;&#26009;&#38142;&#25509;/&#35270;&#39057;/&#23830;.mp4" TargetMode="External"/><Relationship Id="rId2" Type="http://schemas.openxmlformats.org/officeDocument/2006/relationships/hyperlink" Target="&#36164;&#26009;&#38142;&#25509;/&#35270;&#39057;/&#38472;.mp4" TargetMode="External"/><Relationship Id="rId1" Type="http://schemas.openxmlformats.org/officeDocument/2006/relationships/hyperlink" Target="&#36164;&#26009;&#38142;&#25509;/&#35270;&#39057;/&#24459;.mp4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19646" y="1581398"/>
            <a:ext cx="6534472" cy="129614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23478"/>
            <a:ext cx="1282378" cy="504056"/>
          </a:xfrm>
          <a:prstGeom prst="rect">
            <a:avLst/>
          </a:prstGeom>
        </p:spPr>
      </p:pic>
      <p:sp>
        <p:nvSpPr>
          <p:cNvPr id="15" name="文本框 15">
            <a:hlinkClick r:id="rId3" action="ppaction://hlinksldjump"/>
          </p:cNvPr>
          <p:cNvSpPr txBox="1"/>
          <p:nvPr/>
        </p:nvSpPr>
        <p:spPr>
          <a:xfrm>
            <a:off x="6138167" y="3539620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iconfont-1191-870150"/>
          <p:cNvSpPr>
            <a:spLocks noChangeAspect="1"/>
          </p:cNvSpPr>
          <p:nvPr/>
        </p:nvSpPr>
        <p:spPr bwMode="auto">
          <a:xfrm>
            <a:off x="8537502" y="365055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7" name="iconfont-1191-870150"/>
          <p:cNvSpPr>
            <a:spLocks noChangeAspect="1"/>
          </p:cNvSpPr>
          <p:nvPr/>
        </p:nvSpPr>
        <p:spPr bwMode="auto">
          <a:xfrm rot="10800000">
            <a:off x="6003708" y="365055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8" name="文本框 15">
            <a:hlinkClick r:id="rId4" action="ppaction://hlinksldjump"/>
          </p:cNvPr>
          <p:cNvSpPr txBox="1"/>
          <p:nvPr/>
        </p:nvSpPr>
        <p:spPr>
          <a:xfrm>
            <a:off x="6138167" y="4301683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iconfont-1191-870150"/>
          <p:cNvSpPr>
            <a:spLocks noChangeAspect="1"/>
          </p:cNvSpPr>
          <p:nvPr/>
        </p:nvSpPr>
        <p:spPr bwMode="auto">
          <a:xfrm>
            <a:off x="8537502" y="441262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 rot="10800000">
            <a:off x="6003708" y="441262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grpSp>
        <p:nvGrpSpPr>
          <p:cNvPr id="2" name="组合 1"/>
          <p:cNvGrpSpPr/>
          <p:nvPr/>
        </p:nvGrpSpPr>
        <p:grpSpPr>
          <a:xfrm>
            <a:off x="1417414" y="1635646"/>
            <a:ext cx="6826994" cy="1228618"/>
            <a:chOff x="1489422" y="1635646"/>
            <a:chExt cx="6826994" cy="1228618"/>
          </a:xfrm>
        </p:grpSpPr>
        <p:sp>
          <p:nvSpPr>
            <p:cNvPr id="13" name="TextBox 12"/>
            <p:cNvSpPr txBox="1"/>
            <p:nvPr/>
          </p:nvSpPr>
          <p:spPr>
            <a:xfrm>
              <a:off x="2785566" y="1646080"/>
              <a:ext cx="55308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七律</a:t>
              </a:r>
              <a:r>
                <a:rPr lang="en-US" altLang="zh-CN" sz="72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·</a:t>
              </a:r>
              <a:r>
                <a:rPr lang="zh-CN" altLang="en-US" sz="72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长征</a:t>
              </a:r>
              <a:endParaRPr lang="zh-CN" altLang="en-US" sz="7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9422" y="1635646"/>
              <a:ext cx="1228618" cy="1228618"/>
            </a:xfrm>
            <a:prstGeom prst="rect">
              <a:avLst/>
            </a:prstGeom>
          </p:spPr>
        </p:pic>
        <p:sp>
          <p:nvSpPr>
            <p:cNvPr id="21" name="文本框 6"/>
            <p:cNvSpPr txBox="1"/>
            <p:nvPr/>
          </p:nvSpPr>
          <p:spPr>
            <a:xfrm>
              <a:off x="1849462" y="1700103"/>
              <a:ext cx="57259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6000" b="1" dirty="0" smtClean="0">
                  <a:solidFill>
                    <a:srgbClr val="FF6E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kumimoji="1" lang="zh-CN" altLang="en-US" sz="6600" b="1" dirty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92332" y="123478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872" y="1131590"/>
            <a:ext cx="3350390" cy="341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7"/>
          <p:cNvSpPr txBox="1"/>
          <p:nvPr/>
        </p:nvSpPr>
        <p:spPr>
          <a:xfrm>
            <a:off x="729161" y="232033"/>
            <a:ext cx="2076625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理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解题目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51520" y="1442408"/>
            <a:ext cx="1800200" cy="2808312"/>
          </a:xfrm>
          <a:prstGeom prst="wedgeRoundRectCallout">
            <a:avLst>
              <a:gd name="adj1" fmla="val 120960"/>
              <a:gd name="adj2" fmla="val -49789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 smtClean="0">
                <a:solidFill>
                  <a:schemeClr val="tx1"/>
                </a:solidFill>
              </a:rPr>
              <a:t>        诗体，七律是七言律诗的简称。每首八行，每句七字。偶句末一字押平声韵，首句末字可押可不押，必须一韵到底。句内和句间要讲究平仄，中间四句按常规要对仗。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849454" y="2608070"/>
            <a:ext cx="2160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849454" y="3163560"/>
            <a:ext cx="2160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849454" y="3719050"/>
            <a:ext cx="2160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849454" y="4274541"/>
            <a:ext cx="2160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标注 16"/>
          <p:cNvSpPr/>
          <p:nvPr/>
        </p:nvSpPr>
        <p:spPr>
          <a:xfrm>
            <a:off x="5959338" y="1131590"/>
            <a:ext cx="2933141" cy="3137642"/>
          </a:xfrm>
          <a:prstGeom prst="wedgeRoundRectCallout">
            <a:avLst>
              <a:gd name="adj1" fmla="val -97027"/>
              <a:gd name="adj2" fmla="val -3894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 smtClean="0">
                <a:solidFill>
                  <a:schemeClr val="tx1"/>
                </a:solidFill>
              </a:rPr>
              <a:t>         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诗歌的题目。长征：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1934</a:t>
            </a:r>
            <a:r>
              <a:rPr lang="zh-CN" altLang="en-US" sz="1600" b="1" dirty="0">
                <a:solidFill>
                  <a:schemeClr val="tx1"/>
                </a:solidFill>
              </a:rPr>
              <a:t>年十月间，中央红军主力从中央革命根据地出发作战略大转移，经过福建、江西、广东、湖南、广西、贵州、四川、云南、西康、甘肃、陕西等十一省，击溃了敌人多次的围追和堵截，战胜了军事上、政治上和自然界的无数艰险，行军二万五千里，终于在</a:t>
            </a:r>
            <a:r>
              <a:rPr lang="en-US" altLang="zh-CN" sz="1600" b="1" dirty="0">
                <a:solidFill>
                  <a:schemeClr val="tx1"/>
                </a:solidFill>
              </a:rPr>
              <a:t>1935</a:t>
            </a:r>
            <a:r>
              <a:rPr lang="zh-CN" altLang="en-US" sz="1600" b="1" dirty="0">
                <a:solidFill>
                  <a:schemeClr val="tx1"/>
                </a:solidFill>
              </a:rPr>
              <a:t>年</a:t>
            </a:r>
            <a:r>
              <a:rPr lang="en-US" altLang="zh-CN" sz="1600" b="1" dirty="0">
                <a:solidFill>
                  <a:schemeClr val="tx1"/>
                </a:solidFill>
              </a:rPr>
              <a:t>10</a:t>
            </a:r>
            <a:r>
              <a:rPr lang="zh-CN" altLang="en-US" sz="1600" b="1" dirty="0">
                <a:solidFill>
                  <a:schemeClr val="tx1"/>
                </a:solidFill>
              </a:rPr>
              <a:t>月到达陕北革命根据地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。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929833" y="2199436"/>
            <a:ext cx="846162" cy="341194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首联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1929833" y="2749944"/>
            <a:ext cx="846162" cy="341194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颔联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1929833" y="3300452"/>
            <a:ext cx="846162" cy="341194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颈联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1929833" y="3850960"/>
            <a:ext cx="846162" cy="341194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尾联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0" grpId="0" animBg="1"/>
      <p:bldP spid="12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285866"/>
            <a:ext cx="7776864" cy="2784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这首诗写于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1935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，当时毛泽东率领中央红军越过岷山，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长征即将结束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。回顾长征一年来所战胜的无数艰难险阻，他满怀喜悦的战斗豪情，以极其轻松的笔调写下了这首气壮山河的伟大诗篇。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63888" y="555526"/>
            <a:ext cx="192882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1115616" y="234179"/>
            <a:ext cx="741682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再次朗读诗歌，读出磅礴的气势。边读边找出总领全</a:t>
            </a:r>
            <a:r>
              <a:rPr lang="zh-CN" altLang="en-US" sz="32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诗的句子。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16531" y="5147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755576" y="2211710"/>
            <a:ext cx="37350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红军不怕远征难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水千山只等闲。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5" descr="http://pic42.photophoto.cn/20170320/0017029595868596_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93" t="6107" r="8379" b="1514"/>
          <a:stretch>
            <a:fillRect/>
          </a:stretch>
        </p:blipFill>
        <p:spPr bwMode="auto">
          <a:xfrm>
            <a:off x="4788024" y="1471125"/>
            <a:ext cx="3232525" cy="2972833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1115616" y="1635646"/>
            <a:ext cx="1080120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首联</a:t>
            </a:r>
            <a:endParaRPr lang="zh-CN" altLang="en-US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311860" y="2256715"/>
            <a:ext cx="432048" cy="432048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kern="0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951820" y="2688925"/>
            <a:ext cx="792088" cy="432048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kern="0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71600" y="3120973"/>
            <a:ext cx="2304256" cy="937544"/>
            <a:chOff x="683568" y="1491630"/>
            <a:chExt cx="2304256" cy="937544"/>
          </a:xfrm>
        </p:grpSpPr>
        <p:sp>
          <p:nvSpPr>
            <p:cNvPr id="11" name="文本框 7"/>
            <p:cNvSpPr txBox="1"/>
            <p:nvPr/>
          </p:nvSpPr>
          <p:spPr>
            <a:xfrm>
              <a:off x="1115616" y="1707654"/>
              <a:ext cx="1872208" cy="510778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240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总领全诗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2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3568" y="1491630"/>
              <a:ext cx="936104" cy="937544"/>
            </a:xfrm>
            <a:prstGeom prst="rect">
              <a:avLst/>
            </a:prstGeom>
            <a:noFill/>
          </p:spPr>
        </p:pic>
      </p:grpSp>
      <p:grpSp>
        <p:nvGrpSpPr>
          <p:cNvPr id="13" name="组合 12"/>
          <p:cNvGrpSpPr/>
          <p:nvPr/>
        </p:nvGrpSpPr>
        <p:grpSpPr>
          <a:xfrm>
            <a:off x="1547664" y="3769045"/>
            <a:ext cx="2304256" cy="937544"/>
            <a:chOff x="683568" y="1491630"/>
            <a:chExt cx="2304256" cy="937544"/>
          </a:xfrm>
        </p:grpSpPr>
        <p:sp>
          <p:nvSpPr>
            <p:cNvPr id="14" name="文本框 7"/>
            <p:cNvSpPr txBox="1"/>
            <p:nvPr/>
          </p:nvSpPr>
          <p:spPr>
            <a:xfrm>
              <a:off x="1115616" y="1707654"/>
              <a:ext cx="1872208" cy="510778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240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英雄气概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3568" y="1491630"/>
              <a:ext cx="936104" cy="937544"/>
            </a:xfrm>
            <a:prstGeom prst="rect">
              <a:avLst/>
            </a:prstGeom>
            <a:noFill/>
          </p:spPr>
        </p:pic>
      </p:grpSp>
      <p:cxnSp>
        <p:nvCxnSpPr>
          <p:cNvPr id="16" name="直接连接符 15"/>
          <p:cNvCxnSpPr/>
          <p:nvPr/>
        </p:nvCxnSpPr>
        <p:spPr>
          <a:xfrm>
            <a:off x="1187624" y="3100658"/>
            <a:ext cx="1435481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907704" y="2643758"/>
            <a:ext cx="715401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69290" y="1459230"/>
            <a:ext cx="7617460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556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）红军不怕远征难，</a:t>
            </a:r>
            <a:r>
              <a:rPr kumimoji="0" lang="zh-CN" altLang="en-US" sz="2800" b="1" i="0" u="sng" strike="noStrike" cap="none" normalizeH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 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）更喜岷山千里雪，</a:t>
            </a:r>
            <a:r>
              <a:rPr kumimoji="0" lang="zh-CN" altLang="en-US" sz="2800" b="1" i="0" u="sng" strike="noStrike" cap="none" normalizeH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 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）</a:t>
            </a:r>
            <a:r>
              <a:rPr kumimoji="0" lang="zh-CN" altLang="en-US" sz="2800" b="1" i="0" u="sng" strike="noStrike" cap="none" normalizeH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 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，乌蒙磅礴走泥丸。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4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）</a:t>
            </a:r>
            <a:r>
              <a:rPr kumimoji="0" lang="zh-CN" altLang="en-US" sz="2800" b="1" i="0" u="sng" strike="noStrike" cap="none" normalizeH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 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，大渡桥横铁索寒。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3595" y="987574"/>
            <a:ext cx="20002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n-ea"/>
              </a:rPr>
              <a:t>一、填空</a:t>
            </a:r>
            <a:endParaRPr lang="zh-CN" altLang="en-US" sz="3200" b="1" dirty="0" smtClean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90440" y="1563638"/>
            <a:ext cx="269303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万水千山只等闲 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90440" y="2199908"/>
            <a:ext cx="294513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三军过后尽开颜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24685" y="2859782"/>
            <a:ext cx="27146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五岭逶迤腾细浪 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99920" y="3507854"/>
            <a:ext cx="28860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金沙水拍云崖暖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22989"/>
            <a:ext cx="2268000" cy="692577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4558" y="1491630"/>
            <a:ext cx="764386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A.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七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律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</a:t>
            </a:r>
            <a:r>
              <a:rPr lang="en-US" altLang="zh-CN" sz="2400" b="1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lù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云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崖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</a:t>
            </a:r>
            <a:r>
              <a:rPr lang="en-US" altLang="zh-CN" sz="2400" b="1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yá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闲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</a:t>
            </a:r>
            <a:r>
              <a:rPr lang="en-US" altLang="zh-CN" sz="2400" b="1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xián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迤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逦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</a:t>
            </a:r>
            <a:r>
              <a:rPr lang="en-US" altLang="zh-CN" sz="2400" b="1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yí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逶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迤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</a:t>
            </a:r>
            <a:r>
              <a:rPr lang="en-US" altLang="zh-CN" sz="2400" b="1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yí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铁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索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</a:t>
            </a:r>
            <a:r>
              <a:rPr lang="en-US" altLang="zh-CN" sz="2400" b="1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suǒ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征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</a:t>
            </a:r>
            <a:r>
              <a:rPr lang="en-US" altLang="zh-CN" sz="2400" b="1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zhēnɡ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 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磅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秤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</a:t>
            </a:r>
            <a:r>
              <a:rPr lang="en-US" altLang="zh-CN" sz="2400" b="1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bànɡ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 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磅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礴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</a:t>
            </a:r>
            <a:r>
              <a:rPr lang="en-US" altLang="zh-CN" sz="2400" b="1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pánɡ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岷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山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</a:t>
            </a:r>
            <a:r>
              <a:rPr lang="en-US" altLang="zh-CN" sz="2400" b="1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mín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 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蒙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骗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</a:t>
            </a:r>
            <a:r>
              <a:rPr lang="en-US" altLang="zh-CN" sz="2400" b="1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ménɡ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蒙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</a:t>
            </a:r>
            <a:r>
              <a:rPr lang="en-US" altLang="zh-CN" sz="2400" b="1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ménɡ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546815"/>
            <a:ext cx="88408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二、下列词语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中红色字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注音无误的一项是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(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)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956376" y="608370"/>
            <a:ext cx="56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728" y="1112426"/>
            <a:ext cx="6572296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万水千山只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等闲。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五岭逶迤腾细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浪。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411510"/>
            <a:ext cx="63642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三、结合语境，解释下列加点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词语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15426" y="1853014"/>
            <a:ext cx="1144815" cy="523220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平常。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55431" y="3344674"/>
            <a:ext cx="7649017" cy="523220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道路、山脉、河流等弯弯曲曲延续不绝的样子。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054095" y="170765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55976" y="170765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987824" y="300379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289705" y="300379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1043608" y="1491630"/>
            <a:ext cx="7272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本课生字词写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遍，词语解释写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有感情地朗读全诗。背诵并默写诗歌。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诗的解释总结在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本子上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　　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207786" y="1601883"/>
            <a:ext cx="6534472" cy="129614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23478"/>
            <a:ext cx="1282378" cy="504056"/>
          </a:xfrm>
          <a:prstGeom prst="rect">
            <a:avLst/>
          </a:prstGeom>
        </p:spPr>
      </p:pic>
      <p:sp>
        <p:nvSpPr>
          <p:cNvPr id="19" name="文本框 15"/>
          <p:cNvSpPr txBox="1"/>
          <p:nvPr/>
        </p:nvSpPr>
        <p:spPr>
          <a:xfrm>
            <a:off x="6138167" y="4227934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>
            <a:off x="8537502" y="433887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 rot="10800000">
            <a:off x="6003708" y="433887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grpSp>
        <p:nvGrpSpPr>
          <p:cNvPr id="22" name="组合 21"/>
          <p:cNvGrpSpPr/>
          <p:nvPr/>
        </p:nvGrpSpPr>
        <p:grpSpPr>
          <a:xfrm>
            <a:off x="1403648" y="1635646"/>
            <a:ext cx="6826994" cy="1228618"/>
            <a:chOff x="1489422" y="1635646"/>
            <a:chExt cx="6826994" cy="1228618"/>
          </a:xfrm>
        </p:grpSpPr>
        <p:sp>
          <p:nvSpPr>
            <p:cNvPr id="23" name="TextBox 22"/>
            <p:cNvSpPr txBox="1"/>
            <p:nvPr/>
          </p:nvSpPr>
          <p:spPr>
            <a:xfrm>
              <a:off x="2785566" y="1646080"/>
              <a:ext cx="55308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七律</a:t>
              </a:r>
              <a:r>
                <a:rPr lang="en-US" altLang="zh-CN" sz="72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·</a:t>
              </a:r>
              <a:r>
                <a:rPr lang="zh-CN" altLang="en-US" sz="72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长征</a:t>
              </a:r>
              <a:endParaRPr lang="zh-CN" altLang="en-US" sz="7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9422" y="1635646"/>
              <a:ext cx="1228618" cy="1228618"/>
            </a:xfrm>
            <a:prstGeom prst="rect">
              <a:avLst/>
            </a:prstGeom>
          </p:spPr>
        </p:pic>
        <p:sp>
          <p:nvSpPr>
            <p:cNvPr id="25" name="文本框 6"/>
            <p:cNvSpPr txBox="1"/>
            <p:nvPr/>
          </p:nvSpPr>
          <p:spPr>
            <a:xfrm>
              <a:off x="1852933" y="1700103"/>
              <a:ext cx="57259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6000" b="1" dirty="0" smtClean="0">
                  <a:solidFill>
                    <a:srgbClr val="FF6E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kumimoji="1" lang="zh-CN" altLang="en-US" sz="6600" b="1" dirty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0837" y="1347614"/>
            <a:ext cx="7134487" cy="269266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七律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长征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毛泽东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红军不怕（        ），万水千山（        ）。 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五岭（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）腾细浪，乌蒙（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）走泥丸。 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金沙水拍（       ），大渡桥横（         ）。 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更喜岷山（       ），三军过后（         ）。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107504" y="522192"/>
            <a:ext cx="889248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根据下面的提示，尝试背诵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律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长征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528" y="26749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788294" y="378195"/>
            <a:ext cx="7416824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小组合作学习后三联，体会红军长征的艰难与不怕困难的豪情壮志。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0431" y="1580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>
            <a:off x="611560" y="1462751"/>
            <a:ext cx="1080120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颔联</a:t>
            </a:r>
            <a:endParaRPr lang="zh-CN" altLang="en-US" sz="2800" b="1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84411" y="1507925"/>
            <a:ext cx="1564053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写“千山”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31513" y="1496237"/>
            <a:ext cx="5544616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五岭逶迤腾细浪，乌蒙磅礴走泥丸。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776994" y="2021422"/>
            <a:ext cx="57606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193755" y="2021422"/>
            <a:ext cx="57606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标注 10"/>
          <p:cNvSpPr/>
          <p:nvPr/>
        </p:nvSpPr>
        <p:spPr>
          <a:xfrm>
            <a:off x="1959505" y="1292540"/>
            <a:ext cx="2520280" cy="313767"/>
          </a:xfrm>
          <a:prstGeom prst="wedgeRoundRectCallout">
            <a:avLst>
              <a:gd name="adj1" fmla="val -331"/>
              <a:gd name="adj2" fmla="val 82097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/>
              <a:t>弯弯曲曲、延</a:t>
            </a:r>
            <a:r>
              <a:rPr lang="zh-CN" altLang="en-US" sz="2000" b="1" dirty="0"/>
              <a:t>绵不</a:t>
            </a:r>
            <a:r>
              <a:rPr lang="zh-CN" altLang="en-US" sz="2000" b="1" dirty="0" smtClean="0"/>
              <a:t>绝</a:t>
            </a:r>
            <a:endParaRPr lang="zh-CN" altLang="en-US" sz="2000" b="1" dirty="0"/>
          </a:p>
        </p:txBody>
      </p:sp>
      <p:sp>
        <p:nvSpPr>
          <p:cNvPr id="12" name="圆角矩形标注 11"/>
          <p:cNvSpPr/>
          <p:nvPr/>
        </p:nvSpPr>
        <p:spPr>
          <a:xfrm>
            <a:off x="5280339" y="1292540"/>
            <a:ext cx="1338899" cy="313768"/>
          </a:xfrm>
          <a:prstGeom prst="wedgeRoundRectCallout">
            <a:avLst>
              <a:gd name="adj1" fmla="val -36779"/>
              <a:gd name="adj2" fmla="val 76218"/>
              <a:gd name="adj3" fmla="val 16667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/>
              <a:t>气势盛大</a:t>
            </a:r>
            <a:endParaRPr lang="zh-CN" altLang="en-US" sz="2000" b="1" dirty="0"/>
          </a:p>
        </p:txBody>
      </p:sp>
      <p:pic>
        <p:nvPicPr>
          <p:cNvPr id="13" name="Picture 2" descr="C:\Users\WINDOWS7\Desktop\下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698" y="2128945"/>
            <a:ext cx="2596447" cy="1729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WINDOWS7\Desktop\下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128945"/>
            <a:ext cx="2644089" cy="172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683567" y="3939902"/>
            <a:ext cx="7848873" cy="1123712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  <a:prstDash val="dashDot"/>
            <a:miter lim="800000"/>
          </a:ln>
        </p:spPr>
        <p:txBody>
          <a:bodyPr wrap="square">
            <a:spAutoFit/>
          </a:bodyPr>
          <a:lstStyle/>
          <a:p>
            <a:pPr indent="457200"/>
            <a:r>
              <a:rPr lang="en-US" altLang="zh-CN" sz="2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五岭山脉高低起伏连绵不绝，在红军战士眼里就像是翻腾着的小浪花，乌蒙山这样的高大雄伟，气势磅礴，在红军战士眼里也不过是脚边滚过的小泥球而已。</a:t>
            </a:r>
            <a:endParaRPr lang="zh-CN" altLang="en-US" sz="20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8" grpId="0"/>
      <p:bldP spid="11" grpId="0" animBg="1"/>
      <p:bldP spid="12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720" y="771550"/>
            <a:ext cx="4815339" cy="3203687"/>
          </a:xfrm>
          <a:prstGeom prst="rect">
            <a:avLst/>
          </a:prstGeom>
        </p:spPr>
      </p:pic>
      <p:pic>
        <p:nvPicPr>
          <p:cNvPr id="5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1" b="5872"/>
          <a:stretch>
            <a:fillRect/>
          </a:stretch>
        </p:blipFill>
        <p:spPr bwMode="auto">
          <a:xfrm>
            <a:off x="2199225" y="1149257"/>
            <a:ext cx="4520327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15"/>
          <p:cNvSpPr txBox="1"/>
          <p:nvPr/>
        </p:nvSpPr>
        <p:spPr>
          <a:xfrm>
            <a:off x="3257847" y="123478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iconfont-1191-870150"/>
          <p:cNvSpPr>
            <a:spLocks noChangeAspect="1"/>
          </p:cNvSpPr>
          <p:nvPr/>
        </p:nvSpPr>
        <p:spPr bwMode="auto">
          <a:xfrm>
            <a:off x="5657182" y="23441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9" name="iconfont-1191-870150"/>
          <p:cNvSpPr>
            <a:spLocks noChangeAspect="1"/>
          </p:cNvSpPr>
          <p:nvPr/>
        </p:nvSpPr>
        <p:spPr bwMode="auto">
          <a:xfrm rot="10800000">
            <a:off x="3123388" y="23441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5979581" y="3101563"/>
            <a:ext cx="1059582" cy="1059582"/>
          </a:xfrm>
          <a:prstGeom prst="rect">
            <a:avLst/>
          </a:prstGeom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2767258" y="3969578"/>
            <a:ext cx="360948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点击图片，播放视频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 descr="C:\Users\WINDOWS7\Desktop\下载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905" y="1108337"/>
            <a:ext cx="2596447" cy="1729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WINDOWS7\Desktop\下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863" y="1108337"/>
            <a:ext cx="2644089" cy="172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爆炸形 1 37"/>
          <p:cNvSpPr/>
          <p:nvPr/>
        </p:nvSpPr>
        <p:spPr>
          <a:xfrm>
            <a:off x="3980674" y="1419622"/>
            <a:ext cx="1383414" cy="1296144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难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pic>
        <p:nvPicPr>
          <p:cNvPr id="52" name="Picture 10" descr="http://img2.3png.com/b37b979806138127f52352dc7aa3501246d7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b="9144"/>
          <a:stretch>
            <a:fillRect/>
          </a:stretch>
        </p:blipFill>
        <p:spPr bwMode="auto">
          <a:xfrm>
            <a:off x="2436525" y="3325698"/>
            <a:ext cx="934697" cy="381977"/>
          </a:xfrm>
          <a:prstGeom prst="rect">
            <a:avLst/>
          </a:prstGeom>
          <a:noFill/>
        </p:spPr>
      </p:pic>
      <p:pic>
        <p:nvPicPr>
          <p:cNvPr id="53" name="Picture 12" descr="http://img1.gtimg.com/rushidao/pics/hv1/3/218/1914/12451344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BFA"/>
              </a:clrFrom>
              <a:clrTo>
                <a:srgbClr val="FFFBF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804" b="91736" l="11000" r="91000"/>
                    </a14:imgEffect>
                  </a14:imgLayer>
                </a14:imgProps>
              </a:ext>
            </a:extLst>
          </a:blip>
          <a:srcRect l="10514" t="19310"/>
          <a:stretch>
            <a:fillRect/>
          </a:stretch>
        </p:blipFill>
        <p:spPr bwMode="auto">
          <a:xfrm>
            <a:off x="6084168" y="3325698"/>
            <a:ext cx="792088" cy="518533"/>
          </a:xfrm>
          <a:prstGeom prst="rect">
            <a:avLst/>
          </a:prstGeom>
          <a:noFill/>
        </p:spPr>
      </p:pic>
      <p:grpSp>
        <p:nvGrpSpPr>
          <p:cNvPr id="54" name="组合 5"/>
          <p:cNvGrpSpPr/>
          <p:nvPr/>
        </p:nvGrpSpPr>
        <p:grpSpPr>
          <a:xfrm>
            <a:off x="3203848" y="3933395"/>
            <a:ext cx="1728192" cy="937544"/>
            <a:chOff x="683568" y="1491630"/>
            <a:chExt cx="1728192" cy="937544"/>
          </a:xfrm>
        </p:grpSpPr>
        <p:sp>
          <p:nvSpPr>
            <p:cNvPr id="55" name="文本框 7"/>
            <p:cNvSpPr txBox="1"/>
            <p:nvPr/>
          </p:nvSpPr>
          <p:spPr>
            <a:xfrm>
              <a:off x="1115616" y="1707654"/>
              <a:ext cx="1296144" cy="510778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400" b="1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夸张</a:t>
              </a:r>
              <a:endPara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6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3568" y="1491630"/>
              <a:ext cx="936104" cy="937544"/>
            </a:xfrm>
            <a:prstGeom prst="rect">
              <a:avLst/>
            </a:prstGeom>
            <a:noFill/>
          </p:spPr>
        </p:pic>
      </p:grpSp>
      <p:grpSp>
        <p:nvGrpSpPr>
          <p:cNvPr id="57" name="组合 8"/>
          <p:cNvGrpSpPr/>
          <p:nvPr/>
        </p:nvGrpSpPr>
        <p:grpSpPr>
          <a:xfrm>
            <a:off x="1475656" y="3926075"/>
            <a:ext cx="1800200" cy="937544"/>
            <a:chOff x="683568" y="1491630"/>
            <a:chExt cx="1800200" cy="937544"/>
          </a:xfrm>
        </p:grpSpPr>
        <p:sp>
          <p:nvSpPr>
            <p:cNvPr id="58" name="文本框 7"/>
            <p:cNvSpPr txBox="1"/>
            <p:nvPr/>
          </p:nvSpPr>
          <p:spPr>
            <a:xfrm>
              <a:off x="1115616" y="1707654"/>
              <a:ext cx="1368152" cy="510778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400" b="1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对比</a:t>
              </a:r>
              <a:endPara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9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3568" y="1491630"/>
              <a:ext cx="936104" cy="937544"/>
            </a:xfrm>
            <a:prstGeom prst="rect">
              <a:avLst/>
            </a:prstGeom>
            <a:noFill/>
          </p:spPr>
        </p:pic>
      </p:grpSp>
      <p:grpSp>
        <p:nvGrpSpPr>
          <p:cNvPr id="60" name="组合 30"/>
          <p:cNvGrpSpPr/>
          <p:nvPr/>
        </p:nvGrpSpPr>
        <p:grpSpPr>
          <a:xfrm>
            <a:off x="5052781" y="3980326"/>
            <a:ext cx="2515884" cy="890613"/>
            <a:chOff x="5296476" y="3061629"/>
            <a:chExt cx="2515884" cy="890613"/>
          </a:xfrm>
        </p:grpSpPr>
        <p:sp>
          <p:nvSpPr>
            <p:cNvPr id="61" name="文本框 7"/>
            <p:cNvSpPr txBox="1"/>
            <p:nvPr/>
          </p:nvSpPr>
          <p:spPr>
            <a:xfrm>
              <a:off x="5652120" y="3219822"/>
              <a:ext cx="2160240" cy="510778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藐视困难</a:t>
              </a:r>
              <a:endParaRPr lang="en-US" altLang="zh-CN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2" name="Picture 2" descr="http://bpic.588ku.com/art_origin_min_pic/19/03/16/93566523f749c9dcf58a171eb2e13cbf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0943860">
              <a:off x="5296476" y="3061629"/>
              <a:ext cx="889244" cy="890613"/>
            </a:xfrm>
            <a:prstGeom prst="rect">
              <a:avLst/>
            </a:prstGeom>
            <a:noFill/>
          </p:spPr>
        </p:pic>
      </p:grpSp>
      <p:sp>
        <p:nvSpPr>
          <p:cNvPr id="63" name="爆炸形 1 62"/>
          <p:cNvSpPr/>
          <p:nvPr/>
        </p:nvSpPr>
        <p:spPr>
          <a:xfrm>
            <a:off x="3784269" y="2791807"/>
            <a:ext cx="1776223" cy="1296144"/>
          </a:xfrm>
          <a:prstGeom prst="irregularSeal1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 smtClean="0">
                <a:solidFill>
                  <a:schemeClr val="tx1"/>
                </a:solidFill>
              </a:rPr>
              <a:t>不怕难</a:t>
            </a:r>
            <a:endParaRPr lang="zh-CN" altLang="en-US" sz="2100" b="1" dirty="0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71938" y="339502"/>
            <a:ext cx="5544616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五岭逶迤腾细浪，乌蒙磅礴走泥丸。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6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51720" y="483518"/>
            <a:ext cx="5544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金沙水拍云崖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暖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，大渡桥横铁索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寒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683568" y="1347614"/>
            <a:ext cx="7992888" cy="1567731"/>
          </a:xfrm>
          <a:prstGeom prst="roundRect">
            <a:avLst/>
          </a:prstGeom>
          <a:noFill/>
          <a:ln w="9525">
            <a:solidFill>
              <a:schemeClr val="tx1"/>
            </a:solidFill>
            <a:prstDash val="dashDot"/>
            <a:miter lim="800000"/>
          </a:ln>
        </p:spPr>
        <p:txBody>
          <a:bodyPr wrap="square">
            <a:spAutoFit/>
          </a:bodyPr>
          <a:lstStyle/>
          <a:p>
            <a:pPr indent="457200" defTabSz="912495" eaLnBrk="0" fontAlgn="base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defRPr/>
            </a:pPr>
            <a:r>
              <a:rPr lang="en-US" altLang="zh-CN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湍急的流水拍打着金沙江两岸高耸的山崖，给人以温暖的感觉。大渡河上的泸定桥，只剩下十几根铁索，使人感到深深的寒意。</a:t>
            </a:r>
            <a:endParaRPr lang="zh-CN" altLang="en-US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3568" y="536362"/>
            <a:ext cx="1080120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颈联</a:t>
            </a:r>
            <a:endParaRPr lang="zh-CN" altLang="en-US" sz="2800" b="1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>
            <a:hlinkClick r:id="rId1" action="ppaction://hlinkfile"/>
          </p:cNvPr>
          <p:cNvSpPr/>
          <p:nvPr/>
        </p:nvSpPr>
        <p:spPr>
          <a:xfrm>
            <a:off x="1043608" y="3219822"/>
            <a:ext cx="74637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这两句写了两个长征故事：巧渡金沙江、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action="ppaction://hlinkfile"/>
              </a:rPr>
              <a:t>飞夺泸定桥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36879" y="483518"/>
            <a:ext cx="1564053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写“万水”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7814369" y="3345027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444411" y="411510"/>
            <a:ext cx="6408503" cy="5730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怎样理解诗中的“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暖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”和“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寒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”？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2540100"/>
            <a:ext cx="3823970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“暖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”字温馨喜悦，表现的是战胜困难时的激动。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640" y="1220047"/>
            <a:ext cx="2019145" cy="1247943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4943585" y="2499742"/>
            <a:ext cx="3606165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“寒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”字冷峻严酷，传递的是九死一生后的回味。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54430" y="1290167"/>
            <a:ext cx="2290824" cy="1107702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611560" y="3348013"/>
            <a:ext cx="8061651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者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用一“暖”一“寒”两种感觉互相对比，既表达了红军渡过金沙江后的喜悦，又表现了夺取泸定桥的惊心动魄，足见红军的神勇无比。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7704" y="483518"/>
            <a:ext cx="5544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更喜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岷山千里雪，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三军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过后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尽开颜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030514" y="1042648"/>
            <a:ext cx="57606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724128" y="1059582"/>
            <a:ext cx="7920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83568" y="536362"/>
            <a:ext cx="1080120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尾联</a:t>
            </a:r>
            <a:endParaRPr lang="zh-CN" altLang="en-US" sz="2800" b="1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467544" y="1707654"/>
            <a:ext cx="4680520" cy="2232248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70" y="1779662"/>
            <a:ext cx="276225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右箭头 7"/>
          <p:cNvSpPr/>
          <p:nvPr/>
        </p:nvSpPr>
        <p:spPr>
          <a:xfrm>
            <a:off x="3424067" y="1958634"/>
            <a:ext cx="468052" cy="130492"/>
          </a:xfrm>
          <a:prstGeom prst="rightArrow">
            <a:avLst>
              <a:gd name="adj1" fmla="val 50000"/>
              <a:gd name="adj2" fmla="val 46350"/>
            </a:avLst>
          </a:prstGeom>
          <a:solidFill>
            <a:srgbClr val="FF0000"/>
          </a:solidFill>
          <a:ln w="22225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kern="0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3424067" y="2475041"/>
            <a:ext cx="468052" cy="130492"/>
          </a:xfrm>
          <a:prstGeom prst="rightArrow">
            <a:avLst>
              <a:gd name="adj1" fmla="val 50000"/>
              <a:gd name="adj2" fmla="val 46350"/>
            </a:avLst>
          </a:prstGeom>
          <a:solidFill>
            <a:srgbClr val="FF0000"/>
          </a:solidFill>
          <a:ln w="22225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kern="0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3424067" y="2991448"/>
            <a:ext cx="468052" cy="130492"/>
          </a:xfrm>
          <a:prstGeom prst="rightArrow">
            <a:avLst>
              <a:gd name="adj1" fmla="val 50000"/>
              <a:gd name="adj2" fmla="val 46350"/>
            </a:avLst>
          </a:prstGeom>
          <a:solidFill>
            <a:srgbClr val="FF0000"/>
          </a:solidFill>
          <a:ln w="22225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kern="0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3424067" y="3507854"/>
            <a:ext cx="468052" cy="130492"/>
          </a:xfrm>
          <a:prstGeom prst="rightArrow">
            <a:avLst>
              <a:gd name="adj1" fmla="val 50000"/>
              <a:gd name="adj2" fmla="val 46350"/>
            </a:avLst>
          </a:prstGeom>
          <a:solidFill>
            <a:srgbClr val="FF0000"/>
          </a:solidFill>
          <a:ln w="22225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kern="0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87844" y="175320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过五岭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87844" y="2270063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越乌蒙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87844" y="2786924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渡金沙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87844" y="3303786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抢大渡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23000" y="1157428"/>
            <a:ext cx="24406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对上文的情感收束</a:t>
            </a:r>
            <a:endParaRPr lang="zh-CN" altLang="en-US" sz="2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右箭头 26"/>
          <p:cNvSpPr/>
          <p:nvPr/>
        </p:nvSpPr>
        <p:spPr>
          <a:xfrm rot="16200000">
            <a:off x="2039338" y="1215980"/>
            <a:ext cx="468052" cy="299272"/>
          </a:xfrm>
          <a:prstGeom prst="rightArrow">
            <a:avLst>
              <a:gd name="adj1" fmla="val 50000"/>
              <a:gd name="adj2" fmla="val 46350"/>
            </a:avLst>
          </a:prstGeom>
          <a:solidFill>
            <a:srgbClr val="00B050"/>
          </a:solidFill>
          <a:ln w="22225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kern="0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00192" y="1189227"/>
            <a:ext cx="2843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胜利即将到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来的欢笑</a:t>
            </a:r>
            <a:endParaRPr lang="zh-CN" altLang="en-US" sz="20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右箭头 29"/>
          <p:cNvSpPr/>
          <p:nvPr/>
        </p:nvSpPr>
        <p:spPr>
          <a:xfrm rot="16200000">
            <a:off x="5916530" y="1247779"/>
            <a:ext cx="468052" cy="299272"/>
          </a:xfrm>
          <a:prstGeom prst="rightArrow">
            <a:avLst>
              <a:gd name="adj1" fmla="val 50000"/>
              <a:gd name="adj2" fmla="val 46350"/>
            </a:avLst>
          </a:prstGeom>
          <a:solidFill>
            <a:srgbClr val="00B050"/>
          </a:solidFill>
          <a:ln w="22225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kern="0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" name="流程图: 可选过程 27"/>
          <p:cNvSpPr/>
          <p:nvPr/>
        </p:nvSpPr>
        <p:spPr>
          <a:xfrm>
            <a:off x="5508104" y="1737326"/>
            <a:ext cx="3312368" cy="2202575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翻过岷山，进入陕北，胜利会师已为时不远，战略大转移的目的已基本实现，与前面的种种喜悦相比，现在的喜悦更胜一筹。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75656" y="4155926"/>
            <a:ext cx="5256584" cy="49244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革命乐观主义精神（体现和升华）</a:t>
            </a:r>
            <a:endParaRPr lang="zh-CN" altLang="en-US" sz="2600" b="1" dirty="0" smtClea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4441842" y="195486"/>
            <a:ext cx="1858350" cy="432048"/>
          </a:xfrm>
          <a:prstGeom prst="wedgeRoundRectCallout">
            <a:avLst>
              <a:gd name="adj1" fmla="val -36779"/>
              <a:gd name="adj2" fmla="val 76218"/>
              <a:gd name="adj3" fmla="val 16667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这里指红军队伍</a:t>
            </a:r>
            <a:endParaRPr lang="zh-CN" altLang="en-US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2" grpId="0" animBg="1"/>
      <p:bldP spid="15" grpId="0" animBg="1"/>
      <p:bldP spid="16" grpId="0"/>
      <p:bldP spid="17" grpId="0"/>
      <p:bldP spid="18" grpId="0"/>
      <p:bldP spid="19" grpId="0"/>
      <p:bldP spid="24" grpId="0"/>
      <p:bldP spid="27" grpId="0" animBg="1"/>
      <p:bldP spid="29" grpId="0"/>
      <p:bldP spid="30" grpId="0" animBg="1"/>
      <p:bldP spid="28" grpId="0" animBg="1"/>
      <p:bldP spid="32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570" y="785429"/>
            <a:ext cx="8024902" cy="1786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学习完课文后，请同学们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朗读阅读链接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——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毛泽东的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菩萨蛮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·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大柏地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，感受毛泽东的革命情怀。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17287" y="48351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9885"/>
            <a:ext cx="340042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94116" y="898352"/>
            <a:ext cx="4282340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自学提示：了解这首诗的创作背景，在朗读中体会长征的艰难历程，感受毛泽东乐观豪迈的胸襟及革命情怀。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79211" y="55552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667546" y="1491630"/>
            <a:ext cx="598263" cy="2160240"/>
          </a:xfrm>
          <a:prstGeom prst="roundRect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七律</a:t>
            </a:r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·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长征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409825" y="1491630"/>
            <a:ext cx="236372" cy="2304256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813979" y="1491630"/>
            <a:ext cx="2203673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总写（首联）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62221" y="2931790"/>
            <a:ext cx="2283908" cy="95410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分写（颔联、颈联、尾联）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 rot="10800000">
            <a:off x="7236297" y="1286065"/>
            <a:ext cx="236372" cy="2734796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200"/>
          </a:p>
        </p:txBody>
      </p:sp>
      <p:sp>
        <p:nvSpPr>
          <p:cNvPr id="9" name="左大括号 8"/>
          <p:cNvSpPr/>
          <p:nvPr/>
        </p:nvSpPr>
        <p:spPr>
          <a:xfrm>
            <a:off x="4162675" y="1178965"/>
            <a:ext cx="236372" cy="1196470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左大括号 9"/>
          <p:cNvSpPr/>
          <p:nvPr/>
        </p:nvSpPr>
        <p:spPr>
          <a:xfrm>
            <a:off x="4238750" y="2631096"/>
            <a:ext cx="236372" cy="1417445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7668344" y="1884405"/>
            <a:ext cx="582755" cy="1716892"/>
          </a:xfrm>
          <a:prstGeom prst="roundRect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英雄气概</a:t>
            </a:r>
            <a:endParaRPr lang="zh-CN" altLang="en-US" sz="2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44310" y="1176190"/>
            <a:ext cx="2376262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红军不怕远征难</a:t>
            </a:r>
            <a:endParaRPr lang="zh-CN" altLang="en-US" sz="2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44310" y="1972550"/>
            <a:ext cx="2376262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万水千山只等闲</a:t>
            </a:r>
            <a:endParaRPr lang="zh-CN" altLang="en-US" sz="2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44310" y="2571750"/>
            <a:ext cx="2376262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过五岭、越乌蒙</a:t>
            </a:r>
            <a:endParaRPr lang="zh-CN" altLang="en-US" sz="2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44310" y="3115736"/>
            <a:ext cx="2376262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渡金沙、抢大渡</a:t>
            </a:r>
            <a:endParaRPr lang="zh-CN" altLang="en-US" sz="2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44310" y="3655064"/>
            <a:ext cx="2376262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翻岷山</a:t>
            </a:r>
            <a:endParaRPr lang="zh-CN" altLang="en-US" sz="2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602" y="158621"/>
            <a:ext cx="2268000" cy="69257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22" y="152563"/>
            <a:ext cx="450000" cy="559756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720370" y="111437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275606"/>
            <a:ext cx="82089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/>
              <a:t>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七律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在长征胜利前夕写下的一首旧体诗，为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。其中既有高度的概括，又有典型生动的事例；既写了闻所未闻的险山恶水，又写了惊天动地的伟大战斗。表现出红军顶天立地的高大英雄形象及革命的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精神。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41058" y="1275606"/>
            <a:ext cx="17110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毛泽东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06040" y="3363838"/>
            <a:ext cx="21161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乐观主义</a:t>
            </a:r>
            <a:endParaRPr lang="zh-CN" altLang="en-US" sz="16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18500" y="1800356"/>
            <a:ext cx="23336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七言律诗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57554" y="987574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毛泽东诗词名句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1648" y="1488210"/>
            <a:ext cx="77768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雄关漫道真如铁，而今迈步从头越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——《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忆秦娥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娄山关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横空出世，莽昆仑，阅尽人间春色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——《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念奴娇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昆仑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从头越，苍山如海，残阳如血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——《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忆秦娥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娄山关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我欲因之梦寥廓，芙蓉国里尽朝晖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——《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七律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答友人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808575" y="1131590"/>
            <a:ext cx="7453487" cy="3312368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1475656" y="1664389"/>
            <a:ext cx="6120680" cy="2168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全</a:t>
            </a:r>
            <a:r>
              <a:rPr lang="zh-CN" altLang="en-US" sz="2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诗短短</a:t>
            </a:r>
            <a:r>
              <a:rPr lang="en-US" altLang="zh-CN" sz="2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个字，带我们重走了长征路，感受到红军的乐观精神和英雄气概。印证了毛主席不仅是伟大的政治家、思想家和军事家，还是一位杰出的诗人。</a:t>
            </a:r>
            <a:endParaRPr lang="zh-CN" altLang="en-US" sz="2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378185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368426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683568" y="771550"/>
            <a:ext cx="7775086" cy="3312368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20000"/>
              </a:lnSpc>
              <a:spcBef>
                <a:spcPct val="0"/>
              </a:spcBef>
            </a:pPr>
            <a:r>
              <a:rPr kumimoji="0" lang="zh-CN" altLang="en-US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</a:t>
            </a:r>
            <a:r>
              <a:rPr kumimoji="0" lang="zh-CN" alt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毛泽东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1893—1976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字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润之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，湖南湘潭人。中国人民的领袖，马克思主义者，伟大的无产阶级革命家、战略家和理论家，中国共产党、中国人民解放军和中华人民共和国的主要缔造者和领导人、诗人、书法家。作品有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矛盾论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》《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实践论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》《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论持久战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》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沁园春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·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雪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等。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11" y="1059582"/>
            <a:ext cx="2711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一、判断对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错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2711" y="1857370"/>
            <a:ext cx="868378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“万水千山”在诗中指一万条河、一千座山。（   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“等闲”就是平平常常的意思。（   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读“大渡桥横铁索寒”一句时语气要低沉。（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16416" y="1943469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56176" y="2611422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98030" y="3253211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77482"/>
            <a:ext cx="6313780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二、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读一读，说说诗句的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意思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843558"/>
            <a:ext cx="6569710" cy="52197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五岭逶迤腾细浪，乌蒙磅礴走泥丸。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3926" y="2787774"/>
            <a:ext cx="626237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金沙水拍云崖暖，大渡桥横铁索寒。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423104"/>
            <a:ext cx="7649017" cy="1292662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五岭山脉绵延不绝，可在红军眼里不过像翻腾着的细小波浪；乌蒙山高大雄伟，在红军眼里也不过像在脚下滚过的泥丸。</a:t>
            </a:r>
            <a:endParaRPr lang="zh-CN" altLang="en-US" sz="2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3354214"/>
            <a:ext cx="7721025" cy="1292662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金沙江浊浪滔天，湍急的流水拍击着高耸的山崖，溅起阵阵雾水，像是冒出蒸汽一样。大渡河险桥横架，晃动着凌空高悬的根根铁索，寒意阵阵。</a:t>
            </a:r>
            <a:endParaRPr lang="zh-CN" altLang="en-US" sz="2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411510"/>
            <a:ext cx="7643866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+mn-ea"/>
              </a:rPr>
              <a:t>三、我们今天能在和平的环境下，健康快乐地成长，都是烈士们抛头颅洒热血换来的，此时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此刻，你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</a:rPr>
              <a:t>想对这些革命烈士说些什么？</a:t>
            </a:r>
            <a:r>
              <a:rPr lang="zh-CN" altLang="en-US" sz="3200" b="1" dirty="0">
                <a:latin typeface="+mn-ea"/>
              </a:rPr>
              <a:t>　　</a:t>
            </a:r>
            <a:endParaRPr lang="zh-CN" altLang="en-US" sz="3200" b="1" dirty="0">
              <a:latin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562" y="2961239"/>
            <a:ext cx="932329" cy="1213306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3851920" y="2139702"/>
            <a:ext cx="3429024" cy="1643074"/>
          </a:xfrm>
          <a:prstGeom prst="wedgeRoundRectCallout">
            <a:avLst>
              <a:gd name="adj1" fmla="val -67202"/>
              <a:gd name="adj2" fmla="val 15029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敬爱的叔叔阿姨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7575" y="1635646"/>
            <a:ext cx="7368850" cy="145424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搜集阅读红军长征途中的感人故事。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阅读毛泽东的其他诗词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66840" y="1722170"/>
            <a:ext cx="7421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感情地朗读课文，读准字音，读好停顿，读出节奏。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66431"/>
            <a:ext cx="2269879" cy="693151"/>
          </a:xfrm>
          <a:prstGeom prst="rect">
            <a:avLst/>
          </a:prstGeom>
        </p:spPr>
      </p:pic>
      <p:sp>
        <p:nvSpPr>
          <p:cNvPr id="9" name="文本框 14">
            <a:hlinkClick r:id="rId2" action="ppaction://hlinkfile"/>
          </p:cNvPr>
          <p:cNvSpPr txBox="1"/>
          <p:nvPr/>
        </p:nvSpPr>
        <p:spPr>
          <a:xfrm>
            <a:off x="864933" y="34693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74901"/>
            <a:ext cx="443315" cy="551442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3573132" y="768801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629444" y="387781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9" y="267494"/>
            <a:ext cx="4492923" cy="457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631064" y="156363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31840" y="156940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09195" y="194451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31064" y="230255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631064" y="267188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631064" y="304610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609195" y="341544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631064" y="380507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627784" y="412970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131840" y="193322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131840" y="230243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118437" y="267176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131840" y="302904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131840" y="340534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3131840" y="378054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135371" y="414663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6412" y="1494753"/>
            <a:ext cx="7536068" cy="107721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等闲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逶迤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磅 礴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云崖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岷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37940" y="1425902"/>
            <a:ext cx="1181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itchFamily="34" charset="0"/>
                <a:cs typeface="汉语拼音" pitchFamily="34" charset="0"/>
              </a:rPr>
              <a:t>wēi</a:t>
            </a:r>
            <a:r>
              <a:rPr lang="en-US" altLang="zh-CN" sz="2400" dirty="0">
                <a:latin typeface="汉语拼音" pitchFamily="34" charset="0"/>
                <a:cs typeface="汉语拼音" pitchFamily="34" charset="0"/>
              </a:rPr>
              <a:t> </a:t>
            </a:r>
            <a:r>
              <a:rPr lang="en-US" altLang="zh-CN" sz="2400" dirty="0" err="1">
                <a:latin typeface="汉语拼音" pitchFamily="34" charset="0"/>
                <a:cs typeface="汉语拼音" pitchFamily="34" charset="0"/>
              </a:rPr>
              <a:t>yí</a:t>
            </a:r>
            <a:endParaRPr lang="zh-CN" altLang="en-US" sz="2400" dirty="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85824" y="1411193"/>
            <a:ext cx="1438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itchFamily="34" charset="0"/>
                <a:cs typeface="汉语拼音" pitchFamily="34" charset="0"/>
              </a:rPr>
              <a:t>páng</a:t>
            </a:r>
            <a:r>
              <a:rPr lang="en-US" altLang="zh-CN" sz="2400" dirty="0" smtClean="0">
                <a:latin typeface="汉语拼音" pitchFamily="34" charset="0"/>
                <a:cs typeface="汉语拼音" pitchFamily="34" charset="0"/>
              </a:rPr>
              <a:t> </a:t>
            </a:r>
            <a:r>
              <a:rPr lang="en-US" altLang="zh-CN" sz="2400" dirty="0" err="1" smtClean="0">
                <a:latin typeface="汉语拼音" pitchFamily="34" charset="0"/>
                <a:cs typeface="汉语拼音" pitchFamily="34" charset="0"/>
              </a:rPr>
              <a:t>bó</a:t>
            </a:r>
            <a:r>
              <a:rPr lang="en-US" altLang="zh-CN" sz="2400" dirty="0" smtClean="0">
                <a:latin typeface="汉语拼音" pitchFamily="34" charset="0"/>
                <a:cs typeface="汉语拼音" pitchFamily="34" charset="0"/>
              </a:rPr>
              <a:t>  </a:t>
            </a:r>
            <a:endParaRPr lang="zh-CN" altLang="en-US" sz="2400" dirty="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72200" y="1425900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itchFamily="34" charset="0"/>
                <a:cs typeface="汉语拼音" pitchFamily="34" charset="0"/>
              </a:rPr>
              <a:t>mín</a:t>
            </a:r>
            <a:endParaRPr lang="zh-CN" altLang="en-US" sz="2400" dirty="0">
              <a:latin typeface="汉语拼音" pitchFamily="34" charset="0"/>
              <a:cs typeface="汉语拼音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283739"/>
            <a:ext cx="431626" cy="558077"/>
          </a:xfrm>
          <a:prstGeom prst="rect">
            <a:avLst/>
          </a:prstGeom>
        </p:spPr>
      </p:pic>
      <p:sp>
        <p:nvSpPr>
          <p:cNvPr id="11" name="文本框 15"/>
          <p:cNvSpPr txBox="1"/>
          <p:nvPr/>
        </p:nvSpPr>
        <p:spPr>
          <a:xfrm>
            <a:off x="827584" y="195486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对话气泡: 圆角矩形 14"/>
          <p:cNvSpPr/>
          <p:nvPr/>
        </p:nvSpPr>
        <p:spPr>
          <a:xfrm>
            <a:off x="1093706" y="3082084"/>
            <a:ext cx="2880320" cy="1289866"/>
          </a:xfrm>
          <a:prstGeom prst="wedgeRoundRectCallout">
            <a:avLst>
              <a:gd name="adj1" fmla="val -1073"/>
              <a:gd name="adj2" fmla="val -71631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形容道路、山脉、河流等弯弯曲曲延续不绝的样子。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892036" y="2075492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05"/>
          <p:cNvGrpSpPr/>
          <p:nvPr/>
        </p:nvGrpSpPr>
        <p:grpSpPr bwMode="auto">
          <a:xfrm>
            <a:off x="1093912" y="2144650"/>
            <a:ext cx="1127879" cy="1219188"/>
            <a:chOff x="1162050" y="1389813"/>
            <a:chExt cx="1127880" cy="1217720"/>
          </a:xfrm>
          <a:noFill/>
        </p:grpSpPr>
        <p:grpSp>
          <p:nvGrpSpPr>
            <p:cNvPr id="4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" name="直接连接符 4"/>
              <p:cNvCxnSpPr>
                <a:cxnSpLocks noChangeShapeType="1"/>
                <a:endCxn id="6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8" name="直接连接符 7"/>
              <p:cNvCxnSpPr>
                <a:cxnSpLocks noChangeShapeType="1"/>
                <a:endCxn id="6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5" name="文本框 64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72488" y="1389813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律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331640" y="1622277"/>
            <a:ext cx="5405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lǜ</a:t>
            </a:r>
            <a:endParaRPr lang="en-US" altLang="zh-CN" sz="3600" dirty="0"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grpSp>
        <p:nvGrpSpPr>
          <p:cNvPr id="11" name="拼音开关"/>
          <p:cNvGrpSpPr/>
          <p:nvPr/>
        </p:nvGrpSpPr>
        <p:grpSpPr>
          <a:xfrm>
            <a:off x="7236296" y="555526"/>
            <a:ext cx="1409220" cy="576064"/>
            <a:chOff x="7236296" y="555526"/>
            <a:chExt cx="1409220" cy="576064"/>
          </a:xfrm>
        </p:grpSpPr>
        <p:sp>
          <p:nvSpPr>
            <p:cNvPr id="12" name="椭圆 11"/>
            <p:cNvSpPr/>
            <p:nvPr/>
          </p:nvSpPr>
          <p:spPr>
            <a:xfrm>
              <a:off x="7236296" y="555526"/>
              <a:ext cx="1409220" cy="5760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402250" y="647771"/>
              <a:ext cx="1058181" cy="39157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452320" y="649020"/>
              <a:ext cx="11385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拼音开关</a:t>
              </a:r>
              <a:endPara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324757" y="463105"/>
            <a:ext cx="2783372" cy="369332"/>
          </a:xfrm>
          <a:prstGeom prst="rect">
            <a:avLst/>
          </a:prstGeom>
          <a:gradFill>
            <a:gsLst>
              <a:gs pos="0">
                <a:srgbClr val="5E9EFF"/>
              </a:gs>
              <a:gs pos="0">
                <a:srgbClr val="85C2FF"/>
              </a:gs>
              <a:gs pos="0">
                <a:srgbClr val="C4D6EB"/>
              </a:gs>
              <a:gs pos="100000">
                <a:srgbClr val="FFEBFA"/>
              </a:gs>
            </a:gsLst>
            <a:lin ang="54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点击生字，观看生字视频</a:t>
            </a:r>
            <a:endParaRPr lang="zh-CN" altLang="en-US" sz="1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05"/>
          <p:cNvGrpSpPr/>
          <p:nvPr/>
        </p:nvGrpSpPr>
        <p:grpSpPr bwMode="auto">
          <a:xfrm>
            <a:off x="2987824" y="2103239"/>
            <a:ext cx="1152128" cy="1236793"/>
            <a:chOff x="1127647" y="1372229"/>
            <a:chExt cx="1152129" cy="1235304"/>
          </a:xfrm>
          <a:noFill/>
        </p:grpSpPr>
        <p:grpSp>
          <p:nvGrpSpPr>
            <p:cNvPr id="17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19" name="矩形 1">
                <a:hlinkClick r:id="rId2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0" name="直接连接符 4"/>
              <p:cNvCxnSpPr>
                <a:cxnSpLocks noChangeShapeType="1"/>
                <a:endCxn id="19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21" name="直接连接符 20"/>
              <p:cNvCxnSpPr>
                <a:cxnSpLocks noChangeShapeType="1"/>
                <a:endCxn id="19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18" name="文本框 64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27647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崖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195844" y="1599183"/>
            <a:ext cx="7280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汉语拼音" pitchFamily="34" charset="0"/>
                <a:cs typeface="汉语拼音" pitchFamily="34" charset="0"/>
              </a:rPr>
              <a:t>yá</a:t>
            </a:r>
            <a:endParaRPr lang="en-US" altLang="zh-CN" sz="3600" dirty="0"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grpSp>
        <p:nvGrpSpPr>
          <p:cNvPr id="23" name="组合 105"/>
          <p:cNvGrpSpPr/>
          <p:nvPr/>
        </p:nvGrpSpPr>
        <p:grpSpPr bwMode="auto">
          <a:xfrm>
            <a:off x="5034709" y="2103239"/>
            <a:ext cx="1158788" cy="1236793"/>
            <a:chOff x="1162050" y="1372229"/>
            <a:chExt cx="1158789" cy="1235304"/>
          </a:xfrm>
          <a:noFill/>
        </p:grpSpPr>
        <p:grpSp>
          <p:nvGrpSpPr>
            <p:cNvPr id="24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2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7" name="直接连接符 4"/>
              <p:cNvCxnSpPr>
                <a:cxnSpLocks noChangeShapeType="1"/>
                <a:endCxn id="26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28" name="直接连接符 27"/>
              <p:cNvCxnSpPr>
                <a:cxnSpLocks noChangeShapeType="1"/>
                <a:endCxn id="26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25" name="文本框 64">
              <a:hlinkClick r:id="rId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203397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渡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236884" y="1599183"/>
            <a:ext cx="847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>
                <a:latin typeface="汉语拼音" pitchFamily="34" charset="0"/>
                <a:cs typeface="汉语拼音" pitchFamily="34" charset="0"/>
              </a:rPr>
              <a:t>dù</a:t>
            </a:r>
            <a:endParaRPr lang="en-US" altLang="zh-CN" sz="3600" dirty="0"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grpSp>
        <p:nvGrpSpPr>
          <p:cNvPr id="30" name="组合 105"/>
          <p:cNvGrpSpPr/>
          <p:nvPr/>
        </p:nvGrpSpPr>
        <p:grpSpPr bwMode="auto">
          <a:xfrm>
            <a:off x="6906917" y="2090582"/>
            <a:ext cx="1158788" cy="1236793"/>
            <a:chOff x="1162050" y="1372229"/>
            <a:chExt cx="1158789" cy="1235304"/>
          </a:xfrm>
          <a:noFill/>
        </p:grpSpPr>
        <p:grpSp>
          <p:nvGrpSpPr>
            <p:cNvPr id="31" name="组合 7"/>
            <p:cNvGrpSpPr/>
            <p:nvPr/>
          </p:nvGrpSpPr>
          <p:grpSpPr bwMode="auto">
            <a:xfrm>
              <a:off x="1162050" y="1494092"/>
              <a:ext cx="1117726" cy="1113441"/>
              <a:chOff x="2437" y="2022"/>
              <a:chExt cx="1662" cy="1654"/>
            </a:xfrm>
            <a:grpFill/>
          </p:grpSpPr>
          <p:sp>
            <p:nvSpPr>
              <p:cNvPr id="33" name="矩形 1">
                <a:hlinkClick r:id="rId5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662" cy="1644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4" name="直接连接符 4"/>
              <p:cNvCxnSpPr>
                <a:cxnSpLocks noChangeShapeType="1"/>
                <a:endCxn id="33" idx="3"/>
              </p:cNvCxnSpPr>
              <p:nvPr/>
            </p:nvCxnSpPr>
            <p:spPr bwMode="auto">
              <a:xfrm flipV="1">
                <a:off x="2463" y="2854"/>
                <a:ext cx="1636" cy="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35" name="直接连接符 34"/>
              <p:cNvCxnSpPr>
                <a:cxnSpLocks noChangeShapeType="1"/>
                <a:endCxn id="33" idx="2"/>
              </p:cNvCxnSpPr>
              <p:nvPr/>
            </p:nvCxnSpPr>
            <p:spPr bwMode="auto">
              <a:xfrm>
                <a:off x="3268" y="2022"/>
                <a:ext cx="0" cy="1654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32" name="文本框 64">
              <a:hlinkClick r:id="rId6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203397" y="137222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索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7020272" y="1586526"/>
            <a:ext cx="9092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latin typeface="汉语拼音" pitchFamily="34" charset="0"/>
                <a:cs typeface="汉语拼音" pitchFamily="34" charset="0"/>
              </a:rPr>
              <a:t>suǒ</a:t>
            </a:r>
            <a:endParaRPr lang="en-US" altLang="zh-CN" sz="3600" dirty="0"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37" name="文本框 15"/>
          <p:cNvSpPr txBox="1"/>
          <p:nvPr/>
        </p:nvSpPr>
        <p:spPr>
          <a:xfrm>
            <a:off x="961949" y="12347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23478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2" grpId="0"/>
      <p:bldP spid="22" grpId="1"/>
      <p:bldP spid="29" grpId="0"/>
      <p:bldP spid="29" grpId="1"/>
      <p:bldP spid="36" grpId="0"/>
      <p:bldP spid="3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1050878" y="771550"/>
            <a:ext cx="23606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/>
            <a:r>
              <a:rPr lang="en-US" altLang="zh-CN" sz="6000" dirty="0" err="1" smtClean="0">
                <a:latin typeface="汉语拼音" pitchFamily="34" charset="0"/>
                <a:ea typeface="+mj-ea"/>
                <a:cs typeface="汉语拼音" pitchFamily="34" charset="0"/>
                <a:sym typeface="+mn-ea"/>
              </a:rPr>
              <a:t>lǜ</a:t>
            </a:r>
            <a:endParaRPr lang="en-US" altLang="zh-CN" sz="6000" dirty="0" err="1" smtClean="0">
              <a:latin typeface="汉语拼音" pitchFamily="34" charset="0"/>
              <a:ea typeface="+mj-ea"/>
              <a:cs typeface="汉语拼音" pitchFamily="34" charset="0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37356" y="1685241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284683" y="1931784"/>
            <a:ext cx="1823893" cy="1833582"/>
            <a:chOff x="6111875" y="985838"/>
            <a:chExt cx="1195388" cy="1201738"/>
          </a:xfrm>
          <a:solidFill>
            <a:schemeClr val="tx1"/>
          </a:solidFill>
        </p:grpSpPr>
        <p:sp>
          <p:nvSpPr>
            <p:cNvPr id="10" name="Freeform 7"/>
            <p:cNvSpPr/>
            <p:nvPr/>
          </p:nvSpPr>
          <p:spPr bwMode="auto">
            <a:xfrm>
              <a:off x="6111875" y="1349375"/>
              <a:ext cx="425450" cy="469900"/>
            </a:xfrm>
            <a:custGeom>
              <a:avLst/>
              <a:gdLst>
                <a:gd name="T0" fmla="*/ 223 w 538"/>
                <a:gd name="T1" fmla="*/ 446 h 593"/>
                <a:gd name="T2" fmla="*/ 191 w 538"/>
                <a:gd name="T3" fmla="*/ 475 h 593"/>
                <a:gd name="T4" fmla="*/ 149 w 538"/>
                <a:gd name="T5" fmla="*/ 507 h 593"/>
                <a:gd name="T6" fmla="*/ 109 w 538"/>
                <a:gd name="T7" fmla="*/ 536 h 593"/>
                <a:gd name="T8" fmla="*/ 75 w 538"/>
                <a:gd name="T9" fmla="*/ 559 h 593"/>
                <a:gd name="T10" fmla="*/ 60 w 538"/>
                <a:gd name="T11" fmla="*/ 570 h 593"/>
                <a:gd name="T12" fmla="*/ 46 w 538"/>
                <a:gd name="T13" fmla="*/ 578 h 593"/>
                <a:gd name="T14" fmla="*/ 35 w 538"/>
                <a:gd name="T15" fmla="*/ 585 h 593"/>
                <a:gd name="T16" fmla="*/ 23 w 538"/>
                <a:gd name="T17" fmla="*/ 589 h 593"/>
                <a:gd name="T18" fmla="*/ 8 w 538"/>
                <a:gd name="T19" fmla="*/ 593 h 593"/>
                <a:gd name="T20" fmla="*/ 0 w 538"/>
                <a:gd name="T21" fmla="*/ 591 h 593"/>
                <a:gd name="T22" fmla="*/ 0 w 538"/>
                <a:gd name="T23" fmla="*/ 587 h 593"/>
                <a:gd name="T24" fmla="*/ 4 w 538"/>
                <a:gd name="T25" fmla="*/ 580 h 593"/>
                <a:gd name="T26" fmla="*/ 14 w 538"/>
                <a:gd name="T27" fmla="*/ 568 h 593"/>
                <a:gd name="T28" fmla="*/ 27 w 538"/>
                <a:gd name="T29" fmla="*/ 553 h 593"/>
                <a:gd name="T30" fmla="*/ 44 w 538"/>
                <a:gd name="T31" fmla="*/ 536 h 593"/>
                <a:gd name="T32" fmla="*/ 65 w 538"/>
                <a:gd name="T33" fmla="*/ 515 h 593"/>
                <a:gd name="T34" fmla="*/ 90 w 538"/>
                <a:gd name="T35" fmla="*/ 488 h 593"/>
                <a:gd name="T36" fmla="*/ 119 w 538"/>
                <a:gd name="T37" fmla="*/ 460 h 593"/>
                <a:gd name="T38" fmla="*/ 176 w 538"/>
                <a:gd name="T39" fmla="*/ 406 h 593"/>
                <a:gd name="T40" fmla="*/ 229 w 538"/>
                <a:gd name="T41" fmla="*/ 353 h 593"/>
                <a:gd name="T42" fmla="*/ 275 w 538"/>
                <a:gd name="T43" fmla="*/ 301 h 593"/>
                <a:gd name="T44" fmla="*/ 307 w 538"/>
                <a:gd name="T45" fmla="*/ 261 h 593"/>
                <a:gd name="T46" fmla="*/ 334 w 538"/>
                <a:gd name="T47" fmla="*/ 225 h 593"/>
                <a:gd name="T48" fmla="*/ 366 w 538"/>
                <a:gd name="T49" fmla="*/ 179 h 593"/>
                <a:gd name="T50" fmla="*/ 393 w 538"/>
                <a:gd name="T51" fmla="*/ 143 h 593"/>
                <a:gd name="T52" fmla="*/ 414 w 538"/>
                <a:gd name="T53" fmla="*/ 113 h 593"/>
                <a:gd name="T54" fmla="*/ 427 w 538"/>
                <a:gd name="T55" fmla="*/ 90 h 593"/>
                <a:gd name="T56" fmla="*/ 437 w 538"/>
                <a:gd name="T57" fmla="*/ 69 h 593"/>
                <a:gd name="T58" fmla="*/ 441 w 538"/>
                <a:gd name="T59" fmla="*/ 50 h 593"/>
                <a:gd name="T60" fmla="*/ 441 w 538"/>
                <a:gd name="T61" fmla="*/ 33 h 593"/>
                <a:gd name="T62" fmla="*/ 437 w 538"/>
                <a:gd name="T63" fmla="*/ 19 h 593"/>
                <a:gd name="T64" fmla="*/ 435 w 538"/>
                <a:gd name="T65" fmla="*/ 10 h 593"/>
                <a:gd name="T66" fmla="*/ 439 w 538"/>
                <a:gd name="T67" fmla="*/ 4 h 593"/>
                <a:gd name="T68" fmla="*/ 446 w 538"/>
                <a:gd name="T69" fmla="*/ 2 h 593"/>
                <a:gd name="T70" fmla="*/ 456 w 538"/>
                <a:gd name="T71" fmla="*/ 2 h 593"/>
                <a:gd name="T72" fmla="*/ 469 w 538"/>
                <a:gd name="T73" fmla="*/ 4 h 593"/>
                <a:gd name="T74" fmla="*/ 483 w 538"/>
                <a:gd name="T75" fmla="*/ 10 h 593"/>
                <a:gd name="T76" fmla="*/ 498 w 538"/>
                <a:gd name="T77" fmla="*/ 19 h 593"/>
                <a:gd name="T78" fmla="*/ 513 w 538"/>
                <a:gd name="T79" fmla="*/ 33 h 593"/>
                <a:gd name="T80" fmla="*/ 525 w 538"/>
                <a:gd name="T81" fmla="*/ 46 h 593"/>
                <a:gd name="T82" fmla="*/ 534 w 538"/>
                <a:gd name="T83" fmla="*/ 61 h 593"/>
                <a:gd name="T84" fmla="*/ 538 w 538"/>
                <a:gd name="T85" fmla="*/ 75 h 593"/>
                <a:gd name="T86" fmla="*/ 538 w 538"/>
                <a:gd name="T87" fmla="*/ 86 h 593"/>
                <a:gd name="T88" fmla="*/ 534 w 538"/>
                <a:gd name="T89" fmla="*/ 95 h 593"/>
                <a:gd name="T90" fmla="*/ 528 w 538"/>
                <a:gd name="T91" fmla="*/ 109 h 593"/>
                <a:gd name="T92" fmla="*/ 521 w 538"/>
                <a:gd name="T93" fmla="*/ 124 h 593"/>
                <a:gd name="T94" fmla="*/ 507 w 538"/>
                <a:gd name="T95" fmla="*/ 143 h 593"/>
                <a:gd name="T96" fmla="*/ 492 w 538"/>
                <a:gd name="T97" fmla="*/ 164 h 593"/>
                <a:gd name="T98" fmla="*/ 473 w 538"/>
                <a:gd name="T99" fmla="*/ 189 h 593"/>
                <a:gd name="T100" fmla="*/ 452 w 538"/>
                <a:gd name="T101" fmla="*/ 216 h 593"/>
                <a:gd name="T102" fmla="*/ 414 w 538"/>
                <a:gd name="T103" fmla="*/ 261 h 593"/>
                <a:gd name="T104" fmla="*/ 363 w 538"/>
                <a:gd name="T105" fmla="*/ 317 h 593"/>
                <a:gd name="T106" fmla="*/ 311 w 538"/>
                <a:gd name="T107" fmla="*/ 368 h 593"/>
                <a:gd name="T108" fmla="*/ 262 w 538"/>
                <a:gd name="T109" fmla="*/ 414 h 593"/>
                <a:gd name="T110" fmla="*/ 235 w 538"/>
                <a:gd name="T111" fmla="*/ 435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38" h="593">
                  <a:moveTo>
                    <a:pt x="235" y="435"/>
                  </a:moveTo>
                  <a:lnTo>
                    <a:pt x="223" y="446"/>
                  </a:lnTo>
                  <a:lnTo>
                    <a:pt x="212" y="456"/>
                  </a:lnTo>
                  <a:lnTo>
                    <a:pt x="191" y="475"/>
                  </a:lnTo>
                  <a:lnTo>
                    <a:pt x="168" y="492"/>
                  </a:lnTo>
                  <a:lnTo>
                    <a:pt x="149" y="507"/>
                  </a:lnTo>
                  <a:lnTo>
                    <a:pt x="128" y="521"/>
                  </a:lnTo>
                  <a:lnTo>
                    <a:pt x="109" y="536"/>
                  </a:lnTo>
                  <a:lnTo>
                    <a:pt x="92" y="547"/>
                  </a:lnTo>
                  <a:lnTo>
                    <a:pt x="75" y="559"/>
                  </a:lnTo>
                  <a:lnTo>
                    <a:pt x="67" y="564"/>
                  </a:lnTo>
                  <a:lnTo>
                    <a:pt x="60" y="570"/>
                  </a:lnTo>
                  <a:lnTo>
                    <a:pt x="52" y="574"/>
                  </a:lnTo>
                  <a:lnTo>
                    <a:pt x="46" y="578"/>
                  </a:lnTo>
                  <a:lnTo>
                    <a:pt x="40" y="582"/>
                  </a:lnTo>
                  <a:lnTo>
                    <a:pt x="35" y="585"/>
                  </a:lnTo>
                  <a:lnTo>
                    <a:pt x="29" y="587"/>
                  </a:lnTo>
                  <a:lnTo>
                    <a:pt x="23" y="589"/>
                  </a:lnTo>
                  <a:lnTo>
                    <a:pt x="16" y="591"/>
                  </a:lnTo>
                  <a:lnTo>
                    <a:pt x="8" y="593"/>
                  </a:lnTo>
                  <a:lnTo>
                    <a:pt x="4" y="593"/>
                  </a:lnTo>
                  <a:lnTo>
                    <a:pt x="0" y="591"/>
                  </a:lnTo>
                  <a:lnTo>
                    <a:pt x="0" y="589"/>
                  </a:lnTo>
                  <a:lnTo>
                    <a:pt x="0" y="587"/>
                  </a:lnTo>
                  <a:lnTo>
                    <a:pt x="2" y="583"/>
                  </a:lnTo>
                  <a:lnTo>
                    <a:pt x="4" y="580"/>
                  </a:lnTo>
                  <a:lnTo>
                    <a:pt x="10" y="574"/>
                  </a:lnTo>
                  <a:lnTo>
                    <a:pt x="14" y="568"/>
                  </a:lnTo>
                  <a:lnTo>
                    <a:pt x="19" y="561"/>
                  </a:lnTo>
                  <a:lnTo>
                    <a:pt x="27" y="553"/>
                  </a:lnTo>
                  <a:lnTo>
                    <a:pt x="35" y="545"/>
                  </a:lnTo>
                  <a:lnTo>
                    <a:pt x="44" y="536"/>
                  </a:lnTo>
                  <a:lnTo>
                    <a:pt x="54" y="526"/>
                  </a:lnTo>
                  <a:lnTo>
                    <a:pt x="65" y="515"/>
                  </a:lnTo>
                  <a:lnTo>
                    <a:pt x="77" y="501"/>
                  </a:lnTo>
                  <a:lnTo>
                    <a:pt x="90" y="488"/>
                  </a:lnTo>
                  <a:lnTo>
                    <a:pt x="103" y="475"/>
                  </a:lnTo>
                  <a:lnTo>
                    <a:pt x="119" y="460"/>
                  </a:lnTo>
                  <a:lnTo>
                    <a:pt x="147" y="433"/>
                  </a:lnTo>
                  <a:lnTo>
                    <a:pt x="176" y="406"/>
                  </a:lnTo>
                  <a:lnTo>
                    <a:pt x="202" y="379"/>
                  </a:lnTo>
                  <a:lnTo>
                    <a:pt x="229" y="353"/>
                  </a:lnTo>
                  <a:lnTo>
                    <a:pt x="252" y="326"/>
                  </a:lnTo>
                  <a:lnTo>
                    <a:pt x="275" y="301"/>
                  </a:lnTo>
                  <a:lnTo>
                    <a:pt x="296" y="275"/>
                  </a:lnTo>
                  <a:lnTo>
                    <a:pt x="307" y="261"/>
                  </a:lnTo>
                  <a:lnTo>
                    <a:pt x="315" y="250"/>
                  </a:lnTo>
                  <a:lnTo>
                    <a:pt x="334" y="225"/>
                  </a:lnTo>
                  <a:lnTo>
                    <a:pt x="351" y="202"/>
                  </a:lnTo>
                  <a:lnTo>
                    <a:pt x="366" y="179"/>
                  </a:lnTo>
                  <a:lnTo>
                    <a:pt x="380" y="160"/>
                  </a:lnTo>
                  <a:lnTo>
                    <a:pt x="393" y="143"/>
                  </a:lnTo>
                  <a:lnTo>
                    <a:pt x="404" y="128"/>
                  </a:lnTo>
                  <a:lnTo>
                    <a:pt x="414" y="113"/>
                  </a:lnTo>
                  <a:lnTo>
                    <a:pt x="422" y="101"/>
                  </a:lnTo>
                  <a:lnTo>
                    <a:pt x="427" y="90"/>
                  </a:lnTo>
                  <a:lnTo>
                    <a:pt x="433" y="78"/>
                  </a:lnTo>
                  <a:lnTo>
                    <a:pt x="437" y="69"/>
                  </a:lnTo>
                  <a:lnTo>
                    <a:pt x="439" y="57"/>
                  </a:lnTo>
                  <a:lnTo>
                    <a:pt x="441" y="50"/>
                  </a:lnTo>
                  <a:lnTo>
                    <a:pt x="443" y="40"/>
                  </a:lnTo>
                  <a:lnTo>
                    <a:pt x="441" y="33"/>
                  </a:lnTo>
                  <a:lnTo>
                    <a:pt x="439" y="25"/>
                  </a:lnTo>
                  <a:lnTo>
                    <a:pt x="437" y="19"/>
                  </a:lnTo>
                  <a:lnTo>
                    <a:pt x="437" y="14"/>
                  </a:lnTo>
                  <a:lnTo>
                    <a:pt x="435" y="10"/>
                  </a:lnTo>
                  <a:lnTo>
                    <a:pt x="437" y="6"/>
                  </a:lnTo>
                  <a:lnTo>
                    <a:pt x="439" y="4"/>
                  </a:lnTo>
                  <a:lnTo>
                    <a:pt x="441" y="2"/>
                  </a:lnTo>
                  <a:lnTo>
                    <a:pt x="446" y="2"/>
                  </a:lnTo>
                  <a:lnTo>
                    <a:pt x="452" y="0"/>
                  </a:lnTo>
                  <a:lnTo>
                    <a:pt x="456" y="2"/>
                  </a:lnTo>
                  <a:lnTo>
                    <a:pt x="462" y="2"/>
                  </a:lnTo>
                  <a:lnTo>
                    <a:pt x="469" y="4"/>
                  </a:lnTo>
                  <a:lnTo>
                    <a:pt x="475" y="6"/>
                  </a:lnTo>
                  <a:lnTo>
                    <a:pt x="483" y="10"/>
                  </a:lnTo>
                  <a:lnTo>
                    <a:pt x="490" y="14"/>
                  </a:lnTo>
                  <a:lnTo>
                    <a:pt x="498" y="19"/>
                  </a:lnTo>
                  <a:lnTo>
                    <a:pt x="507" y="25"/>
                  </a:lnTo>
                  <a:lnTo>
                    <a:pt x="513" y="33"/>
                  </a:lnTo>
                  <a:lnTo>
                    <a:pt x="521" y="40"/>
                  </a:lnTo>
                  <a:lnTo>
                    <a:pt x="525" y="46"/>
                  </a:lnTo>
                  <a:lnTo>
                    <a:pt x="530" y="54"/>
                  </a:lnTo>
                  <a:lnTo>
                    <a:pt x="534" y="61"/>
                  </a:lnTo>
                  <a:lnTo>
                    <a:pt x="536" y="67"/>
                  </a:lnTo>
                  <a:lnTo>
                    <a:pt x="538" y="75"/>
                  </a:lnTo>
                  <a:lnTo>
                    <a:pt x="538" y="82"/>
                  </a:lnTo>
                  <a:lnTo>
                    <a:pt x="538" y="86"/>
                  </a:lnTo>
                  <a:lnTo>
                    <a:pt x="536" y="90"/>
                  </a:lnTo>
                  <a:lnTo>
                    <a:pt x="534" y="95"/>
                  </a:lnTo>
                  <a:lnTo>
                    <a:pt x="532" y="101"/>
                  </a:lnTo>
                  <a:lnTo>
                    <a:pt x="528" y="109"/>
                  </a:lnTo>
                  <a:lnTo>
                    <a:pt x="525" y="116"/>
                  </a:lnTo>
                  <a:lnTo>
                    <a:pt x="521" y="124"/>
                  </a:lnTo>
                  <a:lnTo>
                    <a:pt x="515" y="132"/>
                  </a:lnTo>
                  <a:lnTo>
                    <a:pt x="507" y="143"/>
                  </a:lnTo>
                  <a:lnTo>
                    <a:pt x="500" y="153"/>
                  </a:lnTo>
                  <a:lnTo>
                    <a:pt x="492" y="164"/>
                  </a:lnTo>
                  <a:lnTo>
                    <a:pt x="483" y="176"/>
                  </a:lnTo>
                  <a:lnTo>
                    <a:pt x="473" y="189"/>
                  </a:lnTo>
                  <a:lnTo>
                    <a:pt x="464" y="202"/>
                  </a:lnTo>
                  <a:lnTo>
                    <a:pt x="452" y="216"/>
                  </a:lnTo>
                  <a:lnTo>
                    <a:pt x="439" y="231"/>
                  </a:lnTo>
                  <a:lnTo>
                    <a:pt x="414" y="261"/>
                  </a:lnTo>
                  <a:lnTo>
                    <a:pt x="389" y="290"/>
                  </a:lnTo>
                  <a:lnTo>
                    <a:pt x="363" y="317"/>
                  </a:lnTo>
                  <a:lnTo>
                    <a:pt x="338" y="343"/>
                  </a:lnTo>
                  <a:lnTo>
                    <a:pt x="311" y="368"/>
                  </a:lnTo>
                  <a:lnTo>
                    <a:pt x="286" y="391"/>
                  </a:lnTo>
                  <a:lnTo>
                    <a:pt x="262" y="414"/>
                  </a:lnTo>
                  <a:lnTo>
                    <a:pt x="235" y="435"/>
                  </a:lnTo>
                  <a:lnTo>
                    <a:pt x="235" y="435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6367463" y="1546225"/>
              <a:ext cx="77788" cy="538163"/>
            </a:xfrm>
            <a:custGeom>
              <a:avLst/>
              <a:gdLst>
                <a:gd name="T0" fmla="*/ 93 w 99"/>
                <a:gd name="T1" fmla="*/ 89 h 677"/>
                <a:gd name="T2" fmla="*/ 95 w 99"/>
                <a:gd name="T3" fmla="*/ 103 h 677"/>
                <a:gd name="T4" fmla="*/ 97 w 99"/>
                <a:gd name="T5" fmla="*/ 120 h 677"/>
                <a:gd name="T6" fmla="*/ 97 w 99"/>
                <a:gd name="T7" fmla="*/ 143 h 677"/>
                <a:gd name="T8" fmla="*/ 97 w 99"/>
                <a:gd name="T9" fmla="*/ 170 h 677"/>
                <a:gd name="T10" fmla="*/ 97 w 99"/>
                <a:gd name="T11" fmla="*/ 202 h 677"/>
                <a:gd name="T12" fmla="*/ 99 w 99"/>
                <a:gd name="T13" fmla="*/ 238 h 677"/>
                <a:gd name="T14" fmla="*/ 99 w 99"/>
                <a:gd name="T15" fmla="*/ 280 h 677"/>
                <a:gd name="T16" fmla="*/ 99 w 99"/>
                <a:gd name="T17" fmla="*/ 326 h 677"/>
                <a:gd name="T18" fmla="*/ 97 w 99"/>
                <a:gd name="T19" fmla="*/ 370 h 677"/>
                <a:gd name="T20" fmla="*/ 97 w 99"/>
                <a:gd name="T21" fmla="*/ 412 h 677"/>
                <a:gd name="T22" fmla="*/ 95 w 99"/>
                <a:gd name="T23" fmla="*/ 448 h 677"/>
                <a:gd name="T24" fmla="*/ 93 w 99"/>
                <a:gd name="T25" fmla="*/ 484 h 677"/>
                <a:gd name="T26" fmla="*/ 91 w 99"/>
                <a:gd name="T27" fmla="*/ 515 h 677"/>
                <a:gd name="T28" fmla="*/ 89 w 99"/>
                <a:gd name="T29" fmla="*/ 545 h 677"/>
                <a:gd name="T30" fmla="*/ 87 w 99"/>
                <a:gd name="T31" fmla="*/ 570 h 677"/>
                <a:gd name="T32" fmla="*/ 83 w 99"/>
                <a:gd name="T33" fmla="*/ 595 h 677"/>
                <a:gd name="T34" fmla="*/ 80 w 99"/>
                <a:gd name="T35" fmla="*/ 614 h 677"/>
                <a:gd name="T36" fmla="*/ 74 w 99"/>
                <a:gd name="T37" fmla="*/ 633 h 677"/>
                <a:gd name="T38" fmla="*/ 70 w 99"/>
                <a:gd name="T39" fmla="*/ 646 h 677"/>
                <a:gd name="T40" fmla="*/ 64 w 99"/>
                <a:gd name="T41" fmla="*/ 657 h 677"/>
                <a:gd name="T42" fmla="*/ 61 w 99"/>
                <a:gd name="T43" fmla="*/ 667 h 677"/>
                <a:gd name="T44" fmla="*/ 55 w 99"/>
                <a:gd name="T45" fmla="*/ 673 h 677"/>
                <a:gd name="T46" fmla="*/ 51 w 99"/>
                <a:gd name="T47" fmla="*/ 675 h 677"/>
                <a:gd name="T48" fmla="*/ 43 w 99"/>
                <a:gd name="T49" fmla="*/ 673 h 677"/>
                <a:gd name="T50" fmla="*/ 36 w 99"/>
                <a:gd name="T51" fmla="*/ 665 h 677"/>
                <a:gd name="T52" fmla="*/ 26 w 99"/>
                <a:gd name="T53" fmla="*/ 654 h 677"/>
                <a:gd name="T54" fmla="*/ 20 w 99"/>
                <a:gd name="T55" fmla="*/ 636 h 677"/>
                <a:gd name="T56" fmla="*/ 13 w 99"/>
                <a:gd name="T57" fmla="*/ 614 h 677"/>
                <a:gd name="T58" fmla="*/ 7 w 99"/>
                <a:gd name="T59" fmla="*/ 591 h 677"/>
                <a:gd name="T60" fmla="*/ 1 w 99"/>
                <a:gd name="T61" fmla="*/ 575 h 677"/>
                <a:gd name="T62" fmla="*/ 0 w 99"/>
                <a:gd name="T63" fmla="*/ 562 h 677"/>
                <a:gd name="T64" fmla="*/ 0 w 99"/>
                <a:gd name="T65" fmla="*/ 556 h 677"/>
                <a:gd name="T66" fmla="*/ 0 w 99"/>
                <a:gd name="T67" fmla="*/ 551 h 677"/>
                <a:gd name="T68" fmla="*/ 1 w 99"/>
                <a:gd name="T69" fmla="*/ 543 h 677"/>
                <a:gd name="T70" fmla="*/ 3 w 99"/>
                <a:gd name="T71" fmla="*/ 534 h 677"/>
                <a:gd name="T72" fmla="*/ 5 w 99"/>
                <a:gd name="T73" fmla="*/ 520 h 677"/>
                <a:gd name="T74" fmla="*/ 7 w 99"/>
                <a:gd name="T75" fmla="*/ 505 h 677"/>
                <a:gd name="T76" fmla="*/ 11 w 99"/>
                <a:gd name="T77" fmla="*/ 488 h 677"/>
                <a:gd name="T78" fmla="*/ 15 w 99"/>
                <a:gd name="T79" fmla="*/ 469 h 677"/>
                <a:gd name="T80" fmla="*/ 19 w 99"/>
                <a:gd name="T81" fmla="*/ 454 h 677"/>
                <a:gd name="T82" fmla="*/ 19 w 99"/>
                <a:gd name="T83" fmla="*/ 440 h 677"/>
                <a:gd name="T84" fmla="*/ 20 w 99"/>
                <a:gd name="T85" fmla="*/ 425 h 677"/>
                <a:gd name="T86" fmla="*/ 22 w 99"/>
                <a:gd name="T87" fmla="*/ 408 h 677"/>
                <a:gd name="T88" fmla="*/ 22 w 99"/>
                <a:gd name="T89" fmla="*/ 389 h 677"/>
                <a:gd name="T90" fmla="*/ 24 w 99"/>
                <a:gd name="T91" fmla="*/ 368 h 677"/>
                <a:gd name="T92" fmla="*/ 24 w 99"/>
                <a:gd name="T93" fmla="*/ 343 h 677"/>
                <a:gd name="T94" fmla="*/ 26 w 99"/>
                <a:gd name="T95" fmla="*/ 318 h 677"/>
                <a:gd name="T96" fmla="*/ 26 w 99"/>
                <a:gd name="T97" fmla="*/ 290 h 677"/>
                <a:gd name="T98" fmla="*/ 26 w 99"/>
                <a:gd name="T99" fmla="*/ 257 h 677"/>
                <a:gd name="T100" fmla="*/ 28 w 99"/>
                <a:gd name="T101" fmla="*/ 225 h 677"/>
                <a:gd name="T102" fmla="*/ 28 w 99"/>
                <a:gd name="T103" fmla="*/ 189 h 677"/>
                <a:gd name="T104" fmla="*/ 28 w 99"/>
                <a:gd name="T105" fmla="*/ 150 h 677"/>
                <a:gd name="T106" fmla="*/ 30 w 99"/>
                <a:gd name="T107" fmla="*/ 110 h 677"/>
                <a:gd name="T108" fmla="*/ 30 w 99"/>
                <a:gd name="T109" fmla="*/ 68 h 677"/>
                <a:gd name="T110" fmla="*/ 30 w 99"/>
                <a:gd name="T111" fmla="*/ 23 h 677"/>
                <a:gd name="T112" fmla="*/ 43 w 99"/>
                <a:gd name="T113" fmla="*/ 11 h 677"/>
                <a:gd name="T114" fmla="*/ 64 w 99"/>
                <a:gd name="T115" fmla="*/ 34 h 677"/>
                <a:gd name="T116" fmla="*/ 80 w 99"/>
                <a:gd name="T117" fmla="*/ 55 h 677"/>
                <a:gd name="T118" fmla="*/ 89 w 99"/>
                <a:gd name="T119" fmla="*/ 76 h 677"/>
                <a:gd name="T120" fmla="*/ 91 w 99"/>
                <a:gd name="T121" fmla="*/ 86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9" h="677">
                  <a:moveTo>
                    <a:pt x="91" y="86"/>
                  </a:moveTo>
                  <a:lnTo>
                    <a:pt x="93" y="89"/>
                  </a:lnTo>
                  <a:lnTo>
                    <a:pt x="93" y="95"/>
                  </a:lnTo>
                  <a:lnTo>
                    <a:pt x="95" y="103"/>
                  </a:lnTo>
                  <a:lnTo>
                    <a:pt x="95" y="110"/>
                  </a:lnTo>
                  <a:lnTo>
                    <a:pt x="97" y="120"/>
                  </a:lnTo>
                  <a:lnTo>
                    <a:pt x="97" y="129"/>
                  </a:lnTo>
                  <a:lnTo>
                    <a:pt x="97" y="143"/>
                  </a:lnTo>
                  <a:lnTo>
                    <a:pt x="97" y="154"/>
                  </a:lnTo>
                  <a:lnTo>
                    <a:pt x="97" y="170"/>
                  </a:lnTo>
                  <a:lnTo>
                    <a:pt x="97" y="185"/>
                  </a:lnTo>
                  <a:lnTo>
                    <a:pt x="97" y="202"/>
                  </a:lnTo>
                  <a:lnTo>
                    <a:pt x="99" y="219"/>
                  </a:lnTo>
                  <a:lnTo>
                    <a:pt x="99" y="238"/>
                  </a:lnTo>
                  <a:lnTo>
                    <a:pt x="99" y="259"/>
                  </a:lnTo>
                  <a:lnTo>
                    <a:pt x="99" y="280"/>
                  </a:lnTo>
                  <a:lnTo>
                    <a:pt x="99" y="303"/>
                  </a:lnTo>
                  <a:lnTo>
                    <a:pt x="99" y="326"/>
                  </a:lnTo>
                  <a:lnTo>
                    <a:pt x="97" y="349"/>
                  </a:lnTo>
                  <a:lnTo>
                    <a:pt x="97" y="370"/>
                  </a:lnTo>
                  <a:lnTo>
                    <a:pt x="97" y="391"/>
                  </a:lnTo>
                  <a:lnTo>
                    <a:pt x="97" y="412"/>
                  </a:lnTo>
                  <a:lnTo>
                    <a:pt x="95" y="431"/>
                  </a:lnTo>
                  <a:lnTo>
                    <a:pt x="95" y="448"/>
                  </a:lnTo>
                  <a:lnTo>
                    <a:pt x="95" y="467"/>
                  </a:lnTo>
                  <a:lnTo>
                    <a:pt x="93" y="484"/>
                  </a:lnTo>
                  <a:lnTo>
                    <a:pt x="93" y="499"/>
                  </a:lnTo>
                  <a:lnTo>
                    <a:pt x="91" y="515"/>
                  </a:lnTo>
                  <a:lnTo>
                    <a:pt x="89" y="530"/>
                  </a:lnTo>
                  <a:lnTo>
                    <a:pt x="89" y="545"/>
                  </a:lnTo>
                  <a:lnTo>
                    <a:pt x="87" y="558"/>
                  </a:lnTo>
                  <a:lnTo>
                    <a:pt x="87" y="570"/>
                  </a:lnTo>
                  <a:lnTo>
                    <a:pt x="85" y="583"/>
                  </a:lnTo>
                  <a:lnTo>
                    <a:pt x="83" y="595"/>
                  </a:lnTo>
                  <a:lnTo>
                    <a:pt x="81" y="604"/>
                  </a:lnTo>
                  <a:lnTo>
                    <a:pt x="80" y="614"/>
                  </a:lnTo>
                  <a:lnTo>
                    <a:pt x="76" y="623"/>
                  </a:lnTo>
                  <a:lnTo>
                    <a:pt x="74" y="633"/>
                  </a:lnTo>
                  <a:lnTo>
                    <a:pt x="72" y="640"/>
                  </a:lnTo>
                  <a:lnTo>
                    <a:pt x="70" y="646"/>
                  </a:lnTo>
                  <a:lnTo>
                    <a:pt x="66" y="652"/>
                  </a:lnTo>
                  <a:lnTo>
                    <a:pt x="64" y="657"/>
                  </a:lnTo>
                  <a:lnTo>
                    <a:pt x="62" y="663"/>
                  </a:lnTo>
                  <a:lnTo>
                    <a:pt x="61" y="667"/>
                  </a:lnTo>
                  <a:lnTo>
                    <a:pt x="59" y="671"/>
                  </a:lnTo>
                  <a:lnTo>
                    <a:pt x="55" y="673"/>
                  </a:lnTo>
                  <a:lnTo>
                    <a:pt x="53" y="675"/>
                  </a:lnTo>
                  <a:lnTo>
                    <a:pt x="51" y="675"/>
                  </a:lnTo>
                  <a:lnTo>
                    <a:pt x="49" y="677"/>
                  </a:lnTo>
                  <a:lnTo>
                    <a:pt x="43" y="673"/>
                  </a:lnTo>
                  <a:lnTo>
                    <a:pt x="40" y="669"/>
                  </a:lnTo>
                  <a:lnTo>
                    <a:pt x="36" y="665"/>
                  </a:lnTo>
                  <a:lnTo>
                    <a:pt x="30" y="661"/>
                  </a:lnTo>
                  <a:lnTo>
                    <a:pt x="26" y="654"/>
                  </a:lnTo>
                  <a:lnTo>
                    <a:pt x="22" y="646"/>
                  </a:lnTo>
                  <a:lnTo>
                    <a:pt x="20" y="636"/>
                  </a:lnTo>
                  <a:lnTo>
                    <a:pt x="17" y="627"/>
                  </a:lnTo>
                  <a:lnTo>
                    <a:pt x="13" y="614"/>
                  </a:lnTo>
                  <a:lnTo>
                    <a:pt x="9" y="602"/>
                  </a:lnTo>
                  <a:lnTo>
                    <a:pt x="7" y="591"/>
                  </a:lnTo>
                  <a:lnTo>
                    <a:pt x="3" y="583"/>
                  </a:lnTo>
                  <a:lnTo>
                    <a:pt x="1" y="575"/>
                  </a:lnTo>
                  <a:lnTo>
                    <a:pt x="0" y="568"/>
                  </a:lnTo>
                  <a:lnTo>
                    <a:pt x="0" y="562"/>
                  </a:lnTo>
                  <a:lnTo>
                    <a:pt x="0" y="558"/>
                  </a:lnTo>
                  <a:lnTo>
                    <a:pt x="0" y="556"/>
                  </a:lnTo>
                  <a:lnTo>
                    <a:pt x="0" y="555"/>
                  </a:lnTo>
                  <a:lnTo>
                    <a:pt x="0" y="551"/>
                  </a:lnTo>
                  <a:lnTo>
                    <a:pt x="0" y="547"/>
                  </a:lnTo>
                  <a:lnTo>
                    <a:pt x="1" y="543"/>
                  </a:lnTo>
                  <a:lnTo>
                    <a:pt x="1" y="539"/>
                  </a:lnTo>
                  <a:lnTo>
                    <a:pt x="3" y="534"/>
                  </a:lnTo>
                  <a:lnTo>
                    <a:pt x="3" y="528"/>
                  </a:lnTo>
                  <a:lnTo>
                    <a:pt x="5" y="520"/>
                  </a:lnTo>
                  <a:lnTo>
                    <a:pt x="7" y="513"/>
                  </a:lnTo>
                  <a:lnTo>
                    <a:pt x="7" y="505"/>
                  </a:lnTo>
                  <a:lnTo>
                    <a:pt x="9" y="497"/>
                  </a:lnTo>
                  <a:lnTo>
                    <a:pt x="11" y="488"/>
                  </a:lnTo>
                  <a:lnTo>
                    <a:pt x="13" y="478"/>
                  </a:lnTo>
                  <a:lnTo>
                    <a:pt x="15" y="469"/>
                  </a:lnTo>
                  <a:lnTo>
                    <a:pt x="17" y="459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0"/>
                  </a:lnTo>
                  <a:lnTo>
                    <a:pt x="20" y="433"/>
                  </a:lnTo>
                  <a:lnTo>
                    <a:pt x="20" y="425"/>
                  </a:lnTo>
                  <a:lnTo>
                    <a:pt x="20" y="417"/>
                  </a:lnTo>
                  <a:lnTo>
                    <a:pt x="22" y="408"/>
                  </a:lnTo>
                  <a:lnTo>
                    <a:pt x="22" y="398"/>
                  </a:lnTo>
                  <a:lnTo>
                    <a:pt x="22" y="389"/>
                  </a:lnTo>
                  <a:lnTo>
                    <a:pt x="22" y="379"/>
                  </a:lnTo>
                  <a:lnTo>
                    <a:pt x="24" y="368"/>
                  </a:lnTo>
                  <a:lnTo>
                    <a:pt x="24" y="356"/>
                  </a:lnTo>
                  <a:lnTo>
                    <a:pt x="24" y="343"/>
                  </a:lnTo>
                  <a:lnTo>
                    <a:pt x="24" y="332"/>
                  </a:lnTo>
                  <a:lnTo>
                    <a:pt x="26" y="318"/>
                  </a:lnTo>
                  <a:lnTo>
                    <a:pt x="26" y="303"/>
                  </a:lnTo>
                  <a:lnTo>
                    <a:pt x="26" y="290"/>
                  </a:lnTo>
                  <a:lnTo>
                    <a:pt x="26" y="274"/>
                  </a:lnTo>
                  <a:lnTo>
                    <a:pt x="26" y="257"/>
                  </a:lnTo>
                  <a:lnTo>
                    <a:pt x="28" y="242"/>
                  </a:lnTo>
                  <a:lnTo>
                    <a:pt x="28" y="225"/>
                  </a:lnTo>
                  <a:lnTo>
                    <a:pt x="28" y="208"/>
                  </a:lnTo>
                  <a:lnTo>
                    <a:pt x="28" y="189"/>
                  </a:lnTo>
                  <a:lnTo>
                    <a:pt x="28" y="171"/>
                  </a:lnTo>
                  <a:lnTo>
                    <a:pt x="28" y="150"/>
                  </a:lnTo>
                  <a:lnTo>
                    <a:pt x="30" y="131"/>
                  </a:lnTo>
                  <a:lnTo>
                    <a:pt x="30" y="110"/>
                  </a:lnTo>
                  <a:lnTo>
                    <a:pt x="30" y="89"/>
                  </a:lnTo>
                  <a:lnTo>
                    <a:pt x="30" y="68"/>
                  </a:lnTo>
                  <a:lnTo>
                    <a:pt x="30" y="46"/>
                  </a:lnTo>
                  <a:lnTo>
                    <a:pt x="30" y="23"/>
                  </a:lnTo>
                  <a:lnTo>
                    <a:pt x="30" y="0"/>
                  </a:lnTo>
                  <a:lnTo>
                    <a:pt x="43" y="11"/>
                  </a:lnTo>
                  <a:lnTo>
                    <a:pt x="55" y="23"/>
                  </a:lnTo>
                  <a:lnTo>
                    <a:pt x="64" y="34"/>
                  </a:lnTo>
                  <a:lnTo>
                    <a:pt x="72" y="46"/>
                  </a:lnTo>
                  <a:lnTo>
                    <a:pt x="80" y="55"/>
                  </a:lnTo>
                  <a:lnTo>
                    <a:pt x="85" y="67"/>
                  </a:lnTo>
                  <a:lnTo>
                    <a:pt x="89" y="76"/>
                  </a:lnTo>
                  <a:lnTo>
                    <a:pt x="91" y="86"/>
                  </a:lnTo>
                  <a:lnTo>
                    <a:pt x="91" y="86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6218238" y="1090613"/>
              <a:ext cx="307975" cy="333375"/>
            </a:xfrm>
            <a:custGeom>
              <a:avLst/>
              <a:gdLst>
                <a:gd name="T0" fmla="*/ 99 w 387"/>
                <a:gd name="T1" fmla="*/ 378 h 421"/>
                <a:gd name="T2" fmla="*/ 78 w 387"/>
                <a:gd name="T3" fmla="*/ 391 h 421"/>
                <a:gd name="T4" fmla="*/ 57 w 387"/>
                <a:gd name="T5" fmla="*/ 402 h 421"/>
                <a:gd name="T6" fmla="*/ 40 w 387"/>
                <a:gd name="T7" fmla="*/ 410 h 421"/>
                <a:gd name="T8" fmla="*/ 26 w 387"/>
                <a:gd name="T9" fmla="*/ 416 h 421"/>
                <a:gd name="T10" fmla="*/ 15 w 387"/>
                <a:gd name="T11" fmla="*/ 420 h 421"/>
                <a:gd name="T12" fmla="*/ 7 w 387"/>
                <a:gd name="T13" fmla="*/ 421 h 421"/>
                <a:gd name="T14" fmla="*/ 2 w 387"/>
                <a:gd name="T15" fmla="*/ 421 h 421"/>
                <a:gd name="T16" fmla="*/ 0 w 387"/>
                <a:gd name="T17" fmla="*/ 418 h 421"/>
                <a:gd name="T18" fmla="*/ 0 w 387"/>
                <a:gd name="T19" fmla="*/ 414 h 421"/>
                <a:gd name="T20" fmla="*/ 4 w 387"/>
                <a:gd name="T21" fmla="*/ 406 h 421"/>
                <a:gd name="T22" fmla="*/ 11 w 387"/>
                <a:gd name="T23" fmla="*/ 399 h 421"/>
                <a:gd name="T24" fmla="*/ 23 w 387"/>
                <a:gd name="T25" fmla="*/ 387 h 421"/>
                <a:gd name="T26" fmla="*/ 36 w 387"/>
                <a:gd name="T27" fmla="*/ 372 h 421"/>
                <a:gd name="T28" fmla="*/ 53 w 387"/>
                <a:gd name="T29" fmla="*/ 357 h 421"/>
                <a:gd name="T30" fmla="*/ 74 w 387"/>
                <a:gd name="T31" fmla="*/ 338 h 421"/>
                <a:gd name="T32" fmla="*/ 110 w 387"/>
                <a:gd name="T33" fmla="*/ 305 h 421"/>
                <a:gd name="T34" fmla="*/ 152 w 387"/>
                <a:gd name="T35" fmla="*/ 261 h 421"/>
                <a:gd name="T36" fmla="*/ 190 w 387"/>
                <a:gd name="T37" fmla="*/ 216 h 421"/>
                <a:gd name="T38" fmla="*/ 225 w 387"/>
                <a:gd name="T39" fmla="*/ 170 h 421"/>
                <a:gd name="T40" fmla="*/ 248 w 387"/>
                <a:gd name="T41" fmla="*/ 136 h 421"/>
                <a:gd name="T42" fmla="*/ 259 w 387"/>
                <a:gd name="T43" fmla="*/ 115 h 421"/>
                <a:gd name="T44" fmla="*/ 268 w 387"/>
                <a:gd name="T45" fmla="*/ 96 h 421"/>
                <a:gd name="T46" fmla="*/ 276 w 387"/>
                <a:gd name="T47" fmla="*/ 80 h 421"/>
                <a:gd name="T48" fmla="*/ 280 w 387"/>
                <a:gd name="T49" fmla="*/ 65 h 421"/>
                <a:gd name="T50" fmla="*/ 284 w 387"/>
                <a:gd name="T51" fmla="*/ 54 h 421"/>
                <a:gd name="T52" fmla="*/ 284 w 387"/>
                <a:gd name="T53" fmla="*/ 44 h 421"/>
                <a:gd name="T54" fmla="*/ 280 w 387"/>
                <a:gd name="T55" fmla="*/ 38 h 421"/>
                <a:gd name="T56" fmla="*/ 274 w 387"/>
                <a:gd name="T57" fmla="*/ 31 h 421"/>
                <a:gd name="T58" fmla="*/ 270 w 387"/>
                <a:gd name="T59" fmla="*/ 21 h 421"/>
                <a:gd name="T60" fmla="*/ 270 w 387"/>
                <a:gd name="T61" fmla="*/ 14 h 421"/>
                <a:gd name="T62" fmla="*/ 274 w 387"/>
                <a:gd name="T63" fmla="*/ 6 h 421"/>
                <a:gd name="T64" fmla="*/ 282 w 387"/>
                <a:gd name="T65" fmla="*/ 2 h 421"/>
                <a:gd name="T66" fmla="*/ 291 w 387"/>
                <a:gd name="T67" fmla="*/ 0 h 421"/>
                <a:gd name="T68" fmla="*/ 303 w 387"/>
                <a:gd name="T69" fmla="*/ 0 h 421"/>
                <a:gd name="T70" fmla="*/ 320 w 387"/>
                <a:gd name="T71" fmla="*/ 6 h 421"/>
                <a:gd name="T72" fmla="*/ 337 w 387"/>
                <a:gd name="T73" fmla="*/ 15 h 421"/>
                <a:gd name="T74" fmla="*/ 354 w 387"/>
                <a:gd name="T75" fmla="*/ 27 h 421"/>
                <a:gd name="T76" fmla="*/ 368 w 387"/>
                <a:gd name="T77" fmla="*/ 40 h 421"/>
                <a:gd name="T78" fmla="*/ 379 w 387"/>
                <a:gd name="T79" fmla="*/ 54 h 421"/>
                <a:gd name="T80" fmla="*/ 385 w 387"/>
                <a:gd name="T81" fmla="*/ 65 h 421"/>
                <a:gd name="T82" fmla="*/ 387 w 387"/>
                <a:gd name="T83" fmla="*/ 76 h 421"/>
                <a:gd name="T84" fmla="*/ 385 w 387"/>
                <a:gd name="T85" fmla="*/ 88 h 421"/>
                <a:gd name="T86" fmla="*/ 379 w 387"/>
                <a:gd name="T87" fmla="*/ 103 h 421"/>
                <a:gd name="T88" fmla="*/ 369 w 387"/>
                <a:gd name="T89" fmla="*/ 120 h 421"/>
                <a:gd name="T90" fmla="*/ 356 w 387"/>
                <a:gd name="T91" fmla="*/ 139 h 421"/>
                <a:gd name="T92" fmla="*/ 341 w 387"/>
                <a:gd name="T93" fmla="*/ 160 h 421"/>
                <a:gd name="T94" fmla="*/ 320 w 387"/>
                <a:gd name="T95" fmla="*/ 183 h 421"/>
                <a:gd name="T96" fmla="*/ 284 w 387"/>
                <a:gd name="T97" fmla="*/ 221 h 421"/>
                <a:gd name="T98" fmla="*/ 236 w 387"/>
                <a:gd name="T99" fmla="*/ 271 h 421"/>
                <a:gd name="T100" fmla="*/ 187 w 387"/>
                <a:gd name="T101" fmla="*/ 315 h 421"/>
                <a:gd name="T102" fmla="*/ 137 w 387"/>
                <a:gd name="T103" fmla="*/ 353 h 421"/>
                <a:gd name="T104" fmla="*/ 112 w 387"/>
                <a:gd name="T105" fmla="*/ 37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7" h="421">
                  <a:moveTo>
                    <a:pt x="112" y="370"/>
                  </a:moveTo>
                  <a:lnTo>
                    <a:pt x="99" y="378"/>
                  </a:lnTo>
                  <a:lnTo>
                    <a:pt x="87" y="385"/>
                  </a:lnTo>
                  <a:lnTo>
                    <a:pt x="78" y="391"/>
                  </a:lnTo>
                  <a:lnTo>
                    <a:pt x="66" y="399"/>
                  </a:lnTo>
                  <a:lnTo>
                    <a:pt x="57" y="402"/>
                  </a:lnTo>
                  <a:lnTo>
                    <a:pt x="49" y="406"/>
                  </a:lnTo>
                  <a:lnTo>
                    <a:pt x="40" y="410"/>
                  </a:lnTo>
                  <a:lnTo>
                    <a:pt x="34" y="414"/>
                  </a:lnTo>
                  <a:lnTo>
                    <a:pt x="26" y="416"/>
                  </a:lnTo>
                  <a:lnTo>
                    <a:pt x="21" y="420"/>
                  </a:lnTo>
                  <a:lnTo>
                    <a:pt x="15" y="420"/>
                  </a:lnTo>
                  <a:lnTo>
                    <a:pt x="11" y="421"/>
                  </a:lnTo>
                  <a:lnTo>
                    <a:pt x="7" y="421"/>
                  </a:lnTo>
                  <a:lnTo>
                    <a:pt x="4" y="421"/>
                  </a:lnTo>
                  <a:lnTo>
                    <a:pt x="2" y="421"/>
                  </a:lnTo>
                  <a:lnTo>
                    <a:pt x="0" y="420"/>
                  </a:lnTo>
                  <a:lnTo>
                    <a:pt x="0" y="418"/>
                  </a:lnTo>
                  <a:lnTo>
                    <a:pt x="0" y="416"/>
                  </a:lnTo>
                  <a:lnTo>
                    <a:pt x="0" y="414"/>
                  </a:lnTo>
                  <a:lnTo>
                    <a:pt x="2" y="410"/>
                  </a:lnTo>
                  <a:lnTo>
                    <a:pt x="4" y="406"/>
                  </a:lnTo>
                  <a:lnTo>
                    <a:pt x="7" y="402"/>
                  </a:lnTo>
                  <a:lnTo>
                    <a:pt x="11" y="399"/>
                  </a:lnTo>
                  <a:lnTo>
                    <a:pt x="17" y="393"/>
                  </a:lnTo>
                  <a:lnTo>
                    <a:pt x="23" y="387"/>
                  </a:lnTo>
                  <a:lnTo>
                    <a:pt x="28" y="380"/>
                  </a:lnTo>
                  <a:lnTo>
                    <a:pt x="36" y="372"/>
                  </a:lnTo>
                  <a:lnTo>
                    <a:pt x="44" y="364"/>
                  </a:lnTo>
                  <a:lnTo>
                    <a:pt x="53" y="357"/>
                  </a:lnTo>
                  <a:lnTo>
                    <a:pt x="65" y="347"/>
                  </a:lnTo>
                  <a:lnTo>
                    <a:pt x="74" y="338"/>
                  </a:lnTo>
                  <a:lnTo>
                    <a:pt x="87" y="326"/>
                  </a:lnTo>
                  <a:lnTo>
                    <a:pt x="110" y="305"/>
                  </a:lnTo>
                  <a:lnTo>
                    <a:pt x="131" y="284"/>
                  </a:lnTo>
                  <a:lnTo>
                    <a:pt x="152" y="261"/>
                  </a:lnTo>
                  <a:lnTo>
                    <a:pt x="171" y="238"/>
                  </a:lnTo>
                  <a:lnTo>
                    <a:pt x="190" y="216"/>
                  </a:lnTo>
                  <a:lnTo>
                    <a:pt x="207" y="193"/>
                  </a:lnTo>
                  <a:lnTo>
                    <a:pt x="225" y="170"/>
                  </a:lnTo>
                  <a:lnTo>
                    <a:pt x="242" y="147"/>
                  </a:lnTo>
                  <a:lnTo>
                    <a:pt x="248" y="136"/>
                  </a:lnTo>
                  <a:lnTo>
                    <a:pt x="255" y="124"/>
                  </a:lnTo>
                  <a:lnTo>
                    <a:pt x="259" y="115"/>
                  </a:lnTo>
                  <a:lnTo>
                    <a:pt x="265" y="105"/>
                  </a:lnTo>
                  <a:lnTo>
                    <a:pt x="268" y="96"/>
                  </a:lnTo>
                  <a:lnTo>
                    <a:pt x="272" y="88"/>
                  </a:lnTo>
                  <a:lnTo>
                    <a:pt x="276" y="80"/>
                  </a:lnTo>
                  <a:lnTo>
                    <a:pt x="278" y="73"/>
                  </a:lnTo>
                  <a:lnTo>
                    <a:pt x="280" y="65"/>
                  </a:lnTo>
                  <a:lnTo>
                    <a:pt x="282" y="59"/>
                  </a:lnTo>
                  <a:lnTo>
                    <a:pt x="284" y="54"/>
                  </a:lnTo>
                  <a:lnTo>
                    <a:pt x="284" y="50"/>
                  </a:lnTo>
                  <a:lnTo>
                    <a:pt x="284" y="44"/>
                  </a:lnTo>
                  <a:lnTo>
                    <a:pt x="282" y="40"/>
                  </a:lnTo>
                  <a:lnTo>
                    <a:pt x="280" y="38"/>
                  </a:lnTo>
                  <a:lnTo>
                    <a:pt x="278" y="35"/>
                  </a:lnTo>
                  <a:lnTo>
                    <a:pt x="274" y="31"/>
                  </a:lnTo>
                  <a:lnTo>
                    <a:pt x="272" y="25"/>
                  </a:lnTo>
                  <a:lnTo>
                    <a:pt x="270" y="21"/>
                  </a:lnTo>
                  <a:lnTo>
                    <a:pt x="270" y="17"/>
                  </a:lnTo>
                  <a:lnTo>
                    <a:pt x="270" y="14"/>
                  </a:lnTo>
                  <a:lnTo>
                    <a:pt x="272" y="10"/>
                  </a:lnTo>
                  <a:lnTo>
                    <a:pt x="274" y="6"/>
                  </a:lnTo>
                  <a:lnTo>
                    <a:pt x="278" y="4"/>
                  </a:lnTo>
                  <a:lnTo>
                    <a:pt x="282" y="2"/>
                  </a:lnTo>
                  <a:lnTo>
                    <a:pt x="286" y="0"/>
                  </a:lnTo>
                  <a:lnTo>
                    <a:pt x="291" y="0"/>
                  </a:lnTo>
                  <a:lnTo>
                    <a:pt x="297" y="0"/>
                  </a:lnTo>
                  <a:lnTo>
                    <a:pt x="303" y="0"/>
                  </a:lnTo>
                  <a:lnTo>
                    <a:pt x="310" y="4"/>
                  </a:lnTo>
                  <a:lnTo>
                    <a:pt x="320" y="6"/>
                  </a:lnTo>
                  <a:lnTo>
                    <a:pt x="328" y="10"/>
                  </a:lnTo>
                  <a:lnTo>
                    <a:pt x="337" y="15"/>
                  </a:lnTo>
                  <a:lnTo>
                    <a:pt x="345" y="21"/>
                  </a:lnTo>
                  <a:lnTo>
                    <a:pt x="354" y="27"/>
                  </a:lnTo>
                  <a:lnTo>
                    <a:pt x="360" y="33"/>
                  </a:lnTo>
                  <a:lnTo>
                    <a:pt x="368" y="40"/>
                  </a:lnTo>
                  <a:lnTo>
                    <a:pt x="373" y="46"/>
                  </a:lnTo>
                  <a:lnTo>
                    <a:pt x="379" y="54"/>
                  </a:lnTo>
                  <a:lnTo>
                    <a:pt x="385" y="59"/>
                  </a:lnTo>
                  <a:lnTo>
                    <a:pt x="385" y="65"/>
                  </a:lnTo>
                  <a:lnTo>
                    <a:pt x="387" y="71"/>
                  </a:lnTo>
                  <a:lnTo>
                    <a:pt x="387" y="76"/>
                  </a:lnTo>
                  <a:lnTo>
                    <a:pt x="387" y="82"/>
                  </a:lnTo>
                  <a:lnTo>
                    <a:pt x="385" y="88"/>
                  </a:lnTo>
                  <a:lnTo>
                    <a:pt x="381" y="96"/>
                  </a:lnTo>
                  <a:lnTo>
                    <a:pt x="379" y="103"/>
                  </a:lnTo>
                  <a:lnTo>
                    <a:pt x="373" y="113"/>
                  </a:lnTo>
                  <a:lnTo>
                    <a:pt x="369" y="120"/>
                  </a:lnTo>
                  <a:lnTo>
                    <a:pt x="364" y="130"/>
                  </a:lnTo>
                  <a:lnTo>
                    <a:pt x="356" y="139"/>
                  </a:lnTo>
                  <a:lnTo>
                    <a:pt x="349" y="149"/>
                  </a:lnTo>
                  <a:lnTo>
                    <a:pt x="341" y="160"/>
                  </a:lnTo>
                  <a:lnTo>
                    <a:pt x="331" y="172"/>
                  </a:lnTo>
                  <a:lnTo>
                    <a:pt x="320" y="183"/>
                  </a:lnTo>
                  <a:lnTo>
                    <a:pt x="310" y="197"/>
                  </a:lnTo>
                  <a:lnTo>
                    <a:pt x="284" y="221"/>
                  </a:lnTo>
                  <a:lnTo>
                    <a:pt x="259" y="246"/>
                  </a:lnTo>
                  <a:lnTo>
                    <a:pt x="236" y="271"/>
                  </a:lnTo>
                  <a:lnTo>
                    <a:pt x="211" y="292"/>
                  </a:lnTo>
                  <a:lnTo>
                    <a:pt x="187" y="315"/>
                  </a:lnTo>
                  <a:lnTo>
                    <a:pt x="162" y="334"/>
                  </a:lnTo>
                  <a:lnTo>
                    <a:pt x="137" y="353"/>
                  </a:lnTo>
                  <a:lnTo>
                    <a:pt x="112" y="370"/>
                  </a:lnTo>
                  <a:lnTo>
                    <a:pt x="112" y="370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6600825" y="1454150"/>
              <a:ext cx="468313" cy="92075"/>
            </a:xfrm>
            <a:custGeom>
              <a:avLst/>
              <a:gdLst>
                <a:gd name="T0" fmla="*/ 36 w 589"/>
                <a:gd name="T1" fmla="*/ 66 h 116"/>
                <a:gd name="T2" fmla="*/ 103 w 589"/>
                <a:gd name="T3" fmla="*/ 57 h 116"/>
                <a:gd name="T4" fmla="*/ 166 w 589"/>
                <a:gd name="T5" fmla="*/ 47 h 116"/>
                <a:gd name="T6" fmla="*/ 225 w 589"/>
                <a:gd name="T7" fmla="*/ 40 h 116"/>
                <a:gd name="T8" fmla="*/ 280 w 589"/>
                <a:gd name="T9" fmla="*/ 32 h 116"/>
                <a:gd name="T10" fmla="*/ 330 w 589"/>
                <a:gd name="T11" fmla="*/ 24 h 116"/>
                <a:gd name="T12" fmla="*/ 375 w 589"/>
                <a:gd name="T13" fmla="*/ 19 h 116"/>
                <a:gd name="T14" fmla="*/ 417 w 589"/>
                <a:gd name="T15" fmla="*/ 13 h 116"/>
                <a:gd name="T16" fmla="*/ 454 w 589"/>
                <a:gd name="T17" fmla="*/ 9 h 116"/>
                <a:gd name="T18" fmla="*/ 486 w 589"/>
                <a:gd name="T19" fmla="*/ 5 h 116"/>
                <a:gd name="T20" fmla="*/ 514 w 589"/>
                <a:gd name="T21" fmla="*/ 3 h 116"/>
                <a:gd name="T22" fmla="*/ 537 w 589"/>
                <a:gd name="T23" fmla="*/ 2 h 116"/>
                <a:gd name="T24" fmla="*/ 556 w 589"/>
                <a:gd name="T25" fmla="*/ 0 h 116"/>
                <a:gd name="T26" fmla="*/ 572 w 589"/>
                <a:gd name="T27" fmla="*/ 0 h 116"/>
                <a:gd name="T28" fmla="*/ 581 w 589"/>
                <a:gd name="T29" fmla="*/ 2 h 116"/>
                <a:gd name="T30" fmla="*/ 587 w 589"/>
                <a:gd name="T31" fmla="*/ 2 h 116"/>
                <a:gd name="T32" fmla="*/ 589 w 589"/>
                <a:gd name="T33" fmla="*/ 7 h 116"/>
                <a:gd name="T34" fmla="*/ 589 w 589"/>
                <a:gd name="T35" fmla="*/ 13 h 116"/>
                <a:gd name="T36" fmla="*/ 587 w 589"/>
                <a:gd name="T37" fmla="*/ 19 h 116"/>
                <a:gd name="T38" fmla="*/ 583 w 589"/>
                <a:gd name="T39" fmla="*/ 24 h 116"/>
                <a:gd name="T40" fmla="*/ 575 w 589"/>
                <a:gd name="T41" fmla="*/ 30 h 116"/>
                <a:gd name="T42" fmla="*/ 568 w 589"/>
                <a:gd name="T43" fmla="*/ 36 h 116"/>
                <a:gd name="T44" fmla="*/ 551 w 589"/>
                <a:gd name="T45" fmla="*/ 42 h 116"/>
                <a:gd name="T46" fmla="*/ 530 w 589"/>
                <a:gd name="T47" fmla="*/ 49 h 116"/>
                <a:gd name="T48" fmla="*/ 511 w 589"/>
                <a:gd name="T49" fmla="*/ 55 h 116"/>
                <a:gd name="T50" fmla="*/ 488 w 589"/>
                <a:gd name="T51" fmla="*/ 59 h 116"/>
                <a:gd name="T52" fmla="*/ 459 w 589"/>
                <a:gd name="T53" fmla="*/ 64 h 116"/>
                <a:gd name="T54" fmla="*/ 429 w 589"/>
                <a:gd name="T55" fmla="*/ 68 h 116"/>
                <a:gd name="T56" fmla="*/ 394 w 589"/>
                <a:gd name="T57" fmla="*/ 74 h 116"/>
                <a:gd name="T58" fmla="*/ 356 w 589"/>
                <a:gd name="T59" fmla="*/ 80 h 116"/>
                <a:gd name="T60" fmla="*/ 314 w 589"/>
                <a:gd name="T61" fmla="*/ 87 h 116"/>
                <a:gd name="T62" fmla="*/ 267 w 589"/>
                <a:gd name="T63" fmla="*/ 93 h 116"/>
                <a:gd name="T64" fmla="*/ 225 w 589"/>
                <a:gd name="T65" fmla="*/ 101 h 116"/>
                <a:gd name="T66" fmla="*/ 187 w 589"/>
                <a:gd name="T67" fmla="*/ 104 h 116"/>
                <a:gd name="T68" fmla="*/ 156 w 589"/>
                <a:gd name="T69" fmla="*/ 108 h 116"/>
                <a:gd name="T70" fmla="*/ 130 w 589"/>
                <a:gd name="T71" fmla="*/ 112 h 116"/>
                <a:gd name="T72" fmla="*/ 107 w 589"/>
                <a:gd name="T73" fmla="*/ 114 h 116"/>
                <a:gd name="T74" fmla="*/ 91 w 589"/>
                <a:gd name="T75" fmla="*/ 114 h 116"/>
                <a:gd name="T76" fmla="*/ 78 w 589"/>
                <a:gd name="T77" fmla="*/ 116 h 116"/>
                <a:gd name="T78" fmla="*/ 69 w 589"/>
                <a:gd name="T79" fmla="*/ 114 h 116"/>
                <a:gd name="T80" fmla="*/ 51 w 589"/>
                <a:gd name="T81" fmla="*/ 110 h 116"/>
                <a:gd name="T82" fmla="*/ 32 w 589"/>
                <a:gd name="T83" fmla="*/ 99 h 116"/>
                <a:gd name="T84" fmla="*/ 11 w 589"/>
                <a:gd name="T85" fmla="*/ 83 h 116"/>
                <a:gd name="T86" fmla="*/ 0 w 589"/>
                <a:gd name="T87" fmla="*/ 7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9" h="116">
                  <a:moveTo>
                    <a:pt x="0" y="72"/>
                  </a:moveTo>
                  <a:lnTo>
                    <a:pt x="36" y="66"/>
                  </a:lnTo>
                  <a:lnTo>
                    <a:pt x="70" y="61"/>
                  </a:lnTo>
                  <a:lnTo>
                    <a:pt x="103" y="57"/>
                  </a:lnTo>
                  <a:lnTo>
                    <a:pt x="135" y="51"/>
                  </a:lnTo>
                  <a:lnTo>
                    <a:pt x="166" y="47"/>
                  </a:lnTo>
                  <a:lnTo>
                    <a:pt x="196" y="43"/>
                  </a:lnTo>
                  <a:lnTo>
                    <a:pt x="225" y="40"/>
                  </a:lnTo>
                  <a:lnTo>
                    <a:pt x="253" y="36"/>
                  </a:lnTo>
                  <a:lnTo>
                    <a:pt x="280" y="32"/>
                  </a:lnTo>
                  <a:lnTo>
                    <a:pt x="305" y="28"/>
                  </a:lnTo>
                  <a:lnTo>
                    <a:pt x="330" y="24"/>
                  </a:lnTo>
                  <a:lnTo>
                    <a:pt x="352" y="22"/>
                  </a:lnTo>
                  <a:lnTo>
                    <a:pt x="375" y="19"/>
                  </a:lnTo>
                  <a:lnTo>
                    <a:pt x="396" y="17"/>
                  </a:lnTo>
                  <a:lnTo>
                    <a:pt x="417" y="13"/>
                  </a:lnTo>
                  <a:lnTo>
                    <a:pt x="436" y="11"/>
                  </a:lnTo>
                  <a:lnTo>
                    <a:pt x="454" y="9"/>
                  </a:lnTo>
                  <a:lnTo>
                    <a:pt x="471" y="7"/>
                  </a:lnTo>
                  <a:lnTo>
                    <a:pt x="486" y="5"/>
                  </a:lnTo>
                  <a:lnTo>
                    <a:pt x="501" y="5"/>
                  </a:lnTo>
                  <a:lnTo>
                    <a:pt x="514" y="3"/>
                  </a:lnTo>
                  <a:lnTo>
                    <a:pt x="526" y="2"/>
                  </a:lnTo>
                  <a:lnTo>
                    <a:pt x="537" y="2"/>
                  </a:lnTo>
                  <a:lnTo>
                    <a:pt x="547" y="2"/>
                  </a:lnTo>
                  <a:lnTo>
                    <a:pt x="556" y="0"/>
                  </a:lnTo>
                  <a:lnTo>
                    <a:pt x="564" y="0"/>
                  </a:lnTo>
                  <a:lnTo>
                    <a:pt x="572" y="0"/>
                  </a:lnTo>
                  <a:lnTo>
                    <a:pt x="577" y="0"/>
                  </a:lnTo>
                  <a:lnTo>
                    <a:pt x="581" y="2"/>
                  </a:lnTo>
                  <a:lnTo>
                    <a:pt x="585" y="2"/>
                  </a:lnTo>
                  <a:lnTo>
                    <a:pt x="587" y="2"/>
                  </a:lnTo>
                  <a:lnTo>
                    <a:pt x="589" y="3"/>
                  </a:lnTo>
                  <a:lnTo>
                    <a:pt x="589" y="7"/>
                  </a:lnTo>
                  <a:lnTo>
                    <a:pt x="589" y="11"/>
                  </a:lnTo>
                  <a:lnTo>
                    <a:pt x="589" y="13"/>
                  </a:lnTo>
                  <a:lnTo>
                    <a:pt x="589" y="17"/>
                  </a:lnTo>
                  <a:lnTo>
                    <a:pt x="587" y="19"/>
                  </a:lnTo>
                  <a:lnTo>
                    <a:pt x="585" y="22"/>
                  </a:lnTo>
                  <a:lnTo>
                    <a:pt x="583" y="24"/>
                  </a:lnTo>
                  <a:lnTo>
                    <a:pt x="579" y="28"/>
                  </a:lnTo>
                  <a:lnTo>
                    <a:pt x="575" y="30"/>
                  </a:lnTo>
                  <a:lnTo>
                    <a:pt x="572" y="32"/>
                  </a:lnTo>
                  <a:lnTo>
                    <a:pt x="568" y="36"/>
                  </a:lnTo>
                  <a:lnTo>
                    <a:pt x="562" y="38"/>
                  </a:lnTo>
                  <a:lnTo>
                    <a:pt x="551" y="42"/>
                  </a:lnTo>
                  <a:lnTo>
                    <a:pt x="539" y="47"/>
                  </a:lnTo>
                  <a:lnTo>
                    <a:pt x="530" y="49"/>
                  </a:lnTo>
                  <a:lnTo>
                    <a:pt x="520" y="51"/>
                  </a:lnTo>
                  <a:lnTo>
                    <a:pt x="511" y="55"/>
                  </a:lnTo>
                  <a:lnTo>
                    <a:pt x="499" y="57"/>
                  </a:lnTo>
                  <a:lnTo>
                    <a:pt x="488" y="59"/>
                  </a:lnTo>
                  <a:lnTo>
                    <a:pt x="474" y="61"/>
                  </a:lnTo>
                  <a:lnTo>
                    <a:pt x="459" y="64"/>
                  </a:lnTo>
                  <a:lnTo>
                    <a:pt x="446" y="66"/>
                  </a:lnTo>
                  <a:lnTo>
                    <a:pt x="429" y="68"/>
                  </a:lnTo>
                  <a:lnTo>
                    <a:pt x="412" y="72"/>
                  </a:lnTo>
                  <a:lnTo>
                    <a:pt x="394" y="74"/>
                  </a:lnTo>
                  <a:lnTo>
                    <a:pt x="375" y="78"/>
                  </a:lnTo>
                  <a:lnTo>
                    <a:pt x="356" y="80"/>
                  </a:lnTo>
                  <a:lnTo>
                    <a:pt x="335" y="83"/>
                  </a:lnTo>
                  <a:lnTo>
                    <a:pt x="314" y="87"/>
                  </a:lnTo>
                  <a:lnTo>
                    <a:pt x="292" y="91"/>
                  </a:lnTo>
                  <a:lnTo>
                    <a:pt x="267" y="93"/>
                  </a:lnTo>
                  <a:lnTo>
                    <a:pt x="246" y="97"/>
                  </a:lnTo>
                  <a:lnTo>
                    <a:pt x="225" y="101"/>
                  </a:lnTo>
                  <a:lnTo>
                    <a:pt x="206" y="103"/>
                  </a:lnTo>
                  <a:lnTo>
                    <a:pt x="187" y="104"/>
                  </a:lnTo>
                  <a:lnTo>
                    <a:pt x="171" y="106"/>
                  </a:lnTo>
                  <a:lnTo>
                    <a:pt x="156" y="108"/>
                  </a:lnTo>
                  <a:lnTo>
                    <a:pt x="141" y="110"/>
                  </a:lnTo>
                  <a:lnTo>
                    <a:pt x="130" y="112"/>
                  </a:lnTo>
                  <a:lnTo>
                    <a:pt x="118" y="112"/>
                  </a:lnTo>
                  <a:lnTo>
                    <a:pt x="107" y="114"/>
                  </a:lnTo>
                  <a:lnTo>
                    <a:pt x="99" y="114"/>
                  </a:lnTo>
                  <a:lnTo>
                    <a:pt x="91" y="114"/>
                  </a:lnTo>
                  <a:lnTo>
                    <a:pt x="84" y="114"/>
                  </a:lnTo>
                  <a:lnTo>
                    <a:pt x="78" y="116"/>
                  </a:lnTo>
                  <a:lnTo>
                    <a:pt x="74" y="116"/>
                  </a:lnTo>
                  <a:lnTo>
                    <a:pt x="69" y="114"/>
                  </a:lnTo>
                  <a:lnTo>
                    <a:pt x="59" y="112"/>
                  </a:lnTo>
                  <a:lnTo>
                    <a:pt x="51" y="110"/>
                  </a:lnTo>
                  <a:lnTo>
                    <a:pt x="42" y="104"/>
                  </a:lnTo>
                  <a:lnTo>
                    <a:pt x="32" y="99"/>
                  </a:lnTo>
                  <a:lnTo>
                    <a:pt x="23" y="91"/>
                  </a:lnTo>
                  <a:lnTo>
                    <a:pt x="11" y="83"/>
                  </a:lnTo>
                  <a:lnTo>
                    <a:pt x="0" y="72"/>
                  </a:lnTo>
                  <a:lnTo>
                    <a:pt x="0" y="72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6616700" y="1585913"/>
              <a:ext cx="433388" cy="95250"/>
            </a:xfrm>
            <a:custGeom>
              <a:avLst/>
              <a:gdLst>
                <a:gd name="T0" fmla="*/ 261 w 545"/>
                <a:gd name="T1" fmla="*/ 39 h 121"/>
                <a:gd name="T2" fmla="*/ 309 w 545"/>
                <a:gd name="T3" fmla="*/ 27 h 121"/>
                <a:gd name="T4" fmla="*/ 349 w 545"/>
                <a:gd name="T5" fmla="*/ 19 h 121"/>
                <a:gd name="T6" fmla="*/ 383 w 545"/>
                <a:gd name="T7" fmla="*/ 12 h 121"/>
                <a:gd name="T8" fmla="*/ 414 w 545"/>
                <a:gd name="T9" fmla="*/ 8 h 121"/>
                <a:gd name="T10" fmla="*/ 436 w 545"/>
                <a:gd name="T11" fmla="*/ 4 h 121"/>
                <a:gd name="T12" fmla="*/ 454 w 545"/>
                <a:gd name="T13" fmla="*/ 0 h 121"/>
                <a:gd name="T14" fmla="*/ 465 w 545"/>
                <a:gd name="T15" fmla="*/ 0 h 121"/>
                <a:gd name="T16" fmla="*/ 476 w 545"/>
                <a:gd name="T17" fmla="*/ 0 h 121"/>
                <a:gd name="T18" fmla="*/ 495 w 545"/>
                <a:gd name="T19" fmla="*/ 0 h 121"/>
                <a:gd name="T20" fmla="*/ 513 w 545"/>
                <a:gd name="T21" fmla="*/ 4 h 121"/>
                <a:gd name="T22" fmla="*/ 526 w 545"/>
                <a:gd name="T23" fmla="*/ 8 h 121"/>
                <a:gd name="T24" fmla="*/ 536 w 545"/>
                <a:gd name="T25" fmla="*/ 16 h 121"/>
                <a:gd name="T26" fmla="*/ 541 w 545"/>
                <a:gd name="T27" fmla="*/ 21 h 121"/>
                <a:gd name="T28" fmla="*/ 543 w 545"/>
                <a:gd name="T29" fmla="*/ 29 h 121"/>
                <a:gd name="T30" fmla="*/ 543 w 545"/>
                <a:gd name="T31" fmla="*/ 33 h 121"/>
                <a:gd name="T32" fmla="*/ 539 w 545"/>
                <a:gd name="T33" fmla="*/ 39 h 121"/>
                <a:gd name="T34" fmla="*/ 532 w 545"/>
                <a:gd name="T35" fmla="*/ 42 h 121"/>
                <a:gd name="T36" fmla="*/ 518 w 545"/>
                <a:gd name="T37" fmla="*/ 48 h 121"/>
                <a:gd name="T38" fmla="*/ 501 w 545"/>
                <a:gd name="T39" fmla="*/ 52 h 121"/>
                <a:gd name="T40" fmla="*/ 480 w 545"/>
                <a:gd name="T41" fmla="*/ 58 h 121"/>
                <a:gd name="T42" fmla="*/ 455 w 545"/>
                <a:gd name="T43" fmla="*/ 65 h 121"/>
                <a:gd name="T44" fmla="*/ 425 w 545"/>
                <a:gd name="T45" fmla="*/ 71 h 121"/>
                <a:gd name="T46" fmla="*/ 374 w 545"/>
                <a:gd name="T47" fmla="*/ 80 h 121"/>
                <a:gd name="T48" fmla="*/ 309 w 545"/>
                <a:gd name="T49" fmla="*/ 92 h 121"/>
                <a:gd name="T50" fmla="*/ 250 w 545"/>
                <a:gd name="T51" fmla="*/ 101 h 121"/>
                <a:gd name="T52" fmla="*/ 198 w 545"/>
                <a:gd name="T53" fmla="*/ 109 h 121"/>
                <a:gd name="T54" fmla="*/ 151 w 545"/>
                <a:gd name="T55" fmla="*/ 117 h 121"/>
                <a:gd name="T56" fmla="*/ 112 w 545"/>
                <a:gd name="T57" fmla="*/ 121 h 121"/>
                <a:gd name="T58" fmla="*/ 80 w 545"/>
                <a:gd name="T59" fmla="*/ 121 h 121"/>
                <a:gd name="T60" fmla="*/ 53 w 545"/>
                <a:gd name="T61" fmla="*/ 117 h 121"/>
                <a:gd name="T62" fmla="*/ 32 w 545"/>
                <a:gd name="T63" fmla="*/ 109 h 121"/>
                <a:gd name="T64" fmla="*/ 17 w 545"/>
                <a:gd name="T65" fmla="*/ 103 h 121"/>
                <a:gd name="T66" fmla="*/ 6 w 545"/>
                <a:gd name="T67" fmla="*/ 96 h 121"/>
                <a:gd name="T68" fmla="*/ 0 w 545"/>
                <a:gd name="T69" fmla="*/ 90 h 121"/>
                <a:gd name="T70" fmla="*/ 0 w 545"/>
                <a:gd name="T71" fmla="*/ 84 h 121"/>
                <a:gd name="T72" fmla="*/ 4 w 545"/>
                <a:gd name="T73" fmla="*/ 82 h 121"/>
                <a:gd name="T74" fmla="*/ 8 w 545"/>
                <a:gd name="T75" fmla="*/ 80 h 121"/>
                <a:gd name="T76" fmla="*/ 15 w 545"/>
                <a:gd name="T77" fmla="*/ 80 h 121"/>
                <a:gd name="T78" fmla="*/ 21 w 545"/>
                <a:gd name="T79" fmla="*/ 80 h 121"/>
                <a:gd name="T80" fmla="*/ 29 w 545"/>
                <a:gd name="T81" fmla="*/ 79 h 121"/>
                <a:gd name="T82" fmla="*/ 44 w 545"/>
                <a:gd name="T83" fmla="*/ 77 h 121"/>
                <a:gd name="T84" fmla="*/ 65 w 545"/>
                <a:gd name="T85" fmla="*/ 73 h 121"/>
                <a:gd name="T86" fmla="*/ 93 w 545"/>
                <a:gd name="T87" fmla="*/ 69 h 121"/>
                <a:gd name="T88" fmla="*/ 126 w 545"/>
                <a:gd name="T89" fmla="*/ 63 h 121"/>
                <a:gd name="T90" fmla="*/ 166 w 545"/>
                <a:gd name="T91" fmla="*/ 56 h 121"/>
                <a:gd name="T92" fmla="*/ 210 w 545"/>
                <a:gd name="T93" fmla="*/ 48 h 121"/>
                <a:gd name="T94" fmla="*/ 234 w 545"/>
                <a:gd name="T95" fmla="*/ 4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45" h="121">
                  <a:moveTo>
                    <a:pt x="234" y="44"/>
                  </a:moveTo>
                  <a:lnTo>
                    <a:pt x="261" y="39"/>
                  </a:lnTo>
                  <a:lnTo>
                    <a:pt x="286" y="33"/>
                  </a:lnTo>
                  <a:lnTo>
                    <a:pt x="309" y="27"/>
                  </a:lnTo>
                  <a:lnTo>
                    <a:pt x="330" y="23"/>
                  </a:lnTo>
                  <a:lnTo>
                    <a:pt x="349" y="19"/>
                  </a:lnTo>
                  <a:lnTo>
                    <a:pt x="368" y="16"/>
                  </a:lnTo>
                  <a:lnTo>
                    <a:pt x="383" y="12"/>
                  </a:lnTo>
                  <a:lnTo>
                    <a:pt x="398" y="10"/>
                  </a:lnTo>
                  <a:lnTo>
                    <a:pt x="414" y="8"/>
                  </a:lnTo>
                  <a:lnTo>
                    <a:pt x="425" y="6"/>
                  </a:lnTo>
                  <a:lnTo>
                    <a:pt x="436" y="4"/>
                  </a:lnTo>
                  <a:lnTo>
                    <a:pt x="446" y="2"/>
                  </a:lnTo>
                  <a:lnTo>
                    <a:pt x="454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71" y="0"/>
                  </a:lnTo>
                  <a:lnTo>
                    <a:pt x="476" y="0"/>
                  </a:lnTo>
                  <a:lnTo>
                    <a:pt x="482" y="0"/>
                  </a:lnTo>
                  <a:lnTo>
                    <a:pt x="495" y="0"/>
                  </a:lnTo>
                  <a:lnTo>
                    <a:pt x="507" y="2"/>
                  </a:lnTo>
                  <a:lnTo>
                    <a:pt x="513" y="4"/>
                  </a:lnTo>
                  <a:lnTo>
                    <a:pt x="520" y="6"/>
                  </a:lnTo>
                  <a:lnTo>
                    <a:pt x="526" y="8"/>
                  </a:lnTo>
                  <a:lnTo>
                    <a:pt x="532" y="12"/>
                  </a:lnTo>
                  <a:lnTo>
                    <a:pt x="536" y="16"/>
                  </a:lnTo>
                  <a:lnTo>
                    <a:pt x="539" y="18"/>
                  </a:lnTo>
                  <a:lnTo>
                    <a:pt x="541" y="21"/>
                  </a:lnTo>
                  <a:lnTo>
                    <a:pt x="543" y="25"/>
                  </a:lnTo>
                  <a:lnTo>
                    <a:pt x="543" y="29"/>
                  </a:lnTo>
                  <a:lnTo>
                    <a:pt x="545" y="31"/>
                  </a:lnTo>
                  <a:lnTo>
                    <a:pt x="543" y="33"/>
                  </a:lnTo>
                  <a:lnTo>
                    <a:pt x="543" y="35"/>
                  </a:lnTo>
                  <a:lnTo>
                    <a:pt x="539" y="39"/>
                  </a:lnTo>
                  <a:lnTo>
                    <a:pt x="536" y="40"/>
                  </a:lnTo>
                  <a:lnTo>
                    <a:pt x="532" y="42"/>
                  </a:lnTo>
                  <a:lnTo>
                    <a:pt x="526" y="44"/>
                  </a:lnTo>
                  <a:lnTo>
                    <a:pt x="518" y="48"/>
                  </a:lnTo>
                  <a:lnTo>
                    <a:pt x="511" y="50"/>
                  </a:lnTo>
                  <a:lnTo>
                    <a:pt x="501" y="52"/>
                  </a:lnTo>
                  <a:lnTo>
                    <a:pt x="492" y="56"/>
                  </a:lnTo>
                  <a:lnTo>
                    <a:pt x="480" y="58"/>
                  </a:lnTo>
                  <a:lnTo>
                    <a:pt x="469" y="61"/>
                  </a:lnTo>
                  <a:lnTo>
                    <a:pt x="455" y="65"/>
                  </a:lnTo>
                  <a:lnTo>
                    <a:pt x="440" y="67"/>
                  </a:lnTo>
                  <a:lnTo>
                    <a:pt x="425" y="71"/>
                  </a:lnTo>
                  <a:lnTo>
                    <a:pt x="408" y="75"/>
                  </a:lnTo>
                  <a:lnTo>
                    <a:pt x="374" y="80"/>
                  </a:lnTo>
                  <a:lnTo>
                    <a:pt x="341" y="88"/>
                  </a:lnTo>
                  <a:lnTo>
                    <a:pt x="309" y="92"/>
                  </a:lnTo>
                  <a:lnTo>
                    <a:pt x="280" y="98"/>
                  </a:lnTo>
                  <a:lnTo>
                    <a:pt x="250" y="101"/>
                  </a:lnTo>
                  <a:lnTo>
                    <a:pt x="223" y="105"/>
                  </a:lnTo>
                  <a:lnTo>
                    <a:pt x="198" y="109"/>
                  </a:lnTo>
                  <a:lnTo>
                    <a:pt x="173" y="111"/>
                  </a:lnTo>
                  <a:lnTo>
                    <a:pt x="151" y="117"/>
                  </a:lnTo>
                  <a:lnTo>
                    <a:pt x="130" y="119"/>
                  </a:lnTo>
                  <a:lnTo>
                    <a:pt x="112" y="121"/>
                  </a:lnTo>
                  <a:lnTo>
                    <a:pt x="95" y="121"/>
                  </a:lnTo>
                  <a:lnTo>
                    <a:pt x="80" y="121"/>
                  </a:lnTo>
                  <a:lnTo>
                    <a:pt x="65" y="119"/>
                  </a:lnTo>
                  <a:lnTo>
                    <a:pt x="53" y="117"/>
                  </a:lnTo>
                  <a:lnTo>
                    <a:pt x="44" y="111"/>
                  </a:lnTo>
                  <a:lnTo>
                    <a:pt x="32" y="109"/>
                  </a:lnTo>
                  <a:lnTo>
                    <a:pt x="23" y="105"/>
                  </a:lnTo>
                  <a:lnTo>
                    <a:pt x="17" y="103"/>
                  </a:lnTo>
                  <a:lnTo>
                    <a:pt x="10" y="100"/>
                  </a:lnTo>
                  <a:lnTo>
                    <a:pt x="6" y="96"/>
                  </a:lnTo>
                  <a:lnTo>
                    <a:pt x="2" y="92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0" y="84"/>
                  </a:lnTo>
                  <a:lnTo>
                    <a:pt x="2" y="82"/>
                  </a:lnTo>
                  <a:lnTo>
                    <a:pt x="4" y="82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11" y="80"/>
                  </a:lnTo>
                  <a:lnTo>
                    <a:pt x="15" y="80"/>
                  </a:lnTo>
                  <a:lnTo>
                    <a:pt x="19" y="80"/>
                  </a:lnTo>
                  <a:lnTo>
                    <a:pt x="21" y="80"/>
                  </a:lnTo>
                  <a:lnTo>
                    <a:pt x="25" y="80"/>
                  </a:lnTo>
                  <a:lnTo>
                    <a:pt x="29" y="79"/>
                  </a:lnTo>
                  <a:lnTo>
                    <a:pt x="36" y="79"/>
                  </a:lnTo>
                  <a:lnTo>
                    <a:pt x="44" y="77"/>
                  </a:lnTo>
                  <a:lnTo>
                    <a:pt x="53" y="75"/>
                  </a:lnTo>
                  <a:lnTo>
                    <a:pt x="65" y="73"/>
                  </a:lnTo>
                  <a:lnTo>
                    <a:pt x="78" y="71"/>
                  </a:lnTo>
                  <a:lnTo>
                    <a:pt x="93" y="69"/>
                  </a:lnTo>
                  <a:lnTo>
                    <a:pt x="109" y="67"/>
                  </a:lnTo>
                  <a:lnTo>
                    <a:pt x="126" y="63"/>
                  </a:lnTo>
                  <a:lnTo>
                    <a:pt x="145" y="60"/>
                  </a:lnTo>
                  <a:lnTo>
                    <a:pt x="166" y="56"/>
                  </a:lnTo>
                  <a:lnTo>
                    <a:pt x="187" y="52"/>
                  </a:lnTo>
                  <a:lnTo>
                    <a:pt x="210" y="48"/>
                  </a:lnTo>
                  <a:lnTo>
                    <a:pt x="234" y="44"/>
                  </a:lnTo>
                  <a:lnTo>
                    <a:pt x="234" y="44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6562725" y="1270000"/>
              <a:ext cx="744538" cy="144463"/>
            </a:xfrm>
            <a:custGeom>
              <a:avLst/>
              <a:gdLst>
                <a:gd name="T0" fmla="*/ 14 w 940"/>
                <a:gd name="T1" fmla="*/ 158 h 181"/>
                <a:gd name="T2" fmla="*/ 4 w 940"/>
                <a:gd name="T3" fmla="*/ 147 h 181"/>
                <a:gd name="T4" fmla="*/ 0 w 940"/>
                <a:gd name="T5" fmla="*/ 137 h 181"/>
                <a:gd name="T6" fmla="*/ 4 w 940"/>
                <a:gd name="T7" fmla="*/ 135 h 181"/>
                <a:gd name="T8" fmla="*/ 16 w 940"/>
                <a:gd name="T9" fmla="*/ 132 h 181"/>
                <a:gd name="T10" fmla="*/ 33 w 940"/>
                <a:gd name="T11" fmla="*/ 128 h 181"/>
                <a:gd name="T12" fmla="*/ 56 w 940"/>
                <a:gd name="T13" fmla="*/ 122 h 181"/>
                <a:gd name="T14" fmla="*/ 88 w 940"/>
                <a:gd name="T15" fmla="*/ 116 h 181"/>
                <a:gd name="T16" fmla="*/ 126 w 940"/>
                <a:gd name="T17" fmla="*/ 109 h 181"/>
                <a:gd name="T18" fmla="*/ 170 w 940"/>
                <a:gd name="T19" fmla="*/ 101 h 181"/>
                <a:gd name="T20" fmla="*/ 223 w 940"/>
                <a:gd name="T21" fmla="*/ 92 h 181"/>
                <a:gd name="T22" fmla="*/ 282 w 940"/>
                <a:gd name="T23" fmla="*/ 82 h 181"/>
                <a:gd name="T24" fmla="*/ 349 w 940"/>
                <a:gd name="T25" fmla="*/ 71 h 181"/>
                <a:gd name="T26" fmla="*/ 422 w 940"/>
                <a:gd name="T27" fmla="*/ 59 h 181"/>
                <a:gd name="T28" fmla="*/ 490 w 940"/>
                <a:gd name="T29" fmla="*/ 48 h 181"/>
                <a:gd name="T30" fmla="*/ 553 w 940"/>
                <a:gd name="T31" fmla="*/ 38 h 181"/>
                <a:gd name="T32" fmla="*/ 610 w 940"/>
                <a:gd name="T33" fmla="*/ 29 h 181"/>
                <a:gd name="T34" fmla="*/ 660 w 940"/>
                <a:gd name="T35" fmla="*/ 21 h 181"/>
                <a:gd name="T36" fmla="*/ 704 w 940"/>
                <a:gd name="T37" fmla="*/ 15 h 181"/>
                <a:gd name="T38" fmla="*/ 742 w 940"/>
                <a:gd name="T39" fmla="*/ 10 h 181"/>
                <a:gd name="T40" fmla="*/ 774 w 940"/>
                <a:gd name="T41" fmla="*/ 6 h 181"/>
                <a:gd name="T42" fmla="*/ 799 w 940"/>
                <a:gd name="T43" fmla="*/ 4 h 181"/>
                <a:gd name="T44" fmla="*/ 820 w 940"/>
                <a:gd name="T45" fmla="*/ 2 h 181"/>
                <a:gd name="T46" fmla="*/ 833 w 940"/>
                <a:gd name="T47" fmla="*/ 0 h 181"/>
                <a:gd name="T48" fmla="*/ 854 w 940"/>
                <a:gd name="T49" fmla="*/ 2 h 181"/>
                <a:gd name="T50" fmla="*/ 883 w 940"/>
                <a:gd name="T51" fmla="*/ 10 h 181"/>
                <a:gd name="T52" fmla="*/ 909 w 940"/>
                <a:gd name="T53" fmla="*/ 25 h 181"/>
                <a:gd name="T54" fmla="*/ 929 w 940"/>
                <a:gd name="T55" fmla="*/ 42 h 181"/>
                <a:gd name="T56" fmla="*/ 938 w 940"/>
                <a:gd name="T57" fmla="*/ 52 h 181"/>
                <a:gd name="T58" fmla="*/ 940 w 940"/>
                <a:gd name="T59" fmla="*/ 59 h 181"/>
                <a:gd name="T60" fmla="*/ 936 w 940"/>
                <a:gd name="T61" fmla="*/ 65 h 181"/>
                <a:gd name="T62" fmla="*/ 923 w 940"/>
                <a:gd name="T63" fmla="*/ 72 h 181"/>
                <a:gd name="T64" fmla="*/ 900 w 940"/>
                <a:gd name="T65" fmla="*/ 78 h 181"/>
                <a:gd name="T66" fmla="*/ 864 w 940"/>
                <a:gd name="T67" fmla="*/ 80 h 181"/>
                <a:gd name="T68" fmla="*/ 839 w 940"/>
                <a:gd name="T69" fmla="*/ 82 h 181"/>
                <a:gd name="T70" fmla="*/ 810 w 940"/>
                <a:gd name="T71" fmla="*/ 82 h 181"/>
                <a:gd name="T72" fmla="*/ 778 w 940"/>
                <a:gd name="T73" fmla="*/ 82 h 181"/>
                <a:gd name="T74" fmla="*/ 738 w 940"/>
                <a:gd name="T75" fmla="*/ 84 h 181"/>
                <a:gd name="T76" fmla="*/ 694 w 940"/>
                <a:gd name="T77" fmla="*/ 88 h 181"/>
                <a:gd name="T78" fmla="*/ 646 w 940"/>
                <a:gd name="T79" fmla="*/ 92 h 181"/>
                <a:gd name="T80" fmla="*/ 538 w 940"/>
                <a:gd name="T81" fmla="*/ 105 h 181"/>
                <a:gd name="T82" fmla="*/ 422 w 940"/>
                <a:gd name="T83" fmla="*/ 122 h 181"/>
                <a:gd name="T84" fmla="*/ 298 w 940"/>
                <a:gd name="T85" fmla="*/ 143 h 181"/>
                <a:gd name="T86" fmla="*/ 214 w 940"/>
                <a:gd name="T87" fmla="*/ 156 h 181"/>
                <a:gd name="T88" fmla="*/ 160 w 940"/>
                <a:gd name="T89" fmla="*/ 166 h 181"/>
                <a:gd name="T90" fmla="*/ 120 w 940"/>
                <a:gd name="T91" fmla="*/ 172 h 181"/>
                <a:gd name="T92" fmla="*/ 92 w 940"/>
                <a:gd name="T93" fmla="*/ 177 h 181"/>
                <a:gd name="T94" fmla="*/ 75 w 940"/>
                <a:gd name="T95" fmla="*/ 179 h 181"/>
                <a:gd name="T96" fmla="*/ 65 w 940"/>
                <a:gd name="T97" fmla="*/ 181 h 181"/>
                <a:gd name="T98" fmla="*/ 38 w 940"/>
                <a:gd name="T99" fmla="*/ 174 h 181"/>
                <a:gd name="T100" fmla="*/ 25 w 940"/>
                <a:gd name="T101" fmla="*/ 16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40" h="181">
                  <a:moveTo>
                    <a:pt x="25" y="168"/>
                  </a:moveTo>
                  <a:lnTo>
                    <a:pt x="19" y="164"/>
                  </a:lnTo>
                  <a:lnTo>
                    <a:pt x="14" y="158"/>
                  </a:lnTo>
                  <a:lnTo>
                    <a:pt x="10" y="154"/>
                  </a:lnTo>
                  <a:lnTo>
                    <a:pt x="6" y="151"/>
                  </a:lnTo>
                  <a:lnTo>
                    <a:pt x="4" y="147"/>
                  </a:lnTo>
                  <a:lnTo>
                    <a:pt x="2" y="143"/>
                  </a:lnTo>
                  <a:lnTo>
                    <a:pt x="2" y="139"/>
                  </a:lnTo>
                  <a:lnTo>
                    <a:pt x="0" y="137"/>
                  </a:lnTo>
                  <a:lnTo>
                    <a:pt x="2" y="137"/>
                  </a:lnTo>
                  <a:lnTo>
                    <a:pt x="2" y="135"/>
                  </a:lnTo>
                  <a:lnTo>
                    <a:pt x="4" y="135"/>
                  </a:lnTo>
                  <a:lnTo>
                    <a:pt x="8" y="133"/>
                  </a:lnTo>
                  <a:lnTo>
                    <a:pt x="10" y="133"/>
                  </a:lnTo>
                  <a:lnTo>
                    <a:pt x="16" y="132"/>
                  </a:lnTo>
                  <a:lnTo>
                    <a:pt x="19" y="130"/>
                  </a:lnTo>
                  <a:lnTo>
                    <a:pt x="25" y="130"/>
                  </a:lnTo>
                  <a:lnTo>
                    <a:pt x="33" y="128"/>
                  </a:lnTo>
                  <a:lnTo>
                    <a:pt x="40" y="126"/>
                  </a:lnTo>
                  <a:lnTo>
                    <a:pt x="48" y="124"/>
                  </a:lnTo>
                  <a:lnTo>
                    <a:pt x="56" y="122"/>
                  </a:lnTo>
                  <a:lnTo>
                    <a:pt x="65" y="120"/>
                  </a:lnTo>
                  <a:lnTo>
                    <a:pt x="77" y="118"/>
                  </a:lnTo>
                  <a:lnTo>
                    <a:pt x="88" y="116"/>
                  </a:lnTo>
                  <a:lnTo>
                    <a:pt x="99" y="114"/>
                  </a:lnTo>
                  <a:lnTo>
                    <a:pt x="113" y="113"/>
                  </a:lnTo>
                  <a:lnTo>
                    <a:pt x="126" y="109"/>
                  </a:lnTo>
                  <a:lnTo>
                    <a:pt x="139" y="107"/>
                  </a:lnTo>
                  <a:lnTo>
                    <a:pt x="155" y="105"/>
                  </a:lnTo>
                  <a:lnTo>
                    <a:pt x="170" y="101"/>
                  </a:lnTo>
                  <a:lnTo>
                    <a:pt x="187" y="99"/>
                  </a:lnTo>
                  <a:lnTo>
                    <a:pt x="204" y="95"/>
                  </a:lnTo>
                  <a:lnTo>
                    <a:pt x="223" y="92"/>
                  </a:lnTo>
                  <a:lnTo>
                    <a:pt x="242" y="90"/>
                  </a:lnTo>
                  <a:lnTo>
                    <a:pt x="261" y="86"/>
                  </a:lnTo>
                  <a:lnTo>
                    <a:pt x="282" y="82"/>
                  </a:lnTo>
                  <a:lnTo>
                    <a:pt x="303" y="78"/>
                  </a:lnTo>
                  <a:lnTo>
                    <a:pt x="326" y="74"/>
                  </a:lnTo>
                  <a:lnTo>
                    <a:pt x="349" y="71"/>
                  </a:lnTo>
                  <a:lnTo>
                    <a:pt x="372" y="67"/>
                  </a:lnTo>
                  <a:lnTo>
                    <a:pt x="397" y="63"/>
                  </a:lnTo>
                  <a:lnTo>
                    <a:pt x="422" y="59"/>
                  </a:lnTo>
                  <a:lnTo>
                    <a:pt x="444" y="55"/>
                  </a:lnTo>
                  <a:lnTo>
                    <a:pt x="469" y="52"/>
                  </a:lnTo>
                  <a:lnTo>
                    <a:pt x="490" y="48"/>
                  </a:lnTo>
                  <a:lnTo>
                    <a:pt x="513" y="44"/>
                  </a:lnTo>
                  <a:lnTo>
                    <a:pt x="534" y="40"/>
                  </a:lnTo>
                  <a:lnTo>
                    <a:pt x="553" y="38"/>
                  </a:lnTo>
                  <a:lnTo>
                    <a:pt x="574" y="34"/>
                  </a:lnTo>
                  <a:lnTo>
                    <a:pt x="591" y="31"/>
                  </a:lnTo>
                  <a:lnTo>
                    <a:pt x="610" y="29"/>
                  </a:lnTo>
                  <a:lnTo>
                    <a:pt x="627" y="27"/>
                  </a:lnTo>
                  <a:lnTo>
                    <a:pt x="645" y="23"/>
                  </a:lnTo>
                  <a:lnTo>
                    <a:pt x="660" y="21"/>
                  </a:lnTo>
                  <a:lnTo>
                    <a:pt x="675" y="19"/>
                  </a:lnTo>
                  <a:lnTo>
                    <a:pt x="690" y="17"/>
                  </a:lnTo>
                  <a:lnTo>
                    <a:pt x="704" y="15"/>
                  </a:lnTo>
                  <a:lnTo>
                    <a:pt x="717" y="13"/>
                  </a:lnTo>
                  <a:lnTo>
                    <a:pt x="730" y="11"/>
                  </a:lnTo>
                  <a:lnTo>
                    <a:pt x="742" y="10"/>
                  </a:lnTo>
                  <a:lnTo>
                    <a:pt x="753" y="8"/>
                  </a:lnTo>
                  <a:lnTo>
                    <a:pt x="765" y="8"/>
                  </a:lnTo>
                  <a:lnTo>
                    <a:pt x="774" y="6"/>
                  </a:lnTo>
                  <a:lnTo>
                    <a:pt x="784" y="6"/>
                  </a:lnTo>
                  <a:lnTo>
                    <a:pt x="791" y="4"/>
                  </a:lnTo>
                  <a:lnTo>
                    <a:pt x="799" y="4"/>
                  </a:lnTo>
                  <a:lnTo>
                    <a:pt x="807" y="2"/>
                  </a:lnTo>
                  <a:lnTo>
                    <a:pt x="812" y="2"/>
                  </a:lnTo>
                  <a:lnTo>
                    <a:pt x="820" y="2"/>
                  </a:lnTo>
                  <a:lnTo>
                    <a:pt x="824" y="2"/>
                  </a:lnTo>
                  <a:lnTo>
                    <a:pt x="829" y="0"/>
                  </a:lnTo>
                  <a:lnTo>
                    <a:pt x="833" y="0"/>
                  </a:lnTo>
                  <a:lnTo>
                    <a:pt x="835" y="0"/>
                  </a:lnTo>
                  <a:lnTo>
                    <a:pt x="845" y="0"/>
                  </a:lnTo>
                  <a:lnTo>
                    <a:pt x="854" y="2"/>
                  </a:lnTo>
                  <a:lnTo>
                    <a:pt x="864" y="4"/>
                  </a:lnTo>
                  <a:lnTo>
                    <a:pt x="873" y="6"/>
                  </a:lnTo>
                  <a:lnTo>
                    <a:pt x="883" y="10"/>
                  </a:lnTo>
                  <a:lnTo>
                    <a:pt x="892" y="13"/>
                  </a:lnTo>
                  <a:lnTo>
                    <a:pt x="900" y="19"/>
                  </a:lnTo>
                  <a:lnTo>
                    <a:pt x="909" y="25"/>
                  </a:lnTo>
                  <a:lnTo>
                    <a:pt x="917" y="32"/>
                  </a:lnTo>
                  <a:lnTo>
                    <a:pt x="923" y="38"/>
                  </a:lnTo>
                  <a:lnTo>
                    <a:pt x="929" y="42"/>
                  </a:lnTo>
                  <a:lnTo>
                    <a:pt x="932" y="46"/>
                  </a:lnTo>
                  <a:lnTo>
                    <a:pt x="936" y="50"/>
                  </a:lnTo>
                  <a:lnTo>
                    <a:pt x="938" y="52"/>
                  </a:lnTo>
                  <a:lnTo>
                    <a:pt x="940" y="53"/>
                  </a:lnTo>
                  <a:lnTo>
                    <a:pt x="940" y="57"/>
                  </a:lnTo>
                  <a:lnTo>
                    <a:pt x="940" y="59"/>
                  </a:lnTo>
                  <a:lnTo>
                    <a:pt x="940" y="61"/>
                  </a:lnTo>
                  <a:lnTo>
                    <a:pt x="938" y="63"/>
                  </a:lnTo>
                  <a:lnTo>
                    <a:pt x="936" y="65"/>
                  </a:lnTo>
                  <a:lnTo>
                    <a:pt x="932" y="69"/>
                  </a:lnTo>
                  <a:lnTo>
                    <a:pt x="929" y="71"/>
                  </a:lnTo>
                  <a:lnTo>
                    <a:pt x="923" y="72"/>
                  </a:lnTo>
                  <a:lnTo>
                    <a:pt x="915" y="74"/>
                  </a:lnTo>
                  <a:lnTo>
                    <a:pt x="909" y="76"/>
                  </a:lnTo>
                  <a:lnTo>
                    <a:pt x="900" y="78"/>
                  </a:lnTo>
                  <a:lnTo>
                    <a:pt x="888" y="80"/>
                  </a:lnTo>
                  <a:lnTo>
                    <a:pt x="877" y="80"/>
                  </a:lnTo>
                  <a:lnTo>
                    <a:pt x="864" y="80"/>
                  </a:lnTo>
                  <a:lnTo>
                    <a:pt x="856" y="82"/>
                  </a:lnTo>
                  <a:lnTo>
                    <a:pt x="848" y="82"/>
                  </a:lnTo>
                  <a:lnTo>
                    <a:pt x="839" y="82"/>
                  </a:lnTo>
                  <a:lnTo>
                    <a:pt x="831" y="82"/>
                  </a:lnTo>
                  <a:lnTo>
                    <a:pt x="822" y="82"/>
                  </a:lnTo>
                  <a:lnTo>
                    <a:pt x="810" y="82"/>
                  </a:lnTo>
                  <a:lnTo>
                    <a:pt x="801" y="82"/>
                  </a:lnTo>
                  <a:lnTo>
                    <a:pt x="789" y="82"/>
                  </a:lnTo>
                  <a:lnTo>
                    <a:pt x="778" y="82"/>
                  </a:lnTo>
                  <a:lnTo>
                    <a:pt x="765" y="82"/>
                  </a:lnTo>
                  <a:lnTo>
                    <a:pt x="751" y="84"/>
                  </a:lnTo>
                  <a:lnTo>
                    <a:pt x="738" y="84"/>
                  </a:lnTo>
                  <a:lnTo>
                    <a:pt x="725" y="84"/>
                  </a:lnTo>
                  <a:lnTo>
                    <a:pt x="709" y="86"/>
                  </a:lnTo>
                  <a:lnTo>
                    <a:pt x="694" y="88"/>
                  </a:lnTo>
                  <a:lnTo>
                    <a:pt x="679" y="88"/>
                  </a:lnTo>
                  <a:lnTo>
                    <a:pt x="664" y="90"/>
                  </a:lnTo>
                  <a:lnTo>
                    <a:pt x="646" y="92"/>
                  </a:lnTo>
                  <a:lnTo>
                    <a:pt x="612" y="95"/>
                  </a:lnTo>
                  <a:lnTo>
                    <a:pt x="576" y="99"/>
                  </a:lnTo>
                  <a:lnTo>
                    <a:pt x="538" y="105"/>
                  </a:lnTo>
                  <a:lnTo>
                    <a:pt x="502" y="111"/>
                  </a:lnTo>
                  <a:lnTo>
                    <a:pt x="462" y="116"/>
                  </a:lnTo>
                  <a:lnTo>
                    <a:pt x="422" y="122"/>
                  </a:lnTo>
                  <a:lnTo>
                    <a:pt x="382" y="130"/>
                  </a:lnTo>
                  <a:lnTo>
                    <a:pt x="340" y="135"/>
                  </a:lnTo>
                  <a:lnTo>
                    <a:pt x="298" y="143"/>
                  </a:lnTo>
                  <a:lnTo>
                    <a:pt x="254" y="149"/>
                  </a:lnTo>
                  <a:lnTo>
                    <a:pt x="233" y="153"/>
                  </a:lnTo>
                  <a:lnTo>
                    <a:pt x="214" y="156"/>
                  </a:lnTo>
                  <a:lnTo>
                    <a:pt x="195" y="160"/>
                  </a:lnTo>
                  <a:lnTo>
                    <a:pt x="178" y="162"/>
                  </a:lnTo>
                  <a:lnTo>
                    <a:pt x="160" y="166"/>
                  </a:lnTo>
                  <a:lnTo>
                    <a:pt x="145" y="168"/>
                  </a:lnTo>
                  <a:lnTo>
                    <a:pt x="132" y="170"/>
                  </a:lnTo>
                  <a:lnTo>
                    <a:pt x="120" y="172"/>
                  </a:lnTo>
                  <a:lnTo>
                    <a:pt x="109" y="174"/>
                  </a:lnTo>
                  <a:lnTo>
                    <a:pt x="99" y="175"/>
                  </a:lnTo>
                  <a:lnTo>
                    <a:pt x="92" y="177"/>
                  </a:lnTo>
                  <a:lnTo>
                    <a:pt x="84" y="179"/>
                  </a:lnTo>
                  <a:lnTo>
                    <a:pt x="79" y="179"/>
                  </a:lnTo>
                  <a:lnTo>
                    <a:pt x="75" y="179"/>
                  </a:lnTo>
                  <a:lnTo>
                    <a:pt x="71" y="181"/>
                  </a:lnTo>
                  <a:lnTo>
                    <a:pt x="69" y="181"/>
                  </a:lnTo>
                  <a:lnTo>
                    <a:pt x="65" y="181"/>
                  </a:lnTo>
                  <a:lnTo>
                    <a:pt x="59" y="179"/>
                  </a:lnTo>
                  <a:lnTo>
                    <a:pt x="50" y="177"/>
                  </a:lnTo>
                  <a:lnTo>
                    <a:pt x="38" y="174"/>
                  </a:lnTo>
                  <a:lnTo>
                    <a:pt x="33" y="170"/>
                  </a:lnTo>
                  <a:lnTo>
                    <a:pt x="25" y="168"/>
                  </a:lnTo>
                  <a:lnTo>
                    <a:pt x="25" y="168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6756400" y="985838"/>
              <a:ext cx="107950" cy="1201738"/>
            </a:xfrm>
            <a:custGeom>
              <a:avLst/>
              <a:gdLst>
                <a:gd name="T0" fmla="*/ 2 w 138"/>
                <a:gd name="T1" fmla="*/ 24 h 1513"/>
                <a:gd name="T2" fmla="*/ 2 w 138"/>
                <a:gd name="T3" fmla="*/ 7 h 1513"/>
                <a:gd name="T4" fmla="*/ 19 w 138"/>
                <a:gd name="T5" fmla="*/ 0 h 1513"/>
                <a:gd name="T6" fmla="*/ 59 w 138"/>
                <a:gd name="T7" fmla="*/ 7 h 1513"/>
                <a:gd name="T8" fmla="*/ 103 w 138"/>
                <a:gd name="T9" fmla="*/ 24 h 1513"/>
                <a:gd name="T10" fmla="*/ 132 w 138"/>
                <a:gd name="T11" fmla="*/ 40 h 1513"/>
                <a:gd name="T12" fmla="*/ 136 w 138"/>
                <a:gd name="T13" fmla="*/ 45 h 1513"/>
                <a:gd name="T14" fmla="*/ 138 w 138"/>
                <a:gd name="T15" fmla="*/ 61 h 1513"/>
                <a:gd name="T16" fmla="*/ 138 w 138"/>
                <a:gd name="T17" fmla="*/ 84 h 1513"/>
                <a:gd name="T18" fmla="*/ 136 w 138"/>
                <a:gd name="T19" fmla="*/ 116 h 1513"/>
                <a:gd name="T20" fmla="*/ 136 w 138"/>
                <a:gd name="T21" fmla="*/ 158 h 1513"/>
                <a:gd name="T22" fmla="*/ 134 w 138"/>
                <a:gd name="T23" fmla="*/ 209 h 1513"/>
                <a:gd name="T24" fmla="*/ 132 w 138"/>
                <a:gd name="T25" fmla="*/ 270 h 1513"/>
                <a:gd name="T26" fmla="*/ 128 w 138"/>
                <a:gd name="T27" fmla="*/ 339 h 1513"/>
                <a:gd name="T28" fmla="*/ 122 w 138"/>
                <a:gd name="T29" fmla="*/ 587 h 1513"/>
                <a:gd name="T30" fmla="*/ 120 w 138"/>
                <a:gd name="T31" fmla="*/ 882 h 1513"/>
                <a:gd name="T32" fmla="*/ 124 w 138"/>
                <a:gd name="T33" fmla="*/ 1058 h 1513"/>
                <a:gd name="T34" fmla="*/ 124 w 138"/>
                <a:gd name="T35" fmla="*/ 1178 h 1513"/>
                <a:gd name="T36" fmla="*/ 120 w 138"/>
                <a:gd name="T37" fmla="*/ 1281 h 1513"/>
                <a:gd name="T38" fmla="*/ 117 w 138"/>
                <a:gd name="T39" fmla="*/ 1364 h 1513"/>
                <a:gd name="T40" fmla="*/ 109 w 138"/>
                <a:gd name="T41" fmla="*/ 1427 h 1513"/>
                <a:gd name="T42" fmla="*/ 99 w 138"/>
                <a:gd name="T43" fmla="*/ 1471 h 1513"/>
                <a:gd name="T44" fmla="*/ 90 w 138"/>
                <a:gd name="T45" fmla="*/ 1500 h 1513"/>
                <a:gd name="T46" fmla="*/ 80 w 138"/>
                <a:gd name="T47" fmla="*/ 1513 h 1513"/>
                <a:gd name="T48" fmla="*/ 73 w 138"/>
                <a:gd name="T49" fmla="*/ 1507 h 1513"/>
                <a:gd name="T50" fmla="*/ 65 w 138"/>
                <a:gd name="T51" fmla="*/ 1481 h 1513"/>
                <a:gd name="T52" fmla="*/ 59 w 138"/>
                <a:gd name="T53" fmla="*/ 1437 h 1513"/>
                <a:gd name="T54" fmla="*/ 56 w 138"/>
                <a:gd name="T55" fmla="*/ 1370 h 1513"/>
                <a:gd name="T56" fmla="*/ 52 w 138"/>
                <a:gd name="T57" fmla="*/ 1317 h 1513"/>
                <a:gd name="T58" fmla="*/ 50 w 138"/>
                <a:gd name="T59" fmla="*/ 1263 h 1513"/>
                <a:gd name="T60" fmla="*/ 48 w 138"/>
                <a:gd name="T61" fmla="*/ 1201 h 1513"/>
                <a:gd name="T62" fmla="*/ 46 w 138"/>
                <a:gd name="T63" fmla="*/ 1128 h 1513"/>
                <a:gd name="T64" fmla="*/ 46 w 138"/>
                <a:gd name="T65" fmla="*/ 1046 h 1513"/>
                <a:gd name="T66" fmla="*/ 46 w 138"/>
                <a:gd name="T67" fmla="*/ 955 h 1513"/>
                <a:gd name="T68" fmla="*/ 46 w 138"/>
                <a:gd name="T69" fmla="*/ 854 h 1513"/>
                <a:gd name="T70" fmla="*/ 48 w 138"/>
                <a:gd name="T71" fmla="*/ 741 h 1513"/>
                <a:gd name="T72" fmla="*/ 48 w 138"/>
                <a:gd name="T73" fmla="*/ 627 h 1513"/>
                <a:gd name="T74" fmla="*/ 48 w 138"/>
                <a:gd name="T75" fmla="*/ 524 h 1513"/>
                <a:gd name="T76" fmla="*/ 48 w 138"/>
                <a:gd name="T77" fmla="*/ 432 h 1513"/>
                <a:gd name="T78" fmla="*/ 48 w 138"/>
                <a:gd name="T79" fmla="*/ 352 h 1513"/>
                <a:gd name="T80" fmla="*/ 46 w 138"/>
                <a:gd name="T81" fmla="*/ 286 h 1513"/>
                <a:gd name="T82" fmla="*/ 46 w 138"/>
                <a:gd name="T83" fmla="*/ 230 h 1513"/>
                <a:gd name="T84" fmla="*/ 44 w 138"/>
                <a:gd name="T85" fmla="*/ 187 h 1513"/>
                <a:gd name="T86" fmla="*/ 42 w 138"/>
                <a:gd name="T87" fmla="*/ 154 h 1513"/>
                <a:gd name="T88" fmla="*/ 35 w 138"/>
                <a:gd name="T89" fmla="*/ 101 h 1513"/>
                <a:gd name="T90" fmla="*/ 27 w 138"/>
                <a:gd name="T91" fmla="*/ 72 h 1513"/>
                <a:gd name="T92" fmla="*/ 17 w 138"/>
                <a:gd name="T93" fmla="*/ 51 h 1513"/>
                <a:gd name="T94" fmla="*/ 10 w 138"/>
                <a:gd name="T95" fmla="*/ 42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8" h="1513">
                  <a:moveTo>
                    <a:pt x="10" y="42"/>
                  </a:moveTo>
                  <a:lnTo>
                    <a:pt x="6" y="36"/>
                  </a:lnTo>
                  <a:lnTo>
                    <a:pt x="4" y="28"/>
                  </a:lnTo>
                  <a:lnTo>
                    <a:pt x="2" y="24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7"/>
                  </a:lnTo>
                  <a:lnTo>
                    <a:pt x="4" y="5"/>
                  </a:lnTo>
                  <a:lnTo>
                    <a:pt x="8" y="4"/>
                  </a:lnTo>
                  <a:lnTo>
                    <a:pt x="12" y="2"/>
                  </a:lnTo>
                  <a:lnTo>
                    <a:pt x="19" y="0"/>
                  </a:lnTo>
                  <a:lnTo>
                    <a:pt x="27" y="2"/>
                  </a:lnTo>
                  <a:lnTo>
                    <a:pt x="37" y="2"/>
                  </a:lnTo>
                  <a:lnTo>
                    <a:pt x="48" y="4"/>
                  </a:lnTo>
                  <a:lnTo>
                    <a:pt x="59" y="7"/>
                  </a:lnTo>
                  <a:lnTo>
                    <a:pt x="73" y="11"/>
                  </a:lnTo>
                  <a:lnTo>
                    <a:pt x="84" y="15"/>
                  </a:lnTo>
                  <a:lnTo>
                    <a:pt x="94" y="21"/>
                  </a:lnTo>
                  <a:lnTo>
                    <a:pt x="103" y="24"/>
                  </a:lnTo>
                  <a:lnTo>
                    <a:pt x="113" y="28"/>
                  </a:lnTo>
                  <a:lnTo>
                    <a:pt x="120" y="32"/>
                  </a:lnTo>
                  <a:lnTo>
                    <a:pt x="126" y="36"/>
                  </a:lnTo>
                  <a:lnTo>
                    <a:pt x="132" y="40"/>
                  </a:lnTo>
                  <a:lnTo>
                    <a:pt x="134" y="42"/>
                  </a:lnTo>
                  <a:lnTo>
                    <a:pt x="136" y="44"/>
                  </a:lnTo>
                  <a:lnTo>
                    <a:pt x="136" y="44"/>
                  </a:lnTo>
                  <a:lnTo>
                    <a:pt x="136" y="45"/>
                  </a:lnTo>
                  <a:lnTo>
                    <a:pt x="136" y="49"/>
                  </a:lnTo>
                  <a:lnTo>
                    <a:pt x="136" y="53"/>
                  </a:lnTo>
                  <a:lnTo>
                    <a:pt x="136" y="57"/>
                  </a:lnTo>
                  <a:lnTo>
                    <a:pt x="138" y="61"/>
                  </a:lnTo>
                  <a:lnTo>
                    <a:pt x="138" y="65"/>
                  </a:lnTo>
                  <a:lnTo>
                    <a:pt x="138" y="70"/>
                  </a:lnTo>
                  <a:lnTo>
                    <a:pt x="138" y="78"/>
                  </a:lnTo>
                  <a:lnTo>
                    <a:pt x="138" y="84"/>
                  </a:lnTo>
                  <a:lnTo>
                    <a:pt x="138" y="91"/>
                  </a:lnTo>
                  <a:lnTo>
                    <a:pt x="136" y="99"/>
                  </a:lnTo>
                  <a:lnTo>
                    <a:pt x="136" y="106"/>
                  </a:lnTo>
                  <a:lnTo>
                    <a:pt x="136" y="116"/>
                  </a:lnTo>
                  <a:lnTo>
                    <a:pt x="136" y="126"/>
                  </a:lnTo>
                  <a:lnTo>
                    <a:pt x="136" y="135"/>
                  </a:lnTo>
                  <a:lnTo>
                    <a:pt x="136" y="146"/>
                  </a:lnTo>
                  <a:lnTo>
                    <a:pt x="136" y="158"/>
                  </a:lnTo>
                  <a:lnTo>
                    <a:pt x="134" y="169"/>
                  </a:lnTo>
                  <a:lnTo>
                    <a:pt x="134" y="183"/>
                  </a:lnTo>
                  <a:lnTo>
                    <a:pt x="134" y="196"/>
                  </a:lnTo>
                  <a:lnTo>
                    <a:pt x="134" y="209"/>
                  </a:lnTo>
                  <a:lnTo>
                    <a:pt x="132" y="223"/>
                  </a:lnTo>
                  <a:lnTo>
                    <a:pt x="132" y="238"/>
                  </a:lnTo>
                  <a:lnTo>
                    <a:pt x="132" y="253"/>
                  </a:lnTo>
                  <a:lnTo>
                    <a:pt x="132" y="270"/>
                  </a:lnTo>
                  <a:lnTo>
                    <a:pt x="130" y="286"/>
                  </a:lnTo>
                  <a:lnTo>
                    <a:pt x="130" y="303"/>
                  </a:lnTo>
                  <a:lnTo>
                    <a:pt x="130" y="322"/>
                  </a:lnTo>
                  <a:lnTo>
                    <a:pt x="128" y="339"/>
                  </a:lnTo>
                  <a:lnTo>
                    <a:pt x="128" y="358"/>
                  </a:lnTo>
                  <a:lnTo>
                    <a:pt x="126" y="434"/>
                  </a:lnTo>
                  <a:lnTo>
                    <a:pt x="124" y="511"/>
                  </a:lnTo>
                  <a:lnTo>
                    <a:pt x="122" y="587"/>
                  </a:lnTo>
                  <a:lnTo>
                    <a:pt x="120" y="661"/>
                  </a:lnTo>
                  <a:lnTo>
                    <a:pt x="120" y="735"/>
                  </a:lnTo>
                  <a:lnTo>
                    <a:pt x="120" y="810"/>
                  </a:lnTo>
                  <a:lnTo>
                    <a:pt x="120" y="882"/>
                  </a:lnTo>
                  <a:lnTo>
                    <a:pt x="122" y="955"/>
                  </a:lnTo>
                  <a:lnTo>
                    <a:pt x="122" y="991"/>
                  </a:lnTo>
                  <a:lnTo>
                    <a:pt x="124" y="1025"/>
                  </a:lnTo>
                  <a:lnTo>
                    <a:pt x="124" y="1058"/>
                  </a:lnTo>
                  <a:lnTo>
                    <a:pt x="124" y="1090"/>
                  </a:lnTo>
                  <a:lnTo>
                    <a:pt x="124" y="1120"/>
                  </a:lnTo>
                  <a:lnTo>
                    <a:pt x="124" y="1151"/>
                  </a:lnTo>
                  <a:lnTo>
                    <a:pt x="124" y="1178"/>
                  </a:lnTo>
                  <a:lnTo>
                    <a:pt x="124" y="1206"/>
                  </a:lnTo>
                  <a:lnTo>
                    <a:pt x="122" y="1233"/>
                  </a:lnTo>
                  <a:lnTo>
                    <a:pt x="122" y="1258"/>
                  </a:lnTo>
                  <a:lnTo>
                    <a:pt x="120" y="1281"/>
                  </a:lnTo>
                  <a:lnTo>
                    <a:pt x="120" y="1303"/>
                  </a:lnTo>
                  <a:lnTo>
                    <a:pt x="118" y="1324"/>
                  </a:lnTo>
                  <a:lnTo>
                    <a:pt x="118" y="1345"/>
                  </a:lnTo>
                  <a:lnTo>
                    <a:pt x="117" y="1364"/>
                  </a:lnTo>
                  <a:lnTo>
                    <a:pt x="117" y="1384"/>
                  </a:lnTo>
                  <a:lnTo>
                    <a:pt x="113" y="1399"/>
                  </a:lnTo>
                  <a:lnTo>
                    <a:pt x="111" y="1414"/>
                  </a:lnTo>
                  <a:lnTo>
                    <a:pt x="109" y="1427"/>
                  </a:lnTo>
                  <a:lnTo>
                    <a:pt x="107" y="1441"/>
                  </a:lnTo>
                  <a:lnTo>
                    <a:pt x="105" y="1452"/>
                  </a:lnTo>
                  <a:lnTo>
                    <a:pt x="101" y="1462"/>
                  </a:lnTo>
                  <a:lnTo>
                    <a:pt x="99" y="1471"/>
                  </a:lnTo>
                  <a:lnTo>
                    <a:pt x="98" y="1481"/>
                  </a:lnTo>
                  <a:lnTo>
                    <a:pt x="96" y="1488"/>
                  </a:lnTo>
                  <a:lnTo>
                    <a:pt x="92" y="1494"/>
                  </a:lnTo>
                  <a:lnTo>
                    <a:pt x="90" y="1500"/>
                  </a:lnTo>
                  <a:lnTo>
                    <a:pt x="88" y="1506"/>
                  </a:lnTo>
                  <a:lnTo>
                    <a:pt x="86" y="1509"/>
                  </a:lnTo>
                  <a:lnTo>
                    <a:pt x="84" y="1511"/>
                  </a:lnTo>
                  <a:lnTo>
                    <a:pt x="80" y="1513"/>
                  </a:lnTo>
                  <a:lnTo>
                    <a:pt x="78" y="1513"/>
                  </a:lnTo>
                  <a:lnTo>
                    <a:pt x="77" y="1513"/>
                  </a:lnTo>
                  <a:lnTo>
                    <a:pt x="75" y="1511"/>
                  </a:lnTo>
                  <a:lnTo>
                    <a:pt x="73" y="1507"/>
                  </a:lnTo>
                  <a:lnTo>
                    <a:pt x="71" y="1504"/>
                  </a:lnTo>
                  <a:lnTo>
                    <a:pt x="69" y="1498"/>
                  </a:lnTo>
                  <a:lnTo>
                    <a:pt x="67" y="1490"/>
                  </a:lnTo>
                  <a:lnTo>
                    <a:pt x="65" y="1481"/>
                  </a:lnTo>
                  <a:lnTo>
                    <a:pt x="63" y="1471"/>
                  </a:lnTo>
                  <a:lnTo>
                    <a:pt x="63" y="1462"/>
                  </a:lnTo>
                  <a:lnTo>
                    <a:pt x="61" y="1448"/>
                  </a:lnTo>
                  <a:lnTo>
                    <a:pt x="59" y="1437"/>
                  </a:lnTo>
                  <a:lnTo>
                    <a:pt x="59" y="1422"/>
                  </a:lnTo>
                  <a:lnTo>
                    <a:pt x="57" y="1406"/>
                  </a:lnTo>
                  <a:lnTo>
                    <a:pt x="56" y="1389"/>
                  </a:lnTo>
                  <a:lnTo>
                    <a:pt x="56" y="1370"/>
                  </a:lnTo>
                  <a:lnTo>
                    <a:pt x="54" y="1351"/>
                  </a:lnTo>
                  <a:lnTo>
                    <a:pt x="54" y="1342"/>
                  </a:lnTo>
                  <a:lnTo>
                    <a:pt x="54" y="1330"/>
                  </a:lnTo>
                  <a:lnTo>
                    <a:pt x="52" y="1317"/>
                  </a:lnTo>
                  <a:lnTo>
                    <a:pt x="52" y="1305"/>
                  </a:lnTo>
                  <a:lnTo>
                    <a:pt x="52" y="1292"/>
                  </a:lnTo>
                  <a:lnTo>
                    <a:pt x="50" y="1279"/>
                  </a:lnTo>
                  <a:lnTo>
                    <a:pt x="50" y="1263"/>
                  </a:lnTo>
                  <a:lnTo>
                    <a:pt x="50" y="1250"/>
                  </a:lnTo>
                  <a:lnTo>
                    <a:pt x="50" y="1233"/>
                  </a:lnTo>
                  <a:lnTo>
                    <a:pt x="48" y="1218"/>
                  </a:lnTo>
                  <a:lnTo>
                    <a:pt x="48" y="1201"/>
                  </a:lnTo>
                  <a:lnTo>
                    <a:pt x="48" y="1183"/>
                  </a:lnTo>
                  <a:lnTo>
                    <a:pt x="48" y="1166"/>
                  </a:lnTo>
                  <a:lnTo>
                    <a:pt x="46" y="1147"/>
                  </a:lnTo>
                  <a:lnTo>
                    <a:pt x="46" y="1128"/>
                  </a:lnTo>
                  <a:lnTo>
                    <a:pt x="46" y="1109"/>
                  </a:lnTo>
                  <a:lnTo>
                    <a:pt x="46" y="1088"/>
                  </a:lnTo>
                  <a:lnTo>
                    <a:pt x="46" y="1067"/>
                  </a:lnTo>
                  <a:lnTo>
                    <a:pt x="46" y="1046"/>
                  </a:lnTo>
                  <a:lnTo>
                    <a:pt x="46" y="1025"/>
                  </a:lnTo>
                  <a:lnTo>
                    <a:pt x="46" y="1002"/>
                  </a:lnTo>
                  <a:lnTo>
                    <a:pt x="46" y="979"/>
                  </a:lnTo>
                  <a:lnTo>
                    <a:pt x="46" y="955"/>
                  </a:lnTo>
                  <a:lnTo>
                    <a:pt x="46" y="930"/>
                  </a:lnTo>
                  <a:lnTo>
                    <a:pt x="46" y="905"/>
                  </a:lnTo>
                  <a:lnTo>
                    <a:pt x="46" y="880"/>
                  </a:lnTo>
                  <a:lnTo>
                    <a:pt x="46" y="854"/>
                  </a:lnTo>
                  <a:lnTo>
                    <a:pt x="46" y="827"/>
                  </a:lnTo>
                  <a:lnTo>
                    <a:pt x="46" y="798"/>
                  </a:lnTo>
                  <a:lnTo>
                    <a:pt x="46" y="770"/>
                  </a:lnTo>
                  <a:lnTo>
                    <a:pt x="48" y="741"/>
                  </a:lnTo>
                  <a:lnTo>
                    <a:pt x="48" y="713"/>
                  </a:lnTo>
                  <a:lnTo>
                    <a:pt x="48" y="684"/>
                  </a:lnTo>
                  <a:lnTo>
                    <a:pt x="48" y="655"/>
                  </a:lnTo>
                  <a:lnTo>
                    <a:pt x="48" y="627"/>
                  </a:lnTo>
                  <a:lnTo>
                    <a:pt x="48" y="600"/>
                  </a:lnTo>
                  <a:lnTo>
                    <a:pt x="48" y="573"/>
                  </a:lnTo>
                  <a:lnTo>
                    <a:pt x="48" y="549"/>
                  </a:lnTo>
                  <a:lnTo>
                    <a:pt x="48" y="524"/>
                  </a:lnTo>
                  <a:lnTo>
                    <a:pt x="48" y="499"/>
                  </a:lnTo>
                  <a:lnTo>
                    <a:pt x="48" y="476"/>
                  </a:lnTo>
                  <a:lnTo>
                    <a:pt x="48" y="453"/>
                  </a:lnTo>
                  <a:lnTo>
                    <a:pt x="48" y="432"/>
                  </a:lnTo>
                  <a:lnTo>
                    <a:pt x="48" y="411"/>
                  </a:lnTo>
                  <a:lnTo>
                    <a:pt x="48" y="390"/>
                  </a:lnTo>
                  <a:lnTo>
                    <a:pt x="48" y="371"/>
                  </a:lnTo>
                  <a:lnTo>
                    <a:pt x="48" y="352"/>
                  </a:lnTo>
                  <a:lnTo>
                    <a:pt x="46" y="335"/>
                  </a:lnTo>
                  <a:lnTo>
                    <a:pt x="46" y="318"/>
                  </a:lnTo>
                  <a:lnTo>
                    <a:pt x="46" y="301"/>
                  </a:lnTo>
                  <a:lnTo>
                    <a:pt x="46" y="286"/>
                  </a:lnTo>
                  <a:lnTo>
                    <a:pt x="46" y="270"/>
                  </a:lnTo>
                  <a:lnTo>
                    <a:pt x="46" y="255"/>
                  </a:lnTo>
                  <a:lnTo>
                    <a:pt x="46" y="242"/>
                  </a:lnTo>
                  <a:lnTo>
                    <a:pt x="46" y="230"/>
                  </a:lnTo>
                  <a:lnTo>
                    <a:pt x="46" y="217"/>
                  </a:lnTo>
                  <a:lnTo>
                    <a:pt x="44" y="206"/>
                  </a:lnTo>
                  <a:lnTo>
                    <a:pt x="44" y="196"/>
                  </a:lnTo>
                  <a:lnTo>
                    <a:pt x="44" y="187"/>
                  </a:lnTo>
                  <a:lnTo>
                    <a:pt x="44" y="177"/>
                  </a:lnTo>
                  <a:lnTo>
                    <a:pt x="42" y="167"/>
                  </a:lnTo>
                  <a:lnTo>
                    <a:pt x="42" y="160"/>
                  </a:lnTo>
                  <a:lnTo>
                    <a:pt x="42" y="154"/>
                  </a:lnTo>
                  <a:lnTo>
                    <a:pt x="42" y="148"/>
                  </a:lnTo>
                  <a:lnTo>
                    <a:pt x="38" y="127"/>
                  </a:lnTo>
                  <a:lnTo>
                    <a:pt x="37" y="108"/>
                  </a:lnTo>
                  <a:lnTo>
                    <a:pt x="35" y="101"/>
                  </a:lnTo>
                  <a:lnTo>
                    <a:pt x="33" y="93"/>
                  </a:lnTo>
                  <a:lnTo>
                    <a:pt x="31" y="85"/>
                  </a:lnTo>
                  <a:lnTo>
                    <a:pt x="29" y="78"/>
                  </a:lnTo>
                  <a:lnTo>
                    <a:pt x="27" y="72"/>
                  </a:lnTo>
                  <a:lnTo>
                    <a:pt x="25" y="66"/>
                  </a:lnTo>
                  <a:lnTo>
                    <a:pt x="21" y="61"/>
                  </a:lnTo>
                  <a:lnTo>
                    <a:pt x="19" y="55"/>
                  </a:lnTo>
                  <a:lnTo>
                    <a:pt x="17" y="51"/>
                  </a:lnTo>
                  <a:lnTo>
                    <a:pt x="16" y="47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10" y="42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6640513" y="1136650"/>
              <a:ext cx="485775" cy="331788"/>
            </a:xfrm>
            <a:custGeom>
              <a:avLst/>
              <a:gdLst>
                <a:gd name="T0" fmla="*/ 206 w 612"/>
                <a:gd name="T1" fmla="*/ 132 h 418"/>
                <a:gd name="T2" fmla="*/ 162 w 612"/>
                <a:gd name="T3" fmla="*/ 139 h 418"/>
                <a:gd name="T4" fmla="*/ 126 w 612"/>
                <a:gd name="T5" fmla="*/ 145 h 418"/>
                <a:gd name="T6" fmla="*/ 101 w 612"/>
                <a:gd name="T7" fmla="*/ 149 h 418"/>
                <a:gd name="T8" fmla="*/ 86 w 612"/>
                <a:gd name="T9" fmla="*/ 149 h 418"/>
                <a:gd name="T10" fmla="*/ 79 w 612"/>
                <a:gd name="T11" fmla="*/ 151 h 418"/>
                <a:gd name="T12" fmla="*/ 65 w 612"/>
                <a:gd name="T13" fmla="*/ 151 h 418"/>
                <a:gd name="T14" fmla="*/ 44 w 612"/>
                <a:gd name="T15" fmla="*/ 141 h 418"/>
                <a:gd name="T16" fmla="*/ 21 w 612"/>
                <a:gd name="T17" fmla="*/ 128 h 418"/>
                <a:gd name="T18" fmla="*/ 6 w 612"/>
                <a:gd name="T19" fmla="*/ 117 h 418"/>
                <a:gd name="T20" fmla="*/ 0 w 612"/>
                <a:gd name="T21" fmla="*/ 107 h 418"/>
                <a:gd name="T22" fmla="*/ 6 w 612"/>
                <a:gd name="T23" fmla="*/ 103 h 418"/>
                <a:gd name="T24" fmla="*/ 20 w 612"/>
                <a:gd name="T25" fmla="*/ 99 h 418"/>
                <a:gd name="T26" fmla="*/ 44 w 612"/>
                <a:gd name="T27" fmla="*/ 96 h 418"/>
                <a:gd name="T28" fmla="*/ 77 w 612"/>
                <a:gd name="T29" fmla="*/ 90 h 418"/>
                <a:gd name="T30" fmla="*/ 121 w 612"/>
                <a:gd name="T31" fmla="*/ 84 h 418"/>
                <a:gd name="T32" fmla="*/ 202 w 612"/>
                <a:gd name="T33" fmla="*/ 73 h 418"/>
                <a:gd name="T34" fmla="*/ 290 w 612"/>
                <a:gd name="T35" fmla="*/ 58 h 418"/>
                <a:gd name="T36" fmla="*/ 359 w 612"/>
                <a:gd name="T37" fmla="*/ 44 h 418"/>
                <a:gd name="T38" fmla="*/ 389 w 612"/>
                <a:gd name="T39" fmla="*/ 37 h 418"/>
                <a:gd name="T40" fmla="*/ 412 w 612"/>
                <a:gd name="T41" fmla="*/ 31 h 418"/>
                <a:gd name="T42" fmla="*/ 431 w 612"/>
                <a:gd name="T43" fmla="*/ 25 h 418"/>
                <a:gd name="T44" fmla="*/ 446 w 612"/>
                <a:gd name="T45" fmla="*/ 19 h 418"/>
                <a:gd name="T46" fmla="*/ 467 w 612"/>
                <a:gd name="T47" fmla="*/ 8 h 418"/>
                <a:gd name="T48" fmla="*/ 490 w 612"/>
                <a:gd name="T49" fmla="*/ 0 h 418"/>
                <a:gd name="T50" fmla="*/ 504 w 612"/>
                <a:gd name="T51" fmla="*/ 4 h 418"/>
                <a:gd name="T52" fmla="*/ 528 w 612"/>
                <a:gd name="T53" fmla="*/ 14 h 418"/>
                <a:gd name="T54" fmla="*/ 565 w 612"/>
                <a:gd name="T55" fmla="*/ 33 h 418"/>
                <a:gd name="T56" fmla="*/ 593 w 612"/>
                <a:gd name="T57" fmla="*/ 58 h 418"/>
                <a:gd name="T58" fmla="*/ 610 w 612"/>
                <a:gd name="T59" fmla="*/ 77 h 418"/>
                <a:gd name="T60" fmla="*/ 612 w 612"/>
                <a:gd name="T61" fmla="*/ 92 h 418"/>
                <a:gd name="T62" fmla="*/ 608 w 612"/>
                <a:gd name="T63" fmla="*/ 105 h 418"/>
                <a:gd name="T64" fmla="*/ 595 w 612"/>
                <a:gd name="T65" fmla="*/ 117 h 418"/>
                <a:gd name="T66" fmla="*/ 586 w 612"/>
                <a:gd name="T67" fmla="*/ 120 h 418"/>
                <a:gd name="T68" fmla="*/ 580 w 612"/>
                <a:gd name="T69" fmla="*/ 128 h 418"/>
                <a:gd name="T70" fmla="*/ 574 w 612"/>
                <a:gd name="T71" fmla="*/ 141 h 418"/>
                <a:gd name="T72" fmla="*/ 567 w 612"/>
                <a:gd name="T73" fmla="*/ 159 h 418"/>
                <a:gd name="T74" fmla="*/ 561 w 612"/>
                <a:gd name="T75" fmla="*/ 181 h 418"/>
                <a:gd name="T76" fmla="*/ 553 w 612"/>
                <a:gd name="T77" fmla="*/ 208 h 418"/>
                <a:gd name="T78" fmla="*/ 546 w 612"/>
                <a:gd name="T79" fmla="*/ 240 h 418"/>
                <a:gd name="T80" fmla="*/ 538 w 612"/>
                <a:gd name="T81" fmla="*/ 277 h 418"/>
                <a:gd name="T82" fmla="*/ 530 w 612"/>
                <a:gd name="T83" fmla="*/ 319 h 418"/>
                <a:gd name="T84" fmla="*/ 523 w 612"/>
                <a:gd name="T85" fmla="*/ 364 h 418"/>
                <a:gd name="T86" fmla="*/ 515 w 612"/>
                <a:gd name="T87" fmla="*/ 418 h 418"/>
                <a:gd name="T88" fmla="*/ 446 w 612"/>
                <a:gd name="T89" fmla="*/ 378 h 418"/>
                <a:gd name="T90" fmla="*/ 454 w 612"/>
                <a:gd name="T91" fmla="*/ 324 h 418"/>
                <a:gd name="T92" fmla="*/ 460 w 612"/>
                <a:gd name="T93" fmla="*/ 277 h 418"/>
                <a:gd name="T94" fmla="*/ 467 w 612"/>
                <a:gd name="T95" fmla="*/ 235 h 418"/>
                <a:gd name="T96" fmla="*/ 471 w 612"/>
                <a:gd name="T97" fmla="*/ 197 h 418"/>
                <a:gd name="T98" fmla="*/ 477 w 612"/>
                <a:gd name="T99" fmla="*/ 166 h 418"/>
                <a:gd name="T100" fmla="*/ 481 w 612"/>
                <a:gd name="T101" fmla="*/ 139 h 418"/>
                <a:gd name="T102" fmla="*/ 483 w 612"/>
                <a:gd name="T103" fmla="*/ 118 h 418"/>
                <a:gd name="T104" fmla="*/ 485 w 612"/>
                <a:gd name="T105" fmla="*/ 103 h 418"/>
                <a:gd name="T106" fmla="*/ 485 w 612"/>
                <a:gd name="T107" fmla="*/ 92 h 418"/>
                <a:gd name="T108" fmla="*/ 483 w 612"/>
                <a:gd name="T109" fmla="*/ 88 h 418"/>
                <a:gd name="T110" fmla="*/ 471 w 612"/>
                <a:gd name="T111" fmla="*/ 84 h 418"/>
                <a:gd name="T112" fmla="*/ 450 w 612"/>
                <a:gd name="T113" fmla="*/ 84 h 418"/>
                <a:gd name="T114" fmla="*/ 429 w 612"/>
                <a:gd name="T115" fmla="*/ 90 h 418"/>
                <a:gd name="T116" fmla="*/ 408 w 612"/>
                <a:gd name="T117" fmla="*/ 94 h 418"/>
                <a:gd name="T118" fmla="*/ 380 w 612"/>
                <a:gd name="T119" fmla="*/ 99 h 418"/>
                <a:gd name="T120" fmla="*/ 342 w 612"/>
                <a:gd name="T121" fmla="*/ 107 h 418"/>
                <a:gd name="T122" fmla="*/ 296 w 612"/>
                <a:gd name="T123" fmla="*/ 115 h 418"/>
                <a:gd name="T124" fmla="*/ 243 w 612"/>
                <a:gd name="T125" fmla="*/ 124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2" h="418">
                  <a:moveTo>
                    <a:pt x="243" y="124"/>
                  </a:moveTo>
                  <a:lnTo>
                    <a:pt x="223" y="128"/>
                  </a:lnTo>
                  <a:lnTo>
                    <a:pt x="206" y="132"/>
                  </a:lnTo>
                  <a:lnTo>
                    <a:pt x="191" y="134"/>
                  </a:lnTo>
                  <a:lnTo>
                    <a:pt x="176" y="138"/>
                  </a:lnTo>
                  <a:lnTo>
                    <a:pt x="162" y="139"/>
                  </a:lnTo>
                  <a:lnTo>
                    <a:pt x="149" y="141"/>
                  </a:lnTo>
                  <a:lnTo>
                    <a:pt x="138" y="143"/>
                  </a:lnTo>
                  <a:lnTo>
                    <a:pt x="126" y="145"/>
                  </a:lnTo>
                  <a:lnTo>
                    <a:pt x="117" y="145"/>
                  </a:lnTo>
                  <a:lnTo>
                    <a:pt x="109" y="147"/>
                  </a:lnTo>
                  <a:lnTo>
                    <a:pt x="101" y="149"/>
                  </a:lnTo>
                  <a:lnTo>
                    <a:pt x="96" y="149"/>
                  </a:lnTo>
                  <a:lnTo>
                    <a:pt x="90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82" y="151"/>
                  </a:lnTo>
                  <a:lnTo>
                    <a:pt x="79" y="151"/>
                  </a:lnTo>
                  <a:lnTo>
                    <a:pt x="75" y="153"/>
                  </a:lnTo>
                  <a:lnTo>
                    <a:pt x="69" y="153"/>
                  </a:lnTo>
                  <a:lnTo>
                    <a:pt x="65" y="151"/>
                  </a:lnTo>
                  <a:lnTo>
                    <a:pt x="58" y="149"/>
                  </a:lnTo>
                  <a:lnTo>
                    <a:pt x="52" y="145"/>
                  </a:lnTo>
                  <a:lnTo>
                    <a:pt x="44" y="141"/>
                  </a:lnTo>
                  <a:lnTo>
                    <a:pt x="39" y="138"/>
                  </a:lnTo>
                  <a:lnTo>
                    <a:pt x="29" y="134"/>
                  </a:lnTo>
                  <a:lnTo>
                    <a:pt x="21" y="128"/>
                  </a:lnTo>
                  <a:lnTo>
                    <a:pt x="16" y="124"/>
                  </a:lnTo>
                  <a:lnTo>
                    <a:pt x="10" y="120"/>
                  </a:lnTo>
                  <a:lnTo>
                    <a:pt x="6" y="117"/>
                  </a:lnTo>
                  <a:lnTo>
                    <a:pt x="4" y="113"/>
                  </a:lnTo>
                  <a:lnTo>
                    <a:pt x="2" y="109"/>
                  </a:lnTo>
                  <a:lnTo>
                    <a:pt x="0" y="107"/>
                  </a:lnTo>
                  <a:lnTo>
                    <a:pt x="2" y="105"/>
                  </a:lnTo>
                  <a:lnTo>
                    <a:pt x="2" y="105"/>
                  </a:lnTo>
                  <a:lnTo>
                    <a:pt x="6" y="103"/>
                  </a:lnTo>
                  <a:lnTo>
                    <a:pt x="10" y="101"/>
                  </a:lnTo>
                  <a:lnTo>
                    <a:pt x="14" y="101"/>
                  </a:lnTo>
                  <a:lnTo>
                    <a:pt x="20" y="99"/>
                  </a:lnTo>
                  <a:lnTo>
                    <a:pt x="27" y="98"/>
                  </a:lnTo>
                  <a:lnTo>
                    <a:pt x="35" y="96"/>
                  </a:lnTo>
                  <a:lnTo>
                    <a:pt x="44" y="96"/>
                  </a:lnTo>
                  <a:lnTo>
                    <a:pt x="54" y="94"/>
                  </a:lnTo>
                  <a:lnTo>
                    <a:pt x="65" y="92"/>
                  </a:lnTo>
                  <a:lnTo>
                    <a:pt x="77" y="90"/>
                  </a:lnTo>
                  <a:lnTo>
                    <a:pt x="90" y="88"/>
                  </a:lnTo>
                  <a:lnTo>
                    <a:pt x="105" y="86"/>
                  </a:lnTo>
                  <a:lnTo>
                    <a:pt x="121" y="84"/>
                  </a:lnTo>
                  <a:lnTo>
                    <a:pt x="138" y="82"/>
                  </a:lnTo>
                  <a:lnTo>
                    <a:pt x="172" y="77"/>
                  </a:lnTo>
                  <a:lnTo>
                    <a:pt x="202" y="73"/>
                  </a:lnTo>
                  <a:lnTo>
                    <a:pt x="233" y="67"/>
                  </a:lnTo>
                  <a:lnTo>
                    <a:pt x="262" y="63"/>
                  </a:lnTo>
                  <a:lnTo>
                    <a:pt x="290" y="58"/>
                  </a:lnTo>
                  <a:lnTo>
                    <a:pt x="315" y="54"/>
                  </a:lnTo>
                  <a:lnTo>
                    <a:pt x="338" y="50"/>
                  </a:lnTo>
                  <a:lnTo>
                    <a:pt x="359" y="44"/>
                  </a:lnTo>
                  <a:lnTo>
                    <a:pt x="370" y="42"/>
                  </a:lnTo>
                  <a:lnTo>
                    <a:pt x="380" y="40"/>
                  </a:lnTo>
                  <a:lnTo>
                    <a:pt x="389" y="37"/>
                  </a:lnTo>
                  <a:lnTo>
                    <a:pt x="397" y="35"/>
                  </a:lnTo>
                  <a:lnTo>
                    <a:pt x="405" y="33"/>
                  </a:lnTo>
                  <a:lnTo>
                    <a:pt x="412" y="31"/>
                  </a:lnTo>
                  <a:lnTo>
                    <a:pt x="420" y="29"/>
                  </a:lnTo>
                  <a:lnTo>
                    <a:pt x="425" y="27"/>
                  </a:lnTo>
                  <a:lnTo>
                    <a:pt x="431" y="25"/>
                  </a:lnTo>
                  <a:lnTo>
                    <a:pt x="437" y="23"/>
                  </a:lnTo>
                  <a:lnTo>
                    <a:pt x="441" y="21"/>
                  </a:lnTo>
                  <a:lnTo>
                    <a:pt x="446" y="19"/>
                  </a:lnTo>
                  <a:lnTo>
                    <a:pt x="452" y="16"/>
                  </a:lnTo>
                  <a:lnTo>
                    <a:pt x="458" y="14"/>
                  </a:lnTo>
                  <a:lnTo>
                    <a:pt x="467" y="8"/>
                  </a:lnTo>
                  <a:lnTo>
                    <a:pt x="477" y="4"/>
                  </a:lnTo>
                  <a:lnTo>
                    <a:pt x="486" y="2"/>
                  </a:lnTo>
                  <a:lnTo>
                    <a:pt x="490" y="0"/>
                  </a:lnTo>
                  <a:lnTo>
                    <a:pt x="496" y="0"/>
                  </a:lnTo>
                  <a:lnTo>
                    <a:pt x="500" y="2"/>
                  </a:lnTo>
                  <a:lnTo>
                    <a:pt x="504" y="4"/>
                  </a:lnTo>
                  <a:lnTo>
                    <a:pt x="509" y="6"/>
                  </a:lnTo>
                  <a:lnTo>
                    <a:pt x="519" y="10"/>
                  </a:lnTo>
                  <a:lnTo>
                    <a:pt x="528" y="14"/>
                  </a:lnTo>
                  <a:lnTo>
                    <a:pt x="538" y="19"/>
                  </a:lnTo>
                  <a:lnTo>
                    <a:pt x="551" y="25"/>
                  </a:lnTo>
                  <a:lnTo>
                    <a:pt x="565" y="33"/>
                  </a:lnTo>
                  <a:lnTo>
                    <a:pt x="574" y="40"/>
                  </a:lnTo>
                  <a:lnTo>
                    <a:pt x="584" y="50"/>
                  </a:lnTo>
                  <a:lnTo>
                    <a:pt x="593" y="58"/>
                  </a:lnTo>
                  <a:lnTo>
                    <a:pt x="601" y="65"/>
                  </a:lnTo>
                  <a:lnTo>
                    <a:pt x="607" y="71"/>
                  </a:lnTo>
                  <a:lnTo>
                    <a:pt x="610" y="77"/>
                  </a:lnTo>
                  <a:lnTo>
                    <a:pt x="612" y="82"/>
                  </a:lnTo>
                  <a:lnTo>
                    <a:pt x="612" y="88"/>
                  </a:lnTo>
                  <a:lnTo>
                    <a:pt x="612" y="92"/>
                  </a:lnTo>
                  <a:lnTo>
                    <a:pt x="612" y="98"/>
                  </a:lnTo>
                  <a:lnTo>
                    <a:pt x="610" y="101"/>
                  </a:lnTo>
                  <a:lnTo>
                    <a:pt x="608" y="105"/>
                  </a:lnTo>
                  <a:lnTo>
                    <a:pt x="605" y="109"/>
                  </a:lnTo>
                  <a:lnTo>
                    <a:pt x="601" y="113"/>
                  </a:lnTo>
                  <a:lnTo>
                    <a:pt x="595" y="117"/>
                  </a:lnTo>
                  <a:lnTo>
                    <a:pt x="587" y="118"/>
                  </a:lnTo>
                  <a:lnTo>
                    <a:pt x="587" y="120"/>
                  </a:lnTo>
                  <a:lnTo>
                    <a:pt x="586" y="120"/>
                  </a:lnTo>
                  <a:lnTo>
                    <a:pt x="584" y="122"/>
                  </a:lnTo>
                  <a:lnTo>
                    <a:pt x="582" y="126"/>
                  </a:lnTo>
                  <a:lnTo>
                    <a:pt x="580" y="128"/>
                  </a:lnTo>
                  <a:lnTo>
                    <a:pt x="578" y="132"/>
                  </a:lnTo>
                  <a:lnTo>
                    <a:pt x="576" y="136"/>
                  </a:lnTo>
                  <a:lnTo>
                    <a:pt x="574" y="141"/>
                  </a:lnTo>
                  <a:lnTo>
                    <a:pt x="570" y="147"/>
                  </a:lnTo>
                  <a:lnTo>
                    <a:pt x="568" y="153"/>
                  </a:lnTo>
                  <a:lnTo>
                    <a:pt x="567" y="159"/>
                  </a:lnTo>
                  <a:lnTo>
                    <a:pt x="565" y="164"/>
                  </a:lnTo>
                  <a:lnTo>
                    <a:pt x="563" y="172"/>
                  </a:lnTo>
                  <a:lnTo>
                    <a:pt x="561" y="181"/>
                  </a:lnTo>
                  <a:lnTo>
                    <a:pt x="559" y="189"/>
                  </a:lnTo>
                  <a:lnTo>
                    <a:pt x="555" y="199"/>
                  </a:lnTo>
                  <a:lnTo>
                    <a:pt x="553" y="208"/>
                  </a:lnTo>
                  <a:lnTo>
                    <a:pt x="551" y="218"/>
                  </a:lnTo>
                  <a:lnTo>
                    <a:pt x="549" y="229"/>
                  </a:lnTo>
                  <a:lnTo>
                    <a:pt x="546" y="240"/>
                  </a:lnTo>
                  <a:lnTo>
                    <a:pt x="544" y="252"/>
                  </a:lnTo>
                  <a:lnTo>
                    <a:pt x="542" y="263"/>
                  </a:lnTo>
                  <a:lnTo>
                    <a:pt x="538" y="277"/>
                  </a:lnTo>
                  <a:lnTo>
                    <a:pt x="536" y="290"/>
                  </a:lnTo>
                  <a:lnTo>
                    <a:pt x="534" y="303"/>
                  </a:lnTo>
                  <a:lnTo>
                    <a:pt x="530" y="319"/>
                  </a:lnTo>
                  <a:lnTo>
                    <a:pt x="528" y="334"/>
                  </a:lnTo>
                  <a:lnTo>
                    <a:pt x="525" y="349"/>
                  </a:lnTo>
                  <a:lnTo>
                    <a:pt x="523" y="364"/>
                  </a:lnTo>
                  <a:lnTo>
                    <a:pt x="521" y="382"/>
                  </a:lnTo>
                  <a:lnTo>
                    <a:pt x="517" y="399"/>
                  </a:lnTo>
                  <a:lnTo>
                    <a:pt x="515" y="418"/>
                  </a:lnTo>
                  <a:lnTo>
                    <a:pt x="441" y="418"/>
                  </a:lnTo>
                  <a:lnTo>
                    <a:pt x="443" y="397"/>
                  </a:lnTo>
                  <a:lnTo>
                    <a:pt x="446" y="378"/>
                  </a:lnTo>
                  <a:lnTo>
                    <a:pt x="448" y="361"/>
                  </a:lnTo>
                  <a:lnTo>
                    <a:pt x="450" y="342"/>
                  </a:lnTo>
                  <a:lnTo>
                    <a:pt x="454" y="324"/>
                  </a:lnTo>
                  <a:lnTo>
                    <a:pt x="456" y="309"/>
                  </a:lnTo>
                  <a:lnTo>
                    <a:pt x="458" y="292"/>
                  </a:lnTo>
                  <a:lnTo>
                    <a:pt x="460" y="277"/>
                  </a:lnTo>
                  <a:lnTo>
                    <a:pt x="462" y="263"/>
                  </a:lnTo>
                  <a:lnTo>
                    <a:pt x="465" y="248"/>
                  </a:lnTo>
                  <a:lnTo>
                    <a:pt x="467" y="235"/>
                  </a:lnTo>
                  <a:lnTo>
                    <a:pt x="469" y="221"/>
                  </a:lnTo>
                  <a:lnTo>
                    <a:pt x="471" y="210"/>
                  </a:lnTo>
                  <a:lnTo>
                    <a:pt x="471" y="197"/>
                  </a:lnTo>
                  <a:lnTo>
                    <a:pt x="473" y="187"/>
                  </a:lnTo>
                  <a:lnTo>
                    <a:pt x="475" y="176"/>
                  </a:lnTo>
                  <a:lnTo>
                    <a:pt x="477" y="166"/>
                  </a:lnTo>
                  <a:lnTo>
                    <a:pt x="479" y="157"/>
                  </a:lnTo>
                  <a:lnTo>
                    <a:pt x="479" y="147"/>
                  </a:lnTo>
                  <a:lnTo>
                    <a:pt x="481" y="139"/>
                  </a:lnTo>
                  <a:lnTo>
                    <a:pt x="481" y="132"/>
                  </a:lnTo>
                  <a:lnTo>
                    <a:pt x="483" y="124"/>
                  </a:lnTo>
                  <a:lnTo>
                    <a:pt x="483" y="118"/>
                  </a:lnTo>
                  <a:lnTo>
                    <a:pt x="483" y="113"/>
                  </a:lnTo>
                  <a:lnTo>
                    <a:pt x="485" y="107"/>
                  </a:lnTo>
                  <a:lnTo>
                    <a:pt x="485" y="103"/>
                  </a:lnTo>
                  <a:lnTo>
                    <a:pt x="485" y="99"/>
                  </a:lnTo>
                  <a:lnTo>
                    <a:pt x="485" y="96"/>
                  </a:lnTo>
                  <a:lnTo>
                    <a:pt x="485" y="92"/>
                  </a:lnTo>
                  <a:lnTo>
                    <a:pt x="485" y="90"/>
                  </a:lnTo>
                  <a:lnTo>
                    <a:pt x="485" y="88"/>
                  </a:lnTo>
                  <a:lnTo>
                    <a:pt x="483" y="88"/>
                  </a:lnTo>
                  <a:lnTo>
                    <a:pt x="481" y="86"/>
                  </a:lnTo>
                  <a:lnTo>
                    <a:pt x="477" y="84"/>
                  </a:lnTo>
                  <a:lnTo>
                    <a:pt x="471" y="84"/>
                  </a:lnTo>
                  <a:lnTo>
                    <a:pt x="465" y="82"/>
                  </a:lnTo>
                  <a:lnTo>
                    <a:pt x="458" y="84"/>
                  </a:lnTo>
                  <a:lnTo>
                    <a:pt x="450" y="84"/>
                  </a:lnTo>
                  <a:lnTo>
                    <a:pt x="443" y="86"/>
                  </a:lnTo>
                  <a:lnTo>
                    <a:pt x="433" y="88"/>
                  </a:lnTo>
                  <a:lnTo>
                    <a:pt x="429" y="90"/>
                  </a:lnTo>
                  <a:lnTo>
                    <a:pt x="424" y="90"/>
                  </a:lnTo>
                  <a:lnTo>
                    <a:pt x="416" y="92"/>
                  </a:lnTo>
                  <a:lnTo>
                    <a:pt x="408" y="94"/>
                  </a:lnTo>
                  <a:lnTo>
                    <a:pt x="399" y="96"/>
                  </a:lnTo>
                  <a:lnTo>
                    <a:pt x="389" y="98"/>
                  </a:lnTo>
                  <a:lnTo>
                    <a:pt x="380" y="99"/>
                  </a:lnTo>
                  <a:lnTo>
                    <a:pt x="368" y="101"/>
                  </a:lnTo>
                  <a:lnTo>
                    <a:pt x="355" y="103"/>
                  </a:lnTo>
                  <a:lnTo>
                    <a:pt x="342" y="107"/>
                  </a:lnTo>
                  <a:lnTo>
                    <a:pt x="328" y="109"/>
                  </a:lnTo>
                  <a:lnTo>
                    <a:pt x="313" y="113"/>
                  </a:lnTo>
                  <a:lnTo>
                    <a:pt x="296" y="115"/>
                  </a:lnTo>
                  <a:lnTo>
                    <a:pt x="279" y="118"/>
                  </a:lnTo>
                  <a:lnTo>
                    <a:pt x="262" y="122"/>
                  </a:lnTo>
                  <a:lnTo>
                    <a:pt x="243" y="124"/>
                  </a:lnTo>
                  <a:lnTo>
                    <a:pt x="243" y="124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6499225" y="1728788"/>
              <a:ext cx="760413" cy="123825"/>
            </a:xfrm>
            <a:custGeom>
              <a:avLst/>
              <a:gdLst>
                <a:gd name="T0" fmla="*/ 29 w 959"/>
                <a:gd name="T1" fmla="*/ 99 h 156"/>
                <a:gd name="T2" fmla="*/ 82 w 959"/>
                <a:gd name="T3" fmla="*/ 95 h 156"/>
                <a:gd name="T4" fmla="*/ 151 w 959"/>
                <a:gd name="T5" fmla="*/ 85 h 156"/>
                <a:gd name="T6" fmla="*/ 231 w 959"/>
                <a:gd name="T7" fmla="*/ 76 h 156"/>
                <a:gd name="T8" fmla="*/ 326 w 959"/>
                <a:gd name="T9" fmla="*/ 61 h 156"/>
                <a:gd name="T10" fmla="*/ 433 w 959"/>
                <a:gd name="T11" fmla="*/ 43 h 156"/>
                <a:gd name="T12" fmla="*/ 532 w 959"/>
                <a:gd name="T13" fmla="*/ 28 h 156"/>
                <a:gd name="T14" fmla="*/ 618 w 959"/>
                <a:gd name="T15" fmla="*/ 17 h 156"/>
                <a:gd name="T16" fmla="*/ 688 w 959"/>
                <a:gd name="T17" fmla="*/ 7 h 156"/>
                <a:gd name="T18" fmla="*/ 747 w 959"/>
                <a:gd name="T19" fmla="*/ 1 h 156"/>
                <a:gd name="T20" fmla="*/ 791 w 959"/>
                <a:gd name="T21" fmla="*/ 0 h 156"/>
                <a:gd name="T22" fmla="*/ 827 w 959"/>
                <a:gd name="T23" fmla="*/ 0 h 156"/>
                <a:gd name="T24" fmla="*/ 858 w 959"/>
                <a:gd name="T25" fmla="*/ 3 h 156"/>
                <a:gd name="T26" fmla="*/ 885 w 959"/>
                <a:gd name="T27" fmla="*/ 7 h 156"/>
                <a:gd name="T28" fmla="*/ 906 w 959"/>
                <a:gd name="T29" fmla="*/ 13 h 156"/>
                <a:gd name="T30" fmla="*/ 928 w 959"/>
                <a:gd name="T31" fmla="*/ 24 h 156"/>
                <a:gd name="T32" fmla="*/ 946 w 959"/>
                <a:gd name="T33" fmla="*/ 43 h 156"/>
                <a:gd name="T34" fmla="*/ 957 w 959"/>
                <a:gd name="T35" fmla="*/ 57 h 156"/>
                <a:gd name="T36" fmla="*/ 959 w 959"/>
                <a:gd name="T37" fmla="*/ 66 h 156"/>
                <a:gd name="T38" fmla="*/ 953 w 959"/>
                <a:gd name="T39" fmla="*/ 76 h 156"/>
                <a:gd name="T40" fmla="*/ 940 w 959"/>
                <a:gd name="T41" fmla="*/ 85 h 156"/>
                <a:gd name="T42" fmla="*/ 919 w 959"/>
                <a:gd name="T43" fmla="*/ 91 h 156"/>
                <a:gd name="T44" fmla="*/ 892 w 959"/>
                <a:gd name="T45" fmla="*/ 91 h 156"/>
                <a:gd name="T46" fmla="*/ 860 w 959"/>
                <a:gd name="T47" fmla="*/ 87 h 156"/>
                <a:gd name="T48" fmla="*/ 818 w 959"/>
                <a:gd name="T49" fmla="*/ 82 h 156"/>
                <a:gd name="T50" fmla="*/ 763 w 959"/>
                <a:gd name="T51" fmla="*/ 82 h 156"/>
                <a:gd name="T52" fmla="*/ 696 w 959"/>
                <a:gd name="T53" fmla="*/ 83 h 156"/>
                <a:gd name="T54" fmla="*/ 587 w 959"/>
                <a:gd name="T55" fmla="*/ 89 h 156"/>
                <a:gd name="T56" fmla="*/ 534 w 959"/>
                <a:gd name="T57" fmla="*/ 95 h 156"/>
                <a:gd name="T58" fmla="*/ 509 w 959"/>
                <a:gd name="T59" fmla="*/ 97 h 156"/>
                <a:gd name="T60" fmla="*/ 488 w 959"/>
                <a:gd name="T61" fmla="*/ 101 h 156"/>
                <a:gd name="T62" fmla="*/ 473 w 959"/>
                <a:gd name="T63" fmla="*/ 103 h 156"/>
                <a:gd name="T64" fmla="*/ 463 w 959"/>
                <a:gd name="T65" fmla="*/ 104 h 156"/>
                <a:gd name="T66" fmla="*/ 456 w 959"/>
                <a:gd name="T67" fmla="*/ 106 h 156"/>
                <a:gd name="T68" fmla="*/ 444 w 959"/>
                <a:gd name="T69" fmla="*/ 106 h 156"/>
                <a:gd name="T70" fmla="*/ 420 w 959"/>
                <a:gd name="T71" fmla="*/ 110 h 156"/>
                <a:gd name="T72" fmla="*/ 385 w 959"/>
                <a:gd name="T73" fmla="*/ 114 h 156"/>
                <a:gd name="T74" fmla="*/ 340 w 959"/>
                <a:gd name="T75" fmla="*/ 122 h 156"/>
                <a:gd name="T76" fmla="*/ 284 w 959"/>
                <a:gd name="T77" fmla="*/ 131 h 156"/>
                <a:gd name="T78" fmla="*/ 227 w 959"/>
                <a:gd name="T79" fmla="*/ 139 h 156"/>
                <a:gd name="T80" fmla="*/ 179 w 959"/>
                <a:gd name="T81" fmla="*/ 146 h 156"/>
                <a:gd name="T82" fmla="*/ 139 w 959"/>
                <a:gd name="T83" fmla="*/ 152 h 156"/>
                <a:gd name="T84" fmla="*/ 111 w 959"/>
                <a:gd name="T85" fmla="*/ 154 h 156"/>
                <a:gd name="T86" fmla="*/ 92 w 959"/>
                <a:gd name="T87" fmla="*/ 156 h 156"/>
                <a:gd name="T88" fmla="*/ 67 w 959"/>
                <a:gd name="T89" fmla="*/ 152 h 156"/>
                <a:gd name="T90" fmla="*/ 35 w 959"/>
                <a:gd name="T91" fmla="*/ 133 h 156"/>
                <a:gd name="T92" fmla="*/ 0 w 959"/>
                <a:gd name="T93" fmla="*/ 9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59" h="156">
                  <a:moveTo>
                    <a:pt x="0" y="99"/>
                  </a:moveTo>
                  <a:lnTo>
                    <a:pt x="14" y="99"/>
                  </a:lnTo>
                  <a:lnTo>
                    <a:pt x="29" y="99"/>
                  </a:lnTo>
                  <a:lnTo>
                    <a:pt x="46" y="97"/>
                  </a:lnTo>
                  <a:lnTo>
                    <a:pt x="63" y="97"/>
                  </a:lnTo>
                  <a:lnTo>
                    <a:pt x="82" y="95"/>
                  </a:lnTo>
                  <a:lnTo>
                    <a:pt x="103" y="91"/>
                  </a:lnTo>
                  <a:lnTo>
                    <a:pt x="126" y="89"/>
                  </a:lnTo>
                  <a:lnTo>
                    <a:pt x="151" y="85"/>
                  </a:lnTo>
                  <a:lnTo>
                    <a:pt x="176" y="83"/>
                  </a:lnTo>
                  <a:lnTo>
                    <a:pt x="202" y="80"/>
                  </a:lnTo>
                  <a:lnTo>
                    <a:pt x="231" y="76"/>
                  </a:lnTo>
                  <a:lnTo>
                    <a:pt x="261" y="70"/>
                  </a:lnTo>
                  <a:lnTo>
                    <a:pt x="292" y="66"/>
                  </a:lnTo>
                  <a:lnTo>
                    <a:pt x="326" y="61"/>
                  </a:lnTo>
                  <a:lnTo>
                    <a:pt x="361" y="55"/>
                  </a:lnTo>
                  <a:lnTo>
                    <a:pt x="397" y="49"/>
                  </a:lnTo>
                  <a:lnTo>
                    <a:pt x="433" y="43"/>
                  </a:lnTo>
                  <a:lnTo>
                    <a:pt x="467" y="38"/>
                  </a:lnTo>
                  <a:lnTo>
                    <a:pt x="502" y="34"/>
                  </a:lnTo>
                  <a:lnTo>
                    <a:pt x="532" y="28"/>
                  </a:lnTo>
                  <a:lnTo>
                    <a:pt x="563" y="24"/>
                  </a:lnTo>
                  <a:lnTo>
                    <a:pt x="591" y="21"/>
                  </a:lnTo>
                  <a:lnTo>
                    <a:pt x="618" y="17"/>
                  </a:lnTo>
                  <a:lnTo>
                    <a:pt x="643" y="13"/>
                  </a:lnTo>
                  <a:lnTo>
                    <a:pt x="667" y="9"/>
                  </a:lnTo>
                  <a:lnTo>
                    <a:pt x="688" y="7"/>
                  </a:lnTo>
                  <a:lnTo>
                    <a:pt x="709" y="5"/>
                  </a:lnTo>
                  <a:lnTo>
                    <a:pt x="730" y="3"/>
                  </a:lnTo>
                  <a:lnTo>
                    <a:pt x="747" y="1"/>
                  </a:lnTo>
                  <a:lnTo>
                    <a:pt x="765" y="1"/>
                  </a:lnTo>
                  <a:lnTo>
                    <a:pt x="778" y="0"/>
                  </a:lnTo>
                  <a:lnTo>
                    <a:pt x="791" y="0"/>
                  </a:lnTo>
                  <a:lnTo>
                    <a:pt x="805" y="0"/>
                  </a:lnTo>
                  <a:lnTo>
                    <a:pt x="816" y="0"/>
                  </a:lnTo>
                  <a:lnTo>
                    <a:pt x="827" y="0"/>
                  </a:lnTo>
                  <a:lnTo>
                    <a:pt x="839" y="1"/>
                  </a:lnTo>
                  <a:lnTo>
                    <a:pt x="848" y="1"/>
                  </a:lnTo>
                  <a:lnTo>
                    <a:pt x="858" y="3"/>
                  </a:lnTo>
                  <a:lnTo>
                    <a:pt x="867" y="3"/>
                  </a:lnTo>
                  <a:lnTo>
                    <a:pt x="877" y="5"/>
                  </a:lnTo>
                  <a:lnTo>
                    <a:pt x="885" y="7"/>
                  </a:lnTo>
                  <a:lnTo>
                    <a:pt x="892" y="9"/>
                  </a:lnTo>
                  <a:lnTo>
                    <a:pt x="900" y="11"/>
                  </a:lnTo>
                  <a:lnTo>
                    <a:pt x="906" y="13"/>
                  </a:lnTo>
                  <a:lnTo>
                    <a:pt x="913" y="15"/>
                  </a:lnTo>
                  <a:lnTo>
                    <a:pt x="919" y="19"/>
                  </a:lnTo>
                  <a:lnTo>
                    <a:pt x="928" y="24"/>
                  </a:lnTo>
                  <a:lnTo>
                    <a:pt x="934" y="32"/>
                  </a:lnTo>
                  <a:lnTo>
                    <a:pt x="940" y="38"/>
                  </a:lnTo>
                  <a:lnTo>
                    <a:pt x="946" y="43"/>
                  </a:lnTo>
                  <a:lnTo>
                    <a:pt x="951" y="47"/>
                  </a:lnTo>
                  <a:lnTo>
                    <a:pt x="953" y="53"/>
                  </a:lnTo>
                  <a:lnTo>
                    <a:pt x="957" y="57"/>
                  </a:lnTo>
                  <a:lnTo>
                    <a:pt x="959" y="59"/>
                  </a:lnTo>
                  <a:lnTo>
                    <a:pt x="959" y="62"/>
                  </a:lnTo>
                  <a:lnTo>
                    <a:pt x="959" y="66"/>
                  </a:lnTo>
                  <a:lnTo>
                    <a:pt x="957" y="70"/>
                  </a:lnTo>
                  <a:lnTo>
                    <a:pt x="955" y="74"/>
                  </a:lnTo>
                  <a:lnTo>
                    <a:pt x="953" y="76"/>
                  </a:lnTo>
                  <a:lnTo>
                    <a:pt x="949" y="80"/>
                  </a:lnTo>
                  <a:lnTo>
                    <a:pt x="946" y="82"/>
                  </a:lnTo>
                  <a:lnTo>
                    <a:pt x="940" y="85"/>
                  </a:lnTo>
                  <a:lnTo>
                    <a:pt x="934" y="87"/>
                  </a:lnTo>
                  <a:lnTo>
                    <a:pt x="927" y="89"/>
                  </a:lnTo>
                  <a:lnTo>
                    <a:pt x="919" y="91"/>
                  </a:lnTo>
                  <a:lnTo>
                    <a:pt x="911" y="91"/>
                  </a:lnTo>
                  <a:lnTo>
                    <a:pt x="902" y="91"/>
                  </a:lnTo>
                  <a:lnTo>
                    <a:pt x="892" y="91"/>
                  </a:lnTo>
                  <a:lnTo>
                    <a:pt x="883" y="91"/>
                  </a:lnTo>
                  <a:lnTo>
                    <a:pt x="871" y="89"/>
                  </a:lnTo>
                  <a:lnTo>
                    <a:pt x="860" y="87"/>
                  </a:lnTo>
                  <a:lnTo>
                    <a:pt x="848" y="85"/>
                  </a:lnTo>
                  <a:lnTo>
                    <a:pt x="833" y="83"/>
                  </a:lnTo>
                  <a:lnTo>
                    <a:pt x="818" y="82"/>
                  </a:lnTo>
                  <a:lnTo>
                    <a:pt x="801" y="82"/>
                  </a:lnTo>
                  <a:lnTo>
                    <a:pt x="782" y="82"/>
                  </a:lnTo>
                  <a:lnTo>
                    <a:pt x="763" y="82"/>
                  </a:lnTo>
                  <a:lnTo>
                    <a:pt x="740" y="80"/>
                  </a:lnTo>
                  <a:lnTo>
                    <a:pt x="719" y="80"/>
                  </a:lnTo>
                  <a:lnTo>
                    <a:pt x="696" y="83"/>
                  </a:lnTo>
                  <a:lnTo>
                    <a:pt x="673" y="83"/>
                  </a:lnTo>
                  <a:lnTo>
                    <a:pt x="629" y="87"/>
                  </a:lnTo>
                  <a:lnTo>
                    <a:pt x="587" y="89"/>
                  </a:lnTo>
                  <a:lnTo>
                    <a:pt x="566" y="91"/>
                  </a:lnTo>
                  <a:lnTo>
                    <a:pt x="545" y="93"/>
                  </a:lnTo>
                  <a:lnTo>
                    <a:pt x="534" y="95"/>
                  </a:lnTo>
                  <a:lnTo>
                    <a:pt x="526" y="95"/>
                  </a:lnTo>
                  <a:lnTo>
                    <a:pt x="517" y="97"/>
                  </a:lnTo>
                  <a:lnTo>
                    <a:pt x="509" y="97"/>
                  </a:lnTo>
                  <a:lnTo>
                    <a:pt x="502" y="99"/>
                  </a:lnTo>
                  <a:lnTo>
                    <a:pt x="494" y="101"/>
                  </a:lnTo>
                  <a:lnTo>
                    <a:pt x="488" y="101"/>
                  </a:lnTo>
                  <a:lnTo>
                    <a:pt x="482" y="103"/>
                  </a:lnTo>
                  <a:lnTo>
                    <a:pt x="479" y="103"/>
                  </a:lnTo>
                  <a:lnTo>
                    <a:pt x="473" y="103"/>
                  </a:lnTo>
                  <a:lnTo>
                    <a:pt x="469" y="104"/>
                  </a:lnTo>
                  <a:lnTo>
                    <a:pt x="467" y="104"/>
                  </a:lnTo>
                  <a:lnTo>
                    <a:pt x="463" y="104"/>
                  </a:lnTo>
                  <a:lnTo>
                    <a:pt x="462" y="104"/>
                  </a:lnTo>
                  <a:lnTo>
                    <a:pt x="458" y="106"/>
                  </a:lnTo>
                  <a:lnTo>
                    <a:pt x="456" y="106"/>
                  </a:lnTo>
                  <a:lnTo>
                    <a:pt x="454" y="106"/>
                  </a:lnTo>
                  <a:lnTo>
                    <a:pt x="448" y="106"/>
                  </a:lnTo>
                  <a:lnTo>
                    <a:pt x="444" y="106"/>
                  </a:lnTo>
                  <a:lnTo>
                    <a:pt x="437" y="108"/>
                  </a:lnTo>
                  <a:lnTo>
                    <a:pt x="429" y="108"/>
                  </a:lnTo>
                  <a:lnTo>
                    <a:pt x="420" y="110"/>
                  </a:lnTo>
                  <a:lnTo>
                    <a:pt x="408" y="110"/>
                  </a:lnTo>
                  <a:lnTo>
                    <a:pt x="397" y="112"/>
                  </a:lnTo>
                  <a:lnTo>
                    <a:pt x="385" y="114"/>
                  </a:lnTo>
                  <a:lnTo>
                    <a:pt x="370" y="116"/>
                  </a:lnTo>
                  <a:lnTo>
                    <a:pt x="355" y="118"/>
                  </a:lnTo>
                  <a:lnTo>
                    <a:pt x="340" y="122"/>
                  </a:lnTo>
                  <a:lnTo>
                    <a:pt x="322" y="123"/>
                  </a:lnTo>
                  <a:lnTo>
                    <a:pt x="305" y="127"/>
                  </a:lnTo>
                  <a:lnTo>
                    <a:pt x="284" y="131"/>
                  </a:lnTo>
                  <a:lnTo>
                    <a:pt x="265" y="133"/>
                  </a:lnTo>
                  <a:lnTo>
                    <a:pt x="246" y="137"/>
                  </a:lnTo>
                  <a:lnTo>
                    <a:pt x="227" y="139"/>
                  </a:lnTo>
                  <a:lnTo>
                    <a:pt x="210" y="143"/>
                  </a:lnTo>
                  <a:lnTo>
                    <a:pt x="195" y="144"/>
                  </a:lnTo>
                  <a:lnTo>
                    <a:pt x="179" y="146"/>
                  </a:lnTo>
                  <a:lnTo>
                    <a:pt x="164" y="148"/>
                  </a:lnTo>
                  <a:lnTo>
                    <a:pt x="151" y="150"/>
                  </a:lnTo>
                  <a:lnTo>
                    <a:pt x="139" y="152"/>
                  </a:lnTo>
                  <a:lnTo>
                    <a:pt x="128" y="152"/>
                  </a:lnTo>
                  <a:lnTo>
                    <a:pt x="118" y="154"/>
                  </a:lnTo>
                  <a:lnTo>
                    <a:pt x="111" y="154"/>
                  </a:lnTo>
                  <a:lnTo>
                    <a:pt x="103" y="154"/>
                  </a:lnTo>
                  <a:lnTo>
                    <a:pt x="98" y="154"/>
                  </a:lnTo>
                  <a:lnTo>
                    <a:pt x="92" y="156"/>
                  </a:lnTo>
                  <a:lnTo>
                    <a:pt x="88" y="156"/>
                  </a:lnTo>
                  <a:lnTo>
                    <a:pt x="78" y="154"/>
                  </a:lnTo>
                  <a:lnTo>
                    <a:pt x="67" y="152"/>
                  </a:lnTo>
                  <a:lnTo>
                    <a:pt x="58" y="148"/>
                  </a:lnTo>
                  <a:lnTo>
                    <a:pt x="46" y="141"/>
                  </a:lnTo>
                  <a:lnTo>
                    <a:pt x="35" y="133"/>
                  </a:lnTo>
                  <a:lnTo>
                    <a:pt x="23" y="123"/>
                  </a:lnTo>
                  <a:lnTo>
                    <a:pt x="12" y="112"/>
                  </a:lnTo>
                  <a:lnTo>
                    <a:pt x="0" y="99"/>
                  </a:lnTo>
                  <a:lnTo>
                    <a:pt x="0" y="99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3" name="TextBox 11"/>
          <p:cNvSpPr txBox="1">
            <a:spLocks noChangeArrowheads="1"/>
          </p:cNvSpPr>
          <p:nvPr/>
        </p:nvSpPr>
        <p:spPr bwMode="auto">
          <a:xfrm>
            <a:off x="3300641" y="298437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811196" y="371462"/>
            <a:ext cx="456833" cy="456366"/>
            <a:chOff x="631825" y="5181600"/>
            <a:chExt cx="1554163" cy="1552575"/>
          </a:xfrm>
        </p:grpSpPr>
        <p:sp>
          <p:nvSpPr>
            <p:cNvPr id="35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7" name="文本框 8"/>
          <p:cNvSpPr txBox="1">
            <a:spLocks noChangeArrowheads="1"/>
          </p:cNvSpPr>
          <p:nvPr/>
        </p:nvSpPr>
        <p:spPr bwMode="auto">
          <a:xfrm>
            <a:off x="4499992" y="627534"/>
            <a:ext cx="32849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yá</a:t>
            </a:r>
            <a:endParaRPr lang="zh-CN" altLang="en-US" sz="6000" dirty="0">
              <a:latin typeface="汉语拼音" pitchFamily="34" charset="0"/>
              <a:ea typeface="GB Pinyinok-B" panose="02010601030101010101" pitchFamily="2" charset="-122"/>
              <a:cs typeface="汉语拼音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5038373" y="1685241"/>
            <a:ext cx="2318547" cy="2326669"/>
            <a:chOff x="5534807" y="1672548"/>
            <a:chExt cx="2318547" cy="2326669"/>
          </a:xfrm>
        </p:grpSpPr>
        <p:sp>
          <p:nvSpPr>
            <p:cNvPr id="69" name="矩形 68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/>
          <p:cNvGrpSpPr/>
          <p:nvPr/>
        </p:nvGrpSpPr>
        <p:grpSpPr>
          <a:xfrm>
            <a:off x="5337251" y="1954786"/>
            <a:ext cx="1720790" cy="1787578"/>
            <a:chOff x="4756151" y="1560513"/>
            <a:chExt cx="695325" cy="722312"/>
          </a:xfrm>
          <a:solidFill>
            <a:schemeClr val="tx1"/>
          </a:solidFill>
        </p:grpSpPr>
        <p:sp>
          <p:nvSpPr>
            <p:cNvPr id="73" name="Freeform 68"/>
            <p:cNvSpPr/>
            <p:nvPr/>
          </p:nvSpPr>
          <p:spPr bwMode="auto">
            <a:xfrm>
              <a:off x="4756151" y="1812925"/>
              <a:ext cx="254000" cy="469900"/>
            </a:xfrm>
            <a:custGeom>
              <a:avLst/>
              <a:gdLst>
                <a:gd name="T0" fmla="*/ 36 w 319"/>
                <a:gd name="T1" fmla="*/ 581 h 593"/>
                <a:gd name="T2" fmla="*/ 21 w 319"/>
                <a:gd name="T3" fmla="*/ 589 h 593"/>
                <a:gd name="T4" fmla="*/ 10 w 319"/>
                <a:gd name="T5" fmla="*/ 593 h 593"/>
                <a:gd name="T6" fmla="*/ 2 w 319"/>
                <a:gd name="T7" fmla="*/ 593 h 593"/>
                <a:gd name="T8" fmla="*/ 0 w 319"/>
                <a:gd name="T9" fmla="*/ 589 h 593"/>
                <a:gd name="T10" fmla="*/ 2 w 319"/>
                <a:gd name="T11" fmla="*/ 585 h 593"/>
                <a:gd name="T12" fmla="*/ 10 w 319"/>
                <a:gd name="T13" fmla="*/ 576 h 593"/>
                <a:gd name="T14" fmla="*/ 19 w 319"/>
                <a:gd name="T15" fmla="*/ 566 h 593"/>
                <a:gd name="T16" fmla="*/ 35 w 319"/>
                <a:gd name="T17" fmla="*/ 553 h 593"/>
                <a:gd name="T18" fmla="*/ 52 w 319"/>
                <a:gd name="T19" fmla="*/ 535 h 593"/>
                <a:gd name="T20" fmla="*/ 71 w 319"/>
                <a:gd name="T21" fmla="*/ 516 h 593"/>
                <a:gd name="T22" fmla="*/ 92 w 319"/>
                <a:gd name="T23" fmla="*/ 493 h 593"/>
                <a:gd name="T24" fmla="*/ 124 w 319"/>
                <a:gd name="T25" fmla="*/ 451 h 593"/>
                <a:gd name="T26" fmla="*/ 145 w 319"/>
                <a:gd name="T27" fmla="*/ 423 h 593"/>
                <a:gd name="T28" fmla="*/ 163 w 319"/>
                <a:gd name="T29" fmla="*/ 396 h 593"/>
                <a:gd name="T30" fmla="*/ 180 w 319"/>
                <a:gd name="T31" fmla="*/ 369 h 593"/>
                <a:gd name="T32" fmla="*/ 206 w 319"/>
                <a:gd name="T33" fmla="*/ 319 h 593"/>
                <a:gd name="T34" fmla="*/ 218 w 319"/>
                <a:gd name="T35" fmla="*/ 295 h 593"/>
                <a:gd name="T36" fmla="*/ 227 w 319"/>
                <a:gd name="T37" fmla="*/ 270 h 593"/>
                <a:gd name="T38" fmla="*/ 237 w 319"/>
                <a:gd name="T39" fmla="*/ 241 h 593"/>
                <a:gd name="T40" fmla="*/ 245 w 319"/>
                <a:gd name="T41" fmla="*/ 211 h 593"/>
                <a:gd name="T42" fmla="*/ 252 w 319"/>
                <a:gd name="T43" fmla="*/ 176 h 593"/>
                <a:gd name="T44" fmla="*/ 258 w 319"/>
                <a:gd name="T45" fmla="*/ 138 h 593"/>
                <a:gd name="T46" fmla="*/ 260 w 319"/>
                <a:gd name="T47" fmla="*/ 102 h 593"/>
                <a:gd name="T48" fmla="*/ 262 w 319"/>
                <a:gd name="T49" fmla="*/ 71 h 593"/>
                <a:gd name="T50" fmla="*/ 260 w 319"/>
                <a:gd name="T51" fmla="*/ 46 h 593"/>
                <a:gd name="T52" fmla="*/ 258 w 319"/>
                <a:gd name="T53" fmla="*/ 27 h 593"/>
                <a:gd name="T54" fmla="*/ 258 w 319"/>
                <a:gd name="T55" fmla="*/ 16 h 593"/>
                <a:gd name="T56" fmla="*/ 258 w 319"/>
                <a:gd name="T57" fmla="*/ 6 h 593"/>
                <a:gd name="T58" fmla="*/ 264 w 319"/>
                <a:gd name="T59" fmla="*/ 2 h 593"/>
                <a:gd name="T60" fmla="*/ 269 w 319"/>
                <a:gd name="T61" fmla="*/ 0 h 593"/>
                <a:gd name="T62" fmla="*/ 279 w 319"/>
                <a:gd name="T63" fmla="*/ 2 h 593"/>
                <a:gd name="T64" fmla="*/ 292 w 319"/>
                <a:gd name="T65" fmla="*/ 4 h 593"/>
                <a:gd name="T66" fmla="*/ 319 w 319"/>
                <a:gd name="T67" fmla="*/ 12 h 593"/>
                <a:gd name="T68" fmla="*/ 313 w 319"/>
                <a:gd name="T69" fmla="*/ 98 h 593"/>
                <a:gd name="T70" fmla="*/ 304 w 319"/>
                <a:gd name="T71" fmla="*/ 186 h 593"/>
                <a:gd name="T72" fmla="*/ 294 w 319"/>
                <a:gd name="T73" fmla="*/ 230 h 593"/>
                <a:gd name="T74" fmla="*/ 281 w 319"/>
                <a:gd name="T75" fmla="*/ 274 h 593"/>
                <a:gd name="T76" fmla="*/ 264 w 319"/>
                <a:gd name="T77" fmla="*/ 318 h 593"/>
                <a:gd name="T78" fmla="*/ 243 w 319"/>
                <a:gd name="T79" fmla="*/ 362 h 593"/>
                <a:gd name="T80" fmla="*/ 218 w 319"/>
                <a:gd name="T81" fmla="*/ 402 h 593"/>
                <a:gd name="T82" fmla="*/ 193 w 319"/>
                <a:gd name="T83" fmla="*/ 438 h 593"/>
                <a:gd name="T84" fmla="*/ 170 w 319"/>
                <a:gd name="T85" fmla="*/ 470 h 593"/>
                <a:gd name="T86" fmla="*/ 145 w 319"/>
                <a:gd name="T87" fmla="*/ 499 h 593"/>
                <a:gd name="T88" fmla="*/ 119 w 319"/>
                <a:gd name="T89" fmla="*/ 524 h 593"/>
                <a:gd name="T90" fmla="*/ 94 w 319"/>
                <a:gd name="T91" fmla="*/ 543 h 593"/>
                <a:gd name="T92" fmla="*/ 69 w 319"/>
                <a:gd name="T93" fmla="*/ 560 h 593"/>
                <a:gd name="T94" fmla="*/ 46 w 319"/>
                <a:gd name="T95" fmla="*/ 57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9" h="593">
                  <a:moveTo>
                    <a:pt x="46" y="576"/>
                  </a:moveTo>
                  <a:lnTo>
                    <a:pt x="36" y="581"/>
                  </a:lnTo>
                  <a:lnTo>
                    <a:pt x="29" y="585"/>
                  </a:lnTo>
                  <a:lnTo>
                    <a:pt x="21" y="589"/>
                  </a:lnTo>
                  <a:lnTo>
                    <a:pt x="13" y="591"/>
                  </a:lnTo>
                  <a:lnTo>
                    <a:pt x="10" y="593"/>
                  </a:lnTo>
                  <a:lnTo>
                    <a:pt x="6" y="593"/>
                  </a:lnTo>
                  <a:lnTo>
                    <a:pt x="2" y="593"/>
                  </a:lnTo>
                  <a:lnTo>
                    <a:pt x="0" y="591"/>
                  </a:lnTo>
                  <a:lnTo>
                    <a:pt x="0" y="589"/>
                  </a:lnTo>
                  <a:lnTo>
                    <a:pt x="0" y="587"/>
                  </a:lnTo>
                  <a:lnTo>
                    <a:pt x="2" y="585"/>
                  </a:lnTo>
                  <a:lnTo>
                    <a:pt x="6" y="581"/>
                  </a:lnTo>
                  <a:lnTo>
                    <a:pt x="10" y="576"/>
                  </a:lnTo>
                  <a:lnTo>
                    <a:pt x="13" y="572"/>
                  </a:lnTo>
                  <a:lnTo>
                    <a:pt x="19" y="566"/>
                  </a:lnTo>
                  <a:lnTo>
                    <a:pt x="27" y="560"/>
                  </a:lnTo>
                  <a:lnTo>
                    <a:pt x="35" y="553"/>
                  </a:lnTo>
                  <a:lnTo>
                    <a:pt x="42" y="545"/>
                  </a:lnTo>
                  <a:lnTo>
                    <a:pt x="52" y="535"/>
                  </a:lnTo>
                  <a:lnTo>
                    <a:pt x="61" y="526"/>
                  </a:lnTo>
                  <a:lnTo>
                    <a:pt x="71" y="516"/>
                  </a:lnTo>
                  <a:lnTo>
                    <a:pt x="80" y="505"/>
                  </a:lnTo>
                  <a:lnTo>
                    <a:pt x="92" y="493"/>
                  </a:lnTo>
                  <a:lnTo>
                    <a:pt x="103" y="480"/>
                  </a:lnTo>
                  <a:lnTo>
                    <a:pt x="124" y="451"/>
                  </a:lnTo>
                  <a:lnTo>
                    <a:pt x="136" y="438"/>
                  </a:lnTo>
                  <a:lnTo>
                    <a:pt x="145" y="423"/>
                  </a:lnTo>
                  <a:lnTo>
                    <a:pt x="155" y="409"/>
                  </a:lnTo>
                  <a:lnTo>
                    <a:pt x="163" y="396"/>
                  </a:lnTo>
                  <a:lnTo>
                    <a:pt x="172" y="383"/>
                  </a:lnTo>
                  <a:lnTo>
                    <a:pt x="180" y="369"/>
                  </a:lnTo>
                  <a:lnTo>
                    <a:pt x="193" y="344"/>
                  </a:lnTo>
                  <a:lnTo>
                    <a:pt x="206" y="319"/>
                  </a:lnTo>
                  <a:lnTo>
                    <a:pt x="212" y="306"/>
                  </a:lnTo>
                  <a:lnTo>
                    <a:pt x="218" y="295"/>
                  </a:lnTo>
                  <a:lnTo>
                    <a:pt x="224" y="281"/>
                  </a:lnTo>
                  <a:lnTo>
                    <a:pt x="227" y="270"/>
                  </a:lnTo>
                  <a:lnTo>
                    <a:pt x="233" y="256"/>
                  </a:lnTo>
                  <a:lnTo>
                    <a:pt x="237" y="241"/>
                  </a:lnTo>
                  <a:lnTo>
                    <a:pt x="241" y="228"/>
                  </a:lnTo>
                  <a:lnTo>
                    <a:pt x="245" y="211"/>
                  </a:lnTo>
                  <a:lnTo>
                    <a:pt x="248" y="195"/>
                  </a:lnTo>
                  <a:lnTo>
                    <a:pt x="252" y="176"/>
                  </a:lnTo>
                  <a:lnTo>
                    <a:pt x="256" y="159"/>
                  </a:lnTo>
                  <a:lnTo>
                    <a:pt x="258" y="138"/>
                  </a:lnTo>
                  <a:lnTo>
                    <a:pt x="260" y="119"/>
                  </a:lnTo>
                  <a:lnTo>
                    <a:pt x="260" y="102"/>
                  </a:lnTo>
                  <a:lnTo>
                    <a:pt x="262" y="85"/>
                  </a:lnTo>
                  <a:lnTo>
                    <a:pt x="262" y="71"/>
                  </a:lnTo>
                  <a:lnTo>
                    <a:pt x="262" y="58"/>
                  </a:lnTo>
                  <a:lnTo>
                    <a:pt x="260" y="46"/>
                  </a:lnTo>
                  <a:lnTo>
                    <a:pt x="260" y="35"/>
                  </a:lnTo>
                  <a:lnTo>
                    <a:pt x="258" y="27"/>
                  </a:lnTo>
                  <a:lnTo>
                    <a:pt x="258" y="21"/>
                  </a:lnTo>
                  <a:lnTo>
                    <a:pt x="258" y="16"/>
                  </a:lnTo>
                  <a:lnTo>
                    <a:pt x="258" y="10"/>
                  </a:lnTo>
                  <a:lnTo>
                    <a:pt x="258" y="6"/>
                  </a:lnTo>
                  <a:lnTo>
                    <a:pt x="260" y="4"/>
                  </a:lnTo>
                  <a:lnTo>
                    <a:pt x="264" y="2"/>
                  </a:lnTo>
                  <a:lnTo>
                    <a:pt x="266" y="0"/>
                  </a:lnTo>
                  <a:lnTo>
                    <a:pt x="269" y="0"/>
                  </a:lnTo>
                  <a:lnTo>
                    <a:pt x="275" y="0"/>
                  </a:lnTo>
                  <a:lnTo>
                    <a:pt x="279" y="2"/>
                  </a:lnTo>
                  <a:lnTo>
                    <a:pt x="285" y="2"/>
                  </a:lnTo>
                  <a:lnTo>
                    <a:pt x="292" y="4"/>
                  </a:lnTo>
                  <a:lnTo>
                    <a:pt x="306" y="6"/>
                  </a:lnTo>
                  <a:lnTo>
                    <a:pt x="319" y="12"/>
                  </a:lnTo>
                  <a:lnTo>
                    <a:pt x="317" y="56"/>
                  </a:lnTo>
                  <a:lnTo>
                    <a:pt x="313" y="98"/>
                  </a:lnTo>
                  <a:lnTo>
                    <a:pt x="310" y="142"/>
                  </a:lnTo>
                  <a:lnTo>
                    <a:pt x="304" y="186"/>
                  </a:lnTo>
                  <a:lnTo>
                    <a:pt x="300" y="207"/>
                  </a:lnTo>
                  <a:lnTo>
                    <a:pt x="294" y="230"/>
                  </a:lnTo>
                  <a:lnTo>
                    <a:pt x="289" y="253"/>
                  </a:lnTo>
                  <a:lnTo>
                    <a:pt x="281" y="274"/>
                  </a:lnTo>
                  <a:lnTo>
                    <a:pt x="273" y="297"/>
                  </a:lnTo>
                  <a:lnTo>
                    <a:pt x="264" y="318"/>
                  </a:lnTo>
                  <a:lnTo>
                    <a:pt x="254" y="341"/>
                  </a:lnTo>
                  <a:lnTo>
                    <a:pt x="243" y="362"/>
                  </a:lnTo>
                  <a:lnTo>
                    <a:pt x="231" y="383"/>
                  </a:lnTo>
                  <a:lnTo>
                    <a:pt x="218" y="402"/>
                  </a:lnTo>
                  <a:lnTo>
                    <a:pt x="206" y="421"/>
                  </a:lnTo>
                  <a:lnTo>
                    <a:pt x="193" y="438"/>
                  </a:lnTo>
                  <a:lnTo>
                    <a:pt x="182" y="453"/>
                  </a:lnTo>
                  <a:lnTo>
                    <a:pt x="170" y="470"/>
                  </a:lnTo>
                  <a:lnTo>
                    <a:pt x="157" y="484"/>
                  </a:lnTo>
                  <a:lnTo>
                    <a:pt x="145" y="499"/>
                  </a:lnTo>
                  <a:lnTo>
                    <a:pt x="132" y="512"/>
                  </a:lnTo>
                  <a:lnTo>
                    <a:pt x="119" y="524"/>
                  </a:lnTo>
                  <a:lnTo>
                    <a:pt x="107" y="533"/>
                  </a:lnTo>
                  <a:lnTo>
                    <a:pt x="94" y="543"/>
                  </a:lnTo>
                  <a:lnTo>
                    <a:pt x="82" y="553"/>
                  </a:lnTo>
                  <a:lnTo>
                    <a:pt x="69" y="560"/>
                  </a:lnTo>
                  <a:lnTo>
                    <a:pt x="57" y="568"/>
                  </a:lnTo>
                  <a:lnTo>
                    <a:pt x="46" y="576"/>
                  </a:lnTo>
                  <a:lnTo>
                    <a:pt x="46" y="576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9"/>
            <p:cNvSpPr/>
            <p:nvPr/>
          </p:nvSpPr>
          <p:spPr bwMode="auto">
            <a:xfrm>
              <a:off x="4994276" y="1773238"/>
              <a:ext cx="336550" cy="76200"/>
            </a:xfrm>
            <a:custGeom>
              <a:avLst/>
              <a:gdLst>
                <a:gd name="T0" fmla="*/ 224 w 424"/>
                <a:gd name="T1" fmla="*/ 72 h 95"/>
                <a:gd name="T2" fmla="*/ 183 w 424"/>
                <a:gd name="T3" fmla="*/ 78 h 95"/>
                <a:gd name="T4" fmla="*/ 147 w 424"/>
                <a:gd name="T5" fmla="*/ 84 h 95"/>
                <a:gd name="T6" fmla="*/ 113 w 424"/>
                <a:gd name="T7" fmla="*/ 88 h 95"/>
                <a:gd name="T8" fmla="*/ 84 w 424"/>
                <a:gd name="T9" fmla="*/ 91 h 95"/>
                <a:gd name="T10" fmla="*/ 55 w 424"/>
                <a:gd name="T11" fmla="*/ 93 h 95"/>
                <a:gd name="T12" fmla="*/ 31 w 424"/>
                <a:gd name="T13" fmla="*/ 95 h 95"/>
                <a:gd name="T14" fmla="*/ 10 w 424"/>
                <a:gd name="T15" fmla="*/ 95 h 95"/>
                <a:gd name="T16" fmla="*/ 0 w 424"/>
                <a:gd name="T17" fmla="*/ 61 h 95"/>
                <a:gd name="T18" fmla="*/ 12 w 424"/>
                <a:gd name="T19" fmla="*/ 61 h 95"/>
                <a:gd name="T20" fmla="*/ 27 w 424"/>
                <a:gd name="T21" fmla="*/ 59 h 95"/>
                <a:gd name="T22" fmla="*/ 46 w 424"/>
                <a:gd name="T23" fmla="*/ 57 h 95"/>
                <a:gd name="T24" fmla="*/ 69 w 424"/>
                <a:gd name="T25" fmla="*/ 53 h 95"/>
                <a:gd name="T26" fmla="*/ 94 w 424"/>
                <a:gd name="T27" fmla="*/ 49 h 95"/>
                <a:gd name="T28" fmla="*/ 122 w 424"/>
                <a:gd name="T29" fmla="*/ 44 h 95"/>
                <a:gd name="T30" fmla="*/ 155 w 424"/>
                <a:gd name="T31" fmla="*/ 38 h 95"/>
                <a:gd name="T32" fmla="*/ 191 w 424"/>
                <a:gd name="T33" fmla="*/ 30 h 95"/>
                <a:gd name="T34" fmla="*/ 225 w 424"/>
                <a:gd name="T35" fmla="*/ 23 h 95"/>
                <a:gd name="T36" fmla="*/ 256 w 424"/>
                <a:gd name="T37" fmla="*/ 17 h 95"/>
                <a:gd name="T38" fmla="*/ 283 w 424"/>
                <a:gd name="T39" fmla="*/ 11 h 95"/>
                <a:gd name="T40" fmla="*/ 308 w 424"/>
                <a:gd name="T41" fmla="*/ 7 h 95"/>
                <a:gd name="T42" fmla="*/ 329 w 424"/>
                <a:gd name="T43" fmla="*/ 4 h 95"/>
                <a:gd name="T44" fmla="*/ 346 w 424"/>
                <a:gd name="T45" fmla="*/ 2 h 95"/>
                <a:gd name="T46" fmla="*/ 359 w 424"/>
                <a:gd name="T47" fmla="*/ 0 h 95"/>
                <a:gd name="T48" fmla="*/ 369 w 424"/>
                <a:gd name="T49" fmla="*/ 0 h 95"/>
                <a:gd name="T50" fmla="*/ 390 w 424"/>
                <a:gd name="T51" fmla="*/ 2 h 95"/>
                <a:gd name="T52" fmla="*/ 401 w 424"/>
                <a:gd name="T53" fmla="*/ 6 h 95"/>
                <a:gd name="T54" fmla="*/ 411 w 424"/>
                <a:gd name="T55" fmla="*/ 11 h 95"/>
                <a:gd name="T56" fmla="*/ 418 w 424"/>
                <a:gd name="T57" fmla="*/ 19 h 95"/>
                <a:gd name="T58" fmla="*/ 422 w 424"/>
                <a:gd name="T59" fmla="*/ 25 h 95"/>
                <a:gd name="T60" fmla="*/ 424 w 424"/>
                <a:gd name="T61" fmla="*/ 30 h 95"/>
                <a:gd name="T62" fmla="*/ 424 w 424"/>
                <a:gd name="T63" fmla="*/ 32 h 95"/>
                <a:gd name="T64" fmla="*/ 422 w 424"/>
                <a:gd name="T65" fmla="*/ 36 h 95"/>
                <a:gd name="T66" fmla="*/ 415 w 424"/>
                <a:gd name="T67" fmla="*/ 38 h 95"/>
                <a:gd name="T68" fmla="*/ 403 w 424"/>
                <a:gd name="T69" fmla="*/ 40 h 95"/>
                <a:gd name="T70" fmla="*/ 386 w 424"/>
                <a:gd name="T71" fmla="*/ 44 h 95"/>
                <a:gd name="T72" fmla="*/ 363 w 424"/>
                <a:gd name="T73" fmla="*/ 48 h 95"/>
                <a:gd name="T74" fmla="*/ 334 w 424"/>
                <a:gd name="T75" fmla="*/ 53 h 95"/>
                <a:gd name="T76" fmla="*/ 302 w 424"/>
                <a:gd name="T77" fmla="*/ 59 h 95"/>
                <a:gd name="T78" fmla="*/ 264 w 424"/>
                <a:gd name="T79" fmla="*/ 65 h 95"/>
                <a:gd name="T80" fmla="*/ 245 w 424"/>
                <a:gd name="T81" fmla="*/ 6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4" h="95">
                  <a:moveTo>
                    <a:pt x="245" y="69"/>
                  </a:moveTo>
                  <a:lnTo>
                    <a:pt x="224" y="72"/>
                  </a:lnTo>
                  <a:lnTo>
                    <a:pt x="203" y="76"/>
                  </a:lnTo>
                  <a:lnTo>
                    <a:pt x="183" y="78"/>
                  </a:lnTo>
                  <a:lnTo>
                    <a:pt x="164" y="82"/>
                  </a:lnTo>
                  <a:lnTo>
                    <a:pt x="147" y="84"/>
                  </a:lnTo>
                  <a:lnTo>
                    <a:pt x="130" y="86"/>
                  </a:lnTo>
                  <a:lnTo>
                    <a:pt x="113" y="88"/>
                  </a:lnTo>
                  <a:lnTo>
                    <a:pt x="97" y="90"/>
                  </a:lnTo>
                  <a:lnTo>
                    <a:pt x="84" y="91"/>
                  </a:lnTo>
                  <a:lnTo>
                    <a:pt x="69" y="93"/>
                  </a:lnTo>
                  <a:lnTo>
                    <a:pt x="55" y="93"/>
                  </a:lnTo>
                  <a:lnTo>
                    <a:pt x="44" y="95"/>
                  </a:lnTo>
                  <a:lnTo>
                    <a:pt x="31" y="95"/>
                  </a:lnTo>
                  <a:lnTo>
                    <a:pt x="21" y="95"/>
                  </a:lnTo>
                  <a:lnTo>
                    <a:pt x="10" y="95"/>
                  </a:lnTo>
                  <a:lnTo>
                    <a:pt x="0" y="95"/>
                  </a:lnTo>
                  <a:lnTo>
                    <a:pt x="0" y="61"/>
                  </a:lnTo>
                  <a:lnTo>
                    <a:pt x="6" y="61"/>
                  </a:lnTo>
                  <a:lnTo>
                    <a:pt x="12" y="61"/>
                  </a:lnTo>
                  <a:lnTo>
                    <a:pt x="19" y="61"/>
                  </a:lnTo>
                  <a:lnTo>
                    <a:pt x="27" y="59"/>
                  </a:lnTo>
                  <a:lnTo>
                    <a:pt x="36" y="57"/>
                  </a:lnTo>
                  <a:lnTo>
                    <a:pt x="46" y="57"/>
                  </a:lnTo>
                  <a:lnTo>
                    <a:pt x="57" y="55"/>
                  </a:lnTo>
                  <a:lnTo>
                    <a:pt x="69" y="53"/>
                  </a:lnTo>
                  <a:lnTo>
                    <a:pt x="80" y="51"/>
                  </a:lnTo>
                  <a:lnTo>
                    <a:pt x="94" y="49"/>
                  </a:lnTo>
                  <a:lnTo>
                    <a:pt x="109" y="46"/>
                  </a:lnTo>
                  <a:lnTo>
                    <a:pt x="122" y="44"/>
                  </a:lnTo>
                  <a:lnTo>
                    <a:pt x="140" y="40"/>
                  </a:lnTo>
                  <a:lnTo>
                    <a:pt x="155" y="38"/>
                  </a:lnTo>
                  <a:lnTo>
                    <a:pt x="172" y="34"/>
                  </a:lnTo>
                  <a:lnTo>
                    <a:pt x="191" y="30"/>
                  </a:lnTo>
                  <a:lnTo>
                    <a:pt x="208" y="27"/>
                  </a:lnTo>
                  <a:lnTo>
                    <a:pt x="225" y="23"/>
                  </a:lnTo>
                  <a:lnTo>
                    <a:pt x="241" y="21"/>
                  </a:lnTo>
                  <a:lnTo>
                    <a:pt x="256" y="17"/>
                  </a:lnTo>
                  <a:lnTo>
                    <a:pt x="269" y="15"/>
                  </a:lnTo>
                  <a:lnTo>
                    <a:pt x="283" y="11"/>
                  </a:lnTo>
                  <a:lnTo>
                    <a:pt x="296" y="9"/>
                  </a:lnTo>
                  <a:lnTo>
                    <a:pt x="308" y="7"/>
                  </a:lnTo>
                  <a:lnTo>
                    <a:pt x="317" y="6"/>
                  </a:lnTo>
                  <a:lnTo>
                    <a:pt x="329" y="4"/>
                  </a:lnTo>
                  <a:lnTo>
                    <a:pt x="336" y="4"/>
                  </a:lnTo>
                  <a:lnTo>
                    <a:pt x="346" y="2"/>
                  </a:lnTo>
                  <a:lnTo>
                    <a:pt x="352" y="2"/>
                  </a:lnTo>
                  <a:lnTo>
                    <a:pt x="359" y="0"/>
                  </a:lnTo>
                  <a:lnTo>
                    <a:pt x="365" y="0"/>
                  </a:lnTo>
                  <a:lnTo>
                    <a:pt x="369" y="0"/>
                  </a:lnTo>
                  <a:lnTo>
                    <a:pt x="382" y="0"/>
                  </a:lnTo>
                  <a:lnTo>
                    <a:pt x="390" y="2"/>
                  </a:lnTo>
                  <a:lnTo>
                    <a:pt x="395" y="4"/>
                  </a:lnTo>
                  <a:lnTo>
                    <a:pt x="401" y="6"/>
                  </a:lnTo>
                  <a:lnTo>
                    <a:pt x="405" y="7"/>
                  </a:lnTo>
                  <a:lnTo>
                    <a:pt x="411" y="11"/>
                  </a:lnTo>
                  <a:lnTo>
                    <a:pt x="415" y="15"/>
                  </a:lnTo>
                  <a:lnTo>
                    <a:pt x="418" y="19"/>
                  </a:lnTo>
                  <a:lnTo>
                    <a:pt x="420" y="23"/>
                  </a:lnTo>
                  <a:lnTo>
                    <a:pt x="422" y="25"/>
                  </a:lnTo>
                  <a:lnTo>
                    <a:pt x="422" y="28"/>
                  </a:lnTo>
                  <a:lnTo>
                    <a:pt x="424" y="30"/>
                  </a:lnTo>
                  <a:lnTo>
                    <a:pt x="424" y="32"/>
                  </a:lnTo>
                  <a:lnTo>
                    <a:pt x="424" y="32"/>
                  </a:lnTo>
                  <a:lnTo>
                    <a:pt x="422" y="34"/>
                  </a:lnTo>
                  <a:lnTo>
                    <a:pt x="422" y="36"/>
                  </a:lnTo>
                  <a:lnTo>
                    <a:pt x="418" y="36"/>
                  </a:lnTo>
                  <a:lnTo>
                    <a:pt x="415" y="38"/>
                  </a:lnTo>
                  <a:lnTo>
                    <a:pt x="409" y="38"/>
                  </a:lnTo>
                  <a:lnTo>
                    <a:pt x="403" y="40"/>
                  </a:lnTo>
                  <a:lnTo>
                    <a:pt x="394" y="42"/>
                  </a:lnTo>
                  <a:lnTo>
                    <a:pt x="386" y="44"/>
                  </a:lnTo>
                  <a:lnTo>
                    <a:pt x="374" y="46"/>
                  </a:lnTo>
                  <a:lnTo>
                    <a:pt x="363" y="48"/>
                  </a:lnTo>
                  <a:lnTo>
                    <a:pt x="350" y="49"/>
                  </a:lnTo>
                  <a:lnTo>
                    <a:pt x="334" y="53"/>
                  </a:lnTo>
                  <a:lnTo>
                    <a:pt x="319" y="55"/>
                  </a:lnTo>
                  <a:lnTo>
                    <a:pt x="302" y="59"/>
                  </a:lnTo>
                  <a:lnTo>
                    <a:pt x="285" y="63"/>
                  </a:lnTo>
                  <a:lnTo>
                    <a:pt x="264" y="65"/>
                  </a:lnTo>
                  <a:lnTo>
                    <a:pt x="245" y="69"/>
                  </a:lnTo>
                  <a:lnTo>
                    <a:pt x="245" y="69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0"/>
            <p:cNvSpPr/>
            <p:nvPr/>
          </p:nvSpPr>
          <p:spPr bwMode="auto">
            <a:xfrm>
              <a:off x="5146676" y="1812925"/>
              <a:ext cx="53975" cy="182562"/>
            </a:xfrm>
            <a:custGeom>
              <a:avLst/>
              <a:gdLst>
                <a:gd name="T0" fmla="*/ 65 w 69"/>
                <a:gd name="T1" fmla="*/ 77 h 232"/>
                <a:gd name="T2" fmla="*/ 63 w 69"/>
                <a:gd name="T3" fmla="*/ 94 h 232"/>
                <a:gd name="T4" fmla="*/ 61 w 69"/>
                <a:gd name="T5" fmla="*/ 111 h 232"/>
                <a:gd name="T6" fmla="*/ 61 w 69"/>
                <a:gd name="T7" fmla="*/ 128 h 232"/>
                <a:gd name="T8" fmla="*/ 59 w 69"/>
                <a:gd name="T9" fmla="*/ 148 h 232"/>
                <a:gd name="T10" fmla="*/ 57 w 69"/>
                <a:gd name="T11" fmla="*/ 169 h 232"/>
                <a:gd name="T12" fmla="*/ 57 w 69"/>
                <a:gd name="T13" fmla="*/ 188 h 232"/>
                <a:gd name="T14" fmla="*/ 57 w 69"/>
                <a:gd name="T15" fmla="*/ 209 h 232"/>
                <a:gd name="T16" fmla="*/ 57 w 69"/>
                <a:gd name="T17" fmla="*/ 232 h 232"/>
                <a:gd name="T18" fmla="*/ 19 w 69"/>
                <a:gd name="T19" fmla="*/ 232 h 232"/>
                <a:gd name="T20" fmla="*/ 17 w 69"/>
                <a:gd name="T21" fmla="*/ 199 h 232"/>
                <a:gd name="T22" fmla="*/ 17 w 69"/>
                <a:gd name="T23" fmla="*/ 167 h 232"/>
                <a:gd name="T24" fmla="*/ 15 w 69"/>
                <a:gd name="T25" fmla="*/ 136 h 232"/>
                <a:gd name="T26" fmla="*/ 13 w 69"/>
                <a:gd name="T27" fmla="*/ 107 h 232"/>
                <a:gd name="T28" fmla="*/ 10 w 69"/>
                <a:gd name="T29" fmla="*/ 79 h 232"/>
                <a:gd name="T30" fmla="*/ 8 w 69"/>
                <a:gd name="T31" fmla="*/ 52 h 232"/>
                <a:gd name="T32" fmla="*/ 4 w 69"/>
                <a:gd name="T33" fmla="*/ 25 h 232"/>
                <a:gd name="T34" fmla="*/ 0 w 69"/>
                <a:gd name="T35" fmla="*/ 0 h 232"/>
                <a:gd name="T36" fmla="*/ 15 w 69"/>
                <a:gd name="T37" fmla="*/ 4 h 232"/>
                <a:gd name="T38" fmla="*/ 27 w 69"/>
                <a:gd name="T39" fmla="*/ 8 h 232"/>
                <a:gd name="T40" fmla="*/ 38 w 69"/>
                <a:gd name="T41" fmla="*/ 12 h 232"/>
                <a:gd name="T42" fmla="*/ 48 w 69"/>
                <a:gd name="T43" fmla="*/ 14 h 232"/>
                <a:gd name="T44" fmla="*/ 55 w 69"/>
                <a:gd name="T45" fmla="*/ 16 h 232"/>
                <a:gd name="T46" fmla="*/ 61 w 69"/>
                <a:gd name="T47" fmla="*/ 18 h 232"/>
                <a:gd name="T48" fmla="*/ 65 w 69"/>
                <a:gd name="T49" fmla="*/ 18 h 232"/>
                <a:gd name="T50" fmla="*/ 69 w 69"/>
                <a:gd name="T51" fmla="*/ 16 h 232"/>
                <a:gd name="T52" fmla="*/ 69 w 69"/>
                <a:gd name="T53" fmla="*/ 16 h 232"/>
                <a:gd name="T54" fmla="*/ 69 w 69"/>
                <a:gd name="T55" fmla="*/ 16 h 232"/>
                <a:gd name="T56" fmla="*/ 69 w 69"/>
                <a:gd name="T57" fmla="*/ 16 h 232"/>
                <a:gd name="T58" fmla="*/ 69 w 69"/>
                <a:gd name="T59" fmla="*/ 18 h 232"/>
                <a:gd name="T60" fmla="*/ 69 w 69"/>
                <a:gd name="T61" fmla="*/ 20 h 232"/>
                <a:gd name="T62" fmla="*/ 69 w 69"/>
                <a:gd name="T63" fmla="*/ 23 h 232"/>
                <a:gd name="T64" fmla="*/ 69 w 69"/>
                <a:gd name="T65" fmla="*/ 25 h 232"/>
                <a:gd name="T66" fmla="*/ 69 w 69"/>
                <a:gd name="T67" fmla="*/ 29 h 232"/>
                <a:gd name="T68" fmla="*/ 69 w 69"/>
                <a:gd name="T69" fmla="*/ 33 h 232"/>
                <a:gd name="T70" fmla="*/ 69 w 69"/>
                <a:gd name="T71" fmla="*/ 39 h 232"/>
                <a:gd name="T72" fmla="*/ 67 w 69"/>
                <a:gd name="T73" fmla="*/ 44 h 232"/>
                <a:gd name="T74" fmla="*/ 67 w 69"/>
                <a:gd name="T75" fmla="*/ 50 h 232"/>
                <a:gd name="T76" fmla="*/ 67 w 69"/>
                <a:gd name="T77" fmla="*/ 56 h 232"/>
                <a:gd name="T78" fmla="*/ 65 w 69"/>
                <a:gd name="T79" fmla="*/ 62 h 232"/>
                <a:gd name="T80" fmla="*/ 65 w 69"/>
                <a:gd name="T81" fmla="*/ 77 h 232"/>
                <a:gd name="T82" fmla="*/ 65 w 69"/>
                <a:gd name="T83" fmla="*/ 77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9" h="232">
                  <a:moveTo>
                    <a:pt x="65" y="77"/>
                  </a:moveTo>
                  <a:lnTo>
                    <a:pt x="63" y="94"/>
                  </a:lnTo>
                  <a:lnTo>
                    <a:pt x="61" y="111"/>
                  </a:lnTo>
                  <a:lnTo>
                    <a:pt x="61" y="128"/>
                  </a:lnTo>
                  <a:lnTo>
                    <a:pt x="59" y="148"/>
                  </a:lnTo>
                  <a:lnTo>
                    <a:pt x="57" y="169"/>
                  </a:lnTo>
                  <a:lnTo>
                    <a:pt x="57" y="188"/>
                  </a:lnTo>
                  <a:lnTo>
                    <a:pt x="57" y="209"/>
                  </a:lnTo>
                  <a:lnTo>
                    <a:pt x="57" y="232"/>
                  </a:lnTo>
                  <a:lnTo>
                    <a:pt x="19" y="232"/>
                  </a:lnTo>
                  <a:lnTo>
                    <a:pt x="17" y="199"/>
                  </a:lnTo>
                  <a:lnTo>
                    <a:pt x="17" y="167"/>
                  </a:lnTo>
                  <a:lnTo>
                    <a:pt x="15" y="136"/>
                  </a:lnTo>
                  <a:lnTo>
                    <a:pt x="13" y="107"/>
                  </a:lnTo>
                  <a:lnTo>
                    <a:pt x="10" y="79"/>
                  </a:lnTo>
                  <a:lnTo>
                    <a:pt x="8" y="52"/>
                  </a:lnTo>
                  <a:lnTo>
                    <a:pt x="4" y="25"/>
                  </a:lnTo>
                  <a:lnTo>
                    <a:pt x="0" y="0"/>
                  </a:lnTo>
                  <a:lnTo>
                    <a:pt x="15" y="4"/>
                  </a:lnTo>
                  <a:lnTo>
                    <a:pt x="27" y="8"/>
                  </a:lnTo>
                  <a:lnTo>
                    <a:pt x="38" y="12"/>
                  </a:lnTo>
                  <a:lnTo>
                    <a:pt x="48" y="14"/>
                  </a:lnTo>
                  <a:lnTo>
                    <a:pt x="55" y="16"/>
                  </a:lnTo>
                  <a:lnTo>
                    <a:pt x="61" y="18"/>
                  </a:lnTo>
                  <a:lnTo>
                    <a:pt x="65" y="18"/>
                  </a:lnTo>
                  <a:lnTo>
                    <a:pt x="69" y="16"/>
                  </a:lnTo>
                  <a:lnTo>
                    <a:pt x="69" y="16"/>
                  </a:lnTo>
                  <a:lnTo>
                    <a:pt x="69" y="16"/>
                  </a:lnTo>
                  <a:lnTo>
                    <a:pt x="69" y="16"/>
                  </a:lnTo>
                  <a:lnTo>
                    <a:pt x="69" y="18"/>
                  </a:lnTo>
                  <a:lnTo>
                    <a:pt x="69" y="20"/>
                  </a:lnTo>
                  <a:lnTo>
                    <a:pt x="69" y="23"/>
                  </a:lnTo>
                  <a:lnTo>
                    <a:pt x="69" y="25"/>
                  </a:lnTo>
                  <a:lnTo>
                    <a:pt x="69" y="29"/>
                  </a:lnTo>
                  <a:lnTo>
                    <a:pt x="69" y="33"/>
                  </a:lnTo>
                  <a:lnTo>
                    <a:pt x="69" y="39"/>
                  </a:lnTo>
                  <a:lnTo>
                    <a:pt x="67" y="44"/>
                  </a:lnTo>
                  <a:lnTo>
                    <a:pt x="67" y="50"/>
                  </a:lnTo>
                  <a:lnTo>
                    <a:pt x="67" y="56"/>
                  </a:lnTo>
                  <a:lnTo>
                    <a:pt x="65" y="62"/>
                  </a:lnTo>
                  <a:lnTo>
                    <a:pt x="65" y="77"/>
                  </a:lnTo>
                  <a:lnTo>
                    <a:pt x="65" y="77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1"/>
            <p:cNvSpPr/>
            <p:nvPr/>
          </p:nvSpPr>
          <p:spPr bwMode="auto">
            <a:xfrm>
              <a:off x="5067301" y="1873250"/>
              <a:ext cx="231775" cy="63500"/>
            </a:xfrm>
            <a:custGeom>
              <a:avLst/>
              <a:gdLst>
                <a:gd name="T0" fmla="*/ 162 w 292"/>
                <a:gd name="T1" fmla="*/ 17 h 80"/>
                <a:gd name="T2" fmla="*/ 179 w 292"/>
                <a:gd name="T3" fmla="*/ 13 h 80"/>
                <a:gd name="T4" fmla="*/ 195 w 292"/>
                <a:gd name="T5" fmla="*/ 9 h 80"/>
                <a:gd name="T6" fmla="*/ 210 w 292"/>
                <a:gd name="T7" fmla="*/ 8 h 80"/>
                <a:gd name="T8" fmla="*/ 221 w 292"/>
                <a:gd name="T9" fmla="*/ 4 h 80"/>
                <a:gd name="T10" fmla="*/ 231 w 292"/>
                <a:gd name="T11" fmla="*/ 2 h 80"/>
                <a:gd name="T12" fmla="*/ 242 w 292"/>
                <a:gd name="T13" fmla="*/ 0 h 80"/>
                <a:gd name="T14" fmla="*/ 256 w 292"/>
                <a:gd name="T15" fmla="*/ 2 h 80"/>
                <a:gd name="T16" fmla="*/ 269 w 292"/>
                <a:gd name="T17" fmla="*/ 6 h 80"/>
                <a:gd name="T18" fmla="*/ 281 w 292"/>
                <a:gd name="T19" fmla="*/ 9 h 80"/>
                <a:gd name="T20" fmla="*/ 286 w 292"/>
                <a:gd name="T21" fmla="*/ 13 h 80"/>
                <a:gd name="T22" fmla="*/ 290 w 292"/>
                <a:gd name="T23" fmla="*/ 17 h 80"/>
                <a:gd name="T24" fmla="*/ 292 w 292"/>
                <a:gd name="T25" fmla="*/ 23 h 80"/>
                <a:gd name="T26" fmla="*/ 286 w 292"/>
                <a:gd name="T27" fmla="*/ 27 h 80"/>
                <a:gd name="T28" fmla="*/ 275 w 292"/>
                <a:gd name="T29" fmla="*/ 32 h 80"/>
                <a:gd name="T30" fmla="*/ 258 w 292"/>
                <a:gd name="T31" fmla="*/ 36 h 80"/>
                <a:gd name="T32" fmla="*/ 235 w 292"/>
                <a:gd name="T33" fmla="*/ 42 h 80"/>
                <a:gd name="T34" fmla="*/ 208 w 292"/>
                <a:gd name="T35" fmla="*/ 48 h 80"/>
                <a:gd name="T36" fmla="*/ 179 w 292"/>
                <a:gd name="T37" fmla="*/ 53 h 80"/>
                <a:gd name="T38" fmla="*/ 118 w 292"/>
                <a:gd name="T39" fmla="*/ 65 h 80"/>
                <a:gd name="T40" fmla="*/ 88 w 292"/>
                <a:gd name="T41" fmla="*/ 72 h 80"/>
                <a:gd name="T42" fmla="*/ 69 w 292"/>
                <a:gd name="T43" fmla="*/ 76 h 80"/>
                <a:gd name="T44" fmla="*/ 59 w 292"/>
                <a:gd name="T45" fmla="*/ 78 h 80"/>
                <a:gd name="T46" fmla="*/ 51 w 292"/>
                <a:gd name="T47" fmla="*/ 80 h 80"/>
                <a:gd name="T48" fmla="*/ 46 w 292"/>
                <a:gd name="T49" fmla="*/ 80 h 80"/>
                <a:gd name="T50" fmla="*/ 42 w 292"/>
                <a:gd name="T51" fmla="*/ 80 h 80"/>
                <a:gd name="T52" fmla="*/ 36 w 292"/>
                <a:gd name="T53" fmla="*/ 80 h 80"/>
                <a:gd name="T54" fmla="*/ 23 w 292"/>
                <a:gd name="T55" fmla="*/ 74 h 80"/>
                <a:gd name="T56" fmla="*/ 11 w 292"/>
                <a:gd name="T57" fmla="*/ 69 h 80"/>
                <a:gd name="T58" fmla="*/ 5 w 292"/>
                <a:gd name="T59" fmla="*/ 65 h 80"/>
                <a:gd name="T60" fmla="*/ 2 w 292"/>
                <a:gd name="T61" fmla="*/ 59 h 80"/>
                <a:gd name="T62" fmla="*/ 0 w 292"/>
                <a:gd name="T63" fmla="*/ 53 h 80"/>
                <a:gd name="T64" fmla="*/ 2 w 292"/>
                <a:gd name="T65" fmla="*/ 51 h 80"/>
                <a:gd name="T66" fmla="*/ 9 w 292"/>
                <a:gd name="T67" fmla="*/ 48 h 80"/>
                <a:gd name="T68" fmla="*/ 21 w 292"/>
                <a:gd name="T69" fmla="*/ 46 h 80"/>
                <a:gd name="T70" fmla="*/ 38 w 292"/>
                <a:gd name="T71" fmla="*/ 42 h 80"/>
                <a:gd name="T72" fmla="*/ 57 w 292"/>
                <a:gd name="T73" fmla="*/ 38 h 80"/>
                <a:gd name="T74" fmla="*/ 84 w 292"/>
                <a:gd name="T75" fmla="*/ 34 h 80"/>
                <a:gd name="T76" fmla="*/ 114 w 292"/>
                <a:gd name="T77" fmla="*/ 27 h 80"/>
                <a:gd name="T78" fmla="*/ 153 w 292"/>
                <a:gd name="T79" fmla="*/ 1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92" h="80">
                  <a:moveTo>
                    <a:pt x="153" y="19"/>
                  </a:moveTo>
                  <a:lnTo>
                    <a:pt x="162" y="17"/>
                  </a:lnTo>
                  <a:lnTo>
                    <a:pt x="172" y="15"/>
                  </a:lnTo>
                  <a:lnTo>
                    <a:pt x="179" y="13"/>
                  </a:lnTo>
                  <a:lnTo>
                    <a:pt x="187" y="11"/>
                  </a:lnTo>
                  <a:lnTo>
                    <a:pt x="195" y="9"/>
                  </a:lnTo>
                  <a:lnTo>
                    <a:pt x="202" y="8"/>
                  </a:lnTo>
                  <a:lnTo>
                    <a:pt x="210" y="8"/>
                  </a:lnTo>
                  <a:lnTo>
                    <a:pt x="216" y="6"/>
                  </a:lnTo>
                  <a:lnTo>
                    <a:pt x="221" y="4"/>
                  </a:lnTo>
                  <a:lnTo>
                    <a:pt x="225" y="4"/>
                  </a:lnTo>
                  <a:lnTo>
                    <a:pt x="231" y="2"/>
                  </a:lnTo>
                  <a:lnTo>
                    <a:pt x="235" y="2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6" y="2"/>
                  </a:lnTo>
                  <a:lnTo>
                    <a:pt x="261" y="4"/>
                  </a:lnTo>
                  <a:lnTo>
                    <a:pt x="269" y="6"/>
                  </a:lnTo>
                  <a:lnTo>
                    <a:pt x="277" y="8"/>
                  </a:lnTo>
                  <a:lnTo>
                    <a:pt x="281" y="9"/>
                  </a:lnTo>
                  <a:lnTo>
                    <a:pt x="284" y="11"/>
                  </a:lnTo>
                  <a:lnTo>
                    <a:pt x="286" y="13"/>
                  </a:lnTo>
                  <a:lnTo>
                    <a:pt x="290" y="15"/>
                  </a:lnTo>
                  <a:lnTo>
                    <a:pt x="290" y="17"/>
                  </a:lnTo>
                  <a:lnTo>
                    <a:pt x="292" y="19"/>
                  </a:lnTo>
                  <a:lnTo>
                    <a:pt x="292" y="23"/>
                  </a:lnTo>
                  <a:lnTo>
                    <a:pt x="290" y="25"/>
                  </a:lnTo>
                  <a:lnTo>
                    <a:pt x="286" y="27"/>
                  </a:lnTo>
                  <a:lnTo>
                    <a:pt x="282" y="29"/>
                  </a:lnTo>
                  <a:lnTo>
                    <a:pt x="275" y="32"/>
                  </a:lnTo>
                  <a:lnTo>
                    <a:pt x="267" y="34"/>
                  </a:lnTo>
                  <a:lnTo>
                    <a:pt x="258" y="36"/>
                  </a:lnTo>
                  <a:lnTo>
                    <a:pt x="248" y="40"/>
                  </a:lnTo>
                  <a:lnTo>
                    <a:pt x="235" y="42"/>
                  </a:lnTo>
                  <a:lnTo>
                    <a:pt x="223" y="46"/>
                  </a:lnTo>
                  <a:lnTo>
                    <a:pt x="208" y="48"/>
                  </a:lnTo>
                  <a:lnTo>
                    <a:pt x="195" y="51"/>
                  </a:lnTo>
                  <a:lnTo>
                    <a:pt x="179" y="53"/>
                  </a:lnTo>
                  <a:lnTo>
                    <a:pt x="149" y="59"/>
                  </a:lnTo>
                  <a:lnTo>
                    <a:pt x="118" y="65"/>
                  </a:lnTo>
                  <a:lnTo>
                    <a:pt x="101" y="69"/>
                  </a:lnTo>
                  <a:lnTo>
                    <a:pt x="88" y="72"/>
                  </a:lnTo>
                  <a:lnTo>
                    <a:pt x="74" y="76"/>
                  </a:lnTo>
                  <a:lnTo>
                    <a:pt x="69" y="76"/>
                  </a:lnTo>
                  <a:lnTo>
                    <a:pt x="65" y="78"/>
                  </a:lnTo>
                  <a:lnTo>
                    <a:pt x="59" y="78"/>
                  </a:lnTo>
                  <a:lnTo>
                    <a:pt x="55" y="78"/>
                  </a:lnTo>
                  <a:lnTo>
                    <a:pt x="51" y="80"/>
                  </a:lnTo>
                  <a:lnTo>
                    <a:pt x="49" y="80"/>
                  </a:lnTo>
                  <a:lnTo>
                    <a:pt x="46" y="80"/>
                  </a:lnTo>
                  <a:lnTo>
                    <a:pt x="44" y="80"/>
                  </a:lnTo>
                  <a:lnTo>
                    <a:pt x="42" y="80"/>
                  </a:lnTo>
                  <a:lnTo>
                    <a:pt x="42" y="80"/>
                  </a:lnTo>
                  <a:lnTo>
                    <a:pt x="36" y="80"/>
                  </a:lnTo>
                  <a:lnTo>
                    <a:pt x="30" y="78"/>
                  </a:lnTo>
                  <a:lnTo>
                    <a:pt x="23" y="74"/>
                  </a:lnTo>
                  <a:lnTo>
                    <a:pt x="15" y="69"/>
                  </a:lnTo>
                  <a:lnTo>
                    <a:pt x="11" y="69"/>
                  </a:lnTo>
                  <a:lnTo>
                    <a:pt x="7" y="67"/>
                  </a:lnTo>
                  <a:lnTo>
                    <a:pt x="5" y="65"/>
                  </a:lnTo>
                  <a:lnTo>
                    <a:pt x="4" y="61"/>
                  </a:lnTo>
                  <a:lnTo>
                    <a:pt x="2" y="59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2" y="51"/>
                  </a:lnTo>
                  <a:lnTo>
                    <a:pt x="5" y="50"/>
                  </a:lnTo>
                  <a:lnTo>
                    <a:pt x="9" y="48"/>
                  </a:lnTo>
                  <a:lnTo>
                    <a:pt x="15" y="48"/>
                  </a:lnTo>
                  <a:lnTo>
                    <a:pt x="21" y="46"/>
                  </a:lnTo>
                  <a:lnTo>
                    <a:pt x="28" y="44"/>
                  </a:lnTo>
                  <a:lnTo>
                    <a:pt x="38" y="42"/>
                  </a:lnTo>
                  <a:lnTo>
                    <a:pt x="48" y="42"/>
                  </a:lnTo>
                  <a:lnTo>
                    <a:pt x="57" y="38"/>
                  </a:lnTo>
                  <a:lnTo>
                    <a:pt x="70" y="36"/>
                  </a:lnTo>
                  <a:lnTo>
                    <a:pt x="84" y="34"/>
                  </a:lnTo>
                  <a:lnTo>
                    <a:pt x="99" y="30"/>
                  </a:lnTo>
                  <a:lnTo>
                    <a:pt x="114" y="27"/>
                  </a:lnTo>
                  <a:lnTo>
                    <a:pt x="133" y="23"/>
                  </a:lnTo>
                  <a:lnTo>
                    <a:pt x="153" y="19"/>
                  </a:lnTo>
                  <a:lnTo>
                    <a:pt x="153" y="19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2"/>
            <p:cNvSpPr/>
            <p:nvPr/>
          </p:nvSpPr>
          <p:spPr bwMode="auto">
            <a:xfrm>
              <a:off x="5122863" y="1560513"/>
              <a:ext cx="66675" cy="155575"/>
            </a:xfrm>
            <a:custGeom>
              <a:avLst/>
              <a:gdLst>
                <a:gd name="T0" fmla="*/ 20 w 84"/>
                <a:gd name="T1" fmla="*/ 56 h 195"/>
                <a:gd name="T2" fmla="*/ 18 w 84"/>
                <a:gd name="T3" fmla="*/ 42 h 195"/>
                <a:gd name="T4" fmla="*/ 14 w 84"/>
                <a:gd name="T5" fmla="*/ 31 h 195"/>
                <a:gd name="T6" fmla="*/ 12 w 84"/>
                <a:gd name="T7" fmla="*/ 25 h 195"/>
                <a:gd name="T8" fmla="*/ 4 w 84"/>
                <a:gd name="T9" fmla="*/ 19 h 195"/>
                <a:gd name="T10" fmla="*/ 2 w 84"/>
                <a:gd name="T11" fmla="*/ 16 h 195"/>
                <a:gd name="T12" fmla="*/ 0 w 84"/>
                <a:gd name="T13" fmla="*/ 12 h 195"/>
                <a:gd name="T14" fmla="*/ 2 w 84"/>
                <a:gd name="T15" fmla="*/ 8 h 195"/>
                <a:gd name="T16" fmla="*/ 4 w 84"/>
                <a:gd name="T17" fmla="*/ 2 h 195"/>
                <a:gd name="T18" fmla="*/ 12 w 84"/>
                <a:gd name="T19" fmla="*/ 0 h 195"/>
                <a:gd name="T20" fmla="*/ 23 w 84"/>
                <a:gd name="T21" fmla="*/ 2 h 195"/>
                <a:gd name="T22" fmla="*/ 41 w 84"/>
                <a:gd name="T23" fmla="*/ 8 h 195"/>
                <a:gd name="T24" fmla="*/ 58 w 84"/>
                <a:gd name="T25" fmla="*/ 14 h 195"/>
                <a:gd name="T26" fmla="*/ 69 w 84"/>
                <a:gd name="T27" fmla="*/ 19 h 195"/>
                <a:gd name="T28" fmla="*/ 77 w 84"/>
                <a:gd name="T29" fmla="*/ 25 h 195"/>
                <a:gd name="T30" fmla="*/ 83 w 84"/>
                <a:gd name="T31" fmla="*/ 31 h 195"/>
                <a:gd name="T32" fmla="*/ 84 w 84"/>
                <a:gd name="T33" fmla="*/ 40 h 195"/>
                <a:gd name="T34" fmla="*/ 83 w 84"/>
                <a:gd name="T35" fmla="*/ 50 h 195"/>
                <a:gd name="T36" fmla="*/ 77 w 84"/>
                <a:gd name="T37" fmla="*/ 63 h 195"/>
                <a:gd name="T38" fmla="*/ 75 w 84"/>
                <a:gd name="T39" fmla="*/ 84 h 195"/>
                <a:gd name="T40" fmla="*/ 71 w 84"/>
                <a:gd name="T41" fmla="*/ 102 h 195"/>
                <a:gd name="T42" fmla="*/ 71 w 84"/>
                <a:gd name="T43" fmla="*/ 124 h 195"/>
                <a:gd name="T44" fmla="*/ 71 w 84"/>
                <a:gd name="T45" fmla="*/ 147 h 195"/>
                <a:gd name="T46" fmla="*/ 71 w 84"/>
                <a:gd name="T47" fmla="*/ 165 h 195"/>
                <a:gd name="T48" fmla="*/ 71 w 84"/>
                <a:gd name="T49" fmla="*/ 184 h 195"/>
                <a:gd name="T50" fmla="*/ 29 w 84"/>
                <a:gd name="T51" fmla="*/ 195 h 195"/>
                <a:gd name="T52" fmla="*/ 27 w 84"/>
                <a:gd name="T53" fmla="*/ 172 h 195"/>
                <a:gd name="T54" fmla="*/ 27 w 84"/>
                <a:gd name="T55" fmla="*/ 151 h 195"/>
                <a:gd name="T56" fmla="*/ 25 w 84"/>
                <a:gd name="T57" fmla="*/ 130 h 195"/>
                <a:gd name="T58" fmla="*/ 25 w 84"/>
                <a:gd name="T59" fmla="*/ 113 h 195"/>
                <a:gd name="T60" fmla="*/ 23 w 84"/>
                <a:gd name="T61" fmla="*/ 98 h 195"/>
                <a:gd name="T62" fmla="*/ 23 w 84"/>
                <a:gd name="T63" fmla="*/ 86 h 195"/>
                <a:gd name="T64" fmla="*/ 21 w 84"/>
                <a:gd name="T65" fmla="*/ 6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" h="195">
                  <a:moveTo>
                    <a:pt x="21" y="65"/>
                  </a:moveTo>
                  <a:lnTo>
                    <a:pt x="20" y="56"/>
                  </a:lnTo>
                  <a:lnTo>
                    <a:pt x="18" y="48"/>
                  </a:lnTo>
                  <a:lnTo>
                    <a:pt x="18" y="42"/>
                  </a:lnTo>
                  <a:lnTo>
                    <a:pt x="16" y="37"/>
                  </a:lnTo>
                  <a:lnTo>
                    <a:pt x="14" y="31"/>
                  </a:lnTo>
                  <a:lnTo>
                    <a:pt x="12" y="27"/>
                  </a:lnTo>
                  <a:lnTo>
                    <a:pt x="12" y="25"/>
                  </a:lnTo>
                  <a:lnTo>
                    <a:pt x="10" y="23"/>
                  </a:lnTo>
                  <a:lnTo>
                    <a:pt x="4" y="19"/>
                  </a:lnTo>
                  <a:lnTo>
                    <a:pt x="2" y="17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2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3" y="2"/>
                  </a:lnTo>
                  <a:lnTo>
                    <a:pt x="31" y="4"/>
                  </a:lnTo>
                  <a:lnTo>
                    <a:pt x="41" y="8"/>
                  </a:lnTo>
                  <a:lnTo>
                    <a:pt x="50" y="10"/>
                  </a:lnTo>
                  <a:lnTo>
                    <a:pt x="58" y="14"/>
                  </a:lnTo>
                  <a:lnTo>
                    <a:pt x="63" y="16"/>
                  </a:lnTo>
                  <a:lnTo>
                    <a:pt x="69" y="19"/>
                  </a:lnTo>
                  <a:lnTo>
                    <a:pt x="75" y="21"/>
                  </a:lnTo>
                  <a:lnTo>
                    <a:pt x="77" y="25"/>
                  </a:lnTo>
                  <a:lnTo>
                    <a:pt x="81" y="27"/>
                  </a:lnTo>
                  <a:lnTo>
                    <a:pt x="83" y="31"/>
                  </a:lnTo>
                  <a:lnTo>
                    <a:pt x="84" y="35"/>
                  </a:lnTo>
                  <a:lnTo>
                    <a:pt x="84" y="40"/>
                  </a:lnTo>
                  <a:lnTo>
                    <a:pt x="84" y="46"/>
                  </a:lnTo>
                  <a:lnTo>
                    <a:pt x="83" y="50"/>
                  </a:lnTo>
                  <a:lnTo>
                    <a:pt x="79" y="56"/>
                  </a:lnTo>
                  <a:lnTo>
                    <a:pt x="77" y="63"/>
                  </a:lnTo>
                  <a:lnTo>
                    <a:pt x="75" y="73"/>
                  </a:lnTo>
                  <a:lnTo>
                    <a:pt x="75" y="84"/>
                  </a:lnTo>
                  <a:lnTo>
                    <a:pt x="73" y="92"/>
                  </a:lnTo>
                  <a:lnTo>
                    <a:pt x="71" y="102"/>
                  </a:lnTo>
                  <a:lnTo>
                    <a:pt x="71" y="113"/>
                  </a:lnTo>
                  <a:lnTo>
                    <a:pt x="71" y="124"/>
                  </a:lnTo>
                  <a:lnTo>
                    <a:pt x="71" y="140"/>
                  </a:lnTo>
                  <a:lnTo>
                    <a:pt x="71" y="147"/>
                  </a:lnTo>
                  <a:lnTo>
                    <a:pt x="71" y="155"/>
                  </a:lnTo>
                  <a:lnTo>
                    <a:pt x="71" y="165"/>
                  </a:lnTo>
                  <a:lnTo>
                    <a:pt x="71" y="174"/>
                  </a:lnTo>
                  <a:lnTo>
                    <a:pt x="71" y="184"/>
                  </a:lnTo>
                  <a:lnTo>
                    <a:pt x="71" y="195"/>
                  </a:lnTo>
                  <a:lnTo>
                    <a:pt x="29" y="195"/>
                  </a:lnTo>
                  <a:lnTo>
                    <a:pt x="27" y="184"/>
                  </a:lnTo>
                  <a:lnTo>
                    <a:pt x="27" y="172"/>
                  </a:lnTo>
                  <a:lnTo>
                    <a:pt x="27" y="161"/>
                  </a:lnTo>
                  <a:lnTo>
                    <a:pt x="27" y="151"/>
                  </a:lnTo>
                  <a:lnTo>
                    <a:pt x="25" y="140"/>
                  </a:lnTo>
                  <a:lnTo>
                    <a:pt x="25" y="130"/>
                  </a:lnTo>
                  <a:lnTo>
                    <a:pt x="25" y="123"/>
                  </a:lnTo>
                  <a:lnTo>
                    <a:pt x="25" y="113"/>
                  </a:lnTo>
                  <a:lnTo>
                    <a:pt x="25" y="105"/>
                  </a:lnTo>
                  <a:lnTo>
                    <a:pt x="23" y="98"/>
                  </a:lnTo>
                  <a:lnTo>
                    <a:pt x="23" y="92"/>
                  </a:lnTo>
                  <a:lnTo>
                    <a:pt x="23" y="86"/>
                  </a:lnTo>
                  <a:lnTo>
                    <a:pt x="21" y="75"/>
                  </a:lnTo>
                  <a:lnTo>
                    <a:pt x="21" y="65"/>
                  </a:lnTo>
                  <a:lnTo>
                    <a:pt x="21" y="65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3"/>
            <p:cNvSpPr/>
            <p:nvPr/>
          </p:nvSpPr>
          <p:spPr bwMode="auto">
            <a:xfrm>
              <a:off x="5303838" y="1584325"/>
              <a:ext cx="77788" cy="155575"/>
            </a:xfrm>
            <a:custGeom>
              <a:avLst/>
              <a:gdLst>
                <a:gd name="T0" fmla="*/ 21 w 97"/>
                <a:gd name="T1" fmla="*/ 17 h 195"/>
                <a:gd name="T2" fmla="*/ 19 w 97"/>
                <a:gd name="T3" fmla="*/ 8 h 195"/>
                <a:gd name="T4" fmla="*/ 21 w 97"/>
                <a:gd name="T5" fmla="*/ 2 h 195"/>
                <a:gd name="T6" fmla="*/ 25 w 97"/>
                <a:gd name="T7" fmla="*/ 0 h 195"/>
                <a:gd name="T8" fmla="*/ 32 w 97"/>
                <a:gd name="T9" fmla="*/ 0 h 195"/>
                <a:gd name="T10" fmla="*/ 42 w 97"/>
                <a:gd name="T11" fmla="*/ 2 h 195"/>
                <a:gd name="T12" fmla="*/ 51 w 97"/>
                <a:gd name="T13" fmla="*/ 8 h 195"/>
                <a:gd name="T14" fmla="*/ 63 w 97"/>
                <a:gd name="T15" fmla="*/ 13 h 195"/>
                <a:gd name="T16" fmla="*/ 76 w 97"/>
                <a:gd name="T17" fmla="*/ 23 h 195"/>
                <a:gd name="T18" fmla="*/ 88 w 97"/>
                <a:gd name="T19" fmla="*/ 34 h 195"/>
                <a:gd name="T20" fmla="*/ 93 w 97"/>
                <a:gd name="T21" fmla="*/ 44 h 195"/>
                <a:gd name="T22" fmla="*/ 97 w 97"/>
                <a:gd name="T23" fmla="*/ 51 h 195"/>
                <a:gd name="T24" fmla="*/ 97 w 97"/>
                <a:gd name="T25" fmla="*/ 61 h 195"/>
                <a:gd name="T26" fmla="*/ 91 w 97"/>
                <a:gd name="T27" fmla="*/ 74 h 195"/>
                <a:gd name="T28" fmla="*/ 80 w 97"/>
                <a:gd name="T29" fmla="*/ 93 h 195"/>
                <a:gd name="T30" fmla="*/ 65 w 97"/>
                <a:gd name="T31" fmla="*/ 118 h 195"/>
                <a:gd name="T32" fmla="*/ 51 w 97"/>
                <a:gd name="T33" fmla="*/ 141 h 195"/>
                <a:gd name="T34" fmla="*/ 42 w 97"/>
                <a:gd name="T35" fmla="*/ 155 h 195"/>
                <a:gd name="T36" fmla="*/ 34 w 97"/>
                <a:gd name="T37" fmla="*/ 166 h 195"/>
                <a:gd name="T38" fmla="*/ 27 w 97"/>
                <a:gd name="T39" fmla="*/ 176 h 195"/>
                <a:gd name="T40" fmla="*/ 21 w 97"/>
                <a:gd name="T41" fmla="*/ 183 h 195"/>
                <a:gd name="T42" fmla="*/ 17 w 97"/>
                <a:gd name="T43" fmla="*/ 189 h 195"/>
                <a:gd name="T44" fmla="*/ 11 w 97"/>
                <a:gd name="T45" fmla="*/ 193 h 195"/>
                <a:gd name="T46" fmla="*/ 7 w 97"/>
                <a:gd name="T47" fmla="*/ 193 h 195"/>
                <a:gd name="T48" fmla="*/ 5 w 97"/>
                <a:gd name="T49" fmla="*/ 191 h 195"/>
                <a:gd name="T50" fmla="*/ 4 w 97"/>
                <a:gd name="T51" fmla="*/ 187 h 195"/>
                <a:gd name="T52" fmla="*/ 2 w 97"/>
                <a:gd name="T53" fmla="*/ 179 h 195"/>
                <a:gd name="T54" fmla="*/ 0 w 97"/>
                <a:gd name="T55" fmla="*/ 164 h 195"/>
                <a:gd name="T56" fmla="*/ 2 w 97"/>
                <a:gd name="T57" fmla="*/ 153 h 195"/>
                <a:gd name="T58" fmla="*/ 5 w 97"/>
                <a:gd name="T59" fmla="*/ 143 h 195"/>
                <a:gd name="T60" fmla="*/ 5 w 97"/>
                <a:gd name="T61" fmla="*/ 137 h 195"/>
                <a:gd name="T62" fmla="*/ 7 w 97"/>
                <a:gd name="T63" fmla="*/ 132 h 195"/>
                <a:gd name="T64" fmla="*/ 9 w 97"/>
                <a:gd name="T65" fmla="*/ 122 h 195"/>
                <a:gd name="T66" fmla="*/ 15 w 97"/>
                <a:gd name="T67" fmla="*/ 107 h 195"/>
                <a:gd name="T68" fmla="*/ 21 w 97"/>
                <a:gd name="T69" fmla="*/ 88 h 195"/>
                <a:gd name="T70" fmla="*/ 25 w 97"/>
                <a:gd name="T71" fmla="*/ 65 h 195"/>
                <a:gd name="T72" fmla="*/ 27 w 97"/>
                <a:gd name="T73" fmla="*/ 48 h 195"/>
                <a:gd name="T74" fmla="*/ 25 w 97"/>
                <a:gd name="T75" fmla="*/ 32 h 195"/>
                <a:gd name="T76" fmla="*/ 21 w 97"/>
                <a:gd name="T77" fmla="*/ 2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7" h="195">
                  <a:moveTo>
                    <a:pt x="21" y="23"/>
                  </a:moveTo>
                  <a:lnTo>
                    <a:pt x="21" y="17"/>
                  </a:lnTo>
                  <a:lnTo>
                    <a:pt x="19" y="11"/>
                  </a:lnTo>
                  <a:lnTo>
                    <a:pt x="19" y="8"/>
                  </a:lnTo>
                  <a:lnTo>
                    <a:pt x="19" y="6"/>
                  </a:lnTo>
                  <a:lnTo>
                    <a:pt x="21" y="2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51" y="8"/>
                  </a:lnTo>
                  <a:lnTo>
                    <a:pt x="57" y="9"/>
                  </a:lnTo>
                  <a:lnTo>
                    <a:pt x="63" y="13"/>
                  </a:lnTo>
                  <a:lnTo>
                    <a:pt x="70" y="19"/>
                  </a:lnTo>
                  <a:lnTo>
                    <a:pt x="76" y="23"/>
                  </a:lnTo>
                  <a:lnTo>
                    <a:pt x="82" y="29"/>
                  </a:lnTo>
                  <a:lnTo>
                    <a:pt x="88" y="34"/>
                  </a:lnTo>
                  <a:lnTo>
                    <a:pt x="91" y="38"/>
                  </a:lnTo>
                  <a:lnTo>
                    <a:pt x="93" y="44"/>
                  </a:lnTo>
                  <a:lnTo>
                    <a:pt x="95" y="48"/>
                  </a:lnTo>
                  <a:lnTo>
                    <a:pt x="97" y="51"/>
                  </a:lnTo>
                  <a:lnTo>
                    <a:pt x="97" y="57"/>
                  </a:lnTo>
                  <a:lnTo>
                    <a:pt x="97" y="61"/>
                  </a:lnTo>
                  <a:lnTo>
                    <a:pt x="95" y="67"/>
                  </a:lnTo>
                  <a:lnTo>
                    <a:pt x="91" y="74"/>
                  </a:lnTo>
                  <a:lnTo>
                    <a:pt x="86" y="84"/>
                  </a:lnTo>
                  <a:lnTo>
                    <a:pt x="80" y="93"/>
                  </a:lnTo>
                  <a:lnTo>
                    <a:pt x="72" y="105"/>
                  </a:lnTo>
                  <a:lnTo>
                    <a:pt x="65" y="118"/>
                  </a:lnTo>
                  <a:lnTo>
                    <a:pt x="55" y="134"/>
                  </a:lnTo>
                  <a:lnTo>
                    <a:pt x="51" y="141"/>
                  </a:lnTo>
                  <a:lnTo>
                    <a:pt x="46" y="149"/>
                  </a:lnTo>
                  <a:lnTo>
                    <a:pt x="42" y="155"/>
                  </a:lnTo>
                  <a:lnTo>
                    <a:pt x="38" y="160"/>
                  </a:lnTo>
                  <a:lnTo>
                    <a:pt x="34" y="166"/>
                  </a:lnTo>
                  <a:lnTo>
                    <a:pt x="30" y="172"/>
                  </a:lnTo>
                  <a:lnTo>
                    <a:pt x="27" y="176"/>
                  </a:lnTo>
                  <a:lnTo>
                    <a:pt x="25" y="179"/>
                  </a:lnTo>
                  <a:lnTo>
                    <a:pt x="21" y="183"/>
                  </a:lnTo>
                  <a:lnTo>
                    <a:pt x="19" y="187"/>
                  </a:lnTo>
                  <a:lnTo>
                    <a:pt x="17" y="189"/>
                  </a:lnTo>
                  <a:lnTo>
                    <a:pt x="15" y="191"/>
                  </a:lnTo>
                  <a:lnTo>
                    <a:pt x="11" y="193"/>
                  </a:lnTo>
                  <a:lnTo>
                    <a:pt x="9" y="195"/>
                  </a:lnTo>
                  <a:lnTo>
                    <a:pt x="7" y="193"/>
                  </a:lnTo>
                  <a:lnTo>
                    <a:pt x="7" y="193"/>
                  </a:lnTo>
                  <a:lnTo>
                    <a:pt x="5" y="191"/>
                  </a:lnTo>
                  <a:lnTo>
                    <a:pt x="5" y="189"/>
                  </a:lnTo>
                  <a:lnTo>
                    <a:pt x="4" y="187"/>
                  </a:lnTo>
                  <a:lnTo>
                    <a:pt x="4" y="183"/>
                  </a:lnTo>
                  <a:lnTo>
                    <a:pt x="2" y="179"/>
                  </a:lnTo>
                  <a:lnTo>
                    <a:pt x="0" y="172"/>
                  </a:lnTo>
                  <a:lnTo>
                    <a:pt x="0" y="164"/>
                  </a:lnTo>
                  <a:lnTo>
                    <a:pt x="0" y="158"/>
                  </a:lnTo>
                  <a:lnTo>
                    <a:pt x="2" y="153"/>
                  </a:lnTo>
                  <a:lnTo>
                    <a:pt x="4" y="147"/>
                  </a:lnTo>
                  <a:lnTo>
                    <a:pt x="5" y="143"/>
                  </a:lnTo>
                  <a:lnTo>
                    <a:pt x="5" y="139"/>
                  </a:lnTo>
                  <a:lnTo>
                    <a:pt x="5" y="137"/>
                  </a:lnTo>
                  <a:lnTo>
                    <a:pt x="5" y="136"/>
                  </a:lnTo>
                  <a:lnTo>
                    <a:pt x="7" y="132"/>
                  </a:lnTo>
                  <a:lnTo>
                    <a:pt x="7" y="128"/>
                  </a:lnTo>
                  <a:lnTo>
                    <a:pt x="9" y="122"/>
                  </a:lnTo>
                  <a:lnTo>
                    <a:pt x="11" y="114"/>
                  </a:lnTo>
                  <a:lnTo>
                    <a:pt x="15" y="107"/>
                  </a:lnTo>
                  <a:lnTo>
                    <a:pt x="17" y="97"/>
                  </a:lnTo>
                  <a:lnTo>
                    <a:pt x="21" y="88"/>
                  </a:lnTo>
                  <a:lnTo>
                    <a:pt x="25" y="76"/>
                  </a:lnTo>
                  <a:lnTo>
                    <a:pt x="25" y="65"/>
                  </a:lnTo>
                  <a:lnTo>
                    <a:pt x="27" y="55"/>
                  </a:lnTo>
                  <a:lnTo>
                    <a:pt x="27" y="48"/>
                  </a:lnTo>
                  <a:lnTo>
                    <a:pt x="27" y="40"/>
                  </a:lnTo>
                  <a:lnTo>
                    <a:pt x="25" y="32"/>
                  </a:lnTo>
                  <a:lnTo>
                    <a:pt x="25" y="27"/>
                  </a:lnTo>
                  <a:lnTo>
                    <a:pt x="21" y="23"/>
                  </a:lnTo>
                  <a:lnTo>
                    <a:pt x="21" y="23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4"/>
            <p:cNvSpPr/>
            <p:nvPr/>
          </p:nvSpPr>
          <p:spPr bwMode="auto">
            <a:xfrm>
              <a:off x="4994276" y="1955800"/>
              <a:ext cx="387350" cy="79375"/>
            </a:xfrm>
            <a:custGeom>
              <a:avLst/>
              <a:gdLst>
                <a:gd name="T0" fmla="*/ 378 w 487"/>
                <a:gd name="T1" fmla="*/ 46 h 99"/>
                <a:gd name="T2" fmla="*/ 331 w 487"/>
                <a:gd name="T3" fmla="*/ 52 h 99"/>
                <a:gd name="T4" fmla="*/ 279 w 487"/>
                <a:gd name="T5" fmla="*/ 59 h 99"/>
                <a:gd name="T6" fmla="*/ 222 w 487"/>
                <a:gd name="T7" fmla="*/ 71 h 99"/>
                <a:gd name="T8" fmla="*/ 174 w 487"/>
                <a:gd name="T9" fmla="*/ 78 h 99"/>
                <a:gd name="T10" fmla="*/ 145 w 487"/>
                <a:gd name="T11" fmla="*/ 84 h 99"/>
                <a:gd name="T12" fmla="*/ 120 w 487"/>
                <a:gd name="T13" fmla="*/ 88 h 99"/>
                <a:gd name="T14" fmla="*/ 99 w 487"/>
                <a:gd name="T15" fmla="*/ 92 h 99"/>
                <a:gd name="T16" fmla="*/ 82 w 487"/>
                <a:gd name="T17" fmla="*/ 94 h 99"/>
                <a:gd name="T18" fmla="*/ 69 w 487"/>
                <a:gd name="T19" fmla="*/ 97 h 99"/>
                <a:gd name="T20" fmla="*/ 59 w 487"/>
                <a:gd name="T21" fmla="*/ 97 h 99"/>
                <a:gd name="T22" fmla="*/ 52 w 487"/>
                <a:gd name="T23" fmla="*/ 99 h 99"/>
                <a:gd name="T24" fmla="*/ 44 w 487"/>
                <a:gd name="T25" fmla="*/ 97 h 99"/>
                <a:gd name="T26" fmla="*/ 29 w 487"/>
                <a:gd name="T27" fmla="*/ 92 h 99"/>
                <a:gd name="T28" fmla="*/ 12 w 487"/>
                <a:gd name="T29" fmla="*/ 82 h 99"/>
                <a:gd name="T30" fmla="*/ 6 w 487"/>
                <a:gd name="T31" fmla="*/ 76 h 99"/>
                <a:gd name="T32" fmla="*/ 2 w 487"/>
                <a:gd name="T33" fmla="*/ 71 h 99"/>
                <a:gd name="T34" fmla="*/ 0 w 487"/>
                <a:gd name="T35" fmla="*/ 69 h 99"/>
                <a:gd name="T36" fmla="*/ 2 w 487"/>
                <a:gd name="T37" fmla="*/ 65 h 99"/>
                <a:gd name="T38" fmla="*/ 10 w 487"/>
                <a:gd name="T39" fmla="*/ 65 h 99"/>
                <a:gd name="T40" fmla="*/ 21 w 487"/>
                <a:gd name="T41" fmla="*/ 63 h 99"/>
                <a:gd name="T42" fmla="*/ 38 w 487"/>
                <a:gd name="T43" fmla="*/ 61 h 99"/>
                <a:gd name="T44" fmla="*/ 57 w 487"/>
                <a:gd name="T45" fmla="*/ 59 h 99"/>
                <a:gd name="T46" fmla="*/ 78 w 487"/>
                <a:gd name="T47" fmla="*/ 57 h 99"/>
                <a:gd name="T48" fmla="*/ 105 w 487"/>
                <a:gd name="T49" fmla="*/ 53 h 99"/>
                <a:gd name="T50" fmla="*/ 134 w 487"/>
                <a:gd name="T51" fmla="*/ 50 h 99"/>
                <a:gd name="T52" fmla="*/ 166 w 487"/>
                <a:gd name="T53" fmla="*/ 44 h 99"/>
                <a:gd name="T54" fmla="*/ 203 w 487"/>
                <a:gd name="T55" fmla="*/ 38 h 99"/>
                <a:gd name="T56" fmla="*/ 245 w 487"/>
                <a:gd name="T57" fmla="*/ 29 h 99"/>
                <a:gd name="T58" fmla="*/ 290 w 487"/>
                <a:gd name="T59" fmla="*/ 19 h 99"/>
                <a:gd name="T60" fmla="*/ 332 w 487"/>
                <a:gd name="T61" fmla="*/ 9 h 99"/>
                <a:gd name="T62" fmla="*/ 367 w 487"/>
                <a:gd name="T63" fmla="*/ 4 h 99"/>
                <a:gd name="T64" fmla="*/ 394 w 487"/>
                <a:gd name="T65" fmla="*/ 0 h 99"/>
                <a:gd name="T66" fmla="*/ 415 w 487"/>
                <a:gd name="T67" fmla="*/ 0 h 99"/>
                <a:gd name="T68" fmla="*/ 443 w 487"/>
                <a:gd name="T69" fmla="*/ 2 h 99"/>
                <a:gd name="T70" fmla="*/ 468 w 487"/>
                <a:gd name="T71" fmla="*/ 11 h 99"/>
                <a:gd name="T72" fmla="*/ 480 w 487"/>
                <a:gd name="T73" fmla="*/ 19 h 99"/>
                <a:gd name="T74" fmla="*/ 483 w 487"/>
                <a:gd name="T75" fmla="*/ 25 h 99"/>
                <a:gd name="T76" fmla="*/ 487 w 487"/>
                <a:gd name="T77" fmla="*/ 29 h 99"/>
                <a:gd name="T78" fmla="*/ 487 w 487"/>
                <a:gd name="T79" fmla="*/ 31 h 99"/>
                <a:gd name="T80" fmla="*/ 483 w 487"/>
                <a:gd name="T81" fmla="*/ 32 h 99"/>
                <a:gd name="T82" fmla="*/ 478 w 487"/>
                <a:gd name="T83" fmla="*/ 34 h 99"/>
                <a:gd name="T84" fmla="*/ 468 w 487"/>
                <a:gd name="T85" fmla="*/ 36 h 99"/>
                <a:gd name="T86" fmla="*/ 459 w 487"/>
                <a:gd name="T87" fmla="*/ 38 h 99"/>
                <a:gd name="T88" fmla="*/ 445 w 487"/>
                <a:gd name="T89" fmla="*/ 40 h 99"/>
                <a:gd name="T90" fmla="*/ 428 w 487"/>
                <a:gd name="T91" fmla="*/ 42 h 99"/>
                <a:gd name="T92" fmla="*/ 411 w 487"/>
                <a:gd name="T93" fmla="*/ 44 h 99"/>
                <a:gd name="T94" fmla="*/ 399 w 487"/>
                <a:gd name="T95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7" h="99">
                  <a:moveTo>
                    <a:pt x="399" y="46"/>
                  </a:moveTo>
                  <a:lnTo>
                    <a:pt x="378" y="46"/>
                  </a:lnTo>
                  <a:lnTo>
                    <a:pt x="355" y="50"/>
                  </a:lnTo>
                  <a:lnTo>
                    <a:pt x="331" y="52"/>
                  </a:lnTo>
                  <a:lnTo>
                    <a:pt x="306" y="55"/>
                  </a:lnTo>
                  <a:lnTo>
                    <a:pt x="279" y="59"/>
                  </a:lnTo>
                  <a:lnTo>
                    <a:pt x="250" y="65"/>
                  </a:lnTo>
                  <a:lnTo>
                    <a:pt x="222" y="71"/>
                  </a:lnTo>
                  <a:lnTo>
                    <a:pt x="191" y="76"/>
                  </a:lnTo>
                  <a:lnTo>
                    <a:pt x="174" y="78"/>
                  </a:lnTo>
                  <a:lnTo>
                    <a:pt x="161" y="80"/>
                  </a:lnTo>
                  <a:lnTo>
                    <a:pt x="145" y="84"/>
                  </a:lnTo>
                  <a:lnTo>
                    <a:pt x="134" y="86"/>
                  </a:lnTo>
                  <a:lnTo>
                    <a:pt x="120" y="88"/>
                  </a:lnTo>
                  <a:lnTo>
                    <a:pt x="109" y="90"/>
                  </a:lnTo>
                  <a:lnTo>
                    <a:pt x="99" y="92"/>
                  </a:lnTo>
                  <a:lnTo>
                    <a:pt x="90" y="94"/>
                  </a:lnTo>
                  <a:lnTo>
                    <a:pt x="82" y="94"/>
                  </a:lnTo>
                  <a:lnTo>
                    <a:pt x="75" y="95"/>
                  </a:lnTo>
                  <a:lnTo>
                    <a:pt x="69" y="97"/>
                  </a:lnTo>
                  <a:lnTo>
                    <a:pt x="63" y="97"/>
                  </a:lnTo>
                  <a:lnTo>
                    <a:pt x="59" y="97"/>
                  </a:lnTo>
                  <a:lnTo>
                    <a:pt x="55" y="99"/>
                  </a:lnTo>
                  <a:lnTo>
                    <a:pt x="52" y="99"/>
                  </a:lnTo>
                  <a:lnTo>
                    <a:pt x="50" y="99"/>
                  </a:lnTo>
                  <a:lnTo>
                    <a:pt x="44" y="97"/>
                  </a:lnTo>
                  <a:lnTo>
                    <a:pt x="36" y="95"/>
                  </a:lnTo>
                  <a:lnTo>
                    <a:pt x="29" y="92"/>
                  </a:lnTo>
                  <a:lnTo>
                    <a:pt x="19" y="88"/>
                  </a:lnTo>
                  <a:lnTo>
                    <a:pt x="12" y="82"/>
                  </a:lnTo>
                  <a:lnTo>
                    <a:pt x="8" y="78"/>
                  </a:lnTo>
                  <a:lnTo>
                    <a:pt x="6" y="76"/>
                  </a:lnTo>
                  <a:lnTo>
                    <a:pt x="4" y="74"/>
                  </a:lnTo>
                  <a:lnTo>
                    <a:pt x="2" y="71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0" y="67"/>
                  </a:lnTo>
                  <a:lnTo>
                    <a:pt x="2" y="65"/>
                  </a:lnTo>
                  <a:lnTo>
                    <a:pt x="6" y="65"/>
                  </a:lnTo>
                  <a:lnTo>
                    <a:pt x="10" y="65"/>
                  </a:lnTo>
                  <a:lnTo>
                    <a:pt x="15" y="63"/>
                  </a:lnTo>
                  <a:lnTo>
                    <a:pt x="21" y="63"/>
                  </a:lnTo>
                  <a:lnTo>
                    <a:pt x="29" y="61"/>
                  </a:lnTo>
                  <a:lnTo>
                    <a:pt x="38" y="61"/>
                  </a:lnTo>
                  <a:lnTo>
                    <a:pt x="48" y="61"/>
                  </a:lnTo>
                  <a:lnTo>
                    <a:pt x="57" y="59"/>
                  </a:lnTo>
                  <a:lnTo>
                    <a:pt x="67" y="59"/>
                  </a:lnTo>
                  <a:lnTo>
                    <a:pt x="78" y="57"/>
                  </a:lnTo>
                  <a:lnTo>
                    <a:pt x="92" y="55"/>
                  </a:lnTo>
                  <a:lnTo>
                    <a:pt x="105" y="53"/>
                  </a:lnTo>
                  <a:lnTo>
                    <a:pt x="118" y="52"/>
                  </a:lnTo>
                  <a:lnTo>
                    <a:pt x="134" y="50"/>
                  </a:lnTo>
                  <a:lnTo>
                    <a:pt x="149" y="48"/>
                  </a:lnTo>
                  <a:lnTo>
                    <a:pt x="166" y="44"/>
                  </a:lnTo>
                  <a:lnTo>
                    <a:pt x="183" y="42"/>
                  </a:lnTo>
                  <a:lnTo>
                    <a:pt x="203" y="38"/>
                  </a:lnTo>
                  <a:lnTo>
                    <a:pt x="224" y="34"/>
                  </a:lnTo>
                  <a:lnTo>
                    <a:pt x="245" y="29"/>
                  </a:lnTo>
                  <a:lnTo>
                    <a:pt x="266" y="23"/>
                  </a:lnTo>
                  <a:lnTo>
                    <a:pt x="290" y="19"/>
                  </a:lnTo>
                  <a:lnTo>
                    <a:pt x="311" y="13"/>
                  </a:lnTo>
                  <a:lnTo>
                    <a:pt x="332" y="9"/>
                  </a:lnTo>
                  <a:lnTo>
                    <a:pt x="350" y="8"/>
                  </a:lnTo>
                  <a:lnTo>
                    <a:pt x="367" y="4"/>
                  </a:lnTo>
                  <a:lnTo>
                    <a:pt x="382" y="2"/>
                  </a:lnTo>
                  <a:lnTo>
                    <a:pt x="394" y="0"/>
                  </a:lnTo>
                  <a:lnTo>
                    <a:pt x="405" y="0"/>
                  </a:lnTo>
                  <a:lnTo>
                    <a:pt x="415" y="0"/>
                  </a:lnTo>
                  <a:lnTo>
                    <a:pt x="430" y="0"/>
                  </a:lnTo>
                  <a:lnTo>
                    <a:pt x="443" y="2"/>
                  </a:lnTo>
                  <a:lnTo>
                    <a:pt x="457" y="6"/>
                  </a:lnTo>
                  <a:lnTo>
                    <a:pt x="468" y="11"/>
                  </a:lnTo>
                  <a:lnTo>
                    <a:pt x="476" y="17"/>
                  </a:lnTo>
                  <a:lnTo>
                    <a:pt x="480" y="19"/>
                  </a:lnTo>
                  <a:lnTo>
                    <a:pt x="481" y="21"/>
                  </a:lnTo>
                  <a:lnTo>
                    <a:pt x="483" y="25"/>
                  </a:lnTo>
                  <a:lnTo>
                    <a:pt x="485" y="27"/>
                  </a:lnTo>
                  <a:lnTo>
                    <a:pt x="487" y="29"/>
                  </a:lnTo>
                  <a:lnTo>
                    <a:pt x="487" y="31"/>
                  </a:lnTo>
                  <a:lnTo>
                    <a:pt x="487" y="31"/>
                  </a:lnTo>
                  <a:lnTo>
                    <a:pt x="485" y="31"/>
                  </a:lnTo>
                  <a:lnTo>
                    <a:pt x="483" y="32"/>
                  </a:lnTo>
                  <a:lnTo>
                    <a:pt x="480" y="32"/>
                  </a:lnTo>
                  <a:lnTo>
                    <a:pt x="478" y="34"/>
                  </a:lnTo>
                  <a:lnTo>
                    <a:pt x="474" y="34"/>
                  </a:lnTo>
                  <a:lnTo>
                    <a:pt x="468" y="36"/>
                  </a:lnTo>
                  <a:lnTo>
                    <a:pt x="464" y="38"/>
                  </a:lnTo>
                  <a:lnTo>
                    <a:pt x="459" y="38"/>
                  </a:lnTo>
                  <a:lnTo>
                    <a:pt x="451" y="40"/>
                  </a:lnTo>
                  <a:lnTo>
                    <a:pt x="445" y="40"/>
                  </a:lnTo>
                  <a:lnTo>
                    <a:pt x="438" y="42"/>
                  </a:lnTo>
                  <a:lnTo>
                    <a:pt x="428" y="42"/>
                  </a:lnTo>
                  <a:lnTo>
                    <a:pt x="420" y="44"/>
                  </a:lnTo>
                  <a:lnTo>
                    <a:pt x="411" y="44"/>
                  </a:lnTo>
                  <a:lnTo>
                    <a:pt x="399" y="46"/>
                  </a:lnTo>
                  <a:lnTo>
                    <a:pt x="399" y="46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5"/>
            <p:cNvSpPr/>
            <p:nvPr/>
          </p:nvSpPr>
          <p:spPr bwMode="auto">
            <a:xfrm>
              <a:off x="5143501" y="2005013"/>
              <a:ext cx="63500" cy="187325"/>
            </a:xfrm>
            <a:custGeom>
              <a:avLst/>
              <a:gdLst>
                <a:gd name="T0" fmla="*/ 65 w 81"/>
                <a:gd name="T1" fmla="*/ 23 h 237"/>
                <a:gd name="T2" fmla="*/ 69 w 81"/>
                <a:gd name="T3" fmla="*/ 27 h 237"/>
                <a:gd name="T4" fmla="*/ 73 w 81"/>
                <a:gd name="T5" fmla="*/ 31 h 237"/>
                <a:gd name="T6" fmla="*/ 77 w 81"/>
                <a:gd name="T7" fmla="*/ 34 h 237"/>
                <a:gd name="T8" fmla="*/ 79 w 81"/>
                <a:gd name="T9" fmla="*/ 40 h 237"/>
                <a:gd name="T10" fmla="*/ 81 w 81"/>
                <a:gd name="T11" fmla="*/ 44 h 237"/>
                <a:gd name="T12" fmla="*/ 81 w 81"/>
                <a:gd name="T13" fmla="*/ 48 h 237"/>
                <a:gd name="T14" fmla="*/ 81 w 81"/>
                <a:gd name="T15" fmla="*/ 52 h 237"/>
                <a:gd name="T16" fmla="*/ 81 w 81"/>
                <a:gd name="T17" fmla="*/ 57 h 237"/>
                <a:gd name="T18" fmla="*/ 79 w 81"/>
                <a:gd name="T19" fmla="*/ 59 h 237"/>
                <a:gd name="T20" fmla="*/ 77 w 81"/>
                <a:gd name="T21" fmla="*/ 63 h 237"/>
                <a:gd name="T22" fmla="*/ 77 w 81"/>
                <a:gd name="T23" fmla="*/ 69 h 237"/>
                <a:gd name="T24" fmla="*/ 75 w 81"/>
                <a:gd name="T25" fmla="*/ 75 h 237"/>
                <a:gd name="T26" fmla="*/ 73 w 81"/>
                <a:gd name="T27" fmla="*/ 82 h 237"/>
                <a:gd name="T28" fmla="*/ 73 w 81"/>
                <a:gd name="T29" fmla="*/ 90 h 237"/>
                <a:gd name="T30" fmla="*/ 73 w 81"/>
                <a:gd name="T31" fmla="*/ 99 h 237"/>
                <a:gd name="T32" fmla="*/ 71 w 81"/>
                <a:gd name="T33" fmla="*/ 111 h 237"/>
                <a:gd name="T34" fmla="*/ 71 w 81"/>
                <a:gd name="T35" fmla="*/ 122 h 237"/>
                <a:gd name="T36" fmla="*/ 69 w 81"/>
                <a:gd name="T37" fmla="*/ 136 h 237"/>
                <a:gd name="T38" fmla="*/ 69 w 81"/>
                <a:gd name="T39" fmla="*/ 151 h 237"/>
                <a:gd name="T40" fmla="*/ 69 w 81"/>
                <a:gd name="T41" fmla="*/ 166 h 237"/>
                <a:gd name="T42" fmla="*/ 69 w 81"/>
                <a:gd name="T43" fmla="*/ 182 h 237"/>
                <a:gd name="T44" fmla="*/ 69 w 81"/>
                <a:gd name="T45" fmla="*/ 199 h 237"/>
                <a:gd name="T46" fmla="*/ 69 w 81"/>
                <a:gd name="T47" fmla="*/ 218 h 237"/>
                <a:gd name="T48" fmla="*/ 69 w 81"/>
                <a:gd name="T49" fmla="*/ 237 h 237"/>
                <a:gd name="T50" fmla="*/ 27 w 81"/>
                <a:gd name="T51" fmla="*/ 237 h 237"/>
                <a:gd name="T52" fmla="*/ 27 w 81"/>
                <a:gd name="T53" fmla="*/ 216 h 237"/>
                <a:gd name="T54" fmla="*/ 27 w 81"/>
                <a:gd name="T55" fmla="*/ 195 h 237"/>
                <a:gd name="T56" fmla="*/ 25 w 81"/>
                <a:gd name="T57" fmla="*/ 174 h 237"/>
                <a:gd name="T58" fmla="*/ 25 w 81"/>
                <a:gd name="T59" fmla="*/ 157 h 237"/>
                <a:gd name="T60" fmla="*/ 23 w 81"/>
                <a:gd name="T61" fmla="*/ 138 h 237"/>
                <a:gd name="T62" fmla="*/ 23 w 81"/>
                <a:gd name="T63" fmla="*/ 120 h 237"/>
                <a:gd name="T64" fmla="*/ 21 w 81"/>
                <a:gd name="T65" fmla="*/ 105 h 237"/>
                <a:gd name="T66" fmla="*/ 19 w 81"/>
                <a:gd name="T67" fmla="*/ 90 h 237"/>
                <a:gd name="T68" fmla="*/ 19 w 81"/>
                <a:gd name="T69" fmla="*/ 75 h 237"/>
                <a:gd name="T70" fmla="*/ 16 w 81"/>
                <a:gd name="T71" fmla="*/ 61 h 237"/>
                <a:gd name="T72" fmla="*/ 14 w 81"/>
                <a:gd name="T73" fmla="*/ 50 h 237"/>
                <a:gd name="T74" fmla="*/ 12 w 81"/>
                <a:gd name="T75" fmla="*/ 38 h 237"/>
                <a:gd name="T76" fmla="*/ 10 w 81"/>
                <a:gd name="T77" fmla="*/ 27 h 237"/>
                <a:gd name="T78" fmla="*/ 6 w 81"/>
                <a:gd name="T79" fmla="*/ 17 h 237"/>
                <a:gd name="T80" fmla="*/ 4 w 81"/>
                <a:gd name="T81" fmla="*/ 8 h 237"/>
                <a:gd name="T82" fmla="*/ 0 w 81"/>
                <a:gd name="T83" fmla="*/ 0 h 237"/>
                <a:gd name="T84" fmla="*/ 19 w 81"/>
                <a:gd name="T85" fmla="*/ 4 h 237"/>
                <a:gd name="T86" fmla="*/ 29 w 81"/>
                <a:gd name="T87" fmla="*/ 6 h 237"/>
                <a:gd name="T88" fmla="*/ 37 w 81"/>
                <a:gd name="T89" fmla="*/ 8 h 237"/>
                <a:gd name="T90" fmla="*/ 44 w 81"/>
                <a:gd name="T91" fmla="*/ 12 h 237"/>
                <a:gd name="T92" fmla="*/ 52 w 81"/>
                <a:gd name="T93" fmla="*/ 13 h 237"/>
                <a:gd name="T94" fmla="*/ 58 w 81"/>
                <a:gd name="T95" fmla="*/ 17 h 237"/>
                <a:gd name="T96" fmla="*/ 65 w 81"/>
                <a:gd name="T97" fmla="*/ 23 h 237"/>
                <a:gd name="T98" fmla="*/ 65 w 81"/>
                <a:gd name="T99" fmla="*/ 2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1" h="237">
                  <a:moveTo>
                    <a:pt x="65" y="23"/>
                  </a:moveTo>
                  <a:lnTo>
                    <a:pt x="69" y="27"/>
                  </a:lnTo>
                  <a:lnTo>
                    <a:pt x="73" y="31"/>
                  </a:lnTo>
                  <a:lnTo>
                    <a:pt x="77" y="34"/>
                  </a:lnTo>
                  <a:lnTo>
                    <a:pt x="79" y="40"/>
                  </a:lnTo>
                  <a:lnTo>
                    <a:pt x="81" y="44"/>
                  </a:lnTo>
                  <a:lnTo>
                    <a:pt x="81" y="48"/>
                  </a:lnTo>
                  <a:lnTo>
                    <a:pt x="81" y="52"/>
                  </a:lnTo>
                  <a:lnTo>
                    <a:pt x="81" y="57"/>
                  </a:lnTo>
                  <a:lnTo>
                    <a:pt x="79" y="59"/>
                  </a:lnTo>
                  <a:lnTo>
                    <a:pt x="77" y="63"/>
                  </a:lnTo>
                  <a:lnTo>
                    <a:pt x="77" y="69"/>
                  </a:lnTo>
                  <a:lnTo>
                    <a:pt x="75" y="75"/>
                  </a:lnTo>
                  <a:lnTo>
                    <a:pt x="73" y="82"/>
                  </a:lnTo>
                  <a:lnTo>
                    <a:pt x="73" y="90"/>
                  </a:lnTo>
                  <a:lnTo>
                    <a:pt x="73" y="99"/>
                  </a:lnTo>
                  <a:lnTo>
                    <a:pt x="71" y="111"/>
                  </a:lnTo>
                  <a:lnTo>
                    <a:pt x="71" y="122"/>
                  </a:lnTo>
                  <a:lnTo>
                    <a:pt x="69" y="136"/>
                  </a:lnTo>
                  <a:lnTo>
                    <a:pt x="69" y="151"/>
                  </a:lnTo>
                  <a:lnTo>
                    <a:pt x="69" y="166"/>
                  </a:lnTo>
                  <a:lnTo>
                    <a:pt x="69" y="182"/>
                  </a:lnTo>
                  <a:lnTo>
                    <a:pt x="69" y="199"/>
                  </a:lnTo>
                  <a:lnTo>
                    <a:pt x="69" y="218"/>
                  </a:lnTo>
                  <a:lnTo>
                    <a:pt x="69" y="237"/>
                  </a:lnTo>
                  <a:lnTo>
                    <a:pt x="27" y="237"/>
                  </a:lnTo>
                  <a:lnTo>
                    <a:pt x="27" y="216"/>
                  </a:lnTo>
                  <a:lnTo>
                    <a:pt x="27" y="195"/>
                  </a:lnTo>
                  <a:lnTo>
                    <a:pt x="25" y="174"/>
                  </a:lnTo>
                  <a:lnTo>
                    <a:pt x="25" y="157"/>
                  </a:lnTo>
                  <a:lnTo>
                    <a:pt x="23" y="138"/>
                  </a:lnTo>
                  <a:lnTo>
                    <a:pt x="23" y="120"/>
                  </a:lnTo>
                  <a:lnTo>
                    <a:pt x="21" y="105"/>
                  </a:lnTo>
                  <a:lnTo>
                    <a:pt x="19" y="90"/>
                  </a:lnTo>
                  <a:lnTo>
                    <a:pt x="19" y="75"/>
                  </a:lnTo>
                  <a:lnTo>
                    <a:pt x="16" y="61"/>
                  </a:lnTo>
                  <a:lnTo>
                    <a:pt x="14" y="50"/>
                  </a:lnTo>
                  <a:lnTo>
                    <a:pt x="12" y="38"/>
                  </a:lnTo>
                  <a:lnTo>
                    <a:pt x="10" y="27"/>
                  </a:lnTo>
                  <a:lnTo>
                    <a:pt x="6" y="17"/>
                  </a:lnTo>
                  <a:lnTo>
                    <a:pt x="4" y="8"/>
                  </a:lnTo>
                  <a:lnTo>
                    <a:pt x="0" y="0"/>
                  </a:lnTo>
                  <a:lnTo>
                    <a:pt x="19" y="4"/>
                  </a:lnTo>
                  <a:lnTo>
                    <a:pt x="29" y="6"/>
                  </a:lnTo>
                  <a:lnTo>
                    <a:pt x="37" y="8"/>
                  </a:lnTo>
                  <a:lnTo>
                    <a:pt x="44" y="12"/>
                  </a:lnTo>
                  <a:lnTo>
                    <a:pt x="52" y="13"/>
                  </a:lnTo>
                  <a:lnTo>
                    <a:pt x="58" y="17"/>
                  </a:lnTo>
                  <a:lnTo>
                    <a:pt x="65" y="23"/>
                  </a:lnTo>
                  <a:lnTo>
                    <a:pt x="65" y="23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6"/>
            <p:cNvSpPr/>
            <p:nvPr/>
          </p:nvSpPr>
          <p:spPr bwMode="auto">
            <a:xfrm>
              <a:off x="5056188" y="2068513"/>
              <a:ext cx="255588" cy="60325"/>
            </a:xfrm>
            <a:custGeom>
              <a:avLst/>
              <a:gdLst>
                <a:gd name="T0" fmla="*/ 12 w 321"/>
                <a:gd name="T1" fmla="*/ 61 h 77"/>
                <a:gd name="T2" fmla="*/ 2 w 321"/>
                <a:gd name="T3" fmla="*/ 58 h 77"/>
                <a:gd name="T4" fmla="*/ 0 w 321"/>
                <a:gd name="T5" fmla="*/ 54 h 77"/>
                <a:gd name="T6" fmla="*/ 2 w 321"/>
                <a:gd name="T7" fmla="*/ 52 h 77"/>
                <a:gd name="T8" fmla="*/ 8 w 321"/>
                <a:gd name="T9" fmla="*/ 48 h 77"/>
                <a:gd name="T10" fmla="*/ 16 w 321"/>
                <a:gd name="T11" fmla="*/ 48 h 77"/>
                <a:gd name="T12" fmla="*/ 25 w 321"/>
                <a:gd name="T13" fmla="*/ 44 h 77"/>
                <a:gd name="T14" fmla="*/ 37 w 321"/>
                <a:gd name="T15" fmla="*/ 42 h 77"/>
                <a:gd name="T16" fmla="*/ 52 w 321"/>
                <a:gd name="T17" fmla="*/ 39 h 77"/>
                <a:gd name="T18" fmla="*/ 69 w 321"/>
                <a:gd name="T19" fmla="*/ 35 h 77"/>
                <a:gd name="T20" fmla="*/ 88 w 321"/>
                <a:gd name="T21" fmla="*/ 31 h 77"/>
                <a:gd name="T22" fmla="*/ 111 w 321"/>
                <a:gd name="T23" fmla="*/ 25 h 77"/>
                <a:gd name="T24" fmla="*/ 147 w 321"/>
                <a:gd name="T25" fmla="*/ 19 h 77"/>
                <a:gd name="T26" fmla="*/ 168 w 321"/>
                <a:gd name="T27" fmla="*/ 16 h 77"/>
                <a:gd name="T28" fmla="*/ 188 w 321"/>
                <a:gd name="T29" fmla="*/ 12 h 77"/>
                <a:gd name="T30" fmla="*/ 207 w 321"/>
                <a:gd name="T31" fmla="*/ 8 h 77"/>
                <a:gd name="T32" fmla="*/ 222 w 321"/>
                <a:gd name="T33" fmla="*/ 6 h 77"/>
                <a:gd name="T34" fmla="*/ 233 w 321"/>
                <a:gd name="T35" fmla="*/ 4 h 77"/>
                <a:gd name="T36" fmla="*/ 245 w 321"/>
                <a:gd name="T37" fmla="*/ 2 h 77"/>
                <a:gd name="T38" fmla="*/ 253 w 321"/>
                <a:gd name="T39" fmla="*/ 0 h 77"/>
                <a:gd name="T40" fmla="*/ 279 w 321"/>
                <a:gd name="T41" fmla="*/ 2 h 77"/>
                <a:gd name="T42" fmla="*/ 306 w 321"/>
                <a:gd name="T43" fmla="*/ 12 h 77"/>
                <a:gd name="T44" fmla="*/ 317 w 321"/>
                <a:gd name="T45" fmla="*/ 19 h 77"/>
                <a:gd name="T46" fmla="*/ 321 w 321"/>
                <a:gd name="T47" fmla="*/ 25 h 77"/>
                <a:gd name="T48" fmla="*/ 319 w 321"/>
                <a:gd name="T49" fmla="*/ 31 h 77"/>
                <a:gd name="T50" fmla="*/ 310 w 321"/>
                <a:gd name="T51" fmla="*/ 35 h 77"/>
                <a:gd name="T52" fmla="*/ 281 w 321"/>
                <a:gd name="T53" fmla="*/ 42 h 77"/>
                <a:gd name="T54" fmla="*/ 253 w 321"/>
                <a:gd name="T55" fmla="*/ 46 h 77"/>
                <a:gd name="T56" fmla="*/ 226 w 321"/>
                <a:gd name="T57" fmla="*/ 46 h 77"/>
                <a:gd name="T58" fmla="*/ 201 w 321"/>
                <a:gd name="T59" fmla="*/ 50 h 77"/>
                <a:gd name="T60" fmla="*/ 184 w 321"/>
                <a:gd name="T61" fmla="*/ 52 h 77"/>
                <a:gd name="T62" fmla="*/ 167 w 321"/>
                <a:gd name="T63" fmla="*/ 56 h 77"/>
                <a:gd name="T64" fmla="*/ 144 w 321"/>
                <a:gd name="T65" fmla="*/ 60 h 77"/>
                <a:gd name="T66" fmla="*/ 121 w 321"/>
                <a:gd name="T67" fmla="*/ 65 h 77"/>
                <a:gd name="T68" fmla="*/ 94 w 321"/>
                <a:gd name="T69" fmla="*/ 71 h 77"/>
                <a:gd name="T70" fmla="*/ 75 w 321"/>
                <a:gd name="T71" fmla="*/ 73 h 77"/>
                <a:gd name="T72" fmla="*/ 62 w 321"/>
                <a:gd name="T73" fmla="*/ 77 h 77"/>
                <a:gd name="T74" fmla="*/ 56 w 321"/>
                <a:gd name="T75" fmla="*/ 77 h 77"/>
                <a:gd name="T76" fmla="*/ 50 w 321"/>
                <a:gd name="T77" fmla="*/ 77 h 77"/>
                <a:gd name="T78" fmla="*/ 42 w 321"/>
                <a:gd name="T79" fmla="*/ 73 h 77"/>
                <a:gd name="T80" fmla="*/ 31 w 321"/>
                <a:gd name="T81" fmla="*/ 71 h 77"/>
                <a:gd name="T82" fmla="*/ 18 w 321"/>
                <a:gd name="T83" fmla="*/ 6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" h="77">
                  <a:moveTo>
                    <a:pt x="18" y="65"/>
                  </a:moveTo>
                  <a:lnTo>
                    <a:pt x="12" y="61"/>
                  </a:lnTo>
                  <a:lnTo>
                    <a:pt x="6" y="60"/>
                  </a:lnTo>
                  <a:lnTo>
                    <a:pt x="2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2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12" y="48"/>
                  </a:lnTo>
                  <a:lnTo>
                    <a:pt x="16" y="48"/>
                  </a:lnTo>
                  <a:lnTo>
                    <a:pt x="19" y="46"/>
                  </a:lnTo>
                  <a:lnTo>
                    <a:pt x="25" y="44"/>
                  </a:lnTo>
                  <a:lnTo>
                    <a:pt x="31" y="44"/>
                  </a:lnTo>
                  <a:lnTo>
                    <a:pt x="37" y="42"/>
                  </a:lnTo>
                  <a:lnTo>
                    <a:pt x="44" y="40"/>
                  </a:lnTo>
                  <a:lnTo>
                    <a:pt x="52" y="39"/>
                  </a:lnTo>
                  <a:lnTo>
                    <a:pt x="60" y="37"/>
                  </a:lnTo>
                  <a:lnTo>
                    <a:pt x="69" y="35"/>
                  </a:lnTo>
                  <a:lnTo>
                    <a:pt x="79" y="33"/>
                  </a:lnTo>
                  <a:lnTo>
                    <a:pt x="88" y="31"/>
                  </a:lnTo>
                  <a:lnTo>
                    <a:pt x="100" y="29"/>
                  </a:lnTo>
                  <a:lnTo>
                    <a:pt x="111" y="25"/>
                  </a:lnTo>
                  <a:lnTo>
                    <a:pt x="125" y="23"/>
                  </a:lnTo>
                  <a:lnTo>
                    <a:pt x="147" y="19"/>
                  </a:lnTo>
                  <a:lnTo>
                    <a:pt x="159" y="18"/>
                  </a:lnTo>
                  <a:lnTo>
                    <a:pt x="168" y="16"/>
                  </a:lnTo>
                  <a:lnTo>
                    <a:pt x="178" y="14"/>
                  </a:lnTo>
                  <a:lnTo>
                    <a:pt x="188" y="12"/>
                  </a:lnTo>
                  <a:lnTo>
                    <a:pt x="197" y="10"/>
                  </a:lnTo>
                  <a:lnTo>
                    <a:pt x="207" y="8"/>
                  </a:lnTo>
                  <a:lnTo>
                    <a:pt x="214" y="8"/>
                  </a:lnTo>
                  <a:lnTo>
                    <a:pt x="222" y="6"/>
                  </a:lnTo>
                  <a:lnTo>
                    <a:pt x="228" y="4"/>
                  </a:lnTo>
                  <a:lnTo>
                    <a:pt x="233" y="4"/>
                  </a:lnTo>
                  <a:lnTo>
                    <a:pt x="239" y="2"/>
                  </a:lnTo>
                  <a:lnTo>
                    <a:pt x="245" y="2"/>
                  </a:lnTo>
                  <a:lnTo>
                    <a:pt x="249" y="0"/>
                  </a:lnTo>
                  <a:lnTo>
                    <a:pt x="253" y="0"/>
                  </a:lnTo>
                  <a:lnTo>
                    <a:pt x="268" y="0"/>
                  </a:lnTo>
                  <a:lnTo>
                    <a:pt x="279" y="2"/>
                  </a:lnTo>
                  <a:lnTo>
                    <a:pt x="293" y="6"/>
                  </a:lnTo>
                  <a:lnTo>
                    <a:pt x="306" y="12"/>
                  </a:lnTo>
                  <a:lnTo>
                    <a:pt x="314" y="16"/>
                  </a:lnTo>
                  <a:lnTo>
                    <a:pt x="317" y="19"/>
                  </a:lnTo>
                  <a:lnTo>
                    <a:pt x="319" y="23"/>
                  </a:lnTo>
                  <a:lnTo>
                    <a:pt x="321" y="25"/>
                  </a:lnTo>
                  <a:lnTo>
                    <a:pt x="321" y="29"/>
                  </a:lnTo>
                  <a:lnTo>
                    <a:pt x="319" y="31"/>
                  </a:lnTo>
                  <a:lnTo>
                    <a:pt x="316" y="33"/>
                  </a:lnTo>
                  <a:lnTo>
                    <a:pt x="310" y="35"/>
                  </a:lnTo>
                  <a:lnTo>
                    <a:pt x="296" y="40"/>
                  </a:lnTo>
                  <a:lnTo>
                    <a:pt x="281" y="42"/>
                  </a:lnTo>
                  <a:lnTo>
                    <a:pt x="268" y="46"/>
                  </a:lnTo>
                  <a:lnTo>
                    <a:pt x="253" y="46"/>
                  </a:lnTo>
                  <a:lnTo>
                    <a:pt x="239" y="46"/>
                  </a:lnTo>
                  <a:lnTo>
                    <a:pt x="226" y="46"/>
                  </a:lnTo>
                  <a:lnTo>
                    <a:pt x="212" y="48"/>
                  </a:lnTo>
                  <a:lnTo>
                    <a:pt x="201" y="50"/>
                  </a:lnTo>
                  <a:lnTo>
                    <a:pt x="193" y="52"/>
                  </a:lnTo>
                  <a:lnTo>
                    <a:pt x="184" y="52"/>
                  </a:lnTo>
                  <a:lnTo>
                    <a:pt x="176" y="54"/>
                  </a:lnTo>
                  <a:lnTo>
                    <a:pt x="167" y="56"/>
                  </a:lnTo>
                  <a:lnTo>
                    <a:pt x="155" y="58"/>
                  </a:lnTo>
                  <a:lnTo>
                    <a:pt x="144" y="60"/>
                  </a:lnTo>
                  <a:lnTo>
                    <a:pt x="132" y="61"/>
                  </a:lnTo>
                  <a:lnTo>
                    <a:pt x="121" y="65"/>
                  </a:lnTo>
                  <a:lnTo>
                    <a:pt x="107" y="67"/>
                  </a:lnTo>
                  <a:lnTo>
                    <a:pt x="94" y="71"/>
                  </a:lnTo>
                  <a:lnTo>
                    <a:pt x="84" y="73"/>
                  </a:lnTo>
                  <a:lnTo>
                    <a:pt x="75" y="73"/>
                  </a:lnTo>
                  <a:lnTo>
                    <a:pt x="67" y="75"/>
                  </a:lnTo>
                  <a:lnTo>
                    <a:pt x="62" y="77"/>
                  </a:lnTo>
                  <a:lnTo>
                    <a:pt x="58" y="77"/>
                  </a:lnTo>
                  <a:lnTo>
                    <a:pt x="56" y="77"/>
                  </a:lnTo>
                  <a:lnTo>
                    <a:pt x="54" y="77"/>
                  </a:lnTo>
                  <a:lnTo>
                    <a:pt x="50" y="77"/>
                  </a:lnTo>
                  <a:lnTo>
                    <a:pt x="46" y="75"/>
                  </a:lnTo>
                  <a:lnTo>
                    <a:pt x="42" y="73"/>
                  </a:lnTo>
                  <a:lnTo>
                    <a:pt x="37" y="73"/>
                  </a:lnTo>
                  <a:lnTo>
                    <a:pt x="31" y="71"/>
                  </a:lnTo>
                  <a:lnTo>
                    <a:pt x="25" y="67"/>
                  </a:lnTo>
                  <a:lnTo>
                    <a:pt x="18" y="65"/>
                  </a:lnTo>
                  <a:lnTo>
                    <a:pt x="18" y="65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7"/>
            <p:cNvSpPr/>
            <p:nvPr/>
          </p:nvSpPr>
          <p:spPr bwMode="auto">
            <a:xfrm>
              <a:off x="4948238" y="1630363"/>
              <a:ext cx="374650" cy="146050"/>
            </a:xfrm>
            <a:custGeom>
              <a:avLst/>
              <a:gdLst>
                <a:gd name="T0" fmla="*/ 17 w 472"/>
                <a:gd name="T1" fmla="*/ 2 h 184"/>
                <a:gd name="T2" fmla="*/ 28 w 472"/>
                <a:gd name="T3" fmla="*/ 0 h 184"/>
                <a:gd name="T4" fmla="*/ 49 w 472"/>
                <a:gd name="T5" fmla="*/ 4 h 184"/>
                <a:gd name="T6" fmla="*/ 70 w 472"/>
                <a:gd name="T7" fmla="*/ 12 h 184"/>
                <a:gd name="T8" fmla="*/ 84 w 472"/>
                <a:gd name="T9" fmla="*/ 21 h 184"/>
                <a:gd name="T10" fmla="*/ 88 w 472"/>
                <a:gd name="T11" fmla="*/ 29 h 184"/>
                <a:gd name="T12" fmla="*/ 86 w 472"/>
                <a:gd name="T13" fmla="*/ 44 h 184"/>
                <a:gd name="T14" fmla="*/ 82 w 472"/>
                <a:gd name="T15" fmla="*/ 63 h 184"/>
                <a:gd name="T16" fmla="*/ 76 w 472"/>
                <a:gd name="T17" fmla="*/ 88 h 184"/>
                <a:gd name="T18" fmla="*/ 72 w 472"/>
                <a:gd name="T19" fmla="*/ 103 h 184"/>
                <a:gd name="T20" fmla="*/ 72 w 472"/>
                <a:gd name="T21" fmla="*/ 111 h 184"/>
                <a:gd name="T22" fmla="*/ 78 w 472"/>
                <a:gd name="T23" fmla="*/ 113 h 184"/>
                <a:gd name="T24" fmla="*/ 91 w 472"/>
                <a:gd name="T25" fmla="*/ 113 h 184"/>
                <a:gd name="T26" fmla="*/ 105 w 472"/>
                <a:gd name="T27" fmla="*/ 111 h 184"/>
                <a:gd name="T28" fmla="*/ 114 w 472"/>
                <a:gd name="T29" fmla="*/ 109 h 184"/>
                <a:gd name="T30" fmla="*/ 128 w 472"/>
                <a:gd name="T31" fmla="*/ 107 h 184"/>
                <a:gd name="T32" fmla="*/ 149 w 472"/>
                <a:gd name="T33" fmla="*/ 105 h 184"/>
                <a:gd name="T34" fmla="*/ 175 w 472"/>
                <a:gd name="T35" fmla="*/ 101 h 184"/>
                <a:gd name="T36" fmla="*/ 206 w 472"/>
                <a:gd name="T37" fmla="*/ 98 h 184"/>
                <a:gd name="T38" fmla="*/ 244 w 472"/>
                <a:gd name="T39" fmla="*/ 94 h 184"/>
                <a:gd name="T40" fmla="*/ 286 w 472"/>
                <a:gd name="T41" fmla="*/ 90 h 184"/>
                <a:gd name="T42" fmla="*/ 336 w 472"/>
                <a:gd name="T43" fmla="*/ 84 h 184"/>
                <a:gd name="T44" fmla="*/ 389 w 472"/>
                <a:gd name="T45" fmla="*/ 79 h 184"/>
                <a:gd name="T46" fmla="*/ 451 w 472"/>
                <a:gd name="T47" fmla="*/ 71 h 184"/>
                <a:gd name="T48" fmla="*/ 466 w 472"/>
                <a:gd name="T49" fmla="*/ 82 h 184"/>
                <a:gd name="T50" fmla="*/ 458 w 472"/>
                <a:gd name="T51" fmla="*/ 94 h 184"/>
                <a:gd name="T52" fmla="*/ 452 w 472"/>
                <a:gd name="T53" fmla="*/ 100 h 184"/>
                <a:gd name="T54" fmla="*/ 441 w 472"/>
                <a:gd name="T55" fmla="*/ 100 h 184"/>
                <a:gd name="T56" fmla="*/ 428 w 472"/>
                <a:gd name="T57" fmla="*/ 101 h 184"/>
                <a:gd name="T58" fmla="*/ 409 w 472"/>
                <a:gd name="T59" fmla="*/ 103 h 184"/>
                <a:gd name="T60" fmla="*/ 388 w 472"/>
                <a:gd name="T61" fmla="*/ 105 h 184"/>
                <a:gd name="T62" fmla="*/ 351 w 472"/>
                <a:gd name="T63" fmla="*/ 109 h 184"/>
                <a:gd name="T64" fmla="*/ 288 w 472"/>
                <a:gd name="T65" fmla="*/ 119 h 184"/>
                <a:gd name="T66" fmla="*/ 219 w 472"/>
                <a:gd name="T67" fmla="*/ 130 h 184"/>
                <a:gd name="T68" fmla="*/ 170 w 472"/>
                <a:gd name="T69" fmla="*/ 138 h 184"/>
                <a:gd name="T70" fmla="*/ 137 w 472"/>
                <a:gd name="T71" fmla="*/ 143 h 184"/>
                <a:gd name="T72" fmla="*/ 112 w 472"/>
                <a:gd name="T73" fmla="*/ 149 h 184"/>
                <a:gd name="T74" fmla="*/ 91 w 472"/>
                <a:gd name="T75" fmla="*/ 155 h 184"/>
                <a:gd name="T76" fmla="*/ 76 w 472"/>
                <a:gd name="T77" fmla="*/ 161 h 184"/>
                <a:gd name="T78" fmla="*/ 63 w 472"/>
                <a:gd name="T79" fmla="*/ 168 h 184"/>
                <a:gd name="T80" fmla="*/ 46 w 472"/>
                <a:gd name="T81" fmla="*/ 178 h 184"/>
                <a:gd name="T82" fmla="*/ 36 w 472"/>
                <a:gd name="T83" fmla="*/ 184 h 184"/>
                <a:gd name="T84" fmla="*/ 30 w 472"/>
                <a:gd name="T85" fmla="*/ 182 h 184"/>
                <a:gd name="T86" fmla="*/ 25 w 472"/>
                <a:gd name="T87" fmla="*/ 176 h 184"/>
                <a:gd name="T88" fmla="*/ 11 w 472"/>
                <a:gd name="T89" fmla="*/ 161 h 184"/>
                <a:gd name="T90" fmla="*/ 4 w 472"/>
                <a:gd name="T91" fmla="*/ 149 h 184"/>
                <a:gd name="T92" fmla="*/ 0 w 472"/>
                <a:gd name="T93" fmla="*/ 138 h 184"/>
                <a:gd name="T94" fmla="*/ 4 w 472"/>
                <a:gd name="T95" fmla="*/ 126 h 184"/>
                <a:gd name="T96" fmla="*/ 11 w 472"/>
                <a:gd name="T97" fmla="*/ 121 h 184"/>
                <a:gd name="T98" fmla="*/ 21 w 472"/>
                <a:gd name="T99" fmla="*/ 113 h 184"/>
                <a:gd name="T100" fmla="*/ 26 w 472"/>
                <a:gd name="T101" fmla="*/ 98 h 184"/>
                <a:gd name="T102" fmla="*/ 30 w 472"/>
                <a:gd name="T103" fmla="*/ 73 h 184"/>
                <a:gd name="T104" fmla="*/ 32 w 472"/>
                <a:gd name="T105" fmla="*/ 48 h 184"/>
                <a:gd name="T106" fmla="*/ 28 w 472"/>
                <a:gd name="T107" fmla="*/ 31 h 184"/>
                <a:gd name="T108" fmla="*/ 19 w 472"/>
                <a:gd name="T109" fmla="*/ 23 h 184"/>
                <a:gd name="T110" fmla="*/ 11 w 472"/>
                <a:gd name="T111" fmla="*/ 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2" h="184">
                  <a:moveTo>
                    <a:pt x="11" y="8"/>
                  </a:moveTo>
                  <a:lnTo>
                    <a:pt x="13" y="4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42" y="2"/>
                  </a:lnTo>
                  <a:lnTo>
                    <a:pt x="49" y="4"/>
                  </a:lnTo>
                  <a:lnTo>
                    <a:pt x="57" y="6"/>
                  </a:lnTo>
                  <a:lnTo>
                    <a:pt x="65" y="10"/>
                  </a:lnTo>
                  <a:lnTo>
                    <a:pt x="70" y="12"/>
                  </a:lnTo>
                  <a:lnTo>
                    <a:pt x="76" y="15"/>
                  </a:lnTo>
                  <a:lnTo>
                    <a:pt x="80" y="17"/>
                  </a:lnTo>
                  <a:lnTo>
                    <a:pt x="84" y="21"/>
                  </a:lnTo>
                  <a:lnTo>
                    <a:pt x="86" y="23"/>
                  </a:lnTo>
                  <a:lnTo>
                    <a:pt x="88" y="27"/>
                  </a:lnTo>
                  <a:lnTo>
                    <a:pt x="88" y="29"/>
                  </a:lnTo>
                  <a:lnTo>
                    <a:pt x="88" y="33"/>
                  </a:lnTo>
                  <a:lnTo>
                    <a:pt x="86" y="38"/>
                  </a:lnTo>
                  <a:lnTo>
                    <a:pt x="86" y="44"/>
                  </a:lnTo>
                  <a:lnTo>
                    <a:pt x="84" y="50"/>
                  </a:lnTo>
                  <a:lnTo>
                    <a:pt x="84" y="57"/>
                  </a:lnTo>
                  <a:lnTo>
                    <a:pt x="82" y="63"/>
                  </a:lnTo>
                  <a:lnTo>
                    <a:pt x="80" y="73"/>
                  </a:lnTo>
                  <a:lnTo>
                    <a:pt x="78" y="80"/>
                  </a:lnTo>
                  <a:lnTo>
                    <a:pt x="76" y="88"/>
                  </a:lnTo>
                  <a:lnTo>
                    <a:pt x="74" y="94"/>
                  </a:lnTo>
                  <a:lnTo>
                    <a:pt x="72" y="100"/>
                  </a:lnTo>
                  <a:lnTo>
                    <a:pt x="72" y="103"/>
                  </a:lnTo>
                  <a:lnTo>
                    <a:pt x="70" y="107"/>
                  </a:lnTo>
                  <a:lnTo>
                    <a:pt x="72" y="109"/>
                  </a:lnTo>
                  <a:lnTo>
                    <a:pt x="72" y="111"/>
                  </a:lnTo>
                  <a:lnTo>
                    <a:pt x="74" y="113"/>
                  </a:lnTo>
                  <a:lnTo>
                    <a:pt x="76" y="113"/>
                  </a:lnTo>
                  <a:lnTo>
                    <a:pt x="78" y="113"/>
                  </a:lnTo>
                  <a:lnTo>
                    <a:pt x="82" y="113"/>
                  </a:lnTo>
                  <a:lnTo>
                    <a:pt x="86" y="113"/>
                  </a:lnTo>
                  <a:lnTo>
                    <a:pt x="91" y="113"/>
                  </a:lnTo>
                  <a:lnTo>
                    <a:pt x="97" y="113"/>
                  </a:lnTo>
                  <a:lnTo>
                    <a:pt x="103" y="111"/>
                  </a:lnTo>
                  <a:lnTo>
                    <a:pt x="105" y="111"/>
                  </a:lnTo>
                  <a:lnTo>
                    <a:pt x="107" y="109"/>
                  </a:lnTo>
                  <a:lnTo>
                    <a:pt x="111" y="109"/>
                  </a:lnTo>
                  <a:lnTo>
                    <a:pt x="114" y="109"/>
                  </a:lnTo>
                  <a:lnTo>
                    <a:pt x="118" y="109"/>
                  </a:lnTo>
                  <a:lnTo>
                    <a:pt x="122" y="107"/>
                  </a:lnTo>
                  <a:lnTo>
                    <a:pt x="128" y="107"/>
                  </a:lnTo>
                  <a:lnTo>
                    <a:pt x="135" y="107"/>
                  </a:lnTo>
                  <a:lnTo>
                    <a:pt x="141" y="105"/>
                  </a:lnTo>
                  <a:lnTo>
                    <a:pt x="149" y="105"/>
                  </a:lnTo>
                  <a:lnTo>
                    <a:pt x="156" y="103"/>
                  </a:lnTo>
                  <a:lnTo>
                    <a:pt x="166" y="103"/>
                  </a:lnTo>
                  <a:lnTo>
                    <a:pt x="175" y="101"/>
                  </a:lnTo>
                  <a:lnTo>
                    <a:pt x="185" y="101"/>
                  </a:lnTo>
                  <a:lnTo>
                    <a:pt x="195" y="100"/>
                  </a:lnTo>
                  <a:lnTo>
                    <a:pt x="206" y="98"/>
                  </a:lnTo>
                  <a:lnTo>
                    <a:pt x="218" y="98"/>
                  </a:lnTo>
                  <a:lnTo>
                    <a:pt x="231" y="96"/>
                  </a:lnTo>
                  <a:lnTo>
                    <a:pt x="244" y="94"/>
                  </a:lnTo>
                  <a:lnTo>
                    <a:pt x="258" y="94"/>
                  </a:lnTo>
                  <a:lnTo>
                    <a:pt x="271" y="92"/>
                  </a:lnTo>
                  <a:lnTo>
                    <a:pt x="286" y="90"/>
                  </a:lnTo>
                  <a:lnTo>
                    <a:pt x="302" y="88"/>
                  </a:lnTo>
                  <a:lnTo>
                    <a:pt x="319" y="86"/>
                  </a:lnTo>
                  <a:lnTo>
                    <a:pt x="336" y="84"/>
                  </a:lnTo>
                  <a:lnTo>
                    <a:pt x="353" y="82"/>
                  </a:lnTo>
                  <a:lnTo>
                    <a:pt x="372" y="80"/>
                  </a:lnTo>
                  <a:lnTo>
                    <a:pt x="389" y="79"/>
                  </a:lnTo>
                  <a:lnTo>
                    <a:pt x="410" y="77"/>
                  </a:lnTo>
                  <a:lnTo>
                    <a:pt x="430" y="73"/>
                  </a:lnTo>
                  <a:lnTo>
                    <a:pt x="451" y="71"/>
                  </a:lnTo>
                  <a:lnTo>
                    <a:pt x="472" y="69"/>
                  </a:lnTo>
                  <a:lnTo>
                    <a:pt x="470" y="75"/>
                  </a:lnTo>
                  <a:lnTo>
                    <a:pt x="466" y="82"/>
                  </a:lnTo>
                  <a:lnTo>
                    <a:pt x="464" y="86"/>
                  </a:lnTo>
                  <a:lnTo>
                    <a:pt x="462" y="92"/>
                  </a:lnTo>
                  <a:lnTo>
                    <a:pt x="458" y="94"/>
                  </a:lnTo>
                  <a:lnTo>
                    <a:pt x="456" y="98"/>
                  </a:lnTo>
                  <a:lnTo>
                    <a:pt x="454" y="100"/>
                  </a:lnTo>
                  <a:lnTo>
                    <a:pt x="452" y="100"/>
                  </a:lnTo>
                  <a:lnTo>
                    <a:pt x="449" y="100"/>
                  </a:lnTo>
                  <a:lnTo>
                    <a:pt x="443" y="100"/>
                  </a:lnTo>
                  <a:lnTo>
                    <a:pt x="441" y="100"/>
                  </a:lnTo>
                  <a:lnTo>
                    <a:pt x="435" y="101"/>
                  </a:lnTo>
                  <a:lnTo>
                    <a:pt x="431" y="101"/>
                  </a:lnTo>
                  <a:lnTo>
                    <a:pt x="428" y="101"/>
                  </a:lnTo>
                  <a:lnTo>
                    <a:pt x="422" y="101"/>
                  </a:lnTo>
                  <a:lnTo>
                    <a:pt x="416" y="103"/>
                  </a:lnTo>
                  <a:lnTo>
                    <a:pt x="409" y="103"/>
                  </a:lnTo>
                  <a:lnTo>
                    <a:pt x="403" y="103"/>
                  </a:lnTo>
                  <a:lnTo>
                    <a:pt x="395" y="105"/>
                  </a:lnTo>
                  <a:lnTo>
                    <a:pt x="388" y="105"/>
                  </a:lnTo>
                  <a:lnTo>
                    <a:pt x="378" y="107"/>
                  </a:lnTo>
                  <a:lnTo>
                    <a:pt x="368" y="107"/>
                  </a:lnTo>
                  <a:lnTo>
                    <a:pt x="351" y="109"/>
                  </a:lnTo>
                  <a:lnTo>
                    <a:pt x="330" y="113"/>
                  </a:lnTo>
                  <a:lnTo>
                    <a:pt x="311" y="115"/>
                  </a:lnTo>
                  <a:lnTo>
                    <a:pt x="288" y="119"/>
                  </a:lnTo>
                  <a:lnTo>
                    <a:pt x="267" y="122"/>
                  </a:lnTo>
                  <a:lnTo>
                    <a:pt x="244" y="126"/>
                  </a:lnTo>
                  <a:lnTo>
                    <a:pt x="219" y="130"/>
                  </a:lnTo>
                  <a:lnTo>
                    <a:pt x="195" y="134"/>
                  </a:lnTo>
                  <a:lnTo>
                    <a:pt x="181" y="136"/>
                  </a:lnTo>
                  <a:lnTo>
                    <a:pt x="170" y="138"/>
                  </a:lnTo>
                  <a:lnTo>
                    <a:pt x="158" y="140"/>
                  </a:lnTo>
                  <a:lnTo>
                    <a:pt x="149" y="142"/>
                  </a:lnTo>
                  <a:lnTo>
                    <a:pt x="137" y="143"/>
                  </a:lnTo>
                  <a:lnTo>
                    <a:pt x="128" y="145"/>
                  </a:lnTo>
                  <a:lnTo>
                    <a:pt x="120" y="147"/>
                  </a:lnTo>
                  <a:lnTo>
                    <a:pt x="112" y="149"/>
                  </a:lnTo>
                  <a:lnTo>
                    <a:pt x="105" y="151"/>
                  </a:lnTo>
                  <a:lnTo>
                    <a:pt x="97" y="153"/>
                  </a:lnTo>
                  <a:lnTo>
                    <a:pt x="91" y="155"/>
                  </a:lnTo>
                  <a:lnTo>
                    <a:pt x="86" y="157"/>
                  </a:lnTo>
                  <a:lnTo>
                    <a:pt x="80" y="159"/>
                  </a:lnTo>
                  <a:lnTo>
                    <a:pt x="76" y="161"/>
                  </a:lnTo>
                  <a:lnTo>
                    <a:pt x="72" y="163"/>
                  </a:lnTo>
                  <a:lnTo>
                    <a:pt x="69" y="164"/>
                  </a:lnTo>
                  <a:lnTo>
                    <a:pt x="63" y="168"/>
                  </a:lnTo>
                  <a:lnTo>
                    <a:pt x="55" y="172"/>
                  </a:lnTo>
                  <a:lnTo>
                    <a:pt x="51" y="176"/>
                  </a:lnTo>
                  <a:lnTo>
                    <a:pt x="46" y="178"/>
                  </a:lnTo>
                  <a:lnTo>
                    <a:pt x="42" y="180"/>
                  </a:lnTo>
                  <a:lnTo>
                    <a:pt x="40" y="182"/>
                  </a:lnTo>
                  <a:lnTo>
                    <a:pt x="36" y="184"/>
                  </a:lnTo>
                  <a:lnTo>
                    <a:pt x="34" y="184"/>
                  </a:lnTo>
                  <a:lnTo>
                    <a:pt x="32" y="184"/>
                  </a:lnTo>
                  <a:lnTo>
                    <a:pt x="30" y="182"/>
                  </a:lnTo>
                  <a:lnTo>
                    <a:pt x="28" y="180"/>
                  </a:lnTo>
                  <a:lnTo>
                    <a:pt x="26" y="178"/>
                  </a:lnTo>
                  <a:lnTo>
                    <a:pt x="25" y="176"/>
                  </a:lnTo>
                  <a:lnTo>
                    <a:pt x="21" y="172"/>
                  </a:lnTo>
                  <a:lnTo>
                    <a:pt x="15" y="164"/>
                  </a:lnTo>
                  <a:lnTo>
                    <a:pt x="11" y="161"/>
                  </a:lnTo>
                  <a:lnTo>
                    <a:pt x="9" y="157"/>
                  </a:lnTo>
                  <a:lnTo>
                    <a:pt x="5" y="153"/>
                  </a:lnTo>
                  <a:lnTo>
                    <a:pt x="4" y="149"/>
                  </a:lnTo>
                  <a:lnTo>
                    <a:pt x="2" y="147"/>
                  </a:lnTo>
                  <a:lnTo>
                    <a:pt x="2" y="143"/>
                  </a:lnTo>
                  <a:lnTo>
                    <a:pt x="0" y="138"/>
                  </a:lnTo>
                  <a:lnTo>
                    <a:pt x="2" y="132"/>
                  </a:lnTo>
                  <a:lnTo>
                    <a:pt x="2" y="130"/>
                  </a:lnTo>
                  <a:lnTo>
                    <a:pt x="4" y="126"/>
                  </a:lnTo>
                  <a:lnTo>
                    <a:pt x="5" y="124"/>
                  </a:lnTo>
                  <a:lnTo>
                    <a:pt x="9" y="122"/>
                  </a:lnTo>
                  <a:lnTo>
                    <a:pt x="11" y="121"/>
                  </a:lnTo>
                  <a:lnTo>
                    <a:pt x="15" y="119"/>
                  </a:lnTo>
                  <a:lnTo>
                    <a:pt x="19" y="117"/>
                  </a:lnTo>
                  <a:lnTo>
                    <a:pt x="21" y="113"/>
                  </a:lnTo>
                  <a:lnTo>
                    <a:pt x="23" y="109"/>
                  </a:lnTo>
                  <a:lnTo>
                    <a:pt x="25" y="103"/>
                  </a:lnTo>
                  <a:lnTo>
                    <a:pt x="26" y="98"/>
                  </a:lnTo>
                  <a:lnTo>
                    <a:pt x="28" y="90"/>
                  </a:lnTo>
                  <a:lnTo>
                    <a:pt x="30" y="82"/>
                  </a:lnTo>
                  <a:lnTo>
                    <a:pt x="30" y="73"/>
                  </a:lnTo>
                  <a:lnTo>
                    <a:pt x="32" y="63"/>
                  </a:lnTo>
                  <a:lnTo>
                    <a:pt x="32" y="54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0" y="36"/>
                  </a:lnTo>
                  <a:lnTo>
                    <a:pt x="28" y="31"/>
                  </a:lnTo>
                  <a:lnTo>
                    <a:pt x="26" y="29"/>
                  </a:lnTo>
                  <a:lnTo>
                    <a:pt x="23" y="27"/>
                  </a:lnTo>
                  <a:lnTo>
                    <a:pt x="19" y="23"/>
                  </a:lnTo>
                  <a:lnTo>
                    <a:pt x="15" y="17"/>
                  </a:lnTo>
                  <a:lnTo>
                    <a:pt x="13" y="14"/>
                  </a:lnTo>
                  <a:lnTo>
                    <a:pt x="11" y="8"/>
                  </a:lnTo>
                  <a:lnTo>
                    <a:pt x="11" y="8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8"/>
            <p:cNvSpPr/>
            <p:nvPr/>
          </p:nvSpPr>
          <p:spPr bwMode="auto">
            <a:xfrm>
              <a:off x="4930776" y="2154238"/>
              <a:ext cx="520700" cy="87312"/>
            </a:xfrm>
            <a:custGeom>
              <a:avLst/>
              <a:gdLst>
                <a:gd name="T0" fmla="*/ 25 w 655"/>
                <a:gd name="T1" fmla="*/ 96 h 111"/>
                <a:gd name="T2" fmla="*/ 13 w 655"/>
                <a:gd name="T3" fmla="*/ 90 h 111"/>
                <a:gd name="T4" fmla="*/ 7 w 655"/>
                <a:gd name="T5" fmla="*/ 86 h 111"/>
                <a:gd name="T6" fmla="*/ 2 w 655"/>
                <a:gd name="T7" fmla="*/ 82 h 111"/>
                <a:gd name="T8" fmla="*/ 0 w 655"/>
                <a:gd name="T9" fmla="*/ 79 h 111"/>
                <a:gd name="T10" fmla="*/ 2 w 655"/>
                <a:gd name="T11" fmla="*/ 77 h 111"/>
                <a:gd name="T12" fmla="*/ 9 w 655"/>
                <a:gd name="T13" fmla="*/ 73 h 111"/>
                <a:gd name="T14" fmla="*/ 21 w 655"/>
                <a:gd name="T15" fmla="*/ 71 h 111"/>
                <a:gd name="T16" fmla="*/ 32 w 655"/>
                <a:gd name="T17" fmla="*/ 69 h 111"/>
                <a:gd name="T18" fmla="*/ 46 w 655"/>
                <a:gd name="T19" fmla="*/ 65 h 111"/>
                <a:gd name="T20" fmla="*/ 65 w 655"/>
                <a:gd name="T21" fmla="*/ 63 h 111"/>
                <a:gd name="T22" fmla="*/ 90 w 655"/>
                <a:gd name="T23" fmla="*/ 58 h 111"/>
                <a:gd name="T24" fmla="*/ 120 w 655"/>
                <a:gd name="T25" fmla="*/ 54 h 111"/>
                <a:gd name="T26" fmla="*/ 158 w 655"/>
                <a:gd name="T27" fmla="*/ 48 h 111"/>
                <a:gd name="T28" fmla="*/ 202 w 655"/>
                <a:gd name="T29" fmla="*/ 42 h 111"/>
                <a:gd name="T30" fmla="*/ 252 w 655"/>
                <a:gd name="T31" fmla="*/ 35 h 111"/>
                <a:gd name="T32" fmla="*/ 305 w 655"/>
                <a:gd name="T33" fmla="*/ 27 h 111"/>
                <a:gd name="T34" fmla="*/ 353 w 655"/>
                <a:gd name="T35" fmla="*/ 21 h 111"/>
                <a:gd name="T36" fmla="*/ 397 w 655"/>
                <a:gd name="T37" fmla="*/ 16 h 111"/>
                <a:gd name="T38" fmla="*/ 435 w 655"/>
                <a:gd name="T39" fmla="*/ 10 h 111"/>
                <a:gd name="T40" fmla="*/ 468 w 655"/>
                <a:gd name="T41" fmla="*/ 6 h 111"/>
                <a:gd name="T42" fmla="*/ 497 w 655"/>
                <a:gd name="T43" fmla="*/ 4 h 111"/>
                <a:gd name="T44" fmla="*/ 519 w 655"/>
                <a:gd name="T45" fmla="*/ 2 h 111"/>
                <a:gd name="T46" fmla="*/ 537 w 655"/>
                <a:gd name="T47" fmla="*/ 0 h 111"/>
                <a:gd name="T48" fmla="*/ 558 w 655"/>
                <a:gd name="T49" fmla="*/ 0 h 111"/>
                <a:gd name="T50" fmla="*/ 581 w 655"/>
                <a:gd name="T51" fmla="*/ 2 h 111"/>
                <a:gd name="T52" fmla="*/ 600 w 655"/>
                <a:gd name="T53" fmla="*/ 6 h 111"/>
                <a:gd name="T54" fmla="*/ 617 w 655"/>
                <a:gd name="T55" fmla="*/ 12 h 111"/>
                <a:gd name="T56" fmla="*/ 630 w 655"/>
                <a:gd name="T57" fmla="*/ 19 h 111"/>
                <a:gd name="T58" fmla="*/ 642 w 655"/>
                <a:gd name="T59" fmla="*/ 27 h 111"/>
                <a:gd name="T60" fmla="*/ 649 w 655"/>
                <a:gd name="T61" fmla="*/ 35 h 111"/>
                <a:gd name="T62" fmla="*/ 653 w 655"/>
                <a:gd name="T63" fmla="*/ 42 h 111"/>
                <a:gd name="T64" fmla="*/ 653 w 655"/>
                <a:gd name="T65" fmla="*/ 48 h 111"/>
                <a:gd name="T66" fmla="*/ 649 w 655"/>
                <a:gd name="T67" fmla="*/ 52 h 111"/>
                <a:gd name="T68" fmla="*/ 642 w 655"/>
                <a:gd name="T69" fmla="*/ 56 h 111"/>
                <a:gd name="T70" fmla="*/ 628 w 655"/>
                <a:gd name="T71" fmla="*/ 58 h 111"/>
                <a:gd name="T72" fmla="*/ 611 w 655"/>
                <a:gd name="T73" fmla="*/ 60 h 111"/>
                <a:gd name="T74" fmla="*/ 588 w 655"/>
                <a:gd name="T75" fmla="*/ 60 h 111"/>
                <a:gd name="T76" fmla="*/ 561 w 655"/>
                <a:gd name="T77" fmla="*/ 61 h 111"/>
                <a:gd name="T78" fmla="*/ 531 w 655"/>
                <a:gd name="T79" fmla="*/ 61 h 111"/>
                <a:gd name="T80" fmla="*/ 497 w 655"/>
                <a:gd name="T81" fmla="*/ 61 h 111"/>
                <a:gd name="T82" fmla="*/ 464 w 655"/>
                <a:gd name="T83" fmla="*/ 61 h 111"/>
                <a:gd name="T84" fmla="*/ 433 w 655"/>
                <a:gd name="T85" fmla="*/ 63 h 111"/>
                <a:gd name="T86" fmla="*/ 405 w 655"/>
                <a:gd name="T87" fmla="*/ 63 h 111"/>
                <a:gd name="T88" fmla="*/ 378 w 655"/>
                <a:gd name="T89" fmla="*/ 65 h 111"/>
                <a:gd name="T90" fmla="*/ 355 w 655"/>
                <a:gd name="T91" fmla="*/ 67 h 111"/>
                <a:gd name="T92" fmla="*/ 334 w 655"/>
                <a:gd name="T93" fmla="*/ 69 h 111"/>
                <a:gd name="T94" fmla="*/ 317 w 655"/>
                <a:gd name="T95" fmla="*/ 71 h 111"/>
                <a:gd name="T96" fmla="*/ 273 w 655"/>
                <a:gd name="T97" fmla="*/ 77 h 111"/>
                <a:gd name="T98" fmla="*/ 200 w 655"/>
                <a:gd name="T99" fmla="*/ 88 h 111"/>
                <a:gd name="T100" fmla="*/ 147 w 655"/>
                <a:gd name="T101" fmla="*/ 100 h 111"/>
                <a:gd name="T102" fmla="*/ 124 w 655"/>
                <a:gd name="T103" fmla="*/ 105 h 111"/>
                <a:gd name="T104" fmla="*/ 111 w 655"/>
                <a:gd name="T105" fmla="*/ 107 h 111"/>
                <a:gd name="T106" fmla="*/ 99 w 655"/>
                <a:gd name="T107" fmla="*/ 109 h 111"/>
                <a:gd name="T108" fmla="*/ 90 w 655"/>
                <a:gd name="T109" fmla="*/ 111 h 111"/>
                <a:gd name="T110" fmla="*/ 84 w 655"/>
                <a:gd name="T111" fmla="*/ 111 h 111"/>
                <a:gd name="T112" fmla="*/ 78 w 655"/>
                <a:gd name="T113" fmla="*/ 111 h 111"/>
                <a:gd name="T114" fmla="*/ 67 w 655"/>
                <a:gd name="T115" fmla="*/ 111 h 111"/>
                <a:gd name="T116" fmla="*/ 44 w 655"/>
                <a:gd name="T117" fmla="*/ 105 h 111"/>
                <a:gd name="T118" fmla="*/ 30 w 655"/>
                <a:gd name="T119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5" h="111">
                  <a:moveTo>
                    <a:pt x="30" y="100"/>
                  </a:moveTo>
                  <a:lnTo>
                    <a:pt x="25" y="96"/>
                  </a:lnTo>
                  <a:lnTo>
                    <a:pt x="19" y="92"/>
                  </a:lnTo>
                  <a:lnTo>
                    <a:pt x="13" y="90"/>
                  </a:lnTo>
                  <a:lnTo>
                    <a:pt x="9" y="88"/>
                  </a:lnTo>
                  <a:lnTo>
                    <a:pt x="7" y="86"/>
                  </a:lnTo>
                  <a:lnTo>
                    <a:pt x="4" y="84"/>
                  </a:lnTo>
                  <a:lnTo>
                    <a:pt x="2" y="82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2" y="77"/>
                  </a:lnTo>
                  <a:lnTo>
                    <a:pt x="6" y="75"/>
                  </a:lnTo>
                  <a:lnTo>
                    <a:pt x="9" y="73"/>
                  </a:lnTo>
                  <a:lnTo>
                    <a:pt x="15" y="73"/>
                  </a:lnTo>
                  <a:lnTo>
                    <a:pt x="21" y="71"/>
                  </a:lnTo>
                  <a:lnTo>
                    <a:pt x="27" y="69"/>
                  </a:lnTo>
                  <a:lnTo>
                    <a:pt x="32" y="69"/>
                  </a:lnTo>
                  <a:lnTo>
                    <a:pt x="38" y="67"/>
                  </a:lnTo>
                  <a:lnTo>
                    <a:pt x="46" y="65"/>
                  </a:lnTo>
                  <a:lnTo>
                    <a:pt x="53" y="65"/>
                  </a:lnTo>
                  <a:lnTo>
                    <a:pt x="65" y="63"/>
                  </a:lnTo>
                  <a:lnTo>
                    <a:pt x="76" y="61"/>
                  </a:lnTo>
                  <a:lnTo>
                    <a:pt x="90" y="58"/>
                  </a:lnTo>
                  <a:lnTo>
                    <a:pt x="105" y="56"/>
                  </a:lnTo>
                  <a:lnTo>
                    <a:pt x="120" y="54"/>
                  </a:lnTo>
                  <a:lnTo>
                    <a:pt x="139" y="50"/>
                  </a:lnTo>
                  <a:lnTo>
                    <a:pt x="158" y="48"/>
                  </a:lnTo>
                  <a:lnTo>
                    <a:pt x="179" y="44"/>
                  </a:lnTo>
                  <a:lnTo>
                    <a:pt x="202" y="42"/>
                  </a:lnTo>
                  <a:lnTo>
                    <a:pt x="225" y="39"/>
                  </a:lnTo>
                  <a:lnTo>
                    <a:pt x="252" y="35"/>
                  </a:lnTo>
                  <a:lnTo>
                    <a:pt x="279" y="31"/>
                  </a:lnTo>
                  <a:lnTo>
                    <a:pt x="305" y="27"/>
                  </a:lnTo>
                  <a:lnTo>
                    <a:pt x="330" y="23"/>
                  </a:lnTo>
                  <a:lnTo>
                    <a:pt x="353" y="21"/>
                  </a:lnTo>
                  <a:lnTo>
                    <a:pt x="376" y="18"/>
                  </a:lnTo>
                  <a:lnTo>
                    <a:pt x="397" y="16"/>
                  </a:lnTo>
                  <a:lnTo>
                    <a:pt x="416" y="14"/>
                  </a:lnTo>
                  <a:lnTo>
                    <a:pt x="435" y="10"/>
                  </a:lnTo>
                  <a:lnTo>
                    <a:pt x="453" y="8"/>
                  </a:lnTo>
                  <a:lnTo>
                    <a:pt x="468" y="6"/>
                  </a:lnTo>
                  <a:lnTo>
                    <a:pt x="483" y="4"/>
                  </a:lnTo>
                  <a:lnTo>
                    <a:pt x="497" y="4"/>
                  </a:lnTo>
                  <a:lnTo>
                    <a:pt x="508" y="2"/>
                  </a:lnTo>
                  <a:lnTo>
                    <a:pt x="519" y="2"/>
                  </a:lnTo>
                  <a:lnTo>
                    <a:pt x="529" y="0"/>
                  </a:lnTo>
                  <a:lnTo>
                    <a:pt x="537" y="0"/>
                  </a:lnTo>
                  <a:lnTo>
                    <a:pt x="544" y="0"/>
                  </a:lnTo>
                  <a:lnTo>
                    <a:pt x="558" y="0"/>
                  </a:lnTo>
                  <a:lnTo>
                    <a:pt x="569" y="0"/>
                  </a:lnTo>
                  <a:lnTo>
                    <a:pt x="581" y="2"/>
                  </a:lnTo>
                  <a:lnTo>
                    <a:pt x="590" y="4"/>
                  </a:lnTo>
                  <a:lnTo>
                    <a:pt x="600" y="6"/>
                  </a:lnTo>
                  <a:lnTo>
                    <a:pt x="609" y="8"/>
                  </a:lnTo>
                  <a:lnTo>
                    <a:pt x="617" y="12"/>
                  </a:lnTo>
                  <a:lnTo>
                    <a:pt x="625" y="16"/>
                  </a:lnTo>
                  <a:lnTo>
                    <a:pt x="630" y="19"/>
                  </a:lnTo>
                  <a:lnTo>
                    <a:pt x="638" y="23"/>
                  </a:lnTo>
                  <a:lnTo>
                    <a:pt x="642" y="27"/>
                  </a:lnTo>
                  <a:lnTo>
                    <a:pt x="647" y="31"/>
                  </a:lnTo>
                  <a:lnTo>
                    <a:pt x="649" y="35"/>
                  </a:lnTo>
                  <a:lnTo>
                    <a:pt x="653" y="39"/>
                  </a:lnTo>
                  <a:lnTo>
                    <a:pt x="653" y="42"/>
                  </a:lnTo>
                  <a:lnTo>
                    <a:pt x="655" y="46"/>
                  </a:lnTo>
                  <a:lnTo>
                    <a:pt x="653" y="48"/>
                  </a:lnTo>
                  <a:lnTo>
                    <a:pt x="653" y="50"/>
                  </a:lnTo>
                  <a:lnTo>
                    <a:pt x="649" y="52"/>
                  </a:lnTo>
                  <a:lnTo>
                    <a:pt x="646" y="54"/>
                  </a:lnTo>
                  <a:lnTo>
                    <a:pt x="642" y="56"/>
                  </a:lnTo>
                  <a:lnTo>
                    <a:pt x="636" y="56"/>
                  </a:lnTo>
                  <a:lnTo>
                    <a:pt x="628" y="58"/>
                  </a:lnTo>
                  <a:lnTo>
                    <a:pt x="621" y="58"/>
                  </a:lnTo>
                  <a:lnTo>
                    <a:pt x="611" y="60"/>
                  </a:lnTo>
                  <a:lnTo>
                    <a:pt x="600" y="60"/>
                  </a:lnTo>
                  <a:lnTo>
                    <a:pt x="588" y="60"/>
                  </a:lnTo>
                  <a:lnTo>
                    <a:pt x="577" y="61"/>
                  </a:lnTo>
                  <a:lnTo>
                    <a:pt x="561" y="61"/>
                  </a:lnTo>
                  <a:lnTo>
                    <a:pt x="548" y="61"/>
                  </a:lnTo>
                  <a:lnTo>
                    <a:pt x="531" y="61"/>
                  </a:lnTo>
                  <a:lnTo>
                    <a:pt x="514" y="61"/>
                  </a:lnTo>
                  <a:lnTo>
                    <a:pt x="497" y="61"/>
                  </a:lnTo>
                  <a:lnTo>
                    <a:pt x="479" y="61"/>
                  </a:lnTo>
                  <a:lnTo>
                    <a:pt x="464" y="61"/>
                  </a:lnTo>
                  <a:lnTo>
                    <a:pt x="447" y="63"/>
                  </a:lnTo>
                  <a:lnTo>
                    <a:pt x="433" y="63"/>
                  </a:lnTo>
                  <a:lnTo>
                    <a:pt x="418" y="63"/>
                  </a:lnTo>
                  <a:lnTo>
                    <a:pt x="405" y="63"/>
                  </a:lnTo>
                  <a:lnTo>
                    <a:pt x="391" y="65"/>
                  </a:lnTo>
                  <a:lnTo>
                    <a:pt x="378" y="65"/>
                  </a:lnTo>
                  <a:lnTo>
                    <a:pt x="367" y="65"/>
                  </a:lnTo>
                  <a:lnTo>
                    <a:pt x="355" y="67"/>
                  </a:lnTo>
                  <a:lnTo>
                    <a:pt x="346" y="67"/>
                  </a:lnTo>
                  <a:lnTo>
                    <a:pt x="334" y="69"/>
                  </a:lnTo>
                  <a:lnTo>
                    <a:pt x="326" y="71"/>
                  </a:lnTo>
                  <a:lnTo>
                    <a:pt x="317" y="71"/>
                  </a:lnTo>
                  <a:lnTo>
                    <a:pt x="309" y="73"/>
                  </a:lnTo>
                  <a:lnTo>
                    <a:pt x="273" y="77"/>
                  </a:lnTo>
                  <a:lnTo>
                    <a:pt x="239" y="82"/>
                  </a:lnTo>
                  <a:lnTo>
                    <a:pt x="200" y="88"/>
                  </a:lnTo>
                  <a:lnTo>
                    <a:pt x="164" y="96"/>
                  </a:lnTo>
                  <a:lnTo>
                    <a:pt x="147" y="100"/>
                  </a:lnTo>
                  <a:lnTo>
                    <a:pt x="132" y="103"/>
                  </a:lnTo>
                  <a:lnTo>
                    <a:pt x="124" y="105"/>
                  </a:lnTo>
                  <a:lnTo>
                    <a:pt x="116" y="105"/>
                  </a:lnTo>
                  <a:lnTo>
                    <a:pt x="111" y="107"/>
                  </a:lnTo>
                  <a:lnTo>
                    <a:pt x="105" y="109"/>
                  </a:lnTo>
                  <a:lnTo>
                    <a:pt x="99" y="109"/>
                  </a:lnTo>
                  <a:lnTo>
                    <a:pt x="95" y="109"/>
                  </a:lnTo>
                  <a:lnTo>
                    <a:pt x="90" y="111"/>
                  </a:lnTo>
                  <a:lnTo>
                    <a:pt x="86" y="111"/>
                  </a:lnTo>
                  <a:lnTo>
                    <a:pt x="84" y="111"/>
                  </a:lnTo>
                  <a:lnTo>
                    <a:pt x="80" y="111"/>
                  </a:lnTo>
                  <a:lnTo>
                    <a:pt x="78" y="111"/>
                  </a:lnTo>
                  <a:lnTo>
                    <a:pt x="76" y="111"/>
                  </a:lnTo>
                  <a:lnTo>
                    <a:pt x="67" y="111"/>
                  </a:lnTo>
                  <a:lnTo>
                    <a:pt x="57" y="109"/>
                  </a:lnTo>
                  <a:lnTo>
                    <a:pt x="44" y="105"/>
                  </a:lnTo>
                  <a:lnTo>
                    <a:pt x="30" y="100"/>
                  </a:lnTo>
                  <a:lnTo>
                    <a:pt x="30" y="100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827584" y="4076468"/>
            <a:ext cx="7416824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这两个字的横画较多，不要多写或漏写，还要注意不同位置的横画长短不同。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737392" y="346518"/>
            <a:ext cx="285173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suǒ</a:t>
            </a:r>
            <a:endParaRPr lang="zh-CN" altLang="en-US" sz="6000" dirty="0">
              <a:latin typeface="汉语拼音" pitchFamily="34" charset="0"/>
              <a:ea typeface="GB Pinyinok-B" panose="02010601030101010101" pitchFamily="2" charset="-122"/>
              <a:cs typeface="汉语拼音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15678" y="1387125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1430194" y="1606440"/>
            <a:ext cx="1489515" cy="1888038"/>
            <a:chOff x="6256338" y="3163888"/>
            <a:chExt cx="836613" cy="1060450"/>
          </a:xfrm>
        </p:grpSpPr>
        <p:sp>
          <p:nvSpPr>
            <p:cNvPr id="8" name="Freeform 190"/>
            <p:cNvSpPr/>
            <p:nvPr/>
          </p:nvSpPr>
          <p:spPr bwMode="auto">
            <a:xfrm>
              <a:off x="6623050" y="3163888"/>
              <a:ext cx="93663" cy="355600"/>
            </a:xfrm>
            <a:custGeom>
              <a:avLst/>
              <a:gdLst>
                <a:gd name="T0" fmla="*/ 0 w 59"/>
                <a:gd name="T1" fmla="*/ 448 h 448"/>
                <a:gd name="T2" fmla="*/ 5 w 59"/>
                <a:gd name="T3" fmla="*/ 375 h 448"/>
                <a:gd name="T4" fmla="*/ 10 w 59"/>
                <a:gd name="T5" fmla="*/ 305 h 448"/>
                <a:gd name="T6" fmla="*/ 13 w 59"/>
                <a:gd name="T7" fmla="*/ 236 h 448"/>
                <a:gd name="T8" fmla="*/ 15 w 59"/>
                <a:gd name="T9" fmla="*/ 169 h 448"/>
                <a:gd name="T10" fmla="*/ 15 w 59"/>
                <a:gd name="T11" fmla="*/ 140 h 448"/>
                <a:gd name="T12" fmla="*/ 15 w 59"/>
                <a:gd name="T13" fmla="*/ 113 h 448"/>
                <a:gd name="T14" fmla="*/ 14 w 59"/>
                <a:gd name="T15" fmla="*/ 90 h 448"/>
                <a:gd name="T16" fmla="*/ 13 w 59"/>
                <a:gd name="T17" fmla="*/ 71 h 448"/>
                <a:gd name="T18" fmla="*/ 12 w 59"/>
                <a:gd name="T19" fmla="*/ 56 h 448"/>
                <a:gd name="T20" fmla="*/ 11 w 59"/>
                <a:gd name="T21" fmla="*/ 42 h 448"/>
                <a:gd name="T22" fmla="*/ 9 w 59"/>
                <a:gd name="T23" fmla="*/ 33 h 448"/>
                <a:gd name="T24" fmla="*/ 8 w 59"/>
                <a:gd name="T25" fmla="*/ 27 h 448"/>
                <a:gd name="T26" fmla="*/ 3 w 59"/>
                <a:gd name="T27" fmla="*/ 21 h 448"/>
                <a:gd name="T28" fmla="*/ 1 w 59"/>
                <a:gd name="T29" fmla="*/ 16 h 448"/>
                <a:gd name="T30" fmla="*/ 1 w 59"/>
                <a:gd name="T31" fmla="*/ 10 h 448"/>
                <a:gd name="T32" fmla="*/ 2 w 59"/>
                <a:gd name="T33" fmla="*/ 4 h 448"/>
                <a:gd name="T34" fmla="*/ 5 w 59"/>
                <a:gd name="T35" fmla="*/ 2 h 448"/>
                <a:gd name="T36" fmla="*/ 12 w 59"/>
                <a:gd name="T37" fmla="*/ 0 h 448"/>
                <a:gd name="T38" fmla="*/ 21 w 59"/>
                <a:gd name="T39" fmla="*/ 2 h 448"/>
                <a:gd name="T40" fmla="*/ 31 w 59"/>
                <a:gd name="T41" fmla="*/ 4 h 448"/>
                <a:gd name="T42" fmla="*/ 41 w 59"/>
                <a:gd name="T43" fmla="*/ 14 h 448"/>
                <a:gd name="T44" fmla="*/ 48 w 59"/>
                <a:gd name="T45" fmla="*/ 21 h 448"/>
                <a:gd name="T46" fmla="*/ 54 w 59"/>
                <a:gd name="T47" fmla="*/ 31 h 448"/>
                <a:gd name="T48" fmla="*/ 57 w 59"/>
                <a:gd name="T49" fmla="*/ 42 h 448"/>
                <a:gd name="T50" fmla="*/ 59 w 59"/>
                <a:gd name="T51" fmla="*/ 67 h 448"/>
                <a:gd name="T52" fmla="*/ 57 w 59"/>
                <a:gd name="T53" fmla="*/ 92 h 448"/>
                <a:gd name="T54" fmla="*/ 56 w 59"/>
                <a:gd name="T55" fmla="*/ 96 h 448"/>
                <a:gd name="T56" fmla="*/ 55 w 59"/>
                <a:gd name="T57" fmla="*/ 104 h 448"/>
                <a:gd name="T58" fmla="*/ 54 w 59"/>
                <a:gd name="T59" fmla="*/ 111 h 448"/>
                <a:gd name="T60" fmla="*/ 53 w 59"/>
                <a:gd name="T61" fmla="*/ 123 h 448"/>
                <a:gd name="T62" fmla="*/ 52 w 59"/>
                <a:gd name="T63" fmla="*/ 136 h 448"/>
                <a:gd name="T64" fmla="*/ 49 w 59"/>
                <a:gd name="T65" fmla="*/ 153 h 448"/>
                <a:gd name="T66" fmla="*/ 48 w 59"/>
                <a:gd name="T67" fmla="*/ 171 h 448"/>
                <a:gd name="T68" fmla="*/ 46 w 59"/>
                <a:gd name="T69" fmla="*/ 192 h 448"/>
                <a:gd name="T70" fmla="*/ 44 w 59"/>
                <a:gd name="T71" fmla="*/ 217 h 448"/>
                <a:gd name="T72" fmla="*/ 42 w 59"/>
                <a:gd name="T73" fmla="*/ 241 h 448"/>
                <a:gd name="T74" fmla="*/ 40 w 59"/>
                <a:gd name="T75" fmla="*/ 270 h 448"/>
                <a:gd name="T76" fmla="*/ 37 w 59"/>
                <a:gd name="T77" fmla="*/ 301 h 448"/>
                <a:gd name="T78" fmla="*/ 35 w 59"/>
                <a:gd name="T79" fmla="*/ 333 h 448"/>
                <a:gd name="T80" fmla="*/ 33 w 59"/>
                <a:gd name="T81" fmla="*/ 370 h 448"/>
                <a:gd name="T82" fmla="*/ 31 w 59"/>
                <a:gd name="T83" fmla="*/ 408 h 448"/>
                <a:gd name="T84" fmla="*/ 29 w 59"/>
                <a:gd name="T85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" h="448">
                  <a:moveTo>
                    <a:pt x="29" y="448"/>
                  </a:moveTo>
                  <a:lnTo>
                    <a:pt x="0" y="448"/>
                  </a:lnTo>
                  <a:lnTo>
                    <a:pt x="2" y="412"/>
                  </a:lnTo>
                  <a:lnTo>
                    <a:pt x="5" y="375"/>
                  </a:lnTo>
                  <a:lnTo>
                    <a:pt x="8" y="339"/>
                  </a:lnTo>
                  <a:lnTo>
                    <a:pt x="10" y="305"/>
                  </a:lnTo>
                  <a:lnTo>
                    <a:pt x="11" y="270"/>
                  </a:lnTo>
                  <a:lnTo>
                    <a:pt x="13" y="236"/>
                  </a:lnTo>
                  <a:lnTo>
                    <a:pt x="14" y="201"/>
                  </a:lnTo>
                  <a:lnTo>
                    <a:pt x="15" y="169"/>
                  </a:lnTo>
                  <a:lnTo>
                    <a:pt x="15" y="153"/>
                  </a:lnTo>
                  <a:lnTo>
                    <a:pt x="15" y="140"/>
                  </a:lnTo>
                  <a:lnTo>
                    <a:pt x="15" y="127"/>
                  </a:lnTo>
                  <a:lnTo>
                    <a:pt x="15" y="113"/>
                  </a:lnTo>
                  <a:lnTo>
                    <a:pt x="14" y="102"/>
                  </a:lnTo>
                  <a:lnTo>
                    <a:pt x="14" y="90"/>
                  </a:lnTo>
                  <a:lnTo>
                    <a:pt x="14" y="81"/>
                  </a:lnTo>
                  <a:lnTo>
                    <a:pt x="13" y="71"/>
                  </a:lnTo>
                  <a:lnTo>
                    <a:pt x="13" y="63"/>
                  </a:lnTo>
                  <a:lnTo>
                    <a:pt x="12" y="56"/>
                  </a:lnTo>
                  <a:lnTo>
                    <a:pt x="12" y="48"/>
                  </a:lnTo>
                  <a:lnTo>
                    <a:pt x="11" y="42"/>
                  </a:lnTo>
                  <a:lnTo>
                    <a:pt x="10" y="37"/>
                  </a:lnTo>
                  <a:lnTo>
                    <a:pt x="9" y="33"/>
                  </a:lnTo>
                  <a:lnTo>
                    <a:pt x="9" y="29"/>
                  </a:lnTo>
                  <a:lnTo>
                    <a:pt x="8" y="27"/>
                  </a:lnTo>
                  <a:lnTo>
                    <a:pt x="4" y="25"/>
                  </a:lnTo>
                  <a:lnTo>
                    <a:pt x="3" y="21"/>
                  </a:lnTo>
                  <a:lnTo>
                    <a:pt x="2" y="19"/>
                  </a:lnTo>
                  <a:lnTo>
                    <a:pt x="1" y="16"/>
                  </a:lnTo>
                  <a:lnTo>
                    <a:pt x="1" y="12"/>
                  </a:lnTo>
                  <a:lnTo>
                    <a:pt x="1" y="10"/>
                  </a:lnTo>
                  <a:lnTo>
                    <a:pt x="1" y="8"/>
                  </a:lnTo>
                  <a:lnTo>
                    <a:pt x="2" y="4"/>
                  </a:lnTo>
                  <a:lnTo>
                    <a:pt x="3" y="2"/>
                  </a:lnTo>
                  <a:lnTo>
                    <a:pt x="5" y="2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5" y="2"/>
                  </a:lnTo>
                  <a:lnTo>
                    <a:pt x="31" y="4"/>
                  </a:lnTo>
                  <a:lnTo>
                    <a:pt x="36" y="8"/>
                  </a:lnTo>
                  <a:lnTo>
                    <a:pt x="41" y="14"/>
                  </a:lnTo>
                  <a:lnTo>
                    <a:pt x="45" y="18"/>
                  </a:lnTo>
                  <a:lnTo>
                    <a:pt x="48" y="21"/>
                  </a:lnTo>
                  <a:lnTo>
                    <a:pt x="52" y="27"/>
                  </a:lnTo>
                  <a:lnTo>
                    <a:pt x="54" y="31"/>
                  </a:lnTo>
                  <a:lnTo>
                    <a:pt x="56" y="37"/>
                  </a:lnTo>
                  <a:lnTo>
                    <a:pt x="57" y="42"/>
                  </a:lnTo>
                  <a:lnTo>
                    <a:pt x="59" y="56"/>
                  </a:lnTo>
                  <a:lnTo>
                    <a:pt x="59" y="67"/>
                  </a:lnTo>
                  <a:lnTo>
                    <a:pt x="59" y="81"/>
                  </a:lnTo>
                  <a:lnTo>
                    <a:pt x="57" y="92"/>
                  </a:lnTo>
                  <a:lnTo>
                    <a:pt x="57" y="94"/>
                  </a:lnTo>
                  <a:lnTo>
                    <a:pt x="56" y="96"/>
                  </a:lnTo>
                  <a:lnTo>
                    <a:pt x="56" y="100"/>
                  </a:lnTo>
                  <a:lnTo>
                    <a:pt x="55" y="104"/>
                  </a:lnTo>
                  <a:lnTo>
                    <a:pt x="55" y="107"/>
                  </a:lnTo>
                  <a:lnTo>
                    <a:pt x="54" y="111"/>
                  </a:lnTo>
                  <a:lnTo>
                    <a:pt x="54" y="117"/>
                  </a:lnTo>
                  <a:lnTo>
                    <a:pt x="53" y="123"/>
                  </a:lnTo>
                  <a:lnTo>
                    <a:pt x="52" y="130"/>
                  </a:lnTo>
                  <a:lnTo>
                    <a:pt x="52" y="136"/>
                  </a:lnTo>
                  <a:lnTo>
                    <a:pt x="51" y="144"/>
                  </a:lnTo>
                  <a:lnTo>
                    <a:pt x="49" y="153"/>
                  </a:lnTo>
                  <a:lnTo>
                    <a:pt x="48" y="161"/>
                  </a:lnTo>
                  <a:lnTo>
                    <a:pt x="48" y="171"/>
                  </a:lnTo>
                  <a:lnTo>
                    <a:pt x="47" y="182"/>
                  </a:lnTo>
                  <a:lnTo>
                    <a:pt x="46" y="192"/>
                  </a:lnTo>
                  <a:lnTo>
                    <a:pt x="45" y="203"/>
                  </a:lnTo>
                  <a:lnTo>
                    <a:pt x="44" y="217"/>
                  </a:lnTo>
                  <a:lnTo>
                    <a:pt x="43" y="228"/>
                  </a:lnTo>
                  <a:lnTo>
                    <a:pt x="42" y="241"/>
                  </a:lnTo>
                  <a:lnTo>
                    <a:pt x="41" y="255"/>
                  </a:lnTo>
                  <a:lnTo>
                    <a:pt x="40" y="270"/>
                  </a:lnTo>
                  <a:lnTo>
                    <a:pt x="38" y="286"/>
                  </a:lnTo>
                  <a:lnTo>
                    <a:pt x="37" y="301"/>
                  </a:lnTo>
                  <a:lnTo>
                    <a:pt x="36" y="316"/>
                  </a:lnTo>
                  <a:lnTo>
                    <a:pt x="35" y="333"/>
                  </a:lnTo>
                  <a:lnTo>
                    <a:pt x="34" y="351"/>
                  </a:lnTo>
                  <a:lnTo>
                    <a:pt x="33" y="370"/>
                  </a:lnTo>
                  <a:lnTo>
                    <a:pt x="32" y="389"/>
                  </a:lnTo>
                  <a:lnTo>
                    <a:pt x="31" y="408"/>
                  </a:lnTo>
                  <a:lnTo>
                    <a:pt x="30" y="427"/>
                  </a:lnTo>
                  <a:lnTo>
                    <a:pt x="29" y="448"/>
                  </a:lnTo>
                  <a:lnTo>
                    <a:pt x="29" y="448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91"/>
            <p:cNvSpPr/>
            <p:nvPr/>
          </p:nvSpPr>
          <p:spPr bwMode="auto">
            <a:xfrm>
              <a:off x="6256338" y="3497263"/>
              <a:ext cx="106363" cy="242888"/>
            </a:xfrm>
            <a:custGeom>
              <a:avLst/>
              <a:gdLst>
                <a:gd name="T0" fmla="*/ 16 w 67"/>
                <a:gd name="T1" fmla="*/ 169 h 307"/>
                <a:gd name="T2" fmla="*/ 22 w 67"/>
                <a:gd name="T3" fmla="*/ 150 h 307"/>
                <a:gd name="T4" fmla="*/ 26 w 67"/>
                <a:gd name="T5" fmla="*/ 125 h 307"/>
                <a:gd name="T6" fmla="*/ 32 w 67"/>
                <a:gd name="T7" fmla="*/ 94 h 307"/>
                <a:gd name="T8" fmla="*/ 36 w 67"/>
                <a:gd name="T9" fmla="*/ 67 h 307"/>
                <a:gd name="T10" fmla="*/ 38 w 67"/>
                <a:gd name="T11" fmla="*/ 52 h 307"/>
                <a:gd name="T12" fmla="*/ 42 w 67"/>
                <a:gd name="T13" fmla="*/ 37 h 307"/>
                <a:gd name="T14" fmla="*/ 44 w 67"/>
                <a:gd name="T15" fmla="*/ 25 h 307"/>
                <a:gd name="T16" fmla="*/ 46 w 67"/>
                <a:gd name="T17" fmla="*/ 16 h 307"/>
                <a:gd name="T18" fmla="*/ 48 w 67"/>
                <a:gd name="T19" fmla="*/ 8 h 307"/>
                <a:gd name="T20" fmla="*/ 50 w 67"/>
                <a:gd name="T21" fmla="*/ 2 h 307"/>
                <a:gd name="T22" fmla="*/ 53 w 67"/>
                <a:gd name="T23" fmla="*/ 0 h 307"/>
                <a:gd name="T24" fmla="*/ 55 w 67"/>
                <a:gd name="T25" fmla="*/ 0 h 307"/>
                <a:gd name="T26" fmla="*/ 57 w 67"/>
                <a:gd name="T27" fmla="*/ 2 h 307"/>
                <a:gd name="T28" fmla="*/ 60 w 67"/>
                <a:gd name="T29" fmla="*/ 8 h 307"/>
                <a:gd name="T30" fmla="*/ 63 w 67"/>
                <a:gd name="T31" fmla="*/ 16 h 307"/>
                <a:gd name="T32" fmla="*/ 65 w 67"/>
                <a:gd name="T33" fmla="*/ 29 h 307"/>
                <a:gd name="T34" fmla="*/ 66 w 67"/>
                <a:gd name="T35" fmla="*/ 43 h 307"/>
                <a:gd name="T36" fmla="*/ 66 w 67"/>
                <a:gd name="T37" fmla="*/ 60 h 307"/>
                <a:gd name="T38" fmla="*/ 67 w 67"/>
                <a:gd name="T39" fmla="*/ 77 h 307"/>
                <a:gd name="T40" fmla="*/ 66 w 67"/>
                <a:gd name="T41" fmla="*/ 98 h 307"/>
                <a:gd name="T42" fmla="*/ 64 w 67"/>
                <a:gd name="T43" fmla="*/ 125 h 307"/>
                <a:gd name="T44" fmla="*/ 60 w 67"/>
                <a:gd name="T45" fmla="*/ 157 h 307"/>
                <a:gd name="T46" fmla="*/ 54 w 67"/>
                <a:gd name="T47" fmla="*/ 198 h 307"/>
                <a:gd name="T48" fmla="*/ 48 w 67"/>
                <a:gd name="T49" fmla="*/ 230 h 307"/>
                <a:gd name="T50" fmla="*/ 44 w 67"/>
                <a:gd name="T51" fmla="*/ 249 h 307"/>
                <a:gd name="T52" fmla="*/ 39 w 67"/>
                <a:gd name="T53" fmla="*/ 267 h 307"/>
                <a:gd name="T54" fmla="*/ 36 w 67"/>
                <a:gd name="T55" fmla="*/ 280 h 307"/>
                <a:gd name="T56" fmla="*/ 33 w 67"/>
                <a:gd name="T57" fmla="*/ 291 h 307"/>
                <a:gd name="T58" fmla="*/ 31 w 67"/>
                <a:gd name="T59" fmla="*/ 299 h 307"/>
                <a:gd name="T60" fmla="*/ 28 w 67"/>
                <a:gd name="T61" fmla="*/ 303 h 307"/>
                <a:gd name="T62" fmla="*/ 27 w 67"/>
                <a:gd name="T63" fmla="*/ 307 h 307"/>
                <a:gd name="T64" fmla="*/ 26 w 67"/>
                <a:gd name="T65" fmla="*/ 307 h 307"/>
                <a:gd name="T66" fmla="*/ 24 w 67"/>
                <a:gd name="T67" fmla="*/ 307 h 307"/>
                <a:gd name="T68" fmla="*/ 21 w 67"/>
                <a:gd name="T69" fmla="*/ 305 h 307"/>
                <a:gd name="T70" fmla="*/ 16 w 67"/>
                <a:gd name="T71" fmla="*/ 293 h 307"/>
                <a:gd name="T72" fmla="*/ 11 w 67"/>
                <a:gd name="T73" fmla="*/ 278 h 307"/>
                <a:gd name="T74" fmla="*/ 5 w 67"/>
                <a:gd name="T75" fmla="*/ 259 h 307"/>
                <a:gd name="T76" fmla="*/ 2 w 67"/>
                <a:gd name="T77" fmla="*/ 240 h 307"/>
                <a:gd name="T78" fmla="*/ 0 w 67"/>
                <a:gd name="T79" fmla="*/ 224 h 307"/>
                <a:gd name="T80" fmla="*/ 0 w 67"/>
                <a:gd name="T81" fmla="*/ 213 h 307"/>
                <a:gd name="T82" fmla="*/ 1 w 67"/>
                <a:gd name="T83" fmla="*/ 205 h 307"/>
                <a:gd name="T84" fmla="*/ 3 w 67"/>
                <a:gd name="T85" fmla="*/ 200 h 307"/>
                <a:gd name="T86" fmla="*/ 6 w 67"/>
                <a:gd name="T87" fmla="*/ 192 h 307"/>
                <a:gd name="T88" fmla="*/ 11 w 67"/>
                <a:gd name="T89" fmla="*/ 180 h 307"/>
                <a:gd name="T90" fmla="*/ 13 w 67"/>
                <a:gd name="T91" fmla="*/ 175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" h="307">
                  <a:moveTo>
                    <a:pt x="13" y="175"/>
                  </a:moveTo>
                  <a:lnTo>
                    <a:pt x="16" y="169"/>
                  </a:lnTo>
                  <a:lnTo>
                    <a:pt x="19" y="159"/>
                  </a:lnTo>
                  <a:lnTo>
                    <a:pt x="22" y="150"/>
                  </a:lnTo>
                  <a:lnTo>
                    <a:pt x="24" y="138"/>
                  </a:lnTo>
                  <a:lnTo>
                    <a:pt x="26" y="125"/>
                  </a:lnTo>
                  <a:lnTo>
                    <a:pt x="30" y="110"/>
                  </a:lnTo>
                  <a:lnTo>
                    <a:pt x="32" y="94"/>
                  </a:lnTo>
                  <a:lnTo>
                    <a:pt x="35" y="77"/>
                  </a:lnTo>
                  <a:lnTo>
                    <a:pt x="36" y="67"/>
                  </a:lnTo>
                  <a:lnTo>
                    <a:pt x="37" y="60"/>
                  </a:lnTo>
                  <a:lnTo>
                    <a:pt x="38" y="52"/>
                  </a:lnTo>
                  <a:lnTo>
                    <a:pt x="41" y="44"/>
                  </a:lnTo>
                  <a:lnTo>
                    <a:pt x="42" y="37"/>
                  </a:lnTo>
                  <a:lnTo>
                    <a:pt x="43" y="31"/>
                  </a:lnTo>
                  <a:lnTo>
                    <a:pt x="44" y="25"/>
                  </a:lnTo>
                  <a:lnTo>
                    <a:pt x="45" y="20"/>
                  </a:lnTo>
                  <a:lnTo>
                    <a:pt x="46" y="16"/>
                  </a:lnTo>
                  <a:lnTo>
                    <a:pt x="47" y="12"/>
                  </a:lnTo>
                  <a:lnTo>
                    <a:pt x="48" y="8"/>
                  </a:lnTo>
                  <a:lnTo>
                    <a:pt x="49" y="4"/>
                  </a:lnTo>
                  <a:lnTo>
                    <a:pt x="50" y="2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7" y="2"/>
                  </a:lnTo>
                  <a:lnTo>
                    <a:pt x="58" y="4"/>
                  </a:lnTo>
                  <a:lnTo>
                    <a:pt x="60" y="8"/>
                  </a:lnTo>
                  <a:lnTo>
                    <a:pt x="61" y="12"/>
                  </a:lnTo>
                  <a:lnTo>
                    <a:pt x="63" y="16"/>
                  </a:lnTo>
                  <a:lnTo>
                    <a:pt x="64" y="21"/>
                  </a:lnTo>
                  <a:lnTo>
                    <a:pt x="65" y="29"/>
                  </a:lnTo>
                  <a:lnTo>
                    <a:pt x="66" y="35"/>
                  </a:lnTo>
                  <a:lnTo>
                    <a:pt x="66" y="43"/>
                  </a:lnTo>
                  <a:lnTo>
                    <a:pt x="66" y="50"/>
                  </a:lnTo>
                  <a:lnTo>
                    <a:pt x="66" y="60"/>
                  </a:lnTo>
                  <a:lnTo>
                    <a:pt x="66" y="67"/>
                  </a:lnTo>
                  <a:lnTo>
                    <a:pt x="67" y="77"/>
                  </a:lnTo>
                  <a:lnTo>
                    <a:pt x="67" y="88"/>
                  </a:lnTo>
                  <a:lnTo>
                    <a:pt x="66" y="98"/>
                  </a:lnTo>
                  <a:lnTo>
                    <a:pt x="66" y="111"/>
                  </a:lnTo>
                  <a:lnTo>
                    <a:pt x="64" y="125"/>
                  </a:lnTo>
                  <a:lnTo>
                    <a:pt x="63" y="140"/>
                  </a:lnTo>
                  <a:lnTo>
                    <a:pt x="60" y="157"/>
                  </a:lnTo>
                  <a:lnTo>
                    <a:pt x="57" y="177"/>
                  </a:lnTo>
                  <a:lnTo>
                    <a:pt x="54" y="198"/>
                  </a:lnTo>
                  <a:lnTo>
                    <a:pt x="50" y="219"/>
                  </a:lnTo>
                  <a:lnTo>
                    <a:pt x="48" y="230"/>
                  </a:lnTo>
                  <a:lnTo>
                    <a:pt x="46" y="240"/>
                  </a:lnTo>
                  <a:lnTo>
                    <a:pt x="44" y="249"/>
                  </a:lnTo>
                  <a:lnTo>
                    <a:pt x="42" y="259"/>
                  </a:lnTo>
                  <a:lnTo>
                    <a:pt x="39" y="267"/>
                  </a:lnTo>
                  <a:lnTo>
                    <a:pt x="38" y="274"/>
                  </a:lnTo>
                  <a:lnTo>
                    <a:pt x="36" y="280"/>
                  </a:lnTo>
                  <a:lnTo>
                    <a:pt x="35" y="286"/>
                  </a:lnTo>
                  <a:lnTo>
                    <a:pt x="33" y="291"/>
                  </a:lnTo>
                  <a:lnTo>
                    <a:pt x="32" y="295"/>
                  </a:lnTo>
                  <a:lnTo>
                    <a:pt x="31" y="299"/>
                  </a:lnTo>
                  <a:lnTo>
                    <a:pt x="30" y="301"/>
                  </a:lnTo>
                  <a:lnTo>
                    <a:pt x="28" y="303"/>
                  </a:lnTo>
                  <a:lnTo>
                    <a:pt x="28" y="305"/>
                  </a:lnTo>
                  <a:lnTo>
                    <a:pt x="27" y="307"/>
                  </a:lnTo>
                  <a:lnTo>
                    <a:pt x="27" y="307"/>
                  </a:lnTo>
                  <a:lnTo>
                    <a:pt x="26" y="307"/>
                  </a:lnTo>
                  <a:lnTo>
                    <a:pt x="25" y="307"/>
                  </a:lnTo>
                  <a:lnTo>
                    <a:pt x="24" y="307"/>
                  </a:lnTo>
                  <a:lnTo>
                    <a:pt x="23" y="307"/>
                  </a:lnTo>
                  <a:lnTo>
                    <a:pt x="21" y="305"/>
                  </a:lnTo>
                  <a:lnTo>
                    <a:pt x="19" y="299"/>
                  </a:lnTo>
                  <a:lnTo>
                    <a:pt x="16" y="293"/>
                  </a:lnTo>
                  <a:lnTo>
                    <a:pt x="14" y="288"/>
                  </a:lnTo>
                  <a:lnTo>
                    <a:pt x="11" y="278"/>
                  </a:lnTo>
                  <a:lnTo>
                    <a:pt x="9" y="268"/>
                  </a:lnTo>
                  <a:lnTo>
                    <a:pt x="5" y="259"/>
                  </a:lnTo>
                  <a:lnTo>
                    <a:pt x="3" y="249"/>
                  </a:lnTo>
                  <a:lnTo>
                    <a:pt x="2" y="240"/>
                  </a:lnTo>
                  <a:lnTo>
                    <a:pt x="1" y="232"/>
                  </a:lnTo>
                  <a:lnTo>
                    <a:pt x="0" y="224"/>
                  </a:lnTo>
                  <a:lnTo>
                    <a:pt x="0" y="219"/>
                  </a:lnTo>
                  <a:lnTo>
                    <a:pt x="0" y="213"/>
                  </a:lnTo>
                  <a:lnTo>
                    <a:pt x="0" y="209"/>
                  </a:lnTo>
                  <a:lnTo>
                    <a:pt x="1" y="205"/>
                  </a:lnTo>
                  <a:lnTo>
                    <a:pt x="2" y="203"/>
                  </a:lnTo>
                  <a:lnTo>
                    <a:pt x="3" y="200"/>
                  </a:lnTo>
                  <a:lnTo>
                    <a:pt x="5" y="196"/>
                  </a:lnTo>
                  <a:lnTo>
                    <a:pt x="6" y="192"/>
                  </a:lnTo>
                  <a:lnTo>
                    <a:pt x="9" y="186"/>
                  </a:lnTo>
                  <a:lnTo>
                    <a:pt x="11" y="180"/>
                  </a:lnTo>
                  <a:lnTo>
                    <a:pt x="13" y="175"/>
                  </a:lnTo>
                  <a:lnTo>
                    <a:pt x="13" y="17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92"/>
            <p:cNvSpPr/>
            <p:nvPr/>
          </p:nvSpPr>
          <p:spPr bwMode="auto">
            <a:xfrm>
              <a:off x="6450013" y="3519488"/>
              <a:ext cx="250825" cy="238125"/>
            </a:xfrm>
            <a:custGeom>
              <a:avLst/>
              <a:gdLst>
                <a:gd name="T0" fmla="*/ 18 w 158"/>
                <a:gd name="T1" fmla="*/ 301 h 301"/>
                <a:gd name="T2" fmla="*/ 14 w 158"/>
                <a:gd name="T3" fmla="*/ 299 h 301"/>
                <a:gd name="T4" fmla="*/ 12 w 158"/>
                <a:gd name="T5" fmla="*/ 293 h 301"/>
                <a:gd name="T6" fmla="*/ 9 w 158"/>
                <a:gd name="T7" fmla="*/ 285 h 301"/>
                <a:gd name="T8" fmla="*/ 7 w 158"/>
                <a:gd name="T9" fmla="*/ 274 h 301"/>
                <a:gd name="T10" fmla="*/ 3 w 158"/>
                <a:gd name="T11" fmla="*/ 262 h 301"/>
                <a:gd name="T12" fmla="*/ 1 w 158"/>
                <a:gd name="T13" fmla="*/ 255 h 301"/>
                <a:gd name="T14" fmla="*/ 0 w 158"/>
                <a:gd name="T15" fmla="*/ 249 h 301"/>
                <a:gd name="T16" fmla="*/ 0 w 158"/>
                <a:gd name="T17" fmla="*/ 245 h 301"/>
                <a:gd name="T18" fmla="*/ 2 w 158"/>
                <a:gd name="T19" fmla="*/ 240 h 301"/>
                <a:gd name="T20" fmla="*/ 7 w 158"/>
                <a:gd name="T21" fmla="*/ 232 h 301"/>
                <a:gd name="T22" fmla="*/ 12 w 158"/>
                <a:gd name="T23" fmla="*/ 224 h 301"/>
                <a:gd name="T24" fmla="*/ 19 w 158"/>
                <a:gd name="T25" fmla="*/ 217 h 301"/>
                <a:gd name="T26" fmla="*/ 25 w 158"/>
                <a:gd name="T27" fmla="*/ 209 h 301"/>
                <a:gd name="T28" fmla="*/ 33 w 158"/>
                <a:gd name="T29" fmla="*/ 195 h 301"/>
                <a:gd name="T30" fmla="*/ 41 w 158"/>
                <a:gd name="T31" fmla="*/ 180 h 301"/>
                <a:gd name="T32" fmla="*/ 47 w 158"/>
                <a:gd name="T33" fmla="*/ 165 h 301"/>
                <a:gd name="T34" fmla="*/ 52 w 158"/>
                <a:gd name="T35" fmla="*/ 153 h 301"/>
                <a:gd name="T36" fmla="*/ 57 w 158"/>
                <a:gd name="T37" fmla="*/ 140 h 301"/>
                <a:gd name="T38" fmla="*/ 64 w 158"/>
                <a:gd name="T39" fmla="*/ 123 h 301"/>
                <a:gd name="T40" fmla="*/ 70 w 158"/>
                <a:gd name="T41" fmla="*/ 102 h 301"/>
                <a:gd name="T42" fmla="*/ 78 w 158"/>
                <a:gd name="T43" fmla="*/ 77 h 301"/>
                <a:gd name="T44" fmla="*/ 87 w 158"/>
                <a:gd name="T45" fmla="*/ 48 h 301"/>
                <a:gd name="T46" fmla="*/ 96 w 158"/>
                <a:gd name="T47" fmla="*/ 17 h 301"/>
                <a:gd name="T48" fmla="*/ 107 w 158"/>
                <a:gd name="T49" fmla="*/ 14 h 301"/>
                <a:gd name="T50" fmla="*/ 118 w 158"/>
                <a:gd name="T51" fmla="*/ 39 h 301"/>
                <a:gd name="T52" fmla="*/ 124 w 158"/>
                <a:gd name="T53" fmla="*/ 58 h 301"/>
                <a:gd name="T54" fmla="*/ 127 w 158"/>
                <a:gd name="T55" fmla="*/ 63 h 301"/>
                <a:gd name="T56" fmla="*/ 128 w 158"/>
                <a:gd name="T57" fmla="*/ 69 h 301"/>
                <a:gd name="T58" fmla="*/ 127 w 158"/>
                <a:gd name="T59" fmla="*/ 71 h 301"/>
                <a:gd name="T60" fmla="*/ 125 w 158"/>
                <a:gd name="T61" fmla="*/ 75 h 301"/>
                <a:gd name="T62" fmla="*/ 120 w 158"/>
                <a:gd name="T63" fmla="*/ 86 h 301"/>
                <a:gd name="T64" fmla="*/ 110 w 158"/>
                <a:gd name="T65" fmla="*/ 106 h 301"/>
                <a:gd name="T66" fmla="*/ 98 w 158"/>
                <a:gd name="T67" fmla="*/ 128 h 301"/>
                <a:gd name="T68" fmla="*/ 86 w 158"/>
                <a:gd name="T69" fmla="*/ 150 h 301"/>
                <a:gd name="T70" fmla="*/ 79 w 158"/>
                <a:gd name="T71" fmla="*/ 163 h 301"/>
                <a:gd name="T72" fmla="*/ 74 w 158"/>
                <a:gd name="T73" fmla="*/ 174 h 301"/>
                <a:gd name="T74" fmla="*/ 69 w 158"/>
                <a:gd name="T75" fmla="*/ 184 h 301"/>
                <a:gd name="T76" fmla="*/ 65 w 158"/>
                <a:gd name="T77" fmla="*/ 195 h 301"/>
                <a:gd name="T78" fmla="*/ 63 w 158"/>
                <a:gd name="T79" fmla="*/ 205 h 301"/>
                <a:gd name="T80" fmla="*/ 65 w 158"/>
                <a:gd name="T81" fmla="*/ 211 h 301"/>
                <a:gd name="T82" fmla="*/ 69 w 158"/>
                <a:gd name="T83" fmla="*/ 213 h 301"/>
                <a:gd name="T84" fmla="*/ 76 w 158"/>
                <a:gd name="T85" fmla="*/ 213 h 301"/>
                <a:gd name="T86" fmla="*/ 86 w 158"/>
                <a:gd name="T87" fmla="*/ 211 h 301"/>
                <a:gd name="T88" fmla="*/ 99 w 158"/>
                <a:gd name="T89" fmla="*/ 207 h 301"/>
                <a:gd name="T90" fmla="*/ 112 w 158"/>
                <a:gd name="T91" fmla="*/ 205 h 301"/>
                <a:gd name="T92" fmla="*/ 129 w 158"/>
                <a:gd name="T93" fmla="*/ 203 h 301"/>
                <a:gd name="T94" fmla="*/ 149 w 158"/>
                <a:gd name="T95" fmla="*/ 203 h 301"/>
                <a:gd name="T96" fmla="*/ 151 w 158"/>
                <a:gd name="T97" fmla="*/ 224 h 301"/>
                <a:gd name="T98" fmla="*/ 134 w 158"/>
                <a:gd name="T99" fmla="*/ 247 h 301"/>
                <a:gd name="T100" fmla="*/ 116 w 158"/>
                <a:gd name="T101" fmla="*/ 251 h 301"/>
                <a:gd name="T102" fmla="*/ 98 w 158"/>
                <a:gd name="T103" fmla="*/ 259 h 301"/>
                <a:gd name="T104" fmla="*/ 78 w 158"/>
                <a:gd name="T105" fmla="*/ 268 h 301"/>
                <a:gd name="T106" fmla="*/ 64 w 158"/>
                <a:gd name="T107" fmla="*/ 278 h 301"/>
                <a:gd name="T108" fmla="*/ 54 w 158"/>
                <a:gd name="T109" fmla="*/ 284 h 301"/>
                <a:gd name="T110" fmla="*/ 45 w 158"/>
                <a:gd name="T111" fmla="*/ 287 h 301"/>
                <a:gd name="T112" fmla="*/ 38 w 158"/>
                <a:gd name="T113" fmla="*/ 293 h 301"/>
                <a:gd name="T114" fmla="*/ 32 w 158"/>
                <a:gd name="T115" fmla="*/ 295 h 301"/>
                <a:gd name="T116" fmla="*/ 24 w 158"/>
                <a:gd name="T117" fmla="*/ 299 h 301"/>
                <a:gd name="T118" fmla="*/ 19 w 158"/>
                <a:gd name="T11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8" h="301">
                  <a:moveTo>
                    <a:pt x="19" y="301"/>
                  </a:moveTo>
                  <a:lnTo>
                    <a:pt x="18" y="301"/>
                  </a:lnTo>
                  <a:lnTo>
                    <a:pt x="16" y="301"/>
                  </a:lnTo>
                  <a:lnTo>
                    <a:pt x="14" y="299"/>
                  </a:lnTo>
                  <a:lnTo>
                    <a:pt x="13" y="297"/>
                  </a:lnTo>
                  <a:lnTo>
                    <a:pt x="12" y="293"/>
                  </a:lnTo>
                  <a:lnTo>
                    <a:pt x="10" y="289"/>
                  </a:lnTo>
                  <a:lnTo>
                    <a:pt x="9" y="285"/>
                  </a:lnTo>
                  <a:lnTo>
                    <a:pt x="8" y="280"/>
                  </a:lnTo>
                  <a:lnTo>
                    <a:pt x="7" y="274"/>
                  </a:lnTo>
                  <a:lnTo>
                    <a:pt x="4" y="268"/>
                  </a:lnTo>
                  <a:lnTo>
                    <a:pt x="3" y="262"/>
                  </a:lnTo>
                  <a:lnTo>
                    <a:pt x="2" y="259"/>
                  </a:lnTo>
                  <a:lnTo>
                    <a:pt x="1" y="255"/>
                  </a:lnTo>
                  <a:lnTo>
                    <a:pt x="0" y="251"/>
                  </a:lnTo>
                  <a:lnTo>
                    <a:pt x="0" y="249"/>
                  </a:lnTo>
                  <a:lnTo>
                    <a:pt x="0" y="247"/>
                  </a:lnTo>
                  <a:lnTo>
                    <a:pt x="0" y="245"/>
                  </a:lnTo>
                  <a:lnTo>
                    <a:pt x="1" y="241"/>
                  </a:lnTo>
                  <a:lnTo>
                    <a:pt x="2" y="240"/>
                  </a:lnTo>
                  <a:lnTo>
                    <a:pt x="4" y="236"/>
                  </a:lnTo>
                  <a:lnTo>
                    <a:pt x="7" y="232"/>
                  </a:lnTo>
                  <a:lnTo>
                    <a:pt x="9" y="228"/>
                  </a:lnTo>
                  <a:lnTo>
                    <a:pt x="12" y="224"/>
                  </a:lnTo>
                  <a:lnTo>
                    <a:pt x="16" y="220"/>
                  </a:lnTo>
                  <a:lnTo>
                    <a:pt x="19" y="217"/>
                  </a:lnTo>
                  <a:lnTo>
                    <a:pt x="22" y="213"/>
                  </a:lnTo>
                  <a:lnTo>
                    <a:pt x="25" y="209"/>
                  </a:lnTo>
                  <a:lnTo>
                    <a:pt x="30" y="203"/>
                  </a:lnTo>
                  <a:lnTo>
                    <a:pt x="33" y="195"/>
                  </a:lnTo>
                  <a:lnTo>
                    <a:pt x="37" y="188"/>
                  </a:lnTo>
                  <a:lnTo>
                    <a:pt x="41" y="180"/>
                  </a:lnTo>
                  <a:lnTo>
                    <a:pt x="45" y="171"/>
                  </a:lnTo>
                  <a:lnTo>
                    <a:pt x="47" y="165"/>
                  </a:lnTo>
                  <a:lnTo>
                    <a:pt x="49" y="161"/>
                  </a:lnTo>
                  <a:lnTo>
                    <a:pt x="52" y="153"/>
                  </a:lnTo>
                  <a:lnTo>
                    <a:pt x="54" y="148"/>
                  </a:lnTo>
                  <a:lnTo>
                    <a:pt x="57" y="140"/>
                  </a:lnTo>
                  <a:lnTo>
                    <a:pt x="60" y="130"/>
                  </a:lnTo>
                  <a:lnTo>
                    <a:pt x="64" y="123"/>
                  </a:lnTo>
                  <a:lnTo>
                    <a:pt x="67" y="111"/>
                  </a:lnTo>
                  <a:lnTo>
                    <a:pt x="70" y="102"/>
                  </a:lnTo>
                  <a:lnTo>
                    <a:pt x="74" y="90"/>
                  </a:lnTo>
                  <a:lnTo>
                    <a:pt x="78" y="77"/>
                  </a:lnTo>
                  <a:lnTo>
                    <a:pt x="82" y="63"/>
                  </a:lnTo>
                  <a:lnTo>
                    <a:pt x="87" y="48"/>
                  </a:lnTo>
                  <a:lnTo>
                    <a:pt x="91" y="33"/>
                  </a:lnTo>
                  <a:lnTo>
                    <a:pt x="96" y="17"/>
                  </a:lnTo>
                  <a:lnTo>
                    <a:pt x="100" y="0"/>
                  </a:lnTo>
                  <a:lnTo>
                    <a:pt x="107" y="14"/>
                  </a:lnTo>
                  <a:lnTo>
                    <a:pt x="112" y="27"/>
                  </a:lnTo>
                  <a:lnTo>
                    <a:pt x="118" y="39"/>
                  </a:lnTo>
                  <a:lnTo>
                    <a:pt x="122" y="48"/>
                  </a:lnTo>
                  <a:lnTo>
                    <a:pt x="124" y="58"/>
                  </a:lnTo>
                  <a:lnTo>
                    <a:pt x="125" y="60"/>
                  </a:lnTo>
                  <a:lnTo>
                    <a:pt x="127" y="63"/>
                  </a:lnTo>
                  <a:lnTo>
                    <a:pt x="127" y="67"/>
                  </a:lnTo>
                  <a:lnTo>
                    <a:pt x="128" y="69"/>
                  </a:lnTo>
                  <a:lnTo>
                    <a:pt x="128" y="71"/>
                  </a:lnTo>
                  <a:lnTo>
                    <a:pt x="127" y="71"/>
                  </a:lnTo>
                  <a:lnTo>
                    <a:pt x="127" y="73"/>
                  </a:lnTo>
                  <a:lnTo>
                    <a:pt x="125" y="75"/>
                  </a:lnTo>
                  <a:lnTo>
                    <a:pt x="123" y="79"/>
                  </a:lnTo>
                  <a:lnTo>
                    <a:pt x="120" y="86"/>
                  </a:lnTo>
                  <a:lnTo>
                    <a:pt x="116" y="94"/>
                  </a:lnTo>
                  <a:lnTo>
                    <a:pt x="110" y="106"/>
                  </a:lnTo>
                  <a:lnTo>
                    <a:pt x="105" y="115"/>
                  </a:lnTo>
                  <a:lnTo>
                    <a:pt x="98" y="128"/>
                  </a:lnTo>
                  <a:lnTo>
                    <a:pt x="90" y="142"/>
                  </a:lnTo>
                  <a:lnTo>
                    <a:pt x="86" y="150"/>
                  </a:lnTo>
                  <a:lnTo>
                    <a:pt x="82" y="157"/>
                  </a:lnTo>
                  <a:lnTo>
                    <a:pt x="79" y="163"/>
                  </a:lnTo>
                  <a:lnTo>
                    <a:pt x="77" y="169"/>
                  </a:lnTo>
                  <a:lnTo>
                    <a:pt x="74" y="174"/>
                  </a:lnTo>
                  <a:lnTo>
                    <a:pt x="71" y="178"/>
                  </a:lnTo>
                  <a:lnTo>
                    <a:pt x="69" y="184"/>
                  </a:lnTo>
                  <a:lnTo>
                    <a:pt x="68" y="188"/>
                  </a:lnTo>
                  <a:lnTo>
                    <a:pt x="65" y="195"/>
                  </a:lnTo>
                  <a:lnTo>
                    <a:pt x="64" y="201"/>
                  </a:lnTo>
                  <a:lnTo>
                    <a:pt x="63" y="205"/>
                  </a:lnTo>
                  <a:lnTo>
                    <a:pt x="64" y="209"/>
                  </a:lnTo>
                  <a:lnTo>
                    <a:pt x="65" y="211"/>
                  </a:lnTo>
                  <a:lnTo>
                    <a:pt x="66" y="211"/>
                  </a:lnTo>
                  <a:lnTo>
                    <a:pt x="69" y="213"/>
                  </a:lnTo>
                  <a:lnTo>
                    <a:pt x="73" y="213"/>
                  </a:lnTo>
                  <a:lnTo>
                    <a:pt x="76" y="213"/>
                  </a:lnTo>
                  <a:lnTo>
                    <a:pt x="80" y="211"/>
                  </a:lnTo>
                  <a:lnTo>
                    <a:pt x="86" y="211"/>
                  </a:lnTo>
                  <a:lnTo>
                    <a:pt x="92" y="209"/>
                  </a:lnTo>
                  <a:lnTo>
                    <a:pt x="99" y="207"/>
                  </a:lnTo>
                  <a:lnTo>
                    <a:pt x="106" y="205"/>
                  </a:lnTo>
                  <a:lnTo>
                    <a:pt x="112" y="205"/>
                  </a:lnTo>
                  <a:lnTo>
                    <a:pt x="121" y="203"/>
                  </a:lnTo>
                  <a:lnTo>
                    <a:pt x="129" y="203"/>
                  </a:lnTo>
                  <a:lnTo>
                    <a:pt x="139" y="203"/>
                  </a:lnTo>
                  <a:lnTo>
                    <a:pt x="149" y="203"/>
                  </a:lnTo>
                  <a:lnTo>
                    <a:pt x="158" y="203"/>
                  </a:lnTo>
                  <a:lnTo>
                    <a:pt x="151" y="224"/>
                  </a:lnTo>
                  <a:lnTo>
                    <a:pt x="143" y="247"/>
                  </a:lnTo>
                  <a:lnTo>
                    <a:pt x="134" y="247"/>
                  </a:lnTo>
                  <a:lnTo>
                    <a:pt x="125" y="249"/>
                  </a:lnTo>
                  <a:lnTo>
                    <a:pt x="116" y="251"/>
                  </a:lnTo>
                  <a:lnTo>
                    <a:pt x="107" y="255"/>
                  </a:lnTo>
                  <a:lnTo>
                    <a:pt x="98" y="259"/>
                  </a:lnTo>
                  <a:lnTo>
                    <a:pt x="88" y="262"/>
                  </a:lnTo>
                  <a:lnTo>
                    <a:pt x="78" y="268"/>
                  </a:lnTo>
                  <a:lnTo>
                    <a:pt x="69" y="274"/>
                  </a:lnTo>
                  <a:lnTo>
                    <a:pt x="64" y="278"/>
                  </a:lnTo>
                  <a:lnTo>
                    <a:pt x="58" y="280"/>
                  </a:lnTo>
                  <a:lnTo>
                    <a:pt x="54" y="284"/>
                  </a:lnTo>
                  <a:lnTo>
                    <a:pt x="49" y="285"/>
                  </a:lnTo>
                  <a:lnTo>
                    <a:pt x="45" y="287"/>
                  </a:lnTo>
                  <a:lnTo>
                    <a:pt x="42" y="289"/>
                  </a:lnTo>
                  <a:lnTo>
                    <a:pt x="38" y="293"/>
                  </a:lnTo>
                  <a:lnTo>
                    <a:pt x="35" y="295"/>
                  </a:lnTo>
                  <a:lnTo>
                    <a:pt x="32" y="295"/>
                  </a:lnTo>
                  <a:lnTo>
                    <a:pt x="29" y="297"/>
                  </a:lnTo>
                  <a:lnTo>
                    <a:pt x="24" y="299"/>
                  </a:lnTo>
                  <a:lnTo>
                    <a:pt x="21" y="301"/>
                  </a:lnTo>
                  <a:lnTo>
                    <a:pt x="19" y="301"/>
                  </a:lnTo>
                  <a:lnTo>
                    <a:pt x="19" y="30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93"/>
            <p:cNvSpPr/>
            <p:nvPr/>
          </p:nvSpPr>
          <p:spPr bwMode="auto">
            <a:xfrm>
              <a:off x="6451600" y="3573463"/>
              <a:ext cx="404813" cy="355600"/>
            </a:xfrm>
            <a:custGeom>
              <a:avLst/>
              <a:gdLst>
                <a:gd name="T0" fmla="*/ 184 w 255"/>
                <a:gd name="T1" fmla="*/ 52 h 448"/>
                <a:gd name="T2" fmla="*/ 187 w 255"/>
                <a:gd name="T3" fmla="*/ 29 h 448"/>
                <a:gd name="T4" fmla="*/ 185 w 255"/>
                <a:gd name="T5" fmla="*/ 14 h 448"/>
                <a:gd name="T6" fmla="*/ 187 w 255"/>
                <a:gd name="T7" fmla="*/ 4 h 448"/>
                <a:gd name="T8" fmla="*/ 194 w 255"/>
                <a:gd name="T9" fmla="*/ 0 h 448"/>
                <a:gd name="T10" fmla="*/ 206 w 255"/>
                <a:gd name="T11" fmla="*/ 8 h 448"/>
                <a:gd name="T12" fmla="*/ 223 w 255"/>
                <a:gd name="T13" fmla="*/ 40 h 448"/>
                <a:gd name="T14" fmla="*/ 230 w 255"/>
                <a:gd name="T15" fmla="*/ 61 h 448"/>
                <a:gd name="T16" fmla="*/ 232 w 255"/>
                <a:gd name="T17" fmla="*/ 73 h 448"/>
                <a:gd name="T18" fmla="*/ 226 w 255"/>
                <a:gd name="T19" fmla="*/ 88 h 448"/>
                <a:gd name="T20" fmla="*/ 210 w 255"/>
                <a:gd name="T21" fmla="*/ 115 h 448"/>
                <a:gd name="T22" fmla="*/ 185 w 255"/>
                <a:gd name="T23" fmla="*/ 155 h 448"/>
                <a:gd name="T24" fmla="*/ 152 w 255"/>
                <a:gd name="T25" fmla="*/ 211 h 448"/>
                <a:gd name="T26" fmla="*/ 119 w 255"/>
                <a:gd name="T27" fmla="*/ 266 h 448"/>
                <a:gd name="T28" fmla="*/ 96 w 255"/>
                <a:gd name="T29" fmla="*/ 305 h 448"/>
                <a:gd name="T30" fmla="*/ 81 w 255"/>
                <a:gd name="T31" fmla="*/ 331 h 448"/>
                <a:gd name="T32" fmla="*/ 78 w 255"/>
                <a:gd name="T33" fmla="*/ 343 h 448"/>
                <a:gd name="T34" fmla="*/ 83 w 255"/>
                <a:gd name="T35" fmla="*/ 345 h 448"/>
                <a:gd name="T36" fmla="*/ 97 w 255"/>
                <a:gd name="T37" fmla="*/ 345 h 448"/>
                <a:gd name="T38" fmla="*/ 120 w 255"/>
                <a:gd name="T39" fmla="*/ 341 h 448"/>
                <a:gd name="T40" fmla="*/ 152 w 255"/>
                <a:gd name="T41" fmla="*/ 331 h 448"/>
                <a:gd name="T42" fmla="*/ 187 w 255"/>
                <a:gd name="T43" fmla="*/ 320 h 448"/>
                <a:gd name="T44" fmla="*/ 216 w 255"/>
                <a:gd name="T45" fmla="*/ 314 h 448"/>
                <a:gd name="T46" fmla="*/ 239 w 255"/>
                <a:gd name="T47" fmla="*/ 310 h 448"/>
                <a:gd name="T48" fmla="*/ 255 w 255"/>
                <a:gd name="T49" fmla="*/ 308 h 448"/>
                <a:gd name="T50" fmla="*/ 243 w 255"/>
                <a:gd name="T51" fmla="*/ 349 h 448"/>
                <a:gd name="T52" fmla="*/ 222 w 255"/>
                <a:gd name="T53" fmla="*/ 352 h 448"/>
                <a:gd name="T54" fmla="*/ 195 w 255"/>
                <a:gd name="T55" fmla="*/ 362 h 448"/>
                <a:gd name="T56" fmla="*/ 162 w 255"/>
                <a:gd name="T57" fmla="*/ 372 h 448"/>
                <a:gd name="T58" fmla="*/ 126 w 255"/>
                <a:gd name="T59" fmla="*/ 387 h 448"/>
                <a:gd name="T60" fmla="*/ 96 w 255"/>
                <a:gd name="T61" fmla="*/ 400 h 448"/>
                <a:gd name="T62" fmla="*/ 73 w 255"/>
                <a:gd name="T63" fmla="*/ 412 h 448"/>
                <a:gd name="T64" fmla="*/ 57 w 255"/>
                <a:gd name="T65" fmla="*/ 421 h 448"/>
                <a:gd name="T66" fmla="*/ 39 w 255"/>
                <a:gd name="T67" fmla="*/ 435 h 448"/>
                <a:gd name="T68" fmla="*/ 25 w 255"/>
                <a:gd name="T69" fmla="*/ 444 h 448"/>
                <a:gd name="T70" fmla="*/ 17 w 255"/>
                <a:gd name="T71" fmla="*/ 446 h 448"/>
                <a:gd name="T72" fmla="*/ 9 w 255"/>
                <a:gd name="T73" fmla="*/ 427 h 448"/>
                <a:gd name="T74" fmla="*/ 2 w 255"/>
                <a:gd name="T75" fmla="*/ 400 h 448"/>
                <a:gd name="T76" fmla="*/ 1 w 255"/>
                <a:gd name="T77" fmla="*/ 379 h 448"/>
                <a:gd name="T78" fmla="*/ 4 w 255"/>
                <a:gd name="T79" fmla="*/ 368 h 448"/>
                <a:gd name="T80" fmla="*/ 15 w 255"/>
                <a:gd name="T81" fmla="*/ 352 h 448"/>
                <a:gd name="T82" fmla="*/ 34 w 255"/>
                <a:gd name="T83" fmla="*/ 337 h 448"/>
                <a:gd name="T84" fmla="*/ 53 w 255"/>
                <a:gd name="T85" fmla="*/ 312 h 448"/>
                <a:gd name="T86" fmla="*/ 65 w 255"/>
                <a:gd name="T87" fmla="*/ 293 h 448"/>
                <a:gd name="T88" fmla="*/ 91 w 255"/>
                <a:gd name="T89" fmla="*/ 249 h 448"/>
                <a:gd name="T90" fmla="*/ 131 w 255"/>
                <a:gd name="T91" fmla="*/ 174 h 448"/>
                <a:gd name="T92" fmla="*/ 163 w 255"/>
                <a:gd name="T93" fmla="*/ 111 h 448"/>
                <a:gd name="T94" fmla="*/ 176 w 255"/>
                <a:gd name="T95" fmla="*/ 79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5" h="448">
                  <a:moveTo>
                    <a:pt x="176" y="79"/>
                  </a:moveTo>
                  <a:lnTo>
                    <a:pt x="179" y="69"/>
                  </a:lnTo>
                  <a:lnTo>
                    <a:pt x="182" y="61"/>
                  </a:lnTo>
                  <a:lnTo>
                    <a:pt x="184" y="52"/>
                  </a:lnTo>
                  <a:lnTo>
                    <a:pt x="185" y="46"/>
                  </a:lnTo>
                  <a:lnTo>
                    <a:pt x="187" y="38"/>
                  </a:lnTo>
                  <a:lnTo>
                    <a:pt x="187" y="35"/>
                  </a:lnTo>
                  <a:lnTo>
                    <a:pt x="187" y="29"/>
                  </a:lnTo>
                  <a:lnTo>
                    <a:pt x="187" y="25"/>
                  </a:lnTo>
                  <a:lnTo>
                    <a:pt x="186" y="21"/>
                  </a:lnTo>
                  <a:lnTo>
                    <a:pt x="185" y="17"/>
                  </a:lnTo>
                  <a:lnTo>
                    <a:pt x="185" y="14"/>
                  </a:lnTo>
                  <a:lnTo>
                    <a:pt x="185" y="12"/>
                  </a:lnTo>
                  <a:lnTo>
                    <a:pt x="186" y="10"/>
                  </a:lnTo>
                  <a:lnTo>
                    <a:pt x="186" y="6"/>
                  </a:lnTo>
                  <a:lnTo>
                    <a:pt x="187" y="4"/>
                  </a:lnTo>
                  <a:lnTo>
                    <a:pt x="189" y="2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5" y="2"/>
                  </a:lnTo>
                  <a:lnTo>
                    <a:pt x="197" y="2"/>
                  </a:lnTo>
                  <a:lnTo>
                    <a:pt x="200" y="4"/>
                  </a:lnTo>
                  <a:lnTo>
                    <a:pt x="206" y="8"/>
                  </a:lnTo>
                  <a:lnTo>
                    <a:pt x="210" y="15"/>
                  </a:lnTo>
                  <a:lnTo>
                    <a:pt x="216" y="25"/>
                  </a:lnTo>
                  <a:lnTo>
                    <a:pt x="220" y="33"/>
                  </a:lnTo>
                  <a:lnTo>
                    <a:pt x="223" y="40"/>
                  </a:lnTo>
                  <a:lnTo>
                    <a:pt x="226" y="46"/>
                  </a:lnTo>
                  <a:lnTo>
                    <a:pt x="227" y="52"/>
                  </a:lnTo>
                  <a:lnTo>
                    <a:pt x="229" y="58"/>
                  </a:lnTo>
                  <a:lnTo>
                    <a:pt x="230" y="61"/>
                  </a:lnTo>
                  <a:lnTo>
                    <a:pt x="230" y="65"/>
                  </a:lnTo>
                  <a:lnTo>
                    <a:pt x="231" y="69"/>
                  </a:lnTo>
                  <a:lnTo>
                    <a:pt x="231" y="71"/>
                  </a:lnTo>
                  <a:lnTo>
                    <a:pt x="232" y="73"/>
                  </a:lnTo>
                  <a:lnTo>
                    <a:pt x="231" y="77"/>
                  </a:lnTo>
                  <a:lnTo>
                    <a:pt x="230" y="79"/>
                  </a:lnTo>
                  <a:lnTo>
                    <a:pt x="228" y="82"/>
                  </a:lnTo>
                  <a:lnTo>
                    <a:pt x="226" y="88"/>
                  </a:lnTo>
                  <a:lnTo>
                    <a:pt x="222" y="94"/>
                  </a:lnTo>
                  <a:lnTo>
                    <a:pt x="219" y="100"/>
                  </a:lnTo>
                  <a:lnTo>
                    <a:pt x="215" y="107"/>
                  </a:lnTo>
                  <a:lnTo>
                    <a:pt x="210" y="115"/>
                  </a:lnTo>
                  <a:lnTo>
                    <a:pt x="205" y="125"/>
                  </a:lnTo>
                  <a:lnTo>
                    <a:pt x="198" y="134"/>
                  </a:lnTo>
                  <a:lnTo>
                    <a:pt x="193" y="144"/>
                  </a:lnTo>
                  <a:lnTo>
                    <a:pt x="185" y="155"/>
                  </a:lnTo>
                  <a:lnTo>
                    <a:pt x="178" y="169"/>
                  </a:lnTo>
                  <a:lnTo>
                    <a:pt x="170" y="182"/>
                  </a:lnTo>
                  <a:lnTo>
                    <a:pt x="162" y="195"/>
                  </a:lnTo>
                  <a:lnTo>
                    <a:pt x="152" y="211"/>
                  </a:lnTo>
                  <a:lnTo>
                    <a:pt x="143" y="226"/>
                  </a:lnTo>
                  <a:lnTo>
                    <a:pt x="134" y="239"/>
                  </a:lnTo>
                  <a:lnTo>
                    <a:pt x="127" y="253"/>
                  </a:lnTo>
                  <a:lnTo>
                    <a:pt x="119" y="266"/>
                  </a:lnTo>
                  <a:lnTo>
                    <a:pt x="112" y="276"/>
                  </a:lnTo>
                  <a:lnTo>
                    <a:pt x="107" y="287"/>
                  </a:lnTo>
                  <a:lnTo>
                    <a:pt x="100" y="297"/>
                  </a:lnTo>
                  <a:lnTo>
                    <a:pt x="96" y="305"/>
                  </a:lnTo>
                  <a:lnTo>
                    <a:pt x="91" y="312"/>
                  </a:lnTo>
                  <a:lnTo>
                    <a:pt x="87" y="320"/>
                  </a:lnTo>
                  <a:lnTo>
                    <a:pt x="85" y="326"/>
                  </a:lnTo>
                  <a:lnTo>
                    <a:pt x="81" y="331"/>
                  </a:lnTo>
                  <a:lnTo>
                    <a:pt x="80" y="335"/>
                  </a:lnTo>
                  <a:lnTo>
                    <a:pt x="78" y="339"/>
                  </a:lnTo>
                  <a:lnTo>
                    <a:pt x="78" y="341"/>
                  </a:lnTo>
                  <a:lnTo>
                    <a:pt x="78" y="343"/>
                  </a:lnTo>
                  <a:lnTo>
                    <a:pt x="78" y="343"/>
                  </a:lnTo>
                  <a:lnTo>
                    <a:pt x="79" y="345"/>
                  </a:lnTo>
                  <a:lnTo>
                    <a:pt x="80" y="345"/>
                  </a:lnTo>
                  <a:lnTo>
                    <a:pt x="83" y="345"/>
                  </a:lnTo>
                  <a:lnTo>
                    <a:pt x="86" y="345"/>
                  </a:lnTo>
                  <a:lnTo>
                    <a:pt x="88" y="345"/>
                  </a:lnTo>
                  <a:lnTo>
                    <a:pt x="93" y="345"/>
                  </a:lnTo>
                  <a:lnTo>
                    <a:pt x="97" y="345"/>
                  </a:lnTo>
                  <a:lnTo>
                    <a:pt x="101" y="345"/>
                  </a:lnTo>
                  <a:lnTo>
                    <a:pt x="107" y="343"/>
                  </a:lnTo>
                  <a:lnTo>
                    <a:pt x="113" y="343"/>
                  </a:lnTo>
                  <a:lnTo>
                    <a:pt x="120" y="341"/>
                  </a:lnTo>
                  <a:lnTo>
                    <a:pt x="127" y="339"/>
                  </a:lnTo>
                  <a:lnTo>
                    <a:pt x="134" y="337"/>
                  </a:lnTo>
                  <a:lnTo>
                    <a:pt x="143" y="333"/>
                  </a:lnTo>
                  <a:lnTo>
                    <a:pt x="152" y="331"/>
                  </a:lnTo>
                  <a:lnTo>
                    <a:pt x="162" y="327"/>
                  </a:lnTo>
                  <a:lnTo>
                    <a:pt x="171" y="326"/>
                  </a:lnTo>
                  <a:lnTo>
                    <a:pt x="179" y="324"/>
                  </a:lnTo>
                  <a:lnTo>
                    <a:pt x="187" y="320"/>
                  </a:lnTo>
                  <a:lnTo>
                    <a:pt x="195" y="318"/>
                  </a:lnTo>
                  <a:lnTo>
                    <a:pt x="203" y="316"/>
                  </a:lnTo>
                  <a:lnTo>
                    <a:pt x="209" y="316"/>
                  </a:lnTo>
                  <a:lnTo>
                    <a:pt x="216" y="314"/>
                  </a:lnTo>
                  <a:lnTo>
                    <a:pt x="222" y="312"/>
                  </a:lnTo>
                  <a:lnTo>
                    <a:pt x="228" y="312"/>
                  </a:lnTo>
                  <a:lnTo>
                    <a:pt x="233" y="310"/>
                  </a:lnTo>
                  <a:lnTo>
                    <a:pt x="239" y="310"/>
                  </a:lnTo>
                  <a:lnTo>
                    <a:pt x="243" y="310"/>
                  </a:lnTo>
                  <a:lnTo>
                    <a:pt x="248" y="310"/>
                  </a:lnTo>
                  <a:lnTo>
                    <a:pt x="252" y="308"/>
                  </a:lnTo>
                  <a:lnTo>
                    <a:pt x="255" y="308"/>
                  </a:lnTo>
                  <a:lnTo>
                    <a:pt x="255" y="349"/>
                  </a:lnTo>
                  <a:lnTo>
                    <a:pt x="252" y="349"/>
                  </a:lnTo>
                  <a:lnTo>
                    <a:pt x="248" y="349"/>
                  </a:lnTo>
                  <a:lnTo>
                    <a:pt x="243" y="349"/>
                  </a:lnTo>
                  <a:lnTo>
                    <a:pt x="239" y="350"/>
                  </a:lnTo>
                  <a:lnTo>
                    <a:pt x="233" y="350"/>
                  </a:lnTo>
                  <a:lnTo>
                    <a:pt x="228" y="352"/>
                  </a:lnTo>
                  <a:lnTo>
                    <a:pt x="222" y="352"/>
                  </a:lnTo>
                  <a:lnTo>
                    <a:pt x="216" y="354"/>
                  </a:lnTo>
                  <a:lnTo>
                    <a:pt x="209" y="356"/>
                  </a:lnTo>
                  <a:lnTo>
                    <a:pt x="203" y="358"/>
                  </a:lnTo>
                  <a:lnTo>
                    <a:pt x="195" y="362"/>
                  </a:lnTo>
                  <a:lnTo>
                    <a:pt x="187" y="364"/>
                  </a:lnTo>
                  <a:lnTo>
                    <a:pt x="179" y="366"/>
                  </a:lnTo>
                  <a:lnTo>
                    <a:pt x="171" y="370"/>
                  </a:lnTo>
                  <a:lnTo>
                    <a:pt x="162" y="372"/>
                  </a:lnTo>
                  <a:lnTo>
                    <a:pt x="152" y="375"/>
                  </a:lnTo>
                  <a:lnTo>
                    <a:pt x="143" y="379"/>
                  </a:lnTo>
                  <a:lnTo>
                    <a:pt x="134" y="383"/>
                  </a:lnTo>
                  <a:lnTo>
                    <a:pt x="126" y="387"/>
                  </a:lnTo>
                  <a:lnTo>
                    <a:pt x="118" y="391"/>
                  </a:lnTo>
                  <a:lnTo>
                    <a:pt x="110" y="394"/>
                  </a:lnTo>
                  <a:lnTo>
                    <a:pt x="102" y="396"/>
                  </a:lnTo>
                  <a:lnTo>
                    <a:pt x="96" y="400"/>
                  </a:lnTo>
                  <a:lnTo>
                    <a:pt x="89" y="404"/>
                  </a:lnTo>
                  <a:lnTo>
                    <a:pt x="84" y="406"/>
                  </a:lnTo>
                  <a:lnTo>
                    <a:pt x="78" y="410"/>
                  </a:lnTo>
                  <a:lnTo>
                    <a:pt x="73" y="412"/>
                  </a:lnTo>
                  <a:lnTo>
                    <a:pt x="68" y="416"/>
                  </a:lnTo>
                  <a:lnTo>
                    <a:pt x="64" y="417"/>
                  </a:lnTo>
                  <a:lnTo>
                    <a:pt x="61" y="419"/>
                  </a:lnTo>
                  <a:lnTo>
                    <a:pt x="57" y="421"/>
                  </a:lnTo>
                  <a:lnTo>
                    <a:pt x="55" y="425"/>
                  </a:lnTo>
                  <a:lnTo>
                    <a:pt x="48" y="429"/>
                  </a:lnTo>
                  <a:lnTo>
                    <a:pt x="44" y="431"/>
                  </a:lnTo>
                  <a:lnTo>
                    <a:pt x="39" y="435"/>
                  </a:lnTo>
                  <a:lnTo>
                    <a:pt x="34" y="437"/>
                  </a:lnTo>
                  <a:lnTo>
                    <a:pt x="31" y="440"/>
                  </a:lnTo>
                  <a:lnTo>
                    <a:pt x="28" y="442"/>
                  </a:lnTo>
                  <a:lnTo>
                    <a:pt x="25" y="444"/>
                  </a:lnTo>
                  <a:lnTo>
                    <a:pt x="23" y="446"/>
                  </a:lnTo>
                  <a:lnTo>
                    <a:pt x="21" y="448"/>
                  </a:lnTo>
                  <a:lnTo>
                    <a:pt x="19" y="448"/>
                  </a:lnTo>
                  <a:lnTo>
                    <a:pt x="17" y="446"/>
                  </a:lnTo>
                  <a:lnTo>
                    <a:pt x="14" y="442"/>
                  </a:lnTo>
                  <a:lnTo>
                    <a:pt x="13" y="439"/>
                  </a:lnTo>
                  <a:lnTo>
                    <a:pt x="11" y="433"/>
                  </a:lnTo>
                  <a:lnTo>
                    <a:pt x="9" y="427"/>
                  </a:lnTo>
                  <a:lnTo>
                    <a:pt x="7" y="419"/>
                  </a:lnTo>
                  <a:lnTo>
                    <a:pt x="6" y="412"/>
                  </a:lnTo>
                  <a:lnTo>
                    <a:pt x="3" y="406"/>
                  </a:lnTo>
                  <a:lnTo>
                    <a:pt x="2" y="400"/>
                  </a:lnTo>
                  <a:lnTo>
                    <a:pt x="1" y="394"/>
                  </a:lnTo>
                  <a:lnTo>
                    <a:pt x="1" y="389"/>
                  </a:lnTo>
                  <a:lnTo>
                    <a:pt x="0" y="385"/>
                  </a:lnTo>
                  <a:lnTo>
                    <a:pt x="1" y="379"/>
                  </a:lnTo>
                  <a:lnTo>
                    <a:pt x="1" y="375"/>
                  </a:lnTo>
                  <a:lnTo>
                    <a:pt x="2" y="373"/>
                  </a:lnTo>
                  <a:lnTo>
                    <a:pt x="2" y="370"/>
                  </a:lnTo>
                  <a:lnTo>
                    <a:pt x="4" y="368"/>
                  </a:lnTo>
                  <a:lnTo>
                    <a:pt x="6" y="364"/>
                  </a:lnTo>
                  <a:lnTo>
                    <a:pt x="9" y="360"/>
                  </a:lnTo>
                  <a:lnTo>
                    <a:pt x="12" y="356"/>
                  </a:lnTo>
                  <a:lnTo>
                    <a:pt x="15" y="352"/>
                  </a:lnTo>
                  <a:lnTo>
                    <a:pt x="20" y="349"/>
                  </a:lnTo>
                  <a:lnTo>
                    <a:pt x="25" y="345"/>
                  </a:lnTo>
                  <a:lnTo>
                    <a:pt x="30" y="341"/>
                  </a:lnTo>
                  <a:lnTo>
                    <a:pt x="34" y="337"/>
                  </a:lnTo>
                  <a:lnTo>
                    <a:pt x="39" y="331"/>
                  </a:lnTo>
                  <a:lnTo>
                    <a:pt x="43" y="326"/>
                  </a:lnTo>
                  <a:lnTo>
                    <a:pt x="47" y="320"/>
                  </a:lnTo>
                  <a:lnTo>
                    <a:pt x="53" y="312"/>
                  </a:lnTo>
                  <a:lnTo>
                    <a:pt x="57" y="305"/>
                  </a:lnTo>
                  <a:lnTo>
                    <a:pt x="59" y="301"/>
                  </a:lnTo>
                  <a:lnTo>
                    <a:pt x="63" y="297"/>
                  </a:lnTo>
                  <a:lnTo>
                    <a:pt x="65" y="293"/>
                  </a:lnTo>
                  <a:lnTo>
                    <a:pt x="68" y="287"/>
                  </a:lnTo>
                  <a:lnTo>
                    <a:pt x="76" y="276"/>
                  </a:lnTo>
                  <a:lnTo>
                    <a:pt x="83" y="264"/>
                  </a:lnTo>
                  <a:lnTo>
                    <a:pt x="91" y="249"/>
                  </a:lnTo>
                  <a:lnTo>
                    <a:pt x="100" y="232"/>
                  </a:lnTo>
                  <a:lnTo>
                    <a:pt x="110" y="215"/>
                  </a:lnTo>
                  <a:lnTo>
                    <a:pt x="121" y="193"/>
                  </a:lnTo>
                  <a:lnTo>
                    <a:pt x="131" y="174"/>
                  </a:lnTo>
                  <a:lnTo>
                    <a:pt x="141" y="155"/>
                  </a:lnTo>
                  <a:lnTo>
                    <a:pt x="149" y="140"/>
                  </a:lnTo>
                  <a:lnTo>
                    <a:pt x="156" y="125"/>
                  </a:lnTo>
                  <a:lnTo>
                    <a:pt x="163" y="111"/>
                  </a:lnTo>
                  <a:lnTo>
                    <a:pt x="168" y="98"/>
                  </a:lnTo>
                  <a:lnTo>
                    <a:pt x="173" y="88"/>
                  </a:lnTo>
                  <a:lnTo>
                    <a:pt x="176" y="79"/>
                  </a:lnTo>
                  <a:lnTo>
                    <a:pt x="176" y="79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94"/>
            <p:cNvSpPr/>
            <p:nvPr/>
          </p:nvSpPr>
          <p:spPr bwMode="auto">
            <a:xfrm>
              <a:off x="6764338" y="3735388"/>
              <a:ext cx="131763" cy="157163"/>
            </a:xfrm>
            <a:custGeom>
              <a:avLst/>
              <a:gdLst>
                <a:gd name="T0" fmla="*/ 83 w 83"/>
                <a:gd name="T1" fmla="*/ 159 h 197"/>
                <a:gd name="T2" fmla="*/ 81 w 83"/>
                <a:gd name="T3" fmla="*/ 168 h 197"/>
                <a:gd name="T4" fmla="*/ 80 w 83"/>
                <a:gd name="T5" fmla="*/ 176 h 197"/>
                <a:gd name="T6" fmla="*/ 79 w 83"/>
                <a:gd name="T7" fmla="*/ 184 h 197"/>
                <a:gd name="T8" fmla="*/ 78 w 83"/>
                <a:gd name="T9" fmla="*/ 188 h 197"/>
                <a:gd name="T10" fmla="*/ 77 w 83"/>
                <a:gd name="T11" fmla="*/ 193 h 197"/>
                <a:gd name="T12" fmla="*/ 76 w 83"/>
                <a:gd name="T13" fmla="*/ 195 h 197"/>
                <a:gd name="T14" fmla="*/ 76 w 83"/>
                <a:gd name="T15" fmla="*/ 197 h 197"/>
                <a:gd name="T16" fmla="*/ 75 w 83"/>
                <a:gd name="T17" fmla="*/ 197 h 197"/>
                <a:gd name="T18" fmla="*/ 73 w 83"/>
                <a:gd name="T19" fmla="*/ 197 h 197"/>
                <a:gd name="T20" fmla="*/ 70 w 83"/>
                <a:gd name="T21" fmla="*/ 195 h 197"/>
                <a:gd name="T22" fmla="*/ 67 w 83"/>
                <a:gd name="T23" fmla="*/ 193 h 197"/>
                <a:gd name="T24" fmla="*/ 65 w 83"/>
                <a:gd name="T25" fmla="*/ 189 h 197"/>
                <a:gd name="T26" fmla="*/ 62 w 83"/>
                <a:gd name="T27" fmla="*/ 184 h 197"/>
                <a:gd name="T28" fmla="*/ 59 w 83"/>
                <a:gd name="T29" fmla="*/ 178 h 197"/>
                <a:gd name="T30" fmla="*/ 56 w 83"/>
                <a:gd name="T31" fmla="*/ 172 h 197"/>
                <a:gd name="T32" fmla="*/ 53 w 83"/>
                <a:gd name="T33" fmla="*/ 165 h 197"/>
                <a:gd name="T34" fmla="*/ 50 w 83"/>
                <a:gd name="T35" fmla="*/ 157 h 197"/>
                <a:gd name="T36" fmla="*/ 45 w 83"/>
                <a:gd name="T37" fmla="*/ 149 h 197"/>
                <a:gd name="T38" fmla="*/ 41 w 83"/>
                <a:gd name="T39" fmla="*/ 140 h 197"/>
                <a:gd name="T40" fmla="*/ 35 w 83"/>
                <a:gd name="T41" fmla="*/ 128 h 197"/>
                <a:gd name="T42" fmla="*/ 31 w 83"/>
                <a:gd name="T43" fmla="*/ 115 h 197"/>
                <a:gd name="T44" fmla="*/ 26 w 83"/>
                <a:gd name="T45" fmla="*/ 101 h 197"/>
                <a:gd name="T46" fmla="*/ 21 w 83"/>
                <a:gd name="T47" fmla="*/ 88 h 197"/>
                <a:gd name="T48" fmla="*/ 17 w 83"/>
                <a:gd name="T49" fmla="*/ 71 h 197"/>
                <a:gd name="T50" fmla="*/ 14 w 83"/>
                <a:gd name="T51" fmla="*/ 63 h 197"/>
                <a:gd name="T52" fmla="*/ 12 w 83"/>
                <a:gd name="T53" fmla="*/ 55 h 197"/>
                <a:gd name="T54" fmla="*/ 10 w 83"/>
                <a:gd name="T55" fmla="*/ 50 h 197"/>
                <a:gd name="T56" fmla="*/ 8 w 83"/>
                <a:gd name="T57" fmla="*/ 42 h 197"/>
                <a:gd name="T58" fmla="*/ 7 w 83"/>
                <a:gd name="T59" fmla="*/ 36 h 197"/>
                <a:gd name="T60" fmla="*/ 4 w 83"/>
                <a:gd name="T61" fmla="*/ 31 h 197"/>
                <a:gd name="T62" fmla="*/ 2 w 83"/>
                <a:gd name="T63" fmla="*/ 21 h 197"/>
                <a:gd name="T64" fmla="*/ 1 w 83"/>
                <a:gd name="T65" fmla="*/ 13 h 197"/>
                <a:gd name="T66" fmla="*/ 0 w 83"/>
                <a:gd name="T67" fmla="*/ 8 h 197"/>
                <a:gd name="T68" fmla="*/ 0 w 83"/>
                <a:gd name="T69" fmla="*/ 4 h 197"/>
                <a:gd name="T70" fmla="*/ 0 w 83"/>
                <a:gd name="T71" fmla="*/ 0 h 197"/>
                <a:gd name="T72" fmla="*/ 1 w 83"/>
                <a:gd name="T73" fmla="*/ 0 h 197"/>
                <a:gd name="T74" fmla="*/ 3 w 83"/>
                <a:gd name="T75" fmla="*/ 2 h 197"/>
                <a:gd name="T76" fmla="*/ 6 w 83"/>
                <a:gd name="T77" fmla="*/ 2 h 197"/>
                <a:gd name="T78" fmla="*/ 8 w 83"/>
                <a:gd name="T79" fmla="*/ 4 h 197"/>
                <a:gd name="T80" fmla="*/ 11 w 83"/>
                <a:gd name="T81" fmla="*/ 6 h 197"/>
                <a:gd name="T82" fmla="*/ 14 w 83"/>
                <a:gd name="T83" fmla="*/ 8 h 197"/>
                <a:gd name="T84" fmla="*/ 18 w 83"/>
                <a:gd name="T85" fmla="*/ 10 h 197"/>
                <a:gd name="T86" fmla="*/ 22 w 83"/>
                <a:gd name="T87" fmla="*/ 11 h 197"/>
                <a:gd name="T88" fmla="*/ 25 w 83"/>
                <a:gd name="T89" fmla="*/ 13 h 197"/>
                <a:gd name="T90" fmla="*/ 30 w 83"/>
                <a:gd name="T91" fmla="*/ 17 h 197"/>
                <a:gd name="T92" fmla="*/ 35 w 83"/>
                <a:gd name="T93" fmla="*/ 23 h 197"/>
                <a:gd name="T94" fmla="*/ 40 w 83"/>
                <a:gd name="T95" fmla="*/ 31 h 197"/>
                <a:gd name="T96" fmla="*/ 45 w 83"/>
                <a:gd name="T97" fmla="*/ 38 h 197"/>
                <a:gd name="T98" fmla="*/ 51 w 83"/>
                <a:gd name="T99" fmla="*/ 46 h 197"/>
                <a:gd name="T100" fmla="*/ 57 w 83"/>
                <a:gd name="T101" fmla="*/ 55 h 197"/>
                <a:gd name="T102" fmla="*/ 64 w 83"/>
                <a:gd name="T103" fmla="*/ 65 h 197"/>
                <a:gd name="T104" fmla="*/ 69 w 83"/>
                <a:gd name="T105" fmla="*/ 78 h 197"/>
                <a:gd name="T106" fmla="*/ 74 w 83"/>
                <a:gd name="T107" fmla="*/ 90 h 197"/>
                <a:gd name="T108" fmla="*/ 77 w 83"/>
                <a:gd name="T109" fmla="*/ 103 h 197"/>
                <a:gd name="T110" fmla="*/ 80 w 83"/>
                <a:gd name="T111" fmla="*/ 115 h 197"/>
                <a:gd name="T112" fmla="*/ 81 w 83"/>
                <a:gd name="T113" fmla="*/ 126 h 197"/>
                <a:gd name="T114" fmla="*/ 83 w 83"/>
                <a:gd name="T115" fmla="*/ 138 h 197"/>
                <a:gd name="T116" fmla="*/ 83 w 83"/>
                <a:gd name="T117" fmla="*/ 149 h 197"/>
                <a:gd name="T118" fmla="*/ 83 w 83"/>
                <a:gd name="T119" fmla="*/ 159 h 197"/>
                <a:gd name="T120" fmla="*/ 83 w 83"/>
                <a:gd name="T121" fmla="*/ 15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" h="197">
                  <a:moveTo>
                    <a:pt x="83" y="159"/>
                  </a:moveTo>
                  <a:lnTo>
                    <a:pt x="81" y="168"/>
                  </a:lnTo>
                  <a:lnTo>
                    <a:pt x="80" y="176"/>
                  </a:lnTo>
                  <a:lnTo>
                    <a:pt x="79" y="184"/>
                  </a:lnTo>
                  <a:lnTo>
                    <a:pt x="78" y="188"/>
                  </a:lnTo>
                  <a:lnTo>
                    <a:pt x="77" y="193"/>
                  </a:lnTo>
                  <a:lnTo>
                    <a:pt x="76" y="195"/>
                  </a:lnTo>
                  <a:lnTo>
                    <a:pt x="76" y="197"/>
                  </a:lnTo>
                  <a:lnTo>
                    <a:pt x="75" y="197"/>
                  </a:lnTo>
                  <a:lnTo>
                    <a:pt x="73" y="197"/>
                  </a:lnTo>
                  <a:lnTo>
                    <a:pt x="70" y="195"/>
                  </a:lnTo>
                  <a:lnTo>
                    <a:pt x="67" y="193"/>
                  </a:lnTo>
                  <a:lnTo>
                    <a:pt x="65" y="189"/>
                  </a:lnTo>
                  <a:lnTo>
                    <a:pt x="62" y="184"/>
                  </a:lnTo>
                  <a:lnTo>
                    <a:pt x="59" y="178"/>
                  </a:lnTo>
                  <a:lnTo>
                    <a:pt x="56" y="172"/>
                  </a:lnTo>
                  <a:lnTo>
                    <a:pt x="53" y="165"/>
                  </a:lnTo>
                  <a:lnTo>
                    <a:pt x="50" y="157"/>
                  </a:lnTo>
                  <a:lnTo>
                    <a:pt x="45" y="149"/>
                  </a:lnTo>
                  <a:lnTo>
                    <a:pt x="41" y="140"/>
                  </a:lnTo>
                  <a:lnTo>
                    <a:pt x="35" y="128"/>
                  </a:lnTo>
                  <a:lnTo>
                    <a:pt x="31" y="115"/>
                  </a:lnTo>
                  <a:lnTo>
                    <a:pt x="26" y="101"/>
                  </a:lnTo>
                  <a:lnTo>
                    <a:pt x="21" y="88"/>
                  </a:lnTo>
                  <a:lnTo>
                    <a:pt x="17" y="71"/>
                  </a:lnTo>
                  <a:lnTo>
                    <a:pt x="14" y="63"/>
                  </a:lnTo>
                  <a:lnTo>
                    <a:pt x="12" y="55"/>
                  </a:lnTo>
                  <a:lnTo>
                    <a:pt x="10" y="50"/>
                  </a:lnTo>
                  <a:lnTo>
                    <a:pt x="8" y="42"/>
                  </a:lnTo>
                  <a:lnTo>
                    <a:pt x="7" y="36"/>
                  </a:lnTo>
                  <a:lnTo>
                    <a:pt x="4" y="31"/>
                  </a:lnTo>
                  <a:lnTo>
                    <a:pt x="2" y="21"/>
                  </a:lnTo>
                  <a:lnTo>
                    <a:pt x="1" y="13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6" y="2"/>
                  </a:lnTo>
                  <a:lnTo>
                    <a:pt x="8" y="4"/>
                  </a:lnTo>
                  <a:lnTo>
                    <a:pt x="11" y="6"/>
                  </a:lnTo>
                  <a:lnTo>
                    <a:pt x="14" y="8"/>
                  </a:lnTo>
                  <a:lnTo>
                    <a:pt x="18" y="10"/>
                  </a:lnTo>
                  <a:lnTo>
                    <a:pt x="22" y="11"/>
                  </a:lnTo>
                  <a:lnTo>
                    <a:pt x="25" y="13"/>
                  </a:lnTo>
                  <a:lnTo>
                    <a:pt x="30" y="17"/>
                  </a:lnTo>
                  <a:lnTo>
                    <a:pt x="35" y="23"/>
                  </a:lnTo>
                  <a:lnTo>
                    <a:pt x="40" y="31"/>
                  </a:lnTo>
                  <a:lnTo>
                    <a:pt x="45" y="38"/>
                  </a:lnTo>
                  <a:lnTo>
                    <a:pt x="51" y="46"/>
                  </a:lnTo>
                  <a:lnTo>
                    <a:pt x="57" y="55"/>
                  </a:lnTo>
                  <a:lnTo>
                    <a:pt x="64" y="65"/>
                  </a:lnTo>
                  <a:lnTo>
                    <a:pt x="69" y="78"/>
                  </a:lnTo>
                  <a:lnTo>
                    <a:pt x="74" y="90"/>
                  </a:lnTo>
                  <a:lnTo>
                    <a:pt x="77" y="103"/>
                  </a:lnTo>
                  <a:lnTo>
                    <a:pt x="80" y="115"/>
                  </a:lnTo>
                  <a:lnTo>
                    <a:pt x="81" y="126"/>
                  </a:lnTo>
                  <a:lnTo>
                    <a:pt x="83" y="138"/>
                  </a:lnTo>
                  <a:lnTo>
                    <a:pt x="83" y="149"/>
                  </a:lnTo>
                  <a:lnTo>
                    <a:pt x="83" y="159"/>
                  </a:lnTo>
                  <a:lnTo>
                    <a:pt x="83" y="159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95"/>
            <p:cNvSpPr/>
            <p:nvPr/>
          </p:nvSpPr>
          <p:spPr bwMode="auto">
            <a:xfrm>
              <a:off x="6561138" y="3852863"/>
              <a:ext cx="152400" cy="371475"/>
            </a:xfrm>
            <a:custGeom>
              <a:avLst/>
              <a:gdLst>
                <a:gd name="T0" fmla="*/ 96 w 96"/>
                <a:gd name="T1" fmla="*/ 88 h 467"/>
                <a:gd name="T2" fmla="*/ 94 w 96"/>
                <a:gd name="T3" fmla="*/ 108 h 467"/>
                <a:gd name="T4" fmla="*/ 93 w 96"/>
                <a:gd name="T5" fmla="*/ 123 h 467"/>
                <a:gd name="T6" fmla="*/ 92 w 96"/>
                <a:gd name="T7" fmla="*/ 146 h 467"/>
                <a:gd name="T8" fmla="*/ 92 w 96"/>
                <a:gd name="T9" fmla="*/ 176 h 467"/>
                <a:gd name="T10" fmla="*/ 93 w 96"/>
                <a:gd name="T11" fmla="*/ 213 h 467"/>
                <a:gd name="T12" fmla="*/ 94 w 96"/>
                <a:gd name="T13" fmla="*/ 259 h 467"/>
                <a:gd name="T14" fmla="*/ 94 w 96"/>
                <a:gd name="T15" fmla="*/ 307 h 467"/>
                <a:gd name="T16" fmla="*/ 92 w 96"/>
                <a:gd name="T17" fmla="*/ 347 h 467"/>
                <a:gd name="T18" fmla="*/ 90 w 96"/>
                <a:gd name="T19" fmla="*/ 381 h 467"/>
                <a:gd name="T20" fmla="*/ 86 w 96"/>
                <a:gd name="T21" fmla="*/ 408 h 467"/>
                <a:gd name="T22" fmla="*/ 82 w 96"/>
                <a:gd name="T23" fmla="*/ 427 h 467"/>
                <a:gd name="T24" fmla="*/ 73 w 96"/>
                <a:gd name="T25" fmla="*/ 448 h 467"/>
                <a:gd name="T26" fmla="*/ 64 w 96"/>
                <a:gd name="T27" fmla="*/ 462 h 467"/>
                <a:gd name="T28" fmla="*/ 57 w 96"/>
                <a:gd name="T29" fmla="*/ 467 h 467"/>
                <a:gd name="T30" fmla="*/ 52 w 96"/>
                <a:gd name="T31" fmla="*/ 462 h 467"/>
                <a:gd name="T32" fmla="*/ 49 w 96"/>
                <a:gd name="T33" fmla="*/ 448 h 467"/>
                <a:gd name="T34" fmla="*/ 46 w 96"/>
                <a:gd name="T35" fmla="*/ 423 h 467"/>
                <a:gd name="T36" fmla="*/ 38 w 96"/>
                <a:gd name="T37" fmla="*/ 393 h 467"/>
                <a:gd name="T38" fmla="*/ 26 w 96"/>
                <a:gd name="T39" fmla="*/ 362 h 467"/>
                <a:gd name="T40" fmla="*/ 10 w 96"/>
                <a:gd name="T41" fmla="*/ 333 h 467"/>
                <a:gd name="T42" fmla="*/ 1 w 96"/>
                <a:gd name="T43" fmla="*/ 312 h 467"/>
                <a:gd name="T44" fmla="*/ 1 w 96"/>
                <a:gd name="T45" fmla="*/ 297 h 467"/>
                <a:gd name="T46" fmla="*/ 7 w 96"/>
                <a:gd name="T47" fmla="*/ 295 h 467"/>
                <a:gd name="T48" fmla="*/ 19 w 96"/>
                <a:gd name="T49" fmla="*/ 303 h 467"/>
                <a:gd name="T50" fmla="*/ 36 w 96"/>
                <a:gd name="T51" fmla="*/ 316 h 467"/>
                <a:gd name="T52" fmla="*/ 49 w 96"/>
                <a:gd name="T53" fmla="*/ 322 h 467"/>
                <a:gd name="T54" fmla="*/ 55 w 96"/>
                <a:gd name="T55" fmla="*/ 320 h 467"/>
                <a:gd name="T56" fmla="*/ 58 w 96"/>
                <a:gd name="T57" fmla="*/ 316 h 467"/>
                <a:gd name="T58" fmla="*/ 59 w 96"/>
                <a:gd name="T59" fmla="*/ 305 h 467"/>
                <a:gd name="T60" fmla="*/ 59 w 96"/>
                <a:gd name="T61" fmla="*/ 291 h 467"/>
                <a:gd name="T62" fmla="*/ 60 w 96"/>
                <a:gd name="T63" fmla="*/ 270 h 467"/>
                <a:gd name="T64" fmla="*/ 60 w 96"/>
                <a:gd name="T65" fmla="*/ 245 h 467"/>
                <a:gd name="T66" fmla="*/ 60 w 96"/>
                <a:gd name="T67" fmla="*/ 207 h 467"/>
                <a:gd name="T68" fmla="*/ 59 w 96"/>
                <a:gd name="T69" fmla="*/ 157 h 467"/>
                <a:gd name="T70" fmla="*/ 58 w 96"/>
                <a:gd name="T71" fmla="*/ 115 h 467"/>
                <a:gd name="T72" fmla="*/ 55 w 96"/>
                <a:gd name="T73" fmla="*/ 83 h 467"/>
                <a:gd name="T74" fmla="*/ 52 w 96"/>
                <a:gd name="T75" fmla="*/ 46 h 467"/>
                <a:gd name="T76" fmla="*/ 49 w 96"/>
                <a:gd name="T77" fmla="*/ 0 h 467"/>
                <a:gd name="T78" fmla="*/ 64 w 96"/>
                <a:gd name="T79" fmla="*/ 18 h 467"/>
                <a:gd name="T80" fmla="*/ 75 w 96"/>
                <a:gd name="T81" fmla="*/ 33 h 467"/>
                <a:gd name="T82" fmla="*/ 84 w 96"/>
                <a:gd name="T83" fmla="*/ 46 h 467"/>
                <a:gd name="T84" fmla="*/ 90 w 96"/>
                <a:gd name="T85" fmla="*/ 60 h 467"/>
                <a:gd name="T86" fmla="*/ 94 w 96"/>
                <a:gd name="T87" fmla="*/ 73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" h="467">
                  <a:moveTo>
                    <a:pt x="94" y="73"/>
                  </a:moveTo>
                  <a:lnTo>
                    <a:pt x="95" y="81"/>
                  </a:lnTo>
                  <a:lnTo>
                    <a:pt x="96" y="88"/>
                  </a:lnTo>
                  <a:lnTo>
                    <a:pt x="95" y="96"/>
                  </a:lnTo>
                  <a:lnTo>
                    <a:pt x="94" y="106"/>
                  </a:lnTo>
                  <a:lnTo>
                    <a:pt x="94" y="108"/>
                  </a:lnTo>
                  <a:lnTo>
                    <a:pt x="93" y="113"/>
                  </a:lnTo>
                  <a:lnTo>
                    <a:pt x="93" y="117"/>
                  </a:lnTo>
                  <a:lnTo>
                    <a:pt x="93" y="123"/>
                  </a:lnTo>
                  <a:lnTo>
                    <a:pt x="92" y="131"/>
                  </a:lnTo>
                  <a:lnTo>
                    <a:pt x="92" y="138"/>
                  </a:lnTo>
                  <a:lnTo>
                    <a:pt x="92" y="146"/>
                  </a:lnTo>
                  <a:lnTo>
                    <a:pt x="92" y="155"/>
                  </a:lnTo>
                  <a:lnTo>
                    <a:pt x="92" y="165"/>
                  </a:lnTo>
                  <a:lnTo>
                    <a:pt x="92" y="176"/>
                  </a:lnTo>
                  <a:lnTo>
                    <a:pt x="92" y="188"/>
                  </a:lnTo>
                  <a:lnTo>
                    <a:pt x="93" y="199"/>
                  </a:lnTo>
                  <a:lnTo>
                    <a:pt x="93" y="213"/>
                  </a:lnTo>
                  <a:lnTo>
                    <a:pt x="93" y="228"/>
                  </a:lnTo>
                  <a:lnTo>
                    <a:pt x="94" y="242"/>
                  </a:lnTo>
                  <a:lnTo>
                    <a:pt x="94" y="259"/>
                  </a:lnTo>
                  <a:lnTo>
                    <a:pt x="94" y="276"/>
                  </a:lnTo>
                  <a:lnTo>
                    <a:pt x="94" y="291"/>
                  </a:lnTo>
                  <a:lnTo>
                    <a:pt x="94" y="307"/>
                  </a:lnTo>
                  <a:lnTo>
                    <a:pt x="93" y="322"/>
                  </a:lnTo>
                  <a:lnTo>
                    <a:pt x="93" y="335"/>
                  </a:lnTo>
                  <a:lnTo>
                    <a:pt x="92" y="347"/>
                  </a:lnTo>
                  <a:lnTo>
                    <a:pt x="91" y="360"/>
                  </a:lnTo>
                  <a:lnTo>
                    <a:pt x="91" y="370"/>
                  </a:lnTo>
                  <a:lnTo>
                    <a:pt x="90" y="381"/>
                  </a:lnTo>
                  <a:lnTo>
                    <a:pt x="88" y="391"/>
                  </a:lnTo>
                  <a:lnTo>
                    <a:pt x="87" y="400"/>
                  </a:lnTo>
                  <a:lnTo>
                    <a:pt x="86" y="408"/>
                  </a:lnTo>
                  <a:lnTo>
                    <a:pt x="85" y="416"/>
                  </a:lnTo>
                  <a:lnTo>
                    <a:pt x="84" y="422"/>
                  </a:lnTo>
                  <a:lnTo>
                    <a:pt x="82" y="427"/>
                  </a:lnTo>
                  <a:lnTo>
                    <a:pt x="81" y="433"/>
                  </a:lnTo>
                  <a:lnTo>
                    <a:pt x="77" y="441"/>
                  </a:lnTo>
                  <a:lnTo>
                    <a:pt x="73" y="448"/>
                  </a:lnTo>
                  <a:lnTo>
                    <a:pt x="70" y="454"/>
                  </a:lnTo>
                  <a:lnTo>
                    <a:pt x="66" y="458"/>
                  </a:lnTo>
                  <a:lnTo>
                    <a:pt x="64" y="462"/>
                  </a:lnTo>
                  <a:lnTo>
                    <a:pt x="61" y="464"/>
                  </a:lnTo>
                  <a:lnTo>
                    <a:pt x="59" y="466"/>
                  </a:lnTo>
                  <a:lnTo>
                    <a:pt x="57" y="467"/>
                  </a:lnTo>
                  <a:lnTo>
                    <a:pt x="55" y="466"/>
                  </a:lnTo>
                  <a:lnTo>
                    <a:pt x="53" y="464"/>
                  </a:lnTo>
                  <a:lnTo>
                    <a:pt x="52" y="462"/>
                  </a:lnTo>
                  <a:lnTo>
                    <a:pt x="51" y="458"/>
                  </a:lnTo>
                  <a:lnTo>
                    <a:pt x="50" y="454"/>
                  </a:lnTo>
                  <a:lnTo>
                    <a:pt x="49" y="448"/>
                  </a:lnTo>
                  <a:lnTo>
                    <a:pt x="48" y="441"/>
                  </a:lnTo>
                  <a:lnTo>
                    <a:pt x="47" y="433"/>
                  </a:lnTo>
                  <a:lnTo>
                    <a:pt x="46" y="423"/>
                  </a:lnTo>
                  <a:lnTo>
                    <a:pt x="43" y="414"/>
                  </a:lnTo>
                  <a:lnTo>
                    <a:pt x="41" y="402"/>
                  </a:lnTo>
                  <a:lnTo>
                    <a:pt x="38" y="393"/>
                  </a:lnTo>
                  <a:lnTo>
                    <a:pt x="35" y="383"/>
                  </a:lnTo>
                  <a:lnTo>
                    <a:pt x="30" y="372"/>
                  </a:lnTo>
                  <a:lnTo>
                    <a:pt x="26" y="362"/>
                  </a:lnTo>
                  <a:lnTo>
                    <a:pt x="20" y="351"/>
                  </a:lnTo>
                  <a:lnTo>
                    <a:pt x="15" y="341"/>
                  </a:lnTo>
                  <a:lnTo>
                    <a:pt x="10" y="333"/>
                  </a:lnTo>
                  <a:lnTo>
                    <a:pt x="7" y="326"/>
                  </a:lnTo>
                  <a:lnTo>
                    <a:pt x="4" y="318"/>
                  </a:lnTo>
                  <a:lnTo>
                    <a:pt x="1" y="312"/>
                  </a:lnTo>
                  <a:lnTo>
                    <a:pt x="1" y="307"/>
                  </a:lnTo>
                  <a:lnTo>
                    <a:pt x="0" y="301"/>
                  </a:lnTo>
                  <a:lnTo>
                    <a:pt x="1" y="297"/>
                  </a:lnTo>
                  <a:lnTo>
                    <a:pt x="3" y="295"/>
                  </a:lnTo>
                  <a:lnTo>
                    <a:pt x="5" y="295"/>
                  </a:lnTo>
                  <a:lnTo>
                    <a:pt x="7" y="295"/>
                  </a:lnTo>
                  <a:lnTo>
                    <a:pt x="10" y="297"/>
                  </a:lnTo>
                  <a:lnTo>
                    <a:pt x="14" y="299"/>
                  </a:lnTo>
                  <a:lnTo>
                    <a:pt x="19" y="303"/>
                  </a:lnTo>
                  <a:lnTo>
                    <a:pt x="25" y="307"/>
                  </a:lnTo>
                  <a:lnTo>
                    <a:pt x="30" y="312"/>
                  </a:lnTo>
                  <a:lnTo>
                    <a:pt x="36" y="316"/>
                  </a:lnTo>
                  <a:lnTo>
                    <a:pt x="41" y="320"/>
                  </a:lnTo>
                  <a:lnTo>
                    <a:pt x="46" y="322"/>
                  </a:lnTo>
                  <a:lnTo>
                    <a:pt x="49" y="322"/>
                  </a:lnTo>
                  <a:lnTo>
                    <a:pt x="52" y="322"/>
                  </a:lnTo>
                  <a:lnTo>
                    <a:pt x="54" y="322"/>
                  </a:lnTo>
                  <a:lnTo>
                    <a:pt x="55" y="320"/>
                  </a:lnTo>
                  <a:lnTo>
                    <a:pt x="57" y="318"/>
                  </a:lnTo>
                  <a:lnTo>
                    <a:pt x="58" y="318"/>
                  </a:lnTo>
                  <a:lnTo>
                    <a:pt x="58" y="316"/>
                  </a:lnTo>
                  <a:lnTo>
                    <a:pt x="58" y="312"/>
                  </a:lnTo>
                  <a:lnTo>
                    <a:pt x="59" y="309"/>
                  </a:lnTo>
                  <a:lnTo>
                    <a:pt x="59" y="305"/>
                  </a:lnTo>
                  <a:lnTo>
                    <a:pt x="59" y="301"/>
                  </a:lnTo>
                  <a:lnTo>
                    <a:pt x="59" y="297"/>
                  </a:lnTo>
                  <a:lnTo>
                    <a:pt x="59" y="291"/>
                  </a:lnTo>
                  <a:lnTo>
                    <a:pt x="60" y="284"/>
                  </a:lnTo>
                  <a:lnTo>
                    <a:pt x="60" y="278"/>
                  </a:lnTo>
                  <a:lnTo>
                    <a:pt x="60" y="270"/>
                  </a:lnTo>
                  <a:lnTo>
                    <a:pt x="60" y="263"/>
                  </a:lnTo>
                  <a:lnTo>
                    <a:pt x="60" y="255"/>
                  </a:lnTo>
                  <a:lnTo>
                    <a:pt x="60" y="245"/>
                  </a:lnTo>
                  <a:lnTo>
                    <a:pt x="60" y="236"/>
                  </a:lnTo>
                  <a:lnTo>
                    <a:pt x="60" y="226"/>
                  </a:lnTo>
                  <a:lnTo>
                    <a:pt x="60" y="207"/>
                  </a:lnTo>
                  <a:lnTo>
                    <a:pt x="60" y="190"/>
                  </a:lnTo>
                  <a:lnTo>
                    <a:pt x="60" y="173"/>
                  </a:lnTo>
                  <a:lnTo>
                    <a:pt x="59" y="157"/>
                  </a:lnTo>
                  <a:lnTo>
                    <a:pt x="59" y="142"/>
                  </a:lnTo>
                  <a:lnTo>
                    <a:pt x="59" y="129"/>
                  </a:lnTo>
                  <a:lnTo>
                    <a:pt x="58" y="115"/>
                  </a:lnTo>
                  <a:lnTo>
                    <a:pt x="57" y="106"/>
                  </a:lnTo>
                  <a:lnTo>
                    <a:pt x="55" y="94"/>
                  </a:lnTo>
                  <a:lnTo>
                    <a:pt x="55" y="83"/>
                  </a:lnTo>
                  <a:lnTo>
                    <a:pt x="54" y="71"/>
                  </a:lnTo>
                  <a:lnTo>
                    <a:pt x="53" y="60"/>
                  </a:lnTo>
                  <a:lnTo>
                    <a:pt x="52" y="46"/>
                  </a:lnTo>
                  <a:lnTo>
                    <a:pt x="51" y="31"/>
                  </a:lnTo>
                  <a:lnTo>
                    <a:pt x="50" y="18"/>
                  </a:lnTo>
                  <a:lnTo>
                    <a:pt x="49" y="0"/>
                  </a:lnTo>
                  <a:lnTo>
                    <a:pt x="54" y="6"/>
                  </a:lnTo>
                  <a:lnTo>
                    <a:pt x="59" y="14"/>
                  </a:lnTo>
                  <a:lnTo>
                    <a:pt x="64" y="18"/>
                  </a:lnTo>
                  <a:lnTo>
                    <a:pt x="68" y="23"/>
                  </a:lnTo>
                  <a:lnTo>
                    <a:pt x="72" y="29"/>
                  </a:lnTo>
                  <a:lnTo>
                    <a:pt x="75" y="33"/>
                  </a:lnTo>
                  <a:lnTo>
                    <a:pt x="79" y="39"/>
                  </a:lnTo>
                  <a:lnTo>
                    <a:pt x="82" y="42"/>
                  </a:lnTo>
                  <a:lnTo>
                    <a:pt x="84" y="46"/>
                  </a:lnTo>
                  <a:lnTo>
                    <a:pt x="86" y="52"/>
                  </a:lnTo>
                  <a:lnTo>
                    <a:pt x="88" y="56"/>
                  </a:lnTo>
                  <a:lnTo>
                    <a:pt x="90" y="60"/>
                  </a:lnTo>
                  <a:lnTo>
                    <a:pt x="92" y="62"/>
                  </a:lnTo>
                  <a:lnTo>
                    <a:pt x="93" y="65"/>
                  </a:lnTo>
                  <a:lnTo>
                    <a:pt x="94" y="73"/>
                  </a:lnTo>
                  <a:lnTo>
                    <a:pt x="94" y="73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96"/>
            <p:cNvSpPr/>
            <p:nvPr/>
          </p:nvSpPr>
          <p:spPr bwMode="auto">
            <a:xfrm>
              <a:off x="6367463" y="3957638"/>
              <a:ext cx="112713" cy="207963"/>
            </a:xfrm>
            <a:custGeom>
              <a:avLst/>
              <a:gdLst>
                <a:gd name="T0" fmla="*/ 33 w 71"/>
                <a:gd name="T1" fmla="*/ 242 h 263"/>
                <a:gd name="T2" fmla="*/ 28 w 71"/>
                <a:gd name="T3" fmla="*/ 251 h 263"/>
                <a:gd name="T4" fmla="*/ 22 w 71"/>
                <a:gd name="T5" fmla="*/ 259 h 263"/>
                <a:gd name="T6" fmla="*/ 19 w 71"/>
                <a:gd name="T7" fmla="*/ 263 h 263"/>
                <a:gd name="T8" fmla="*/ 17 w 71"/>
                <a:gd name="T9" fmla="*/ 263 h 263"/>
                <a:gd name="T10" fmla="*/ 13 w 71"/>
                <a:gd name="T11" fmla="*/ 259 h 263"/>
                <a:gd name="T12" fmla="*/ 11 w 71"/>
                <a:gd name="T13" fmla="*/ 251 h 263"/>
                <a:gd name="T14" fmla="*/ 8 w 71"/>
                <a:gd name="T15" fmla="*/ 238 h 263"/>
                <a:gd name="T16" fmla="*/ 5 w 71"/>
                <a:gd name="T17" fmla="*/ 221 h 263"/>
                <a:gd name="T18" fmla="*/ 2 w 71"/>
                <a:gd name="T19" fmla="*/ 203 h 263"/>
                <a:gd name="T20" fmla="*/ 1 w 71"/>
                <a:gd name="T21" fmla="*/ 192 h 263"/>
                <a:gd name="T22" fmla="*/ 1 w 71"/>
                <a:gd name="T23" fmla="*/ 184 h 263"/>
                <a:gd name="T24" fmla="*/ 1 w 71"/>
                <a:gd name="T25" fmla="*/ 178 h 263"/>
                <a:gd name="T26" fmla="*/ 4 w 71"/>
                <a:gd name="T27" fmla="*/ 171 h 263"/>
                <a:gd name="T28" fmla="*/ 7 w 71"/>
                <a:gd name="T29" fmla="*/ 161 h 263"/>
                <a:gd name="T30" fmla="*/ 12 w 71"/>
                <a:gd name="T31" fmla="*/ 150 h 263"/>
                <a:gd name="T32" fmla="*/ 17 w 71"/>
                <a:gd name="T33" fmla="*/ 140 h 263"/>
                <a:gd name="T34" fmla="*/ 20 w 71"/>
                <a:gd name="T35" fmla="*/ 131 h 263"/>
                <a:gd name="T36" fmla="*/ 24 w 71"/>
                <a:gd name="T37" fmla="*/ 119 h 263"/>
                <a:gd name="T38" fmla="*/ 29 w 71"/>
                <a:gd name="T39" fmla="*/ 104 h 263"/>
                <a:gd name="T40" fmla="*/ 34 w 71"/>
                <a:gd name="T41" fmla="*/ 87 h 263"/>
                <a:gd name="T42" fmla="*/ 41 w 71"/>
                <a:gd name="T43" fmla="*/ 67 h 263"/>
                <a:gd name="T44" fmla="*/ 48 w 71"/>
                <a:gd name="T45" fmla="*/ 43 h 263"/>
                <a:gd name="T46" fmla="*/ 55 w 71"/>
                <a:gd name="T47" fmla="*/ 16 h 263"/>
                <a:gd name="T48" fmla="*/ 63 w 71"/>
                <a:gd name="T49" fmla="*/ 12 h 263"/>
                <a:gd name="T50" fmla="*/ 66 w 71"/>
                <a:gd name="T51" fmla="*/ 35 h 263"/>
                <a:gd name="T52" fmla="*/ 70 w 71"/>
                <a:gd name="T53" fmla="*/ 54 h 263"/>
                <a:gd name="T54" fmla="*/ 71 w 71"/>
                <a:gd name="T55" fmla="*/ 71 h 263"/>
                <a:gd name="T56" fmla="*/ 71 w 71"/>
                <a:gd name="T57" fmla="*/ 85 h 263"/>
                <a:gd name="T58" fmla="*/ 68 w 71"/>
                <a:gd name="T59" fmla="*/ 113 h 263"/>
                <a:gd name="T60" fmla="*/ 63 w 71"/>
                <a:gd name="T61" fmla="*/ 154 h 263"/>
                <a:gd name="T62" fmla="*/ 56 w 71"/>
                <a:gd name="T63" fmla="*/ 177 h 263"/>
                <a:gd name="T64" fmla="*/ 51 w 71"/>
                <a:gd name="T65" fmla="*/ 200 h 263"/>
                <a:gd name="T66" fmla="*/ 43 w 71"/>
                <a:gd name="T67" fmla="*/ 219 h 263"/>
                <a:gd name="T68" fmla="*/ 37 w 71"/>
                <a:gd name="T69" fmla="*/ 236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" h="263">
                  <a:moveTo>
                    <a:pt x="37" y="236"/>
                  </a:moveTo>
                  <a:lnTo>
                    <a:pt x="33" y="242"/>
                  </a:lnTo>
                  <a:lnTo>
                    <a:pt x="30" y="247"/>
                  </a:lnTo>
                  <a:lnTo>
                    <a:pt x="28" y="251"/>
                  </a:lnTo>
                  <a:lnTo>
                    <a:pt x="24" y="255"/>
                  </a:lnTo>
                  <a:lnTo>
                    <a:pt x="22" y="259"/>
                  </a:lnTo>
                  <a:lnTo>
                    <a:pt x="20" y="261"/>
                  </a:lnTo>
                  <a:lnTo>
                    <a:pt x="19" y="263"/>
                  </a:lnTo>
                  <a:lnTo>
                    <a:pt x="18" y="263"/>
                  </a:lnTo>
                  <a:lnTo>
                    <a:pt x="17" y="263"/>
                  </a:lnTo>
                  <a:lnTo>
                    <a:pt x="16" y="261"/>
                  </a:lnTo>
                  <a:lnTo>
                    <a:pt x="13" y="259"/>
                  </a:lnTo>
                  <a:lnTo>
                    <a:pt x="12" y="255"/>
                  </a:lnTo>
                  <a:lnTo>
                    <a:pt x="11" y="251"/>
                  </a:lnTo>
                  <a:lnTo>
                    <a:pt x="9" y="245"/>
                  </a:lnTo>
                  <a:lnTo>
                    <a:pt x="8" y="238"/>
                  </a:lnTo>
                  <a:lnTo>
                    <a:pt x="7" y="230"/>
                  </a:lnTo>
                  <a:lnTo>
                    <a:pt x="5" y="221"/>
                  </a:lnTo>
                  <a:lnTo>
                    <a:pt x="4" y="213"/>
                  </a:lnTo>
                  <a:lnTo>
                    <a:pt x="2" y="203"/>
                  </a:lnTo>
                  <a:lnTo>
                    <a:pt x="1" y="198"/>
                  </a:lnTo>
                  <a:lnTo>
                    <a:pt x="1" y="192"/>
                  </a:lnTo>
                  <a:lnTo>
                    <a:pt x="0" y="188"/>
                  </a:lnTo>
                  <a:lnTo>
                    <a:pt x="1" y="184"/>
                  </a:lnTo>
                  <a:lnTo>
                    <a:pt x="1" y="180"/>
                  </a:lnTo>
                  <a:lnTo>
                    <a:pt x="1" y="178"/>
                  </a:lnTo>
                  <a:lnTo>
                    <a:pt x="2" y="175"/>
                  </a:lnTo>
                  <a:lnTo>
                    <a:pt x="4" y="171"/>
                  </a:lnTo>
                  <a:lnTo>
                    <a:pt x="6" y="167"/>
                  </a:lnTo>
                  <a:lnTo>
                    <a:pt x="7" y="161"/>
                  </a:lnTo>
                  <a:lnTo>
                    <a:pt x="9" y="156"/>
                  </a:lnTo>
                  <a:lnTo>
                    <a:pt x="12" y="150"/>
                  </a:lnTo>
                  <a:lnTo>
                    <a:pt x="15" y="142"/>
                  </a:lnTo>
                  <a:lnTo>
                    <a:pt x="17" y="140"/>
                  </a:lnTo>
                  <a:lnTo>
                    <a:pt x="18" y="134"/>
                  </a:lnTo>
                  <a:lnTo>
                    <a:pt x="20" y="131"/>
                  </a:lnTo>
                  <a:lnTo>
                    <a:pt x="22" y="125"/>
                  </a:lnTo>
                  <a:lnTo>
                    <a:pt x="24" y="119"/>
                  </a:lnTo>
                  <a:lnTo>
                    <a:pt x="27" y="111"/>
                  </a:lnTo>
                  <a:lnTo>
                    <a:pt x="29" y="104"/>
                  </a:lnTo>
                  <a:lnTo>
                    <a:pt x="31" y="96"/>
                  </a:lnTo>
                  <a:lnTo>
                    <a:pt x="34" y="87"/>
                  </a:lnTo>
                  <a:lnTo>
                    <a:pt x="38" y="77"/>
                  </a:lnTo>
                  <a:lnTo>
                    <a:pt x="41" y="67"/>
                  </a:lnTo>
                  <a:lnTo>
                    <a:pt x="44" y="56"/>
                  </a:lnTo>
                  <a:lnTo>
                    <a:pt x="48" y="43"/>
                  </a:lnTo>
                  <a:lnTo>
                    <a:pt x="52" y="29"/>
                  </a:lnTo>
                  <a:lnTo>
                    <a:pt x="55" y="16"/>
                  </a:lnTo>
                  <a:lnTo>
                    <a:pt x="60" y="0"/>
                  </a:lnTo>
                  <a:lnTo>
                    <a:pt x="63" y="12"/>
                  </a:lnTo>
                  <a:lnTo>
                    <a:pt x="65" y="23"/>
                  </a:lnTo>
                  <a:lnTo>
                    <a:pt x="66" y="35"/>
                  </a:lnTo>
                  <a:lnTo>
                    <a:pt x="68" y="44"/>
                  </a:lnTo>
                  <a:lnTo>
                    <a:pt x="70" y="54"/>
                  </a:lnTo>
                  <a:lnTo>
                    <a:pt x="70" y="64"/>
                  </a:lnTo>
                  <a:lnTo>
                    <a:pt x="71" y="71"/>
                  </a:lnTo>
                  <a:lnTo>
                    <a:pt x="71" y="77"/>
                  </a:lnTo>
                  <a:lnTo>
                    <a:pt x="71" y="85"/>
                  </a:lnTo>
                  <a:lnTo>
                    <a:pt x="70" y="94"/>
                  </a:lnTo>
                  <a:lnTo>
                    <a:pt x="68" y="113"/>
                  </a:lnTo>
                  <a:lnTo>
                    <a:pt x="66" y="133"/>
                  </a:lnTo>
                  <a:lnTo>
                    <a:pt x="63" y="154"/>
                  </a:lnTo>
                  <a:lnTo>
                    <a:pt x="60" y="165"/>
                  </a:lnTo>
                  <a:lnTo>
                    <a:pt x="56" y="177"/>
                  </a:lnTo>
                  <a:lnTo>
                    <a:pt x="53" y="188"/>
                  </a:lnTo>
                  <a:lnTo>
                    <a:pt x="51" y="200"/>
                  </a:lnTo>
                  <a:lnTo>
                    <a:pt x="48" y="209"/>
                  </a:lnTo>
                  <a:lnTo>
                    <a:pt x="43" y="219"/>
                  </a:lnTo>
                  <a:lnTo>
                    <a:pt x="40" y="228"/>
                  </a:lnTo>
                  <a:lnTo>
                    <a:pt x="37" y="236"/>
                  </a:lnTo>
                  <a:lnTo>
                    <a:pt x="37" y="236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97"/>
            <p:cNvSpPr/>
            <p:nvPr/>
          </p:nvSpPr>
          <p:spPr bwMode="auto">
            <a:xfrm>
              <a:off x="6794500" y="3929063"/>
              <a:ext cx="184150" cy="185738"/>
            </a:xfrm>
            <a:custGeom>
              <a:avLst/>
              <a:gdLst>
                <a:gd name="T0" fmla="*/ 100 w 116"/>
                <a:gd name="T1" fmla="*/ 107 h 234"/>
                <a:gd name="T2" fmla="*/ 108 w 116"/>
                <a:gd name="T3" fmla="*/ 126 h 234"/>
                <a:gd name="T4" fmla="*/ 113 w 116"/>
                <a:gd name="T5" fmla="*/ 147 h 234"/>
                <a:gd name="T6" fmla="*/ 116 w 116"/>
                <a:gd name="T7" fmla="*/ 165 h 234"/>
                <a:gd name="T8" fmla="*/ 116 w 116"/>
                <a:gd name="T9" fmla="*/ 184 h 234"/>
                <a:gd name="T10" fmla="*/ 115 w 116"/>
                <a:gd name="T11" fmla="*/ 199 h 234"/>
                <a:gd name="T12" fmla="*/ 114 w 116"/>
                <a:gd name="T13" fmla="*/ 213 h 234"/>
                <a:gd name="T14" fmla="*/ 112 w 116"/>
                <a:gd name="T15" fmla="*/ 224 h 234"/>
                <a:gd name="T16" fmla="*/ 109 w 116"/>
                <a:gd name="T17" fmla="*/ 232 h 234"/>
                <a:gd name="T18" fmla="*/ 104 w 116"/>
                <a:gd name="T19" fmla="*/ 234 h 234"/>
                <a:gd name="T20" fmla="*/ 98 w 116"/>
                <a:gd name="T21" fmla="*/ 232 h 234"/>
                <a:gd name="T22" fmla="*/ 91 w 116"/>
                <a:gd name="T23" fmla="*/ 222 h 234"/>
                <a:gd name="T24" fmla="*/ 82 w 116"/>
                <a:gd name="T25" fmla="*/ 209 h 234"/>
                <a:gd name="T26" fmla="*/ 71 w 116"/>
                <a:gd name="T27" fmla="*/ 186 h 234"/>
                <a:gd name="T28" fmla="*/ 58 w 116"/>
                <a:gd name="T29" fmla="*/ 155 h 234"/>
                <a:gd name="T30" fmla="*/ 50 w 116"/>
                <a:gd name="T31" fmla="*/ 138 h 234"/>
                <a:gd name="T32" fmla="*/ 43 w 116"/>
                <a:gd name="T33" fmla="*/ 119 h 234"/>
                <a:gd name="T34" fmla="*/ 34 w 116"/>
                <a:gd name="T35" fmla="*/ 98 h 234"/>
                <a:gd name="T36" fmla="*/ 26 w 116"/>
                <a:gd name="T37" fmla="*/ 75 h 234"/>
                <a:gd name="T38" fmla="*/ 18 w 116"/>
                <a:gd name="T39" fmla="*/ 58 h 234"/>
                <a:gd name="T40" fmla="*/ 12 w 116"/>
                <a:gd name="T41" fmla="*/ 42 h 234"/>
                <a:gd name="T42" fmla="*/ 7 w 116"/>
                <a:gd name="T43" fmla="*/ 29 h 234"/>
                <a:gd name="T44" fmla="*/ 3 w 116"/>
                <a:gd name="T45" fmla="*/ 19 h 234"/>
                <a:gd name="T46" fmla="*/ 1 w 116"/>
                <a:gd name="T47" fmla="*/ 12 h 234"/>
                <a:gd name="T48" fmla="*/ 0 w 116"/>
                <a:gd name="T49" fmla="*/ 6 h 234"/>
                <a:gd name="T50" fmla="*/ 0 w 116"/>
                <a:gd name="T51" fmla="*/ 4 h 234"/>
                <a:gd name="T52" fmla="*/ 1 w 116"/>
                <a:gd name="T53" fmla="*/ 0 h 234"/>
                <a:gd name="T54" fmla="*/ 4 w 116"/>
                <a:gd name="T55" fmla="*/ 0 h 234"/>
                <a:gd name="T56" fmla="*/ 10 w 116"/>
                <a:gd name="T57" fmla="*/ 0 h 234"/>
                <a:gd name="T58" fmla="*/ 18 w 116"/>
                <a:gd name="T59" fmla="*/ 4 h 234"/>
                <a:gd name="T60" fmla="*/ 36 w 116"/>
                <a:gd name="T61" fmla="*/ 12 h 234"/>
                <a:gd name="T62" fmla="*/ 50 w 116"/>
                <a:gd name="T63" fmla="*/ 21 h 234"/>
                <a:gd name="T64" fmla="*/ 60 w 116"/>
                <a:gd name="T65" fmla="*/ 33 h 234"/>
                <a:gd name="T66" fmla="*/ 70 w 116"/>
                <a:gd name="T67" fmla="*/ 46 h 234"/>
                <a:gd name="T68" fmla="*/ 80 w 116"/>
                <a:gd name="T69" fmla="*/ 63 h 234"/>
                <a:gd name="T70" fmla="*/ 90 w 116"/>
                <a:gd name="T71" fmla="*/ 84 h 234"/>
                <a:gd name="T72" fmla="*/ 95 w 116"/>
                <a:gd name="T73" fmla="*/ 9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6" h="234">
                  <a:moveTo>
                    <a:pt x="95" y="98"/>
                  </a:moveTo>
                  <a:lnTo>
                    <a:pt x="100" y="107"/>
                  </a:lnTo>
                  <a:lnTo>
                    <a:pt x="104" y="117"/>
                  </a:lnTo>
                  <a:lnTo>
                    <a:pt x="108" y="126"/>
                  </a:lnTo>
                  <a:lnTo>
                    <a:pt x="111" y="138"/>
                  </a:lnTo>
                  <a:lnTo>
                    <a:pt x="113" y="147"/>
                  </a:lnTo>
                  <a:lnTo>
                    <a:pt x="115" y="155"/>
                  </a:lnTo>
                  <a:lnTo>
                    <a:pt x="116" y="165"/>
                  </a:lnTo>
                  <a:lnTo>
                    <a:pt x="116" y="174"/>
                  </a:lnTo>
                  <a:lnTo>
                    <a:pt x="116" y="184"/>
                  </a:lnTo>
                  <a:lnTo>
                    <a:pt x="115" y="192"/>
                  </a:lnTo>
                  <a:lnTo>
                    <a:pt x="115" y="199"/>
                  </a:lnTo>
                  <a:lnTo>
                    <a:pt x="114" y="207"/>
                  </a:lnTo>
                  <a:lnTo>
                    <a:pt x="114" y="213"/>
                  </a:lnTo>
                  <a:lnTo>
                    <a:pt x="113" y="218"/>
                  </a:lnTo>
                  <a:lnTo>
                    <a:pt x="112" y="224"/>
                  </a:lnTo>
                  <a:lnTo>
                    <a:pt x="111" y="228"/>
                  </a:lnTo>
                  <a:lnTo>
                    <a:pt x="109" y="232"/>
                  </a:lnTo>
                  <a:lnTo>
                    <a:pt x="106" y="234"/>
                  </a:lnTo>
                  <a:lnTo>
                    <a:pt x="104" y="234"/>
                  </a:lnTo>
                  <a:lnTo>
                    <a:pt x="101" y="234"/>
                  </a:lnTo>
                  <a:lnTo>
                    <a:pt x="98" y="232"/>
                  </a:lnTo>
                  <a:lnTo>
                    <a:pt x="94" y="228"/>
                  </a:lnTo>
                  <a:lnTo>
                    <a:pt x="91" y="222"/>
                  </a:lnTo>
                  <a:lnTo>
                    <a:pt x="87" y="216"/>
                  </a:lnTo>
                  <a:lnTo>
                    <a:pt x="82" y="209"/>
                  </a:lnTo>
                  <a:lnTo>
                    <a:pt x="77" y="197"/>
                  </a:lnTo>
                  <a:lnTo>
                    <a:pt x="71" y="186"/>
                  </a:lnTo>
                  <a:lnTo>
                    <a:pt x="65" y="172"/>
                  </a:lnTo>
                  <a:lnTo>
                    <a:pt x="58" y="155"/>
                  </a:lnTo>
                  <a:lnTo>
                    <a:pt x="55" y="147"/>
                  </a:lnTo>
                  <a:lnTo>
                    <a:pt x="50" y="138"/>
                  </a:lnTo>
                  <a:lnTo>
                    <a:pt x="47" y="128"/>
                  </a:lnTo>
                  <a:lnTo>
                    <a:pt x="43" y="119"/>
                  </a:lnTo>
                  <a:lnTo>
                    <a:pt x="38" y="107"/>
                  </a:lnTo>
                  <a:lnTo>
                    <a:pt x="34" y="98"/>
                  </a:lnTo>
                  <a:lnTo>
                    <a:pt x="29" y="86"/>
                  </a:lnTo>
                  <a:lnTo>
                    <a:pt x="26" y="75"/>
                  </a:lnTo>
                  <a:lnTo>
                    <a:pt x="22" y="65"/>
                  </a:lnTo>
                  <a:lnTo>
                    <a:pt x="18" y="58"/>
                  </a:lnTo>
                  <a:lnTo>
                    <a:pt x="15" y="50"/>
                  </a:lnTo>
                  <a:lnTo>
                    <a:pt x="12" y="42"/>
                  </a:lnTo>
                  <a:lnTo>
                    <a:pt x="10" y="35"/>
                  </a:lnTo>
                  <a:lnTo>
                    <a:pt x="7" y="29"/>
                  </a:lnTo>
                  <a:lnTo>
                    <a:pt x="5" y="25"/>
                  </a:lnTo>
                  <a:lnTo>
                    <a:pt x="3" y="19"/>
                  </a:lnTo>
                  <a:lnTo>
                    <a:pt x="2" y="15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8" y="4"/>
                  </a:lnTo>
                  <a:lnTo>
                    <a:pt x="27" y="8"/>
                  </a:lnTo>
                  <a:lnTo>
                    <a:pt x="36" y="12"/>
                  </a:lnTo>
                  <a:lnTo>
                    <a:pt x="46" y="17"/>
                  </a:lnTo>
                  <a:lnTo>
                    <a:pt x="50" y="21"/>
                  </a:lnTo>
                  <a:lnTo>
                    <a:pt x="56" y="25"/>
                  </a:lnTo>
                  <a:lnTo>
                    <a:pt x="60" y="33"/>
                  </a:lnTo>
                  <a:lnTo>
                    <a:pt x="66" y="38"/>
                  </a:lnTo>
                  <a:lnTo>
                    <a:pt x="70" y="46"/>
                  </a:lnTo>
                  <a:lnTo>
                    <a:pt x="76" y="56"/>
                  </a:lnTo>
                  <a:lnTo>
                    <a:pt x="80" y="63"/>
                  </a:lnTo>
                  <a:lnTo>
                    <a:pt x="86" y="75"/>
                  </a:lnTo>
                  <a:lnTo>
                    <a:pt x="90" y="84"/>
                  </a:lnTo>
                  <a:lnTo>
                    <a:pt x="95" y="98"/>
                  </a:lnTo>
                  <a:lnTo>
                    <a:pt x="95" y="98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8"/>
            <p:cNvSpPr/>
            <p:nvPr/>
          </p:nvSpPr>
          <p:spPr bwMode="auto">
            <a:xfrm>
              <a:off x="6480175" y="3319463"/>
              <a:ext cx="385763" cy="104775"/>
            </a:xfrm>
            <a:custGeom>
              <a:avLst/>
              <a:gdLst>
                <a:gd name="T0" fmla="*/ 47 w 243"/>
                <a:gd name="T1" fmla="*/ 133 h 133"/>
                <a:gd name="T2" fmla="*/ 38 w 243"/>
                <a:gd name="T3" fmla="*/ 133 h 133"/>
                <a:gd name="T4" fmla="*/ 29 w 243"/>
                <a:gd name="T5" fmla="*/ 131 h 133"/>
                <a:gd name="T6" fmla="*/ 22 w 243"/>
                <a:gd name="T7" fmla="*/ 127 h 133"/>
                <a:gd name="T8" fmla="*/ 14 w 243"/>
                <a:gd name="T9" fmla="*/ 123 h 133"/>
                <a:gd name="T10" fmla="*/ 8 w 243"/>
                <a:gd name="T11" fmla="*/ 119 h 133"/>
                <a:gd name="T12" fmla="*/ 4 w 243"/>
                <a:gd name="T13" fmla="*/ 113 h 133"/>
                <a:gd name="T14" fmla="*/ 1 w 243"/>
                <a:gd name="T15" fmla="*/ 108 h 133"/>
                <a:gd name="T16" fmla="*/ 0 w 243"/>
                <a:gd name="T17" fmla="*/ 102 h 133"/>
                <a:gd name="T18" fmla="*/ 2 w 243"/>
                <a:gd name="T19" fmla="*/ 98 h 133"/>
                <a:gd name="T20" fmla="*/ 7 w 243"/>
                <a:gd name="T21" fmla="*/ 94 h 133"/>
                <a:gd name="T22" fmla="*/ 17 w 243"/>
                <a:gd name="T23" fmla="*/ 87 h 133"/>
                <a:gd name="T24" fmla="*/ 29 w 243"/>
                <a:gd name="T25" fmla="*/ 79 h 133"/>
                <a:gd name="T26" fmla="*/ 45 w 243"/>
                <a:gd name="T27" fmla="*/ 71 h 133"/>
                <a:gd name="T28" fmla="*/ 63 w 243"/>
                <a:gd name="T29" fmla="*/ 60 h 133"/>
                <a:gd name="T30" fmla="*/ 86 w 243"/>
                <a:gd name="T31" fmla="*/ 50 h 133"/>
                <a:gd name="T32" fmla="*/ 110 w 243"/>
                <a:gd name="T33" fmla="*/ 39 h 133"/>
                <a:gd name="T34" fmla="*/ 132 w 243"/>
                <a:gd name="T35" fmla="*/ 29 h 133"/>
                <a:gd name="T36" fmla="*/ 152 w 243"/>
                <a:gd name="T37" fmla="*/ 22 h 133"/>
                <a:gd name="T38" fmla="*/ 169 w 243"/>
                <a:gd name="T39" fmla="*/ 14 h 133"/>
                <a:gd name="T40" fmla="*/ 185 w 243"/>
                <a:gd name="T41" fmla="*/ 8 h 133"/>
                <a:gd name="T42" fmla="*/ 197 w 243"/>
                <a:gd name="T43" fmla="*/ 4 h 133"/>
                <a:gd name="T44" fmla="*/ 208 w 243"/>
                <a:gd name="T45" fmla="*/ 0 h 133"/>
                <a:gd name="T46" fmla="*/ 215 w 243"/>
                <a:gd name="T47" fmla="*/ 0 h 133"/>
                <a:gd name="T48" fmla="*/ 224 w 243"/>
                <a:gd name="T49" fmla="*/ 2 h 133"/>
                <a:gd name="T50" fmla="*/ 234 w 243"/>
                <a:gd name="T51" fmla="*/ 6 h 133"/>
                <a:gd name="T52" fmla="*/ 240 w 243"/>
                <a:gd name="T53" fmla="*/ 12 h 133"/>
                <a:gd name="T54" fmla="*/ 243 w 243"/>
                <a:gd name="T55" fmla="*/ 22 h 133"/>
                <a:gd name="T56" fmla="*/ 243 w 243"/>
                <a:gd name="T57" fmla="*/ 29 h 133"/>
                <a:gd name="T58" fmla="*/ 240 w 243"/>
                <a:gd name="T59" fmla="*/ 37 h 133"/>
                <a:gd name="T60" fmla="*/ 234 w 243"/>
                <a:gd name="T61" fmla="*/ 44 h 133"/>
                <a:gd name="T62" fmla="*/ 226 w 243"/>
                <a:gd name="T63" fmla="*/ 50 h 133"/>
                <a:gd name="T64" fmla="*/ 215 w 243"/>
                <a:gd name="T65" fmla="*/ 58 h 133"/>
                <a:gd name="T66" fmla="*/ 202 w 243"/>
                <a:gd name="T67" fmla="*/ 66 h 133"/>
                <a:gd name="T68" fmla="*/ 187 w 243"/>
                <a:gd name="T69" fmla="*/ 75 h 133"/>
                <a:gd name="T70" fmla="*/ 168 w 243"/>
                <a:gd name="T71" fmla="*/ 83 h 133"/>
                <a:gd name="T72" fmla="*/ 148 w 243"/>
                <a:gd name="T73" fmla="*/ 92 h 133"/>
                <a:gd name="T74" fmla="*/ 128 w 243"/>
                <a:gd name="T75" fmla="*/ 102 h 133"/>
                <a:gd name="T76" fmla="*/ 112 w 243"/>
                <a:gd name="T77" fmla="*/ 108 h 133"/>
                <a:gd name="T78" fmla="*/ 97 w 243"/>
                <a:gd name="T79" fmla="*/ 115 h 133"/>
                <a:gd name="T80" fmla="*/ 83 w 243"/>
                <a:gd name="T81" fmla="*/ 119 h 133"/>
                <a:gd name="T82" fmla="*/ 71 w 243"/>
                <a:gd name="T83" fmla="*/ 123 h 133"/>
                <a:gd name="T84" fmla="*/ 62 w 243"/>
                <a:gd name="T85" fmla="*/ 127 h 133"/>
                <a:gd name="T86" fmla="*/ 55 w 243"/>
                <a:gd name="T87" fmla="*/ 129 h 133"/>
                <a:gd name="T88" fmla="*/ 52 w 243"/>
                <a:gd name="T89" fmla="*/ 13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3" h="133">
                  <a:moveTo>
                    <a:pt x="52" y="131"/>
                  </a:moveTo>
                  <a:lnTo>
                    <a:pt x="47" y="133"/>
                  </a:lnTo>
                  <a:lnTo>
                    <a:pt x="43" y="133"/>
                  </a:lnTo>
                  <a:lnTo>
                    <a:pt x="38" y="133"/>
                  </a:lnTo>
                  <a:lnTo>
                    <a:pt x="33" y="133"/>
                  </a:lnTo>
                  <a:lnTo>
                    <a:pt x="29" y="131"/>
                  </a:lnTo>
                  <a:lnTo>
                    <a:pt x="25" y="129"/>
                  </a:lnTo>
                  <a:lnTo>
                    <a:pt x="22" y="127"/>
                  </a:lnTo>
                  <a:lnTo>
                    <a:pt x="18" y="125"/>
                  </a:lnTo>
                  <a:lnTo>
                    <a:pt x="14" y="123"/>
                  </a:lnTo>
                  <a:lnTo>
                    <a:pt x="11" y="121"/>
                  </a:lnTo>
                  <a:lnTo>
                    <a:pt x="8" y="119"/>
                  </a:lnTo>
                  <a:lnTo>
                    <a:pt x="6" y="117"/>
                  </a:lnTo>
                  <a:lnTo>
                    <a:pt x="4" y="113"/>
                  </a:lnTo>
                  <a:lnTo>
                    <a:pt x="2" y="111"/>
                  </a:lnTo>
                  <a:lnTo>
                    <a:pt x="1" y="108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1" y="100"/>
                  </a:lnTo>
                  <a:lnTo>
                    <a:pt x="2" y="98"/>
                  </a:lnTo>
                  <a:lnTo>
                    <a:pt x="4" y="96"/>
                  </a:lnTo>
                  <a:lnTo>
                    <a:pt x="7" y="94"/>
                  </a:lnTo>
                  <a:lnTo>
                    <a:pt x="12" y="90"/>
                  </a:lnTo>
                  <a:lnTo>
                    <a:pt x="17" y="87"/>
                  </a:lnTo>
                  <a:lnTo>
                    <a:pt x="23" y="85"/>
                  </a:lnTo>
                  <a:lnTo>
                    <a:pt x="29" y="79"/>
                  </a:lnTo>
                  <a:lnTo>
                    <a:pt x="37" y="75"/>
                  </a:lnTo>
                  <a:lnTo>
                    <a:pt x="45" y="71"/>
                  </a:lnTo>
                  <a:lnTo>
                    <a:pt x="54" y="66"/>
                  </a:lnTo>
                  <a:lnTo>
                    <a:pt x="63" y="60"/>
                  </a:lnTo>
                  <a:lnTo>
                    <a:pt x="75" y="56"/>
                  </a:lnTo>
                  <a:lnTo>
                    <a:pt x="86" y="50"/>
                  </a:lnTo>
                  <a:lnTo>
                    <a:pt x="98" y="43"/>
                  </a:lnTo>
                  <a:lnTo>
                    <a:pt x="110" y="39"/>
                  </a:lnTo>
                  <a:lnTo>
                    <a:pt x="121" y="33"/>
                  </a:lnTo>
                  <a:lnTo>
                    <a:pt x="132" y="29"/>
                  </a:lnTo>
                  <a:lnTo>
                    <a:pt x="142" y="25"/>
                  </a:lnTo>
                  <a:lnTo>
                    <a:pt x="152" y="22"/>
                  </a:lnTo>
                  <a:lnTo>
                    <a:pt x="160" y="18"/>
                  </a:lnTo>
                  <a:lnTo>
                    <a:pt x="169" y="14"/>
                  </a:lnTo>
                  <a:lnTo>
                    <a:pt x="177" y="10"/>
                  </a:lnTo>
                  <a:lnTo>
                    <a:pt x="185" y="8"/>
                  </a:lnTo>
                  <a:lnTo>
                    <a:pt x="191" y="6"/>
                  </a:lnTo>
                  <a:lnTo>
                    <a:pt x="197" y="4"/>
                  </a:lnTo>
                  <a:lnTo>
                    <a:pt x="202" y="2"/>
                  </a:lnTo>
                  <a:lnTo>
                    <a:pt x="208" y="0"/>
                  </a:lnTo>
                  <a:lnTo>
                    <a:pt x="212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4" y="2"/>
                  </a:lnTo>
                  <a:lnTo>
                    <a:pt x="230" y="4"/>
                  </a:lnTo>
                  <a:lnTo>
                    <a:pt x="234" y="6"/>
                  </a:lnTo>
                  <a:lnTo>
                    <a:pt x="237" y="8"/>
                  </a:lnTo>
                  <a:lnTo>
                    <a:pt x="240" y="12"/>
                  </a:lnTo>
                  <a:lnTo>
                    <a:pt x="242" y="16"/>
                  </a:lnTo>
                  <a:lnTo>
                    <a:pt x="243" y="22"/>
                  </a:lnTo>
                  <a:lnTo>
                    <a:pt x="243" y="27"/>
                  </a:lnTo>
                  <a:lnTo>
                    <a:pt x="243" y="29"/>
                  </a:lnTo>
                  <a:lnTo>
                    <a:pt x="242" y="33"/>
                  </a:lnTo>
                  <a:lnTo>
                    <a:pt x="240" y="37"/>
                  </a:lnTo>
                  <a:lnTo>
                    <a:pt x="237" y="41"/>
                  </a:lnTo>
                  <a:lnTo>
                    <a:pt x="234" y="44"/>
                  </a:lnTo>
                  <a:lnTo>
                    <a:pt x="231" y="46"/>
                  </a:lnTo>
                  <a:lnTo>
                    <a:pt x="226" y="50"/>
                  </a:lnTo>
                  <a:lnTo>
                    <a:pt x="221" y="54"/>
                  </a:lnTo>
                  <a:lnTo>
                    <a:pt x="215" y="58"/>
                  </a:lnTo>
                  <a:lnTo>
                    <a:pt x="210" y="62"/>
                  </a:lnTo>
                  <a:lnTo>
                    <a:pt x="202" y="66"/>
                  </a:lnTo>
                  <a:lnTo>
                    <a:pt x="194" y="71"/>
                  </a:lnTo>
                  <a:lnTo>
                    <a:pt x="187" y="75"/>
                  </a:lnTo>
                  <a:lnTo>
                    <a:pt x="178" y="79"/>
                  </a:lnTo>
                  <a:lnTo>
                    <a:pt x="168" y="83"/>
                  </a:lnTo>
                  <a:lnTo>
                    <a:pt x="158" y="87"/>
                  </a:lnTo>
                  <a:lnTo>
                    <a:pt x="148" y="92"/>
                  </a:lnTo>
                  <a:lnTo>
                    <a:pt x="138" y="96"/>
                  </a:lnTo>
                  <a:lnTo>
                    <a:pt x="128" y="102"/>
                  </a:lnTo>
                  <a:lnTo>
                    <a:pt x="120" y="106"/>
                  </a:lnTo>
                  <a:lnTo>
                    <a:pt x="112" y="108"/>
                  </a:lnTo>
                  <a:lnTo>
                    <a:pt x="104" y="111"/>
                  </a:lnTo>
                  <a:lnTo>
                    <a:pt x="97" y="115"/>
                  </a:lnTo>
                  <a:lnTo>
                    <a:pt x="90" y="117"/>
                  </a:lnTo>
                  <a:lnTo>
                    <a:pt x="83" y="119"/>
                  </a:lnTo>
                  <a:lnTo>
                    <a:pt x="77" y="121"/>
                  </a:lnTo>
                  <a:lnTo>
                    <a:pt x="71" y="123"/>
                  </a:lnTo>
                  <a:lnTo>
                    <a:pt x="67" y="125"/>
                  </a:lnTo>
                  <a:lnTo>
                    <a:pt x="62" y="127"/>
                  </a:lnTo>
                  <a:lnTo>
                    <a:pt x="58" y="129"/>
                  </a:lnTo>
                  <a:lnTo>
                    <a:pt x="55" y="129"/>
                  </a:lnTo>
                  <a:lnTo>
                    <a:pt x="52" y="131"/>
                  </a:lnTo>
                  <a:lnTo>
                    <a:pt x="52" y="13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99"/>
            <p:cNvSpPr/>
            <p:nvPr/>
          </p:nvSpPr>
          <p:spPr bwMode="auto">
            <a:xfrm>
              <a:off x="6342063" y="3443288"/>
              <a:ext cx="750888" cy="177800"/>
            </a:xfrm>
            <a:custGeom>
              <a:avLst/>
              <a:gdLst>
                <a:gd name="T0" fmla="*/ 390 w 473"/>
                <a:gd name="T1" fmla="*/ 5 h 223"/>
                <a:gd name="T2" fmla="*/ 408 w 473"/>
                <a:gd name="T3" fmla="*/ 21 h 223"/>
                <a:gd name="T4" fmla="*/ 433 w 473"/>
                <a:gd name="T5" fmla="*/ 51 h 223"/>
                <a:gd name="T6" fmla="*/ 446 w 473"/>
                <a:gd name="T7" fmla="*/ 68 h 223"/>
                <a:gd name="T8" fmla="*/ 457 w 473"/>
                <a:gd name="T9" fmla="*/ 84 h 223"/>
                <a:gd name="T10" fmla="*/ 465 w 473"/>
                <a:gd name="T11" fmla="*/ 97 h 223"/>
                <a:gd name="T12" fmla="*/ 471 w 473"/>
                <a:gd name="T13" fmla="*/ 107 h 223"/>
                <a:gd name="T14" fmla="*/ 473 w 473"/>
                <a:gd name="T15" fmla="*/ 114 h 223"/>
                <a:gd name="T16" fmla="*/ 471 w 473"/>
                <a:gd name="T17" fmla="*/ 128 h 223"/>
                <a:gd name="T18" fmla="*/ 464 w 473"/>
                <a:gd name="T19" fmla="*/ 137 h 223"/>
                <a:gd name="T20" fmla="*/ 452 w 473"/>
                <a:gd name="T21" fmla="*/ 139 h 223"/>
                <a:gd name="T22" fmla="*/ 432 w 473"/>
                <a:gd name="T23" fmla="*/ 151 h 223"/>
                <a:gd name="T24" fmla="*/ 410 w 473"/>
                <a:gd name="T25" fmla="*/ 170 h 223"/>
                <a:gd name="T26" fmla="*/ 389 w 473"/>
                <a:gd name="T27" fmla="*/ 193 h 223"/>
                <a:gd name="T28" fmla="*/ 378 w 473"/>
                <a:gd name="T29" fmla="*/ 206 h 223"/>
                <a:gd name="T30" fmla="*/ 363 w 473"/>
                <a:gd name="T31" fmla="*/ 222 h 223"/>
                <a:gd name="T32" fmla="*/ 356 w 473"/>
                <a:gd name="T33" fmla="*/ 222 h 223"/>
                <a:gd name="T34" fmla="*/ 356 w 473"/>
                <a:gd name="T35" fmla="*/ 208 h 223"/>
                <a:gd name="T36" fmla="*/ 364 w 473"/>
                <a:gd name="T37" fmla="*/ 181 h 223"/>
                <a:gd name="T38" fmla="*/ 377 w 473"/>
                <a:gd name="T39" fmla="*/ 141 h 223"/>
                <a:gd name="T40" fmla="*/ 386 w 473"/>
                <a:gd name="T41" fmla="*/ 107 h 223"/>
                <a:gd name="T42" fmla="*/ 388 w 473"/>
                <a:gd name="T43" fmla="*/ 84 h 223"/>
                <a:gd name="T44" fmla="*/ 378 w 473"/>
                <a:gd name="T45" fmla="*/ 72 h 223"/>
                <a:gd name="T46" fmla="*/ 367 w 473"/>
                <a:gd name="T47" fmla="*/ 68 h 223"/>
                <a:gd name="T48" fmla="*/ 361 w 473"/>
                <a:gd name="T49" fmla="*/ 68 h 223"/>
                <a:gd name="T50" fmla="*/ 350 w 473"/>
                <a:gd name="T51" fmla="*/ 72 h 223"/>
                <a:gd name="T52" fmla="*/ 331 w 473"/>
                <a:gd name="T53" fmla="*/ 76 h 223"/>
                <a:gd name="T54" fmla="*/ 308 w 473"/>
                <a:gd name="T55" fmla="*/ 82 h 223"/>
                <a:gd name="T56" fmla="*/ 278 w 473"/>
                <a:gd name="T57" fmla="*/ 89 h 223"/>
                <a:gd name="T58" fmla="*/ 243 w 473"/>
                <a:gd name="T59" fmla="*/ 99 h 223"/>
                <a:gd name="T60" fmla="*/ 202 w 473"/>
                <a:gd name="T61" fmla="*/ 111 h 223"/>
                <a:gd name="T62" fmla="*/ 155 w 473"/>
                <a:gd name="T63" fmla="*/ 126 h 223"/>
                <a:gd name="T64" fmla="*/ 101 w 473"/>
                <a:gd name="T65" fmla="*/ 141 h 223"/>
                <a:gd name="T66" fmla="*/ 42 w 473"/>
                <a:gd name="T67" fmla="*/ 158 h 223"/>
                <a:gd name="T68" fmla="*/ 0 w 473"/>
                <a:gd name="T69" fmla="*/ 122 h 223"/>
                <a:gd name="T70" fmla="*/ 31 w 473"/>
                <a:gd name="T71" fmla="*/ 120 h 223"/>
                <a:gd name="T72" fmla="*/ 50 w 473"/>
                <a:gd name="T73" fmla="*/ 116 h 223"/>
                <a:gd name="T74" fmla="*/ 71 w 473"/>
                <a:gd name="T75" fmla="*/ 111 h 223"/>
                <a:gd name="T76" fmla="*/ 97 w 473"/>
                <a:gd name="T77" fmla="*/ 103 h 223"/>
                <a:gd name="T78" fmla="*/ 142 w 473"/>
                <a:gd name="T79" fmla="*/ 88 h 223"/>
                <a:gd name="T80" fmla="*/ 201 w 473"/>
                <a:gd name="T81" fmla="*/ 70 h 223"/>
                <a:gd name="T82" fmla="*/ 266 w 473"/>
                <a:gd name="T83" fmla="*/ 51 h 223"/>
                <a:gd name="T84" fmla="*/ 298 w 473"/>
                <a:gd name="T85" fmla="*/ 42 h 223"/>
                <a:gd name="T86" fmla="*/ 323 w 473"/>
                <a:gd name="T87" fmla="*/ 34 h 223"/>
                <a:gd name="T88" fmla="*/ 342 w 473"/>
                <a:gd name="T89" fmla="*/ 24 h 223"/>
                <a:gd name="T90" fmla="*/ 356 w 473"/>
                <a:gd name="T91" fmla="*/ 17 h 223"/>
                <a:gd name="T92" fmla="*/ 365 w 473"/>
                <a:gd name="T93" fmla="*/ 9 h 223"/>
                <a:gd name="T94" fmla="*/ 373 w 473"/>
                <a:gd name="T95" fmla="*/ 1 h 223"/>
                <a:gd name="T96" fmla="*/ 378 w 473"/>
                <a:gd name="T97" fmla="*/ 0 h 223"/>
                <a:gd name="T98" fmla="*/ 383 w 473"/>
                <a:gd name="T99" fmla="*/ 1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3" h="223">
                  <a:moveTo>
                    <a:pt x="383" y="1"/>
                  </a:moveTo>
                  <a:lnTo>
                    <a:pt x="386" y="3"/>
                  </a:lnTo>
                  <a:lnTo>
                    <a:pt x="390" y="5"/>
                  </a:lnTo>
                  <a:lnTo>
                    <a:pt x="395" y="9"/>
                  </a:lnTo>
                  <a:lnTo>
                    <a:pt x="401" y="15"/>
                  </a:lnTo>
                  <a:lnTo>
                    <a:pt x="408" y="21"/>
                  </a:lnTo>
                  <a:lnTo>
                    <a:pt x="416" y="30"/>
                  </a:lnTo>
                  <a:lnTo>
                    <a:pt x="423" y="40"/>
                  </a:lnTo>
                  <a:lnTo>
                    <a:pt x="433" y="51"/>
                  </a:lnTo>
                  <a:lnTo>
                    <a:pt x="438" y="57"/>
                  </a:lnTo>
                  <a:lnTo>
                    <a:pt x="442" y="63"/>
                  </a:lnTo>
                  <a:lnTo>
                    <a:pt x="446" y="68"/>
                  </a:lnTo>
                  <a:lnTo>
                    <a:pt x="450" y="74"/>
                  </a:lnTo>
                  <a:lnTo>
                    <a:pt x="454" y="80"/>
                  </a:lnTo>
                  <a:lnTo>
                    <a:pt x="457" y="84"/>
                  </a:lnTo>
                  <a:lnTo>
                    <a:pt x="460" y="88"/>
                  </a:lnTo>
                  <a:lnTo>
                    <a:pt x="463" y="93"/>
                  </a:lnTo>
                  <a:lnTo>
                    <a:pt x="465" y="97"/>
                  </a:lnTo>
                  <a:lnTo>
                    <a:pt x="467" y="101"/>
                  </a:lnTo>
                  <a:lnTo>
                    <a:pt x="468" y="103"/>
                  </a:lnTo>
                  <a:lnTo>
                    <a:pt x="471" y="107"/>
                  </a:lnTo>
                  <a:lnTo>
                    <a:pt x="471" y="111"/>
                  </a:lnTo>
                  <a:lnTo>
                    <a:pt x="472" y="112"/>
                  </a:lnTo>
                  <a:lnTo>
                    <a:pt x="473" y="114"/>
                  </a:lnTo>
                  <a:lnTo>
                    <a:pt x="473" y="118"/>
                  </a:lnTo>
                  <a:lnTo>
                    <a:pt x="472" y="122"/>
                  </a:lnTo>
                  <a:lnTo>
                    <a:pt x="471" y="128"/>
                  </a:lnTo>
                  <a:lnTo>
                    <a:pt x="470" y="132"/>
                  </a:lnTo>
                  <a:lnTo>
                    <a:pt x="467" y="134"/>
                  </a:lnTo>
                  <a:lnTo>
                    <a:pt x="464" y="137"/>
                  </a:lnTo>
                  <a:lnTo>
                    <a:pt x="461" y="137"/>
                  </a:lnTo>
                  <a:lnTo>
                    <a:pt x="456" y="139"/>
                  </a:lnTo>
                  <a:lnTo>
                    <a:pt x="452" y="139"/>
                  </a:lnTo>
                  <a:lnTo>
                    <a:pt x="445" y="141"/>
                  </a:lnTo>
                  <a:lnTo>
                    <a:pt x="439" y="145"/>
                  </a:lnTo>
                  <a:lnTo>
                    <a:pt x="432" y="151"/>
                  </a:lnTo>
                  <a:lnTo>
                    <a:pt x="426" y="155"/>
                  </a:lnTo>
                  <a:lnTo>
                    <a:pt x="418" y="162"/>
                  </a:lnTo>
                  <a:lnTo>
                    <a:pt x="410" y="170"/>
                  </a:lnTo>
                  <a:lnTo>
                    <a:pt x="402" y="178"/>
                  </a:lnTo>
                  <a:lnTo>
                    <a:pt x="394" y="189"/>
                  </a:lnTo>
                  <a:lnTo>
                    <a:pt x="389" y="193"/>
                  </a:lnTo>
                  <a:lnTo>
                    <a:pt x="385" y="199"/>
                  </a:lnTo>
                  <a:lnTo>
                    <a:pt x="382" y="202"/>
                  </a:lnTo>
                  <a:lnTo>
                    <a:pt x="378" y="206"/>
                  </a:lnTo>
                  <a:lnTo>
                    <a:pt x="372" y="212"/>
                  </a:lnTo>
                  <a:lnTo>
                    <a:pt x="367" y="218"/>
                  </a:lnTo>
                  <a:lnTo>
                    <a:pt x="363" y="222"/>
                  </a:lnTo>
                  <a:lnTo>
                    <a:pt x="360" y="222"/>
                  </a:lnTo>
                  <a:lnTo>
                    <a:pt x="357" y="223"/>
                  </a:lnTo>
                  <a:lnTo>
                    <a:pt x="356" y="222"/>
                  </a:lnTo>
                  <a:lnTo>
                    <a:pt x="355" y="218"/>
                  </a:lnTo>
                  <a:lnTo>
                    <a:pt x="356" y="214"/>
                  </a:lnTo>
                  <a:lnTo>
                    <a:pt x="356" y="208"/>
                  </a:lnTo>
                  <a:lnTo>
                    <a:pt x="358" y="201"/>
                  </a:lnTo>
                  <a:lnTo>
                    <a:pt x="361" y="191"/>
                  </a:lnTo>
                  <a:lnTo>
                    <a:pt x="364" y="181"/>
                  </a:lnTo>
                  <a:lnTo>
                    <a:pt x="367" y="170"/>
                  </a:lnTo>
                  <a:lnTo>
                    <a:pt x="372" y="156"/>
                  </a:lnTo>
                  <a:lnTo>
                    <a:pt x="377" y="141"/>
                  </a:lnTo>
                  <a:lnTo>
                    <a:pt x="380" y="130"/>
                  </a:lnTo>
                  <a:lnTo>
                    <a:pt x="384" y="118"/>
                  </a:lnTo>
                  <a:lnTo>
                    <a:pt x="386" y="107"/>
                  </a:lnTo>
                  <a:lnTo>
                    <a:pt x="387" y="97"/>
                  </a:lnTo>
                  <a:lnTo>
                    <a:pt x="388" y="89"/>
                  </a:lnTo>
                  <a:lnTo>
                    <a:pt x="388" y="84"/>
                  </a:lnTo>
                  <a:lnTo>
                    <a:pt x="388" y="80"/>
                  </a:lnTo>
                  <a:lnTo>
                    <a:pt x="384" y="74"/>
                  </a:lnTo>
                  <a:lnTo>
                    <a:pt x="378" y="72"/>
                  </a:lnTo>
                  <a:lnTo>
                    <a:pt x="373" y="68"/>
                  </a:lnTo>
                  <a:lnTo>
                    <a:pt x="369" y="68"/>
                  </a:lnTo>
                  <a:lnTo>
                    <a:pt x="367" y="68"/>
                  </a:lnTo>
                  <a:lnTo>
                    <a:pt x="365" y="68"/>
                  </a:lnTo>
                  <a:lnTo>
                    <a:pt x="364" y="68"/>
                  </a:lnTo>
                  <a:lnTo>
                    <a:pt x="361" y="68"/>
                  </a:lnTo>
                  <a:lnTo>
                    <a:pt x="357" y="70"/>
                  </a:lnTo>
                  <a:lnTo>
                    <a:pt x="354" y="70"/>
                  </a:lnTo>
                  <a:lnTo>
                    <a:pt x="350" y="72"/>
                  </a:lnTo>
                  <a:lnTo>
                    <a:pt x="344" y="72"/>
                  </a:lnTo>
                  <a:lnTo>
                    <a:pt x="338" y="74"/>
                  </a:lnTo>
                  <a:lnTo>
                    <a:pt x="331" y="76"/>
                  </a:lnTo>
                  <a:lnTo>
                    <a:pt x="324" y="78"/>
                  </a:lnTo>
                  <a:lnTo>
                    <a:pt x="317" y="80"/>
                  </a:lnTo>
                  <a:lnTo>
                    <a:pt x="308" y="82"/>
                  </a:lnTo>
                  <a:lnTo>
                    <a:pt x="299" y="84"/>
                  </a:lnTo>
                  <a:lnTo>
                    <a:pt x="289" y="88"/>
                  </a:lnTo>
                  <a:lnTo>
                    <a:pt x="278" y="89"/>
                  </a:lnTo>
                  <a:lnTo>
                    <a:pt x="267" y="93"/>
                  </a:lnTo>
                  <a:lnTo>
                    <a:pt x="255" y="95"/>
                  </a:lnTo>
                  <a:lnTo>
                    <a:pt x="243" y="99"/>
                  </a:lnTo>
                  <a:lnTo>
                    <a:pt x="230" y="103"/>
                  </a:lnTo>
                  <a:lnTo>
                    <a:pt x="217" y="107"/>
                  </a:lnTo>
                  <a:lnTo>
                    <a:pt x="202" y="111"/>
                  </a:lnTo>
                  <a:lnTo>
                    <a:pt x="187" y="116"/>
                  </a:lnTo>
                  <a:lnTo>
                    <a:pt x="170" y="120"/>
                  </a:lnTo>
                  <a:lnTo>
                    <a:pt x="155" y="126"/>
                  </a:lnTo>
                  <a:lnTo>
                    <a:pt x="137" y="130"/>
                  </a:lnTo>
                  <a:lnTo>
                    <a:pt x="120" y="135"/>
                  </a:lnTo>
                  <a:lnTo>
                    <a:pt x="101" y="141"/>
                  </a:lnTo>
                  <a:lnTo>
                    <a:pt x="82" y="147"/>
                  </a:lnTo>
                  <a:lnTo>
                    <a:pt x="62" y="153"/>
                  </a:lnTo>
                  <a:lnTo>
                    <a:pt x="42" y="158"/>
                  </a:lnTo>
                  <a:lnTo>
                    <a:pt x="21" y="166"/>
                  </a:lnTo>
                  <a:lnTo>
                    <a:pt x="0" y="172"/>
                  </a:lnTo>
                  <a:lnTo>
                    <a:pt x="0" y="122"/>
                  </a:lnTo>
                  <a:lnTo>
                    <a:pt x="9" y="122"/>
                  </a:lnTo>
                  <a:lnTo>
                    <a:pt x="20" y="122"/>
                  </a:lnTo>
                  <a:lnTo>
                    <a:pt x="31" y="120"/>
                  </a:lnTo>
                  <a:lnTo>
                    <a:pt x="37" y="120"/>
                  </a:lnTo>
                  <a:lnTo>
                    <a:pt x="43" y="118"/>
                  </a:lnTo>
                  <a:lnTo>
                    <a:pt x="50" y="116"/>
                  </a:lnTo>
                  <a:lnTo>
                    <a:pt x="57" y="114"/>
                  </a:lnTo>
                  <a:lnTo>
                    <a:pt x="65" y="112"/>
                  </a:lnTo>
                  <a:lnTo>
                    <a:pt x="71" y="111"/>
                  </a:lnTo>
                  <a:lnTo>
                    <a:pt x="80" y="109"/>
                  </a:lnTo>
                  <a:lnTo>
                    <a:pt x="88" y="107"/>
                  </a:lnTo>
                  <a:lnTo>
                    <a:pt x="97" y="103"/>
                  </a:lnTo>
                  <a:lnTo>
                    <a:pt x="105" y="101"/>
                  </a:lnTo>
                  <a:lnTo>
                    <a:pt x="123" y="95"/>
                  </a:lnTo>
                  <a:lnTo>
                    <a:pt x="142" y="88"/>
                  </a:lnTo>
                  <a:lnTo>
                    <a:pt x="160" y="82"/>
                  </a:lnTo>
                  <a:lnTo>
                    <a:pt x="180" y="76"/>
                  </a:lnTo>
                  <a:lnTo>
                    <a:pt x="201" y="70"/>
                  </a:lnTo>
                  <a:lnTo>
                    <a:pt x="222" y="65"/>
                  </a:lnTo>
                  <a:lnTo>
                    <a:pt x="244" y="57"/>
                  </a:lnTo>
                  <a:lnTo>
                    <a:pt x="266" y="51"/>
                  </a:lnTo>
                  <a:lnTo>
                    <a:pt x="277" y="49"/>
                  </a:lnTo>
                  <a:lnTo>
                    <a:pt x="288" y="45"/>
                  </a:lnTo>
                  <a:lnTo>
                    <a:pt x="298" y="42"/>
                  </a:lnTo>
                  <a:lnTo>
                    <a:pt x="307" y="40"/>
                  </a:lnTo>
                  <a:lnTo>
                    <a:pt x="316" y="36"/>
                  </a:lnTo>
                  <a:lnTo>
                    <a:pt x="323" y="34"/>
                  </a:lnTo>
                  <a:lnTo>
                    <a:pt x="330" y="30"/>
                  </a:lnTo>
                  <a:lnTo>
                    <a:pt x="336" y="28"/>
                  </a:lnTo>
                  <a:lnTo>
                    <a:pt x="342" y="24"/>
                  </a:lnTo>
                  <a:lnTo>
                    <a:pt x="347" y="22"/>
                  </a:lnTo>
                  <a:lnTo>
                    <a:pt x="352" y="19"/>
                  </a:lnTo>
                  <a:lnTo>
                    <a:pt x="356" y="17"/>
                  </a:lnTo>
                  <a:lnTo>
                    <a:pt x="360" y="15"/>
                  </a:lnTo>
                  <a:lnTo>
                    <a:pt x="363" y="13"/>
                  </a:lnTo>
                  <a:lnTo>
                    <a:pt x="365" y="9"/>
                  </a:lnTo>
                  <a:lnTo>
                    <a:pt x="367" y="7"/>
                  </a:lnTo>
                  <a:lnTo>
                    <a:pt x="371" y="3"/>
                  </a:lnTo>
                  <a:lnTo>
                    <a:pt x="373" y="1"/>
                  </a:lnTo>
                  <a:lnTo>
                    <a:pt x="375" y="1"/>
                  </a:lnTo>
                  <a:lnTo>
                    <a:pt x="377" y="0"/>
                  </a:lnTo>
                  <a:lnTo>
                    <a:pt x="378" y="0"/>
                  </a:lnTo>
                  <a:lnTo>
                    <a:pt x="380" y="1"/>
                  </a:lnTo>
                  <a:lnTo>
                    <a:pt x="383" y="1"/>
                  </a:lnTo>
                  <a:lnTo>
                    <a:pt x="383" y="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Freeform 192"/>
          <p:cNvSpPr/>
          <p:nvPr/>
        </p:nvSpPr>
        <p:spPr bwMode="auto">
          <a:xfrm>
            <a:off x="1775015" y="2239555"/>
            <a:ext cx="446572" cy="423961"/>
          </a:xfrm>
          <a:custGeom>
            <a:avLst/>
            <a:gdLst>
              <a:gd name="T0" fmla="*/ 18 w 158"/>
              <a:gd name="T1" fmla="*/ 301 h 301"/>
              <a:gd name="T2" fmla="*/ 14 w 158"/>
              <a:gd name="T3" fmla="*/ 299 h 301"/>
              <a:gd name="T4" fmla="*/ 12 w 158"/>
              <a:gd name="T5" fmla="*/ 293 h 301"/>
              <a:gd name="T6" fmla="*/ 9 w 158"/>
              <a:gd name="T7" fmla="*/ 285 h 301"/>
              <a:gd name="T8" fmla="*/ 7 w 158"/>
              <a:gd name="T9" fmla="*/ 274 h 301"/>
              <a:gd name="T10" fmla="*/ 3 w 158"/>
              <a:gd name="T11" fmla="*/ 262 h 301"/>
              <a:gd name="T12" fmla="*/ 1 w 158"/>
              <a:gd name="T13" fmla="*/ 255 h 301"/>
              <a:gd name="T14" fmla="*/ 0 w 158"/>
              <a:gd name="T15" fmla="*/ 249 h 301"/>
              <a:gd name="T16" fmla="*/ 0 w 158"/>
              <a:gd name="T17" fmla="*/ 245 h 301"/>
              <a:gd name="T18" fmla="*/ 2 w 158"/>
              <a:gd name="T19" fmla="*/ 240 h 301"/>
              <a:gd name="T20" fmla="*/ 7 w 158"/>
              <a:gd name="T21" fmla="*/ 232 h 301"/>
              <a:gd name="T22" fmla="*/ 12 w 158"/>
              <a:gd name="T23" fmla="*/ 224 h 301"/>
              <a:gd name="T24" fmla="*/ 19 w 158"/>
              <a:gd name="T25" fmla="*/ 217 h 301"/>
              <a:gd name="T26" fmla="*/ 25 w 158"/>
              <a:gd name="T27" fmla="*/ 209 h 301"/>
              <a:gd name="T28" fmla="*/ 33 w 158"/>
              <a:gd name="T29" fmla="*/ 195 h 301"/>
              <a:gd name="T30" fmla="*/ 41 w 158"/>
              <a:gd name="T31" fmla="*/ 180 h 301"/>
              <a:gd name="T32" fmla="*/ 47 w 158"/>
              <a:gd name="T33" fmla="*/ 165 h 301"/>
              <a:gd name="T34" fmla="*/ 52 w 158"/>
              <a:gd name="T35" fmla="*/ 153 h 301"/>
              <a:gd name="T36" fmla="*/ 57 w 158"/>
              <a:gd name="T37" fmla="*/ 140 h 301"/>
              <a:gd name="T38" fmla="*/ 64 w 158"/>
              <a:gd name="T39" fmla="*/ 123 h 301"/>
              <a:gd name="T40" fmla="*/ 70 w 158"/>
              <a:gd name="T41" fmla="*/ 102 h 301"/>
              <a:gd name="T42" fmla="*/ 78 w 158"/>
              <a:gd name="T43" fmla="*/ 77 h 301"/>
              <a:gd name="T44" fmla="*/ 87 w 158"/>
              <a:gd name="T45" fmla="*/ 48 h 301"/>
              <a:gd name="T46" fmla="*/ 96 w 158"/>
              <a:gd name="T47" fmla="*/ 17 h 301"/>
              <a:gd name="T48" fmla="*/ 107 w 158"/>
              <a:gd name="T49" fmla="*/ 14 h 301"/>
              <a:gd name="T50" fmla="*/ 118 w 158"/>
              <a:gd name="T51" fmla="*/ 39 h 301"/>
              <a:gd name="T52" fmla="*/ 124 w 158"/>
              <a:gd name="T53" fmla="*/ 58 h 301"/>
              <a:gd name="T54" fmla="*/ 127 w 158"/>
              <a:gd name="T55" fmla="*/ 63 h 301"/>
              <a:gd name="T56" fmla="*/ 128 w 158"/>
              <a:gd name="T57" fmla="*/ 69 h 301"/>
              <a:gd name="T58" fmla="*/ 127 w 158"/>
              <a:gd name="T59" fmla="*/ 71 h 301"/>
              <a:gd name="T60" fmla="*/ 125 w 158"/>
              <a:gd name="T61" fmla="*/ 75 h 301"/>
              <a:gd name="T62" fmla="*/ 120 w 158"/>
              <a:gd name="T63" fmla="*/ 86 h 301"/>
              <a:gd name="T64" fmla="*/ 110 w 158"/>
              <a:gd name="T65" fmla="*/ 106 h 301"/>
              <a:gd name="T66" fmla="*/ 98 w 158"/>
              <a:gd name="T67" fmla="*/ 128 h 301"/>
              <a:gd name="T68" fmla="*/ 86 w 158"/>
              <a:gd name="T69" fmla="*/ 150 h 301"/>
              <a:gd name="T70" fmla="*/ 79 w 158"/>
              <a:gd name="T71" fmla="*/ 163 h 301"/>
              <a:gd name="T72" fmla="*/ 74 w 158"/>
              <a:gd name="T73" fmla="*/ 174 h 301"/>
              <a:gd name="T74" fmla="*/ 69 w 158"/>
              <a:gd name="T75" fmla="*/ 184 h 301"/>
              <a:gd name="T76" fmla="*/ 65 w 158"/>
              <a:gd name="T77" fmla="*/ 195 h 301"/>
              <a:gd name="T78" fmla="*/ 63 w 158"/>
              <a:gd name="T79" fmla="*/ 205 h 301"/>
              <a:gd name="T80" fmla="*/ 65 w 158"/>
              <a:gd name="T81" fmla="*/ 211 h 301"/>
              <a:gd name="T82" fmla="*/ 69 w 158"/>
              <a:gd name="T83" fmla="*/ 213 h 301"/>
              <a:gd name="T84" fmla="*/ 76 w 158"/>
              <a:gd name="T85" fmla="*/ 213 h 301"/>
              <a:gd name="T86" fmla="*/ 86 w 158"/>
              <a:gd name="T87" fmla="*/ 211 h 301"/>
              <a:gd name="T88" fmla="*/ 99 w 158"/>
              <a:gd name="T89" fmla="*/ 207 h 301"/>
              <a:gd name="T90" fmla="*/ 112 w 158"/>
              <a:gd name="T91" fmla="*/ 205 h 301"/>
              <a:gd name="T92" fmla="*/ 129 w 158"/>
              <a:gd name="T93" fmla="*/ 203 h 301"/>
              <a:gd name="T94" fmla="*/ 149 w 158"/>
              <a:gd name="T95" fmla="*/ 203 h 301"/>
              <a:gd name="T96" fmla="*/ 151 w 158"/>
              <a:gd name="T97" fmla="*/ 224 h 301"/>
              <a:gd name="T98" fmla="*/ 134 w 158"/>
              <a:gd name="T99" fmla="*/ 247 h 301"/>
              <a:gd name="T100" fmla="*/ 116 w 158"/>
              <a:gd name="T101" fmla="*/ 251 h 301"/>
              <a:gd name="T102" fmla="*/ 98 w 158"/>
              <a:gd name="T103" fmla="*/ 259 h 301"/>
              <a:gd name="T104" fmla="*/ 78 w 158"/>
              <a:gd name="T105" fmla="*/ 268 h 301"/>
              <a:gd name="T106" fmla="*/ 64 w 158"/>
              <a:gd name="T107" fmla="*/ 278 h 301"/>
              <a:gd name="T108" fmla="*/ 54 w 158"/>
              <a:gd name="T109" fmla="*/ 284 h 301"/>
              <a:gd name="T110" fmla="*/ 45 w 158"/>
              <a:gd name="T111" fmla="*/ 287 h 301"/>
              <a:gd name="T112" fmla="*/ 38 w 158"/>
              <a:gd name="T113" fmla="*/ 293 h 301"/>
              <a:gd name="T114" fmla="*/ 32 w 158"/>
              <a:gd name="T115" fmla="*/ 295 h 301"/>
              <a:gd name="T116" fmla="*/ 24 w 158"/>
              <a:gd name="T117" fmla="*/ 299 h 301"/>
              <a:gd name="T118" fmla="*/ 19 w 158"/>
              <a:gd name="T119" fmla="*/ 30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8" h="301">
                <a:moveTo>
                  <a:pt x="19" y="301"/>
                </a:moveTo>
                <a:lnTo>
                  <a:pt x="18" y="301"/>
                </a:lnTo>
                <a:lnTo>
                  <a:pt x="16" y="301"/>
                </a:lnTo>
                <a:lnTo>
                  <a:pt x="14" y="299"/>
                </a:lnTo>
                <a:lnTo>
                  <a:pt x="13" y="297"/>
                </a:lnTo>
                <a:lnTo>
                  <a:pt x="12" y="293"/>
                </a:lnTo>
                <a:lnTo>
                  <a:pt x="10" y="289"/>
                </a:lnTo>
                <a:lnTo>
                  <a:pt x="9" y="285"/>
                </a:lnTo>
                <a:lnTo>
                  <a:pt x="8" y="280"/>
                </a:lnTo>
                <a:lnTo>
                  <a:pt x="7" y="274"/>
                </a:lnTo>
                <a:lnTo>
                  <a:pt x="4" y="268"/>
                </a:lnTo>
                <a:lnTo>
                  <a:pt x="3" y="262"/>
                </a:lnTo>
                <a:lnTo>
                  <a:pt x="2" y="259"/>
                </a:lnTo>
                <a:lnTo>
                  <a:pt x="1" y="255"/>
                </a:lnTo>
                <a:lnTo>
                  <a:pt x="0" y="251"/>
                </a:lnTo>
                <a:lnTo>
                  <a:pt x="0" y="249"/>
                </a:lnTo>
                <a:lnTo>
                  <a:pt x="0" y="247"/>
                </a:lnTo>
                <a:lnTo>
                  <a:pt x="0" y="245"/>
                </a:lnTo>
                <a:lnTo>
                  <a:pt x="1" y="241"/>
                </a:lnTo>
                <a:lnTo>
                  <a:pt x="2" y="240"/>
                </a:lnTo>
                <a:lnTo>
                  <a:pt x="4" y="236"/>
                </a:lnTo>
                <a:lnTo>
                  <a:pt x="7" y="232"/>
                </a:lnTo>
                <a:lnTo>
                  <a:pt x="9" y="228"/>
                </a:lnTo>
                <a:lnTo>
                  <a:pt x="12" y="224"/>
                </a:lnTo>
                <a:lnTo>
                  <a:pt x="16" y="220"/>
                </a:lnTo>
                <a:lnTo>
                  <a:pt x="19" y="217"/>
                </a:lnTo>
                <a:lnTo>
                  <a:pt x="22" y="213"/>
                </a:lnTo>
                <a:lnTo>
                  <a:pt x="25" y="209"/>
                </a:lnTo>
                <a:lnTo>
                  <a:pt x="30" y="203"/>
                </a:lnTo>
                <a:lnTo>
                  <a:pt x="33" y="195"/>
                </a:lnTo>
                <a:lnTo>
                  <a:pt x="37" y="188"/>
                </a:lnTo>
                <a:lnTo>
                  <a:pt x="41" y="180"/>
                </a:lnTo>
                <a:lnTo>
                  <a:pt x="45" y="171"/>
                </a:lnTo>
                <a:lnTo>
                  <a:pt x="47" y="165"/>
                </a:lnTo>
                <a:lnTo>
                  <a:pt x="49" y="161"/>
                </a:lnTo>
                <a:lnTo>
                  <a:pt x="52" y="153"/>
                </a:lnTo>
                <a:lnTo>
                  <a:pt x="54" y="148"/>
                </a:lnTo>
                <a:lnTo>
                  <a:pt x="57" y="140"/>
                </a:lnTo>
                <a:lnTo>
                  <a:pt x="60" y="130"/>
                </a:lnTo>
                <a:lnTo>
                  <a:pt x="64" y="123"/>
                </a:lnTo>
                <a:lnTo>
                  <a:pt x="67" y="111"/>
                </a:lnTo>
                <a:lnTo>
                  <a:pt x="70" y="102"/>
                </a:lnTo>
                <a:lnTo>
                  <a:pt x="74" y="90"/>
                </a:lnTo>
                <a:lnTo>
                  <a:pt x="78" y="77"/>
                </a:lnTo>
                <a:lnTo>
                  <a:pt x="82" y="63"/>
                </a:lnTo>
                <a:lnTo>
                  <a:pt x="87" y="48"/>
                </a:lnTo>
                <a:lnTo>
                  <a:pt x="91" y="33"/>
                </a:lnTo>
                <a:lnTo>
                  <a:pt x="96" y="17"/>
                </a:lnTo>
                <a:lnTo>
                  <a:pt x="100" y="0"/>
                </a:lnTo>
                <a:lnTo>
                  <a:pt x="107" y="14"/>
                </a:lnTo>
                <a:lnTo>
                  <a:pt x="112" y="27"/>
                </a:lnTo>
                <a:lnTo>
                  <a:pt x="118" y="39"/>
                </a:lnTo>
                <a:lnTo>
                  <a:pt x="122" y="48"/>
                </a:lnTo>
                <a:lnTo>
                  <a:pt x="124" y="58"/>
                </a:lnTo>
                <a:lnTo>
                  <a:pt x="125" y="60"/>
                </a:lnTo>
                <a:lnTo>
                  <a:pt x="127" y="63"/>
                </a:lnTo>
                <a:lnTo>
                  <a:pt x="127" y="67"/>
                </a:lnTo>
                <a:lnTo>
                  <a:pt x="128" y="69"/>
                </a:lnTo>
                <a:lnTo>
                  <a:pt x="128" y="71"/>
                </a:lnTo>
                <a:lnTo>
                  <a:pt x="127" y="71"/>
                </a:lnTo>
                <a:lnTo>
                  <a:pt x="127" y="73"/>
                </a:lnTo>
                <a:lnTo>
                  <a:pt x="125" y="75"/>
                </a:lnTo>
                <a:lnTo>
                  <a:pt x="123" y="79"/>
                </a:lnTo>
                <a:lnTo>
                  <a:pt x="120" y="86"/>
                </a:lnTo>
                <a:lnTo>
                  <a:pt x="116" y="94"/>
                </a:lnTo>
                <a:lnTo>
                  <a:pt x="110" y="106"/>
                </a:lnTo>
                <a:lnTo>
                  <a:pt x="105" y="115"/>
                </a:lnTo>
                <a:lnTo>
                  <a:pt x="98" y="128"/>
                </a:lnTo>
                <a:lnTo>
                  <a:pt x="90" y="142"/>
                </a:lnTo>
                <a:lnTo>
                  <a:pt x="86" y="150"/>
                </a:lnTo>
                <a:lnTo>
                  <a:pt x="82" y="157"/>
                </a:lnTo>
                <a:lnTo>
                  <a:pt x="79" y="163"/>
                </a:lnTo>
                <a:lnTo>
                  <a:pt x="77" y="169"/>
                </a:lnTo>
                <a:lnTo>
                  <a:pt x="74" y="174"/>
                </a:lnTo>
                <a:lnTo>
                  <a:pt x="71" y="178"/>
                </a:lnTo>
                <a:lnTo>
                  <a:pt x="69" y="184"/>
                </a:lnTo>
                <a:lnTo>
                  <a:pt x="68" y="188"/>
                </a:lnTo>
                <a:lnTo>
                  <a:pt x="65" y="195"/>
                </a:lnTo>
                <a:lnTo>
                  <a:pt x="64" y="201"/>
                </a:lnTo>
                <a:lnTo>
                  <a:pt x="63" y="205"/>
                </a:lnTo>
                <a:lnTo>
                  <a:pt x="64" y="209"/>
                </a:lnTo>
                <a:lnTo>
                  <a:pt x="65" y="211"/>
                </a:lnTo>
                <a:lnTo>
                  <a:pt x="66" y="211"/>
                </a:lnTo>
                <a:lnTo>
                  <a:pt x="69" y="213"/>
                </a:lnTo>
                <a:lnTo>
                  <a:pt x="73" y="213"/>
                </a:lnTo>
                <a:lnTo>
                  <a:pt x="76" y="213"/>
                </a:lnTo>
                <a:lnTo>
                  <a:pt x="80" y="211"/>
                </a:lnTo>
                <a:lnTo>
                  <a:pt x="86" y="211"/>
                </a:lnTo>
                <a:lnTo>
                  <a:pt x="92" y="209"/>
                </a:lnTo>
                <a:lnTo>
                  <a:pt x="99" y="207"/>
                </a:lnTo>
                <a:lnTo>
                  <a:pt x="106" y="205"/>
                </a:lnTo>
                <a:lnTo>
                  <a:pt x="112" y="205"/>
                </a:lnTo>
                <a:lnTo>
                  <a:pt x="121" y="203"/>
                </a:lnTo>
                <a:lnTo>
                  <a:pt x="129" y="203"/>
                </a:lnTo>
                <a:lnTo>
                  <a:pt x="139" y="203"/>
                </a:lnTo>
                <a:lnTo>
                  <a:pt x="149" y="203"/>
                </a:lnTo>
                <a:lnTo>
                  <a:pt x="158" y="203"/>
                </a:lnTo>
                <a:lnTo>
                  <a:pt x="151" y="224"/>
                </a:lnTo>
                <a:lnTo>
                  <a:pt x="143" y="247"/>
                </a:lnTo>
                <a:lnTo>
                  <a:pt x="134" y="247"/>
                </a:lnTo>
                <a:lnTo>
                  <a:pt x="125" y="249"/>
                </a:lnTo>
                <a:lnTo>
                  <a:pt x="116" y="251"/>
                </a:lnTo>
                <a:lnTo>
                  <a:pt x="107" y="255"/>
                </a:lnTo>
                <a:lnTo>
                  <a:pt x="98" y="259"/>
                </a:lnTo>
                <a:lnTo>
                  <a:pt x="88" y="262"/>
                </a:lnTo>
                <a:lnTo>
                  <a:pt x="78" y="268"/>
                </a:lnTo>
                <a:lnTo>
                  <a:pt x="69" y="274"/>
                </a:lnTo>
                <a:lnTo>
                  <a:pt x="64" y="278"/>
                </a:lnTo>
                <a:lnTo>
                  <a:pt x="58" y="280"/>
                </a:lnTo>
                <a:lnTo>
                  <a:pt x="54" y="284"/>
                </a:lnTo>
                <a:lnTo>
                  <a:pt x="49" y="285"/>
                </a:lnTo>
                <a:lnTo>
                  <a:pt x="45" y="287"/>
                </a:lnTo>
                <a:lnTo>
                  <a:pt x="42" y="289"/>
                </a:lnTo>
                <a:lnTo>
                  <a:pt x="38" y="293"/>
                </a:lnTo>
                <a:lnTo>
                  <a:pt x="35" y="295"/>
                </a:lnTo>
                <a:lnTo>
                  <a:pt x="32" y="295"/>
                </a:lnTo>
                <a:lnTo>
                  <a:pt x="29" y="297"/>
                </a:lnTo>
                <a:lnTo>
                  <a:pt x="24" y="299"/>
                </a:lnTo>
                <a:lnTo>
                  <a:pt x="21" y="301"/>
                </a:lnTo>
                <a:lnTo>
                  <a:pt x="19" y="301"/>
                </a:lnTo>
                <a:lnTo>
                  <a:pt x="19" y="301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93"/>
          <p:cNvSpPr/>
          <p:nvPr/>
        </p:nvSpPr>
        <p:spPr bwMode="auto">
          <a:xfrm>
            <a:off x="1777841" y="2335652"/>
            <a:ext cx="720734" cy="633115"/>
          </a:xfrm>
          <a:custGeom>
            <a:avLst/>
            <a:gdLst>
              <a:gd name="T0" fmla="*/ 184 w 255"/>
              <a:gd name="T1" fmla="*/ 52 h 448"/>
              <a:gd name="T2" fmla="*/ 187 w 255"/>
              <a:gd name="T3" fmla="*/ 29 h 448"/>
              <a:gd name="T4" fmla="*/ 185 w 255"/>
              <a:gd name="T5" fmla="*/ 14 h 448"/>
              <a:gd name="T6" fmla="*/ 187 w 255"/>
              <a:gd name="T7" fmla="*/ 4 h 448"/>
              <a:gd name="T8" fmla="*/ 194 w 255"/>
              <a:gd name="T9" fmla="*/ 0 h 448"/>
              <a:gd name="T10" fmla="*/ 206 w 255"/>
              <a:gd name="T11" fmla="*/ 8 h 448"/>
              <a:gd name="T12" fmla="*/ 223 w 255"/>
              <a:gd name="T13" fmla="*/ 40 h 448"/>
              <a:gd name="T14" fmla="*/ 230 w 255"/>
              <a:gd name="T15" fmla="*/ 61 h 448"/>
              <a:gd name="T16" fmla="*/ 232 w 255"/>
              <a:gd name="T17" fmla="*/ 73 h 448"/>
              <a:gd name="T18" fmla="*/ 226 w 255"/>
              <a:gd name="T19" fmla="*/ 88 h 448"/>
              <a:gd name="T20" fmla="*/ 210 w 255"/>
              <a:gd name="T21" fmla="*/ 115 h 448"/>
              <a:gd name="T22" fmla="*/ 185 w 255"/>
              <a:gd name="T23" fmla="*/ 155 h 448"/>
              <a:gd name="T24" fmla="*/ 152 w 255"/>
              <a:gd name="T25" fmla="*/ 211 h 448"/>
              <a:gd name="T26" fmla="*/ 119 w 255"/>
              <a:gd name="T27" fmla="*/ 266 h 448"/>
              <a:gd name="T28" fmla="*/ 96 w 255"/>
              <a:gd name="T29" fmla="*/ 305 h 448"/>
              <a:gd name="T30" fmla="*/ 81 w 255"/>
              <a:gd name="T31" fmla="*/ 331 h 448"/>
              <a:gd name="T32" fmla="*/ 78 w 255"/>
              <a:gd name="T33" fmla="*/ 343 h 448"/>
              <a:gd name="T34" fmla="*/ 83 w 255"/>
              <a:gd name="T35" fmla="*/ 345 h 448"/>
              <a:gd name="T36" fmla="*/ 97 w 255"/>
              <a:gd name="T37" fmla="*/ 345 h 448"/>
              <a:gd name="T38" fmla="*/ 120 w 255"/>
              <a:gd name="T39" fmla="*/ 341 h 448"/>
              <a:gd name="T40" fmla="*/ 152 w 255"/>
              <a:gd name="T41" fmla="*/ 331 h 448"/>
              <a:gd name="T42" fmla="*/ 187 w 255"/>
              <a:gd name="T43" fmla="*/ 320 h 448"/>
              <a:gd name="T44" fmla="*/ 216 w 255"/>
              <a:gd name="T45" fmla="*/ 314 h 448"/>
              <a:gd name="T46" fmla="*/ 239 w 255"/>
              <a:gd name="T47" fmla="*/ 310 h 448"/>
              <a:gd name="T48" fmla="*/ 255 w 255"/>
              <a:gd name="T49" fmla="*/ 308 h 448"/>
              <a:gd name="T50" fmla="*/ 243 w 255"/>
              <a:gd name="T51" fmla="*/ 349 h 448"/>
              <a:gd name="T52" fmla="*/ 222 w 255"/>
              <a:gd name="T53" fmla="*/ 352 h 448"/>
              <a:gd name="T54" fmla="*/ 195 w 255"/>
              <a:gd name="T55" fmla="*/ 362 h 448"/>
              <a:gd name="T56" fmla="*/ 162 w 255"/>
              <a:gd name="T57" fmla="*/ 372 h 448"/>
              <a:gd name="T58" fmla="*/ 126 w 255"/>
              <a:gd name="T59" fmla="*/ 387 h 448"/>
              <a:gd name="T60" fmla="*/ 96 w 255"/>
              <a:gd name="T61" fmla="*/ 400 h 448"/>
              <a:gd name="T62" fmla="*/ 73 w 255"/>
              <a:gd name="T63" fmla="*/ 412 h 448"/>
              <a:gd name="T64" fmla="*/ 57 w 255"/>
              <a:gd name="T65" fmla="*/ 421 h 448"/>
              <a:gd name="T66" fmla="*/ 39 w 255"/>
              <a:gd name="T67" fmla="*/ 435 h 448"/>
              <a:gd name="T68" fmla="*/ 25 w 255"/>
              <a:gd name="T69" fmla="*/ 444 h 448"/>
              <a:gd name="T70" fmla="*/ 17 w 255"/>
              <a:gd name="T71" fmla="*/ 446 h 448"/>
              <a:gd name="T72" fmla="*/ 9 w 255"/>
              <a:gd name="T73" fmla="*/ 427 h 448"/>
              <a:gd name="T74" fmla="*/ 2 w 255"/>
              <a:gd name="T75" fmla="*/ 400 h 448"/>
              <a:gd name="T76" fmla="*/ 1 w 255"/>
              <a:gd name="T77" fmla="*/ 379 h 448"/>
              <a:gd name="T78" fmla="*/ 4 w 255"/>
              <a:gd name="T79" fmla="*/ 368 h 448"/>
              <a:gd name="T80" fmla="*/ 15 w 255"/>
              <a:gd name="T81" fmla="*/ 352 h 448"/>
              <a:gd name="T82" fmla="*/ 34 w 255"/>
              <a:gd name="T83" fmla="*/ 337 h 448"/>
              <a:gd name="T84" fmla="*/ 53 w 255"/>
              <a:gd name="T85" fmla="*/ 312 h 448"/>
              <a:gd name="T86" fmla="*/ 65 w 255"/>
              <a:gd name="T87" fmla="*/ 293 h 448"/>
              <a:gd name="T88" fmla="*/ 91 w 255"/>
              <a:gd name="T89" fmla="*/ 249 h 448"/>
              <a:gd name="T90" fmla="*/ 131 w 255"/>
              <a:gd name="T91" fmla="*/ 174 h 448"/>
              <a:gd name="T92" fmla="*/ 163 w 255"/>
              <a:gd name="T93" fmla="*/ 111 h 448"/>
              <a:gd name="T94" fmla="*/ 176 w 255"/>
              <a:gd name="T95" fmla="*/ 79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55" h="448">
                <a:moveTo>
                  <a:pt x="176" y="79"/>
                </a:moveTo>
                <a:lnTo>
                  <a:pt x="179" y="69"/>
                </a:lnTo>
                <a:lnTo>
                  <a:pt x="182" y="61"/>
                </a:lnTo>
                <a:lnTo>
                  <a:pt x="184" y="52"/>
                </a:lnTo>
                <a:lnTo>
                  <a:pt x="185" y="46"/>
                </a:lnTo>
                <a:lnTo>
                  <a:pt x="187" y="38"/>
                </a:lnTo>
                <a:lnTo>
                  <a:pt x="187" y="35"/>
                </a:lnTo>
                <a:lnTo>
                  <a:pt x="187" y="29"/>
                </a:lnTo>
                <a:lnTo>
                  <a:pt x="187" y="25"/>
                </a:lnTo>
                <a:lnTo>
                  <a:pt x="186" y="21"/>
                </a:lnTo>
                <a:lnTo>
                  <a:pt x="185" y="17"/>
                </a:lnTo>
                <a:lnTo>
                  <a:pt x="185" y="14"/>
                </a:lnTo>
                <a:lnTo>
                  <a:pt x="185" y="12"/>
                </a:lnTo>
                <a:lnTo>
                  <a:pt x="186" y="10"/>
                </a:lnTo>
                <a:lnTo>
                  <a:pt x="186" y="6"/>
                </a:lnTo>
                <a:lnTo>
                  <a:pt x="187" y="4"/>
                </a:lnTo>
                <a:lnTo>
                  <a:pt x="189" y="2"/>
                </a:lnTo>
                <a:lnTo>
                  <a:pt x="190" y="0"/>
                </a:lnTo>
                <a:lnTo>
                  <a:pt x="192" y="0"/>
                </a:lnTo>
                <a:lnTo>
                  <a:pt x="194" y="0"/>
                </a:lnTo>
                <a:lnTo>
                  <a:pt x="195" y="2"/>
                </a:lnTo>
                <a:lnTo>
                  <a:pt x="197" y="2"/>
                </a:lnTo>
                <a:lnTo>
                  <a:pt x="200" y="4"/>
                </a:lnTo>
                <a:lnTo>
                  <a:pt x="206" y="8"/>
                </a:lnTo>
                <a:lnTo>
                  <a:pt x="210" y="15"/>
                </a:lnTo>
                <a:lnTo>
                  <a:pt x="216" y="25"/>
                </a:lnTo>
                <a:lnTo>
                  <a:pt x="220" y="33"/>
                </a:lnTo>
                <a:lnTo>
                  <a:pt x="223" y="40"/>
                </a:lnTo>
                <a:lnTo>
                  <a:pt x="226" y="46"/>
                </a:lnTo>
                <a:lnTo>
                  <a:pt x="227" y="52"/>
                </a:lnTo>
                <a:lnTo>
                  <a:pt x="229" y="58"/>
                </a:lnTo>
                <a:lnTo>
                  <a:pt x="230" y="61"/>
                </a:lnTo>
                <a:lnTo>
                  <a:pt x="230" y="65"/>
                </a:lnTo>
                <a:lnTo>
                  <a:pt x="231" y="69"/>
                </a:lnTo>
                <a:lnTo>
                  <a:pt x="231" y="71"/>
                </a:lnTo>
                <a:lnTo>
                  <a:pt x="232" y="73"/>
                </a:lnTo>
                <a:lnTo>
                  <a:pt x="231" y="77"/>
                </a:lnTo>
                <a:lnTo>
                  <a:pt x="230" y="79"/>
                </a:lnTo>
                <a:lnTo>
                  <a:pt x="228" y="82"/>
                </a:lnTo>
                <a:lnTo>
                  <a:pt x="226" y="88"/>
                </a:lnTo>
                <a:lnTo>
                  <a:pt x="222" y="94"/>
                </a:lnTo>
                <a:lnTo>
                  <a:pt x="219" y="100"/>
                </a:lnTo>
                <a:lnTo>
                  <a:pt x="215" y="107"/>
                </a:lnTo>
                <a:lnTo>
                  <a:pt x="210" y="115"/>
                </a:lnTo>
                <a:lnTo>
                  <a:pt x="205" y="125"/>
                </a:lnTo>
                <a:lnTo>
                  <a:pt x="198" y="134"/>
                </a:lnTo>
                <a:lnTo>
                  <a:pt x="193" y="144"/>
                </a:lnTo>
                <a:lnTo>
                  <a:pt x="185" y="155"/>
                </a:lnTo>
                <a:lnTo>
                  <a:pt x="178" y="169"/>
                </a:lnTo>
                <a:lnTo>
                  <a:pt x="170" y="182"/>
                </a:lnTo>
                <a:lnTo>
                  <a:pt x="162" y="195"/>
                </a:lnTo>
                <a:lnTo>
                  <a:pt x="152" y="211"/>
                </a:lnTo>
                <a:lnTo>
                  <a:pt x="143" y="226"/>
                </a:lnTo>
                <a:lnTo>
                  <a:pt x="134" y="239"/>
                </a:lnTo>
                <a:lnTo>
                  <a:pt x="127" y="253"/>
                </a:lnTo>
                <a:lnTo>
                  <a:pt x="119" y="266"/>
                </a:lnTo>
                <a:lnTo>
                  <a:pt x="112" y="276"/>
                </a:lnTo>
                <a:lnTo>
                  <a:pt x="107" y="287"/>
                </a:lnTo>
                <a:lnTo>
                  <a:pt x="100" y="297"/>
                </a:lnTo>
                <a:lnTo>
                  <a:pt x="96" y="305"/>
                </a:lnTo>
                <a:lnTo>
                  <a:pt x="91" y="312"/>
                </a:lnTo>
                <a:lnTo>
                  <a:pt x="87" y="320"/>
                </a:lnTo>
                <a:lnTo>
                  <a:pt x="85" y="326"/>
                </a:lnTo>
                <a:lnTo>
                  <a:pt x="81" y="331"/>
                </a:lnTo>
                <a:lnTo>
                  <a:pt x="80" y="335"/>
                </a:lnTo>
                <a:lnTo>
                  <a:pt x="78" y="339"/>
                </a:lnTo>
                <a:lnTo>
                  <a:pt x="78" y="341"/>
                </a:lnTo>
                <a:lnTo>
                  <a:pt x="78" y="343"/>
                </a:lnTo>
                <a:lnTo>
                  <a:pt x="78" y="343"/>
                </a:lnTo>
                <a:lnTo>
                  <a:pt x="79" y="345"/>
                </a:lnTo>
                <a:lnTo>
                  <a:pt x="80" y="345"/>
                </a:lnTo>
                <a:lnTo>
                  <a:pt x="83" y="345"/>
                </a:lnTo>
                <a:lnTo>
                  <a:pt x="86" y="345"/>
                </a:lnTo>
                <a:lnTo>
                  <a:pt x="88" y="345"/>
                </a:lnTo>
                <a:lnTo>
                  <a:pt x="93" y="345"/>
                </a:lnTo>
                <a:lnTo>
                  <a:pt x="97" y="345"/>
                </a:lnTo>
                <a:lnTo>
                  <a:pt x="101" y="345"/>
                </a:lnTo>
                <a:lnTo>
                  <a:pt x="107" y="343"/>
                </a:lnTo>
                <a:lnTo>
                  <a:pt x="113" y="343"/>
                </a:lnTo>
                <a:lnTo>
                  <a:pt x="120" y="341"/>
                </a:lnTo>
                <a:lnTo>
                  <a:pt x="127" y="339"/>
                </a:lnTo>
                <a:lnTo>
                  <a:pt x="134" y="337"/>
                </a:lnTo>
                <a:lnTo>
                  <a:pt x="143" y="333"/>
                </a:lnTo>
                <a:lnTo>
                  <a:pt x="152" y="331"/>
                </a:lnTo>
                <a:lnTo>
                  <a:pt x="162" y="327"/>
                </a:lnTo>
                <a:lnTo>
                  <a:pt x="171" y="326"/>
                </a:lnTo>
                <a:lnTo>
                  <a:pt x="179" y="324"/>
                </a:lnTo>
                <a:lnTo>
                  <a:pt x="187" y="320"/>
                </a:lnTo>
                <a:lnTo>
                  <a:pt x="195" y="318"/>
                </a:lnTo>
                <a:lnTo>
                  <a:pt x="203" y="316"/>
                </a:lnTo>
                <a:lnTo>
                  <a:pt x="209" y="316"/>
                </a:lnTo>
                <a:lnTo>
                  <a:pt x="216" y="314"/>
                </a:lnTo>
                <a:lnTo>
                  <a:pt x="222" y="312"/>
                </a:lnTo>
                <a:lnTo>
                  <a:pt x="228" y="312"/>
                </a:lnTo>
                <a:lnTo>
                  <a:pt x="233" y="310"/>
                </a:lnTo>
                <a:lnTo>
                  <a:pt x="239" y="310"/>
                </a:lnTo>
                <a:lnTo>
                  <a:pt x="243" y="310"/>
                </a:lnTo>
                <a:lnTo>
                  <a:pt x="248" y="310"/>
                </a:lnTo>
                <a:lnTo>
                  <a:pt x="252" y="308"/>
                </a:lnTo>
                <a:lnTo>
                  <a:pt x="255" y="308"/>
                </a:lnTo>
                <a:lnTo>
                  <a:pt x="255" y="349"/>
                </a:lnTo>
                <a:lnTo>
                  <a:pt x="252" y="349"/>
                </a:lnTo>
                <a:lnTo>
                  <a:pt x="248" y="349"/>
                </a:lnTo>
                <a:lnTo>
                  <a:pt x="243" y="349"/>
                </a:lnTo>
                <a:lnTo>
                  <a:pt x="239" y="350"/>
                </a:lnTo>
                <a:lnTo>
                  <a:pt x="233" y="350"/>
                </a:lnTo>
                <a:lnTo>
                  <a:pt x="228" y="352"/>
                </a:lnTo>
                <a:lnTo>
                  <a:pt x="222" y="352"/>
                </a:lnTo>
                <a:lnTo>
                  <a:pt x="216" y="354"/>
                </a:lnTo>
                <a:lnTo>
                  <a:pt x="209" y="356"/>
                </a:lnTo>
                <a:lnTo>
                  <a:pt x="203" y="358"/>
                </a:lnTo>
                <a:lnTo>
                  <a:pt x="195" y="362"/>
                </a:lnTo>
                <a:lnTo>
                  <a:pt x="187" y="364"/>
                </a:lnTo>
                <a:lnTo>
                  <a:pt x="179" y="366"/>
                </a:lnTo>
                <a:lnTo>
                  <a:pt x="171" y="370"/>
                </a:lnTo>
                <a:lnTo>
                  <a:pt x="162" y="372"/>
                </a:lnTo>
                <a:lnTo>
                  <a:pt x="152" y="375"/>
                </a:lnTo>
                <a:lnTo>
                  <a:pt x="143" y="379"/>
                </a:lnTo>
                <a:lnTo>
                  <a:pt x="134" y="383"/>
                </a:lnTo>
                <a:lnTo>
                  <a:pt x="126" y="387"/>
                </a:lnTo>
                <a:lnTo>
                  <a:pt x="118" y="391"/>
                </a:lnTo>
                <a:lnTo>
                  <a:pt x="110" y="394"/>
                </a:lnTo>
                <a:lnTo>
                  <a:pt x="102" y="396"/>
                </a:lnTo>
                <a:lnTo>
                  <a:pt x="96" y="400"/>
                </a:lnTo>
                <a:lnTo>
                  <a:pt x="89" y="404"/>
                </a:lnTo>
                <a:lnTo>
                  <a:pt x="84" y="406"/>
                </a:lnTo>
                <a:lnTo>
                  <a:pt x="78" y="410"/>
                </a:lnTo>
                <a:lnTo>
                  <a:pt x="73" y="412"/>
                </a:lnTo>
                <a:lnTo>
                  <a:pt x="68" y="416"/>
                </a:lnTo>
                <a:lnTo>
                  <a:pt x="64" y="417"/>
                </a:lnTo>
                <a:lnTo>
                  <a:pt x="61" y="419"/>
                </a:lnTo>
                <a:lnTo>
                  <a:pt x="57" y="421"/>
                </a:lnTo>
                <a:lnTo>
                  <a:pt x="55" y="425"/>
                </a:lnTo>
                <a:lnTo>
                  <a:pt x="48" y="429"/>
                </a:lnTo>
                <a:lnTo>
                  <a:pt x="44" y="431"/>
                </a:lnTo>
                <a:lnTo>
                  <a:pt x="39" y="435"/>
                </a:lnTo>
                <a:lnTo>
                  <a:pt x="34" y="437"/>
                </a:lnTo>
                <a:lnTo>
                  <a:pt x="31" y="440"/>
                </a:lnTo>
                <a:lnTo>
                  <a:pt x="28" y="442"/>
                </a:lnTo>
                <a:lnTo>
                  <a:pt x="25" y="444"/>
                </a:lnTo>
                <a:lnTo>
                  <a:pt x="23" y="446"/>
                </a:lnTo>
                <a:lnTo>
                  <a:pt x="21" y="448"/>
                </a:lnTo>
                <a:lnTo>
                  <a:pt x="19" y="448"/>
                </a:lnTo>
                <a:lnTo>
                  <a:pt x="17" y="446"/>
                </a:lnTo>
                <a:lnTo>
                  <a:pt x="14" y="442"/>
                </a:lnTo>
                <a:lnTo>
                  <a:pt x="13" y="439"/>
                </a:lnTo>
                <a:lnTo>
                  <a:pt x="11" y="433"/>
                </a:lnTo>
                <a:lnTo>
                  <a:pt x="9" y="427"/>
                </a:lnTo>
                <a:lnTo>
                  <a:pt x="7" y="419"/>
                </a:lnTo>
                <a:lnTo>
                  <a:pt x="6" y="412"/>
                </a:lnTo>
                <a:lnTo>
                  <a:pt x="3" y="406"/>
                </a:lnTo>
                <a:lnTo>
                  <a:pt x="2" y="400"/>
                </a:lnTo>
                <a:lnTo>
                  <a:pt x="1" y="394"/>
                </a:lnTo>
                <a:lnTo>
                  <a:pt x="1" y="389"/>
                </a:lnTo>
                <a:lnTo>
                  <a:pt x="0" y="385"/>
                </a:lnTo>
                <a:lnTo>
                  <a:pt x="1" y="379"/>
                </a:lnTo>
                <a:lnTo>
                  <a:pt x="1" y="375"/>
                </a:lnTo>
                <a:lnTo>
                  <a:pt x="2" y="373"/>
                </a:lnTo>
                <a:lnTo>
                  <a:pt x="2" y="370"/>
                </a:lnTo>
                <a:lnTo>
                  <a:pt x="4" y="368"/>
                </a:lnTo>
                <a:lnTo>
                  <a:pt x="6" y="364"/>
                </a:lnTo>
                <a:lnTo>
                  <a:pt x="9" y="360"/>
                </a:lnTo>
                <a:lnTo>
                  <a:pt x="12" y="356"/>
                </a:lnTo>
                <a:lnTo>
                  <a:pt x="15" y="352"/>
                </a:lnTo>
                <a:lnTo>
                  <a:pt x="20" y="349"/>
                </a:lnTo>
                <a:lnTo>
                  <a:pt x="25" y="345"/>
                </a:lnTo>
                <a:lnTo>
                  <a:pt x="30" y="341"/>
                </a:lnTo>
                <a:lnTo>
                  <a:pt x="34" y="337"/>
                </a:lnTo>
                <a:lnTo>
                  <a:pt x="39" y="331"/>
                </a:lnTo>
                <a:lnTo>
                  <a:pt x="43" y="326"/>
                </a:lnTo>
                <a:lnTo>
                  <a:pt x="47" y="320"/>
                </a:lnTo>
                <a:lnTo>
                  <a:pt x="53" y="312"/>
                </a:lnTo>
                <a:lnTo>
                  <a:pt x="57" y="305"/>
                </a:lnTo>
                <a:lnTo>
                  <a:pt x="59" y="301"/>
                </a:lnTo>
                <a:lnTo>
                  <a:pt x="63" y="297"/>
                </a:lnTo>
                <a:lnTo>
                  <a:pt x="65" y="293"/>
                </a:lnTo>
                <a:lnTo>
                  <a:pt x="68" y="287"/>
                </a:lnTo>
                <a:lnTo>
                  <a:pt x="76" y="276"/>
                </a:lnTo>
                <a:lnTo>
                  <a:pt x="83" y="264"/>
                </a:lnTo>
                <a:lnTo>
                  <a:pt x="91" y="249"/>
                </a:lnTo>
                <a:lnTo>
                  <a:pt x="100" y="232"/>
                </a:lnTo>
                <a:lnTo>
                  <a:pt x="110" y="215"/>
                </a:lnTo>
                <a:lnTo>
                  <a:pt x="121" y="193"/>
                </a:lnTo>
                <a:lnTo>
                  <a:pt x="131" y="174"/>
                </a:lnTo>
                <a:lnTo>
                  <a:pt x="141" y="155"/>
                </a:lnTo>
                <a:lnTo>
                  <a:pt x="149" y="140"/>
                </a:lnTo>
                <a:lnTo>
                  <a:pt x="156" y="125"/>
                </a:lnTo>
                <a:lnTo>
                  <a:pt x="163" y="111"/>
                </a:lnTo>
                <a:lnTo>
                  <a:pt x="168" y="98"/>
                </a:lnTo>
                <a:lnTo>
                  <a:pt x="173" y="88"/>
                </a:lnTo>
                <a:lnTo>
                  <a:pt x="176" y="79"/>
                </a:lnTo>
                <a:lnTo>
                  <a:pt x="176" y="79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94"/>
          <p:cNvSpPr/>
          <p:nvPr/>
        </p:nvSpPr>
        <p:spPr bwMode="auto">
          <a:xfrm>
            <a:off x="2334643" y="2623946"/>
            <a:ext cx="234592" cy="279815"/>
          </a:xfrm>
          <a:custGeom>
            <a:avLst/>
            <a:gdLst>
              <a:gd name="T0" fmla="*/ 83 w 83"/>
              <a:gd name="T1" fmla="*/ 159 h 197"/>
              <a:gd name="T2" fmla="*/ 81 w 83"/>
              <a:gd name="T3" fmla="*/ 168 h 197"/>
              <a:gd name="T4" fmla="*/ 80 w 83"/>
              <a:gd name="T5" fmla="*/ 176 h 197"/>
              <a:gd name="T6" fmla="*/ 79 w 83"/>
              <a:gd name="T7" fmla="*/ 184 h 197"/>
              <a:gd name="T8" fmla="*/ 78 w 83"/>
              <a:gd name="T9" fmla="*/ 188 h 197"/>
              <a:gd name="T10" fmla="*/ 77 w 83"/>
              <a:gd name="T11" fmla="*/ 193 h 197"/>
              <a:gd name="T12" fmla="*/ 76 w 83"/>
              <a:gd name="T13" fmla="*/ 195 h 197"/>
              <a:gd name="T14" fmla="*/ 76 w 83"/>
              <a:gd name="T15" fmla="*/ 197 h 197"/>
              <a:gd name="T16" fmla="*/ 75 w 83"/>
              <a:gd name="T17" fmla="*/ 197 h 197"/>
              <a:gd name="T18" fmla="*/ 73 w 83"/>
              <a:gd name="T19" fmla="*/ 197 h 197"/>
              <a:gd name="T20" fmla="*/ 70 w 83"/>
              <a:gd name="T21" fmla="*/ 195 h 197"/>
              <a:gd name="T22" fmla="*/ 67 w 83"/>
              <a:gd name="T23" fmla="*/ 193 h 197"/>
              <a:gd name="T24" fmla="*/ 65 w 83"/>
              <a:gd name="T25" fmla="*/ 189 h 197"/>
              <a:gd name="T26" fmla="*/ 62 w 83"/>
              <a:gd name="T27" fmla="*/ 184 h 197"/>
              <a:gd name="T28" fmla="*/ 59 w 83"/>
              <a:gd name="T29" fmla="*/ 178 h 197"/>
              <a:gd name="T30" fmla="*/ 56 w 83"/>
              <a:gd name="T31" fmla="*/ 172 h 197"/>
              <a:gd name="T32" fmla="*/ 53 w 83"/>
              <a:gd name="T33" fmla="*/ 165 h 197"/>
              <a:gd name="T34" fmla="*/ 50 w 83"/>
              <a:gd name="T35" fmla="*/ 157 h 197"/>
              <a:gd name="T36" fmla="*/ 45 w 83"/>
              <a:gd name="T37" fmla="*/ 149 h 197"/>
              <a:gd name="T38" fmla="*/ 41 w 83"/>
              <a:gd name="T39" fmla="*/ 140 h 197"/>
              <a:gd name="T40" fmla="*/ 35 w 83"/>
              <a:gd name="T41" fmla="*/ 128 h 197"/>
              <a:gd name="T42" fmla="*/ 31 w 83"/>
              <a:gd name="T43" fmla="*/ 115 h 197"/>
              <a:gd name="T44" fmla="*/ 26 w 83"/>
              <a:gd name="T45" fmla="*/ 101 h 197"/>
              <a:gd name="T46" fmla="*/ 21 w 83"/>
              <a:gd name="T47" fmla="*/ 88 h 197"/>
              <a:gd name="T48" fmla="*/ 17 w 83"/>
              <a:gd name="T49" fmla="*/ 71 h 197"/>
              <a:gd name="T50" fmla="*/ 14 w 83"/>
              <a:gd name="T51" fmla="*/ 63 h 197"/>
              <a:gd name="T52" fmla="*/ 12 w 83"/>
              <a:gd name="T53" fmla="*/ 55 h 197"/>
              <a:gd name="T54" fmla="*/ 10 w 83"/>
              <a:gd name="T55" fmla="*/ 50 h 197"/>
              <a:gd name="T56" fmla="*/ 8 w 83"/>
              <a:gd name="T57" fmla="*/ 42 h 197"/>
              <a:gd name="T58" fmla="*/ 7 w 83"/>
              <a:gd name="T59" fmla="*/ 36 h 197"/>
              <a:gd name="T60" fmla="*/ 4 w 83"/>
              <a:gd name="T61" fmla="*/ 31 h 197"/>
              <a:gd name="T62" fmla="*/ 2 w 83"/>
              <a:gd name="T63" fmla="*/ 21 h 197"/>
              <a:gd name="T64" fmla="*/ 1 w 83"/>
              <a:gd name="T65" fmla="*/ 13 h 197"/>
              <a:gd name="T66" fmla="*/ 0 w 83"/>
              <a:gd name="T67" fmla="*/ 8 h 197"/>
              <a:gd name="T68" fmla="*/ 0 w 83"/>
              <a:gd name="T69" fmla="*/ 4 h 197"/>
              <a:gd name="T70" fmla="*/ 0 w 83"/>
              <a:gd name="T71" fmla="*/ 0 h 197"/>
              <a:gd name="T72" fmla="*/ 1 w 83"/>
              <a:gd name="T73" fmla="*/ 0 h 197"/>
              <a:gd name="T74" fmla="*/ 3 w 83"/>
              <a:gd name="T75" fmla="*/ 2 h 197"/>
              <a:gd name="T76" fmla="*/ 6 w 83"/>
              <a:gd name="T77" fmla="*/ 2 h 197"/>
              <a:gd name="T78" fmla="*/ 8 w 83"/>
              <a:gd name="T79" fmla="*/ 4 h 197"/>
              <a:gd name="T80" fmla="*/ 11 w 83"/>
              <a:gd name="T81" fmla="*/ 6 h 197"/>
              <a:gd name="T82" fmla="*/ 14 w 83"/>
              <a:gd name="T83" fmla="*/ 8 h 197"/>
              <a:gd name="T84" fmla="*/ 18 w 83"/>
              <a:gd name="T85" fmla="*/ 10 h 197"/>
              <a:gd name="T86" fmla="*/ 22 w 83"/>
              <a:gd name="T87" fmla="*/ 11 h 197"/>
              <a:gd name="T88" fmla="*/ 25 w 83"/>
              <a:gd name="T89" fmla="*/ 13 h 197"/>
              <a:gd name="T90" fmla="*/ 30 w 83"/>
              <a:gd name="T91" fmla="*/ 17 h 197"/>
              <a:gd name="T92" fmla="*/ 35 w 83"/>
              <a:gd name="T93" fmla="*/ 23 h 197"/>
              <a:gd name="T94" fmla="*/ 40 w 83"/>
              <a:gd name="T95" fmla="*/ 31 h 197"/>
              <a:gd name="T96" fmla="*/ 45 w 83"/>
              <a:gd name="T97" fmla="*/ 38 h 197"/>
              <a:gd name="T98" fmla="*/ 51 w 83"/>
              <a:gd name="T99" fmla="*/ 46 h 197"/>
              <a:gd name="T100" fmla="*/ 57 w 83"/>
              <a:gd name="T101" fmla="*/ 55 h 197"/>
              <a:gd name="T102" fmla="*/ 64 w 83"/>
              <a:gd name="T103" fmla="*/ 65 h 197"/>
              <a:gd name="T104" fmla="*/ 69 w 83"/>
              <a:gd name="T105" fmla="*/ 78 h 197"/>
              <a:gd name="T106" fmla="*/ 74 w 83"/>
              <a:gd name="T107" fmla="*/ 90 h 197"/>
              <a:gd name="T108" fmla="*/ 77 w 83"/>
              <a:gd name="T109" fmla="*/ 103 h 197"/>
              <a:gd name="T110" fmla="*/ 80 w 83"/>
              <a:gd name="T111" fmla="*/ 115 h 197"/>
              <a:gd name="T112" fmla="*/ 81 w 83"/>
              <a:gd name="T113" fmla="*/ 126 h 197"/>
              <a:gd name="T114" fmla="*/ 83 w 83"/>
              <a:gd name="T115" fmla="*/ 138 h 197"/>
              <a:gd name="T116" fmla="*/ 83 w 83"/>
              <a:gd name="T117" fmla="*/ 149 h 197"/>
              <a:gd name="T118" fmla="*/ 83 w 83"/>
              <a:gd name="T119" fmla="*/ 159 h 197"/>
              <a:gd name="T120" fmla="*/ 83 w 83"/>
              <a:gd name="T121" fmla="*/ 15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3" h="197">
                <a:moveTo>
                  <a:pt x="83" y="159"/>
                </a:moveTo>
                <a:lnTo>
                  <a:pt x="81" y="168"/>
                </a:lnTo>
                <a:lnTo>
                  <a:pt x="80" y="176"/>
                </a:lnTo>
                <a:lnTo>
                  <a:pt x="79" y="184"/>
                </a:lnTo>
                <a:lnTo>
                  <a:pt x="78" y="188"/>
                </a:lnTo>
                <a:lnTo>
                  <a:pt x="77" y="193"/>
                </a:lnTo>
                <a:lnTo>
                  <a:pt x="76" y="195"/>
                </a:lnTo>
                <a:lnTo>
                  <a:pt x="76" y="197"/>
                </a:lnTo>
                <a:lnTo>
                  <a:pt x="75" y="197"/>
                </a:lnTo>
                <a:lnTo>
                  <a:pt x="73" y="197"/>
                </a:lnTo>
                <a:lnTo>
                  <a:pt x="70" y="195"/>
                </a:lnTo>
                <a:lnTo>
                  <a:pt x="67" y="193"/>
                </a:lnTo>
                <a:lnTo>
                  <a:pt x="65" y="189"/>
                </a:lnTo>
                <a:lnTo>
                  <a:pt x="62" y="184"/>
                </a:lnTo>
                <a:lnTo>
                  <a:pt x="59" y="178"/>
                </a:lnTo>
                <a:lnTo>
                  <a:pt x="56" y="172"/>
                </a:lnTo>
                <a:lnTo>
                  <a:pt x="53" y="165"/>
                </a:lnTo>
                <a:lnTo>
                  <a:pt x="50" y="157"/>
                </a:lnTo>
                <a:lnTo>
                  <a:pt x="45" y="149"/>
                </a:lnTo>
                <a:lnTo>
                  <a:pt x="41" y="140"/>
                </a:lnTo>
                <a:lnTo>
                  <a:pt x="35" y="128"/>
                </a:lnTo>
                <a:lnTo>
                  <a:pt x="31" y="115"/>
                </a:lnTo>
                <a:lnTo>
                  <a:pt x="26" y="101"/>
                </a:lnTo>
                <a:lnTo>
                  <a:pt x="21" y="88"/>
                </a:lnTo>
                <a:lnTo>
                  <a:pt x="17" y="71"/>
                </a:lnTo>
                <a:lnTo>
                  <a:pt x="14" y="63"/>
                </a:lnTo>
                <a:lnTo>
                  <a:pt x="12" y="55"/>
                </a:lnTo>
                <a:lnTo>
                  <a:pt x="10" y="50"/>
                </a:lnTo>
                <a:lnTo>
                  <a:pt x="8" y="42"/>
                </a:lnTo>
                <a:lnTo>
                  <a:pt x="7" y="36"/>
                </a:lnTo>
                <a:lnTo>
                  <a:pt x="4" y="31"/>
                </a:lnTo>
                <a:lnTo>
                  <a:pt x="2" y="21"/>
                </a:lnTo>
                <a:lnTo>
                  <a:pt x="1" y="13"/>
                </a:lnTo>
                <a:lnTo>
                  <a:pt x="0" y="8"/>
                </a:lnTo>
                <a:lnTo>
                  <a:pt x="0" y="4"/>
                </a:lnTo>
                <a:lnTo>
                  <a:pt x="0" y="0"/>
                </a:lnTo>
                <a:lnTo>
                  <a:pt x="1" y="0"/>
                </a:lnTo>
                <a:lnTo>
                  <a:pt x="3" y="2"/>
                </a:lnTo>
                <a:lnTo>
                  <a:pt x="6" y="2"/>
                </a:lnTo>
                <a:lnTo>
                  <a:pt x="8" y="4"/>
                </a:lnTo>
                <a:lnTo>
                  <a:pt x="11" y="6"/>
                </a:lnTo>
                <a:lnTo>
                  <a:pt x="14" y="8"/>
                </a:lnTo>
                <a:lnTo>
                  <a:pt x="18" y="10"/>
                </a:lnTo>
                <a:lnTo>
                  <a:pt x="22" y="11"/>
                </a:lnTo>
                <a:lnTo>
                  <a:pt x="25" y="13"/>
                </a:lnTo>
                <a:lnTo>
                  <a:pt x="30" y="17"/>
                </a:lnTo>
                <a:lnTo>
                  <a:pt x="35" y="23"/>
                </a:lnTo>
                <a:lnTo>
                  <a:pt x="40" y="31"/>
                </a:lnTo>
                <a:lnTo>
                  <a:pt x="45" y="38"/>
                </a:lnTo>
                <a:lnTo>
                  <a:pt x="51" y="46"/>
                </a:lnTo>
                <a:lnTo>
                  <a:pt x="57" y="55"/>
                </a:lnTo>
                <a:lnTo>
                  <a:pt x="64" y="65"/>
                </a:lnTo>
                <a:lnTo>
                  <a:pt x="69" y="78"/>
                </a:lnTo>
                <a:lnTo>
                  <a:pt x="74" y="90"/>
                </a:lnTo>
                <a:lnTo>
                  <a:pt x="77" y="103"/>
                </a:lnTo>
                <a:lnTo>
                  <a:pt x="80" y="115"/>
                </a:lnTo>
                <a:lnTo>
                  <a:pt x="81" y="126"/>
                </a:lnTo>
                <a:lnTo>
                  <a:pt x="83" y="138"/>
                </a:lnTo>
                <a:lnTo>
                  <a:pt x="83" y="149"/>
                </a:lnTo>
                <a:lnTo>
                  <a:pt x="83" y="159"/>
                </a:lnTo>
                <a:lnTo>
                  <a:pt x="83" y="159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95"/>
          <p:cNvSpPr/>
          <p:nvPr/>
        </p:nvSpPr>
        <p:spPr bwMode="auto">
          <a:xfrm>
            <a:off x="1972863" y="2833099"/>
            <a:ext cx="271335" cy="661379"/>
          </a:xfrm>
          <a:custGeom>
            <a:avLst/>
            <a:gdLst>
              <a:gd name="T0" fmla="*/ 96 w 96"/>
              <a:gd name="T1" fmla="*/ 88 h 467"/>
              <a:gd name="T2" fmla="*/ 94 w 96"/>
              <a:gd name="T3" fmla="*/ 108 h 467"/>
              <a:gd name="T4" fmla="*/ 93 w 96"/>
              <a:gd name="T5" fmla="*/ 123 h 467"/>
              <a:gd name="T6" fmla="*/ 92 w 96"/>
              <a:gd name="T7" fmla="*/ 146 h 467"/>
              <a:gd name="T8" fmla="*/ 92 w 96"/>
              <a:gd name="T9" fmla="*/ 176 h 467"/>
              <a:gd name="T10" fmla="*/ 93 w 96"/>
              <a:gd name="T11" fmla="*/ 213 h 467"/>
              <a:gd name="T12" fmla="*/ 94 w 96"/>
              <a:gd name="T13" fmla="*/ 259 h 467"/>
              <a:gd name="T14" fmla="*/ 94 w 96"/>
              <a:gd name="T15" fmla="*/ 307 h 467"/>
              <a:gd name="T16" fmla="*/ 92 w 96"/>
              <a:gd name="T17" fmla="*/ 347 h 467"/>
              <a:gd name="T18" fmla="*/ 90 w 96"/>
              <a:gd name="T19" fmla="*/ 381 h 467"/>
              <a:gd name="T20" fmla="*/ 86 w 96"/>
              <a:gd name="T21" fmla="*/ 408 h 467"/>
              <a:gd name="T22" fmla="*/ 82 w 96"/>
              <a:gd name="T23" fmla="*/ 427 h 467"/>
              <a:gd name="T24" fmla="*/ 73 w 96"/>
              <a:gd name="T25" fmla="*/ 448 h 467"/>
              <a:gd name="T26" fmla="*/ 64 w 96"/>
              <a:gd name="T27" fmla="*/ 462 h 467"/>
              <a:gd name="T28" fmla="*/ 57 w 96"/>
              <a:gd name="T29" fmla="*/ 467 h 467"/>
              <a:gd name="T30" fmla="*/ 52 w 96"/>
              <a:gd name="T31" fmla="*/ 462 h 467"/>
              <a:gd name="T32" fmla="*/ 49 w 96"/>
              <a:gd name="T33" fmla="*/ 448 h 467"/>
              <a:gd name="T34" fmla="*/ 46 w 96"/>
              <a:gd name="T35" fmla="*/ 423 h 467"/>
              <a:gd name="T36" fmla="*/ 38 w 96"/>
              <a:gd name="T37" fmla="*/ 393 h 467"/>
              <a:gd name="T38" fmla="*/ 26 w 96"/>
              <a:gd name="T39" fmla="*/ 362 h 467"/>
              <a:gd name="T40" fmla="*/ 10 w 96"/>
              <a:gd name="T41" fmla="*/ 333 h 467"/>
              <a:gd name="T42" fmla="*/ 1 w 96"/>
              <a:gd name="T43" fmla="*/ 312 h 467"/>
              <a:gd name="T44" fmla="*/ 1 w 96"/>
              <a:gd name="T45" fmla="*/ 297 h 467"/>
              <a:gd name="T46" fmla="*/ 7 w 96"/>
              <a:gd name="T47" fmla="*/ 295 h 467"/>
              <a:gd name="T48" fmla="*/ 19 w 96"/>
              <a:gd name="T49" fmla="*/ 303 h 467"/>
              <a:gd name="T50" fmla="*/ 36 w 96"/>
              <a:gd name="T51" fmla="*/ 316 h 467"/>
              <a:gd name="T52" fmla="*/ 49 w 96"/>
              <a:gd name="T53" fmla="*/ 322 h 467"/>
              <a:gd name="T54" fmla="*/ 55 w 96"/>
              <a:gd name="T55" fmla="*/ 320 h 467"/>
              <a:gd name="T56" fmla="*/ 58 w 96"/>
              <a:gd name="T57" fmla="*/ 316 h 467"/>
              <a:gd name="T58" fmla="*/ 59 w 96"/>
              <a:gd name="T59" fmla="*/ 305 h 467"/>
              <a:gd name="T60" fmla="*/ 59 w 96"/>
              <a:gd name="T61" fmla="*/ 291 h 467"/>
              <a:gd name="T62" fmla="*/ 60 w 96"/>
              <a:gd name="T63" fmla="*/ 270 h 467"/>
              <a:gd name="T64" fmla="*/ 60 w 96"/>
              <a:gd name="T65" fmla="*/ 245 h 467"/>
              <a:gd name="T66" fmla="*/ 60 w 96"/>
              <a:gd name="T67" fmla="*/ 207 h 467"/>
              <a:gd name="T68" fmla="*/ 59 w 96"/>
              <a:gd name="T69" fmla="*/ 157 h 467"/>
              <a:gd name="T70" fmla="*/ 58 w 96"/>
              <a:gd name="T71" fmla="*/ 115 h 467"/>
              <a:gd name="T72" fmla="*/ 55 w 96"/>
              <a:gd name="T73" fmla="*/ 83 h 467"/>
              <a:gd name="T74" fmla="*/ 52 w 96"/>
              <a:gd name="T75" fmla="*/ 46 h 467"/>
              <a:gd name="T76" fmla="*/ 49 w 96"/>
              <a:gd name="T77" fmla="*/ 0 h 467"/>
              <a:gd name="T78" fmla="*/ 64 w 96"/>
              <a:gd name="T79" fmla="*/ 18 h 467"/>
              <a:gd name="T80" fmla="*/ 75 w 96"/>
              <a:gd name="T81" fmla="*/ 33 h 467"/>
              <a:gd name="T82" fmla="*/ 84 w 96"/>
              <a:gd name="T83" fmla="*/ 46 h 467"/>
              <a:gd name="T84" fmla="*/ 90 w 96"/>
              <a:gd name="T85" fmla="*/ 60 h 467"/>
              <a:gd name="T86" fmla="*/ 94 w 96"/>
              <a:gd name="T87" fmla="*/ 73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6" h="467">
                <a:moveTo>
                  <a:pt x="94" y="73"/>
                </a:moveTo>
                <a:lnTo>
                  <a:pt x="95" y="81"/>
                </a:lnTo>
                <a:lnTo>
                  <a:pt x="96" y="88"/>
                </a:lnTo>
                <a:lnTo>
                  <a:pt x="95" y="96"/>
                </a:lnTo>
                <a:lnTo>
                  <a:pt x="94" y="106"/>
                </a:lnTo>
                <a:lnTo>
                  <a:pt x="94" y="108"/>
                </a:lnTo>
                <a:lnTo>
                  <a:pt x="93" y="113"/>
                </a:lnTo>
                <a:lnTo>
                  <a:pt x="93" y="117"/>
                </a:lnTo>
                <a:lnTo>
                  <a:pt x="93" y="123"/>
                </a:lnTo>
                <a:lnTo>
                  <a:pt x="92" y="131"/>
                </a:lnTo>
                <a:lnTo>
                  <a:pt x="92" y="138"/>
                </a:lnTo>
                <a:lnTo>
                  <a:pt x="92" y="146"/>
                </a:lnTo>
                <a:lnTo>
                  <a:pt x="92" y="155"/>
                </a:lnTo>
                <a:lnTo>
                  <a:pt x="92" y="165"/>
                </a:lnTo>
                <a:lnTo>
                  <a:pt x="92" y="176"/>
                </a:lnTo>
                <a:lnTo>
                  <a:pt x="92" y="188"/>
                </a:lnTo>
                <a:lnTo>
                  <a:pt x="93" y="199"/>
                </a:lnTo>
                <a:lnTo>
                  <a:pt x="93" y="213"/>
                </a:lnTo>
                <a:lnTo>
                  <a:pt x="93" y="228"/>
                </a:lnTo>
                <a:lnTo>
                  <a:pt x="94" y="242"/>
                </a:lnTo>
                <a:lnTo>
                  <a:pt x="94" y="259"/>
                </a:lnTo>
                <a:lnTo>
                  <a:pt x="94" y="276"/>
                </a:lnTo>
                <a:lnTo>
                  <a:pt x="94" y="291"/>
                </a:lnTo>
                <a:lnTo>
                  <a:pt x="94" y="307"/>
                </a:lnTo>
                <a:lnTo>
                  <a:pt x="93" y="322"/>
                </a:lnTo>
                <a:lnTo>
                  <a:pt x="93" y="335"/>
                </a:lnTo>
                <a:lnTo>
                  <a:pt x="92" y="347"/>
                </a:lnTo>
                <a:lnTo>
                  <a:pt x="91" y="360"/>
                </a:lnTo>
                <a:lnTo>
                  <a:pt x="91" y="370"/>
                </a:lnTo>
                <a:lnTo>
                  <a:pt x="90" y="381"/>
                </a:lnTo>
                <a:lnTo>
                  <a:pt x="88" y="391"/>
                </a:lnTo>
                <a:lnTo>
                  <a:pt x="87" y="400"/>
                </a:lnTo>
                <a:lnTo>
                  <a:pt x="86" y="408"/>
                </a:lnTo>
                <a:lnTo>
                  <a:pt x="85" y="416"/>
                </a:lnTo>
                <a:lnTo>
                  <a:pt x="84" y="422"/>
                </a:lnTo>
                <a:lnTo>
                  <a:pt x="82" y="427"/>
                </a:lnTo>
                <a:lnTo>
                  <a:pt x="81" y="433"/>
                </a:lnTo>
                <a:lnTo>
                  <a:pt x="77" y="441"/>
                </a:lnTo>
                <a:lnTo>
                  <a:pt x="73" y="448"/>
                </a:lnTo>
                <a:lnTo>
                  <a:pt x="70" y="454"/>
                </a:lnTo>
                <a:lnTo>
                  <a:pt x="66" y="458"/>
                </a:lnTo>
                <a:lnTo>
                  <a:pt x="64" y="462"/>
                </a:lnTo>
                <a:lnTo>
                  <a:pt x="61" y="464"/>
                </a:lnTo>
                <a:lnTo>
                  <a:pt x="59" y="466"/>
                </a:lnTo>
                <a:lnTo>
                  <a:pt x="57" y="467"/>
                </a:lnTo>
                <a:lnTo>
                  <a:pt x="55" y="466"/>
                </a:lnTo>
                <a:lnTo>
                  <a:pt x="53" y="464"/>
                </a:lnTo>
                <a:lnTo>
                  <a:pt x="52" y="462"/>
                </a:lnTo>
                <a:lnTo>
                  <a:pt x="51" y="458"/>
                </a:lnTo>
                <a:lnTo>
                  <a:pt x="50" y="454"/>
                </a:lnTo>
                <a:lnTo>
                  <a:pt x="49" y="448"/>
                </a:lnTo>
                <a:lnTo>
                  <a:pt x="48" y="441"/>
                </a:lnTo>
                <a:lnTo>
                  <a:pt x="47" y="433"/>
                </a:lnTo>
                <a:lnTo>
                  <a:pt x="46" y="423"/>
                </a:lnTo>
                <a:lnTo>
                  <a:pt x="43" y="414"/>
                </a:lnTo>
                <a:lnTo>
                  <a:pt x="41" y="402"/>
                </a:lnTo>
                <a:lnTo>
                  <a:pt x="38" y="393"/>
                </a:lnTo>
                <a:lnTo>
                  <a:pt x="35" y="383"/>
                </a:lnTo>
                <a:lnTo>
                  <a:pt x="30" y="372"/>
                </a:lnTo>
                <a:lnTo>
                  <a:pt x="26" y="362"/>
                </a:lnTo>
                <a:lnTo>
                  <a:pt x="20" y="351"/>
                </a:lnTo>
                <a:lnTo>
                  <a:pt x="15" y="341"/>
                </a:lnTo>
                <a:lnTo>
                  <a:pt x="10" y="333"/>
                </a:lnTo>
                <a:lnTo>
                  <a:pt x="7" y="326"/>
                </a:lnTo>
                <a:lnTo>
                  <a:pt x="4" y="318"/>
                </a:lnTo>
                <a:lnTo>
                  <a:pt x="1" y="312"/>
                </a:lnTo>
                <a:lnTo>
                  <a:pt x="1" y="307"/>
                </a:lnTo>
                <a:lnTo>
                  <a:pt x="0" y="301"/>
                </a:lnTo>
                <a:lnTo>
                  <a:pt x="1" y="297"/>
                </a:lnTo>
                <a:lnTo>
                  <a:pt x="3" y="295"/>
                </a:lnTo>
                <a:lnTo>
                  <a:pt x="5" y="295"/>
                </a:lnTo>
                <a:lnTo>
                  <a:pt x="7" y="295"/>
                </a:lnTo>
                <a:lnTo>
                  <a:pt x="10" y="297"/>
                </a:lnTo>
                <a:lnTo>
                  <a:pt x="14" y="299"/>
                </a:lnTo>
                <a:lnTo>
                  <a:pt x="19" y="303"/>
                </a:lnTo>
                <a:lnTo>
                  <a:pt x="25" y="307"/>
                </a:lnTo>
                <a:lnTo>
                  <a:pt x="30" y="312"/>
                </a:lnTo>
                <a:lnTo>
                  <a:pt x="36" y="316"/>
                </a:lnTo>
                <a:lnTo>
                  <a:pt x="41" y="320"/>
                </a:lnTo>
                <a:lnTo>
                  <a:pt x="46" y="322"/>
                </a:lnTo>
                <a:lnTo>
                  <a:pt x="49" y="322"/>
                </a:lnTo>
                <a:lnTo>
                  <a:pt x="52" y="322"/>
                </a:lnTo>
                <a:lnTo>
                  <a:pt x="54" y="322"/>
                </a:lnTo>
                <a:lnTo>
                  <a:pt x="55" y="320"/>
                </a:lnTo>
                <a:lnTo>
                  <a:pt x="57" y="318"/>
                </a:lnTo>
                <a:lnTo>
                  <a:pt x="58" y="318"/>
                </a:lnTo>
                <a:lnTo>
                  <a:pt x="58" y="316"/>
                </a:lnTo>
                <a:lnTo>
                  <a:pt x="58" y="312"/>
                </a:lnTo>
                <a:lnTo>
                  <a:pt x="59" y="309"/>
                </a:lnTo>
                <a:lnTo>
                  <a:pt x="59" y="305"/>
                </a:lnTo>
                <a:lnTo>
                  <a:pt x="59" y="301"/>
                </a:lnTo>
                <a:lnTo>
                  <a:pt x="59" y="297"/>
                </a:lnTo>
                <a:lnTo>
                  <a:pt x="59" y="291"/>
                </a:lnTo>
                <a:lnTo>
                  <a:pt x="60" y="284"/>
                </a:lnTo>
                <a:lnTo>
                  <a:pt x="60" y="278"/>
                </a:lnTo>
                <a:lnTo>
                  <a:pt x="60" y="270"/>
                </a:lnTo>
                <a:lnTo>
                  <a:pt x="60" y="263"/>
                </a:lnTo>
                <a:lnTo>
                  <a:pt x="60" y="255"/>
                </a:lnTo>
                <a:lnTo>
                  <a:pt x="60" y="245"/>
                </a:lnTo>
                <a:lnTo>
                  <a:pt x="60" y="236"/>
                </a:lnTo>
                <a:lnTo>
                  <a:pt x="60" y="226"/>
                </a:lnTo>
                <a:lnTo>
                  <a:pt x="60" y="207"/>
                </a:lnTo>
                <a:lnTo>
                  <a:pt x="60" y="190"/>
                </a:lnTo>
                <a:lnTo>
                  <a:pt x="60" y="173"/>
                </a:lnTo>
                <a:lnTo>
                  <a:pt x="59" y="157"/>
                </a:lnTo>
                <a:lnTo>
                  <a:pt x="59" y="142"/>
                </a:lnTo>
                <a:lnTo>
                  <a:pt x="59" y="129"/>
                </a:lnTo>
                <a:lnTo>
                  <a:pt x="58" y="115"/>
                </a:lnTo>
                <a:lnTo>
                  <a:pt x="57" y="106"/>
                </a:lnTo>
                <a:lnTo>
                  <a:pt x="55" y="94"/>
                </a:lnTo>
                <a:lnTo>
                  <a:pt x="55" y="83"/>
                </a:lnTo>
                <a:lnTo>
                  <a:pt x="54" y="71"/>
                </a:lnTo>
                <a:lnTo>
                  <a:pt x="53" y="60"/>
                </a:lnTo>
                <a:lnTo>
                  <a:pt x="52" y="46"/>
                </a:lnTo>
                <a:lnTo>
                  <a:pt x="51" y="31"/>
                </a:lnTo>
                <a:lnTo>
                  <a:pt x="50" y="18"/>
                </a:lnTo>
                <a:lnTo>
                  <a:pt x="49" y="0"/>
                </a:lnTo>
                <a:lnTo>
                  <a:pt x="54" y="6"/>
                </a:lnTo>
                <a:lnTo>
                  <a:pt x="59" y="14"/>
                </a:lnTo>
                <a:lnTo>
                  <a:pt x="64" y="18"/>
                </a:lnTo>
                <a:lnTo>
                  <a:pt x="68" y="23"/>
                </a:lnTo>
                <a:lnTo>
                  <a:pt x="72" y="29"/>
                </a:lnTo>
                <a:lnTo>
                  <a:pt x="75" y="33"/>
                </a:lnTo>
                <a:lnTo>
                  <a:pt x="79" y="39"/>
                </a:lnTo>
                <a:lnTo>
                  <a:pt x="82" y="42"/>
                </a:lnTo>
                <a:lnTo>
                  <a:pt x="84" y="46"/>
                </a:lnTo>
                <a:lnTo>
                  <a:pt x="86" y="52"/>
                </a:lnTo>
                <a:lnTo>
                  <a:pt x="88" y="56"/>
                </a:lnTo>
                <a:lnTo>
                  <a:pt x="90" y="60"/>
                </a:lnTo>
                <a:lnTo>
                  <a:pt x="92" y="62"/>
                </a:lnTo>
                <a:lnTo>
                  <a:pt x="93" y="65"/>
                </a:lnTo>
                <a:lnTo>
                  <a:pt x="94" y="73"/>
                </a:lnTo>
                <a:lnTo>
                  <a:pt x="94" y="73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96"/>
          <p:cNvSpPr/>
          <p:nvPr/>
        </p:nvSpPr>
        <p:spPr bwMode="auto">
          <a:xfrm>
            <a:off x="1628042" y="3019642"/>
            <a:ext cx="200675" cy="370260"/>
          </a:xfrm>
          <a:custGeom>
            <a:avLst/>
            <a:gdLst>
              <a:gd name="T0" fmla="*/ 33 w 71"/>
              <a:gd name="T1" fmla="*/ 242 h 263"/>
              <a:gd name="T2" fmla="*/ 28 w 71"/>
              <a:gd name="T3" fmla="*/ 251 h 263"/>
              <a:gd name="T4" fmla="*/ 22 w 71"/>
              <a:gd name="T5" fmla="*/ 259 h 263"/>
              <a:gd name="T6" fmla="*/ 19 w 71"/>
              <a:gd name="T7" fmla="*/ 263 h 263"/>
              <a:gd name="T8" fmla="*/ 17 w 71"/>
              <a:gd name="T9" fmla="*/ 263 h 263"/>
              <a:gd name="T10" fmla="*/ 13 w 71"/>
              <a:gd name="T11" fmla="*/ 259 h 263"/>
              <a:gd name="T12" fmla="*/ 11 w 71"/>
              <a:gd name="T13" fmla="*/ 251 h 263"/>
              <a:gd name="T14" fmla="*/ 8 w 71"/>
              <a:gd name="T15" fmla="*/ 238 h 263"/>
              <a:gd name="T16" fmla="*/ 5 w 71"/>
              <a:gd name="T17" fmla="*/ 221 h 263"/>
              <a:gd name="T18" fmla="*/ 2 w 71"/>
              <a:gd name="T19" fmla="*/ 203 h 263"/>
              <a:gd name="T20" fmla="*/ 1 w 71"/>
              <a:gd name="T21" fmla="*/ 192 h 263"/>
              <a:gd name="T22" fmla="*/ 1 w 71"/>
              <a:gd name="T23" fmla="*/ 184 h 263"/>
              <a:gd name="T24" fmla="*/ 1 w 71"/>
              <a:gd name="T25" fmla="*/ 178 h 263"/>
              <a:gd name="T26" fmla="*/ 4 w 71"/>
              <a:gd name="T27" fmla="*/ 171 h 263"/>
              <a:gd name="T28" fmla="*/ 7 w 71"/>
              <a:gd name="T29" fmla="*/ 161 h 263"/>
              <a:gd name="T30" fmla="*/ 12 w 71"/>
              <a:gd name="T31" fmla="*/ 150 h 263"/>
              <a:gd name="T32" fmla="*/ 17 w 71"/>
              <a:gd name="T33" fmla="*/ 140 h 263"/>
              <a:gd name="T34" fmla="*/ 20 w 71"/>
              <a:gd name="T35" fmla="*/ 131 h 263"/>
              <a:gd name="T36" fmla="*/ 24 w 71"/>
              <a:gd name="T37" fmla="*/ 119 h 263"/>
              <a:gd name="T38" fmla="*/ 29 w 71"/>
              <a:gd name="T39" fmla="*/ 104 h 263"/>
              <a:gd name="T40" fmla="*/ 34 w 71"/>
              <a:gd name="T41" fmla="*/ 87 h 263"/>
              <a:gd name="T42" fmla="*/ 41 w 71"/>
              <a:gd name="T43" fmla="*/ 67 h 263"/>
              <a:gd name="T44" fmla="*/ 48 w 71"/>
              <a:gd name="T45" fmla="*/ 43 h 263"/>
              <a:gd name="T46" fmla="*/ 55 w 71"/>
              <a:gd name="T47" fmla="*/ 16 h 263"/>
              <a:gd name="T48" fmla="*/ 63 w 71"/>
              <a:gd name="T49" fmla="*/ 12 h 263"/>
              <a:gd name="T50" fmla="*/ 66 w 71"/>
              <a:gd name="T51" fmla="*/ 35 h 263"/>
              <a:gd name="T52" fmla="*/ 70 w 71"/>
              <a:gd name="T53" fmla="*/ 54 h 263"/>
              <a:gd name="T54" fmla="*/ 71 w 71"/>
              <a:gd name="T55" fmla="*/ 71 h 263"/>
              <a:gd name="T56" fmla="*/ 71 w 71"/>
              <a:gd name="T57" fmla="*/ 85 h 263"/>
              <a:gd name="T58" fmla="*/ 68 w 71"/>
              <a:gd name="T59" fmla="*/ 113 h 263"/>
              <a:gd name="T60" fmla="*/ 63 w 71"/>
              <a:gd name="T61" fmla="*/ 154 h 263"/>
              <a:gd name="T62" fmla="*/ 56 w 71"/>
              <a:gd name="T63" fmla="*/ 177 h 263"/>
              <a:gd name="T64" fmla="*/ 51 w 71"/>
              <a:gd name="T65" fmla="*/ 200 h 263"/>
              <a:gd name="T66" fmla="*/ 43 w 71"/>
              <a:gd name="T67" fmla="*/ 219 h 263"/>
              <a:gd name="T68" fmla="*/ 37 w 71"/>
              <a:gd name="T69" fmla="*/ 236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1" h="263">
                <a:moveTo>
                  <a:pt x="37" y="236"/>
                </a:moveTo>
                <a:lnTo>
                  <a:pt x="33" y="242"/>
                </a:lnTo>
                <a:lnTo>
                  <a:pt x="30" y="247"/>
                </a:lnTo>
                <a:lnTo>
                  <a:pt x="28" y="251"/>
                </a:lnTo>
                <a:lnTo>
                  <a:pt x="24" y="255"/>
                </a:lnTo>
                <a:lnTo>
                  <a:pt x="22" y="259"/>
                </a:lnTo>
                <a:lnTo>
                  <a:pt x="20" y="261"/>
                </a:lnTo>
                <a:lnTo>
                  <a:pt x="19" y="263"/>
                </a:lnTo>
                <a:lnTo>
                  <a:pt x="18" y="263"/>
                </a:lnTo>
                <a:lnTo>
                  <a:pt x="17" y="263"/>
                </a:lnTo>
                <a:lnTo>
                  <a:pt x="16" y="261"/>
                </a:lnTo>
                <a:lnTo>
                  <a:pt x="13" y="259"/>
                </a:lnTo>
                <a:lnTo>
                  <a:pt x="12" y="255"/>
                </a:lnTo>
                <a:lnTo>
                  <a:pt x="11" y="251"/>
                </a:lnTo>
                <a:lnTo>
                  <a:pt x="9" y="245"/>
                </a:lnTo>
                <a:lnTo>
                  <a:pt x="8" y="238"/>
                </a:lnTo>
                <a:lnTo>
                  <a:pt x="7" y="230"/>
                </a:lnTo>
                <a:lnTo>
                  <a:pt x="5" y="221"/>
                </a:lnTo>
                <a:lnTo>
                  <a:pt x="4" y="213"/>
                </a:lnTo>
                <a:lnTo>
                  <a:pt x="2" y="203"/>
                </a:lnTo>
                <a:lnTo>
                  <a:pt x="1" y="198"/>
                </a:lnTo>
                <a:lnTo>
                  <a:pt x="1" y="192"/>
                </a:lnTo>
                <a:lnTo>
                  <a:pt x="0" y="188"/>
                </a:lnTo>
                <a:lnTo>
                  <a:pt x="1" y="184"/>
                </a:lnTo>
                <a:lnTo>
                  <a:pt x="1" y="180"/>
                </a:lnTo>
                <a:lnTo>
                  <a:pt x="1" y="178"/>
                </a:lnTo>
                <a:lnTo>
                  <a:pt x="2" y="175"/>
                </a:lnTo>
                <a:lnTo>
                  <a:pt x="4" y="171"/>
                </a:lnTo>
                <a:lnTo>
                  <a:pt x="6" y="167"/>
                </a:lnTo>
                <a:lnTo>
                  <a:pt x="7" y="161"/>
                </a:lnTo>
                <a:lnTo>
                  <a:pt x="9" y="156"/>
                </a:lnTo>
                <a:lnTo>
                  <a:pt x="12" y="150"/>
                </a:lnTo>
                <a:lnTo>
                  <a:pt x="15" y="142"/>
                </a:lnTo>
                <a:lnTo>
                  <a:pt x="17" y="140"/>
                </a:lnTo>
                <a:lnTo>
                  <a:pt x="18" y="134"/>
                </a:lnTo>
                <a:lnTo>
                  <a:pt x="20" y="131"/>
                </a:lnTo>
                <a:lnTo>
                  <a:pt x="22" y="125"/>
                </a:lnTo>
                <a:lnTo>
                  <a:pt x="24" y="119"/>
                </a:lnTo>
                <a:lnTo>
                  <a:pt x="27" y="111"/>
                </a:lnTo>
                <a:lnTo>
                  <a:pt x="29" y="104"/>
                </a:lnTo>
                <a:lnTo>
                  <a:pt x="31" y="96"/>
                </a:lnTo>
                <a:lnTo>
                  <a:pt x="34" y="87"/>
                </a:lnTo>
                <a:lnTo>
                  <a:pt x="38" y="77"/>
                </a:lnTo>
                <a:lnTo>
                  <a:pt x="41" y="67"/>
                </a:lnTo>
                <a:lnTo>
                  <a:pt x="44" y="56"/>
                </a:lnTo>
                <a:lnTo>
                  <a:pt x="48" y="43"/>
                </a:lnTo>
                <a:lnTo>
                  <a:pt x="52" y="29"/>
                </a:lnTo>
                <a:lnTo>
                  <a:pt x="55" y="16"/>
                </a:lnTo>
                <a:lnTo>
                  <a:pt x="60" y="0"/>
                </a:lnTo>
                <a:lnTo>
                  <a:pt x="63" y="12"/>
                </a:lnTo>
                <a:lnTo>
                  <a:pt x="65" y="23"/>
                </a:lnTo>
                <a:lnTo>
                  <a:pt x="66" y="35"/>
                </a:lnTo>
                <a:lnTo>
                  <a:pt x="68" y="44"/>
                </a:lnTo>
                <a:lnTo>
                  <a:pt x="70" y="54"/>
                </a:lnTo>
                <a:lnTo>
                  <a:pt x="70" y="64"/>
                </a:lnTo>
                <a:lnTo>
                  <a:pt x="71" y="71"/>
                </a:lnTo>
                <a:lnTo>
                  <a:pt x="71" y="77"/>
                </a:lnTo>
                <a:lnTo>
                  <a:pt x="71" y="85"/>
                </a:lnTo>
                <a:lnTo>
                  <a:pt x="70" y="94"/>
                </a:lnTo>
                <a:lnTo>
                  <a:pt x="68" y="113"/>
                </a:lnTo>
                <a:lnTo>
                  <a:pt x="66" y="133"/>
                </a:lnTo>
                <a:lnTo>
                  <a:pt x="63" y="154"/>
                </a:lnTo>
                <a:lnTo>
                  <a:pt x="60" y="165"/>
                </a:lnTo>
                <a:lnTo>
                  <a:pt x="56" y="177"/>
                </a:lnTo>
                <a:lnTo>
                  <a:pt x="53" y="188"/>
                </a:lnTo>
                <a:lnTo>
                  <a:pt x="51" y="200"/>
                </a:lnTo>
                <a:lnTo>
                  <a:pt x="48" y="209"/>
                </a:lnTo>
                <a:lnTo>
                  <a:pt x="43" y="219"/>
                </a:lnTo>
                <a:lnTo>
                  <a:pt x="40" y="228"/>
                </a:lnTo>
                <a:lnTo>
                  <a:pt x="37" y="236"/>
                </a:lnTo>
                <a:lnTo>
                  <a:pt x="37" y="236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97"/>
          <p:cNvSpPr/>
          <p:nvPr/>
        </p:nvSpPr>
        <p:spPr bwMode="auto">
          <a:xfrm>
            <a:off x="2388344" y="2968767"/>
            <a:ext cx="327863" cy="330690"/>
          </a:xfrm>
          <a:custGeom>
            <a:avLst/>
            <a:gdLst>
              <a:gd name="T0" fmla="*/ 100 w 116"/>
              <a:gd name="T1" fmla="*/ 107 h 234"/>
              <a:gd name="T2" fmla="*/ 108 w 116"/>
              <a:gd name="T3" fmla="*/ 126 h 234"/>
              <a:gd name="T4" fmla="*/ 113 w 116"/>
              <a:gd name="T5" fmla="*/ 147 h 234"/>
              <a:gd name="T6" fmla="*/ 116 w 116"/>
              <a:gd name="T7" fmla="*/ 165 h 234"/>
              <a:gd name="T8" fmla="*/ 116 w 116"/>
              <a:gd name="T9" fmla="*/ 184 h 234"/>
              <a:gd name="T10" fmla="*/ 115 w 116"/>
              <a:gd name="T11" fmla="*/ 199 h 234"/>
              <a:gd name="T12" fmla="*/ 114 w 116"/>
              <a:gd name="T13" fmla="*/ 213 h 234"/>
              <a:gd name="T14" fmla="*/ 112 w 116"/>
              <a:gd name="T15" fmla="*/ 224 h 234"/>
              <a:gd name="T16" fmla="*/ 109 w 116"/>
              <a:gd name="T17" fmla="*/ 232 h 234"/>
              <a:gd name="T18" fmla="*/ 104 w 116"/>
              <a:gd name="T19" fmla="*/ 234 h 234"/>
              <a:gd name="T20" fmla="*/ 98 w 116"/>
              <a:gd name="T21" fmla="*/ 232 h 234"/>
              <a:gd name="T22" fmla="*/ 91 w 116"/>
              <a:gd name="T23" fmla="*/ 222 h 234"/>
              <a:gd name="T24" fmla="*/ 82 w 116"/>
              <a:gd name="T25" fmla="*/ 209 h 234"/>
              <a:gd name="T26" fmla="*/ 71 w 116"/>
              <a:gd name="T27" fmla="*/ 186 h 234"/>
              <a:gd name="T28" fmla="*/ 58 w 116"/>
              <a:gd name="T29" fmla="*/ 155 h 234"/>
              <a:gd name="T30" fmla="*/ 50 w 116"/>
              <a:gd name="T31" fmla="*/ 138 h 234"/>
              <a:gd name="T32" fmla="*/ 43 w 116"/>
              <a:gd name="T33" fmla="*/ 119 h 234"/>
              <a:gd name="T34" fmla="*/ 34 w 116"/>
              <a:gd name="T35" fmla="*/ 98 h 234"/>
              <a:gd name="T36" fmla="*/ 26 w 116"/>
              <a:gd name="T37" fmla="*/ 75 h 234"/>
              <a:gd name="T38" fmla="*/ 18 w 116"/>
              <a:gd name="T39" fmla="*/ 58 h 234"/>
              <a:gd name="T40" fmla="*/ 12 w 116"/>
              <a:gd name="T41" fmla="*/ 42 h 234"/>
              <a:gd name="T42" fmla="*/ 7 w 116"/>
              <a:gd name="T43" fmla="*/ 29 h 234"/>
              <a:gd name="T44" fmla="*/ 3 w 116"/>
              <a:gd name="T45" fmla="*/ 19 h 234"/>
              <a:gd name="T46" fmla="*/ 1 w 116"/>
              <a:gd name="T47" fmla="*/ 12 h 234"/>
              <a:gd name="T48" fmla="*/ 0 w 116"/>
              <a:gd name="T49" fmla="*/ 6 h 234"/>
              <a:gd name="T50" fmla="*/ 0 w 116"/>
              <a:gd name="T51" fmla="*/ 4 h 234"/>
              <a:gd name="T52" fmla="*/ 1 w 116"/>
              <a:gd name="T53" fmla="*/ 0 h 234"/>
              <a:gd name="T54" fmla="*/ 4 w 116"/>
              <a:gd name="T55" fmla="*/ 0 h 234"/>
              <a:gd name="T56" fmla="*/ 10 w 116"/>
              <a:gd name="T57" fmla="*/ 0 h 234"/>
              <a:gd name="T58" fmla="*/ 18 w 116"/>
              <a:gd name="T59" fmla="*/ 4 h 234"/>
              <a:gd name="T60" fmla="*/ 36 w 116"/>
              <a:gd name="T61" fmla="*/ 12 h 234"/>
              <a:gd name="T62" fmla="*/ 50 w 116"/>
              <a:gd name="T63" fmla="*/ 21 h 234"/>
              <a:gd name="T64" fmla="*/ 60 w 116"/>
              <a:gd name="T65" fmla="*/ 33 h 234"/>
              <a:gd name="T66" fmla="*/ 70 w 116"/>
              <a:gd name="T67" fmla="*/ 46 h 234"/>
              <a:gd name="T68" fmla="*/ 80 w 116"/>
              <a:gd name="T69" fmla="*/ 63 h 234"/>
              <a:gd name="T70" fmla="*/ 90 w 116"/>
              <a:gd name="T71" fmla="*/ 84 h 234"/>
              <a:gd name="T72" fmla="*/ 95 w 116"/>
              <a:gd name="T73" fmla="*/ 98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6" h="234">
                <a:moveTo>
                  <a:pt x="95" y="98"/>
                </a:moveTo>
                <a:lnTo>
                  <a:pt x="100" y="107"/>
                </a:lnTo>
                <a:lnTo>
                  <a:pt x="104" y="117"/>
                </a:lnTo>
                <a:lnTo>
                  <a:pt x="108" y="126"/>
                </a:lnTo>
                <a:lnTo>
                  <a:pt x="111" y="138"/>
                </a:lnTo>
                <a:lnTo>
                  <a:pt x="113" y="147"/>
                </a:lnTo>
                <a:lnTo>
                  <a:pt x="115" y="155"/>
                </a:lnTo>
                <a:lnTo>
                  <a:pt x="116" y="165"/>
                </a:lnTo>
                <a:lnTo>
                  <a:pt x="116" y="174"/>
                </a:lnTo>
                <a:lnTo>
                  <a:pt x="116" y="184"/>
                </a:lnTo>
                <a:lnTo>
                  <a:pt x="115" y="192"/>
                </a:lnTo>
                <a:lnTo>
                  <a:pt x="115" y="199"/>
                </a:lnTo>
                <a:lnTo>
                  <a:pt x="114" y="207"/>
                </a:lnTo>
                <a:lnTo>
                  <a:pt x="114" y="213"/>
                </a:lnTo>
                <a:lnTo>
                  <a:pt x="113" y="218"/>
                </a:lnTo>
                <a:lnTo>
                  <a:pt x="112" y="224"/>
                </a:lnTo>
                <a:lnTo>
                  <a:pt x="111" y="228"/>
                </a:lnTo>
                <a:lnTo>
                  <a:pt x="109" y="232"/>
                </a:lnTo>
                <a:lnTo>
                  <a:pt x="106" y="234"/>
                </a:lnTo>
                <a:lnTo>
                  <a:pt x="104" y="234"/>
                </a:lnTo>
                <a:lnTo>
                  <a:pt x="101" y="234"/>
                </a:lnTo>
                <a:lnTo>
                  <a:pt x="98" y="232"/>
                </a:lnTo>
                <a:lnTo>
                  <a:pt x="94" y="228"/>
                </a:lnTo>
                <a:lnTo>
                  <a:pt x="91" y="222"/>
                </a:lnTo>
                <a:lnTo>
                  <a:pt x="87" y="216"/>
                </a:lnTo>
                <a:lnTo>
                  <a:pt x="82" y="209"/>
                </a:lnTo>
                <a:lnTo>
                  <a:pt x="77" y="197"/>
                </a:lnTo>
                <a:lnTo>
                  <a:pt x="71" y="186"/>
                </a:lnTo>
                <a:lnTo>
                  <a:pt x="65" y="172"/>
                </a:lnTo>
                <a:lnTo>
                  <a:pt x="58" y="155"/>
                </a:lnTo>
                <a:lnTo>
                  <a:pt x="55" y="147"/>
                </a:lnTo>
                <a:lnTo>
                  <a:pt x="50" y="138"/>
                </a:lnTo>
                <a:lnTo>
                  <a:pt x="47" y="128"/>
                </a:lnTo>
                <a:lnTo>
                  <a:pt x="43" y="119"/>
                </a:lnTo>
                <a:lnTo>
                  <a:pt x="38" y="107"/>
                </a:lnTo>
                <a:lnTo>
                  <a:pt x="34" y="98"/>
                </a:lnTo>
                <a:lnTo>
                  <a:pt x="29" y="86"/>
                </a:lnTo>
                <a:lnTo>
                  <a:pt x="26" y="75"/>
                </a:lnTo>
                <a:lnTo>
                  <a:pt x="22" y="65"/>
                </a:lnTo>
                <a:lnTo>
                  <a:pt x="18" y="58"/>
                </a:lnTo>
                <a:lnTo>
                  <a:pt x="15" y="50"/>
                </a:lnTo>
                <a:lnTo>
                  <a:pt x="12" y="42"/>
                </a:lnTo>
                <a:lnTo>
                  <a:pt x="10" y="35"/>
                </a:lnTo>
                <a:lnTo>
                  <a:pt x="7" y="29"/>
                </a:lnTo>
                <a:lnTo>
                  <a:pt x="5" y="25"/>
                </a:lnTo>
                <a:lnTo>
                  <a:pt x="3" y="19"/>
                </a:lnTo>
                <a:lnTo>
                  <a:pt x="2" y="15"/>
                </a:lnTo>
                <a:lnTo>
                  <a:pt x="1" y="12"/>
                </a:lnTo>
                <a:lnTo>
                  <a:pt x="0" y="10"/>
                </a:lnTo>
                <a:lnTo>
                  <a:pt x="0" y="6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1" y="0"/>
                </a:lnTo>
                <a:lnTo>
                  <a:pt x="2" y="0"/>
                </a:lnTo>
                <a:lnTo>
                  <a:pt x="4" y="0"/>
                </a:lnTo>
                <a:lnTo>
                  <a:pt x="6" y="0"/>
                </a:lnTo>
                <a:lnTo>
                  <a:pt x="10" y="0"/>
                </a:lnTo>
                <a:lnTo>
                  <a:pt x="14" y="2"/>
                </a:lnTo>
                <a:lnTo>
                  <a:pt x="18" y="4"/>
                </a:lnTo>
                <a:lnTo>
                  <a:pt x="27" y="8"/>
                </a:lnTo>
                <a:lnTo>
                  <a:pt x="36" y="12"/>
                </a:lnTo>
                <a:lnTo>
                  <a:pt x="46" y="17"/>
                </a:lnTo>
                <a:lnTo>
                  <a:pt x="50" y="21"/>
                </a:lnTo>
                <a:lnTo>
                  <a:pt x="56" y="25"/>
                </a:lnTo>
                <a:lnTo>
                  <a:pt x="60" y="33"/>
                </a:lnTo>
                <a:lnTo>
                  <a:pt x="66" y="38"/>
                </a:lnTo>
                <a:lnTo>
                  <a:pt x="70" y="46"/>
                </a:lnTo>
                <a:lnTo>
                  <a:pt x="76" y="56"/>
                </a:lnTo>
                <a:lnTo>
                  <a:pt x="80" y="63"/>
                </a:lnTo>
                <a:lnTo>
                  <a:pt x="86" y="75"/>
                </a:lnTo>
                <a:lnTo>
                  <a:pt x="90" y="84"/>
                </a:lnTo>
                <a:lnTo>
                  <a:pt x="95" y="98"/>
                </a:lnTo>
                <a:lnTo>
                  <a:pt x="95" y="98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3775429" y="1733030"/>
            <a:ext cx="48037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下半部分是“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糸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”，不要误写成“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 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6" grpId="0"/>
    </p:bldLst>
  </p:timing>
</p:sld>
</file>

<file path=ppt/tags/tag1.xml><?xml version="1.0" encoding="utf-8"?>
<p:tagLst xmlns:p="http://schemas.openxmlformats.org/presentationml/2006/main">
  <p:tag name="KSO_WPP_MARK_KEY" val="bc88a9b7-1a81-4efc-b48d-d230760ab029"/>
  <p:tag name="COMMONDATA" val="eyJoZGlkIjoiMDUzMmRhYzhkNzM3Y2ZlODExZjhhYzliMDJjYzA0ZG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2903</Words>
  <Application>WPS 演示</Application>
  <PresentationFormat>全屏显示(16:9)</PresentationFormat>
  <Paragraphs>339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0" baseType="lpstr">
      <vt:lpstr>Arial</vt:lpstr>
      <vt:lpstr>宋体</vt:lpstr>
      <vt:lpstr>Wingdings</vt:lpstr>
      <vt:lpstr>黑体</vt:lpstr>
      <vt:lpstr>Calibri</vt:lpstr>
      <vt:lpstr>楷体</vt:lpstr>
      <vt:lpstr>Kaiti SC</vt:lpstr>
      <vt:lpstr>汉语拼音</vt:lpstr>
      <vt:lpstr>Segoe Print</vt:lpstr>
      <vt:lpstr>GB Pinyinok-B</vt:lpstr>
      <vt:lpstr>微软雅黑</vt:lpstr>
      <vt:lpstr>Arial Unicode MS</vt:lpstr>
      <vt:lpstr>楷体_GB2312</vt:lpstr>
      <vt:lpstr>Times New Roman</vt:lpstr>
      <vt:lpstr>Tahoma</vt:lpstr>
      <vt:lpstr>新宋体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Rocket Girls</cp:lastModifiedBy>
  <cp:revision>112</cp:revision>
  <dcterms:created xsi:type="dcterms:W3CDTF">2021-02-23T06:13:00Z</dcterms:created>
  <dcterms:modified xsi:type="dcterms:W3CDTF">2022-12-25T15:13:59Z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CDD95D826EAB4115928374E2C413F327</vt:lpwstr>
  </property>
  <property fmtid="{D5CDD505-2E9C-101B-9397-08002B2CF9AE}" pid="3" name="KSOProductBuildVer">
    <vt:lpwstr>2052-11.1.0.12980</vt:lpwstr>
  </property>
</Properties>
</file>