
<file path=[Content_Types].xml><?xml version="1.0" encoding="utf-8"?>
<Types xmlns="http://schemas.openxmlformats.org/package/2006/content-types">
  <Default Extension="png" ContentType="image/png"/>
  <Default Extension="emf" ContentType="image/x-emf"/>
  <Default Extension="jpeg" ContentType="image/jpeg"/>
  <Default Extension="JPG" ContentType="image/.jpg"/>
  <Default Extension="gif" ContentType="image/gif"/>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fonts/font1.fntdata" ContentType="application/x-fontdata"/>
  <Override PartName="/ppt/fonts/font10.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embedTrueTypeFonts="1" saveSubsetFonts="1">
  <p:sldMasterIdLst>
    <p:sldMasterId id="2147483648" r:id="rId1"/>
  </p:sldMasterIdLst>
  <p:notesMasterIdLst>
    <p:notesMasterId r:id="rId4"/>
  </p:notesMasterIdLst>
  <p:handoutMasterIdLst>
    <p:handoutMasterId r:id="rId41"/>
  </p:handoutMasterIdLst>
  <p:sldIdLst>
    <p:sldId id="1749" r:id="rId3"/>
    <p:sldId id="1715" r:id="rId5"/>
    <p:sldId id="1705" r:id="rId6"/>
    <p:sldId id="1706" r:id="rId7"/>
    <p:sldId id="1746" r:id="rId8"/>
    <p:sldId id="1707" r:id="rId9"/>
    <p:sldId id="1709" r:id="rId10"/>
    <p:sldId id="1710" r:id="rId11"/>
    <p:sldId id="1713" r:id="rId12"/>
    <p:sldId id="1717" r:id="rId13"/>
    <p:sldId id="1718" r:id="rId14"/>
    <p:sldId id="1714" r:id="rId15"/>
    <p:sldId id="1716" r:id="rId16"/>
    <p:sldId id="1719" r:id="rId17"/>
    <p:sldId id="1740" r:id="rId18"/>
    <p:sldId id="1675" r:id="rId19"/>
    <p:sldId id="1741" r:id="rId20"/>
    <p:sldId id="1723" r:id="rId21"/>
    <p:sldId id="1724" r:id="rId22"/>
    <p:sldId id="1725" r:id="rId23"/>
    <p:sldId id="1727" r:id="rId24"/>
    <p:sldId id="1728" r:id="rId25"/>
    <p:sldId id="1729" r:id="rId26"/>
    <p:sldId id="1730" r:id="rId27"/>
    <p:sldId id="1731" r:id="rId28"/>
    <p:sldId id="1732" r:id="rId29"/>
    <p:sldId id="1733" r:id="rId30"/>
    <p:sldId id="1734" r:id="rId31"/>
    <p:sldId id="1737" r:id="rId32"/>
    <p:sldId id="1735" r:id="rId33"/>
    <p:sldId id="1747" r:id="rId34"/>
    <p:sldId id="1738" r:id="rId35"/>
    <p:sldId id="1697" r:id="rId36"/>
    <p:sldId id="1748" r:id="rId37"/>
    <p:sldId id="1743" r:id="rId38"/>
    <p:sldId id="1744" r:id="rId39"/>
    <p:sldId id="1745" r:id="rId40"/>
  </p:sldIdLst>
  <p:sldSz cx="9144000" cy="5143500" type="screen16x9"/>
  <p:notesSz cx="6858000" cy="9144000"/>
  <p:embeddedFontLst>
    <p:embeddedFont>
      <p:font typeface="黑体" panose="02010609060101010101" pitchFamily="49" charset="-122"/>
      <p:regular r:id="rId46"/>
    </p:embeddedFont>
    <p:embeddedFont>
      <p:font typeface="楷体" panose="02010609060101010101" pitchFamily="49" charset="-122"/>
      <p:regular r:id="rId47"/>
    </p:embeddedFont>
    <p:embeddedFont>
      <p:font typeface="汉语拼音" panose="000B0604020202020204" pitchFamily="34" charset="0"/>
      <p:regular r:id="rId48"/>
    </p:embeddedFont>
    <p:embeddedFont>
      <p:font typeface="Calibri" panose="020F0502020204030204" pitchFamily="34" charset="0"/>
      <p:regular r:id="rId49"/>
      <p:bold r:id="rId50"/>
      <p:italic r:id="rId51"/>
      <p:boldItalic r:id="rId52"/>
    </p:embeddedFont>
    <p:embeddedFont>
      <p:font typeface="微软雅黑" panose="020B0503020204020204" charset="-122"/>
      <p:regular r:id="rId53"/>
    </p:embeddedFont>
    <p:embeddedFont>
      <p:font typeface="Tahoma" panose="020B0604030504040204" pitchFamily="34" charset="0"/>
      <p:regular r:id="rId54"/>
      <p:bold r:id="rId55"/>
    </p:embeddedFont>
  </p:embeddedFontLst>
  <p:custDataLst>
    <p:tags r:id="rId56"/>
  </p:custDataLst>
  <p:defaultTex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userDrawn="1">
          <p15:clr>
            <a:srgbClr val="A4A3A4"/>
          </p15:clr>
        </p15:guide>
        <p15:guide id="2" pos="2880" userDrawn="1">
          <p15:clr>
            <a:srgbClr val="A4A3A4"/>
          </p15:clr>
        </p15:guide>
        <p15:guide id="3" pos="2699"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作者" initials="A" lastIdx="5"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66FF"/>
    <a:srgbClr val="FEFCDE"/>
    <a:srgbClr val="FFFFFF"/>
    <a:srgbClr val="0000FF"/>
    <a:srgbClr val="FFFF66"/>
    <a:srgbClr val="FF00FF"/>
    <a:srgbClr val="A38302"/>
    <a:srgbClr val="FF0000"/>
    <a:srgbClr val="00B050"/>
    <a:srgbClr val="99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745" autoAdjust="0"/>
    <p:restoredTop sz="93630" autoAdjust="0"/>
  </p:normalViewPr>
  <p:slideViewPr>
    <p:cSldViewPr showGuides="1">
      <p:cViewPr>
        <p:scale>
          <a:sx n="110" d="100"/>
          <a:sy n="110" d="100"/>
        </p:scale>
        <p:origin x="-438" y="-234"/>
      </p:cViewPr>
      <p:guideLst>
        <p:guide orient="horz" pos="1620"/>
        <p:guide pos="2880"/>
        <p:guide pos="2699"/>
      </p:guideLst>
    </p:cSldViewPr>
  </p:slideViewPr>
  <p:outlineViewPr>
    <p:cViewPr>
      <p:scale>
        <a:sx n="33" d="100"/>
        <a:sy n="33" d="100"/>
      </p:scale>
      <p:origin x="0" y="1122"/>
    </p:cViewPr>
  </p:outlineViewPr>
  <p:notesTextViewPr>
    <p:cViewPr>
      <p:scale>
        <a:sx n="1" d="1"/>
        <a:sy n="1" d="1"/>
      </p:scale>
      <p:origin x="0" y="0"/>
    </p:cViewPr>
  </p:notesTextViewPr>
  <p:sorterViewPr>
    <p:cViewPr>
      <p:scale>
        <a:sx n="66" d="100"/>
        <a:sy n="66" d="100"/>
      </p:scale>
      <p:origin x="0" y="0"/>
    </p:cViewPr>
  </p:sorterViewPr>
  <p:notesViewPr>
    <p:cSldViewPr>
      <p:cViewPr varScale="1">
        <p:scale>
          <a:sx n="65" d="100"/>
          <a:sy n="65" d="100"/>
        </p:scale>
        <p:origin x="-2502" y="-114"/>
      </p:cViewPr>
      <p:guideLst>
        <p:guide orient="horz" pos="3061"/>
        <p:guide pos="2261"/>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6" Type="http://schemas.openxmlformats.org/officeDocument/2006/relationships/tags" Target="tags/tag4.xml"/><Relationship Id="rId55" Type="http://schemas.openxmlformats.org/officeDocument/2006/relationships/font" Target="fonts/font10.fntdata"/><Relationship Id="rId54" Type="http://schemas.openxmlformats.org/officeDocument/2006/relationships/font" Target="fonts/font9.fntdata"/><Relationship Id="rId53" Type="http://schemas.openxmlformats.org/officeDocument/2006/relationships/font" Target="fonts/font8.fntdata"/><Relationship Id="rId52" Type="http://schemas.openxmlformats.org/officeDocument/2006/relationships/font" Target="fonts/font7.fntdata"/><Relationship Id="rId51" Type="http://schemas.openxmlformats.org/officeDocument/2006/relationships/font" Target="fonts/font6.fntdata"/><Relationship Id="rId50" Type="http://schemas.openxmlformats.org/officeDocument/2006/relationships/font" Target="fonts/font5.fntdata"/><Relationship Id="rId5" Type="http://schemas.openxmlformats.org/officeDocument/2006/relationships/slide" Target="slides/slide2.xml"/><Relationship Id="rId49" Type="http://schemas.openxmlformats.org/officeDocument/2006/relationships/font" Target="fonts/font4.fntdata"/><Relationship Id="rId48" Type="http://schemas.openxmlformats.org/officeDocument/2006/relationships/font" Target="fonts/font3.fntdata"/><Relationship Id="rId47" Type="http://schemas.openxmlformats.org/officeDocument/2006/relationships/font" Target="fonts/font2.fntdata"/><Relationship Id="rId46" Type="http://schemas.openxmlformats.org/officeDocument/2006/relationships/font" Target="fonts/font1.fntdata"/><Relationship Id="rId45" Type="http://schemas.openxmlformats.org/officeDocument/2006/relationships/commentAuthors" Target="commentAuthors.xml"/><Relationship Id="rId44" Type="http://schemas.openxmlformats.org/officeDocument/2006/relationships/tableStyles" Target="tableStyles.xml"/><Relationship Id="rId43" Type="http://schemas.openxmlformats.org/officeDocument/2006/relationships/viewProps" Target="viewProps.xml"/><Relationship Id="rId42" Type="http://schemas.openxmlformats.org/officeDocument/2006/relationships/presProps" Target="presProps.xml"/><Relationship Id="rId41" Type="http://schemas.openxmlformats.org/officeDocument/2006/relationships/handoutMaster" Target="handoutMasters/handoutMaster1.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660C8EF0-063C-4EC8-822D-D4BEE606CB45}"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607F7337-2D4C-4836-9F96-E27918AAD3E1}"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FD2E35E-6DB1-4671-AA13-E9173BD066DF}"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E1CD010-A9A3-4117-BFBF-9C1583B3E142}"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9E1CD010-A9A3-4117-BFBF-9C1583B3E142}"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solidFill>
                  <a:prstClr val="black"/>
                </a:solidFill>
              </a:rPr>
            </a:fld>
            <a:endParaRPr lang="zh-CN" altLang="en-US">
              <a:solidFill>
                <a:prstClr val="black"/>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Tree>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51_内页">
    <p:spTree>
      <p:nvGrpSpPr>
        <p:cNvPr id="1" name=""/>
        <p:cNvGrpSpPr/>
        <p:nvPr/>
      </p:nvGrpSpPr>
      <p:grpSpPr>
        <a:xfrm>
          <a:off x="0" y="0"/>
          <a:ext cx="0" cy="0"/>
          <a:chOff x="0" y="0"/>
          <a:chExt cx="0" cy="0"/>
        </a:xfrm>
      </p:grpSpPr>
    </p:spTree>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52_内页">
    <p:spTree>
      <p:nvGrpSpPr>
        <p:cNvPr id="1" name=""/>
        <p:cNvGrpSpPr/>
        <p:nvPr/>
      </p:nvGrpSpPr>
      <p:grpSpPr>
        <a:xfrm>
          <a:off x="0" y="0"/>
          <a:ext cx="0" cy="0"/>
          <a:chOff x="0" y="0"/>
          <a:chExt cx="0" cy="0"/>
        </a:xfrm>
      </p:grpSpPr>
    </p:spTree>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14_标题幻灯片">
    <p:spTree>
      <p:nvGrpSpPr>
        <p:cNvPr id="1" name=""/>
        <p:cNvGrpSpPr/>
        <p:nvPr/>
      </p:nvGrpSpPr>
      <p:grpSpPr>
        <a:xfrm>
          <a:off x="0" y="0"/>
          <a:ext cx="0" cy="0"/>
          <a:chOff x="0" y="0"/>
          <a:chExt cx="0" cy="0"/>
        </a:xfrm>
      </p:grpSpPr>
    </p:spTree>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userDrawn="1">
  <p:cSld name="53_内页">
    <p:spTree>
      <p:nvGrpSpPr>
        <p:cNvPr id="1" name=""/>
        <p:cNvGrpSpPr/>
        <p:nvPr/>
      </p:nvGrpSpPr>
      <p:grpSpPr>
        <a:xfrm>
          <a:off x="0" y="0"/>
          <a:ext cx="0" cy="0"/>
          <a:chOff x="0" y="0"/>
          <a:chExt cx="0" cy="0"/>
        </a:xfrm>
      </p:grpSpPr>
    </p:spTree>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15_空白">
    <p:spTree>
      <p:nvGrpSpPr>
        <p:cNvPr id="1" name=""/>
        <p:cNvGrpSpPr/>
        <p:nvPr/>
      </p:nvGrpSpPr>
      <p:grpSpPr>
        <a:xfrm>
          <a:off x="0" y="0"/>
          <a:ext cx="0" cy="0"/>
          <a:chOff x="0" y="0"/>
          <a:chExt cx="0" cy="0"/>
        </a:xfrm>
      </p:grpSpPr>
    </p:spTree>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16_自定义版式">
    <p:spTree>
      <p:nvGrpSpPr>
        <p:cNvPr id="1" name=""/>
        <p:cNvGrpSpPr/>
        <p:nvPr/>
      </p:nvGrpSpPr>
      <p:grpSpPr>
        <a:xfrm>
          <a:off x="0" y="0"/>
          <a:ext cx="0" cy="0"/>
          <a:chOff x="0" y="0"/>
          <a:chExt cx="0" cy="0"/>
        </a:xfrm>
      </p:grpSpPr>
    </p:spTree>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userDrawn="1">
  <p:cSld name="54_内页">
    <p:spTree>
      <p:nvGrpSpPr>
        <p:cNvPr id="1" name=""/>
        <p:cNvGrpSpPr/>
        <p:nvPr/>
      </p:nvGrpSpPr>
      <p:grpSpPr>
        <a:xfrm>
          <a:off x="0" y="0"/>
          <a:ext cx="0" cy="0"/>
          <a:chOff x="0" y="0"/>
          <a:chExt cx="0" cy="0"/>
        </a:xfrm>
      </p:grpSpPr>
    </p:spTree>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55_内页">
    <p:spTree>
      <p:nvGrpSpPr>
        <p:cNvPr id="1" name=""/>
        <p:cNvGrpSpPr/>
        <p:nvPr/>
      </p:nvGrpSpPr>
      <p:grpSpPr>
        <a:xfrm>
          <a:off x="0" y="0"/>
          <a:ext cx="0" cy="0"/>
          <a:chOff x="0" y="0"/>
          <a:chExt cx="0" cy="0"/>
        </a:xfrm>
      </p:grpSpPr>
    </p:spTree>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userDrawn="1">
  <p:cSld name="56_内页">
    <p:spTree>
      <p:nvGrpSpPr>
        <p:cNvPr id="1" name=""/>
        <p:cNvGrpSpPr/>
        <p:nvPr/>
      </p:nvGrpSpPr>
      <p:grpSpPr>
        <a:xfrm>
          <a:off x="0" y="0"/>
          <a:ext cx="0" cy="0"/>
          <a:chOff x="0" y="0"/>
          <a:chExt cx="0" cy="0"/>
        </a:xfrm>
      </p:grpSpPr>
    </p:spTree>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15_标题幻灯片">
    <p:spTree>
      <p:nvGrpSpPr>
        <p:cNvPr id="1" name=""/>
        <p:cNvGrpSpPr/>
        <p:nvPr/>
      </p:nvGrpSpPr>
      <p:grpSpPr>
        <a:xfrm>
          <a:off x="0" y="0"/>
          <a:ext cx="0" cy="0"/>
          <a:chOff x="0" y="0"/>
          <a:chExt cx="0" cy="0"/>
        </a:xfrm>
      </p:grpSpPr>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5_内页">
    <p:spTree>
      <p:nvGrpSpPr>
        <p:cNvPr id="1" name=""/>
        <p:cNvGrpSpPr/>
        <p:nvPr/>
      </p:nvGrpSpPr>
      <p:grpSpPr>
        <a:xfrm>
          <a:off x="0" y="0"/>
          <a:ext cx="0" cy="0"/>
          <a:chOff x="0" y="0"/>
          <a:chExt cx="0" cy="0"/>
        </a:xfrm>
      </p:grpSpPr>
    </p:spTree>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userDrawn="1">
  <p:cSld name="5_标题和内容">
    <p:spTree>
      <p:nvGrpSpPr>
        <p:cNvPr id="1" name=""/>
        <p:cNvGrpSpPr/>
        <p:nvPr/>
      </p:nvGrpSpPr>
      <p:grpSpPr>
        <a:xfrm>
          <a:off x="0" y="0"/>
          <a:ext cx="0" cy="0"/>
          <a:chOff x="0" y="0"/>
          <a:chExt cx="0" cy="0"/>
        </a:xfrm>
      </p:grpSpPr>
    </p:spTree>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userDrawn="1">
  <p:cSld name="16_空白">
    <p:spTree>
      <p:nvGrpSpPr>
        <p:cNvPr id="1" name=""/>
        <p:cNvGrpSpPr/>
        <p:nvPr/>
      </p:nvGrpSpPr>
      <p:grpSpPr>
        <a:xfrm>
          <a:off x="0" y="0"/>
          <a:ext cx="0" cy="0"/>
          <a:chOff x="0" y="0"/>
          <a:chExt cx="0" cy="0"/>
        </a:xfrm>
      </p:grpSpPr>
    </p:spTree>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17_自定义版式">
    <p:spTree>
      <p:nvGrpSpPr>
        <p:cNvPr id="1" name=""/>
        <p:cNvGrpSpPr/>
        <p:nvPr/>
      </p:nvGrpSpPr>
      <p:grpSpPr>
        <a:xfrm>
          <a:off x="0" y="0"/>
          <a:ext cx="0" cy="0"/>
          <a:chOff x="0" y="0"/>
          <a:chExt cx="0" cy="0"/>
        </a:xfrm>
      </p:grpSpPr>
    </p:spTree>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userDrawn="1">
  <p:cSld name="57_内页">
    <p:spTree>
      <p:nvGrpSpPr>
        <p:cNvPr id="1" name=""/>
        <p:cNvGrpSpPr/>
        <p:nvPr/>
      </p:nvGrpSpPr>
      <p:grpSpPr>
        <a:xfrm>
          <a:off x="0" y="0"/>
          <a:ext cx="0" cy="0"/>
          <a:chOff x="0" y="0"/>
          <a:chExt cx="0" cy="0"/>
        </a:xfrm>
      </p:grpSpPr>
    </p:spTree>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58_内页">
    <p:spTree>
      <p:nvGrpSpPr>
        <p:cNvPr id="1" name=""/>
        <p:cNvGrpSpPr/>
        <p:nvPr/>
      </p:nvGrpSpPr>
      <p:grpSpPr>
        <a:xfrm>
          <a:off x="0" y="0"/>
          <a:ext cx="0" cy="0"/>
          <a:chOff x="0" y="0"/>
          <a:chExt cx="0" cy="0"/>
        </a:xfrm>
      </p:grpSpPr>
    </p:spTree>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59_内页">
    <p:spTree>
      <p:nvGrpSpPr>
        <p:cNvPr id="1" name=""/>
        <p:cNvGrpSpPr/>
        <p:nvPr/>
      </p:nvGrpSpPr>
      <p:grpSpPr>
        <a:xfrm>
          <a:off x="0" y="0"/>
          <a:ext cx="0" cy="0"/>
          <a:chOff x="0" y="0"/>
          <a:chExt cx="0" cy="0"/>
        </a:xfrm>
      </p:grpSpPr>
    </p:spTree>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16_标题幻灯片">
    <p:spTree>
      <p:nvGrpSpPr>
        <p:cNvPr id="1" name=""/>
        <p:cNvGrpSpPr/>
        <p:nvPr/>
      </p:nvGrpSpPr>
      <p:grpSpPr>
        <a:xfrm>
          <a:off x="0" y="0"/>
          <a:ext cx="0" cy="0"/>
          <a:chOff x="0" y="0"/>
          <a:chExt cx="0" cy="0"/>
        </a:xfrm>
      </p:grpSpPr>
    </p:spTree>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userDrawn="1">
  <p:cSld name="60_内页">
    <p:spTree>
      <p:nvGrpSpPr>
        <p:cNvPr id="1" name=""/>
        <p:cNvGrpSpPr/>
        <p:nvPr/>
      </p:nvGrpSpPr>
      <p:grpSpPr>
        <a:xfrm>
          <a:off x="0" y="0"/>
          <a:ext cx="0" cy="0"/>
          <a:chOff x="0" y="0"/>
          <a:chExt cx="0" cy="0"/>
        </a:xfrm>
      </p:grpSpPr>
    </p:spTree>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17_空白">
    <p:spTree>
      <p:nvGrpSpPr>
        <p:cNvPr id="1" name=""/>
        <p:cNvGrpSpPr/>
        <p:nvPr/>
      </p:nvGrpSpPr>
      <p:grpSpPr>
        <a:xfrm>
          <a:off x="0" y="0"/>
          <a:ext cx="0" cy="0"/>
          <a:chOff x="0" y="0"/>
          <a:chExt cx="0" cy="0"/>
        </a:xfrm>
      </p:grpSpPr>
    </p:spTree>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userDrawn="1">
  <p:cSld name="18_自定义版式">
    <p:spTree>
      <p:nvGrpSpPr>
        <p:cNvPr id="1" name=""/>
        <p:cNvGrpSpPr/>
        <p:nvPr/>
      </p:nvGrpSpPr>
      <p:grpSpPr>
        <a:xfrm>
          <a:off x="0" y="0"/>
          <a:ext cx="0" cy="0"/>
          <a:chOff x="0" y="0"/>
          <a:chExt cx="0" cy="0"/>
        </a:xfrm>
      </p:grpSpPr>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6_内页">
    <p:spTree>
      <p:nvGrpSpPr>
        <p:cNvPr id="1" name=""/>
        <p:cNvGrpSpPr/>
        <p:nvPr/>
      </p:nvGrpSpPr>
      <p:grpSpPr>
        <a:xfrm>
          <a:off x="0" y="0"/>
          <a:ext cx="0" cy="0"/>
          <a:chOff x="0" y="0"/>
          <a:chExt cx="0" cy="0"/>
        </a:xfrm>
      </p:grpSpPr>
    </p:spTree>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userDrawn="1">
  <p:cSld name="61_内页">
    <p:spTree>
      <p:nvGrpSpPr>
        <p:cNvPr id="1" name=""/>
        <p:cNvGrpSpPr/>
        <p:nvPr/>
      </p:nvGrpSpPr>
      <p:grpSpPr>
        <a:xfrm>
          <a:off x="0" y="0"/>
          <a:ext cx="0" cy="0"/>
          <a:chOff x="0" y="0"/>
          <a:chExt cx="0" cy="0"/>
        </a:xfrm>
      </p:grpSpPr>
    </p:spTree>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userDrawn="1">
  <p:cSld name="62_内页">
    <p:spTree>
      <p:nvGrpSpPr>
        <p:cNvPr id="1" name=""/>
        <p:cNvGrpSpPr/>
        <p:nvPr/>
      </p:nvGrpSpPr>
      <p:grpSpPr>
        <a:xfrm>
          <a:off x="0" y="0"/>
          <a:ext cx="0" cy="0"/>
          <a:chOff x="0" y="0"/>
          <a:chExt cx="0" cy="0"/>
        </a:xfrm>
      </p:grpSpPr>
    </p:spTree>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userDrawn="1">
  <p:cSld name="63_内页">
    <p:spTree>
      <p:nvGrpSpPr>
        <p:cNvPr id="1" name=""/>
        <p:cNvGrpSpPr/>
        <p:nvPr/>
      </p:nvGrpSpPr>
      <p:grpSpPr>
        <a:xfrm>
          <a:off x="0" y="0"/>
          <a:ext cx="0" cy="0"/>
          <a:chOff x="0" y="0"/>
          <a:chExt cx="0" cy="0"/>
        </a:xfrm>
      </p:grpSpPr>
    </p:spTree>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userDrawn="1">
  <p:cSld name="17_标题幻灯片">
    <p:spTree>
      <p:nvGrpSpPr>
        <p:cNvPr id="1" name=""/>
        <p:cNvGrpSpPr/>
        <p:nvPr/>
      </p:nvGrpSpPr>
      <p:grpSpPr>
        <a:xfrm>
          <a:off x="0" y="0"/>
          <a:ext cx="0" cy="0"/>
          <a:chOff x="0" y="0"/>
          <a:chExt cx="0" cy="0"/>
        </a:xfrm>
      </p:grpSpPr>
    </p:spTree>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userDrawn="1">
  <p:cSld name="64_内页">
    <p:spTree>
      <p:nvGrpSpPr>
        <p:cNvPr id="1" name=""/>
        <p:cNvGrpSpPr/>
        <p:nvPr/>
      </p:nvGrpSpPr>
      <p:grpSpPr>
        <a:xfrm>
          <a:off x="0" y="0"/>
          <a:ext cx="0" cy="0"/>
          <a:chOff x="0" y="0"/>
          <a:chExt cx="0" cy="0"/>
        </a:xfrm>
      </p:grpSpPr>
    </p:spTree>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userDrawn="1">
  <p:cSld name="18_空白">
    <p:spTree>
      <p:nvGrpSpPr>
        <p:cNvPr id="1" name=""/>
        <p:cNvGrpSpPr/>
        <p:nvPr/>
      </p:nvGrpSpPr>
      <p:grpSpPr>
        <a:xfrm>
          <a:off x="0" y="0"/>
          <a:ext cx="0" cy="0"/>
          <a:chOff x="0" y="0"/>
          <a:chExt cx="0" cy="0"/>
        </a:xfrm>
      </p:grpSpPr>
    </p:spTree>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preserve="1" userDrawn="1">
  <p:cSld name="19_自定义版式">
    <p:spTree>
      <p:nvGrpSpPr>
        <p:cNvPr id="1" name=""/>
        <p:cNvGrpSpPr/>
        <p:nvPr/>
      </p:nvGrpSpPr>
      <p:grpSpPr>
        <a:xfrm>
          <a:off x="0" y="0"/>
          <a:ext cx="0" cy="0"/>
          <a:chOff x="0" y="0"/>
          <a:chExt cx="0" cy="0"/>
        </a:xfrm>
      </p:grpSpPr>
    </p:spTree>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preserve="1" userDrawn="1">
  <p:cSld name="65_内页">
    <p:spTree>
      <p:nvGrpSpPr>
        <p:cNvPr id="1" name=""/>
        <p:cNvGrpSpPr/>
        <p:nvPr/>
      </p:nvGrpSpPr>
      <p:grpSpPr>
        <a:xfrm>
          <a:off x="0" y="0"/>
          <a:ext cx="0" cy="0"/>
          <a:chOff x="0" y="0"/>
          <a:chExt cx="0" cy="0"/>
        </a:xfrm>
      </p:grpSpPr>
    </p:spTree>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preserve="1" userDrawn="1">
  <p:cSld name="66_内页">
    <p:spTree>
      <p:nvGrpSpPr>
        <p:cNvPr id="1" name=""/>
        <p:cNvGrpSpPr/>
        <p:nvPr/>
      </p:nvGrpSpPr>
      <p:grpSpPr>
        <a:xfrm>
          <a:off x="0" y="0"/>
          <a:ext cx="0" cy="0"/>
          <a:chOff x="0" y="0"/>
          <a:chExt cx="0" cy="0"/>
        </a:xfrm>
      </p:grpSpPr>
    </p:spTree>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preserve="1" userDrawn="1">
  <p:cSld name="67_内页">
    <p:spTree>
      <p:nvGrpSpPr>
        <p:cNvPr id="1" name=""/>
        <p:cNvGrpSpPr/>
        <p:nvPr/>
      </p:nvGrpSpPr>
      <p:grpSpPr>
        <a:xfrm>
          <a:off x="0" y="0"/>
          <a:ext cx="0" cy="0"/>
          <a:chOff x="0" y="0"/>
          <a:chExt cx="0" cy="0"/>
        </a:xfrm>
      </p:grpSpPr>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7_内页">
    <p:spTree>
      <p:nvGrpSpPr>
        <p:cNvPr id="1" name=""/>
        <p:cNvGrpSpPr/>
        <p:nvPr/>
      </p:nvGrpSpPr>
      <p:grpSpPr>
        <a:xfrm>
          <a:off x="0" y="0"/>
          <a:ext cx="0" cy="0"/>
          <a:chOff x="0" y="0"/>
          <a:chExt cx="0" cy="0"/>
        </a:xfrm>
      </p:grpSpPr>
    </p:spTree>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userDrawn="1">
  <p:cSld name="18_标题幻灯片">
    <p:spTree>
      <p:nvGrpSpPr>
        <p:cNvPr id="1" name=""/>
        <p:cNvGrpSpPr/>
        <p:nvPr/>
      </p:nvGrpSpPr>
      <p:grpSpPr>
        <a:xfrm>
          <a:off x="0" y="0"/>
          <a:ext cx="0" cy="0"/>
          <a:chOff x="0" y="0"/>
          <a:chExt cx="0" cy="0"/>
        </a:xfrm>
      </p:grpSpPr>
    </p:spTree>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userDrawn="1">
  <p:cSld name="6_标题和内容">
    <p:spTree>
      <p:nvGrpSpPr>
        <p:cNvPr id="1" name=""/>
        <p:cNvGrpSpPr/>
        <p:nvPr/>
      </p:nvGrpSpPr>
      <p:grpSpPr>
        <a:xfrm>
          <a:off x="0" y="0"/>
          <a:ext cx="0" cy="0"/>
          <a:chOff x="0" y="0"/>
          <a:chExt cx="0" cy="0"/>
        </a:xfrm>
      </p:grpSpPr>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3_标题幻灯片">
    <p:spTree>
      <p:nvGrpSpPr>
        <p:cNvPr id="1" name=""/>
        <p:cNvGrpSpPr/>
        <p:nvPr/>
      </p:nvGrpSpPr>
      <p:grpSpPr>
        <a:xfrm>
          <a:off x="0" y="0"/>
          <a:ext cx="0" cy="0"/>
          <a:chOff x="0" y="0"/>
          <a:chExt cx="0" cy="0"/>
        </a:xfrm>
      </p:grpSpPr>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8_内页">
    <p:spTree>
      <p:nvGrpSpPr>
        <p:cNvPr id="1" name=""/>
        <p:cNvGrpSpPr/>
        <p:nvPr/>
      </p:nvGrpSpPr>
      <p:grpSpPr>
        <a:xfrm>
          <a:off x="0" y="0"/>
          <a:ext cx="0" cy="0"/>
          <a:chOff x="0" y="0"/>
          <a:chExt cx="0" cy="0"/>
        </a:xfrm>
      </p:grpSpPr>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2_空白">
    <p:spTree>
      <p:nvGrpSpPr>
        <p:cNvPr id="1" name=""/>
        <p:cNvGrpSpPr/>
        <p:nvPr/>
      </p:nvGrpSpPr>
      <p:grpSpPr>
        <a:xfrm>
          <a:off x="0" y="0"/>
          <a:ext cx="0" cy="0"/>
          <a:chOff x="0" y="0"/>
          <a:chExt cx="0" cy="0"/>
        </a:xfrm>
      </p:grpSpPr>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9_内页">
    <p:spTree>
      <p:nvGrpSpPr>
        <p:cNvPr id="1" name=""/>
        <p:cNvGrpSpPr/>
        <p:nvPr/>
      </p:nvGrpSpPr>
      <p:grpSpPr>
        <a:xfrm>
          <a:off x="0" y="0"/>
          <a:ext cx="0" cy="0"/>
          <a:chOff x="0" y="0"/>
          <a:chExt cx="0" cy="0"/>
        </a:xfrm>
      </p:grpSpPr>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0_内页">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1_内页">
    <p:spTree>
      <p:nvGrpSpPr>
        <p:cNvPr id="1" name=""/>
        <p:cNvGrpSpPr/>
        <p:nvPr/>
      </p:nvGrpSpPr>
      <p:grpSpPr>
        <a:xfrm>
          <a:off x="0" y="0"/>
          <a:ext cx="0" cy="0"/>
          <a:chOff x="0" y="0"/>
          <a:chExt cx="0" cy="0"/>
        </a:xfrm>
      </p:grpSpPr>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4_标题幻灯片">
    <p:spTree>
      <p:nvGrpSpPr>
        <p:cNvPr id="1" name=""/>
        <p:cNvGrpSpPr/>
        <p:nvPr/>
      </p:nvGrpSpPr>
      <p:grpSpPr>
        <a:xfrm>
          <a:off x="0" y="0"/>
          <a:ext cx="0" cy="0"/>
          <a:chOff x="0" y="0"/>
          <a:chExt cx="0" cy="0"/>
        </a:xfrm>
      </p:grpSpPr>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p:spPr>
        <p:txBody>
          <a:bodyPr/>
          <a:lstStyle>
            <a:lvl1pPr>
              <a:defRPr>
                <a:ea typeface="黑体" panose="02010609060101010101" pitchFamily="49" charset="-122"/>
              </a:defRPr>
            </a:lvl1pPr>
          </a:lstStyle>
          <a:p>
            <a:fld id="{82F288E0-7875-42C4-84C8-98DBBD3BF4D2}" type="datetimeFigureOut">
              <a:rPr lang="zh-CN" altLang="en-US" smtClean="0">
                <a:solidFill>
                  <a:prstClr val="black"/>
                </a:solidFill>
              </a:rPr>
            </a:fld>
            <a:endParaRPr lang="zh-CN" altLang="en-US" dirty="0">
              <a:solidFill>
                <a:prstClr val="black"/>
              </a:solidFill>
            </a:endParaRPr>
          </a:p>
        </p:txBody>
      </p:sp>
      <p:sp>
        <p:nvSpPr>
          <p:cNvPr id="3" name="页脚占位符 2"/>
          <p:cNvSpPr>
            <a:spLocks noGrp="1"/>
          </p:cNvSpPr>
          <p:nvPr>
            <p:ph type="ftr" sz="quarter" idx="11"/>
          </p:nvPr>
        </p:nvSpPr>
        <p:spPr>
          <a:xfrm>
            <a:off x="4038600" y="6356350"/>
            <a:ext cx="4114800" cy="365125"/>
          </a:xfrm>
        </p:spPr>
        <p:txBody>
          <a:bodyPr/>
          <a:lstStyle>
            <a:lvl1pPr>
              <a:defRPr>
                <a:ea typeface="黑体" panose="02010609060101010101" pitchFamily="49" charset="-122"/>
              </a:defRPr>
            </a:lvl1pPr>
          </a:lstStyle>
          <a:p>
            <a:endParaRPr lang="zh-CN" altLang="en-US" dirty="0">
              <a:solidFill>
                <a:prstClr val="black"/>
              </a:solidFill>
            </a:endParaRPr>
          </a:p>
        </p:txBody>
      </p:sp>
      <p:sp>
        <p:nvSpPr>
          <p:cNvPr id="4" name="灯片编号占位符 3"/>
          <p:cNvSpPr>
            <a:spLocks noGrp="1"/>
          </p:cNvSpPr>
          <p:nvPr>
            <p:ph type="sldNum" sz="quarter" idx="12"/>
          </p:nvPr>
        </p:nvSpPr>
        <p:spPr>
          <a:xfrm>
            <a:off x="8610600" y="6356350"/>
            <a:ext cx="2743200" cy="365125"/>
          </a:xfrm>
        </p:spPr>
        <p:txBody>
          <a:bodyPr/>
          <a:lstStyle>
            <a:lvl1pPr>
              <a:defRPr>
                <a:ea typeface="黑体" panose="02010609060101010101" pitchFamily="49" charset="-122"/>
              </a:defRPr>
            </a:lvl1pPr>
          </a:lstStyle>
          <a:p>
            <a:fld id="{7D9BB5D0-35E4-459D-AEF3-FE4D7C45CC19}" type="slidenum">
              <a:rPr lang="zh-CN" altLang="en-US" smtClean="0">
                <a:solidFill>
                  <a:prstClr val="black"/>
                </a:solidFill>
              </a:rPr>
            </a:fld>
            <a:endParaRPr lang="zh-CN" altLang="en-US" dirty="0">
              <a:solidFill>
                <a:prstClr val="black"/>
              </a:solidFill>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3_自定义版式">
    <p:bg>
      <p:bgPr>
        <a:solidFill>
          <a:schemeClr val="bg1">
            <a:lumMod val="95000"/>
          </a:schemeClr>
        </a:solidFill>
        <a:effectLst/>
      </p:bgPr>
    </p:bg>
    <p:spTree>
      <p:nvGrpSpPr>
        <p:cNvPr id="1" name=""/>
        <p:cNvGrpSpPr/>
        <p:nvPr/>
      </p:nvGrpSpPr>
      <p:grpSpPr>
        <a:xfrm>
          <a:off x="0" y="0"/>
          <a:ext cx="0" cy="0"/>
          <a:chOff x="0" y="0"/>
          <a:chExt cx="0" cy="0"/>
        </a:xfrm>
      </p:grpSpPr>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4_空白">
    <p:spTree>
      <p:nvGrpSpPr>
        <p:cNvPr id="1" name=""/>
        <p:cNvGrpSpPr/>
        <p:nvPr/>
      </p:nvGrpSpPr>
      <p:grpSpPr>
        <a:xfrm>
          <a:off x="0" y="0"/>
          <a:ext cx="0" cy="0"/>
          <a:chOff x="0" y="0"/>
          <a:chExt cx="0" cy="0"/>
        </a:xfrm>
      </p:grpSpPr>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2_内页">
    <p:spTree>
      <p:nvGrpSpPr>
        <p:cNvPr id="1" name=""/>
        <p:cNvGrpSpPr/>
        <p:nvPr/>
      </p:nvGrpSpPr>
      <p:grpSpPr>
        <a:xfrm>
          <a:off x="0" y="0"/>
          <a:ext cx="0" cy="0"/>
          <a:chOff x="0" y="0"/>
          <a:chExt cx="0" cy="0"/>
        </a:xfrm>
      </p:grpSpPr>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3_内页">
    <p:spTree>
      <p:nvGrpSpPr>
        <p:cNvPr id="1" name=""/>
        <p:cNvGrpSpPr/>
        <p:nvPr/>
      </p:nvGrpSpPr>
      <p:grpSpPr>
        <a:xfrm>
          <a:off x="0" y="0"/>
          <a:ext cx="0" cy="0"/>
          <a:chOff x="0" y="0"/>
          <a:chExt cx="0" cy="0"/>
        </a:xfrm>
      </p:grpSpPr>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5_内页">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内页">
    <p:spTree>
      <p:nvGrpSpPr>
        <p:cNvPr id="1" name=""/>
        <p:cNvGrpSpPr/>
        <p:nvPr/>
      </p:nvGrpSpPr>
      <p:grpSpPr>
        <a:xfrm>
          <a:off x="0" y="0"/>
          <a:ext cx="0" cy="0"/>
          <a:chOff x="0" y="0"/>
          <a:chExt cx="0" cy="0"/>
        </a:xfrm>
      </p:grpSpPr>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16_内页">
    <p:spTree>
      <p:nvGrpSpPr>
        <p:cNvPr id="1" name=""/>
        <p:cNvGrpSpPr/>
        <p:nvPr/>
      </p:nvGrpSpPr>
      <p:grpSpPr>
        <a:xfrm>
          <a:off x="0" y="0"/>
          <a:ext cx="0" cy="0"/>
          <a:chOff x="0" y="0"/>
          <a:chExt cx="0" cy="0"/>
        </a:xfrm>
      </p:grpSpPr>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5_空白">
    <p:spTree>
      <p:nvGrpSpPr>
        <p:cNvPr id="1" name=""/>
        <p:cNvGrpSpPr/>
        <p:nvPr/>
      </p:nvGrpSpPr>
      <p:grpSpPr>
        <a:xfrm>
          <a:off x="0" y="0"/>
          <a:ext cx="0" cy="0"/>
          <a:chOff x="0" y="0"/>
          <a:chExt cx="0" cy="0"/>
        </a:xfrm>
      </p:grpSpPr>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7_内页">
    <p:spTree>
      <p:nvGrpSpPr>
        <p:cNvPr id="1" name=""/>
        <p:cNvGrpSpPr/>
        <p:nvPr/>
      </p:nvGrpSpPr>
      <p:grpSpPr>
        <a:xfrm>
          <a:off x="0" y="0"/>
          <a:ext cx="0" cy="0"/>
          <a:chOff x="0" y="0"/>
          <a:chExt cx="0" cy="0"/>
        </a:xfrm>
      </p:grpSpPr>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18_内页">
    <p:spTree>
      <p:nvGrpSpPr>
        <p:cNvPr id="1" name=""/>
        <p:cNvGrpSpPr/>
        <p:nvPr/>
      </p:nvGrpSpPr>
      <p:grpSpPr>
        <a:xfrm>
          <a:off x="0" y="0"/>
          <a:ext cx="0" cy="0"/>
          <a:chOff x="0" y="0"/>
          <a:chExt cx="0" cy="0"/>
        </a:xfrm>
      </p:grpSpPr>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19_内页">
    <p:spTree>
      <p:nvGrpSpPr>
        <p:cNvPr id="1" name=""/>
        <p:cNvGrpSpPr/>
        <p:nvPr/>
      </p:nvGrpSpPr>
      <p:grpSpPr>
        <a:xfrm>
          <a:off x="0" y="0"/>
          <a:ext cx="0" cy="0"/>
          <a:chOff x="0" y="0"/>
          <a:chExt cx="0" cy="0"/>
        </a:xfrm>
      </p:grpSpPr>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5_标题幻灯片">
    <p:spTree>
      <p:nvGrpSpPr>
        <p:cNvPr id="1" name=""/>
        <p:cNvGrpSpPr/>
        <p:nvPr/>
      </p:nvGrpSpPr>
      <p:grpSpPr>
        <a:xfrm>
          <a:off x="0" y="0"/>
          <a:ext cx="0" cy="0"/>
          <a:chOff x="0" y="0"/>
          <a:chExt cx="0" cy="0"/>
        </a:xfrm>
      </p:grpSpPr>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userDrawn="1">
  <p:cSld name="20_内页">
    <p:spTree>
      <p:nvGrpSpPr>
        <p:cNvPr id="1" name=""/>
        <p:cNvGrpSpPr/>
        <p:nvPr/>
      </p:nvGrpSpPr>
      <p:grpSpPr>
        <a:xfrm>
          <a:off x="0" y="0"/>
          <a:ext cx="0" cy="0"/>
          <a:chOff x="0" y="0"/>
          <a:chExt cx="0" cy="0"/>
        </a:xfrm>
      </p:grpSpPr>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6_空白">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内页">
    <p:spTree>
      <p:nvGrpSpPr>
        <p:cNvPr id="1" name=""/>
        <p:cNvGrpSpPr/>
        <p:nvPr/>
      </p:nvGrpSpPr>
      <p:grpSpPr>
        <a:xfrm>
          <a:off x="0" y="0"/>
          <a:ext cx="0" cy="0"/>
          <a:chOff x="0" y="0"/>
          <a:chExt cx="0" cy="0"/>
        </a:xfrm>
      </p:grpSpPr>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21_内页">
    <p:spTree>
      <p:nvGrpSpPr>
        <p:cNvPr id="1" name=""/>
        <p:cNvGrpSpPr/>
        <p:nvPr/>
      </p:nvGrpSpPr>
      <p:grpSpPr>
        <a:xfrm>
          <a:off x="0" y="0"/>
          <a:ext cx="0" cy="0"/>
          <a:chOff x="0" y="0"/>
          <a:chExt cx="0" cy="0"/>
        </a:xfrm>
      </p:grpSpPr>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22_内页">
    <p:spTree>
      <p:nvGrpSpPr>
        <p:cNvPr id="1" name=""/>
        <p:cNvGrpSpPr/>
        <p:nvPr/>
      </p:nvGrpSpPr>
      <p:grpSpPr>
        <a:xfrm>
          <a:off x="0" y="0"/>
          <a:ext cx="0" cy="0"/>
          <a:chOff x="0" y="0"/>
          <a:chExt cx="0" cy="0"/>
        </a:xfrm>
      </p:grpSpPr>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23_内页">
    <p:spTree>
      <p:nvGrpSpPr>
        <p:cNvPr id="1" name=""/>
        <p:cNvGrpSpPr/>
        <p:nvPr/>
      </p:nvGrpSpPr>
      <p:grpSpPr>
        <a:xfrm>
          <a:off x="0" y="0"/>
          <a:ext cx="0" cy="0"/>
          <a:chOff x="0" y="0"/>
          <a:chExt cx="0" cy="0"/>
        </a:xfrm>
      </p:grpSpPr>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6_标题幻灯片">
    <p:spTree>
      <p:nvGrpSpPr>
        <p:cNvPr id="1" name=""/>
        <p:cNvGrpSpPr/>
        <p:nvPr/>
      </p:nvGrpSpPr>
      <p:grpSpPr>
        <a:xfrm>
          <a:off x="0" y="0"/>
          <a:ext cx="0" cy="0"/>
          <a:chOff x="0" y="0"/>
          <a:chExt cx="0" cy="0"/>
        </a:xfrm>
      </p:grpSpPr>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7_空白">
    <p:spTree>
      <p:nvGrpSpPr>
        <p:cNvPr id="1" name=""/>
        <p:cNvGrpSpPr/>
        <p:nvPr/>
      </p:nvGrpSpPr>
      <p:grpSpPr>
        <a:xfrm>
          <a:off x="0" y="0"/>
          <a:ext cx="0" cy="0"/>
          <a:chOff x="0" y="0"/>
          <a:chExt cx="0" cy="0"/>
        </a:xfrm>
      </p:grpSpPr>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7_自定义版式">
    <p:spTree>
      <p:nvGrpSpPr>
        <p:cNvPr id="1" name=""/>
        <p:cNvGrpSpPr/>
        <p:nvPr/>
      </p:nvGrpSpPr>
      <p:grpSpPr>
        <a:xfrm>
          <a:off x="0" y="0"/>
          <a:ext cx="0" cy="0"/>
          <a:chOff x="0" y="0"/>
          <a:chExt cx="0" cy="0"/>
        </a:xfrm>
      </p:grpSpPr>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24_内页">
    <p:spTree>
      <p:nvGrpSpPr>
        <p:cNvPr id="1" name=""/>
        <p:cNvGrpSpPr/>
        <p:nvPr/>
      </p:nvGrpSpPr>
      <p:grpSpPr>
        <a:xfrm>
          <a:off x="0" y="0"/>
          <a:ext cx="0" cy="0"/>
          <a:chOff x="0" y="0"/>
          <a:chExt cx="0" cy="0"/>
        </a:xfrm>
      </p:grpSpPr>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25_内页">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内页">
    <p:spTree>
      <p:nvGrpSpPr>
        <p:cNvPr id="1" name=""/>
        <p:cNvGrpSpPr/>
        <p:nvPr/>
      </p:nvGrpSpPr>
      <p:grpSpPr>
        <a:xfrm>
          <a:off x="0" y="0"/>
          <a:ext cx="0" cy="0"/>
          <a:chOff x="0" y="0"/>
          <a:chExt cx="0" cy="0"/>
        </a:xfrm>
      </p:grpSpPr>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27_内页">
    <p:spTree>
      <p:nvGrpSpPr>
        <p:cNvPr id="1" name=""/>
        <p:cNvGrpSpPr/>
        <p:nvPr/>
      </p:nvGrpSpPr>
      <p:grpSpPr>
        <a:xfrm>
          <a:off x="0" y="0"/>
          <a:ext cx="0" cy="0"/>
          <a:chOff x="0" y="0"/>
          <a:chExt cx="0" cy="0"/>
        </a:xfrm>
      </p:grpSpPr>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7_标题幻灯片">
    <p:spTree>
      <p:nvGrpSpPr>
        <p:cNvPr id="1" name=""/>
        <p:cNvGrpSpPr/>
        <p:nvPr/>
      </p:nvGrpSpPr>
      <p:grpSpPr>
        <a:xfrm>
          <a:off x="0" y="0"/>
          <a:ext cx="0" cy="0"/>
          <a:chOff x="0" y="0"/>
          <a:chExt cx="0" cy="0"/>
        </a:xfrm>
      </p:grpSpPr>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userDrawn="1">
  <p:cSld name="28_内页">
    <p:spTree>
      <p:nvGrpSpPr>
        <p:cNvPr id="1" name=""/>
        <p:cNvGrpSpPr/>
        <p:nvPr/>
      </p:nvGrpSpPr>
      <p:grpSpPr>
        <a:xfrm>
          <a:off x="0" y="0"/>
          <a:ext cx="0" cy="0"/>
          <a:chOff x="0" y="0"/>
          <a:chExt cx="0" cy="0"/>
        </a:xfrm>
      </p:grpSpPr>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8_空白">
    <p:spTree>
      <p:nvGrpSpPr>
        <p:cNvPr id="1" name=""/>
        <p:cNvGrpSpPr/>
        <p:nvPr/>
      </p:nvGrpSpPr>
      <p:grpSpPr>
        <a:xfrm>
          <a:off x="0" y="0"/>
          <a:ext cx="0" cy="0"/>
          <a:chOff x="0" y="0"/>
          <a:chExt cx="0" cy="0"/>
        </a:xfrm>
      </p:grpSpPr>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8_自定义版式">
    <p:spTree>
      <p:nvGrpSpPr>
        <p:cNvPr id="1" name=""/>
        <p:cNvGrpSpPr/>
        <p:nvPr/>
      </p:nvGrpSpPr>
      <p:grpSpPr>
        <a:xfrm>
          <a:off x="0" y="0"/>
          <a:ext cx="0" cy="0"/>
          <a:chOff x="0" y="0"/>
          <a:chExt cx="0" cy="0"/>
        </a:xfrm>
      </p:grpSpPr>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29_内页">
    <p:spTree>
      <p:nvGrpSpPr>
        <p:cNvPr id="1" name=""/>
        <p:cNvGrpSpPr/>
        <p:nvPr/>
      </p:nvGrpSpPr>
      <p:grpSpPr>
        <a:xfrm>
          <a:off x="0" y="0"/>
          <a:ext cx="0" cy="0"/>
          <a:chOff x="0" y="0"/>
          <a:chExt cx="0" cy="0"/>
        </a:xfrm>
      </p:grpSpPr>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30_内页">
    <p:spTree>
      <p:nvGrpSpPr>
        <p:cNvPr id="1" name=""/>
        <p:cNvGrpSpPr/>
        <p:nvPr/>
      </p:nvGrpSpPr>
      <p:grpSpPr>
        <a:xfrm>
          <a:off x="0" y="0"/>
          <a:ext cx="0" cy="0"/>
          <a:chOff x="0" y="0"/>
          <a:chExt cx="0" cy="0"/>
        </a:xfrm>
      </p:grpSpPr>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31_内页">
    <p:spTree>
      <p:nvGrpSpPr>
        <p:cNvPr id="1" name=""/>
        <p:cNvGrpSpPr/>
        <p:nvPr/>
      </p:nvGrpSpPr>
      <p:grpSpPr>
        <a:xfrm>
          <a:off x="0" y="0"/>
          <a:ext cx="0" cy="0"/>
          <a:chOff x="0" y="0"/>
          <a:chExt cx="0" cy="0"/>
        </a:xfrm>
      </p:grpSpPr>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8_标题幻灯片">
    <p:spTree>
      <p:nvGrpSpPr>
        <p:cNvPr id="1" name=""/>
        <p:cNvGrpSpPr/>
        <p:nvPr/>
      </p:nvGrpSpPr>
      <p:grpSpPr>
        <a:xfrm>
          <a:off x="0" y="0"/>
          <a:ext cx="0" cy="0"/>
          <a:chOff x="0" y="0"/>
          <a:chExt cx="0" cy="0"/>
        </a:xfrm>
      </p:grpSpPr>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userDrawn="1">
  <p:cSld name="32_内页">
    <p:spTree>
      <p:nvGrpSpPr>
        <p:cNvPr id="1" name=""/>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_内页">
    <p:spTree>
      <p:nvGrpSpPr>
        <p:cNvPr id="1" name=""/>
        <p:cNvGrpSpPr/>
        <p:nvPr/>
      </p:nvGrpSpPr>
      <p:grpSpPr>
        <a:xfrm>
          <a:off x="0" y="0"/>
          <a:ext cx="0" cy="0"/>
          <a:chOff x="0" y="0"/>
          <a:chExt cx="0" cy="0"/>
        </a:xfrm>
      </p:grpSpPr>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9_空白">
    <p:spTree>
      <p:nvGrpSpPr>
        <p:cNvPr id="1" name=""/>
        <p:cNvGrpSpPr/>
        <p:nvPr/>
      </p:nvGrpSpPr>
      <p:grpSpPr>
        <a:xfrm>
          <a:off x="0" y="0"/>
          <a:ext cx="0" cy="0"/>
          <a:chOff x="0" y="0"/>
          <a:chExt cx="0" cy="0"/>
        </a:xfrm>
      </p:grpSpPr>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9_自定义版式">
    <p:spTree>
      <p:nvGrpSpPr>
        <p:cNvPr id="1" name=""/>
        <p:cNvGrpSpPr/>
        <p:nvPr/>
      </p:nvGrpSpPr>
      <p:grpSpPr>
        <a:xfrm>
          <a:off x="0" y="0"/>
          <a:ext cx="0" cy="0"/>
          <a:chOff x="0" y="0"/>
          <a:chExt cx="0" cy="0"/>
        </a:xfrm>
      </p:grpSpPr>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33_内页">
    <p:spTree>
      <p:nvGrpSpPr>
        <p:cNvPr id="1" name=""/>
        <p:cNvGrpSpPr/>
        <p:nvPr/>
      </p:nvGrpSpPr>
      <p:grpSpPr>
        <a:xfrm>
          <a:off x="0" y="0"/>
          <a:ext cx="0" cy="0"/>
          <a:chOff x="0" y="0"/>
          <a:chExt cx="0" cy="0"/>
        </a:xfrm>
      </p:grpSpPr>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34_内页">
    <p:spTree>
      <p:nvGrpSpPr>
        <p:cNvPr id="1" name=""/>
        <p:cNvGrpSpPr/>
        <p:nvPr/>
      </p:nvGrpSpPr>
      <p:grpSpPr>
        <a:xfrm>
          <a:off x="0" y="0"/>
          <a:ext cx="0" cy="0"/>
          <a:chOff x="0" y="0"/>
          <a:chExt cx="0" cy="0"/>
        </a:xfrm>
      </p:grpSpPr>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35_内页">
    <p:spTree>
      <p:nvGrpSpPr>
        <p:cNvPr id="1" name=""/>
        <p:cNvGrpSpPr/>
        <p:nvPr/>
      </p:nvGrpSpPr>
      <p:grpSpPr>
        <a:xfrm>
          <a:off x="0" y="0"/>
          <a:ext cx="0" cy="0"/>
          <a:chOff x="0" y="0"/>
          <a:chExt cx="0" cy="0"/>
        </a:xfrm>
      </p:grpSpPr>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9_标题幻灯片">
    <p:spTree>
      <p:nvGrpSpPr>
        <p:cNvPr id="1" name=""/>
        <p:cNvGrpSpPr/>
        <p:nvPr/>
      </p:nvGrpSpPr>
      <p:grpSpPr>
        <a:xfrm>
          <a:off x="0" y="0"/>
          <a:ext cx="0" cy="0"/>
          <a:chOff x="0" y="0"/>
          <a:chExt cx="0" cy="0"/>
        </a:xfrm>
      </p:grpSpPr>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10_空白">
    <p:spTree>
      <p:nvGrpSpPr>
        <p:cNvPr id="1" name=""/>
        <p:cNvGrpSpPr/>
        <p:nvPr/>
      </p:nvGrpSpPr>
      <p:grpSpPr>
        <a:xfrm>
          <a:off x="0" y="0"/>
          <a:ext cx="0" cy="0"/>
          <a:chOff x="0" y="0"/>
          <a:chExt cx="0" cy="0"/>
        </a:xfrm>
      </p:grpSpPr>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10_自定义版式">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14_内页">
    <p:spTree>
      <p:nvGrpSpPr>
        <p:cNvPr id="1" name=""/>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26_内页">
    <p:spTree>
      <p:nvGrpSpPr>
        <p:cNvPr id="1" name=""/>
        <p:cNvGrpSpPr/>
        <p:nvPr/>
      </p:nvGrpSpPr>
      <p:grpSpPr>
        <a:xfrm>
          <a:off x="0" y="0"/>
          <a:ext cx="0" cy="0"/>
          <a:chOff x="0" y="0"/>
          <a:chExt cx="0" cy="0"/>
        </a:xfrm>
      </p:grpSpPr>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36_内页">
    <p:spTree>
      <p:nvGrpSpPr>
        <p:cNvPr id="1" name=""/>
        <p:cNvGrpSpPr/>
        <p:nvPr/>
      </p:nvGrpSpPr>
      <p:grpSpPr>
        <a:xfrm>
          <a:off x="0" y="0"/>
          <a:ext cx="0" cy="0"/>
          <a:chOff x="0" y="0"/>
          <a:chExt cx="0" cy="0"/>
        </a:xfrm>
      </p:grpSpPr>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37_内页">
    <p:spTree>
      <p:nvGrpSpPr>
        <p:cNvPr id="1" name=""/>
        <p:cNvGrpSpPr/>
        <p:nvPr/>
      </p:nvGrpSpPr>
      <p:grpSpPr>
        <a:xfrm>
          <a:off x="0" y="0"/>
          <a:ext cx="0" cy="0"/>
          <a:chOff x="0" y="0"/>
          <a:chExt cx="0" cy="0"/>
        </a:xfrm>
      </p:grpSpPr>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10_标题幻灯片">
    <p:spTree>
      <p:nvGrpSpPr>
        <p:cNvPr id="1" name=""/>
        <p:cNvGrpSpPr/>
        <p:nvPr/>
      </p:nvGrpSpPr>
      <p:grpSpPr>
        <a:xfrm>
          <a:off x="0" y="0"/>
          <a:ext cx="0" cy="0"/>
          <a:chOff x="0" y="0"/>
          <a:chExt cx="0" cy="0"/>
        </a:xfrm>
      </p:grpSpPr>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userDrawn="1">
  <p:cSld name="38_内页">
    <p:spTree>
      <p:nvGrpSpPr>
        <p:cNvPr id="1" name=""/>
        <p:cNvGrpSpPr/>
        <p:nvPr/>
      </p:nvGrpSpPr>
      <p:grpSpPr>
        <a:xfrm>
          <a:off x="0" y="0"/>
          <a:ext cx="0" cy="0"/>
          <a:chOff x="0" y="0"/>
          <a:chExt cx="0" cy="0"/>
        </a:xfrm>
      </p:grpSpPr>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11_空白">
    <p:spTree>
      <p:nvGrpSpPr>
        <p:cNvPr id="1" name=""/>
        <p:cNvGrpSpPr/>
        <p:nvPr/>
      </p:nvGrpSpPr>
      <p:grpSpPr>
        <a:xfrm>
          <a:off x="0" y="0"/>
          <a:ext cx="0" cy="0"/>
          <a:chOff x="0" y="0"/>
          <a:chExt cx="0" cy="0"/>
        </a:xfrm>
      </p:grpSpPr>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11_自定义版式">
    <p:spTree>
      <p:nvGrpSpPr>
        <p:cNvPr id="1" name=""/>
        <p:cNvGrpSpPr/>
        <p:nvPr/>
      </p:nvGrpSpPr>
      <p:grpSpPr>
        <a:xfrm>
          <a:off x="0" y="0"/>
          <a:ext cx="0" cy="0"/>
          <a:chOff x="0" y="0"/>
          <a:chExt cx="0" cy="0"/>
        </a:xfrm>
      </p:grpSpPr>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39_内页">
    <p:spTree>
      <p:nvGrpSpPr>
        <p:cNvPr id="1" name=""/>
        <p:cNvGrpSpPr/>
        <p:nvPr/>
      </p:nvGrpSpPr>
      <p:grpSpPr>
        <a:xfrm>
          <a:off x="0" y="0"/>
          <a:ext cx="0" cy="0"/>
          <a:chOff x="0" y="0"/>
          <a:chExt cx="0" cy="0"/>
        </a:xfrm>
      </p:grpSpPr>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40_内页">
    <p:spTree>
      <p:nvGrpSpPr>
        <p:cNvPr id="1" name=""/>
        <p:cNvGrpSpPr/>
        <p:nvPr/>
      </p:nvGrpSpPr>
      <p:grpSpPr>
        <a:xfrm>
          <a:off x="0" y="0"/>
          <a:ext cx="0" cy="0"/>
          <a:chOff x="0" y="0"/>
          <a:chExt cx="0" cy="0"/>
        </a:xfrm>
      </p:grpSpPr>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41_内页">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4_内页">
    <p:spTree>
      <p:nvGrpSpPr>
        <p:cNvPr id="1" name=""/>
        <p:cNvGrpSpPr/>
        <p:nvPr/>
      </p:nvGrpSpPr>
      <p:grpSpPr>
        <a:xfrm>
          <a:off x="0" y="0"/>
          <a:ext cx="0" cy="0"/>
          <a:chOff x="0" y="0"/>
          <a:chExt cx="0" cy="0"/>
        </a:xfrm>
      </p:grpSpPr>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11_标题幻灯片">
    <p:spTree>
      <p:nvGrpSpPr>
        <p:cNvPr id="1" name=""/>
        <p:cNvGrpSpPr/>
        <p:nvPr/>
      </p:nvGrpSpPr>
      <p:grpSpPr>
        <a:xfrm>
          <a:off x="0" y="0"/>
          <a:ext cx="0" cy="0"/>
          <a:chOff x="0" y="0"/>
          <a:chExt cx="0" cy="0"/>
        </a:xfrm>
      </p:grpSpPr>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userDrawn="1">
  <p:cSld name="42_内页">
    <p:spTree>
      <p:nvGrpSpPr>
        <p:cNvPr id="1" name=""/>
        <p:cNvGrpSpPr/>
        <p:nvPr/>
      </p:nvGrpSpPr>
      <p:grpSpPr>
        <a:xfrm>
          <a:off x="0" y="0"/>
          <a:ext cx="0" cy="0"/>
          <a:chOff x="0" y="0"/>
          <a:chExt cx="0" cy="0"/>
        </a:xfrm>
      </p:grpSpPr>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12_空白">
    <p:spTree>
      <p:nvGrpSpPr>
        <p:cNvPr id="1" name=""/>
        <p:cNvGrpSpPr/>
        <p:nvPr/>
      </p:nvGrpSpPr>
      <p:grpSpPr>
        <a:xfrm>
          <a:off x="0" y="0"/>
          <a:ext cx="0" cy="0"/>
          <a:chOff x="0" y="0"/>
          <a:chExt cx="0" cy="0"/>
        </a:xfrm>
      </p:grpSpPr>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12_自定义版式">
    <p:spTree>
      <p:nvGrpSpPr>
        <p:cNvPr id="1" name=""/>
        <p:cNvGrpSpPr/>
        <p:nvPr/>
      </p:nvGrpSpPr>
      <p:grpSpPr>
        <a:xfrm>
          <a:off x="0" y="0"/>
          <a:ext cx="0" cy="0"/>
          <a:chOff x="0" y="0"/>
          <a:chExt cx="0" cy="0"/>
        </a:xfrm>
      </p:grpSpPr>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43_内页">
    <p:spTree>
      <p:nvGrpSpPr>
        <p:cNvPr id="1" name=""/>
        <p:cNvGrpSpPr/>
        <p:nvPr/>
      </p:nvGrpSpPr>
      <p:grpSpPr>
        <a:xfrm>
          <a:off x="0" y="0"/>
          <a:ext cx="0" cy="0"/>
          <a:chOff x="0" y="0"/>
          <a:chExt cx="0" cy="0"/>
        </a:xfrm>
      </p:grpSpPr>
    </p:spTree>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44_内页">
    <p:spTree>
      <p:nvGrpSpPr>
        <p:cNvPr id="1" name=""/>
        <p:cNvGrpSpPr/>
        <p:nvPr/>
      </p:nvGrpSpPr>
      <p:grpSpPr>
        <a:xfrm>
          <a:off x="0" y="0"/>
          <a:ext cx="0" cy="0"/>
          <a:chOff x="0" y="0"/>
          <a:chExt cx="0" cy="0"/>
        </a:xfrm>
      </p:grpSpPr>
    </p:spTree>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45_内页">
    <p:spTree>
      <p:nvGrpSpPr>
        <p:cNvPr id="1" name=""/>
        <p:cNvGrpSpPr/>
        <p:nvPr/>
      </p:nvGrpSpPr>
      <p:grpSpPr>
        <a:xfrm>
          <a:off x="0" y="0"/>
          <a:ext cx="0" cy="0"/>
          <a:chOff x="0" y="0"/>
          <a:chExt cx="0" cy="0"/>
        </a:xfrm>
      </p:grpSpPr>
    </p:spTree>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12_标题幻灯片">
    <p:spTree>
      <p:nvGrpSpPr>
        <p:cNvPr id="1" name=""/>
        <p:cNvGrpSpPr/>
        <p:nvPr/>
      </p:nvGrpSpPr>
      <p:grpSpPr>
        <a:xfrm>
          <a:off x="0" y="0"/>
          <a:ext cx="0" cy="0"/>
          <a:chOff x="0" y="0"/>
          <a:chExt cx="0" cy="0"/>
        </a:xfrm>
      </p:grpSpPr>
    </p:spTree>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userDrawn="1">
  <p:cSld name="4_标题和内容">
    <p:spTree>
      <p:nvGrpSpPr>
        <p:cNvPr id="1" name=""/>
        <p:cNvGrpSpPr/>
        <p:nvPr/>
      </p:nvGrpSpPr>
      <p:grpSpPr>
        <a:xfrm>
          <a:off x="0" y="0"/>
          <a:ext cx="0" cy="0"/>
          <a:chOff x="0" y="0"/>
          <a:chExt cx="0" cy="0"/>
        </a:xfrm>
      </p:grpSpPr>
    </p:spTree>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13_自定义版式">
    <p:bg>
      <p:bgPr>
        <a:solidFill>
          <a:schemeClr val="bg1">
            <a:lumMod val="95000"/>
          </a:schemeClr>
        </a:solidFill>
        <a:effectLst/>
      </p:bgPr>
    </p:bg>
    <p:spTree>
      <p:nvGrpSpPr>
        <p:cNvPr id="1" name=""/>
        <p:cNvGrpSpPr/>
        <p:nvPr/>
      </p:nvGrpSpPr>
      <p:grpSpPr>
        <a:xfrm>
          <a:off x="0" y="0"/>
          <a:ext cx="0" cy="0"/>
          <a:chOff x="0" y="0"/>
          <a:chExt cx="0" cy="0"/>
        </a:xfrm>
      </p:grpSpPr>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空白">
    <p:spTree>
      <p:nvGrpSpPr>
        <p:cNvPr id="1" name=""/>
        <p:cNvGrpSpPr/>
        <p:nvPr/>
      </p:nvGrpSpPr>
      <p:grpSpPr>
        <a:xfrm>
          <a:off x="0" y="0"/>
          <a:ext cx="0" cy="0"/>
          <a:chOff x="0" y="0"/>
          <a:chExt cx="0" cy="0"/>
        </a:xfrm>
      </p:grpSpPr>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13_空白">
    <p:spTree>
      <p:nvGrpSpPr>
        <p:cNvPr id="1" name=""/>
        <p:cNvGrpSpPr/>
        <p:nvPr/>
      </p:nvGrpSpPr>
      <p:grpSpPr>
        <a:xfrm>
          <a:off x="0" y="0"/>
          <a:ext cx="0" cy="0"/>
          <a:chOff x="0" y="0"/>
          <a:chExt cx="0" cy="0"/>
        </a:xfrm>
      </p:grpSpPr>
    </p:spTree>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14_自定义版式">
    <p:spTree>
      <p:nvGrpSpPr>
        <p:cNvPr id="1" name=""/>
        <p:cNvGrpSpPr/>
        <p:nvPr/>
      </p:nvGrpSpPr>
      <p:grpSpPr>
        <a:xfrm>
          <a:off x="0" y="0"/>
          <a:ext cx="0" cy="0"/>
          <a:chOff x="0" y="0"/>
          <a:chExt cx="0" cy="0"/>
        </a:xfrm>
      </p:grpSpPr>
    </p:spTree>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46_内页">
    <p:spTree>
      <p:nvGrpSpPr>
        <p:cNvPr id="1" name=""/>
        <p:cNvGrpSpPr/>
        <p:nvPr/>
      </p:nvGrpSpPr>
      <p:grpSpPr>
        <a:xfrm>
          <a:off x="0" y="0"/>
          <a:ext cx="0" cy="0"/>
          <a:chOff x="0" y="0"/>
          <a:chExt cx="0" cy="0"/>
        </a:xfrm>
      </p:grpSpPr>
    </p:spTree>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47_内页">
    <p:spTree>
      <p:nvGrpSpPr>
        <p:cNvPr id="1" name=""/>
        <p:cNvGrpSpPr/>
        <p:nvPr/>
      </p:nvGrpSpPr>
      <p:grpSpPr>
        <a:xfrm>
          <a:off x="0" y="0"/>
          <a:ext cx="0" cy="0"/>
          <a:chOff x="0" y="0"/>
          <a:chExt cx="0" cy="0"/>
        </a:xfrm>
      </p:grpSpPr>
    </p:spTree>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48_内页">
    <p:spTree>
      <p:nvGrpSpPr>
        <p:cNvPr id="1" name=""/>
        <p:cNvGrpSpPr/>
        <p:nvPr/>
      </p:nvGrpSpPr>
      <p:grpSpPr>
        <a:xfrm>
          <a:off x="0" y="0"/>
          <a:ext cx="0" cy="0"/>
          <a:chOff x="0" y="0"/>
          <a:chExt cx="0" cy="0"/>
        </a:xfrm>
      </p:grpSpPr>
    </p:spTree>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13_标题幻灯片">
    <p:spTree>
      <p:nvGrpSpPr>
        <p:cNvPr id="1" name=""/>
        <p:cNvGrpSpPr/>
        <p:nvPr/>
      </p:nvGrpSpPr>
      <p:grpSpPr>
        <a:xfrm>
          <a:off x="0" y="0"/>
          <a:ext cx="0" cy="0"/>
          <a:chOff x="0" y="0"/>
          <a:chExt cx="0" cy="0"/>
        </a:xfrm>
      </p:grpSpPr>
    </p:spTree>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userDrawn="1">
  <p:cSld name="49_内页">
    <p:spTree>
      <p:nvGrpSpPr>
        <p:cNvPr id="1" name=""/>
        <p:cNvGrpSpPr/>
        <p:nvPr/>
      </p:nvGrpSpPr>
      <p:grpSpPr>
        <a:xfrm>
          <a:off x="0" y="0"/>
          <a:ext cx="0" cy="0"/>
          <a:chOff x="0" y="0"/>
          <a:chExt cx="0" cy="0"/>
        </a:xfrm>
      </p:grpSpPr>
    </p:spTree>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14_空白">
    <p:spTree>
      <p:nvGrpSpPr>
        <p:cNvPr id="1" name=""/>
        <p:cNvGrpSpPr/>
        <p:nvPr/>
      </p:nvGrpSpPr>
      <p:grpSpPr>
        <a:xfrm>
          <a:off x="0" y="0"/>
          <a:ext cx="0" cy="0"/>
          <a:chOff x="0" y="0"/>
          <a:chExt cx="0" cy="0"/>
        </a:xfrm>
      </p:grpSpPr>
    </p:spTree>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15_自定义版式">
    <p:spTree>
      <p:nvGrpSpPr>
        <p:cNvPr id="1" name=""/>
        <p:cNvGrpSpPr/>
        <p:nvPr/>
      </p:nvGrpSpPr>
      <p:grpSpPr>
        <a:xfrm>
          <a:off x="0" y="0"/>
          <a:ext cx="0" cy="0"/>
          <a:chOff x="0" y="0"/>
          <a:chExt cx="0" cy="0"/>
        </a:xfrm>
      </p:grpSpPr>
    </p:spTree>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50_内页">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99" Type="http://schemas.openxmlformats.org/officeDocument/2006/relationships/slideLayout" Target="../slideLayouts/slideLayout99.xml"/><Relationship Id="rId98" Type="http://schemas.openxmlformats.org/officeDocument/2006/relationships/slideLayout" Target="../slideLayouts/slideLayout98.xml"/><Relationship Id="rId97" Type="http://schemas.openxmlformats.org/officeDocument/2006/relationships/slideLayout" Target="../slideLayouts/slideLayout97.xml"/><Relationship Id="rId96" Type="http://schemas.openxmlformats.org/officeDocument/2006/relationships/slideLayout" Target="../slideLayouts/slideLayout96.xml"/><Relationship Id="rId95" Type="http://schemas.openxmlformats.org/officeDocument/2006/relationships/slideLayout" Target="../slideLayouts/slideLayout95.xml"/><Relationship Id="rId94" Type="http://schemas.openxmlformats.org/officeDocument/2006/relationships/slideLayout" Target="../slideLayouts/slideLayout94.xml"/><Relationship Id="rId93" Type="http://schemas.openxmlformats.org/officeDocument/2006/relationships/slideLayout" Target="../slideLayouts/slideLayout93.xml"/><Relationship Id="rId92" Type="http://schemas.openxmlformats.org/officeDocument/2006/relationships/slideLayout" Target="../slideLayouts/slideLayout92.xml"/><Relationship Id="rId91" Type="http://schemas.openxmlformats.org/officeDocument/2006/relationships/slideLayout" Target="../slideLayouts/slideLayout91.xml"/><Relationship Id="rId90" Type="http://schemas.openxmlformats.org/officeDocument/2006/relationships/slideLayout" Target="../slideLayouts/slideLayout90.xml"/><Relationship Id="rId9" Type="http://schemas.openxmlformats.org/officeDocument/2006/relationships/slideLayout" Target="../slideLayouts/slideLayout9.xml"/><Relationship Id="rId89" Type="http://schemas.openxmlformats.org/officeDocument/2006/relationships/slideLayout" Target="../slideLayouts/slideLayout89.xml"/><Relationship Id="rId88" Type="http://schemas.openxmlformats.org/officeDocument/2006/relationships/slideLayout" Target="../slideLayouts/slideLayout88.xml"/><Relationship Id="rId87" Type="http://schemas.openxmlformats.org/officeDocument/2006/relationships/slideLayout" Target="../slideLayouts/slideLayout87.xml"/><Relationship Id="rId86" Type="http://schemas.openxmlformats.org/officeDocument/2006/relationships/slideLayout" Target="../slideLayouts/slideLayout86.xml"/><Relationship Id="rId85" Type="http://schemas.openxmlformats.org/officeDocument/2006/relationships/slideLayout" Target="../slideLayouts/slideLayout85.xml"/><Relationship Id="rId84" Type="http://schemas.openxmlformats.org/officeDocument/2006/relationships/slideLayout" Target="../slideLayouts/slideLayout84.xml"/><Relationship Id="rId83" Type="http://schemas.openxmlformats.org/officeDocument/2006/relationships/slideLayout" Target="../slideLayouts/slideLayout83.xml"/><Relationship Id="rId82" Type="http://schemas.openxmlformats.org/officeDocument/2006/relationships/slideLayout" Target="../slideLayouts/slideLayout82.xml"/><Relationship Id="rId81" Type="http://schemas.openxmlformats.org/officeDocument/2006/relationships/slideLayout" Target="../slideLayouts/slideLayout81.xml"/><Relationship Id="rId80" Type="http://schemas.openxmlformats.org/officeDocument/2006/relationships/slideLayout" Target="../slideLayouts/slideLayout80.xml"/><Relationship Id="rId8" Type="http://schemas.openxmlformats.org/officeDocument/2006/relationships/slideLayout" Target="../slideLayouts/slideLayout8.xml"/><Relationship Id="rId79" Type="http://schemas.openxmlformats.org/officeDocument/2006/relationships/slideLayout" Target="../slideLayouts/slideLayout79.xml"/><Relationship Id="rId78" Type="http://schemas.openxmlformats.org/officeDocument/2006/relationships/slideLayout" Target="../slideLayouts/slideLayout78.xml"/><Relationship Id="rId77" Type="http://schemas.openxmlformats.org/officeDocument/2006/relationships/slideLayout" Target="../slideLayouts/slideLayout77.xml"/><Relationship Id="rId76" Type="http://schemas.openxmlformats.org/officeDocument/2006/relationships/slideLayout" Target="../slideLayouts/slideLayout76.xml"/><Relationship Id="rId75" Type="http://schemas.openxmlformats.org/officeDocument/2006/relationships/slideLayout" Target="../slideLayouts/slideLayout75.xml"/><Relationship Id="rId74" Type="http://schemas.openxmlformats.org/officeDocument/2006/relationships/slideLayout" Target="../slideLayouts/slideLayout74.xml"/><Relationship Id="rId73" Type="http://schemas.openxmlformats.org/officeDocument/2006/relationships/slideLayout" Target="../slideLayouts/slideLayout73.xml"/><Relationship Id="rId72" Type="http://schemas.openxmlformats.org/officeDocument/2006/relationships/slideLayout" Target="../slideLayouts/slideLayout72.xml"/><Relationship Id="rId71" Type="http://schemas.openxmlformats.org/officeDocument/2006/relationships/slideLayout" Target="../slideLayouts/slideLayout71.xml"/><Relationship Id="rId70" Type="http://schemas.openxmlformats.org/officeDocument/2006/relationships/slideLayout" Target="../slideLayouts/slideLayout70.xml"/><Relationship Id="rId7" Type="http://schemas.openxmlformats.org/officeDocument/2006/relationships/slideLayout" Target="../slideLayouts/slideLayout7.xml"/><Relationship Id="rId69" Type="http://schemas.openxmlformats.org/officeDocument/2006/relationships/slideLayout" Target="../slideLayouts/slideLayout69.xml"/><Relationship Id="rId68" Type="http://schemas.openxmlformats.org/officeDocument/2006/relationships/slideLayout" Target="../slideLayouts/slideLayout68.xml"/><Relationship Id="rId67" Type="http://schemas.openxmlformats.org/officeDocument/2006/relationships/slideLayout" Target="../slideLayouts/slideLayout67.xml"/><Relationship Id="rId66" Type="http://schemas.openxmlformats.org/officeDocument/2006/relationships/slideLayout" Target="../slideLayouts/slideLayout66.xml"/><Relationship Id="rId65" Type="http://schemas.openxmlformats.org/officeDocument/2006/relationships/slideLayout" Target="../slideLayouts/slideLayout65.xml"/><Relationship Id="rId64" Type="http://schemas.openxmlformats.org/officeDocument/2006/relationships/slideLayout" Target="../slideLayouts/slideLayout64.xml"/><Relationship Id="rId63" Type="http://schemas.openxmlformats.org/officeDocument/2006/relationships/slideLayout" Target="../slideLayouts/slideLayout63.xml"/><Relationship Id="rId62" Type="http://schemas.openxmlformats.org/officeDocument/2006/relationships/slideLayout" Target="../slideLayouts/slideLayout62.xml"/><Relationship Id="rId61" Type="http://schemas.openxmlformats.org/officeDocument/2006/relationships/slideLayout" Target="../slideLayouts/slideLayout61.xml"/><Relationship Id="rId60" Type="http://schemas.openxmlformats.org/officeDocument/2006/relationships/slideLayout" Target="../slideLayouts/slideLayout60.xml"/><Relationship Id="rId6" Type="http://schemas.openxmlformats.org/officeDocument/2006/relationships/slideLayout" Target="../slideLayouts/slideLayout6.xml"/><Relationship Id="rId59" Type="http://schemas.openxmlformats.org/officeDocument/2006/relationships/slideLayout" Target="../slideLayouts/slideLayout59.xml"/><Relationship Id="rId58" Type="http://schemas.openxmlformats.org/officeDocument/2006/relationships/slideLayout" Target="../slideLayouts/slideLayout58.xml"/><Relationship Id="rId57" Type="http://schemas.openxmlformats.org/officeDocument/2006/relationships/slideLayout" Target="../slideLayouts/slideLayout57.xml"/><Relationship Id="rId56" Type="http://schemas.openxmlformats.org/officeDocument/2006/relationships/slideLayout" Target="../slideLayouts/slideLayout56.xml"/><Relationship Id="rId55" Type="http://schemas.openxmlformats.org/officeDocument/2006/relationships/slideLayout" Target="../slideLayouts/slideLayout55.xml"/><Relationship Id="rId54" Type="http://schemas.openxmlformats.org/officeDocument/2006/relationships/slideLayout" Target="../slideLayouts/slideLayout54.xml"/><Relationship Id="rId53" Type="http://schemas.openxmlformats.org/officeDocument/2006/relationships/slideLayout" Target="../slideLayouts/slideLayout53.xml"/><Relationship Id="rId52" Type="http://schemas.openxmlformats.org/officeDocument/2006/relationships/slideLayout" Target="../slideLayouts/slideLayout52.xml"/><Relationship Id="rId51" Type="http://schemas.openxmlformats.org/officeDocument/2006/relationships/slideLayout" Target="../slideLayouts/slideLayout51.xml"/><Relationship Id="rId50" Type="http://schemas.openxmlformats.org/officeDocument/2006/relationships/slideLayout" Target="../slideLayouts/slideLayout50.xml"/><Relationship Id="rId5" Type="http://schemas.openxmlformats.org/officeDocument/2006/relationships/slideLayout" Target="../slideLayouts/slideLayout5.xml"/><Relationship Id="rId49" Type="http://schemas.openxmlformats.org/officeDocument/2006/relationships/slideLayout" Target="../slideLayouts/slideLayout49.xml"/><Relationship Id="rId48" Type="http://schemas.openxmlformats.org/officeDocument/2006/relationships/slideLayout" Target="../slideLayouts/slideLayout48.xml"/><Relationship Id="rId47" Type="http://schemas.openxmlformats.org/officeDocument/2006/relationships/slideLayout" Target="../slideLayouts/slideLayout47.xml"/><Relationship Id="rId46" Type="http://schemas.openxmlformats.org/officeDocument/2006/relationships/slideLayout" Target="../slideLayouts/slideLayout46.xml"/><Relationship Id="rId45" Type="http://schemas.openxmlformats.org/officeDocument/2006/relationships/slideLayout" Target="../slideLayouts/slideLayout45.xml"/><Relationship Id="rId44" Type="http://schemas.openxmlformats.org/officeDocument/2006/relationships/slideLayout" Target="../slideLayouts/slideLayout44.xml"/><Relationship Id="rId43" Type="http://schemas.openxmlformats.org/officeDocument/2006/relationships/slideLayout" Target="../slideLayouts/slideLayout43.xml"/><Relationship Id="rId42" Type="http://schemas.openxmlformats.org/officeDocument/2006/relationships/slideLayout" Target="../slideLayouts/slideLayout42.xml"/><Relationship Id="rId41" Type="http://schemas.openxmlformats.org/officeDocument/2006/relationships/slideLayout" Target="../slideLayouts/slideLayout41.xml"/><Relationship Id="rId40" Type="http://schemas.openxmlformats.org/officeDocument/2006/relationships/slideLayout" Target="../slideLayouts/slideLayout40.xml"/><Relationship Id="rId4" Type="http://schemas.openxmlformats.org/officeDocument/2006/relationships/slideLayout" Target="../slideLayouts/slideLayout4.xml"/><Relationship Id="rId39" Type="http://schemas.openxmlformats.org/officeDocument/2006/relationships/slideLayout" Target="../slideLayouts/slideLayout39.xml"/><Relationship Id="rId38" Type="http://schemas.openxmlformats.org/officeDocument/2006/relationships/slideLayout" Target="../slideLayouts/slideLayout38.xml"/><Relationship Id="rId37" Type="http://schemas.openxmlformats.org/officeDocument/2006/relationships/slideLayout" Target="../slideLayouts/slideLayout37.xml"/><Relationship Id="rId36" Type="http://schemas.openxmlformats.org/officeDocument/2006/relationships/slideLayout" Target="../slideLayouts/slideLayout36.xml"/><Relationship Id="rId35" Type="http://schemas.openxmlformats.org/officeDocument/2006/relationships/slideLayout" Target="../slideLayouts/slideLayout35.xml"/><Relationship Id="rId34" Type="http://schemas.openxmlformats.org/officeDocument/2006/relationships/slideLayout" Target="../slideLayouts/slideLayout34.xml"/><Relationship Id="rId33" Type="http://schemas.openxmlformats.org/officeDocument/2006/relationships/slideLayout" Target="../slideLayouts/slideLayout33.xml"/><Relationship Id="rId32" Type="http://schemas.openxmlformats.org/officeDocument/2006/relationships/slideLayout" Target="../slideLayouts/slideLayout32.xml"/><Relationship Id="rId31" Type="http://schemas.openxmlformats.org/officeDocument/2006/relationships/slideLayout" Target="../slideLayouts/slideLayout31.xml"/><Relationship Id="rId30" Type="http://schemas.openxmlformats.org/officeDocument/2006/relationships/slideLayout" Target="../slideLayouts/slideLayout30.xml"/><Relationship Id="rId3" Type="http://schemas.openxmlformats.org/officeDocument/2006/relationships/slideLayout" Target="../slideLayouts/slideLayout3.xml"/><Relationship Id="rId29" Type="http://schemas.openxmlformats.org/officeDocument/2006/relationships/slideLayout" Target="../slideLayouts/slideLayout29.xml"/><Relationship Id="rId28" Type="http://schemas.openxmlformats.org/officeDocument/2006/relationships/slideLayout" Target="../slideLayouts/slideLayout28.xml"/><Relationship Id="rId27" Type="http://schemas.openxmlformats.org/officeDocument/2006/relationships/slideLayout" Target="../slideLayouts/slideLayout27.xml"/><Relationship Id="rId26" Type="http://schemas.openxmlformats.org/officeDocument/2006/relationships/slideLayout" Target="../slideLayouts/slideLayout26.xml"/><Relationship Id="rId25" Type="http://schemas.openxmlformats.org/officeDocument/2006/relationships/slideLayout" Target="../slideLayouts/slideLayout25.xml"/><Relationship Id="rId24" Type="http://schemas.openxmlformats.org/officeDocument/2006/relationships/slideLayout" Target="../slideLayouts/slideLayout24.xml"/><Relationship Id="rId23" Type="http://schemas.openxmlformats.org/officeDocument/2006/relationships/slideLayout" Target="../slideLayouts/slideLayout23.xml"/><Relationship Id="rId22" Type="http://schemas.openxmlformats.org/officeDocument/2006/relationships/slideLayout" Target="../slideLayouts/slideLayout22.xml"/><Relationship Id="rId21" Type="http://schemas.openxmlformats.org/officeDocument/2006/relationships/slideLayout" Target="../slideLayouts/slideLayout2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4" Type="http://schemas.openxmlformats.org/officeDocument/2006/relationships/theme" Target="../theme/theme1.xml"/><Relationship Id="rId133" Type="http://schemas.openxmlformats.org/officeDocument/2006/relationships/image" Target="../media/image2.png"/><Relationship Id="rId132" Type="http://schemas.openxmlformats.org/officeDocument/2006/relationships/image" Target="../media/image1.png"/><Relationship Id="rId131" Type="http://schemas.openxmlformats.org/officeDocument/2006/relationships/slideLayout" Target="../slideLayouts/slideLayout131.xml"/><Relationship Id="rId130" Type="http://schemas.openxmlformats.org/officeDocument/2006/relationships/slideLayout" Target="../slideLayouts/slideLayout130.xml"/><Relationship Id="rId13" Type="http://schemas.openxmlformats.org/officeDocument/2006/relationships/slideLayout" Target="../slideLayouts/slideLayout13.xml"/><Relationship Id="rId129" Type="http://schemas.openxmlformats.org/officeDocument/2006/relationships/slideLayout" Target="../slideLayouts/slideLayout129.xml"/><Relationship Id="rId128" Type="http://schemas.openxmlformats.org/officeDocument/2006/relationships/slideLayout" Target="../slideLayouts/slideLayout128.xml"/><Relationship Id="rId127" Type="http://schemas.openxmlformats.org/officeDocument/2006/relationships/slideLayout" Target="../slideLayouts/slideLayout127.xml"/><Relationship Id="rId126" Type="http://schemas.openxmlformats.org/officeDocument/2006/relationships/slideLayout" Target="../slideLayouts/slideLayout126.xml"/><Relationship Id="rId125" Type="http://schemas.openxmlformats.org/officeDocument/2006/relationships/slideLayout" Target="../slideLayouts/slideLayout125.xml"/><Relationship Id="rId124" Type="http://schemas.openxmlformats.org/officeDocument/2006/relationships/slideLayout" Target="../slideLayouts/slideLayout124.xml"/><Relationship Id="rId123" Type="http://schemas.openxmlformats.org/officeDocument/2006/relationships/slideLayout" Target="../slideLayouts/slideLayout123.xml"/><Relationship Id="rId122" Type="http://schemas.openxmlformats.org/officeDocument/2006/relationships/slideLayout" Target="../slideLayouts/slideLayout122.xml"/><Relationship Id="rId121" Type="http://schemas.openxmlformats.org/officeDocument/2006/relationships/slideLayout" Target="../slideLayouts/slideLayout121.xml"/><Relationship Id="rId120" Type="http://schemas.openxmlformats.org/officeDocument/2006/relationships/slideLayout" Target="../slideLayouts/slideLayout120.xml"/><Relationship Id="rId12" Type="http://schemas.openxmlformats.org/officeDocument/2006/relationships/slideLayout" Target="../slideLayouts/slideLayout12.xml"/><Relationship Id="rId119" Type="http://schemas.openxmlformats.org/officeDocument/2006/relationships/slideLayout" Target="../slideLayouts/slideLayout119.xml"/><Relationship Id="rId118" Type="http://schemas.openxmlformats.org/officeDocument/2006/relationships/slideLayout" Target="../slideLayouts/slideLayout118.xml"/><Relationship Id="rId117" Type="http://schemas.openxmlformats.org/officeDocument/2006/relationships/slideLayout" Target="../slideLayouts/slideLayout117.xml"/><Relationship Id="rId116" Type="http://schemas.openxmlformats.org/officeDocument/2006/relationships/slideLayout" Target="../slideLayouts/slideLayout116.xml"/><Relationship Id="rId115" Type="http://schemas.openxmlformats.org/officeDocument/2006/relationships/slideLayout" Target="../slideLayouts/slideLayout115.xml"/><Relationship Id="rId114" Type="http://schemas.openxmlformats.org/officeDocument/2006/relationships/slideLayout" Target="../slideLayouts/slideLayout114.xml"/><Relationship Id="rId113" Type="http://schemas.openxmlformats.org/officeDocument/2006/relationships/slideLayout" Target="../slideLayouts/slideLayout113.xml"/><Relationship Id="rId112" Type="http://schemas.openxmlformats.org/officeDocument/2006/relationships/slideLayout" Target="../slideLayouts/slideLayout112.xml"/><Relationship Id="rId111" Type="http://schemas.openxmlformats.org/officeDocument/2006/relationships/slideLayout" Target="../slideLayouts/slideLayout111.xml"/><Relationship Id="rId110" Type="http://schemas.openxmlformats.org/officeDocument/2006/relationships/slideLayout" Target="../slideLayouts/slideLayout110.xml"/><Relationship Id="rId11" Type="http://schemas.openxmlformats.org/officeDocument/2006/relationships/slideLayout" Target="../slideLayouts/slideLayout11.xml"/><Relationship Id="rId109" Type="http://schemas.openxmlformats.org/officeDocument/2006/relationships/slideLayout" Target="../slideLayouts/slideLayout109.xml"/><Relationship Id="rId108" Type="http://schemas.openxmlformats.org/officeDocument/2006/relationships/slideLayout" Target="../slideLayouts/slideLayout108.xml"/><Relationship Id="rId107" Type="http://schemas.openxmlformats.org/officeDocument/2006/relationships/slideLayout" Target="../slideLayouts/slideLayout107.xml"/><Relationship Id="rId106" Type="http://schemas.openxmlformats.org/officeDocument/2006/relationships/slideLayout" Target="../slideLayouts/slideLayout106.xml"/><Relationship Id="rId105" Type="http://schemas.openxmlformats.org/officeDocument/2006/relationships/slideLayout" Target="../slideLayouts/slideLayout105.xml"/><Relationship Id="rId104" Type="http://schemas.openxmlformats.org/officeDocument/2006/relationships/slideLayout" Target="../slideLayouts/slideLayout104.xml"/><Relationship Id="rId103" Type="http://schemas.openxmlformats.org/officeDocument/2006/relationships/slideLayout" Target="../slideLayouts/slideLayout103.xml"/><Relationship Id="rId102" Type="http://schemas.openxmlformats.org/officeDocument/2006/relationships/slideLayout" Target="../slideLayouts/slideLayout102.xml"/><Relationship Id="rId101" Type="http://schemas.openxmlformats.org/officeDocument/2006/relationships/slideLayout" Target="../slideLayouts/slideLayout101.xml"/><Relationship Id="rId100" Type="http://schemas.openxmlformats.org/officeDocument/2006/relationships/slideLayout" Target="../slideLayouts/slideLayout100.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2">
            <a:lum/>
          </a:blip>
          <a:srcRect/>
          <a:stretch>
            <a:fillRect/>
          </a:stretch>
        </a:blip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133" cstate="print">
            <a:extLst>
              <a:ext uri="{28A0092B-C50C-407E-A947-70E740481C1C}">
                <a14:useLocalDpi xmlns:a14="http://schemas.microsoft.com/office/drawing/2010/main" val="0"/>
              </a:ext>
            </a:extLst>
          </a:blip>
          <a:stretch>
            <a:fillRect/>
          </a:stretch>
        </p:blipFill>
        <p:spPr>
          <a:xfrm>
            <a:off x="7754118" y="123478"/>
            <a:ext cx="1210370" cy="475752"/>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 id="2147483685" r:id="rId37"/>
    <p:sldLayoutId id="2147483686" r:id="rId38"/>
    <p:sldLayoutId id="2147483687" r:id="rId39"/>
    <p:sldLayoutId id="2147483688" r:id="rId40"/>
    <p:sldLayoutId id="2147483689" r:id="rId41"/>
    <p:sldLayoutId id="2147483690" r:id="rId42"/>
    <p:sldLayoutId id="2147483691" r:id="rId43"/>
    <p:sldLayoutId id="2147483692" r:id="rId44"/>
    <p:sldLayoutId id="2147483693" r:id="rId45"/>
    <p:sldLayoutId id="2147483694" r:id="rId46"/>
    <p:sldLayoutId id="2147483695" r:id="rId47"/>
    <p:sldLayoutId id="2147483696" r:id="rId48"/>
    <p:sldLayoutId id="2147483697" r:id="rId49"/>
    <p:sldLayoutId id="2147483698" r:id="rId50"/>
    <p:sldLayoutId id="2147483699" r:id="rId51"/>
    <p:sldLayoutId id="2147483700" r:id="rId52"/>
    <p:sldLayoutId id="2147483701" r:id="rId53"/>
    <p:sldLayoutId id="2147483702" r:id="rId54"/>
    <p:sldLayoutId id="2147483703" r:id="rId55"/>
    <p:sldLayoutId id="2147483704" r:id="rId56"/>
    <p:sldLayoutId id="2147483705" r:id="rId57"/>
    <p:sldLayoutId id="2147483706" r:id="rId58"/>
    <p:sldLayoutId id="2147483707" r:id="rId59"/>
    <p:sldLayoutId id="2147483708" r:id="rId60"/>
    <p:sldLayoutId id="2147483709" r:id="rId61"/>
    <p:sldLayoutId id="2147483710" r:id="rId62"/>
    <p:sldLayoutId id="2147483711" r:id="rId63"/>
    <p:sldLayoutId id="2147483712" r:id="rId64"/>
    <p:sldLayoutId id="2147483713" r:id="rId65"/>
    <p:sldLayoutId id="2147483714" r:id="rId66"/>
    <p:sldLayoutId id="2147483715" r:id="rId67"/>
    <p:sldLayoutId id="2147483716" r:id="rId68"/>
    <p:sldLayoutId id="2147483717" r:id="rId69"/>
    <p:sldLayoutId id="2147483718" r:id="rId70"/>
    <p:sldLayoutId id="2147483719" r:id="rId71"/>
    <p:sldLayoutId id="2147483720" r:id="rId72"/>
    <p:sldLayoutId id="2147483721" r:id="rId73"/>
    <p:sldLayoutId id="2147483722" r:id="rId74"/>
    <p:sldLayoutId id="2147483723" r:id="rId75"/>
    <p:sldLayoutId id="2147483724" r:id="rId76"/>
    <p:sldLayoutId id="2147483725" r:id="rId77"/>
    <p:sldLayoutId id="2147483726" r:id="rId78"/>
    <p:sldLayoutId id="2147483727" r:id="rId79"/>
    <p:sldLayoutId id="2147483728" r:id="rId80"/>
    <p:sldLayoutId id="2147483729" r:id="rId81"/>
    <p:sldLayoutId id="2147483730" r:id="rId82"/>
    <p:sldLayoutId id="2147483731" r:id="rId83"/>
    <p:sldLayoutId id="2147483732" r:id="rId84"/>
    <p:sldLayoutId id="2147483733" r:id="rId85"/>
    <p:sldLayoutId id="2147483734" r:id="rId86"/>
    <p:sldLayoutId id="2147483735" r:id="rId87"/>
    <p:sldLayoutId id="2147483736" r:id="rId88"/>
    <p:sldLayoutId id="2147483737" r:id="rId89"/>
    <p:sldLayoutId id="2147483738" r:id="rId90"/>
    <p:sldLayoutId id="2147483739" r:id="rId91"/>
    <p:sldLayoutId id="2147483740" r:id="rId92"/>
    <p:sldLayoutId id="2147483741" r:id="rId93"/>
    <p:sldLayoutId id="2147483742" r:id="rId94"/>
    <p:sldLayoutId id="2147483743" r:id="rId95"/>
    <p:sldLayoutId id="2147483744" r:id="rId96"/>
    <p:sldLayoutId id="2147483745" r:id="rId97"/>
    <p:sldLayoutId id="2147483746" r:id="rId98"/>
    <p:sldLayoutId id="2147483747" r:id="rId99"/>
    <p:sldLayoutId id="2147483748" r:id="rId100"/>
    <p:sldLayoutId id="2147483749" r:id="rId101"/>
    <p:sldLayoutId id="2147483750" r:id="rId102"/>
    <p:sldLayoutId id="2147483751" r:id="rId103"/>
    <p:sldLayoutId id="2147483752" r:id="rId104"/>
    <p:sldLayoutId id="2147483753" r:id="rId105"/>
    <p:sldLayoutId id="2147483754" r:id="rId106"/>
    <p:sldLayoutId id="2147483755" r:id="rId107"/>
    <p:sldLayoutId id="2147483756" r:id="rId108"/>
    <p:sldLayoutId id="2147483757" r:id="rId109"/>
    <p:sldLayoutId id="2147483758" r:id="rId110"/>
    <p:sldLayoutId id="2147483759" r:id="rId111"/>
    <p:sldLayoutId id="2147483760" r:id="rId112"/>
    <p:sldLayoutId id="2147483761" r:id="rId113"/>
    <p:sldLayoutId id="2147483762" r:id="rId114"/>
    <p:sldLayoutId id="2147483763" r:id="rId115"/>
    <p:sldLayoutId id="2147483764" r:id="rId116"/>
    <p:sldLayoutId id="2147483765" r:id="rId117"/>
    <p:sldLayoutId id="2147483766" r:id="rId118"/>
    <p:sldLayoutId id="2147483767" r:id="rId119"/>
    <p:sldLayoutId id="2147483768" r:id="rId120"/>
    <p:sldLayoutId id="2147483769" r:id="rId121"/>
    <p:sldLayoutId id="2147483770" r:id="rId122"/>
    <p:sldLayoutId id="2147483771" r:id="rId123"/>
    <p:sldLayoutId id="2147483772" r:id="rId124"/>
    <p:sldLayoutId id="2147483773" r:id="rId125"/>
    <p:sldLayoutId id="2147483774" r:id="rId126"/>
    <p:sldLayoutId id="2147483775" r:id="rId127"/>
    <p:sldLayoutId id="2147483776" r:id="rId128"/>
    <p:sldLayoutId id="2147483777" r:id="rId129"/>
    <p:sldLayoutId id="2147483778" r:id="rId130"/>
    <p:sldLayoutId id="2147483779" r:id="rId131"/>
  </p:sldLayoutIdLst>
  <p:timing>
    <p:tnLst>
      <p:par>
        <p:cTn id="1" dur="indefinite" restart="never" nodeType="tmRoot"/>
      </p:par>
    </p:tnLst>
  </p:timing>
  <p:txStyles>
    <p:titleStyle>
      <a:lvl1pPr algn="ctr" defTabSz="685800" rtl="0" eaLnBrk="1" latinLnBrk="0" hangingPunct="1">
        <a:spcBef>
          <a:spcPct val="0"/>
        </a:spcBef>
        <a:buNone/>
        <a:defRPr sz="3300" kern="1200">
          <a:solidFill>
            <a:schemeClr val="tx1"/>
          </a:solidFill>
          <a:latin typeface="+mj-lt"/>
          <a:ea typeface="+mj-ea"/>
          <a:cs typeface="+mj-cs"/>
        </a:defRPr>
      </a:lvl1pPr>
    </p:titleStyle>
    <p:bodyStyle>
      <a:lvl1pPr marL="257175" indent="-257175" algn="l" defTabSz="6858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1pPr>
      <a:lvl2pPr marL="557530" indent="-214630" algn="l" defTabSz="685800" rtl="0" eaLnBrk="1" latinLnBrk="0" hangingPunct="1">
        <a:spcBef>
          <a:spcPct val="20000"/>
        </a:spcBef>
        <a:buFont typeface="Arial" panose="020B0604020202020204" pitchFamily="34" charset="0"/>
        <a:buChar char="–"/>
        <a:defRPr sz="2100" kern="1200">
          <a:solidFill>
            <a:schemeClr val="tx1"/>
          </a:solidFill>
          <a:latin typeface="+mn-lt"/>
          <a:ea typeface="+mn-ea"/>
          <a:cs typeface="+mn-cs"/>
        </a:defRPr>
      </a:lvl2pPr>
      <a:lvl3pPr marL="857250" indent="-171450" algn="l" defTabSz="6858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3pPr>
      <a:lvl4pPr marL="12001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4pPr>
      <a:lvl5pPr marL="15430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5pPr>
      <a:lvl6pPr marL="18859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p:bodyStyle>
    <p:other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6" Type="http://schemas.openxmlformats.org/officeDocument/2006/relationships/notesSlide" Target="../notesSlides/notesSlide1.xml"/><Relationship Id="rId5" Type="http://schemas.openxmlformats.org/officeDocument/2006/relationships/slideLayout" Target="../slideLayouts/slideLayout5.xml"/><Relationship Id="rId4" Type="http://schemas.openxmlformats.org/officeDocument/2006/relationships/image" Target="../media/image2.png"/><Relationship Id="rId3" Type="http://schemas.openxmlformats.org/officeDocument/2006/relationships/slide" Target="slide1.xml"/><Relationship Id="rId2" Type="http://schemas.openxmlformats.org/officeDocument/2006/relationships/image" Target="../media/image4.png"/><Relationship Id="rId1" Type="http://schemas.openxmlformats.org/officeDocument/2006/relationships/image" Target="../media/image3.png"/></Relationships>
</file>

<file path=ppt/slides/_rels/slide10.xml.rels><?xml version="1.0" encoding="UTF-8" standalone="yes"?>
<Relationships xmlns="http://schemas.openxmlformats.org/package/2006/relationships"><Relationship Id="rId8" Type="http://schemas.openxmlformats.org/officeDocument/2006/relationships/slideLayout" Target="../slideLayouts/slideLayout2.xml"/><Relationship Id="rId7" Type="http://schemas.openxmlformats.org/officeDocument/2006/relationships/image" Target="../media/image8.GIF"/><Relationship Id="rId6" Type="http://schemas.openxmlformats.org/officeDocument/2006/relationships/image" Target="../media/image14.png"/><Relationship Id="rId5" Type="http://schemas.microsoft.com/office/2007/relationships/media" Target="../media/media1.mp3"/><Relationship Id="rId4" Type="http://schemas.openxmlformats.org/officeDocument/2006/relationships/audio" Target="../media/media1.mp3"/><Relationship Id="rId3" Type="http://schemas.openxmlformats.org/officeDocument/2006/relationships/image" Target="../media/image13.png"/><Relationship Id="rId2" Type="http://schemas.openxmlformats.org/officeDocument/2006/relationships/slide" Target="slide11.xml"/><Relationship Id="rId1" Type="http://schemas.openxmlformats.org/officeDocument/2006/relationships/image" Target="../media/image5.jpe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5.jpeg"/><Relationship Id="rId1" Type="http://schemas.openxmlformats.org/officeDocument/2006/relationships/image" Target="../media/image5.jpe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6.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6.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image" Target="../media/image5.jpe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image" Target="../media/image18.png"/><Relationship Id="rId1" Type="http://schemas.openxmlformats.org/officeDocument/2006/relationships/image" Target="../media/image17.emf"/></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4" Type="http://schemas.openxmlformats.org/officeDocument/2006/relationships/slideLayout" Target="../slideLayouts/slideLayout5.xml"/><Relationship Id="rId3" Type="http://schemas.openxmlformats.org/officeDocument/2006/relationships/image" Target="../media/image18.png"/><Relationship Id="rId2" Type="http://schemas.openxmlformats.org/officeDocument/2006/relationships/image" Target="../media/image17.emf"/><Relationship Id="rId1" Type="http://schemas.openxmlformats.org/officeDocument/2006/relationships/image" Target="../media/image5.jpeg"/></Relationships>
</file>

<file path=ppt/slides/_rels/slide19.xml.rels><?xml version="1.0" encoding="UTF-8" standalone="yes"?>
<Relationships xmlns="http://schemas.openxmlformats.org/package/2006/relationships"><Relationship Id="rId6" Type="http://schemas.openxmlformats.org/officeDocument/2006/relationships/slideLayout" Target="../slideLayouts/slideLayout5.xml"/><Relationship Id="rId5" Type="http://schemas.openxmlformats.org/officeDocument/2006/relationships/image" Target="../media/image20.png"/><Relationship Id="rId4" Type="http://schemas.microsoft.com/office/2007/relationships/media" Target="../media/media2.mp3"/><Relationship Id="rId3" Type="http://schemas.openxmlformats.org/officeDocument/2006/relationships/audio" Target="../media/media2.mp3"/><Relationship Id="rId2" Type="http://schemas.openxmlformats.org/officeDocument/2006/relationships/image" Target="../media/image5.jpeg"/><Relationship Id="rId1" Type="http://schemas.openxmlformats.org/officeDocument/2006/relationships/image" Target="../media/image19.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image" Target="../media/image15.jpeg"/><Relationship Id="rId1" Type="http://schemas.openxmlformats.org/officeDocument/2006/relationships/image" Target="../media/image5.jpeg"/></Relationships>
</file>

<file path=ppt/slides/_rels/slide2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image" Target="../media/image21.pn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jpe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5.jpeg"/><Relationship Id="rId1" Type="http://schemas.openxmlformats.org/officeDocument/2006/relationships/image" Target="../media/image5.jpe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5.jpe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20.png"/><Relationship Id="rId4" Type="http://schemas.microsoft.com/office/2007/relationships/media" Target="../media/media3.mp3"/><Relationship Id="rId3" Type="http://schemas.openxmlformats.org/officeDocument/2006/relationships/audio" Target="../media/media3.mp3"/><Relationship Id="rId2" Type="http://schemas.openxmlformats.org/officeDocument/2006/relationships/image" Target="../media/image5.jpeg"/><Relationship Id="rId1" Type="http://schemas.openxmlformats.org/officeDocument/2006/relationships/image" Target="../media/image19.jpeg"/></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5.jpeg"/></Relationships>
</file>

<file path=ppt/slides/_rels/slide3.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8.GIF"/><Relationship Id="rId4" Type="http://schemas.openxmlformats.org/officeDocument/2006/relationships/image" Target="../media/image7.png"/><Relationship Id="rId3" Type="http://schemas.openxmlformats.org/officeDocument/2006/relationships/hyperlink" Target="&#36164;&#26009;&#38142;&#25509;/&#35270;&#39057;/&#19971;&#24425;-&#35838;&#25991;&#26391;&#35835;-&#20845;&#19978;6&#29436;&#29273;&#23665;&#20116;&#22766;&#22763;.mp4" TargetMode="External"/><Relationship Id="rId2" Type="http://schemas.openxmlformats.org/officeDocument/2006/relationships/image" Target="../media/image6.emf"/><Relationship Id="rId1" Type="http://schemas.openxmlformats.org/officeDocument/2006/relationships/image" Target="../media/image5.jpeg"/></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4.png"/></Relationships>
</file>

<file path=ppt/slides/_rels/slide31.xml.rels><?xml version="1.0" encoding="UTF-8" standalone="yes"?>
<Relationships xmlns="http://schemas.openxmlformats.org/package/2006/relationships"><Relationship Id="rId6" Type="http://schemas.openxmlformats.org/officeDocument/2006/relationships/notesSlide" Target="../notesSlides/notesSlide2.xml"/><Relationship Id="rId5" Type="http://schemas.openxmlformats.org/officeDocument/2006/relationships/slideLayout" Target="../slideLayouts/slideLayout3.xml"/><Relationship Id="rId4" Type="http://schemas.openxmlformats.org/officeDocument/2006/relationships/image" Target="../media/image8.GIF"/><Relationship Id="rId3" Type="http://schemas.openxmlformats.org/officeDocument/2006/relationships/image" Target="../media/image26.png"/><Relationship Id="rId2" Type="http://schemas.openxmlformats.org/officeDocument/2006/relationships/hyperlink" Target="&#36164;&#26009;&#38142;&#25509;/&#35270;&#39057;/&#29436;&#29273;&#23665;&#20116;&#22766;&#22763;&#30005;&#24433;&#29255;&#27573;.mp4" TargetMode="External"/><Relationship Id="rId1" Type="http://schemas.openxmlformats.org/officeDocument/2006/relationships/image" Target="../media/image25.emf"/></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5.jpeg"/></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22.xml"/><Relationship Id="rId2" Type="http://schemas.openxmlformats.org/officeDocument/2006/relationships/image" Target="../media/image5.jpeg"/><Relationship Id="rId1" Type="http://schemas.openxmlformats.org/officeDocument/2006/relationships/image" Target="../media/image27.jpeg"/></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22.xml"/><Relationship Id="rId2" Type="http://schemas.openxmlformats.org/officeDocument/2006/relationships/image" Target="../media/image29.png"/><Relationship Id="rId1" Type="http://schemas.openxmlformats.org/officeDocument/2006/relationships/image" Target="../media/image28.emf"/></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22.xml"/><Relationship Id="rId2" Type="http://schemas.openxmlformats.org/officeDocument/2006/relationships/image" Target="../media/image29.png"/><Relationship Id="rId1" Type="http://schemas.openxmlformats.org/officeDocument/2006/relationships/image" Target="../media/image28.emf"/></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22.xml"/><Relationship Id="rId2" Type="http://schemas.openxmlformats.org/officeDocument/2006/relationships/image" Target="../media/image31.png"/><Relationship Id="rId1" Type="http://schemas.openxmlformats.org/officeDocument/2006/relationships/image" Target="../media/image30.emf"/></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18.png"/><Relationship Id="rId1" Type="http://schemas.openxmlformats.org/officeDocument/2006/relationships/image" Target="../media/image17.emf"/></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9.emf"/></Relationships>
</file>

<file path=ppt/slides/_rels/slide5.xml.rels><?xml version="1.0" encoding="UTF-8" standalone="yes"?>
<Relationships xmlns="http://schemas.openxmlformats.org/package/2006/relationships"><Relationship Id="rId9" Type="http://schemas.openxmlformats.org/officeDocument/2006/relationships/hyperlink" Target="&#36164;&#26009;&#38142;&#25509;/&#35270;&#39057;/&#38649;.mp4" TargetMode="External"/><Relationship Id="rId8" Type="http://schemas.openxmlformats.org/officeDocument/2006/relationships/hyperlink" Target="&#36164;&#26009;&#38142;&#25509;/&#35270;&#39057;/&#28071;.mp4" TargetMode="External"/><Relationship Id="rId7" Type="http://schemas.openxmlformats.org/officeDocument/2006/relationships/hyperlink" Target="&#29983;&#23383;&#35270;&#39057;/&#22079;.mp4" TargetMode="External"/><Relationship Id="rId6" Type="http://schemas.openxmlformats.org/officeDocument/2006/relationships/hyperlink" Target="&#36164;&#26009;&#38142;&#25509;/&#35270;&#39057;/&#27832;.mp4" TargetMode="External"/><Relationship Id="rId5" Type="http://schemas.openxmlformats.org/officeDocument/2006/relationships/hyperlink" Target="&#29983;&#23383;&#35270;&#39057;/&#28107;.mp4" TargetMode="External"/><Relationship Id="rId4" Type="http://schemas.openxmlformats.org/officeDocument/2006/relationships/hyperlink" Target="&#36164;&#26009;&#38142;&#25509;/&#35270;&#39057;/&#24748;.mp4" TargetMode="External"/><Relationship Id="rId3" Type="http://schemas.openxmlformats.org/officeDocument/2006/relationships/hyperlink" Target="&#36164;&#26009;&#38142;&#25509;/&#35270;&#39057;/&#24377;.mp4" TargetMode="External"/><Relationship Id="rId21" Type="http://schemas.openxmlformats.org/officeDocument/2006/relationships/slideLayout" Target="../slideLayouts/slideLayout2.xml"/><Relationship Id="rId20" Type="http://schemas.openxmlformats.org/officeDocument/2006/relationships/hyperlink" Target="&#36164;&#26009;&#38142;&#25509;/&#35270;&#39057;/&#23624;.mp4" TargetMode="External"/><Relationship Id="rId2" Type="http://schemas.openxmlformats.org/officeDocument/2006/relationships/hyperlink" Target="&#29983;&#23383;&#35270;&#39057;/&#28227;.mp4" TargetMode="External"/><Relationship Id="rId19" Type="http://schemas.openxmlformats.org/officeDocument/2006/relationships/image" Target="../media/image10.png"/><Relationship Id="rId18" Type="http://schemas.openxmlformats.org/officeDocument/2006/relationships/hyperlink" Target="&#36164;&#26009;&#38142;&#25509;/&#35270;&#39057;/&#36808;.mp4" TargetMode="External"/><Relationship Id="rId17" Type="http://schemas.openxmlformats.org/officeDocument/2006/relationships/hyperlink" Target="&#36164;&#26009;&#38142;&#25509;/&#35270;&#39057;/&#24742;.mp4" TargetMode="External"/><Relationship Id="rId16" Type="http://schemas.openxmlformats.org/officeDocument/2006/relationships/hyperlink" Target="&#36164;&#26009;&#38142;&#25509;/&#35270;&#39057;/&#26827;.mp4" TargetMode="External"/><Relationship Id="rId15" Type="http://schemas.openxmlformats.org/officeDocument/2006/relationships/hyperlink" Target="&#36164;&#26009;&#38142;&#25509;/&#35270;&#39057;/&#27060;.mp4" TargetMode="External"/><Relationship Id="rId14" Type="http://schemas.openxmlformats.org/officeDocument/2006/relationships/hyperlink" Target="&#36164;&#26009;&#38142;&#25509;/&#35270;&#39057;/&#36143;.mp4" TargetMode="External"/><Relationship Id="rId13" Type="http://schemas.openxmlformats.org/officeDocument/2006/relationships/hyperlink" Target="&#36164;&#26009;&#38142;&#25509;/&#35270;&#39057;/&#25249;.mp4" TargetMode="External"/><Relationship Id="rId12" Type="http://schemas.openxmlformats.org/officeDocument/2006/relationships/hyperlink" Target="&#36164;&#26009;&#38142;&#25509;/&#35270;&#39057;/&#23673;.mp4" TargetMode="External"/><Relationship Id="rId11" Type="http://schemas.openxmlformats.org/officeDocument/2006/relationships/hyperlink" Target="&#29983;&#23383;&#35270;&#39057;/&#22043;.mp4" TargetMode="External"/><Relationship Id="rId10" Type="http://schemas.openxmlformats.org/officeDocument/2006/relationships/hyperlink" Target="&#36164;&#26009;&#38142;&#25509;/&#35270;&#39057;/&#21103;.mp4" TargetMode="External"/><Relationship Id="rId1" Type="http://schemas.openxmlformats.org/officeDocument/2006/relationships/hyperlink" Target="&#36164;&#26009;&#38142;&#25509;/&#35270;&#39057;/&#23495;.mp4" TargetMode="External"/></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2.png"/><Relationship Id="rId2" Type="http://schemas.openxmlformats.org/officeDocument/2006/relationships/image" Target="../media/image11.emf"/><Relationship Id="rId1" Type="http://schemas.openxmlformats.org/officeDocument/2006/relationships/image" Target="../media/image5.jpe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jpeg"/></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14" name="TextBox 13"/>
          <p:cNvSpPr txBox="1"/>
          <p:nvPr/>
        </p:nvSpPr>
        <p:spPr>
          <a:xfrm>
            <a:off x="2253141" y="1519179"/>
            <a:ext cx="6128400" cy="1200329"/>
          </a:xfrm>
          <a:prstGeom prst="rect">
            <a:avLst/>
          </a:prstGeom>
          <a:noFill/>
        </p:spPr>
        <p:txBody>
          <a:bodyPr wrap="square" rtlCol="0">
            <a:spAutoFit/>
          </a:bodyPr>
          <a:lstStyle/>
          <a:p>
            <a:r>
              <a:rPr lang="zh-CN" altLang="en-US" sz="7200" b="1" dirty="0">
                <a:solidFill>
                  <a:prstClr val="black"/>
                </a:solidFill>
                <a:latin typeface="宋体" panose="02010600030101010101" pitchFamily="2" charset="-122"/>
                <a:ea typeface="宋体" panose="02010600030101010101" pitchFamily="2" charset="-122"/>
              </a:rPr>
              <a:t>狼牙山五壮士</a:t>
            </a:r>
            <a:endParaRPr lang="zh-CN" altLang="en-US" sz="7200" b="1" dirty="0">
              <a:solidFill>
                <a:prstClr val="black"/>
              </a:solidFill>
              <a:latin typeface="宋体" panose="02010600030101010101" pitchFamily="2" charset="-122"/>
              <a:ea typeface="宋体" panose="02010600030101010101" pitchFamily="2" charset="-122"/>
            </a:endParaRPr>
          </a:p>
        </p:txBody>
      </p:sp>
      <p:pic>
        <p:nvPicPr>
          <p:cNvPr id="15" name="图片 1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43608" y="1491630"/>
            <a:ext cx="1228618" cy="1228618"/>
          </a:xfrm>
          <a:prstGeom prst="rect">
            <a:avLst/>
          </a:prstGeom>
        </p:spPr>
      </p:pic>
      <p:sp>
        <p:nvSpPr>
          <p:cNvPr id="16" name="文本框 15">
            <a:hlinkClick r:id="rId3" action="ppaction://hlinksldjump"/>
          </p:cNvPr>
          <p:cNvSpPr txBox="1"/>
          <p:nvPr/>
        </p:nvSpPr>
        <p:spPr>
          <a:xfrm>
            <a:off x="6138167" y="3539620"/>
            <a:ext cx="2547846" cy="646331"/>
          </a:xfrm>
          <a:prstGeom prst="rect">
            <a:avLst/>
          </a:prstGeom>
          <a:noFill/>
        </p:spPr>
        <p:txBody>
          <a:bodyPr wrap="square" rtlCol="0">
            <a:spAutoFit/>
          </a:bodyPr>
          <a:lstStyle/>
          <a:p>
            <a:pPr algn="ctr"/>
            <a:r>
              <a:rPr kumimoji="1" lang="zh-CN" altLang="en-US" sz="3600" b="1" dirty="0">
                <a:solidFill>
                  <a:prstClr val="black"/>
                </a:solidFill>
                <a:latin typeface="宋体" panose="02010600030101010101" pitchFamily="2" charset="-122"/>
                <a:ea typeface="宋体" panose="02010600030101010101" pitchFamily="2" charset="-122"/>
              </a:rPr>
              <a:t>第一课时</a:t>
            </a:r>
            <a:endParaRPr kumimoji="1" lang="zh-CN" altLang="en-US" sz="3600" b="1" dirty="0">
              <a:solidFill>
                <a:prstClr val="black"/>
              </a:solidFill>
              <a:latin typeface="宋体" panose="02010600030101010101" pitchFamily="2" charset="-122"/>
              <a:ea typeface="宋体" panose="02010600030101010101" pitchFamily="2" charset="-122"/>
            </a:endParaRPr>
          </a:p>
        </p:txBody>
      </p:sp>
      <p:sp>
        <p:nvSpPr>
          <p:cNvPr id="17" name="iconfont-1191-870150"/>
          <p:cNvSpPr>
            <a:spLocks noChangeAspect="1"/>
          </p:cNvSpPr>
          <p:nvPr/>
        </p:nvSpPr>
        <p:spPr bwMode="auto">
          <a:xfrm>
            <a:off x="8537502" y="3650558"/>
            <a:ext cx="282970" cy="424454"/>
          </a:xfrm>
          <a:custGeom>
            <a:avLst/>
            <a:gdLst>
              <a:gd name="T0" fmla="*/ 2486 w 2486"/>
              <a:gd name="T1" fmla="*/ 1865 h 3729"/>
              <a:gd name="T2" fmla="*/ 0 w 2486"/>
              <a:gd name="T3" fmla="*/ 0 h 3729"/>
              <a:gd name="T4" fmla="*/ 0 w 2486"/>
              <a:gd name="T5" fmla="*/ 3729 h 3729"/>
              <a:gd name="T6" fmla="*/ 2486 w 2486"/>
              <a:gd name="T7" fmla="*/ 1865 h 3729"/>
            </a:gdLst>
            <a:ahLst/>
            <a:cxnLst>
              <a:cxn ang="0">
                <a:pos x="T0" y="T1"/>
              </a:cxn>
              <a:cxn ang="0">
                <a:pos x="T2" y="T3"/>
              </a:cxn>
              <a:cxn ang="0">
                <a:pos x="T4" y="T5"/>
              </a:cxn>
              <a:cxn ang="0">
                <a:pos x="T6" y="T7"/>
              </a:cxn>
            </a:cxnLst>
            <a:rect l="0" t="0" r="r" b="b"/>
            <a:pathLst>
              <a:path w="2486" h="3729">
                <a:moveTo>
                  <a:pt x="2486" y="1865"/>
                </a:moveTo>
                <a:lnTo>
                  <a:pt x="0" y="0"/>
                </a:lnTo>
                <a:lnTo>
                  <a:pt x="0" y="3729"/>
                </a:lnTo>
                <a:lnTo>
                  <a:pt x="2486" y="1865"/>
                </a:lnTo>
                <a:close/>
              </a:path>
            </a:pathLst>
          </a:custGeom>
          <a:solidFill>
            <a:srgbClr val="FF9300"/>
          </a:solidFill>
          <a:ln>
            <a:noFill/>
          </a:ln>
        </p:spPr>
      </p:sp>
      <p:sp>
        <p:nvSpPr>
          <p:cNvPr id="18" name="iconfont-1191-870150"/>
          <p:cNvSpPr>
            <a:spLocks noChangeAspect="1"/>
          </p:cNvSpPr>
          <p:nvPr/>
        </p:nvSpPr>
        <p:spPr bwMode="auto">
          <a:xfrm rot="10800000">
            <a:off x="6003708" y="3650559"/>
            <a:ext cx="282970" cy="424454"/>
          </a:xfrm>
          <a:custGeom>
            <a:avLst/>
            <a:gdLst>
              <a:gd name="T0" fmla="*/ 2486 w 2486"/>
              <a:gd name="T1" fmla="*/ 1865 h 3729"/>
              <a:gd name="T2" fmla="*/ 0 w 2486"/>
              <a:gd name="T3" fmla="*/ 0 h 3729"/>
              <a:gd name="T4" fmla="*/ 0 w 2486"/>
              <a:gd name="T5" fmla="*/ 3729 h 3729"/>
              <a:gd name="T6" fmla="*/ 2486 w 2486"/>
              <a:gd name="T7" fmla="*/ 1865 h 3729"/>
            </a:gdLst>
            <a:ahLst/>
            <a:cxnLst>
              <a:cxn ang="0">
                <a:pos x="T0" y="T1"/>
              </a:cxn>
              <a:cxn ang="0">
                <a:pos x="T2" y="T3"/>
              </a:cxn>
              <a:cxn ang="0">
                <a:pos x="T4" y="T5"/>
              </a:cxn>
              <a:cxn ang="0">
                <a:pos x="T6" y="T7"/>
              </a:cxn>
            </a:cxnLst>
            <a:rect l="0" t="0" r="r" b="b"/>
            <a:pathLst>
              <a:path w="2486" h="3729">
                <a:moveTo>
                  <a:pt x="2486" y="1865"/>
                </a:moveTo>
                <a:lnTo>
                  <a:pt x="0" y="0"/>
                </a:lnTo>
                <a:lnTo>
                  <a:pt x="0" y="3729"/>
                </a:lnTo>
                <a:lnTo>
                  <a:pt x="2486" y="1865"/>
                </a:lnTo>
                <a:close/>
              </a:path>
            </a:pathLst>
          </a:custGeom>
          <a:solidFill>
            <a:srgbClr val="FF9300"/>
          </a:solidFill>
          <a:ln>
            <a:noFill/>
          </a:ln>
        </p:spPr>
      </p:sp>
      <p:sp>
        <p:nvSpPr>
          <p:cNvPr id="19" name="文本框 15">
            <a:hlinkClick r:id="rId3" action="ppaction://hlinksldjump"/>
          </p:cNvPr>
          <p:cNvSpPr txBox="1"/>
          <p:nvPr/>
        </p:nvSpPr>
        <p:spPr>
          <a:xfrm>
            <a:off x="6138167" y="4301683"/>
            <a:ext cx="2547846" cy="646331"/>
          </a:xfrm>
          <a:prstGeom prst="rect">
            <a:avLst/>
          </a:prstGeom>
          <a:noFill/>
        </p:spPr>
        <p:txBody>
          <a:bodyPr wrap="square" rtlCol="0">
            <a:spAutoFit/>
          </a:bodyPr>
          <a:lstStyle/>
          <a:p>
            <a:pPr algn="ctr"/>
            <a:r>
              <a:rPr kumimoji="1" lang="zh-CN" altLang="en-US" sz="3600" b="1" dirty="0">
                <a:solidFill>
                  <a:prstClr val="black"/>
                </a:solidFill>
                <a:latin typeface="宋体" panose="02010600030101010101" pitchFamily="2" charset="-122"/>
                <a:ea typeface="宋体" panose="02010600030101010101" pitchFamily="2" charset="-122"/>
              </a:rPr>
              <a:t>第二课时</a:t>
            </a:r>
            <a:endParaRPr kumimoji="1" lang="zh-CN" altLang="en-US" sz="3600" b="1" dirty="0">
              <a:solidFill>
                <a:prstClr val="black"/>
              </a:solidFill>
              <a:latin typeface="宋体" panose="02010600030101010101" pitchFamily="2" charset="-122"/>
              <a:ea typeface="宋体" panose="02010600030101010101" pitchFamily="2" charset="-122"/>
            </a:endParaRPr>
          </a:p>
        </p:txBody>
      </p:sp>
      <p:sp>
        <p:nvSpPr>
          <p:cNvPr id="20" name="iconfont-1191-870150"/>
          <p:cNvSpPr>
            <a:spLocks noChangeAspect="1"/>
          </p:cNvSpPr>
          <p:nvPr/>
        </p:nvSpPr>
        <p:spPr bwMode="auto">
          <a:xfrm>
            <a:off x="8537502" y="4412621"/>
            <a:ext cx="282970" cy="424454"/>
          </a:xfrm>
          <a:custGeom>
            <a:avLst/>
            <a:gdLst>
              <a:gd name="T0" fmla="*/ 2486 w 2486"/>
              <a:gd name="T1" fmla="*/ 1865 h 3729"/>
              <a:gd name="T2" fmla="*/ 0 w 2486"/>
              <a:gd name="T3" fmla="*/ 0 h 3729"/>
              <a:gd name="T4" fmla="*/ 0 w 2486"/>
              <a:gd name="T5" fmla="*/ 3729 h 3729"/>
              <a:gd name="T6" fmla="*/ 2486 w 2486"/>
              <a:gd name="T7" fmla="*/ 1865 h 3729"/>
            </a:gdLst>
            <a:ahLst/>
            <a:cxnLst>
              <a:cxn ang="0">
                <a:pos x="T0" y="T1"/>
              </a:cxn>
              <a:cxn ang="0">
                <a:pos x="T2" y="T3"/>
              </a:cxn>
              <a:cxn ang="0">
                <a:pos x="T4" y="T5"/>
              </a:cxn>
              <a:cxn ang="0">
                <a:pos x="T6" y="T7"/>
              </a:cxn>
            </a:cxnLst>
            <a:rect l="0" t="0" r="r" b="b"/>
            <a:pathLst>
              <a:path w="2486" h="3729">
                <a:moveTo>
                  <a:pt x="2486" y="1865"/>
                </a:moveTo>
                <a:lnTo>
                  <a:pt x="0" y="0"/>
                </a:lnTo>
                <a:lnTo>
                  <a:pt x="0" y="3729"/>
                </a:lnTo>
                <a:lnTo>
                  <a:pt x="2486" y="1865"/>
                </a:lnTo>
                <a:close/>
              </a:path>
            </a:pathLst>
          </a:custGeom>
          <a:solidFill>
            <a:srgbClr val="FF9300"/>
          </a:solidFill>
          <a:ln>
            <a:noFill/>
          </a:ln>
        </p:spPr>
      </p:sp>
      <p:sp>
        <p:nvSpPr>
          <p:cNvPr id="21" name="iconfont-1191-870150"/>
          <p:cNvSpPr>
            <a:spLocks noChangeAspect="1"/>
          </p:cNvSpPr>
          <p:nvPr/>
        </p:nvSpPr>
        <p:spPr bwMode="auto">
          <a:xfrm rot="10800000">
            <a:off x="6003708" y="4412622"/>
            <a:ext cx="282970" cy="424454"/>
          </a:xfrm>
          <a:custGeom>
            <a:avLst/>
            <a:gdLst>
              <a:gd name="T0" fmla="*/ 2486 w 2486"/>
              <a:gd name="T1" fmla="*/ 1865 h 3729"/>
              <a:gd name="T2" fmla="*/ 0 w 2486"/>
              <a:gd name="T3" fmla="*/ 0 h 3729"/>
              <a:gd name="T4" fmla="*/ 0 w 2486"/>
              <a:gd name="T5" fmla="*/ 3729 h 3729"/>
              <a:gd name="T6" fmla="*/ 2486 w 2486"/>
              <a:gd name="T7" fmla="*/ 1865 h 3729"/>
            </a:gdLst>
            <a:ahLst/>
            <a:cxnLst>
              <a:cxn ang="0">
                <a:pos x="T0" y="T1"/>
              </a:cxn>
              <a:cxn ang="0">
                <a:pos x="T2" y="T3"/>
              </a:cxn>
              <a:cxn ang="0">
                <a:pos x="T4" y="T5"/>
              </a:cxn>
              <a:cxn ang="0">
                <a:pos x="T6" y="T7"/>
              </a:cxn>
            </a:cxnLst>
            <a:rect l="0" t="0" r="r" b="b"/>
            <a:pathLst>
              <a:path w="2486" h="3729">
                <a:moveTo>
                  <a:pt x="2486" y="1865"/>
                </a:moveTo>
                <a:lnTo>
                  <a:pt x="0" y="0"/>
                </a:lnTo>
                <a:lnTo>
                  <a:pt x="0" y="3729"/>
                </a:lnTo>
                <a:lnTo>
                  <a:pt x="2486" y="1865"/>
                </a:lnTo>
                <a:close/>
              </a:path>
            </a:pathLst>
          </a:custGeom>
          <a:solidFill>
            <a:srgbClr val="FF9300"/>
          </a:solidFill>
          <a:ln>
            <a:noFill/>
          </a:ln>
        </p:spPr>
      </p:sp>
      <p:pic>
        <p:nvPicPr>
          <p:cNvPr id="22" name="图片 2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740352" y="141466"/>
            <a:ext cx="1282378" cy="504056"/>
          </a:xfrm>
          <a:prstGeom prst="rect">
            <a:avLst/>
          </a:prstGeom>
        </p:spPr>
      </p:pic>
      <p:sp>
        <p:nvSpPr>
          <p:cNvPr id="23" name="文本框 6"/>
          <p:cNvSpPr txBox="1"/>
          <p:nvPr/>
        </p:nvSpPr>
        <p:spPr>
          <a:xfrm>
            <a:off x="1371620" y="1576410"/>
            <a:ext cx="572593" cy="1015663"/>
          </a:xfrm>
          <a:prstGeom prst="rect">
            <a:avLst/>
          </a:prstGeom>
          <a:noFill/>
        </p:spPr>
        <p:txBody>
          <a:bodyPr wrap="none" rtlCol="0">
            <a:spAutoFit/>
          </a:bodyPr>
          <a:ls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a:lstStyle>
          <a:p>
            <a:r>
              <a:rPr kumimoji="1" lang="en-US" altLang="zh-CN" sz="6000" b="1" dirty="0" smtClean="0">
                <a:solidFill>
                  <a:srgbClr val="FF6E00"/>
                </a:solidFill>
                <a:latin typeface="宋体" panose="02010600030101010101" pitchFamily="2" charset="-122"/>
                <a:ea typeface="宋体" panose="02010600030101010101" pitchFamily="2" charset="-122"/>
              </a:rPr>
              <a:t>6</a:t>
            </a:r>
            <a:endParaRPr kumimoji="1" lang="zh-CN" altLang="en-US" sz="6600" b="1" dirty="0">
              <a:solidFill>
                <a:srgbClr val="FF6E00"/>
              </a:solidFill>
              <a:latin typeface="宋体" panose="02010600030101010101" pitchFamily="2" charset="-122"/>
              <a:ea typeface="宋体" panose="02010600030101010101" pitchFamily="2" charset="-122"/>
            </a:endParaRPr>
          </a:p>
        </p:txBody>
      </p:sp>
      <p:sp>
        <p:nvSpPr>
          <p:cNvPr id="24" name="TextBox 23"/>
          <p:cNvSpPr txBox="1"/>
          <p:nvPr/>
        </p:nvSpPr>
        <p:spPr>
          <a:xfrm>
            <a:off x="107504" y="157946"/>
            <a:ext cx="2456122" cy="430887"/>
          </a:xfrm>
          <a:prstGeom prst="rect">
            <a:avLst/>
          </a:prstGeom>
          <a:noFill/>
        </p:spPr>
        <p:txBody>
          <a:bodyPr wrap="none" rtlCol="0">
            <a:spAutoFit/>
          </a:bodyPr>
          <a:lstStyle/>
          <a:p>
            <a:r>
              <a:rPr lang="zh-CN" altLang="en-US" sz="2200" b="1" dirty="0">
                <a:solidFill>
                  <a:prstClr val="black"/>
                </a:solidFill>
                <a:latin typeface="黑体" panose="02010609060101010101" pitchFamily="49" charset="-122"/>
                <a:ea typeface="黑体" panose="02010609060101010101" pitchFamily="49" charset="-122"/>
              </a:rPr>
              <a:t>语文 </a:t>
            </a:r>
            <a:r>
              <a:rPr lang="zh-CN" altLang="en-US" sz="2200" b="1" dirty="0" smtClean="0">
                <a:solidFill>
                  <a:prstClr val="black"/>
                </a:solidFill>
                <a:latin typeface="黑体" panose="02010609060101010101" pitchFamily="49" charset="-122"/>
                <a:ea typeface="黑体" panose="02010609060101010101" pitchFamily="49" charset="-122"/>
              </a:rPr>
              <a:t>六年级 </a:t>
            </a:r>
            <a:r>
              <a:rPr lang="zh-CN" altLang="en-US" sz="2200" b="1" dirty="0">
                <a:solidFill>
                  <a:prstClr val="black"/>
                </a:solidFill>
                <a:latin typeface="黑体" panose="02010609060101010101" pitchFamily="49" charset="-122"/>
                <a:ea typeface="黑体" panose="02010609060101010101" pitchFamily="49" charset="-122"/>
              </a:rPr>
              <a:t>上册</a:t>
            </a:r>
            <a:endParaRPr lang="zh-CN" altLang="en-US" sz="2200" b="1" dirty="0">
              <a:solidFill>
                <a:prstClr val="black"/>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对话气泡: 圆角矩形 14"/>
          <p:cNvSpPr/>
          <p:nvPr/>
        </p:nvSpPr>
        <p:spPr>
          <a:xfrm>
            <a:off x="3563888" y="123478"/>
            <a:ext cx="1944216" cy="648072"/>
          </a:xfrm>
          <a:prstGeom prst="wedgeRoundRectCallout">
            <a:avLst>
              <a:gd name="adj1" fmla="val 21164"/>
              <a:gd name="adj2" fmla="val 38273"/>
              <a:gd name="adj3" fmla="val 16667"/>
            </a:avLst>
          </a:prstGeom>
          <a:solidFill>
            <a:srgbClr val="0070C0"/>
          </a:solidFill>
          <a:ln w="25400">
            <a:noFill/>
          </a:ln>
          <a:effectLst/>
        </p:spPr>
        <p:style>
          <a:lnRef idx="2">
            <a:schemeClr val="accent1"/>
          </a:lnRef>
          <a:fillRef idx="1">
            <a:schemeClr val="lt1"/>
          </a:fillRef>
          <a:effectRef idx="0">
            <a:schemeClr val="accent1"/>
          </a:effectRef>
          <a:fontRef idx="minor">
            <a:schemeClr val="dk1"/>
          </a:fontRef>
        </p:style>
        <p:txBody>
          <a:bodyPr rtlCol="0" anchor="ctr"/>
          <a:lstStyle/>
          <a:p>
            <a:pPr algn="ctr"/>
            <a:r>
              <a:rPr lang="zh-CN" altLang="en-US" sz="3200" dirty="0" smtClean="0">
                <a:solidFill>
                  <a:schemeClr val="bg1"/>
                </a:solidFill>
                <a:latin typeface="黑体" panose="02010609060101010101" pitchFamily="49" charset="-122"/>
                <a:ea typeface="黑体" panose="02010609060101010101" pitchFamily="49" charset="-122"/>
              </a:rPr>
              <a:t>接受任务</a:t>
            </a:r>
            <a:endParaRPr lang="zh-CN" altLang="en-US" sz="3200" dirty="0">
              <a:solidFill>
                <a:schemeClr val="bg1"/>
              </a:solidFill>
              <a:latin typeface="黑体" panose="02010609060101010101" pitchFamily="49" charset="-122"/>
              <a:ea typeface="黑体" panose="02010609060101010101" pitchFamily="49" charset="-122"/>
            </a:endParaRPr>
          </a:p>
        </p:txBody>
      </p:sp>
      <p:sp>
        <p:nvSpPr>
          <p:cNvPr id="3" name="文本框 4"/>
          <p:cNvSpPr txBox="1"/>
          <p:nvPr/>
        </p:nvSpPr>
        <p:spPr>
          <a:xfrm>
            <a:off x="1091251" y="1022901"/>
            <a:ext cx="7421584" cy="715581"/>
          </a:xfrm>
          <a:prstGeom prst="rect">
            <a:avLst/>
          </a:prstGeom>
          <a:noFill/>
        </p:spPr>
        <p:txBody>
          <a:bodyPr wrap="square" rtlCol="0">
            <a:spAutoFit/>
          </a:bodyPr>
          <a:lstStyle/>
          <a:p>
            <a:pPr>
              <a:lnSpc>
                <a:spcPct val="150000"/>
              </a:lnSpc>
            </a:pPr>
            <a:r>
              <a:rPr lang="zh-CN" altLang="en-US" sz="3200" b="1" dirty="0" smtClean="0">
                <a:latin typeface="宋体" panose="02010600030101010101" pitchFamily="2" charset="-122"/>
                <a:ea typeface="宋体" panose="02010600030101010101" pitchFamily="2" charset="-122"/>
              </a:rPr>
              <a:t>    朗读第</a:t>
            </a:r>
            <a:r>
              <a:rPr lang="en-US" altLang="zh-CN" sz="3200" b="1" dirty="0" smtClean="0">
                <a:latin typeface="宋体" panose="02010600030101010101" pitchFamily="2" charset="-122"/>
                <a:ea typeface="宋体" panose="02010600030101010101" pitchFamily="2" charset="-122"/>
              </a:rPr>
              <a:t>1</a:t>
            </a:r>
            <a:r>
              <a:rPr lang="zh-CN" altLang="en-US" sz="3200" b="1" dirty="0" smtClean="0">
                <a:latin typeface="宋体" panose="02010600030101010101" pitchFamily="2" charset="-122"/>
                <a:ea typeface="宋体" panose="02010600030101010101" pitchFamily="2" charset="-122"/>
              </a:rPr>
              <a:t>自然段，了解故事背景。</a:t>
            </a:r>
            <a:endParaRPr lang="zh-CN" altLang="en-US" sz="3200" b="1" dirty="0">
              <a:latin typeface="宋体" panose="02010600030101010101" pitchFamily="2" charset="-122"/>
              <a:ea typeface="宋体" panose="02010600030101010101" pitchFamily="2" charset="-122"/>
            </a:endParaRPr>
          </a:p>
        </p:txBody>
      </p:sp>
      <p:pic>
        <p:nvPicPr>
          <p:cNvPr id="4" name="Picture 2" descr="E:\本地磁盘F\全是宝贝啊\苹果、土豆等形象\8224437086c03fd917e58e58abba5f4.jpg"/>
          <p:cNvPicPr>
            <a:picLocks noChangeAspect="1" noChangeArrowheads="1"/>
          </p:cNvPicPr>
          <p:nvPr/>
        </p:nvPicPr>
        <p:blipFill>
          <a:blip r:embed="rId1"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flipH="1">
            <a:off x="1242687" y="934783"/>
            <a:ext cx="642377" cy="891815"/>
          </a:xfrm>
          <a:prstGeom prst="rect">
            <a:avLst/>
          </a:prstGeom>
          <a:noFill/>
          <a:extLst>
            <a:ext uri="{909E8E84-426E-40DD-AFC4-6F175D3DCCD1}">
              <a14:hiddenFill xmlns:a14="http://schemas.microsoft.com/office/drawing/2010/main">
                <a:solidFill>
                  <a:srgbClr val="FFFFFF"/>
                </a:solidFill>
              </a14:hiddenFill>
            </a:ext>
          </a:extLst>
        </p:spPr>
      </p:pic>
      <p:pic>
        <p:nvPicPr>
          <p:cNvPr id="5122" name="Picture 2">
            <a:hlinkClick r:id="rId2" action="ppaction://hlinksldjump"/>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3528" y="2212425"/>
            <a:ext cx="8637587" cy="1714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6" name="直接连接符 5"/>
          <p:cNvCxnSpPr/>
          <p:nvPr/>
        </p:nvCxnSpPr>
        <p:spPr>
          <a:xfrm>
            <a:off x="2555776" y="2859782"/>
            <a:ext cx="5040560"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0" name="对话气泡: 圆角矩形 14"/>
          <p:cNvSpPr/>
          <p:nvPr/>
        </p:nvSpPr>
        <p:spPr>
          <a:xfrm>
            <a:off x="6516216" y="1738482"/>
            <a:ext cx="2160240" cy="617244"/>
          </a:xfrm>
          <a:prstGeom prst="wedgeRoundRectCallout">
            <a:avLst>
              <a:gd name="adj1" fmla="val -29711"/>
              <a:gd name="adj2" fmla="val 82197"/>
              <a:gd name="adj3" fmla="val 16667"/>
            </a:avLst>
          </a:prstGeom>
          <a:solidFill>
            <a:schemeClr val="lt1"/>
          </a:solidFill>
          <a:ln w="25400">
            <a:solidFill>
              <a:srgbClr val="FF0000"/>
            </a:solidFill>
          </a:ln>
          <a:effectLst/>
        </p:spPr>
        <p:style>
          <a:lnRef idx="2">
            <a:schemeClr val="accent1"/>
          </a:lnRef>
          <a:fillRef idx="1">
            <a:schemeClr val="lt1"/>
          </a:fillRef>
          <a:effectRef idx="0">
            <a:schemeClr val="accent1"/>
          </a:effectRef>
          <a:fontRef idx="minor">
            <a:schemeClr val="dk1"/>
          </a:fontRef>
        </p:style>
        <p:txBody>
          <a:bodyPr rtlCol="0" anchor="ctr"/>
          <a:lstStyle/>
          <a:p>
            <a:r>
              <a:rPr lang="zh-CN" altLang="en-US" sz="2400" b="1" dirty="0" smtClean="0">
                <a:solidFill>
                  <a:schemeClr val="tx1"/>
                </a:solidFill>
                <a:latin typeface="楷体" panose="02010609060101010101" pitchFamily="49" charset="-122"/>
                <a:ea typeface="楷体" panose="02010609060101010101" pitchFamily="49" charset="-122"/>
              </a:rPr>
              <a:t>敌我力量悬殊</a:t>
            </a:r>
            <a:endParaRPr lang="zh-CN" altLang="en-US" sz="2800" b="1" dirty="0">
              <a:solidFill>
                <a:schemeClr val="tx1"/>
              </a:solidFill>
              <a:latin typeface="楷体" panose="02010609060101010101" pitchFamily="49" charset="-122"/>
              <a:ea typeface="楷体" panose="02010609060101010101" pitchFamily="49" charset="-122"/>
            </a:endParaRPr>
          </a:p>
        </p:txBody>
      </p:sp>
      <p:sp>
        <p:nvSpPr>
          <p:cNvPr id="11" name="圆角矩形 15"/>
          <p:cNvSpPr/>
          <p:nvPr/>
        </p:nvSpPr>
        <p:spPr>
          <a:xfrm>
            <a:off x="4932040" y="2499742"/>
            <a:ext cx="1584176" cy="320031"/>
          </a:xfrm>
          <a:prstGeom prst="round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SG" altLang="en-US" sz="1350" dirty="0">
              <a:solidFill>
                <a:srgbClr val="0066FF"/>
              </a:solidFill>
            </a:endParaRPr>
          </a:p>
        </p:txBody>
      </p:sp>
      <p:sp>
        <p:nvSpPr>
          <p:cNvPr id="12" name="圆角矩形 15"/>
          <p:cNvSpPr/>
          <p:nvPr/>
        </p:nvSpPr>
        <p:spPr>
          <a:xfrm>
            <a:off x="3923928" y="2972173"/>
            <a:ext cx="1080120" cy="320031"/>
          </a:xfrm>
          <a:prstGeom prst="round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SG" altLang="en-US" sz="1350" dirty="0">
              <a:solidFill>
                <a:srgbClr val="0066FF"/>
              </a:solidFill>
            </a:endParaRPr>
          </a:p>
        </p:txBody>
      </p:sp>
      <p:pic>
        <p:nvPicPr>
          <p:cNvPr id="5" name="6狼牙山五壮士第1自然段课文朗读.mp3">
            <a:hlinkClick r:id="" action="ppaction://media"/>
          </p:cNvPr>
          <p:cNvPicPr>
            <a:picLocks noChangeAspect="1"/>
          </p:cNvPicPr>
          <p:nvPr>
            <a:audioFile r:link="rId4"/>
            <p:extLst>
              <p:ext uri="{DAA4B4D4-6D71-4841-9C94-3DE7FCFB9230}">
                <p14:media xmlns:p14="http://schemas.microsoft.com/office/powerpoint/2010/main" r:embed="rId5"/>
              </p:ext>
            </p:extLst>
          </p:nvPr>
        </p:nvPicPr>
        <p:blipFill>
          <a:blip r:embed="rId6"/>
          <a:stretch>
            <a:fillRect/>
          </a:stretch>
        </p:blipFill>
        <p:spPr>
          <a:xfrm>
            <a:off x="5724128" y="161950"/>
            <a:ext cx="609600" cy="609600"/>
          </a:xfrm>
          <a:prstGeom prst="rect">
            <a:avLst/>
          </a:prstGeom>
        </p:spPr>
      </p:pic>
      <p:pic>
        <p:nvPicPr>
          <p:cNvPr id="16" name="图片 15"/>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rot="20906040">
            <a:off x="4776422" y="2626069"/>
            <a:ext cx="1059582" cy="1059582"/>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5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500"/>
                                        <p:tgtEl>
                                          <p:spTgt spid="12"/>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fade">
                                      <p:cBhvr>
                                        <p:cTn id="2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28" restart="whenNotActive" fill="hold" evtFilter="cancelBubble" nodeType="interactiveSeq">
                <p:stCondLst>
                  <p:cond evt="onClick" delay="0">
                    <p:tgtEl>
                      <p:spTgt spid="5"/>
                    </p:tgtEl>
                  </p:cond>
                </p:stCondLst>
                <p:endSync evt="end" delay="0">
                  <p:rtn val="all"/>
                </p:endSync>
                <p:childTnLst>
                  <p:par>
                    <p:cTn id="29" fill="hold">
                      <p:stCondLst>
                        <p:cond delay="0"/>
                      </p:stCondLst>
                      <p:childTnLst>
                        <p:par>
                          <p:cTn id="30" fill="hold">
                            <p:stCondLst>
                              <p:cond delay="0"/>
                            </p:stCondLst>
                            <p:childTnLst>
                              <p:par>
                                <p:cTn id="31" presetID="1" presetClass="mediacall" presetSubtype="0" fill="hold" nodeType="clickEffect">
                                  <p:stCondLst>
                                    <p:cond delay="0"/>
                                  </p:stCondLst>
                                  <p:childTnLst>
                                    <p:cmd type="call" cmd="playFrom(0.0)">
                                      <p:cBhvr>
                                        <p:cTn id="32" dur="27196" fill="hold"/>
                                        <p:tgtEl>
                                          <p:spTgt spid="5"/>
                                        </p:tgtEl>
                                      </p:cBhvr>
                                    </p:cmd>
                                  </p:childTnLst>
                                </p:cTn>
                              </p:par>
                            </p:childTnLst>
                          </p:cTn>
                        </p:par>
                      </p:childTnLst>
                    </p:cTn>
                  </p:par>
                </p:childTnLst>
              </p:cTn>
              <p:nextCondLst>
                <p:cond evt="onClick" delay="0">
                  <p:tgtEl>
                    <p:spTgt spid="5"/>
                  </p:tgtEl>
                </p:cond>
              </p:nextCondLst>
            </p:seq>
            <p:audio>
              <p:cMediaNode vol="80000">
                <p:cTn id="33" fill="hold" display="0">
                  <p:stCondLst>
                    <p:cond delay="indefinite"/>
                  </p:stCondLst>
                  <p:endCondLst>
                    <p:cond evt="onStopAudio" delay="0">
                      <p:tgtEl>
                        <p:sldTgt/>
                      </p:tgtEl>
                    </p:cond>
                  </p:endCondLst>
                </p:cTn>
                <p:tgtEl>
                  <p:spTgt spid="5"/>
                </p:tgtEl>
              </p:cMediaNode>
            </p:audio>
          </p:childTnLst>
        </p:cTn>
      </p:par>
    </p:tnLst>
    <p:bldLst>
      <p:bldP spid="10" grpId="0" animBg="1"/>
      <p:bldP spid="11" grpId="0" animBg="1"/>
      <p:bldP spid="12" grpId="0" animBg="1"/>
    </p:bldLst>
  </p:timing>
</p:sld>
</file>

<file path=ppt/slides/slide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任意多边形 1"/>
          <p:cNvSpPr/>
          <p:nvPr/>
        </p:nvSpPr>
        <p:spPr>
          <a:xfrm>
            <a:off x="323528" y="3045308"/>
            <a:ext cx="8568911" cy="1614674"/>
          </a:xfrm>
          <a:custGeom>
            <a:avLst/>
            <a:gdLst>
              <a:gd name="connsiteX0" fmla="*/ 0 w 3936847"/>
              <a:gd name="connsiteY0" fmla="*/ 0 h 2717550"/>
              <a:gd name="connsiteX1" fmla="*/ 3936847 w 3936847"/>
              <a:gd name="connsiteY1" fmla="*/ 0 h 2717550"/>
              <a:gd name="connsiteX2" fmla="*/ 3936847 w 3936847"/>
              <a:gd name="connsiteY2" fmla="*/ 2717550 h 2717550"/>
              <a:gd name="connsiteX3" fmla="*/ 0 w 3936847"/>
              <a:gd name="connsiteY3" fmla="*/ 2717550 h 2717550"/>
              <a:gd name="connsiteX4" fmla="*/ 0 w 3936847"/>
              <a:gd name="connsiteY4" fmla="*/ 0 h 2717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36847" h="2717550">
                <a:moveTo>
                  <a:pt x="0" y="0"/>
                </a:moveTo>
                <a:lnTo>
                  <a:pt x="3936847" y="0"/>
                </a:lnTo>
                <a:lnTo>
                  <a:pt x="3936847" y="2717550"/>
                </a:lnTo>
                <a:lnTo>
                  <a:pt x="0" y="2717550"/>
                </a:lnTo>
                <a:lnTo>
                  <a:pt x="0" y="0"/>
                </a:lnTo>
                <a:close/>
              </a:path>
            </a:pathLst>
          </a:custGeom>
          <a:noFill/>
          <a:ln>
            <a:noFill/>
          </a:ln>
        </p:spPr>
        <p:style>
          <a:lnRef idx="2">
            <a:schemeClr val="accent3">
              <a:tint val="40000"/>
              <a:alpha val="90000"/>
              <a:hueOff val="0"/>
              <a:satOff val="0"/>
              <a:lumOff val="0"/>
              <a:alphaOff val="0"/>
            </a:schemeClr>
          </a:lnRef>
          <a:fillRef idx="1">
            <a:schemeClr val="accent3">
              <a:tint val="40000"/>
              <a:alpha val="90000"/>
              <a:hueOff val="0"/>
              <a:satOff val="0"/>
              <a:lumOff val="0"/>
              <a:alphaOff val="0"/>
            </a:schemeClr>
          </a:fillRef>
          <a:effectRef idx="0">
            <a:schemeClr val="accent3">
              <a:tint val="40000"/>
              <a:alpha val="90000"/>
              <a:hueOff val="0"/>
              <a:satOff val="0"/>
              <a:lumOff val="0"/>
              <a:alphaOff val="0"/>
            </a:schemeClr>
          </a:effectRef>
          <a:fontRef idx="minor">
            <a:schemeClr val="dk1">
              <a:hueOff val="0"/>
              <a:satOff val="0"/>
              <a:lumOff val="0"/>
              <a:alphaOff val="0"/>
            </a:schemeClr>
          </a:fontRef>
        </p:style>
        <p:txBody>
          <a:bodyPr spcFirstLastPara="0" vert="horz" wrap="square" lIns="96012" tIns="96012" rIns="128016" bIns="144018" numCol="1" spcCol="1270" anchor="t" anchorCtr="0">
            <a:noAutofit/>
          </a:bodyPr>
          <a:lstStyle/>
          <a:p>
            <a:pPr marL="0" lvl="1" indent="533400" defTabSz="800100">
              <a:spcBef>
                <a:spcPct val="0"/>
              </a:spcBef>
              <a:spcAft>
                <a:spcPct val="15000"/>
              </a:spcAft>
            </a:pPr>
            <a:r>
              <a:rPr lang="zh-CN" altLang="en-US" sz="2400" b="1" dirty="0">
                <a:latin typeface="楷体" panose="02010609060101010101" pitchFamily="49" charset="-122"/>
                <a:ea typeface="楷体" panose="02010609060101010101" pitchFamily="49" charset="-122"/>
              </a:rPr>
              <a:t>游击战争是非正规作战。以袭击为主要手段，具有高度的流动性、灵活性、主动性、进攻性和速决性，并能广泛动员群众投入战争。游击战的精髓是敌进我退，敌退我进，敌疲我打，敌逃我追。</a:t>
            </a:r>
            <a:endParaRPr lang="zh-CN" altLang="en-US" sz="2400" b="1" dirty="0">
              <a:latin typeface="楷体" panose="02010609060101010101" pitchFamily="49" charset="-122"/>
              <a:ea typeface="楷体" panose="02010609060101010101" pitchFamily="49" charset="-122"/>
            </a:endParaRPr>
          </a:p>
          <a:p>
            <a:pPr marL="171450" lvl="1" indent="-171450" algn="l" defTabSz="800100">
              <a:lnSpc>
                <a:spcPct val="90000"/>
              </a:lnSpc>
              <a:spcBef>
                <a:spcPct val="0"/>
              </a:spcBef>
              <a:spcAft>
                <a:spcPct val="15000"/>
              </a:spcAft>
              <a:buChar char="•"/>
            </a:pPr>
            <a:endParaRPr lang="zh-CN" altLang="en-US" sz="2000" kern="1200" dirty="0"/>
          </a:p>
        </p:txBody>
      </p:sp>
      <p:sp>
        <p:nvSpPr>
          <p:cNvPr id="4" name="任意多边形 3"/>
          <p:cNvSpPr/>
          <p:nvPr/>
        </p:nvSpPr>
        <p:spPr>
          <a:xfrm>
            <a:off x="3455876" y="171246"/>
            <a:ext cx="2232247" cy="584421"/>
          </a:xfrm>
          <a:custGeom>
            <a:avLst/>
            <a:gdLst>
              <a:gd name="connsiteX0" fmla="*/ 0 w 3936847"/>
              <a:gd name="connsiteY0" fmla="*/ 0 h 584421"/>
              <a:gd name="connsiteX1" fmla="*/ 3936847 w 3936847"/>
              <a:gd name="connsiteY1" fmla="*/ 0 h 584421"/>
              <a:gd name="connsiteX2" fmla="*/ 3936847 w 3936847"/>
              <a:gd name="connsiteY2" fmla="*/ 584421 h 584421"/>
              <a:gd name="connsiteX3" fmla="*/ 0 w 3936847"/>
              <a:gd name="connsiteY3" fmla="*/ 584421 h 584421"/>
              <a:gd name="connsiteX4" fmla="*/ 0 w 3936847"/>
              <a:gd name="connsiteY4" fmla="*/ 0 h 5844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36847" h="584421">
                <a:moveTo>
                  <a:pt x="0" y="0"/>
                </a:moveTo>
                <a:lnTo>
                  <a:pt x="3936847" y="0"/>
                </a:lnTo>
                <a:lnTo>
                  <a:pt x="3936847" y="584421"/>
                </a:lnTo>
                <a:lnTo>
                  <a:pt x="0" y="584421"/>
                </a:lnTo>
                <a:lnTo>
                  <a:pt x="0" y="0"/>
                </a:lnTo>
                <a:close/>
              </a:path>
            </a:pathLst>
          </a:custGeom>
          <a:solidFill>
            <a:srgbClr val="FF0000"/>
          </a:solidFill>
          <a:ln>
            <a:noFill/>
          </a:ln>
        </p:spPr>
        <p:style>
          <a:lnRef idx="2">
            <a:schemeClr val="accent2">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142240" tIns="81280" rIns="142240" bIns="81280" numCol="1" spcCol="1270" anchor="ctr" anchorCtr="0">
            <a:noAutofit/>
          </a:bodyPr>
          <a:lstStyle/>
          <a:p>
            <a:pPr lvl="0" algn="ctr" defTabSz="889000" rtl="0">
              <a:lnSpc>
                <a:spcPct val="90000"/>
              </a:lnSpc>
              <a:spcBef>
                <a:spcPct val="0"/>
              </a:spcBef>
              <a:spcAft>
                <a:spcPct val="35000"/>
              </a:spcAft>
            </a:pPr>
            <a:r>
              <a:rPr lang="zh-CN" altLang="en-US" sz="2400" b="1" kern="1200" dirty="0">
                <a:latin typeface="黑体" panose="02010609060101010101" pitchFamily="49" charset="-122"/>
                <a:ea typeface="黑体" panose="02010609060101010101" pitchFamily="49" charset="-122"/>
              </a:rPr>
              <a:t>晋察冀根据地</a:t>
            </a:r>
            <a:endParaRPr lang="zh-CN" altLang="en-US" sz="2400" b="1" kern="1200" dirty="0">
              <a:latin typeface="黑体" panose="02010609060101010101" pitchFamily="49" charset="-122"/>
              <a:ea typeface="黑体" panose="02010609060101010101" pitchFamily="49" charset="-122"/>
            </a:endParaRPr>
          </a:p>
        </p:txBody>
      </p:sp>
      <p:sp>
        <p:nvSpPr>
          <p:cNvPr id="5" name="任意多边形 4"/>
          <p:cNvSpPr/>
          <p:nvPr/>
        </p:nvSpPr>
        <p:spPr>
          <a:xfrm>
            <a:off x="323528" y="847737"/>
            <a:ext cx="8496944" cy="1796021"/>
          </a:xfrm>
          <a:custGeom>
            <a:avLst/>
            <a:gdLst>
              <a:gd name="connsiteX0" fmla="*/ 0 w 3936847"/>
              <a:gd name="connsiteY0" fmla="*/ 0 h 2717550"/>
              <a:gd name="connsiteX1" fmla="*/ 3936847 w 3936847"/>
              <a:gd name="connsiteY1" fmla="*/ 0 h 2717550"/>
              <a:gd name="connsiteX2" fmla="*/ 3936847 w 3936847"/>
              <a:gd name="connsiteY2" fmla="*/ 2717550 h 2717550"/>
              <a:gd name="connsiteX3" fmla="*/ 0 w 3936847"/>
              <a:gd name="connsiteY3" fmla="*/ 2717550 h 2717550"/>
              <a:gd name="connsiteX4" fmla="*/ 0 w 3936847"/>
              <a:gd name="connsiteY4" fmla="*/ 0 h 2717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36847" h="2717550">
                <a:moveTo>
                  <a:pt x="0" y="0"/>
                </a:moveTo>
                <a:lnTo>
                  <a:pt x="3936847" y="0"/>
                </a:lnTo>
                <a:lnTo>
                  <a:pt x="3936847" y="2717550"/>
                </a:lnTo>
                <a:lnTo>
                  <a:pt x="0" y="2717550"/>
                </a:lnTo>
                <a:lnTo>
                  <a:pt x="0" y="0"/>
                </a:lnTo>
                <a:close/>
              </a:path>
            </a:pathLst>
          </a:custGeom>
          <a:noFill/>
          <a:ln>
            <a:noFill/>
          </a:ln>
        </p:spPr>
        <p:style>
          <a:lnRef idx="2">
            <a:schemeClr val="accent2">
              <a:tint val="40000"/>
              <a:alpha val="90000"/>
              <a:hueOff val="0"/>
              <a:satOff val="0"/>
              <a:lumOff val="0"/>
              <a:alphaOff val="0"/>
            </a:schemeClr>
          </a:lnRef>
          <a:fillRef idx="1">
            <a:schemeClr val="accent2">
              <a:tint val="40000"/>
              <a:alpha val="90000"/>
              <a:hueOff val="0"/>
              <a:satOff val="0"/>
              <a:lumOff val="0"/>
              <a:alphaOff val="0"/>
            </a:schemeClr>
          </a:fillRef>
          <a:effectRef idx="0">
            <a:schemeClr val="accent2">
              <a:tint val="40000"/>
              <a:alpha val="90000"/>
              <a:hueOff val="0"/>
              <a:satOff val="0"/>
              <a:lumOff val="0"/>
              <a:alphaOff val="0"/>
            </a:schemeClr>
          </a:effectRef>
          <a:fontRef idx="minor">
            <a:schemeClr val="dk1">
              <a:hueOff val="0"/>
              <a:satOff val="0"/>
              <a:lumOff val="0"/>
              <a:alphaOff val="0"/>
            </a:schemeClr>
          </a:fontRef>
        </p:style>
        <p:txBody>
          <a:bodyPr spcFirstLastPara="0" vert="horz" wrap="square" lIns="96012" tIns="96012" rIns="128016" bIns="144018" numCol="1" spcCol="1270" anchor="t" anchorCtr="0">
            <a:noAutofit/>
          </a:bodyPr>
          <a:lstStyle/>
          <a:p>
            <a:pPr marL="0" lvl="1" indent="444500" defTabSz="800100">
              <a:lnSpc>
                <a:spcPct val="90000"/>
              </a:lnSpc>
              <a:spcBef>
                <a:spcPct val="0"/>
              </a:spcBef>
              <a:spcAft>
                <a:spcPct val="15000"/>
              </a:spcAft>
            </a:pPr>
            <a:r>
              <a:rPr lang="zh-CN" altLang="en-US" sz="2400" b="1" dirty="0" smtClean="0">
                <a:latin typeface="楷体" panose="02010609060101010101" pitchFamily="49" charset="-122"/>
                <a:ea typeface="楷体" panose="02010609060101010101" pitchFamily="49" charset="-122"/>
              </a:rPr>
              <a:t> 晋察冀</a:t>
            </a:r>
            <a:r>
              <a:rPr lang="zh-CN" altLang="en-US" sz="2400" b="1" dirty="0">
                <a:latin typeface="楷体" panose="02010609060101010101" pitchFamily="49" charset="-122"/>
                <a:ea typeface="楷体" panose="02010609060101010101" pitchFamily="49" charset="-122"/>
              </a:rPr>
              <a:t>根据地</a:t>
            </a:r>
            <a:r>
              <a:rPr lang="zh-CN" sz="2400" b="1" kern="1200" dirty="0" smtClean="0">
                <a:latin typeface="楷体" panose="02010609060101010101" pitchFamily="49" charset="-122"/>
                <a:ea typeface="楷体" panose="02010609060101010101" pitchFamily="49" charset="-122"/>
              </a:rPr>
              <a:t>是</a:t>
            </a:r>
            <a:r>
              <a:rPr lang="zh-CN" altLang="en-US" sz="2400" b="1" kern="1200" dirty="0" smtClean="0">
                <a:latin typeface="楷体" panose="02010609060101010101" pitchFamily="49" charset="-122"/>
                <a:ea typeface="楷体" panose="02010609060101010101" pitchFamily="49" charset="-122"/>
              </a:rPr>
              <a:t>抗日战争时期</a:t>
            </a:r>
            <a:r>
              <a:rPr lang="zh-CN" sz="2400" b="1" kern="1200" dirty="0" smtClean="0">
                <a:latin typeface="楷体" panose="02010609060101010101" pitchFamily="49" charset="-122"/>
                <a:ea typeface="楷体" panose="02010609060101010101" pitchFamily="49" charset="-122"/>
              </a:rPr>
              <a:t>中国共产党</a:t>
            </a:r>
            <a:r>
              <a:rPr lang="zh-CN" altLang="en-US" sz="2400" b="1" dirty="0" smtClean="0">
                <a:latin typeface="楷体" panose="02010609060101010101" pitchFamily="49" charset="-122"/>
                <a:ea typeface="楷体" panose="02010609060101010101" pitchFamily="49" charset="-122"/>
              </a:rPr>
              <a:t>领导的敌后抗日根据地之一</a:t>
            </a:r>
            <a:r>
              <a:rPr lang="zh-CN" sz="2400" b="1" kern="1200" dirty="0" smtClean="0">
                <a:latin typeface="楷体" panose="02010609060101010101" pitchFamily="49" charset="-122"/>
                <a:ea typeface="楷体" panose="02010609060101010101" pitchFamily="49" charset="-122"/>
              </a:rPr>
              <a:t>。</a:t>
            </a:r>
            <a:r>
              <a:rPr lang="zh-CN" sz="2400" b="1" kern="1200" dirty="0">
                <a:latin typeface="楷体" panose="02010609060101010101" pitchFamily="49" charset="-122"/>
                <a:ea typeface="楷体" panose="02010609060101010101" pitchFamily="49" charset="-122"/>
              </a:rPr>
              <a:t>地处同蒲路以东，正太、石德路以北，张家口、多伦、宁城、锦州一线以南，东临渤海，以山西东北部和河北的冀中、冀东为主。区内除冀中大平原外，大多是山岳地带。</a:t>
            </a:r>
            <a:endParaRPr lang="zh-CN" sz="2400" b="1" kern="1200" dirty="0">
              <a:latin typeface="楷体" panose="02010609060101010101" pitchFamily="49" charset="-122"/>
              <a:ea typeface="楷体" panose="02010609060101010101" pitchFamily="49" charset="-122"/>
            </a:endParaRPr>
          </a:p>
        </p:txBody>
      </p:sp>
      <p:sp>
        <p:nvSpPr>
          <p:cNvPr id="6" name="任意多边形 5"/>
          <p:cNvSpPr/>
          <p:nvPr/>
        </p:nvSpPr>
        <p:spPr>
          <a:xfrm>
            <a:off x="3538780" y="2499468"/>
            <a:ext cx="1800200" cy="584421"/>
          </a:xfrm>
          <a:custGeom>
            <a:avLst/>
            <a:gdLst>
              <a:gd name="connsiteX0" fmla="*/ 0 w 3936847"/>
              <a:gd name="connsiteY0" fmla="*/ 0 h 584421"/>
              <a:gd name="connsiteX1" fmla="*/ 3936847 w 3936847"/>
              <a:gd name="connsiteY1" fmla="*/ 0 h 584421"/>
              <a:gd name="connsiteX2" fmla="*/ 3936847 w 3936847"/>
              <a:gd name="connsiteY2" fmla="*/ 584421 h 584421"/>
              <a:gd name="connsiteX3" fmla="*/ 0 w 3936847"/>
              <a:gd name="connsiteY3" fmla="*/ 584421 h 584421"/>
              <a:gd name="connsiteX4" fmla="*/ 0 w 3936847"/>
              <a:gd name="connsiteY4" fmla="*/ 0 h 5844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36847" h="584421">
                <a:moveTo>
                  <a:pt x="0" y="0"/>
                </a:moveTo>
                <a:lnTo>
                  <a:pt x="3936847" y="0"/>
                </a:lnTo>
                <a:lnTo>
                  <a:pt x="3936847" y="584421"/>
                </a:lnTo>
                <a:lnTo>
                  <a:pt x="0" y="584421"/>
                </a:lnTo>
                <a:lnTo>
                  <a:pt x="0" y="0"/>
                </a:lnTo>
                <a:close/>
              </a:path>
            </a:pathLst>
          </a:custGeom>
          <a:solidFill>
            <a:srgbClr val="0070C0"/>
          </a:solidFill>
          <a:ln>
            <a:noFill/>
          </a:ln>
        </p:spPr>
        <p:style>
          <a:lnRef idx="2">
            <a:schemeClr val="accent3">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txBody>
          <a:bodyPr spcFirstLastPara="0" vert="horz" wrap="square" lIns="142240" tIns="81280" rIns="142240" bIns="81280" numCol="1" spcCol="1270" anchor="ctr" anchorCtr="0">
            <a:noAutofit/>
          </a:bodyPr>
          <a:lstStyle/>
          <a:p>
            <a:pPr lvl="0" algn="ctr" defTabSz="889000" rtl="0">
              <a:lnSpc>
                <a:spcPct val="90000"/>
              </a:lnSpc>
              <a:spcBef>
                <a:spcPct val="0"/>
              </a:spcBef>
              <a:spcAft>
                <a:spcPct val="35000"/>
              </a:spcAft>
            </a:pPr>
            <a:r>
              <a:rPr lang="zh-CN" altLang="en-US" sz="2400" b="1" kern="1200" dirty="0"/>
              <a:t>游击战争</a:t>
            </a:r>
            <a:endParaRPr lang="zh-CN" altLang="en-US" sz="2400" b="1" kern="1200" dirty="0"/>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4"/>
          <p:cNvSpPr txBox="1"/>
          <p:nvPr/>
        </p:nvSpPr>
        <p:spPr>
          <a:xfrm>
            <a:off x="1091251" y="1778352"/>
            <a:ext cx="7421584" cy="2456057"/>
          </a:xfrm>
          <a:prstGeom prst="rect">
            <a:avLst/>
          </a:prstGeom>
          <a:noFill/>
        </p:spPr>
        <p:txBody>
          <a:bodyPr wrap="square" rtlCol="0">
            <a:spAutoFit/>
          </a:bodyPr>
          <a:lstStyle/>
          <a:p>
            <a:pPr>
              <a:lnSpc>
                <a:spcPct val="120000"/>
              </a:lnSpc>
            </a:pPr>
            <a:r>
              <a:rPr lang="zh-CN" altLang="en-US" sz="3200" b="1" dirty="0" smtClean="0">
                <a:latin typeface="宋体" panose="02010600030101010101" pitchFamily="2" charset="-122"/>
                <a:ea typeface="宋体" panose="02010600030101010101" pitchFamily="2" charset="-122"/>
              </a:rPr>
              <a:t>    </a:t>
            </a:r>
            <a:r>
              <a:rPr lang="en-US" altLang="zh-CN" sz="3200" b="1" dirty="0" smtClean="0">
                <a:latin typeface="宋体" panose="02010600030101010101" pitchFamily="2" charset="-122"/>
                <a:ea typeface="宋体" panose="02010600030101010101" pitchFamily="2" charset="-122"/>
              </a:rPr>
              <a:t>1.</a:t>
            </a:r>
            <a:r>
              <a:rPr lang="zh-CN" altLang="en-US" sz="3200" b="1" dirty="0" smtClean="0">
                <a:latin typeface="宋体" panose="02010600030101010101" pitchFamily="2" charset="-122"/>
                <a:ea typeface="宋体" panose="02010600030101010101" pitchFamily="2" charset="-122"/>
              </a:rPr>
              <a:t>默读第</a:t>
            </a:r>
            <a:r>
              <a:rPr lang="en-US" altLang="zh-CN" sz="3200" b="1" dirty="0" smtClean="0">
                <a:latin typeface="宋体" panose="02010600030101010101" pitchFamily="2" charset="-122"/>
                <a:ea typeface="宋体" panose="02010600030101010101" pitchFamily="2" charset="-122"/>
              </a:rPr>
              <a:t>2</a:t>
            </a:r>
            <a:r>
              <a:rPr lang="zh-CN" altLang="en-US" sz="3200" b="1" dirty="0" smtClean="0">
                <a:latin typeface="宋体" panose="02010600030101010101" pitchFamily="2" charset="-122"/>
                <a:ea typeface="宋体" panose="02010600030101010101" pitchFamily="2" charset="-122"/>
              </a:rPr>
              <a:t>自然段，用“</a:t>
            </a:r>
            <a:r>
              <a:rPr lang="zh-CN" altLang="en-US" sz="3200" b="1" u="sng" dirty="0" smtClean="0">
                <a:latin typeface="宋体" panose="02010600030101010101" pitchFamily="2" charset="-122"/>
                <a:ea typeface="宋体" panose="02010600030101010101" pitchFamily="2" charset="-122"/>
              </a:rPr>
              <a:t>   </a:t>
            </a:r>
            <a:r>
              <a:rPr lang="zh-CN" altLang="en-US" sz="3200" b="1" dirty="0" smtClean="0">
                <a:latin typeface="宋体" panose="02010600030101010101" pitchFamily="2" charset="-122"/>
                <a:ea typeface="宋体" panose="02010600030101010101" pitchFamily="2" charset="-122"/>
              </a:rPr>
              <a:t>”画出具体描写五位战士痛击敌人的句子。</a:t>
            </a:r>
            <a:endParaRPr lang="en-US" altLang="zh-CN" sz="3200" b="1" dirty="0" smtClean="0">
              <a:latin typeface="宋体" panose="02010600030101010101" pitchFamily="2" charset="-122"/>
              <a:ea typeface="宋体" panose="02010600030101010101" pitchFamily="2" charset="-122"/>
            </a:endParaRPr>
          </a:p>
          <a:p>
            <a:pPr>
              <a:lnSpc>
                <a:spcPct val="120000"/>
              </a:lnSpc>
            </a:pPr>
            <a:r>
              <a:rPr lang="en-US" altLang="zh-CN" sz="3200" b="1" dirty="0">
                <a:latin typeface="宋体" panose="02010600030101010101" pitchFamily="2" charset="-122"/>
                <a:ea typeface="宋体" panose="02010600030101010101" pitchFamily="2" charset="-122"/>
              </a:rPr>
              <a:t> </a:t>
            </a:r>
            <a:r>
              <a:rPr lang="en-US" altLang="zh-CN" sz="3200" b="1" dirty="0" smtClean="0">
                <a:latin typeface="宋体" panose="02010600030101010101" pitchFamily="2" charset="-122"/>
                <a:ea typeface="宋体" panose="02010600030101010101" pitchFamily="2" charset="-122"/>
              </a:rPr>
              <a:t>   2.</a:t>
            </a:r>
            <a:r>
              <a:rPr lang="zh-CN" altLang="en-US" sz="3200" b="1" dirty="0" smtClean="0">
                <a:latin typeface="宋体" panose="02010600030101010101" pitchFamily="2" charset="-122"/>
                <a:ea typeface="宋体" panose="02010600030101010101" pitchFamily="2" charset="-122"/>
              </a:rPr>
              <a:t>圈一圈句子中描写人物动作、神态的词语。</a:t>
            </a:r>
            <a:endParaRPr lang="zh-CN" altLang="en-US" sz="3200" b="1" dirty="0">
              <a:latin typeface="宋体" panose="02010600030101010101" pitchFamily="2" charset="-122"/>
              <a:ea typeface="宋体" panose="02010600030101010101" pitchFamily="2" charset="-122"/>
            </a:endParaRPr>
          </a:p>
        </p:txBody>
      </p:sp>
      <p:pic>
        <p:nvPicPr>
          <p:cNvPr id="3" name="Picture 2" descr="E:\本地磁盘F\全是宝贝啊\苹果、土豆等形象\8224437086c03fd917e58e58abba5f4.jpg"/>
          <p:cNvPicPr>
            <a:picLocks noChangeAspect="1" noChangeArrowheads="1"/>
          </p:cNvPicPr>
          <p:nvPr/>
        </p:nvPicPr>
        <p:blipFill>
          <a:blip r:embed="rId1"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flipH="1">
            <a:off x="1242687" y="1599009"/>
            <a:ext cx="642377" cy="891815"/>
          </a:xfrm>
          <a:prstGeom prst="rect">
            <a:avLst/>
          </a:prstGeom>
          <a:noFill/>
          <a:extLst>
            <a:ext uri="{909E8E84-426E-40DD-AFC4-6F175D3DCCD1}">
              <a14:hiddenFill xmlns:a14="http://schemas.microsoft.com/office/drawing/2010/main">
                <a:solidFill>
                  <a:srgbClr val="FFFFFF"/>
                </a:solidFill>
              </a14:hiddenFill>
            </a:ext>
          </a:extLst>
        </p:spPr>
      </p:pic>
      <p:grpSp>
        <p:nvGrpSpPr>
          <p:cNvPr id="4" name="组合 3"/>
          <p:cNvGrpSpPr/>
          <p:nvPr/>
        </p:nvGrpSpPr>
        <p:grpSpPr>
          <a:xfrm>
            <a:off x="195724" y="576064"/>
            <a:ext cx="2736302" cy="1152128"/>
            <a:chOff x="590149" y="1521371"/>
            <a:chExt cx="2189041" cy="937544"/>
          </a:xfrm>
        </p:grpSpPr>
        <p:sp>
          <p:nvSpPr>
            <p:cNvPr id="5" name="文本框 7"/>
            <p:cNvSpPr txBox="1"/>
            <p:nvPr/>
          </p:nvSpPr>
          <p:spPr>
            <a:xfrm>
              <a:off x="1195014" y="1784612"/>
              <a:ext cx="1584176" cy="526485"/>
            </a:xfrm>
            <a:prstGeom prst="roundRect">
              <a:avLst/>
            </a:prstGeom>
            <a:noFill/>
            <a:ln w="19050">
              <a:solidFill>
                <a:schemeClr val="accent3">
                  <a:lumMod val="50000"/>
                </a:schemeClr>
              </a:solidFill>
            </a:ln>
          </p:spPr>
          <p:txBody>
            <a:bodyPr wrap="square" rtlCol="0">
              <a:spAutoFit/>
            </a:bodyPr>
            <a:lstStyle/>
            <a:p>
              <a:pPr lvl="0" algn="ctr"/>
              <a:r>
                <a:rPr lang="zh-CN" altLang="en-US" sz="3200" b="1" dirty="0">
                  <a:latin typeface="黑体" panose="02010609060101010101" pitchFamily="49" charset="-122"/>
                  <a:ea typeface="黑体" panose="02010609060101010101" pitchFamily="49" charset="-122"/>
                </a:rPr>
                <a:t>自主学习</a:t>
              </a:r>
              <a:endParaRPr kumimoji="0" lang="zh-CN" altLang="en-US" sz="3200" b="1" i="0" u="none" strike="noStrike" kern="1200" cap="none" spc="0" normalizeH="0" baseline="0" noProof="0" dirty="0">
                <a:ln>
                  <a:noFill/>
                </a:ln>
                <a:effectLst/>
                <a:uLnTx/>
                <a:uFillTx/>
                <a:latin typeface="黑体" panose="02010609060101010101" pitchFamily="49" charset="-122"/>
                <a:ea typeface="黑体" panose="02010609060101010101" pitchFamily="49" charset="-122"/>
              </a:endParaRPr>
            </a:p>
          </p:txBody>
        </p:sp>
        <p:pic>
          <p:nvPicPr>
            <p:cNvPr id="6" name="Picture 3" descr="https://timgsa.baidu.com/timg?image&amp;quality=80&amp;size=b9999_10000&amp;sec=1564661228970&amp;di=80439a8e5dc7f7a81aa206ca0148b991&amp;imgtype=0&amp;src=http%3A%2F%2Fku.90sjimg.com%2Felement_origin_min_pic%2F16%2F11%2F26%2F1aadfa254caf57802d14a23dd7d48b76.jpg"/>
            <p:cNvPicPr>
              <a:picLocks noChangeAspect="1" noChangeArrowheads="1"/>
            </p:cNvPicPr>
            <p:nvPr/>
          </p:nvPicPr>
          <p:blipFill>
            <a:blip r:embed="rId2" cstate="print">
              <a:clrChange>
                <a:clrFrom>
                  <a:srgbClr val="F6F6F6"/>
                </a:clrFrom>
                <a:clrTo>
                  <a:srgbClr val="F6F6F6">
                    <a:alpha val="0"/>
                  </a:srgbClr>
                </a:clrTo>
              </a:clrChange>
            </a:blip>
            <a:srcRect/>
            <a:stretch>
              <a:fillRect/>
            </a:stretch>
          </p:blipFill>
          <p:spPr bwMode="auto">
            <a:xfrm>
              <a:off x="590149" y="1521371"/>
              <a:ext cx="936104" cy="937544"/>
            </a:xfrm>
            <a:prstGeom prst="rect">
              <a:avLst/>
            </a:prstGeom>
            <a:noFill/>
          </p:spPr>
        </p:pic>
      </p:grpSp>
      <p:sp>
        <p:nvSpPr>
          <p:cNvPr id="7" name="对话气泡: 圆角矩形 14"/>
          <p:cNvSpPr/>
          <p:nvPr/>
        </p:nvSpPr>
        <p:spPr>
          <a:xfrm>
            <a:off x="3491880" y="123478"/>
            <a:ext cx="1944216" cy="648072"/>
          </a:xfrm>
          <a:prstGeom prst="wedgeRoundRectCallout">
            <a:avLst>
              <a:gd name="adj1" fmla="val 21164"/>
              <a:gd name="adj2" fmla="val 38273"/>
              <a:gd name="adj3" fmla="val 16667"/>
            </a:avLst>
          </a:prstGeom>
          <a:solidFill>
            <a:srgbClr val="0070C0"/>
          </a:solidFill>
          <a:ln w="25400">
            <a:noFill/>
          </a:ln>
          <a:effectLst/>
        </p:spPr>
        <p:style>
          <a:lnRef idx="2">
            <a:schemeClr val="accent1"/>
          </a:lnRef>
          <a:fillRef idx="1">
            <a:schemeClr val="lt1"/>
          </a:fillRef>
          <a:effectRef idx="0">
            <a:schemeClr val="accent1"/>
          </a:effectRef>
          <a:fontRef idx="minor">
            <a:schemeClr val="dk1"/>
          </a:fontRef>
        </p:style>
        <p:txBody>
          <a:bodyPr rtlCol="0" anchor="ctr"/>
          <a:lstStyle/>
          <a:p>
            <a:pPr algn="ctr"/>
            <a:r>
              <a:rPr lang="zh-CN" altLang="en-US" sz="3200" dirty="0" smtClean="0">
                <a:solidFill>
                  <a:schemeClr val="bg1"/>
                </a:solidFill>
                <a:latin typeface="黑体" panose="02010609060101010101" pitchFamily="49" charset="-122"/>
                <a:ea typeface="黑体" panose="02010609060101010101" pitchFamily="49" charset="-122"/>
              </a:rPr>
              <a:t>痛击敌人</a:t>
            </a:r>
            <a:endParaRPr lang="zh-CN" altLang="en-US" sz="3200" dirty="0">
              <a:solidFill>
                <a:schemeClr val="bg1"/>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775274" y="699542"/>
            <a:ext cx="7513786" cy="32435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3" name="直接连接符 2"/>
          <p:cNvCxnSpPr/>
          <p:nvPr/>
        </p:nvCxnSpPr>
        <p:spPr>
          <a:xfrm>
            <a:off x="5167762" y="1923678"/>
            <a:ext cx="2592288"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1207322" y="2321308"/>
            <a:ext cx="6552728" cy="36196"/>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0" name="圆角矩形 15"/>
          <p:cNvSpPr/>
          <p:nvPr/>
        </p:nvSpPr>
        <p:spPr>
          <a:xfrm>
            <a:off x="6319890" y="1584476"/>
            <a:ext cx="504056" cy="320031"/>
          </a:xfrm>
          <a:prstGeom prst="round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SG" altLang="en-US" sz="1350" dirty="0">
              <a:solidFill>
                <a:srgbClr val="0066FF"/>
              </a:solidFill>
            </a:endParaRPr>
          </a:p>
        </p:txBody>
      </p:sp>
      <p:sp>
        <p:nvSpPr>
          <p:cNvPr id="11" name="圆角矩形 15"/>
          <p:cNvSpPr/>
          <p:nvPr/>
        </p:nvSpPr>
        <p:spPr>
          <a:xfrm>
            <a:off x="4159650" y="1979620"/>
            <a:ext cx="864096" cy="320031"/>
          </a:xfrm>
          <a:prstGeom prst="round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SG" altLang="en-US" sz="1350" dirty="0">
              <a:solidFill>
                <a:srgbClr val="0066FF"/>
              </a:solidFill>
            </a:endParaRPr>
          </a:p>
        </p:txBody>
      </p:sp>
      <p:cxnSp>
        <p:nvCxnSpPr>
          <p:cNvPr id="15" name="直接连接符 14"/>
          <p:cNvCxnSpPr/>
          <p:nvPr/>
        </p:nvCxnSpPr>
        <p:spPr>
          <a:xfrm>
            <a:off x="1207322" y="2715766"/>
            <a:ext cx="6552728"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7" name="圆角矩形 15"/>
          <p:cNvSpPr/>
          <p:nvPr/>
        </p:nvSpPr>
        <p:spPr>
          <a:xfrm>
            <a:off x="7472018" y="1961919"/>
            <a:ext cx="288032" cy="320031"/>
          </a:xfrm>
          <a:prstGeom prst="round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SG" altLang="en-US" sz="1350" dirty="0">
              <a:solidFill>
                <a:srgbClr val="FF0000"/>
              </a:solidFill>
            </a:endParaRPr>
          </a:p>
        </p:txBody>
      </p:sp>
      <p:sp>
        <p:nvSpPr>
          <p:cNvPr id="18" name="圆角矩形 15"/>
          <p:cNvSpPr/>
          <p:nvPr/>
        </p:nvSpPr>
        <p:spPr>
          <a:xfrm>
            <a:off x="1207322" y="2357504"/>
            <a:ext cx="748592" cy="320031"/>
          </a:xfrm>
          <a:prstGeom prst="round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SG" altLang="en-US" sz="1350" dirty="0">
              <a:solidFill>
                <a:srgbClr val="FF0000"/>
              </a:solidFill>
            </a:endParaRPr>
          </a:p>
        </p:txBody>
      </p:sp>
      <p:sp>
        <p:nvSpPr>
          <p:cNvPr id="19" name="圆角矩形 15"/>
          <p:cNvSpPr/>
          <p:nvPr/>
        </p:nvSpPr>
        <p:spPr>
          <a:xfrm>
            <a:off x="4802704" y="2368963"/>
            <a:ext cx="941122" cy="320031"/>
          </a:xfrm>
          <a:prstGeom prst="round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SG" altLang="en-US" sz="1350" dirty="0">
              <a:solidFill>
                <a:srgbClr val="0066FF"/>
              </a:solidFill>
            </a:endParaRPr>
          </a:p>
        </p:txBody>
      </p:sp>
      <p:cxnSp>
        <p:nvCxnSpPr>
          <p:cNvPr id="23" name="直接连接符 22"/>
          <p:cNvCxnSpPr/>
          <p:nvPr/>
        </p:nvCxnSpPr>
        <p:spPr>
          <a:xfrm>
            <a:off x="1207322" y="3075806"/>
            <a:ext cx="6552728"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25" name="圆角矩形 15"/>
          <p:cNvSpPr/>
          <p:nvPr/>
        </p:nvSpPr>
        <p:spPr>
          <a:xfrm>
            <a:off x="2564419" y="2752782"/>
            <a:ext cx="941122" cy="320031"/>
          </a:xfrm>
          <a:prstGeom prst="round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SG" altLang="en-US" sz="1350" dirty="0">
              <a:solidFill>
                <a:srgbClr val="0066FF"/>
              </a:solidFill>
            </a:endParaRPr>
          </a:p>
        </p:txBody>
      </p:sp>
      <p:cxnSp>
        <p:nvCxnSpPr>
          <p:cNvPr id="30" name="直接连接符 29"/>
          <p:cNvCxnSpPr/>
          <p:nvPr/>
        </p:nvCxnSpPr>
        <p:spPr>
          <a:xfrm>
            <a:off x="1207322" y="3511027"/>
            <a:ext cx="5364596"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35" name="圆角矩形 15"/>
          <p:cNvSpPr/>
          <p:nvPr/>
        </p:nvSpPr>
        <p:spPr>
          <a:xfrm>
            <a:off x="2564418" y="3108560"/>
            <a:ext cx="1163183" cy="320031"/>
          </a:xfrm>
          <a:prstGeom prst="round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SG" altLang="en-US" sz="1350" dirty="0">
              <a:solidFill>
                <a:srgbClr val="0066FF"/>
              </a:solidFill>
            </a:endParaRPr>
          </a:p>
        </p:txBody>
      </p:sp>
      <p:sp>
        <p:nvSpPr>
          <p:cNvPr id="36" name="圆角矩形 15"/>
          <p:cNvSpPr/>
          <p:nvPr/>
        </p:nvSpPr>
        <p:spPr>
          <a:xfrm>
            <a:off x="3871618" y="3118988"/>
            <a:ext cx="941122" cy="320031"/>
          </a:xfrm>
          <a:prstGeom prst="round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SG" altLang="en-US" sz="1350" dirty="0">
              <a:solidFill>
                <a:srgbClr val="0066FF"/>
              </a:solidFill>
            </a:endParaRPr>
          </a:p>
        </p:txBody>
      </p:sp>
      <p:sp>
        <p:nvSpPr>
          <p:cNvPr id="29" name="圆角矩形 15"/>
          <p:cNvSpPr/>
          <p:nvPr/>
        </p:nvSpPr>
        <p:spPr>
          <a:xfrm>
            <a:off x="7011458" y="1584475"/>
            <a:ext cx="748592" cy="320031"/>
          </a:xfrm>
          <a:prstGeom prst="round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SG" altLang="en-US" sz="1350" dirty="0">
              <a:solidFill>
                <a:srgbClr val="FF0000"/>
              </a:solidFill>
            </a:endParaRPr>
          </a:p>
        </p:txBody>
      </p:sp>
      <p:sp>
        <p:nvSpPr>
          <p:cNvPr id="31" name="圆角矩形 15"/>
          <p:cNvSpPr/>
          <p:nvPr/>
        </p:nvSpPr>
        <p:spPr>
          <a:xfrm>
            <a:off x="1187624" y="1963687"/>
            <a:ext cx="288032" cy="320031"/>
          </a:xfrm>
          <a:prstGeom prst="round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SG" altLang="en-US" sz="1350" dirty="0">
              <a:solidFill>
                <a:srgbClr val="FF0000"/>
              </a:solidFill>
            </a:endParaRPr>
          </a:p>
        </p:txBody>
      </p:sp>
      <p:sp>
        <p:nvSpPr>
          <p:cNvPr id="32" name="圆角矩形 15"/>
          <p:cNvSpPr/>
          <p:nvPr/>
        </p:nvSpPr>
        <p:spPr>
          <a:xfrm>
            <a:off x="5023746" y="3136416"/>
            <a:ext cx="1348454" cy="320031"/>
          </a:xfrm>
          <a:prstGeom prst="round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SG" altLang="en-US" sz="1350" dirty="0">
              <a:solidFill>
                <a:srgbClr val="0066FF"/>
              </a:solidFill>
            </a:endParaRPr>
          </a:p>
        </p:txBody>
      </p:sp>
      <p:sp>
        <p:nvSpPr>
          <p:cNvPr id="33" name="圆角矩形 32"/>
          <p:cNvSpPr/>
          <p:nvPr/>
        </p:nvSpPr>
        <p:spPr>
          <a:xfrm>
            <a:off x="45598" y="1296443"/>
            <a:ext cx="1161723" cy="576064"/>
          </a:xfrm>
          <a:prstGeom prst="roundRect">
            <a:avLst/>
          </a:prstGeom>
          <a:solidFill>
            <a:srgbClr val="FF0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685800" rtl="0" eaLnBrk="1" latinLnBrk="0" hangingPunct="1">
              <a:defRPr sz="1400" kern="1200">
                <a:solidFill>
                  <a:schemeClr val="lt1"/>
                </a:solidFill>
                <a:latin typeface="+mn-lt"/>
                <a:ea typeface="+mn-ea"/>
                <a:cs typeface="+mn-cs"/>
              </a:defRPr>
            </a:lvl1pPr>
            <a:lvl2pPr marL="342900" algn="l" defTabSz="685800" rtl="0" eaLnBrk="1" latinLnBrk="0" hangingPunct="1">
              <a:defRPr sz="1400" kern="1200">
                <a:solidFill>
                  <a:schemeClr val="lt1"/>
                </a:solidFill>
                <a:latin typeface="+mn-lt"/>
                <a:ea typeface="+mn-ea"/>
                <a:cs typeface="+mn-cs"/>
              </a:defRPr>
            </a:lvl2pPr>
            <a:lvl3pPr marL="685800" algn="l" defTabSz="685800" rtl="0" eaLnBrk="1" latinLnBrk="0" hangingPunct="1">
              <a:defRPr sz="1400" kern="1200">
                <a:solidFill>
                  <a:schemeClr val="lt1"/>
                </a:solidFill>
                <a:latin typeface="+mn-lt"/>
                <a:ea typeface="+mn-ea"/>
                <a:cs typeface="+mn-cs"/>
              </a:defRPr>
            </a:lvl3pPr>
            <a:lvl4pPr marL="1028700" algn="l" defTabSz="685800" rtl="0" eaLnBrk="1" latinLnBrk="0" hangingPunct="1">
              <a:defRPr sz="1400" kern="1200">
                <a:solidFill>
                  <a:schemeClr val="lt1"/>
                </a:solidFill>
                <a:latin typeface="+mn-lt"/>
                <a:ea typeface="+mn-ea"/>
                <a:cs typeface="+mn-cs"/>
              </a:defRPr>
            </a:lvl4pPr>
            <a:lvl5pPr marL="1371600" algn="l" defTabSz="685800" rtl="0" eaLnBrk="1" latinLnBrk="0" hangingPunct="1">
              <a:defRPr sz="1400" kern="1200">
                <a:solidFill>
                  <a:schemeClr val="lt1"/>
                </a:solidFill>
                <a:latin typeface="+mn-lt"/>
                <a:ea typeface="+mn-ea"/>
                <a:cs typeface="+mn-cs"/>
              </a:defRPr>
            </a:lvl5pPr>
            <a:lvl6pPr marL="1714500" algn="l" defTabSz="685800" rtl="0" eaLnBrk="1" latinLnBrk="0" hangingPunct="1">
              <a:defRPr sz="1400" kern="1200">
                <a:solidFill>
                  <a:schemeClr val="lt1"/>
                </a:solidFill>
                <a:latin typeface="+mn-lt"/>
                <a:ea typeface="+mn-ea"/>
                <a:cs typeface="+mn-cs"/>
              </a:defRPr>
            </a:lvl6pPr>
            <a:lvl7pPr marL="2057400" algn="l" defTabSz="685800" rtl="0" eaLnBrk="1" latinLnBrk="0" hangingPunct="1">
              <a:defRPr sz="1400" kern="1200">
                <a:solidFill>
                  <a:schemeClr val="lt1"/>
                </a:solidFill>
                <a:latin typeface="+mn-lt"/>
                <a:ea typeface="+mn-ea"/>
                <a:cs typeface="+mn-cs"/>
              </a:defRPr>
            </a:lvl7pPr>
            <a:lvl8pPr marL="2400300" algn="l" defTabSz="685800" rtl="0" eaLnBrk="1" latinLnBrk="0" hangingPunct="1">
              <a:defRPr sz="1400" kern="1200">
                <a:solidFill>
                  <a:schemeClr val="lt1"/>
                </a:solidFill>
                <a:latin typeface="+mn-lt"/>
                <a:ea typeface="+mn-ea"/>
                <a:cs typeface="+mn-cs"/>
              </a:defRPr>
            </a:lvl8pPr>
            <a:lvl9pPr marL="2743200" algn="l" defTabSz="685800" rtl="0" eaLnBrk="1" latinLnBrk="0" hangingPunct="1">
              <a:defRPr sz="1400" kern="1200">
                <a:solidFill>
                  <a:schemeClr val="lt1"/>
                </a:solidFill>
                <a:latin typeface="+mn-lt"/>
                <a:ea typeface="+mn-ea"/>
                <a:cs typeface="+mn-cs"/>
              </a:defRPr>
            </a:lvl9pPr>
          </a:lstStyle>
          <a:p>
            <a:pPr algn="ctr"/>
            <a:r>
              <a:rPr lang="zh-CN" altLang="en-US" sz="2800" b="1" dirty="0">
                <a:latin typeface="楷体" panose="02010609060101010101" pitchFamily="49" charset="-122"/>
                <a:ea typeface="楷体" panose="02010609060101010101" pitchFamily="49" charset="-122"/>
              </a:rPr>
              <a:t>动作</a:t>
            </a:r>
            <a:endParaRPr lang="zh-CN" altLang="en-US" sz="2800" b="1" dirty="0">
              <a:latin typeface="楷体" panose="02010609060101010101" pitchFamily="49" charset="-122"/>
              <a:ea typeface="楷体" panose="02010609060101010101" pitchFamily="49" charset="-122"/>
            </a:endParaRPr>
          </a:p>
        </p:txBody>
      </p:sp>
      <p:sp>
        <p:nvSpPr>
          <p:cNvPr id="34" name="圆角矩形 33"/>
          <p:cNvSpPr/>
          <p:nvPr/>
        </p:nvSpPr>
        <p:spPr>
          <a:xfrm>
            <a:off x="52945" y="2934963"/>
            <a:ext cx="1161723" cy="576064"/>
          </a:xfrm>
          <a:prstGeom prst="roundRect">
            <a:avLst/>
          </a:prstGeom>
          <a:solidFill>
            <a:srgbClr val="0070C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685800" rtl="0" eaLnBrk="1" latinLnBrk="0" hangingPunct="1">
              <a:defRPr sz="1400" kern="1200">
                <a:solidFill>
                  <a:schemeClr val="lt1"/>
                </a:solidFill>
                <a:latin typeface="+mn-lt"/>
                <a:ea typeface="+mn-ea"/>
                <a:cs typeface="+mn-cs"/>
              </a:defRPr>
            </a:lvl1pPr>
            <a:lvl2pPr marL="342900" algn="l" defTabSz="685800" rtl="0" eaLnBrk="1" latinLnBrk="0" hangingPunct="1">
              <a:defRPr sz="1400" kern="1200">
                <a:solidFill>
                  <a:schemeClr val="lt1"/>
                </a:solidFill>
                <a:latin typeface="+mn-lt"/>
                <a:ea typeface="+mn-ea"/>
                <a:cs typeface="+mn-cs"/>
              </a:defRPr>
            </a:lvl2pPr>
            <a:lvl3pPr marL="685800" algn="l" defTabSz="685800" rtl="0" eaLnBrk="1" latinLnBrk="0" hangingPunct="1">
              <a:defRPr sz="1400" kern="1200">
                <a:solidFill>
                  <a:schemeClr val="lt1"/>
                </a:solidFill>
                <a:latin typeface="+mn-lt"/>
                <a:ea typeface="+mn-ea"/>
                <a:cs typeface="+mn-cs"/>
              </a:defRPr>
            </a:lvl3pPr>
            <a:lvl4pPr marL="1028700" algn="l" defTabSz="685800" rtl="0" eaLnBrk="1" latinLnBrk="0" hangingPunct="1">
              <a:defRPr sz="1400" kern="1200">
                <a:solidFill>
                  <a:schemeClr val="lt1"/>
                </a:solidFill>
                <a:latin typeface="+mn-lt"/>
                <a:ea typeface="+mn-ea"/>
                <a:cs typeface="+mn-cs"/>
              </a:defRPr>
            </a:lvl4pPr>
            <a:lvl5pPr marL="1371600" algn="l" defTabSz="685800" rtl="0" eaLnBrk="1" latinLnBrk="0" hangingPunct="1">
              <a:defRPr sz="1400" kern="1200">
                <a:solidFill>
                  <a:schemeClr val="lt1"/>
                </a:solidFill>
                <a:latin typeface="+mn-lt"/>
                <a:ea typeface="+mn-ea"/>
                <a:cs typeface="+mn-cs"/>
              </a:defRPr>
            </a:lvl5pPr>
            <a:lvl6pPr marL="1714500" algn="l" defTabSz="685800" rtl="0" eaLnBrk="1" latinLnBrk="0" hangingPunct="1">
              <a:defRPr sz="1400" kern="1200">
                <a:solidFill>
                  <a:schemeClr val="lt1"/>
                </a:solidFill>
                <a:latin typeface="+mn-lt"/>
                <a:ea typeface="+mn-ea"/>
                <a:cs typeface="+mn-cs"/>
              </a:defRPr>
            </a:lvl6pPr>
            <a:lvl7pPr marL="2057400" algn="l" defTabSz="685800" rtl="0" eaLnBrk="1" latinLnBrk="0" hangingPunct="1">
              <a:defRPr sz="1400" kern="1200">
                <a:solidFill>
                  <a:schemeClr val="lt1"/>
                </a:solidFill>
                <a:latin typeface="+mn-lt"/>
                <a:ea typeface="+mn-ea"/>
                <a:cs typeface="+mn-cs"/>
              </a:defRPr>
            </a:lvl7pPr>
            <a:lvl8pPr marL="2400300" algn="l" defTabSz="685800" rtl="0" eaLnBrk="1" latinLnBrk="0" hangingPunct="1">
              <a:defRPr sz="1400" kern="1200">
                <a:solidFill>
                  <a:schemeClr val="lt1"/>
                </a:solidFill>
                <a:latin typeface="+mn-lt"/>
                <a:ea typeface="+mn-ea"/>
                <a:cs typeface="+mn-cs"/>
              </a:defRPr>
            </a:lvl8pPr>
            <a:lvl9pPr marL="2743200" algn="l" defTabSz="685800" rtl="0" eaLnBrk="1" latinLnBrk="0" hangingPunct="1">
              <a:defRPr sz="1400" kern="1200">
                <a:solidFill>
                  <a:schemeClr val="lt1"/>
                </a:solidFill>
                <a:latin typeface="+mn-lt"/>
                <a:ea typeface="+mn-ea"/>
                <a:cs typeface="+mn-cs"/>
              </a:defRPr>
            </a:lvl9pPr>
          </a:lstStyle>
          <a:p>
            <a:pPr algn="ctr"/>
            <a:r>
              <a:rPr lang="zh-CN" altLang="en-US" sz="2800" b="1" dirty="0" smtClean="0">
                <a:latin typeface="楷体" panose="02010609060101010101" pitchFamily="49" charset="-122"/>
                <a:ea typeface="楷体" panose="02010609060101010101" pitchFamily="49" charset="-122"/>
              </a:rPr>
              <a:t>神态</a:t>
            </a:r>
            <a:endParaRPr lang="zh-CN" altLang="en-US" sz="2800" b="1" dirty="0">
              <a:latin typeface="楷体" panose="02010609060101010101" pitchFamily="49" charset="-122"/>
              <a:ea typeface="楷体" panose="02010609060101010101" pitchFamily="49" charset="-122"/>
            </a:endParaRPr>
          </a:p>
        </p:txBody>
      </p:sp>
      <p:sp>
        <p:nvSpPr>
          <p:cNvPr id="38" name="圆角矩形标注 37"/>
          <p:cNvSpPr/>
          <p:nvPr/>
        </p:nvSpPr>
        <p:spPr>
          <a:xfrm>
            <a:off x="633806" y="4011910"/>
            <a:ext cx="8065892" cy="720080"/>
          </a:xfrm>
          <a:prstGeom prst="wedgeRoundRectCallout">
            <a:avLst>
              <a:gd name="adj1" fmla="val 49874"/>
              <a:gd name="adj2" fmla="val 30405"/>
              <a:gd name="adj3" fmla="val 16667"/>
            </a:avLst>
          </a:prstGeom>
          <a:solidFill>
            <a:srgbClr val="FEFCDE"/>
          </a:solidFill>
          <a:ln w="12700">
            <a:noFill/>
          </a:ln>
          <a:effectLst>
            <a:outerShdw blurRad="444500" dist="254000" dir="8100000" algn="tr" rotWithShape="0">
              <a:schemeClr val="bg1">
                <a:alpha val="50000"/>
              </a:schemeClr>
            </a:outerShdw>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smtClean="0">
                <a:solidFill>
                  <a:schemeClr val="tx1"/>
                </a:solidFill>
                <a:latin typeface="楷体" panose="02010609060101010101" pitchFamily="49" charset="-122"/>
                <a:ea typeface="楷体" panose="02010609060101010101" pitchFamily="49" charset="-122"/>
              </a:rPr>
              <a:t>表现了五位战士对敌人的</a:t>
            </a:r>
            <a:r>
              <a:rPr lang="zh-CN" altLang="en-US" sz="2800" b="1" dirty="0" smtClean="0">
                <a:solidFill>
                  <a:srgbClr val="FF0000"/>
                </a:solidFill>
                <a:latin typeface="楷体" panose="02010609060101010101" pitchFamily="49" charset="-122"/>
                <a:ea typeface="楷体" panose="02010609060101010101" pitchFamily="49" charset="-122"/>
              </a:rPr>
              <a:t>痛恨</a:t>
            </a:r>
            <a:r>
              <a:rPr lang="zh-CN" altLang="en-US" sz="2800" b="1" dirty="0" smtClean="0">
                <a:solidFill>
                  <a:schemeClr val="tx1"/>
                </a:solidFill>
                <a:latin typeface="楷体" panose="02010609060101010101" pitchFamily="49" charset="-122"/>
                <a:ea typeface="楷体" panose="02010609060101010101" pitchFamily="49" charset="-122"/>
              </a:rPr>
              <a:t>和完成任务的</a:t>
            </a:r>
            <a:r>
              <a:rPr lang="zh-CN" altLang="en-US" sz="2800" b="1" dirty="0" smtClean="0">
                <a:solidFill>
                  <a:srgbClr val="FF0000"/>
                </a:solidFill>
                <a:latin typeface="楷体" panose="02010609060101010101" pitchFamily="49" charset="-122"/>
                <a:ea typeface="楷体" panose="02010609060101010101" pitchFamily="49" charset="-122"/>
              </a:rPr>
              <a:t>决心</a:t>
            </a:r>
            <a:endParaRPr lang="zh-CN" altLang="zh-CN" sz="2800" b="1" dirty="0">
              <a:solidFill>
                <a:schemeClr val="tx1"/>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par>
                                <p:cTn id="11" presetID="10" presetClass="entr" presetSubtype="0" fill="hold" nodeType="with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fade">
                                      <p:cBhvr>
                                        <p:cTn id="13" dur="500"/>
                                        <p:tgtEl>
                                          <p:spTgt spid="15"/>
                                        </p:tgtEl>
                                      </p:cBhvr>
                                    </p:animEffect>
                                  </p:childTnLst>
                                </p:cTn>
                              </p:par>
                              <p:par>
                                <p:cTn id="14" presetID="10" presetClass="entr" presetSubtype="0" fill="hold" nodeType="withEffect">
                                  <p:stCondLst>
                                    <p:cond delay="0"/>
                                  </p:stCondLst>
                                  <p:childTnLst>
                                    <p:set>
                                      <p:cBhvr>
                                        <p:cTn id="15" dur="1" fill="hold">
                                          <p:stCondLst>
                                            <p:cond delay="0"/>
                                          </p:stCondLst>
                                        </p:cTn>
                                        <p:tgtEl>
                                          <p:spTgt spid="23"/>
                                        </p:tgtEl>
                                        <p:attrNameLst>
                                          <p:attrName>style.visibility</p:attrName>
                                        </p:attrNameLst>
                                      </p:cBhvr>
                                      <p:to>
                                        <p:strVal val="visible"/>
                                      </p:to>
                                    </p:set>
                                    <p:animEffect transition="in" filter="fade">
                                      <p:cBhvr>
                                        <p:cTn id="16" dur="500"/>
                                        <p:tgtEl>
                                          <p:spTgt spid="23"/>
                                        </p:tgtEl>
                                      </p:cBhvr>
                                    </p:animEffect>
                                  </p:childTnLst>
                                </p:cTn>
                              </p:par>
                              <p:par>
                                <p:cTn id="17" presetID="10" presetClass="entr" presetSubtype="0" fill="hold" nodeType="withEffect">
                                  <p:stCondLst>
                                    <p:cond delay="0"/>
                                  </p:stCondLst>
                                  <p:childTnLst>
                                    <p:set>
                                      <p:cBhvr>
                                        <p:cTn id="18" dur="1" fill="hold">
                                          <p:stCondLst>
                                            <p:cond delay="0"/>
                                          </p:stCondLst>
                                        </p:cTn>
                                        <p:tgtEl>
                                          <p:spTgt spid="30"/>
                                        </p:tgtEl>
                                        <p:attrNameLst>
                                          <p:attrName>style.visibility</p:attrName>
                                        </p:attrNameLst>
                                      </p:cBhvr>
                                      <p:to>
                                        <p:strVal val="visible"/>
                                      </p:to>
                                    </p:set>
                                    <p:animEffect transition="in" filter="fade">
                                      <p:cBhvr>
                                        <p:cTn id="19" dur="500"/>
                                        <p:tgtEl>
                                          <p:spTgt spid="30"/>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29"/>
                                        </p:tgtEl>
                                        <p:attrNameLst>
                                          <p:attrName>style.visibility</p:attrName>
                                        </p:attrNameLst>
                                      </p:cBhvr>
                                      <p:to>
                                        <p:strVal val="visible"/>
                                      </p:to>
                                    </p:set>
                                    <p:animEffect transition="in" filter="fade">
                                      <p:cBhvr>
                                        <p:cTn id="24" dur="500"/>
                                        <p:tgtEl>
                                          <p:spTgt spid="29"/>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31"/>
                                        </p:tgtEl>
                                        <p:attrNameLst>
                                          <p:attrName>style.visibility</p:attrName>
                                        </p:attrNameLst>
                                      </p:cBhvr>
                                      <p:to>
                                        <p:strVal val="visible"/>
                                      </p:to>
                                    </p:set>
                                    <p:animEffect transition="in" filter="fade">
                                      <p:cBhvr>
                                        <p:cTn id="27" dur="500"/>
                                        <p:tgtEl>
                                          <p:spTgt spid="31"/>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fade">
                                      <p:cBhvr>
                                        <p:cTn id="30" dur="500"/>
                                        <p:tgtEl>
                                          <p:spTgt spid="11"/>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7"/>
                                        </p:tgtEl>
                                        <p:attrNameLst>
                                          <p:attrName>style.visibility</p:attrName>
                                        </p:attrNameLst>
                                      </p:cBhvr>
                                      <p:to>
                                        <p:strVal val="visible"/>
                                      </p:to>
                                    </p:set>
                                    <p:animEffect transition="in" filter="fade">
                                      <p:cBhvr>
                                        <p:cTn id="33" dur="500"/>
                                        <p:tgtEl>
                                          <p:spTgt spid="17"/>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18"/>
                                        </p:tgtEl>
                                        <p:attrNameLst>
                                          <p:attrName>style.visibility</p:attrName>
                                        </p:attrNameLst>
                                      </p:cBhvr>
                                      <p:to>
                                        <p:strVal val="visible"/>
                                      </p:to>
                                    </p:set>
                                    <p:animEffect transition="in" filter="fade">
                                      <p:cBhvr>
                                        <p:cTn id="36" dur="500"/>
                                        <p:tgtEl>
                                          <p:spTgt spid="18"/>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25"/>
                                        </p:tgtEl>
                                        <p:attrNameLst>
                                          <p:attrName>style.visibility</p:attrName>
                                        </p:attrNameLst>
                                      </p:cBhvr>
                                      <p:to>
                                        <p:strVal val="visible"/>
                                      </p:to>
                                    </p:set>
                                    <p:animEffect transition="in" filter="fade">
                                      <p:cBhvr>
                                        <p:cTn id="39" dur="500"/>
                                        <p:tgtEl>
                                          <p:spTgt spid="25"/>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32"/>
                                        </p:tgtEl>
                                        <p:attrNameLst>
                                          <p:attrName>style.visibility</p:attrName>
                                        </p:attrNameLst>
                                      </p:cBhvr>
                                      <p:to>
                                        <p:strVal val="visible"/>
                                      </p:to>
                                    </p:set>
                                    <p:animEffect transition="in" filter="fade">
                                      <p:cBhvr>
                                        <p:cTn id="42" dur="500"/>
                                        <p:tgtEl>
                                          <p:spTgt spid="32"/>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33"/>
                                        </p:tgtEl>
                                        <p:attrNameLst>
                                          <p:attrName>style.visibility</p:attrName>
                                        </p:attrNameLst>
                                      </p:cBhvr>
                                      <p:to>
                                        <p:strVal val="visible"/>
                                      </p:to>
                                    </p:set>
                                    <p:animEffect transition="in" filter="fade">
                                      <p:cBhvr>
                                        <p:cTn id="47" dur="500"/>
                                        <p:tgtEl>
                                          <p:spTgt spid="33"/>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10"/>
                                        </p:tgtEl>
                                        <p:attrNameLst>
                                          <p:attrName>style.visibility</p:attrName>
                                        </p:attrNameLst>
                                      </p:cBhvr>
                                      <p:to>
                                        <p:strVal val="visible"/>
                                      </p:to>
                                    </p:set>
                                    <p:animEffect transition="in" filter="fade">
                                      <p:cBhvr>
                                        <p:cTn id="52" dur="500"/>
                                        <p:tgtEl>
                                          <p:spTgt spid="10"/>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19"/>
                                        </p:tgtEl>
                                        <p:attrNameLst>
                                          <p:attrName>style.visibility</p:attrName>
                                        </p:attrNameLst>
                                      </p:cBhvr>
                                      <p:to>
                                        <p:strVal val="visible"/>
                                      </p:to>
                                    </p:set>
                                    <p:animEffect transition="in" filter="fade">
                                      <p:cBhvr>
                                        <p:cTn id="55" dur="500"/>
                                        <p:tgtEl>
                                          <p:spTgt spid="19"/>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35"/>
                                        </p:tgtEl>
                                        <p:attrNameLst>
                                          <p:attrName>style.visibility</p:attrName>
                                        </p:attrNameLst>
                                      </p:cBhvr>
                                      <p:to>
                                        <p:strVal val="visible"/>
                                      </p:to>
                                    </p:set>
                                    <p:animEffect transition="in" filter="fade">
                                      <p:cBhvr>
                                        <p:cTn id="58" dur="500"/>
                                        <p:tgtEl>
                                          <p:spTgt spid="35"/>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36"/>
                                        </p:tgtEl>
                                        <p:attrNameLst>
                                          <p:attrName>style.visibility</p:attrName>
                                        </p:attrNameLst>
                                      </p:cBhvr>
                                      <p:to>
                                        <p:strVal val="visible"/>
                                      </p:to>
                                    </p:set>
                                    <p:animEffect transition="in" filter="fade">
                                      <p:cBhvr>
                                        <p:cTn id="61" dur="500"/>
                                        <p:tgtEl>
                                          <p:spTgt spid="36"/>
                                        </p:tgtEl>
                                      </p:cBhvr>
                                    </p:animEffect>
                                  </p:childTnLst>
                                </p:cTn>
                              </p:par>
                            </p:childTnLst>
                          </p:cTn>
                        </p:par>
                      </p:childTnLst>
                    </p:cTn>
                  </p:par>
                  <p:par>
                    <p:cTn id="62" fill="hold">
                      <p:stCondLst>
                        <p:cond delay="indefinite"/>
                      </p:stCondLst>
                      <p:childTnLst>
                        <p:par>
                          <p:cTn id="63" fill="hold">
                            <p:stCondLst>
                              <p:cond delay="0"/>
                            </p:stCondLst>
                            <p:childTnLst>
                              <p:par>
                                <p:cTn id="64" presetID="10" presetClass="entr" presetSubtype="0" fill="hold" grpId="0" nodeType="clickEffect">
                                  <p:stCondLst>
                                    <p:cond delay="0"/>
                                  </p:stCondLst>
                                  <p:childTnLst>
                                    <p:set>
                                      <p:cBhvr>
                                        <p:cTn id="65" dur="1" fill="hold">
                                          <p:stCondLst>
                                            <p:cond delay="0"/>
                                          </p:stCondLst>
                                        </p:cTn>
                                        <p:tgtEl>
                                          <p:spTgt spid="34"/>
                                        </p:tgtEl>
                                        <p:attrNameLst>
                                          <p:attrName>style.visibility</p:attrName>
                                        </p:attrNameLst>
                                      </p:cBhvr>
                                      <p:to>
                                        <p:strVal val="visible"/>
                                      </p:to>
                                    </p:set>
                                    <p:animEffect transition="in" filter="fade">
                                      <p:cBhvr>
                                        <p:cTn id="66" dur="500"/>
                                        <p:tgtEl>
                                          <p:spTgt spid="34"/>
                                        </p:tgtEl>
                                      </p:cBhvr>
                                    </p:animEffect>
                                  </p:childTnLst>
                                </p:cTn>
                              </p:par>
                            </p:childTnLst>
                          </p:cTn>
                        </p:par>
                      </p:childTnLst>
                    </p:cTn>
                  </p:par>
                  <p:par>
                    <p:cTn id="67" fill="hold">
                      <p:stCondLst>
                        <p:cond delay="indefinite"/>
                      </p:stCondLst>
                      <p:childTnLst>
                        <p:par>
                          <p:cTn id="68" fill="hold">
                            <p:stCondLst>
                              <p:cond delay="0"/>
                            </p:stCondLst>
                            <p:childTnLst>
                              <p:par>
                                <p:cTn id="69" presetID="42" presetClass="entr" presetSubtype="0" fill="hold" grpId="0" nodeType="clickEffect">
                                  <p:stCondLst>
                                    <p:cond delay="0"/>
                                  </p:stCondLst>
                                  <p:childTnLst>
                                    <p:set>
                                      <p:cBhvr>
                                        <p:cTn id="70" dur="1" fill="hold">
                                          <p:stCondLst>
                                            <p:cond delay="0"/>
                                          </p:stCondLst>
                                        </p:cTn>
                                        <p:tgtEl>
                                          <p:spTgt spid="38"/>
                                        </p:tgtEl>
                                        <p:attrNameLst>
                                          <p:attrName>style.visibility</p:attrName>
                                        </p:attrNameLst>
                                      </p:cBhvr>
                                      <p:to>
                                        <p:strVal val="visible"/>
                                      </p:to>
                                    </p:set>
                                    <p:animEffect transition="in" filter="fade">
                                      <p:cBhvr>
                                        <p:cTn id="71" dur="1000"/>
                                        <p:tgtEl>
                                          <p:spTgt spid="38"/>
                                        </p:tgtEl>
                                      </p:cBhvr>
                                    </p:animEffect>
                                    <p:anim calcmode="lin" valueType="num">
                                      <p:cBhvr>
                                        <p:cTn id="72" dur="1000" fill="hold"/>
                                        <p:tgtEl>
                                          <p:spTgt spid="38"/>
                                        </p:tgtEl>
                                        <p:attrNameLst>
                                          <p:attrName>ppt_x</p:attrName>
                                        </p:attrNameLst>
                                      </p:cBhvr>
                                      <p:tavLst>
                                        <p:tav tm="0">
                                          <p:val>
                                            <p:strVal val="#ppt_x"/>
                                          </p:val>
                                        </p:tav>
                                        <p:tav tm="100000">
                                          <p:val>
                                            <p:strVal val="#ppt_x"/>
                                          </p:val>
                                        </p:tav>
                                      </p:tavLst>
                                    </p:anim>
                                    <p:anim calcmode="lin" valueType="num">
                                      <p:cBhvr>
                                        <p:cTn id="73"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7" grpId="0" animBg="1"/>
      <p:bldP spid="18" grpId="0" animBg="1"/>
      <p:bldP spid="19" grpId="0" animBg="1"/>
      <p:bldP spid="25" grpId="0" animBg="1"/>
      <p:bldP spid="35" grpId="0" animBg="1"/>
      <p:bldP spid="36" grpId="0" animBg="1"/>
      <p:bldP spid="29" grpId="0" animBg="1"/>
      <p:bldP spid="31" grpId="0" animBg="1"/>
      <p:bldP spid="32" grpId="0" animBg="1"/>
      <p:bldP spid="33" grpId="0" animBg="1"/>
      <p:bldP spid="34" grpId="0" animBg="1"/>
      <p:bldP spid="38"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775274" y="699542"/>
            <a:ext cx="7513786" cy="32435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3" name="直接连接符 2"/>
          <p:cNvCxnSpPr/>
          <p:nvPr/>
        </p:nvCxnSpPr>
        <p:spPr>
          <a:xfrm>
            <a:off x="5167762" y="1923678"/>
            <a:ext cx="2592288"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1207322" y="2321308"/>
            <a:ext cx="3816424"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5167762" y="2321308"/>
            <a:ext cx="2592288"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1207322" y="2715766"/>
            <a:ext cx="4536504"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5926149" y="2715875"/>
            <a:ext cx="1833901"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1207322" y="3075806"/>
            <a:ext cx="4392488"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5654967" y="3075806"/>
            <a:ext cx="2105083"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1207322" y="3511027"/>
            <a:ext cx="5364596"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29" name="圆角矩形 28"/>
          <p:cNvSpPr/>
          <p:nvPr/>
        </p:nvSpPr>
        <p:spPr>
          <a:xfrm>
            <a:off x="5654967" y="3943075"/>
            <a:ext cx="2572083" cy="576064"/>
          </a:xfrm>
          <a:prstGeom prst="roundRect">
            <a:avLst/>
          </a:prstGeom>
          <a:solidFill>
            <a:srgbClr val="FF0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685800" rtl="0" eaLnBrk="1" latinLnBrk="0" hangingPunct="1">
              <a:defRPr sz="1400" kern="1200">
                <a:solidFill>
                  <a:schemeClr val="lt1"/>
                </a:solidFill>
                <a:latin typeface="+mn-lt"/>
                <a:ea typeface="+mn-ea"/>
                <a:cs typeface="+mn-cs"/>
              </a:defRPr>
            </a:lvl1pPr>
            <a:lvl2pPr marL="342900" algn="l" defTabSz="685800" rtl="0" eaLnBrk="1" latinLnBrk="0" hangingPunct="1">
              <a:defRPr sz="1400" kern="1200">
                <a:solidFill>
                  <a:schemeClr val="lt1"/>
                </a:solidFill>
                <a:latin typeface="+mn-lt"/>
                <a:ea typeface="+mn-ea"/>
                <a:cs typeface="+mn-cs"/>
              </a:defRPr>
            </a:lvl2pPr>
            <a:lvl3pPr marL="685800" algn="l" defTabSz="685800" rtl="0" eaLnBrk="1" latinLnBrk="0" hangingPunct="1">
              <a:defRPr sz="1400" kern="1200">
                <a:solidFill>
                  <a:schemeClr val="lt1"/>
                </a:solidFill>
                <a:latin typeface="+mn-lt"/>
                <a:ea typeface="+mn-ea"/>
                <a:cs typeface="+mn-cs"/>
              </a:defRPr>
            </a:lvl3pPr>
            <a:lvl4pPr marL="1028700" algn="l" defTabSz="685800" rtl="0" eaLnBrk="1" latinLnBrk="0" hangingPunct="1">
              <a:defRPr sz="1400" kern="1200">
                <a:solidFill>
                  <a:schemeClr val="lt1"/>
                </a:solidFill>
                <a:latin typeface="+mn-lt"/>
                <a:ea typeface="+mn-ea"/>
                <a:cs typeface="+mn-cs"/>
              </a:defRPr>
            </a:lvl4pPr>
            <a:lvl5pPr marL="1371600" algn="l" defTabSz="685800" rtl="0" eaLnBrk="1" latinLnBrk="0" hangingPunct="1">
              <a:defRPr sz="1400" kern="1200">
                <a:solidFill>
                  <a:schemeClr val="lt1"/>
                </a:solidFill>
                <a:latin typeface="+mn-lt"/>
                <a:ea typeface="+mn-ea"/>
                <a:cs typeface="+mn-cs"/>
              </a:defRPr>
            </a:lvl5pPr>
            <a:lvl6pPr marL="1714500" algn="l" defTabSz="685800" rtl="0" eaLnBrk="1" latinLnBrk="0" hangingPunct="1">
              <a:defRPr sz="1400" kern="1200">
                <a:solidFill>
                  <a:schemeClr val="lt1"/>
                </a:solidFill>
                <a:latin typeface="+mn-lt"/>
                <a:ea typeface="+mn-ea"/>
                <a:cs typeface="+mn-cs"/>
              </a:defRPr>
            </a:lvl6pPr>
            <a:lvl7pPr marL="2057400" algn="l" defTabSz="685800" rtl="0" eaLnBrk="1" latinLnBrk="0" hangingPunct="1">
              <a:defRPr sz="1400" kern="1200">
                <a:solidFill>
                  <a:schemeClr val="lt1"/>
                </a:solidFill>
                <a:latin typeface="+mn-lt"/>
                <a:ea typeface="+mn-ea"/>
                <a:cs typeface="+mn-cs"/>
              </a:defRPr>
            </a:lvl7pPr>
            <a:lvl8pPr marL="2400300" algn="l" defTabSz="685800" rtl="0" eaLnBrk="1" latinLnBrk="0" hangingPunct="1">
              <a:defRPr sz="1400" kern="1200">
                <a:solidFill>
                  <a:schemeClr val="lt1"/>
                </a:solidFill>
                <a:latin typeface="+mn-lt"/>
                <a:ea typeface="+mn-ea"/>
                <a:cs typeface="+mn-cs"/>
              </a:defRPr>
            </a:lvl8pPr>
            <a:lvl9pPr marL="2743200" algn="l" defTabSz="685800" rtl="0" eaLnBrk="1" latinLnBrk="0" hangingPunct="1">
              <a:defRPr sz="1400" kern="1200">
                <a:solidFill>
                  <a:schemeClr val="lt1"/>
                </a:solidFill>
                <a:latin typeface="+mn-lt"/>
                <a:ea typeface="+mn-ea"/>
                <a:cs typeface="+mn-cs"/>
              </a:defRPr>
            </a:lvl9pPr>
          </a:lstStyle>
          <a:p>
            <a:pPr algn="ctr"/>
            <a:r>
              <a:rPr lang="zh-CN" altLang="en-US" sz="2800" b="1" dirty="0">
                <a:latin typeface="楷体" panose="02010609060101010101" pitchFamily="49" charset="-122"/>
                <a:ea typeface="楷体" panose="02010609060101010101" pitchFamily="49" charset="-122"/>
              </a:rPr>
              <a:t>“点” </a:t>
            </a:r>
            <a:r>
              <a:rPr lang="zh-CN" altLang="en-US" sz="2800" b="1" dirty="0" smtClean="0">
                <a:latin typeface="楷体" panose="02010609060101010101" pitchFamily="49" charset="-122"/>
                <a:ea typeface="楷体" panose="02010609060101010101" pitchFamily="49" charset="-122"/>
              </a:rPr>
              <a:t>的描写</a:t>
            </a:r>
            <a:endParaRPr lang="zh-CN" altLang="en-US" sz="2800" b="1" dirty="0">
              <a:latin typeface="楷体" panose="02010609060101010101" pitchFamily="49" charset="-122"/>
              <a:ea typeface="楷体" panose="02010609060101010101" pitchFamily="49" charset="-122"/>
            </a:endParaRPr>
          </a:p>
        </p:txBody>
      </p:sp>
      <p:cxnSp>
        <p:nvCxnSpPr>
          <p:cNvPr id="31" name="直接连接符 30"/>
          <p:cNvCxnSpPr/>
          <p:nvPr/>
        </p:nvCxnSpPr>
        <p:spPr>
          <a:xfrm>
            <a:off x="1619672" y="1131590"/>
            <a:ext cx="6140378" cy="0"/>
          </a:xfrm>
          <a:prstGeom prst="line">
            <a:avLst/>
          </a:prstGeom>
          <a:ln w="254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a:off x="1207322" y="1491630"/>
            <a:ext cx="6552728" cy="0"/>
          </a:xfrm>
          <a:prstGeom prst="line">
            <a:avLst/>
          </a:prstGeom>
          <a:ln w="254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a:off x="1207322" y="1923678"/>
            <a:ext cx="3816424" cy="0"/>
          </a:xfrm>
          <a:prstGeom prst="line">
            <a:avLst/>
          </a:prstGeom>
          <a:ln w="25400">
            <a:solidFill>
              <a:srgbClr val="0070C0"/>
            </a:solidFill>
          </a:ln>
        </p:spPr>
        <p:style>
          <a:lnRef idx="1">
            <a:schemeClr val="accent1"/>
          </a:lnRef>
          <a:fillRef idx="0">
            <a:schemeClr val="accent1"/>
          </a:fillRef>
          <a:effectRef idx="0">
            <a:schemeClr val="accent1"/>
          </a:effectRef>
          <a:fontRef idx="minor">
            <a:schemeClr val="tx1"/>
          </a:fontRef>
        </p:style>
      </p:cxnSp>
      <p:sp>
        <p:nvSpPr>
          <p:cNvPr id="38" name="圆角矩形 37"/>
          <p:cNvSpPr/>
          <p:nvPr/>
        </p:nvSpPr>
        <p:spPr>
          <a:xfrm>
            <a:off x="333630" y="123478"/>
            <a:ext cx="2572083" cy="576064"/>
          </a:xfrm>
          <a:prstGeom prst="roundRect">
            <a:avLst/>
          </a:prstGeom>
          <a:solidFill>
            <a:srgbClr val="0070C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685800" rtl="0" eaLnBrk="1" latinLnBrk="0" hangingPunct="1">
              <a:defRPr sz="1400" kern="1200">
                <a:solidFill>
                  <a:schemeClr val="lt1"/>
                </a:solidFill>
                <a:latin typeface="+mn-lt"/>
                <a:ea typeface="+mn-ea"/>
                <a:cs typeface="+mn-cs"/>
              </a:defRPr>
            </a:lvl1pPr>
            <a:lvl2pPr marL="342900" algn="l" defTabSz="685800" rtl="0" eaLnBrk="1" latinLnBrk="0" hangingPunct="1">
              <a:defRPr sz="1400" kern="1200">
                <a:solidFill>
                  <a:schemeClr val="lt1"/>
                </a:solidFill>
                <a:latin typeface="+mn-lt"/>
                <a:ea typeface="+mn-ea"/>
                <a:cs typeface="+mn-cs"/>
              </a:defRPr>
            </a:lvl2pPr>
            <a:lvl3pPr marL="685800" algn="l" defTabSz="685800" rtl="0" eaLnBrk="1" latinLnBrk="0" hangingPunct="1">
              <a:defRPr sz="1400" kern="1200">
                <a:solidFill>
                  <a:schemeClr val="lt1"/>
                </a:solidFill>
                <a:latin typeface="+mn-lt"/>
                <a:ea typeface="+mn-ea"/>
                <a:cs typeface="+mn-cs"/>
              </a:defRPr>
            </a:lvl3pPr>
            <a:lvl4pPr marL="1028700" algn="l" defTabSz="685800" rtl="0" eaLnBrk="1" latinLnBrk="0" hangingPunct="1">
              <a:defRPr sz="1400" kern="1200">
                <a:solidFill>
                  <a:schemeClr val="lt1"/>
                </a:solidFill>
                <a:latin typeface="+mn-lt"/>
                <a:ea typeface="+mn-ea"/>
                <a:cs typeface="+mn-cs"/>
              </a:defRPr>
            </a:lvl4pPr>
            <a:lvl5pPr marL="1371600" algn="l" defTabSz="685800" rtl="0" eaLnBrk="1" latinLnBrk="0" hangingPunct="1">
              <a:defRPr sz="1400" kern="1200">
                <a:solidFill>
                  <a:schemeClr val="lt1"/>
                </a:solidFill>
                <a:latin typeface="+mn-lt"/>
                <a:ea typeface="+mn-ea"/>
                <a:cs typeface="+mn-cs"/>
              </a:defRPr>
            </a:lvl5pPr>
            <a:lvl6pPr marL="1714500" algn="l" defTabSz="685800" rtl="0" eaLnBrk="1" latinLnBrk="0" hangingPunct="1">
              <a:defRPr sz="1400" kern="1200">
                <a:solidFill>
                  <a:schemeClr val="lt1"/>
                </a:solidFill>
                <a:latin typeface="+mn-lt"/>
                <a:ea typeface="+mn-ea"/>
                <a:cs typeface="+mn-cs"/>
              </a:defRPr>
            </a:lvl6pPr>
            <a:lvl7pPr marL="2057400" algn="l" defTabSz="685800" rtl="0" eaLnBrk="1" latinLnBrk="0" hangingPunct="1">
              <a:defRPr sz="1400" kern="1200">
                <a:solidFill>
                  <a:schemeClr val="lt1"/>
                </a:solidFill>
                <a:latin typeface="+mn-lt"/>
                <a:ea typeface="+mn-ea"/>
                <a:cs typeface="+mn-cs"/>
              </a:defRPr>
            </a:lvl7pPr>
            <a:lvl8pPr marL="2400300" algn="l" defTabSz="685800" rtl="0" eaLnBrk="1" latinLnBrk="0" hangingPunct="1">
              <a:defRPr sz="1400" kern="1200">
                <a:solidFill>
                  <a:schemeClr val="lt1"/>
                </a:solidFill>
                <a:latin typeface="+mn-lt"/>
                <a:ea typeface="+mn-ea"/>
                <a:cs typeface="+mn-cs"/>
              </a:defRPr>
            </a:lvl8pPr>
            <a:lvl9pPr marL="2743200" algn="l" defTabSz="685800" rtl="0" eaLnBrk="1" latinLnBrk="0" hangingPunct="1">
              <a:defRPr sz="1400" kern="1200">
                <a:solidFill>
                  <a:schemeClr val="lt1"/>
                </a:solidFill>
                <a:latin typeface="+mn-lt"/>
                <a:ea typeface="+mn-ea"/>
                <a:cs typeface="+mn-cs"/>
              </a:defRPr>
            </a:lvl9pPr>
          </a:lstStyle>
          <a:p>
            <a:pPr algn="ctr"/>
            <a:r>
              <a:rPr lang="zh-CN" altLang="en-US" sz="2800" b="1" dirty="0" smtClean="0">
                <a:latin typeface="楷体" panose="02010609060101010101" pitchFamily="49" charset="-122"/>
                <a:ea typeface="楷体" panose="02010609060101010101" pitchFamily="49" charset="-122"/>
              </a:rPr>
              <a:t>“面” 的描写</a:t>
            </a:r>
            <a:endParaRPr lang="zh-CN" altLang="en-US" sz="2800" b="1" dirty="0">
              <a:latin typeface="楷体" panose="02010609060101010101" pitchFamily="49" charset="-122"/>
              <a:ea typeface="楷体" panose="02010609060101010101" pitchFamily="49" charset="-122"/>
            </a:endParaRPr>
          </a:p>
        </p:txBody>
      </p:sp>
      <p:sp>
        <p:nvSpPr>
          <p:cNvPr id="17" name="圆角矩形标注 16"/>
          <p:cNvSpPr/>
          <p:nvPr/>
        </p:nvSpPr>
        <p:spPr>
          <a:xfrm>
            <a:off x="394540" y="3848150"/>
            <a:ext cx="4897539" cy="1099864"/>
          </a:xfrm>
          <a:prstGeom prst="wedgeRoundRectCallout">
            <a:avLst>
              <a:gd name="adj1" fmla="val 49874"/>
              <a:gd name="adj2" fmla="val 30405"/>
              <a:gd name="adj3" fmla="val 16667"/>
            </a:avLst>
          </a:prstGeom>
          <a:solidFill>
            <a:srgbClr val="FEFCDE"/>
          </a:solidFill>
          <a:ln w="12700">
            <a:noFill/>
          </a:ln>
          <a:effectLst>
            <a:outerShdw blurRad="444500" dist="254000" dir="8100000" algn="tr" rotWithShape="0">
              <a:schemeClr val="bg1">
                <a:alpha val="50000"/>
              </a:schemeClr>
            </a:outerShdw>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dirty="0">
                <a:solidFill>
                  <a:schemeClr val="tx1"/>
                </a:solidFill>
                <a:latin typeface="楷体" panose="02010609060101010101" pitchFamily="49" charset="-122"/>
                <a:ea typeface="楷体" panose="02010609060101010101" pitchFamily="49" charset="-122"/>
              </a:rPr>
              <a:t>这种既关注群体，又聚焦个体的</a:t>
            </a:r>
            <a:r>
              <a:rPr lang="zh-CN" altLang="en-US" sz="2800" b="1" dirty="0" smtClean="0">
                <a:solidFill>
                  <a:schemeClr val="tx1"/>
                </a:solidFill>
                <a:latin typeface="楷体" panose="02010609060101010101" pitchFamily="49" charset="-122"/>
                <a:ea typeface="楷体" panose="02010609060101010101" pitchFamily="49" charset="-122"/>
              </a:rPr>
              <a:t>写法叫作</a:t>
            </a:r>
            <a:r>
              <a:rPr lang="zh-CN" altLang="en-US" sz="3200" b="1" dirty="0" smtClean="0">
                <a:solidFill>
                  <a:srgbClr val="FF0000"/>
                </a:solidFill>
                <a:latin typeface="楷体" panose="02010609060101010101" pitchFamily="49" charset="-122"/>
                <a:ea typeface="楷体" panose="02010609060101010101" pitchFamily="49" charset="-122"/>
              </a:rPr>
              <a:t>“点面结合”</a:t>
            </a:r>
            <a:endParaRPr lang="zh-CN" altLang="zh-CN" sz="3200" b="1" dirty="0">
              <a:solidFill>
                <a:srgbClr val="FF0000"/>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1"/>
                                        </p:tgtEl>
                                        <p:attrNameLst>
                                          <p:attrName>style.visibility</p:attrName>
                                        </p:attrNameLst>
                                      </p:cBhvr>
                                      <p:to>
                                        <p:strVal val="visible"/>
                                      </p:to>
                                    </p:set>
                                    <p:animEffect transition="in" filter="fade">
                                      <p:cBhvr>
                                        <p:cTn id="12" dur="500"/>
                                        <p:tgtEl>
                                          <p:spTgt spid="31"/>
                                        </p:tgtEl>
                                      </p:cBhvr>
                                    </p:animEffect>
                                  </p:childTnLst>
                                </p:cTn>
                              </p:par>
                              <p:par>
                                <p:cTn id="13" presetID="10" presetClass="entr" presetSubtype="0" fill="hold" nodeType="withEffect">
                                  <p:stCondLst>
                                    <p:cond delay="0"/>
                                  </p:stCondLst>
                                  <p:childTnLst>
                                    <p:set>
                                      <p:cBhvr>
                                        <p:cTn id="14" dur="1" fill="hold">
                                          <p:stCondLst>
                                            <p:cond delay="0"/>
                                          </p:stCondLst>
                                        </p:cTn>
                                        <p:tgtEl>
                                          <p:spTgt spid="32"/>
                                        </p:tgtEl>
                                        <p:attrNameLst>
                                          <p:attrName>style.visibility</p:attrName>
                                        </p:attrNameLst>
                                      </p:cBhvr>
                                      <p:to>
                                        <p:strVal val="visible"/>
                                      </p:to>
                                    </p:set>
                                    <p:animEffect transition="in" filter="fade">
                                      <p:cBhvr>
                                        <p:cTn id="15" dur="500"/>
                                        <p:tgtEl>
                                          <p:spTgt spid="32"/>
                                        </p:tgtEl>
                                      </p:cBhvr>
                                    </p:animEffect>
                                  </p:childTnLst>
                                </p:cTn>
                              </p:par>
                              <p:par>
                                <p:cTn id="16" presetID="10" presetClass="entr" presetSubtype="0" fill="hold" nodeType="withEffect">
                                  <p:stCondLst>
                                    <p:cond delay="0"/>
                                  </p:stCondLst>
                                  <p:childTnLst>
                                    <p:set>
                                      <p:cBhvr>
                                        <p:cTn id="17" dur="1" fill="hold">
                                          <p:stCondLst>
                                            <p:cond delay="0"/>
                                          </p:stCondLst>
                                        </p:cTn>
                                        <p:tgtEl>
                                          <p:spTgt spid="33"/>
                                        </p:tgtEl>
                                        <p:attrNameLst>
                                          <p:attrName>style.visibility</p:attrName>
                                        </p:attrNameLst>
                                      </p:cBhvr>
                                      <p:to>
                                        <p:strVal val="visible"/>
                                      </p:to>
                                    </p:set>
                                    <p:animEffect transition="in" filter="fade">
                                      <p:cBhvr>
                                        <p:cTn id="18" dur="500"/>
                                        <p:tgtEl>
                                          <p:spTgt spid="33"/>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38"/>
                                        </p:tgtEl>
                                        <p:attrNameLst>
                                          <p:attrName>style.visibility</p:attrName>
                                        </p:attrNameLst>
                                      </p:cBhvr>
                                      <p:to>
                                        <p:strVal val="visible"/>
                                      </p:to>
                                    </p:set>
                                    <p:animEffect transition="in" filter="fade">
                                      <p:cBhvr>
                                        <p:cTn id="23" dur="500"/>
                                        <p:tgtEl>
                                          <p:spTgt spid="38"/>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fade">
                                      <p:cBhvr>
                                        <p:cTn id="28"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8" grpId="0" animBg="1"/>
      <p:bldP spid="17"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67544" y="483517"/>
            <a:ext cx="8208912" cy="1274195"/>
          </a:xfrm>
          <a:prstGeom prst="rect">
            <a:avLst/>
          </a:prstGeom>
          <a:noFill/>
        </p:spPr>
        <p:txBody>
          <a:bodyPr wrap="square" rtlCol="0">
            <a:spAutoFit/>
          </a:bodyPr>
          <a:lstStyle/>
          <a:p>
            <a:pPr>
              <a:lnSpc>
                <a:spcPct val="120000"/>
              </a:lnSpc>
            </a:pPr>
            <a:r>
              <a:rPr lang="zh-CN" altLang="en-US" sz="3200" b="1" dirty="0">
                <a:solidFill>
                  <a:prstClr val="black"/>
                </a:solidFill>
                <a:latin typeface="宋体" panose="02010600030101010101" pitchFamily="2" charset="-122"/>
                <a:ea typeface="宋体" panose="02010600030101010101" pitchFamily="2" charset="-122"/>
              </a:rPr>
              <a:t> </a:t>
            </a:r>
            <a:r>
              <a:rPr lang="zh-CN" altLang="en-US" sz="3200" b="1" dirty="0" smtClean="0">
                <a:solidFill>
                  <a:prstClr val="black"/>
                </a:solidFill>
                <a:latin typeface="宋体" panose="02010600030101010101" pitchFamily="2" charset="-122"/>
                <a:ea typeface="宋体" panose="02010600030101010101" pitchFamily="2" charset="-122"/>
              </a:rPr>
              <a:t>   课文第</a:t>
            </a:r>
            <a:r>
              <a:rPr lang="en-US" altLang="zh-CN" sz="3200" b="1" dirty="0" smtClean="0">
                <a:solidFill>
                  <a:prstClr val="black"/>
                </a:solidFill>
                <a:latin typeface="宋体" panose="02010600030101010101" pitchFamily="2" charset="-122"/>
                <a:ea typeface="宋体" panose="02010600030101010101" pitchFamily="2" charset="-122"/>
              </a:rPr>
              <a:t>2</a:t>
            </a:r>
            <a:r>
              <a:rPr lang="zh-CN" altLang="en-US" sz="3200" b="1" dirty="0" smtClean="0">
                <a:solidFill>
                  <a:prstClr val="black"/>
                </a:solidFill>
                <a:latin typeface="宋体" panose="02010600030101010101" pitchFamily="2" charset="-122"/>
                <a:ea typeface="宋体" panose="02010600030101010101" pitchFamily="2" charset="-122"/>
              </a:rPr>
              <a:t>自然段运用了“点面结合”的写法，想一想：这样写有什么好处？</a:t>
            </a:r>
            <a:endParaRPr lang="zh-CN" altLang="en-US" sz="3200" b="1" dirty="0">
              <a:solidFill>
                <a:prstClr val="black"/>
              </a:solidFill>
              <a:latin typeface="宋体" panose="02010600030101010101" pitchFamily="2" charset="-122"/>
              <a:ea typeface="宋体" panose="02010600030101010101" pitchFamily="2" charset="-122"/>
            </a:endParaRPr>
          </a:p>
        </p:txBody>
      </p:sp>
      <p:sp>
        <p:nvSpPr>
          <p:cNvPr id="3" name="TextBox 2"/>
          <p:cNvSpPr txBox="1"/>
          <p:nvPr/>
        </p:nvSpPr>
        <p:spPr>
          <a:xfrm>
            <a:off x="575556" y="1995686"/>
            <a:ext cx="8136904" cy="540725"/>
          </a:xfrm>
          <a:prstGeom prst="rect">
            <a:avLst/>
          </a:prstGeom>
          <a:noFill/>
        </p:spPr>
        <p:txBody>
          <a:bodyPr wrap="square" rtlCol="0">
            <a:spAutoFit/>
          </a:bodyPr>
          <a:lstStyle/>
          <a:p>
            <a:pPr>
              <a:lnSpc>
                <a:spcPct val="120000"/>
              </a:lnSpc>
            </a:pPr>
            <a:r>
              <a:rPr lang="zh-CN" altLang="en-US" sz="2800" b="1" dirty="0" smtClean="0">
                <a:solidFill>
                  <a:srgbClr val="FF0000"/>
                </a:solidFill>
                <a:latin typeface="楷体" panose="02010609060101010101" pitchFamily="49" charset="-122"/>
                <a:ea typeface="楷体" panose="02010609060101010101" pitchFamily="49" charset="-122"/>
              </a:rPr>
              <a:t>    </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4" name="圆角矩形标注 3"/>
          <p:cNvSpPr/>
          <p:nvPr/>
        </p:nvSpPr>
        <p:spPr>
          <a:xfrm>
            <a:off x="539552" y="1779662"/>
            <a:ext cx="8208912" cy="2160240"/>
          </a:xfrm>
          <a:prstGeom prst="wedgeRoundRectCallout">
            <a:avLst>
              <a:gd name="adj1" fmla="val 49874"/>
              <a:gd name="adj2" fmla="val 30405"/>
              <a:gd name="adj3" fmla="val 16667"/>
            </a:avLst>
          </a:prstGeom>
          <a:solidFill>
            <a:srgbClr val="CAFAFE"/>
          </a:solidFill>
          <a:ln w="12700">
            <a:noFill/>
          </a:ln>
          <a:effectLst>
            <a:outerShdw blurRad="444500" dist="254000" dir="8100000" algn="tr" rotWithShape="0">
              <a:schemeClr val="bg1">
                <a:alpha val="50000"/>
              </a:schemeClr>
            </a:outerShdw>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10000"/>
              </a:lnSpc>
            </a:pPr>
            <a:endParaRPr lang="en-US" altLang="zh-CN" sz="2800" b="1" dirty="0" smtClean="0">
              <a:solidFill>
                <a:prstClr val="black"/>
              </a:solidFill>
              <a:latin typeface="楷体" panose="02010609060101010101" pitchFamily="49" charset="-122"/>
              <a:ea typeface="楷体" panose="02010609060101010101" pitchFamily="49" charset="-122"/>
            </a:endParaRPr>
          </a:p>
          <a:p>
            <a:pPr>
              <a:lnSpc>
                <a:spcPct val="110000"/>
              </a:lnSpc>
            </a:pPr>
            <a:r>
              <a:rPr lang="en-US" altLang="zh-CN" sz="2800" b="1" dirty="0">
                <a:solidFill>
                  <a:prstClr val="black"/>
                </a:solidFill>
                <a:latin typeface="楷体" panose="02010609060101010101" pitchFamily="49" charset="-122"/>
                <a:ea typeface="楷体" panose="02010609060101010101" pitchFamily="49" charset="-122"/>
              </a:rPr>
              <a:t> </a:t>
            </a:r>
            <a:r>
              <a:rPr lang="en-US" altLang="zh-CN" sz="2800" b="1" dirty="0" smtClean="0">
                <a:solidFill>
                  <a:prstClr val="black"/>
                </a:solidFill>
                <a:latin typeface="楷体" panose="02010609060101010101" pitchFamily="49" charset="-122"/>
                <a:ea typeface="楷体" panose="02010609060101010101" pitchFamily="49" charset="-122"/>
              </a:rPr>
              <a:t>   </a:t>
            </a:r>
            <a:r>
              <a:rPr lang="zh-CN" altLang="en-US" sz="2800" b="1" dirty="0" smtClean="0">
                <a:solidFill>
                  <a:prstClr val="black"/>
                </a:solidFill>
                <a:latin typeface="楷体" panose="02010609060101010101" pitchFamily="49" charset="-122"/>
                <a:ea typeface="楷体" panose="02010609060101010101" pitchFamily="49" charset="-122"/>
              </a:rPr>
              <a:t>这样</a:t>
            </a:r>
            <a:r>
              <a:rPr lang="zh-CN" altLang="en-US" sz="2800" b="1" dirty="0">
                <a:solidFill>
                  <a:prstClr val="black"/>
                </a:solidFill>
                <a:latin typeface="楷体" panose="02010609060101010101" pitchFamily="49" charset="-122"/>
                <a:ea typeface="楷体" panose="02010609060101010101" pitchFamily="49" charset="-122"/>
              </a:rPr>
              <a:t>写既让我们感受到五位战士作为一个战斗群体的团结勇敢，又能感受到每一个战士的英勇顽强，塑造了令人印象深刻的抗日英雄个体和群体形象。</a:t>
            </a:r>
            <a:endParaRPr lang="zh-CN" altLang="en-US" sz="2800" b="1" dirty="0">
              <a:solidFill>
                <a:prstClr val="black"/>
              </a:solidFill>
              <a:latin typeface="楷体" panose="02010609060101010101" pitchFamily="49" charset="-122"/>
              <a:ea typeface="楷体" panose="02010609060101010101" pitchFamily="49" charset="-122"/>
            </a:endParaRPr>
          </a:p>
          <a:p>
            <a:pPr>
              <a:lnSpc>
                <a:spcPct val="110000"/>
              </a:lnSpc>
            </a:pPr>
            <a:endParaRPr lang="zh-CN" altLang="zh-CN" sz="2800" b="1" dirty="0">
              <a:solidFill>
                <a:prstClr val="black"/>
              </a:solidFill>
              <a:latin typeface="楷体" panose="02010609060101010101" pitchFamily="49" charset="-122"/>
              <a:ea typeface="楷体" panose="02010609060101010101" pitchFamily="49" charset="-122"/>
            </a:endParaRPr>
          </a:p>
        </p:txBody>
      </p:sp>
      <p:pic>
        <p:nvPicPr>
          <p:cNvPr id="5" name="Picture 2" descr="E:\本地磁盘F\全是宝贝啊\苹果、土豆等形象\8224437086c03fd917e58e58abba5f4.jpg"/>
          <p:cNvPicPr>
            <a:picLocks noChangeAspect="1" noChangeArrowheads="1"/>
          </p:cNvPicPr>
          <p:nvPr/>
        </p:nvPicPr>
        <p:blipFill>
          <a:blip r:embed="rId1"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flipH="1">
            <a:off x="761271" y="239775"/>
            <a:ext cx="642377" cy="89181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1000"/>
                                        <p:tgtEl>
                                          <p:spTgt spid="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TextBox 27"/>
          <p:cNvSpPr txBox="1"/>
          <p:nvPr/>
        </p:nvSpPr>
        <p:spPr>
          <a:xfrm>
            <a:off x="1475656" y="3488690"/>
            <a:ext cx="2798583" cy="523220"/>
          </a:xfrm>
          <a:prstGeom prst="rect">
            <a:avLst/>
          </a:prstGeom>
        </p:spPr>
        <p:txBody>
          <a:bodyPr wrap="square" rtlCol="0">
            <a:spAutoFit/>
          </a:bodyPr>
          <a:lstStyle/>
          <a:p>
            <a:pPr marL="0" marR="0" indent="0" defTabSz="685800" rtl="0" eaLnBrk="1" fontAlgn="auto" latinLnBrk="0" hangingPunct="1">
              <a:lnSpc>
                <a:spcPct val="100000"/>
              </a:lnSpc>
              <a:spcBef>
                <a:spcPct val="0"/>
              </a:spcBef>
              <a:spcAft>
                <a:spcPts val="0"/>
              </a:spcAft>
              <a:buClrTx/>
              <a:buSzTx/>
              <a:buFontTx/>
              <a:buNone/>
            </a:pPr>
            <a:r>
              <a:rPr kumimoji="0" lang="zh-CN" altLang="en-US" sz="2800"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j-cs"/>
              </a:rPr>
              <a:t>悬（    ）绝壁</a:t>
            </a:r>
            <a:endParaRPr kumimoji="0" lang="zh-CN" altLang="en-US" sz="2800"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j-cs"/>
            </a:endParaRPr>
          </a:p>
        </p:txBody>
      </p:sp>
      <p:sp>
        <p:nvSpPr>
          <p:cNvPr id="29" name="TextBox 28"/>
          <p:cNvSpPr txBox="1"/>
          <p:nvPr/>
        </p:nvSpPr>
        <p:spPr>
          <a:xfrm>
            <a:off x="2411760" y="3488690"/>
            <a:ext cx="720080" cy="523220"/>
          </a:xfrm>
          <a:prstGeom prst="rect">
            <a:avLst/>
          </a:prstGeom>
        </p:spPr>
        <p:txBody>
          <a:bodyPr wrap="square" rtlCol="0">
            <a:spAutoFit/>
          </a:bodyPr>
          <a:lstStyle/>
          <a:p>
            <a:pPr marL="0" marR="0" indent="0" defTabSz="685800" rtl="0" eaLnBrk="1" fontAlgn="auto" latinLnBrk="0" hangingPunct="1">
              <a:lnSpc>
                <a:spcPct val="100000"/>
              </a:lnSpc>
              <a:spcBef>
                <a:spcPct val="0"/>
              </a:spcBef>
              <a:spcAft>
                <a:spcPts val="0"/>
              </a:spcAft>
              <a:buClrTx/>
              <a:buSzTx/>
              <a:buFontTx/>
              <a:buNone/>
            </a:pPr>
            <a:r>
              <a:rPr kumimoji="0" lang="zh-CN" altLang="en-US" sz="2800" b="1" i="0" u="none" strike="noStrike" kern="1200" cap="none" spc="0" normalizeH="0" baseline="0" noProof="0" dirty="0">
                <a:ln>
                  <a:noFill/>
                </a:ln>
                <a:solidFill>
                  <a:srgbClr val="FF0000"/>
                </a:solidFill>
                <a:effectLst/>
                <a:uLnTx/>
                <a:uFillTx/>
                <a:latin typeface="楷体" panose="02010609060101010101" pitchFamily="49" charset="-122"/>
                <a:ea typeface="楷体" panose="02010609060101010101" pitchFamily="49" charset="-122"/>
                <a:cs typeface="+mj-cs"/>
              </a:rPr>
              <a:t>崖</a:t>
            </a:r>
            <a:endParaRPr kumimoji="0" lang="zh-CN" altLang="en-US" sz="2800" b="1" i="0" u="none" strike="noStrike" kern="1200" cap="none" spc="0" normalizeH="0" baseline="0" noProof="0" dirty="0">
              <a:ln>
                <a:noFill/>
              </a:ln>
              <a:solidFill>
                <a:srgbClr val="FF0000"/>
              </a:solidFill>
              <a:effectLst/>
              <a:uLnTx/>
              <a:uFillTx/>
              <a:latin typeface="楷体" panose="02010609060101010101" pitchFamily="49" charset="-122"/>
              <a:ea typeface="楷体" panose="02010609060101010101" pitchFamily="49" charset="-122"/>
              <a:cs typeface="+mj-cs"/>
            </a:endParaRPr>
          </a:p>
        </p:txBody>
      </p:sp>
      <p:sp>
        <p:nvSpPr>
          <p:cNvPr id="30" name="TextBox 29"/>
          <p:cNvSpPr txBox="1"/>
          <p:nvPr/>
        </p:nvSpPr>
        <p:spPr>
          <a:xfrm>
            <a:off x="658955" y="941301"/>
            <a:ext cx="2880320" cy="584775"/>
          </a:xfrm>
          <a:prstGeom prst="rect">
            <a:avLst/>
          </a:prstGeom>
        </p:spPr>
        <p:txBody>
          <a:bodyPr wrap="square" rtlCol="0">
            <a:spAutoFit/>
          </a:bodyPr>
          <a:lstStyle/>
          <a:p>
            <a:pPr marL="0" marR="0" indent="0" defTabSz="685800" rtl="0" eaLnBrk="1" fontAlgn="auto" latinLnBrk="0" hangingPunct="1">
              <a:lnSpc>
                <a:spcPct val="100000"/>
              </a:lnSpc>
              <a:spcBef>
                <a:spcPct val="0"/>
              </a:spcBef>
              <a:spcAft>
                <a:spcPts val="0"/>
              </a:spcAft>
              <a:buClrTx/>
              <a:buSzTx/>
              <a:buFontTx/>
              <a:buNone/>
            </a:pPr>
            <a:r>
              <a:rPr kumimoji="0" lang="zh-CN" altLang="en-US" sz="3200" b="1" i="0" u="none" strike="noStrike" kern="1200" cap="none" spc="0" normalizeH="0" baseline="0" noProof="0" dirty="0">
                <a:ln>
                  <a:noFill/>
                </a:ln>
                <a:effectLst/>
                <a:uLnTx/>
                <a:uFillTx/>
                <a:latin typeface="宋体" panose="02010600030101010101" pitchFamily="2" charset="-122"/>
                <a:ea typeface="宋体" panose="02010600030101010101" pitchFamily="2" charset="-122"/>
                <a:cs typeface="+mj-cs"/>
              </a:rPr>
              <a:t>一、</a:t>
            </a:r>
            <a:r>
              <a:rPr kumimoji="0" lang="zh-CN" altLang="en-US" sz="3200" b="1" i="0" u="none" strike="noStrike" kern="1200" cap="none" spc="0" normalizeH="0" baseline="0" noProof="0" dirty="0" smtClean="0">
                <a:ln>
                  <a:noFill/>
                </a:ln>
                <a:effectLst/>
                <a:uLnTx/>
                <a:uFillTx/>
                <a:latin typeface="宋体" panose="02010600030101010101" pitchFamily="2" charset="-122"/>
                <a:ea typeface="宋体" panose="02010600030101010101" pitchFamily="2" charset="-122"/>
                <a:cs typeface="+mj-cs"/>
              </a:rPr>
              <a:t>补全词语</a:t>
            </a:r>
            <a:endParaRPr kumimoji="0" lang="zh-CN" altLang="en-US" sz="3200" b="1" i="0" u="none" strike="noStrike" kern="1200" cap="none" spc="0" normalizeH="0" baseline="0" noProof="0" dirty="0">
              <a:ln>
                <a:noFill/>
              </a:ln>
              <a:effectLst/>
              <a:uLnTx/>
              <a:uFillTx/>
              <a:latin typeface="宋体" panose="02010600030101010101" pitchFamily="2" charset="-122"/>
              <a:ea typeface="宋体" panose="02010600030101010101" pitchFamily="2" charset="-122"/>
              <a:cs typeface="+mj-cs"/>
            </a:endParaRPr>
          </a:p>
        </p:txBody>
      </p:sp>
      <p:sp>
        <p:nvSpPr>
          <p:cNvPr id="31" name="TextBox 30"/>
          <p:cNvSpPr txBox="1"/>
          <p:nvPr/>
        </p:nvSpPr>
        <p:spPr>
          <a:xfrm>
            <a:off x="1403648" y="1832506"/>
            <a:ext cx="2733009" cy="523220"/>
          </a:xfrm>
          <a:prstGeom prst="rect">
            <a:avLst/>
          </a:prstGeom>
        </p:spPr>
        <p:txBody>
          <a:bodyPr wrap="square" rtlCol="0">
            <a:spAutoFit/>
          </a:bodyPr>
          <a:lstStyle/>
          <a:p>
            <a:pPr marL="0" marR="0" indent="0" defTabSz="685800" rtl="0" eaLnBrk="1" fontAlgn="auto" latinLnBrk="0" hangingPunct="1">
              <a:lnSpc>
                <a:spcPct val="100000"/>
              </a:lnSpc>
              <a:spcBef>
                <a:spcPct val="0"/>
              </a:spcBef>
              <a:spcAft>
                <a:spcPts val="0"/>
              </a:spcAft>
              <a:buClrTx/>
              <a:buSzTx/>
              <a:buFontTx/>
              <a:buNone/>
            </a:pPr>
            <a:r>
              <a:rPr kumimoji="0" lang="zh-CN" altLang="en-US" sz="2800"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j-cs"/>
              </a:rPr>
              <a:t>（    ）首挺胸</a:t>
            </a:r>
            <a:endParaRPr kumimoji="0" lang="zh-CN" altLang="en-US" sz="2800"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j-cs"/>
            </a:endParaRPr>
          </a:p>
        </p:txBody>
      </p:sp>
      <p:sp>
        <p:nvSpPr>
          <p:cNvPr id="32" name="TextBox 31"/>
          <p:cNvSpPr txBox="1"/>
          <p:nvPr/>
        </p:nvSpPr>
        <p:spPr>
          <a:xfrm>
            <a:off x="4712720" y="1832506"/>
            <a:ext cx="2883615" cy="523220"/>
          </a:xfrm>
          <a:prstGeom prst="rect">
            <a:avLst/>
          </a:prstGeom>
        </p:spPr>
        <p:txBody>
          <a:bodyPr wrap="square" rtlCol="0">
            <a:spAutoFit/>
          </a:bodyPr>
          <a:lstStyle/>
          <a:p>
            <a:pPr marL="0" marR="0" indent="0" defTabSz="685800" rtl="0" eaLnBrk="1" fontAlgn="auto" latinLnBrk="0" hangingPunct="1">
              <a:lnSpc>
                <a:spcPct val="100000"/>
              </a:lnSpc>
              <a:spcBef>
                <a:spcPct val="0"/>
              </a:spcBef>
              <a:spcAft>
                <a:spcPts val="0"/>
              </a:spcAft>
              <a:buClrTx/>
              <a:buSzTx/>
              <a:buFontTx/>
              <a:buNone/>
            </a:pPr>
            <a:r>
              <a:rPr kumimoji="0" lang="zh-CN" altLang="en-US" sz="2800"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j-cs"/>
              </a:rPr>
              <a:t>粉身（    ）骨</a:t>
            </a:r>
            <a:endParaRPr kumimoji="0" lang="zh-CN" altLang="en-US" sz="2800"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j-cs"/>
            </a:endParaRPr>
          </a:p>
        </p:txBody>
      </p:sp>
      <p:sp>
        <p:nvSpPr>
          <p:cNvPr id="33" name="TextBox 32"/>
          <p:cNvSpPr txBox="1"/>
          <p:nvPr/>
        </p:nvSpPr>
        <p:spPr>
          <a:xfrm>
            <a:off x="1475656" y="2696602"/>
            <a:ext cx="2880320" cy="523220"/>
          </a:xfrm>
          <a:prstGeom prst="rect">
            <a:avLst/>
          </a:prstGeom>
        </p:spPr>
        <p:txBody>
          <a:bodyPr wrap="square" rtlCol="0">
            <a:spAutoFit/>
          </a:bodyPr>
          <a:lstStyle/>
          <a:p>
            <a:pPr marL="0" marR="0" indent="0" defTabSz="685800" rtl="0" eaLnBrk="1" fontAlgn="auto" latinLnBrk="0" hangingPunct="1">
              <a:lnSpc>
                <a:spcPct val="100000"/>
              </a:lnSpc>
              <a:spcBef>
                <a:spcPct val="0"/>
              </a:spcBef>
              <a:spcAft>
                <a:spcPts val="0"/>
              </a:spcAft>
              <a:buClrTx/>
              <a:buSzTx/>
              <a:buFontTx/>
              <a:buNone/>
            </a:pPr>
            <a:r>
              <a:rPr kumimoji="0" lang="zh-CN" altLang="en-US" sz="2800"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j-cs"/>
              </a:rPr>
              <a:t>横七（    ）八</a:t>
            </a:r>
            <a:endParaRPr kumimoji="0" lang="zh-CN" altLang="en-US" sz="2800"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j-cs"/>
            </a:endParaRPr>
          </a:p>
        </p:txBody>
      </p:sp>
      <p:sp>
        <p:nvSpPr>
          <p:cNvPr id="34" name="TextBox 33"/>
          <p:cNvSpPr txBox="1"/>
          <p:nvPr/>
        </p:nvSpPr>
        <p:spPr>
          <a:xfrm>
            <a:off x="4712720" y="2696602"/>
            <a:ext cx="2955623" cy="523220"/>
          </a:xfrm>
          <a:prstGeom prst="rect">
            <a:avLst/>
          </a:prstGeom>
        </p:spPr>
        <p:txBody>
          <a:bodyPr wrap="square" rtlCol="0">
            <a:spAutoFit/>
          </a:bodyPr>
          <a:lstStyle/>
          <a:p>
            <a:pPr marL="0" marR="0" indent="0" defTabSz="685800" rtl="0" eaLnBrk="1" fontAlgn="auto" latinLnBrk="0" hangingPunct="1">
              <a:lnSpc>
                <a:spcPct val="100000"/>
              </a:lnSpc>
              <a:spcBef>
                <a:spcPct val="0"/>
              </a:spcBef>
              <a:spcAft>
                <a:spcPts val="0"/>
              </a:spcAft>
              <a:buClrTx/>
              <a:buSzTx/>
              <a:buFontTx/>
              <a:buNone/>
            </a:pPr>
            <a:r>
              <a:rPr kumimoji="0" lang="zh-CN" altLang="en-US" sz="2800"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j-cs"/>
              </a:rPr>
              <a:t>全神（    ）注</a:t>
            </a:r>
            <a:endParaRPr kumimoji="0" lang="zh-CN" altLang="en-US" sz="2800"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j-cs"/>
            </a:endParaRPr>
          </a:p>
        </p:txBody>
      </p:sp>
      <p:sp>
        <p:nvSpPr>
          <p:cNvPr id="35" name="TextBox 34"/>
          <p:cNvSpPr txBox="1"/>
          <p:nvPr/>
        </p:nvSpPr>
        <p:spPr>
          <a:xfrm>
            <a:off x="4712720" y="3488690"/>
            <a:ext cx="3099639" cy="523220"/>
          </a:xfrm>
          <a:prstGeom prst="rect">
            <a:avLst/>
          </a:prstGeom>
        </p:spPr>
        <p:txBody>
          <a:bodyPr wrap="square" rtlCol="0">
            <a:spAutoFit/>
          </a:bodyPr>
          <a:lstStyle/>
          <a:p>
            <a:pPr marL="0" marR="0" indent="0" defTabSz="685800" rtl="0" eaLnBrk="1" fontAlgn="auto" latinLnBrk="0" hangingPunct="1">
              <a:lnSpc>
                <a:spcPct val="100000"/>
              </a:lnSpc>
              <a:spcBef>
                <a:spcPct val="0"/>
              </a:spcBef>
              <a:spcAft>
                <a:spcPts val="0"/>
              </a:spcAft>
              <a:buClrTx/>
              <a:buSzTx/>
              <a:buFontTx/>
              <a:buNone/>
            </a:pPr>
            <a:r>
              <a:rPr kumimoji="0" lang="zh-CN" altLang="en-US" sz="2800"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j-cs"/>
              </a:rPr>
              <a:t>斩钉（    ）铁</a:t>
            </a:r>
            <a:endParaRPr kumimoji="0" lang="zh-CN" altLang="en-US" sz="2800"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j-cs"/>
            </a:endParaRPr>
          </a:p>
        </p:txBody>
      </p:sp>
      <p:sp>
        <p:nvSpPr>
          <p:cNvPr id="36" name="TextBox 35"/>
          <p:cNvSpPr txBox="1"/>
          <p:nvPr/>
        </p:nvSpPr>
        <p:spPr>
          <a:xfrm>
            <a:off x="2771800" y="2696602"/>
            <a:ext cx="432048" cy="523220"/>
          </a:xfrm>
          <a:prstGeom prst="rect">
            <a:avLst/>
          </a:prstGeom>
        </p:spPr>
        <p:txBody>
          <a:bodyPr wrap="square" rtlCol="0">
            <a:spAutoFit/>
          </a:bodyPr>
          <a:lstStyle/>
          <a:p>
            <a:pPr marL="0" marR="0" indent="0" algn="ctr" defTabSz="685800" rtl="0" eaLnBrk="1" fontAlgn="auto" latinLnBrk="0" hangingPunct="1">
              <a:lnSpc>
                <a:spcPct val="100000"/>
              </a:lnSpc>
              <a:spcBef>
                <a:spcPct val="0"/>
              </a:spcBef>
              <a:spcAft>
                <a:spcPts val="0"/>
              </a:spcAft>
              <a:buClrTx/>
              <a:buSzTx/>
              <a:buFontTx/>
              <a:buNone/>
            </a:pPr>
            <a:r>
              <a:rPr kumimoji="0" lang="zh-CN" altLang="en-US" sz="2800" b="1" i="0" u="none" strike="noStrike" kern="1200" cap="none" spc="0" normalizeH="0" baseline="0" noProof="0" dirty="0">
                <a:ln>
                  <a:noFill/>
                </a:ln>
                <a:solidFill>
                  <a:srgbClr val="FF0000"/>
                </a:solidFill>
                <a:effectLst/>
                <a:uLnTx/>
                <a:uFillTx/>
                <a:latin typeface="楷体" panose="02010609060101010101" pitchFamily="49" charset="-122"/>
                <a:ea typeface="楷体" panose="02010609060101010101" pitchFamily="49" charset="-122"/>
                <a:cs typeface="+mj-cs"/>
              </a:rPr>
              <a:t>竖</a:t>
            </a:r>
            <a:endParaRPr kumimoji="0" lang="zh-CN" altLang="en-US" sz="2800" b="1" i="0" u="none" strike="noStrike" kern="1200" cap="none" spc="0" normalizeH="0" baseline="0" noProof="0" dirty="0">
              <a:ln>
                <a:noFill/>
              </a:ln>
              <a:solidFill>
                <a:srgbClr val="FF0000"/>
              </a:solidFill>
              <a:effectLst/>
              <a:uLnTx/>
              <a:uFillTx/>
              <a:latin typeface="楷体" panose="02010609060101010101" pitchFamily="49" charset="-122"/>
              <a:ea typeface="楷体" panose="02010609060101010101" pitchFamily="49" charset="-122"/>
              <a:cs typeface="+mj-cs"/>
            </a:endParaRPr>
          </a:p>
        </p:txBody>
      </p:sp>
      <p:sp>
        <p:nvSpPr>
          <p:cNvPr id="37" name="TextBox 36"/>
          <p:cNvSpPr txBox="1"/>
          <p:nvPr/>
        </p:nvSpPr>
        <p:spPr>
          <a:xfrm>
            <a:off x="5971445" y="2696602"/>
            <a:ext cx="400755" cy="523220"/>
          </a:xfrm>
          <a:prstGeom prst="rect">
            <a:avLst/>
          </a:prstGeom>
        </p:spPr>
        <p:txBody>
          <a:bodyPr wrap="square" rtlCol="0">
            <a:spAutoFit/>
          </a:bodyPr>
          <a:lstStyle/>
          <a:p>
            <a:pPr marL="0" marR="0" indent="0" defTabSz="685800" rtl="0" eaLnBrk="1" fontAlgn="auto" latinLnBrk="0" hangingPunct="1">
              <a:lnSpc>
                <a:spcPct val="100000"/>
              </a:lnSpc>
              <a:spcBef>
                <a:spcPct val="0"/>
              </a:spcBef>
              <a:spcAft>
                <a:spcPts val="0"/>
              </a:spcAft>
              <a:buClrTx/>
              <a:buSzTx/>
              <a:buFontTx/>
              <a:buNone/>
            </a:pPr>
            <a:r>
              <a:rPr lang="zh-CN" altLang="en-US" sz="2800" b="1" dirty="0">
                <a:solidFill>
                  <a:srgbClr val="FF0000"/>
                </a:solidFill>
                <a:latin typeface="楷体" panose="02010609060101010101" pitchFamily="49" charset="-122"/>
                <a:ea typeface="楷体" panose="02010609060101010101" pitchFamily="49" charset="-122"/>
                <a:cs typeface="+mj-cs"/>
              </a:rPr>
              <a:t>贯</a:t>
            </a:r>
            <a:endParaRPr kumimoji="0" lang="zh-CN" altLang="en-US" sz="2800" b="1" i="0" u="none" strike="noStrike" kern="1200" cap="none" spc="0" normalizeH="0" baseline="0" noProof="0" dirty="0">
              <a:ln>
                <a:noFill/>
              </a:ln>
              <a:solidFill>
                <a:srgbClr val="FF0000"/>
              </a:solidFill>
              <a:effectLst/>
              <a:uLnTx/>
              <a:uFillTx/>
              <a:latin typeface="楷体" panose="02010609060101010101" pitchFamily="49" charset="-122"/>
              <a:ea typeface="楷体" panose="02010609060101010101" pitchFamily="49" charset="-122"/>
              <a:cs typeface="+mj-cs"/>
            </a:endParaRPr>
          </a:p>
        </p:txBody>
      </p:sp>
      <p:sp>
        <p:nvSpPr>
          <p:cNvPr id="38" name="TextBox 37"/>
          <p:cNvSpPr txBox="1"/>
          <p:nvPr/>
        </p:nvSpPr>
        <p:spPr>
          <a:xfrm>
            <a:off x="1907704" y="1832506"/>
            <a:ext cx="648072" cy="523220"/>
          </a:xfrm>
          <a:prstGeom prst="rect">
            <a:avLst/>
          </a:prstGeom>
        </p:spPr>
        <p:txBody>
          <a:bodyPr wrap="square" rtlCol="0">
            <a:spAutoFit/>
          </a:bodyPr>
          <a:lstStyle/>
          <a:p>
            <a:pPr marL="0" marR="0" indent="0" defTabSz="685800" rtl="0" eaLnBrk="1" fontAlgn="auto" latinLnBrk="0" hangingPunct="1">
              <a:lnSpc>
                <a:spcPct val="100000"/>
              </a:lnSpc>
              <a:spcBef>
                <a:spcPct val="0"/>
              </a:spcBef>
              <a:spcAft>
                <a:spcPts val="0"/>
              </a:spcAft>
              <a:buClrTx/>
              <a:buSzTx/>
              <a:buFontTx/>
              <a:buNone/>
            </a:pPr>
            <a:r>
              <a:rPr kumimoji="0" lang="zh-CN" altLang="en-US" sz="2800" b="1" i="0" u="none" strike="noStrike" kern="1200" cap="none" spc="0" normalizeH="0" baseline="0" noProof="0" dirty="0">
                <a:ln>
                  <a:noFill/>
                </a:ln>
                <a:solidFill>
                  <a:srgbClr val="FF0000"/>
                </a:solidFill>
                <a:effectLst/>
                <a:uLnTx/>
                <a:uFillTx/>
                <a:latin typeface="楷体" panose="02010609060101010101" pitchFamily="49" charset="-122"/>
                <a:ea typeface="楷体" panose="02010609060101010101" pitchFamily="49" charset="-122"/>
                <a:cs typeface="+mj-cs"/>
              </a:rPr>
              <a:t>昂</a:t>
            </a:r>
            <a:endParaRPr kumimoji="0" lang="zh-CN" altLang="en-US" sz="2800" b="1" i="0" u="none" strike="noStrike" kern="1200" cap="none" spc="0" normalizeH="0" baseline="0" noProof="0" dirty="0">
              <a:ln>
                <a:noFill/>
              </a:ln>
              <a:solidFill>
                <a:srgbClr val="FF0000"/>
              </a:solidFill>
              <a:effectLst/>
              <a:uLnTx/>
              <a:uFillTx/>
              <a:latin typeface="楷体" panose="02010609060101010101" pitchFamily="49" charset="-122"/>
              <a:ea typeface="楷体" panose="02010609060101010101" pitchFamily="49" charset="-122"/>
              <a:cs typeface="+mj-cs"/>
            </a:endParaRPr>
          </a:p>
        </p:txBody>
      </p:sp>
      <p:sp>
        <p:nvSpPr>
          <p:cNvPr id="39" name="TextBox 38"/>
          <p:cNvSpPr txBox="1"/>
          <p:nvPr/>
        </p:nvSpPr>
        <p:spPr>
          <a:xfrm>
            <a:off x="5940152" y="1832506"/>
            <a:ext cx="576064" cy="523220"/>
          </a:xfrm>
          <a:prstGeom prst="rect">
            <a:avLst/>
          </a:prstGeom>
        </p:spPr>
        <p:txBody>
          <a:bodyPr wrap="square" rtlCol="0">
            <a:spAutoFit/>
          </a:bodyPr>
          <a:lstStyle/>
          <a:p>
            <a:pPr marL="0" marR="0" indent="0" defTabSz="685800" rtl="0" eaLnBrk="1" fontAlgn="auto" latinLnBrk="0" hangingPunct="1">
              <a:lnSpc>
                <a:spcPct val="100000"/>
              </a:lnSpc>
              <a:spcBef>
                <a:spcPct val="0"/>
              </a:spcBef>
              <a:spcAft>
                <a:spcPts val="0"/>
              </a:spcAft>
              <a:buClrTx/>
              <a:buSzTx/>
              <a:buFontTx/>
              <a:buNone/>
            </a:pPr>
            <a:r>
              <a:rPr kumimoji="0" lang="zh-CN" altLang="en-US" sz="2800" b="1" i="0" u="none" strike="noStrike" kern="1200" cap="none" spc="0" normalizeH="0" baseline="0" noProof="0" dirty="0">
                <a:ln>
                  <a:noFill/>
                </a:ln>
                <a:solidFill>
                  <a:srgbClr val="FF0000"/>
                </a:solidFill>
                <a:effectLst/>
                <a:uLnTx/>
                <a:uFillTx/>
                <a:latin typeface="楷体" panose="02010609060101010101" pitchFamily="49" charset="-122"/>
                <a:ea typeface="楷体" panose="02010609060101010101" pitchFamily="49" charset="-122"/>
                <a:cs typeface="+mj-cs"/>
              </a:rPr>
              <a:t>碎</a:t>
            </a:r>
            <a:endParaRPr kumimoji="0" lang="zh-CN" altLang="en-US" sz="2800" b="1" i="0" u="none" strike="noStrike" kern="1200" cap="none" spc="0" normalizeH="0" baseline="0" noProof="0" dirty="0">
              <a:ln>
                <a:noFill/>
              </a:ln>
              <a:solidFill>
                <a:srgbClr val="FF0000"/>
              </a:solidFill>
              <a:effectLst/>
              <a:uLnTx/>
              <a:uFillTx/>
              <a:latin typeface="楷体" panose="02010609060101010101" pitchFamily="49" charset="-122"/>
              <a:ea typeface="楷体" panose="02010609060101010101" pitchFamily="49" charset="-122"/>
              <a:cs typeface="+mj-cs"/>
            </a:endParaRPr>
          </a:p>
        </p:txBody>
      </p:sp>
      <p:sp>
        <p:nvSpPr>
          <p:cNvPr id="40" name="TextBox 39"/>
          <p:cNvSpPr txBox="1"/>
          <p:nvPr/>
        </p:nvSpPr>
        <p:spPr>
          <a:xfrm>
            <a:off x="6012160" y="3488690"/>
            <a:ext cx="648072" cy="523220"/>
          </a:xfrm>
          <a:prstGeom prst="rect">
            <a:avLst/>
          </a:prstGeom>
        </p:spPr>
        <p:txBody>
          <a:bodyPr wrap="square" rtlCol="0">
            <a:spAutoFit/>
          </a:bodyPr>
          <a:lstStyle/>
          <a:p>
            <a:pPr marL="0" marR="0" indent="0" defTabSz="685800" rtl="0" eaLnBrk="1" fontAlgn="auto" latinLnBrk="0" hangingPunct="1">
              <a:lnSpc>
                <a:spcPct val="100000"/>
              </a:lnSpc>
              <a:spcBef>
                <a:spcPct val="0"/>
              </a:spcBef>
              <a:spcAft>
                <a:spcPts val="0"/>
              </a:spcAft>
              <a:buClrTx/>
              <a:buSzTx/>
              <a:buFontTx/>
              <a:buNone/>
            </a:pPr>
            <a:r>
              <a:rPr kumimoji="0" lang="zh-CN" altLang="en-US" sz="2800" b="1" i="0" u="none" strike="noStrike" kern="1200" cap="none" spc="0" normalizeH="0" baseline="0" noProof="0" dirty="0">
                <a:ln>
                  <a:noFill/>
                </a:ln>
                <a:solidFill>
                  <a:srgbClr val="FF0000"/>
                </a:solidFill>
                <a:effectLst/>
                <a:uLnTx/>
                <a:uFillTx/>
                <a:latin typeface="楷体" panose="02010609060101010101" pitchFamily="49" charset="-122"/>
                <a:ea typeface="楷体" panose="02010609060101010101" pitchFamily="49" charset="-122"/>
                <a:cs typeface="+mj-cs"/>
              </a:rPr>
              <a:t>截</a:t>
            </a:r>
            <a:endParaRPr kumimoji="0" lang="zh-CN" altLang="en-US" sz="2800" b="1" i="0" u="none" strike="noStrike" kern="1200" cap="none" spc="0" normalizeH="0" baseline="0" noProof="0" dirty="0">
              <a:ln>
                <a:noFill/>
              </a:ln>
              <a:solidFill>
                <a:srgbClr val="FF0000"/>
              </a:solidFill>
              <a:effectLst/>
              <a:uLnTx/>
              <a:uFillTx/>
              <a:latin typeface="楷体" panose="02010609060101010101" pitchFamily="49" charset="-122"/>
              <a:ea typeface="楷体" panose="02010609060101010101" pitchFamily="49" charset="-122"/>
              <a:cs typeface="+mj-cs"/>
            </a:endParaRPr>
          </a:p>
        </p:txBody>
      </p:sp>
      <p:pic>
        <p:nvPicPr>
          <p:cNvPr id="19" name="图片 18"/>
          <p:cNvPicPr>
            <a:picLocks noChangeAspect="1"/>
          </p:cNvPicPr>
          <p:nvPr/>
        </p:nvPicPr>
        <p:blipFill>
          <a:blip r:embed="rId1"/>
          <a:stretch>
            <a:fillRect/>
          </a:stretch>
        </p:blipFill>
        <p:spPr>
          <a:xfrm>
            <a:off x="683568" y="222989"/>
            <a:ext cx="2268000" cy="692577"/>
          </a:xfrm>
          <a:prstGeom prst="rect">
            <a:avLst/>
          </a:prstGeom>
        </p:spPr>
      </p:pic>
      <p:sp>
        <p:nvSpPr>
          <p:cNvPr id="20" name="文本框 14"/>
          <p:cNvSpPr txBox="1"/>
          <p:nvPr/>
        </p:nvSpPr>
        <p:spPr>
          <a:xfrm>
            <a:off x="864933" y="195486"/>
            <a:ext cx="2122891" cy="623248"/>
          </a:xfrm>
          <a:prstGeom prst="rect">
            <a:avLst/>
          </a:prstGeom>
          <a:noFill/>
        </p:spPr>
        <p:txBody>
          <a:bodyPr wrap="square" lIns="68580" tIns="34290" rIns="68580" bIns="34290" rtlCol="0">
            <a:spAutoFit/>
          </a:bodyPr>
          <a:lstStyle/>
          <a:p>
            <a:r>
              <a:rPr lang="zh-CN" altLang="en-US" sz="3600" b="1" dirty="0">
                <a:latin typeface="黑体" panose="02010609060101010101" pitchFamily="49" charset="-122"/>
                <a:ea typeface="黑体" panose="02010609060101010101" pitchFamily="49" charset="-122"/>
              </a:rPr>
              <a:t>课堂演练</a:t>
            </a:r>
            <a:endParaRPr lang="zh-CN" altLang="en-US" sz="3600" b="1" dirty="0">
              <a:latin typeface="黑体" panose="02010609060101010101" pitchFamily="49" charset="-122"/>
              <a:ea typeface="黑体" panose="02010609060101010101" pitchFamily="49" charset="-122"/>
            </a:endParaRPr>
          </a:p>
        </p:txBody>
      </p:sp>
      <p:pic>
        <p:nvPicPr>
          <p:cNvPr id="21" name="图片 2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77584" y="227200"/>
            <a:ext cx="450000" cy="559757"/>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fade">
                                      <p:cBhvr>
                                        <p:cTn id="7" dur="250"/>
                                        <p:tgtEl>
                                          <p:spTgt spid="3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9"/>
                                        </p:tgtEl>
                                        <p:attrNameLst>
                                          <p:attrName>style.visibility</p:attrName>
                                        </p:attrNameLst>
                                      </p:cBhvr>
                                      <p:to>
                                        <p:strVal val="visible"/>
                                      </p:to>
                                    </p:set>
                                    <p:animEffect transition="in" filter="fade">
                                      <p:cBhvr>
                                        <p:cTn id="12" dur="250"/>
                                        <p:tgtEl>
                                          <p:spTgt spid="39"/>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6"/>
                                        </p:tgtEl>
                                        <p:attrNameLst>
                                          <p:attrName>style.visibility</p:attrName>
                                        </p:attrNameLst>
                                      </p:cBhvr>
                                      <p:to>
                                        <p:strVal val="visible"/>
                                      </p:to>
                                    </p:set>
                                    <p:animEffect transition="in" filter="fade">
                                      <p:cBhvr>
                                        <p:cTn id="17" dur="250"/>
                                        <p:tgtEl>
                                          <p:spTgt spid="3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7"/>
                                        </p:tgtEl>
                                        <p:attrNameLst>
                                          <p:attrName>style.visibility</p:attrName>
                                        </p:attrNameLst>
                                      </p:cBhvr>
                                      <p:to>
                                        <p:strVal val="visible"/>
                                      </p:to>
                                    </p:set>
                                    <p:animEffect transition="in" filter="fade">
                                      <p:cBhvr>
                                        <p:cTn id="22" dur="250"/>
                                        <p:tgtEl>
                                          <p:spTgt spid="37"/>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29"/>
                                        </p:tgtEl>
                                        <p:attrNameLst>
                                          <p:attrName>style.visibility</p:attrName>
                                        </p:attrNameLst>
                                      </p:cBhvr>
                                      <p:to>
                                        <p:strVal val="visible"/>
                                      </p:to>
                                    </p:set>
                                    <p:animEffect transition="in" filter="fade">
                                      <p:cBhvr>
                                        <p:cTn id="27" dur="250"/>
                                        <p:tgtEl>
                                          <p:spTgt spid="29"/>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40"/>
                                        </p:tgtEl>
                                        <p:attrNameLst>
                                          <p:attrName>style.visibility</p:attrName>
                                        </p:attrNameLst>
                                      </p:cBhvr>
                                      <p:to>
                                        <p:strVal val="visible"/>
                                      </p:to>
                                    </p:set>
                                    <p:animEffect transition="in" filter="fade">
                                      <p:cBhvr>
                                        <p:cTn id="32" dur="25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6" grpId="0"/>
      <p:bldP spid="37" grpId="0"/>
      <p:bldP spid="38" grpId="0"/>
      <p:bldP spid="39" grpId="0"/>
      <p:bldP spid="40"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67544" y="195486"/>
            <a:ext cx="2880320" cy="584775"/>
          </a:xfrm>
          <a:prstGeom prst="rect">
            <a:avLst/>
          </a:prstGeom>
        </p:spPr>
        <p:txBody>
          <a:bodyPr wrap="square" rtlCol="0">
            <a:spAutoFit/>
          </a:bodyPr>
          <a:lstStyle/>
          <a:p>
            <a:pPr marL="0" marR="0" indent="0" defTabSz="685800" rtl="0" eaLnBrk="1" fontAlgn="auto" latinLnBrk="0" hangingPunct="1">
              <a:lnSpc>
                <a:spcPct val="100000"/>
              </a:lnSpc>
              <a:spcBef>
                <a:spcPct val="0"/>
              </a:spcBef>
              <a:spcAft>
                <a:spcPts val="0"/>
              </a:spcAft>
              <a:buClrTx/>
              <a:buSzTx/>
              <a:buFontTx/>
              <a:buNone/>
            </a:pPr>
            <a:r>
              <a:rPr kumimoji="0" lang="zh-CN" altLang="en-US" sz="3200" b="1" i="0" u="none" strike="noStrike" kern="1200" cap="none" spc="0" normalizeH="0" baseline="0" noProof="0" dirty="0" smtClean="0">
                <a:ln>
                  <a:noFill/>
                </a:ln>
                <a:effectLst/>
                <a:uLnTx/>
                <a:uFillTx/>
                <a:latin typeface="宋体" panose="02010600030101010101" pitchFamily="2" charset="-122"/>
                <a:ea typeface="宋体" panose="02010600030101010101" pitchFamily="2" charset="-122"/>
                <a:cs typeface="+mj-cs"/>
              </a:rPr>
              <a:t>二、选词填空</a:t>
            </a:r>
            <a:endParaRPr kumimoji="0" lang="zh-CN" altLang="en-US" sz="3200" b="1" i="0" u="none" strike="noStrike" kern="1200" cap="none" spc="0" normalizeH="0" baseline="0" noProof="0" dirty="0">
              <a:ln>
                <a:noFill/>
              </a:ln>
              <a:effectLst/>
              <a:uLnTx/>
              <a:uFillTx/>
              <a:latin typeface="宋体" panose="02010600030101010101" pitchFamily="2" charset="-122"/>
              <a:ea typeface="宋体" panose="02010600030101010101" pitchFamily="2" charset="-122"/>
              <a:cs typeface="+mj-cs"/>
            </a:endParaRPr>
          </a:p>
        </p:txBody>
      </p:sp>
      <p:sp>
        <p:nvSpPr>
          <p:cNvPr id="3" name="矩形 2"/>
          <p:cNvSpPr/>
          <p:nvPr/>
        </p:nvSpPr>
        <p:spPr>
          <a:xfrm>
            <a:off x="441752" y="1765030"/>
            <a:ext cx="8424936" cy="2308324"/>
          </a:xfrm>
          <a:prstGeom prst="rect">
            <a:avLst/>
          </a:prstGeom>
        </p:spPr>
        <p:txBody>
          <a:bodyPr wrap="square">
            <a:spAutoFit/>
          </a:bodyPr>
          <a:lstStyle/>
          <a:p>
            <a:pPr>
              <a:lnSpc>
                <a:spcPct val="150000"/>
              </a:lnSpc>
            </a:pPr>
            <a:r>
              <a:rPr lang="en-US" altLang="zh-CN" sz="2400" b="1" dirty="0" smtClean="0">
                <a:latin typeface="楷体" panose="02010609060101010101" pitchFamily="49" charset="-122"/>
                <a:ea typeface="楷体" panose="02010609060101010101" pitchFamily="49" charset="-122"/>
              </a:rPr>
              <a:t>1</a:t>
            </a:r>
            <a:r>
              <a:rPr lang="en-US" altLang="zh-CN" sz="2400" b="1" dirty="0">
                <a:latin typeface="楷体" panose="02010609060101010101" pitchFamily="49" charset="-122"/>
                <a:ea typeface="楷体" panose="02010609060101010101" pitchFamily="49" charset="-122"/>
              </a:rPr>
              <a:t>.</a:t>
            </a:r>
            <a:r>
              <a:rPr lang="zh-CN" altLang="zh-CN" sz="2400" b="1" dirty="0">
                <a:latin typeface="楷体" panose="02010609060101010101" pitchFamily="49" charset="-122"/>
                <a:ea typeface="楷体" panose="02010609060101010101" pitchFamily="49" charset="-122"/>
              </a:rPr>
              <a:t>胡德林和胡福才这两个小战士把脸绷得紧紧的，（</a:t>
            </a:r>
            <a:r>
              <a:rPr lang="en-US" altLang="zh-CN" sz="2400" b="1" dirty="0">
                <a:latin typeface="楷体" panose="02010609060101010101" pitchFamily="49" charset="-122"/>
                <a:ea typeface="楷体" panose="02010609060101010101" pitchFamily="49" charset="-122"/>
              </a:rPr>
              <a:t>      </a:t>
            </a:r>
            <a:r>
              <a:rPr lang="zh-CN" altLang="zh-CN" sz="2400" b="1" dirty="0">
                <a:latin typeface="楷体" panose="02010609060101010101" pitchFamily="49" charset="-122"/>
                <a:ea typeface="楷体" panose="02010609060101010101" pitchFamily="49" charset="-122"/>
              </a:rPr>
              <a:t>）地瞄准敌人射击。</a:t>
            </a:r>
            <a:endParaRPr lang="zh-CN" altLang="zh-CN" sz="2400" b="1" dirty="0">
              <a:latin typeface="楷体" panose="02010609060101010101" pitchFamily="49" charset="-122"/>
              <a:ea typeface="楷体" panose="02010609060101010101" pitchFamily="49" charset="-122"/>
            </a:endParaRPr>
          </a:p>
          <a:p>
            <a:pPr>
              <a:lnSpc>
                <a:spcPct val="150000"/>
              </a:lnSpc>
            </a:pPr>
            <a:r>
              <a:rPr lang="en-US" altLang="zh-CN" sz="2400" b="1" dirty="0">
                <a:latin typeface="楷体" panose="02010609060101010101" pitchFamily="49" charset="-122"/>
                <a:ea typeface="楷体" panose="02010609060101010101" pitchFamily="49" charset="-122"/>
              </a:rPr>
              <a:t>2.</a:t>
            </a:r>
            <a:r>
              <a:rPr lang="zh-CN" altLang="zh-CN" sz="2400" b="1" dirty="0">
                <a:latin typeface="楷体" panose="02010609060101010101" pitchFamily="49" charset="-122"/>
                <a:ea typeface="楷体" panose="02010609060101010101" pitchFamily="49" charset="-122"/>
              </a:rPr>
              <a:t>为了不让敌人发现群众和连队主力，班长马宝玉（</a:t>
            </a:r>
            <a:r>
              <a:rPr lang="en-US" altLang="zh-CN" sz="2400" b="1" dirty="0">
                <a:latin typeface="楷体" panose="02010609060101010101" pitchFamily="49" charset="-122"/>
                <a:ea typeface="楷体" panose="02010609060101010101" pitchFamily="49" charset="-122"/>
              </a:rPr>
              <a:t>       </a:t>
            </a:r>
            <a:r>
              <a:rPr lang="zh-CN" altLang="zh-CN" sz="2400" b="1" dirty="0">
                <a:latin typeface="楷体" panose="02010609060101010101" pitchFamily="49" charset="-122"/>
                <a:ea typeface="楷体" panose="02010609060101010101" pitchFamily="49" charset="-122"/>
              </a:rPr>
              <a:t>）地说了一声：“走！”带头向棋盘陀走去</a:t>
            </a:r>
            <a:r>
              <a:rPr lang="zh-CN" altLang="zh-CN" sz="2400" b="1" dirty="0" smtClean="0">
                <a:latin typeface="楷体" panose="02010609060101010101" pitchFamily="49" charset="-122"/>
                <a:ea typeface="楷体" panose="02010609060101010101" pitchFamily="49" charset="-122"/>
              </a:rPr>
              <a:t>。</a:t>
            </a:r>
            <a:endParaRPr lang="zh-CN" altLang="zh-CN" sz="2400" b="1" dirty="0">
              <a:latin typeface="楷体" panose="02010609060101010101" pitchFamily="49" charset="-122"/>
              <a:ea typeface="楷体" panose="02010609060101010101" pitchFamily="49" charset="-122"/>
            </a:endParaRPr>
          </a:p>
        </p:txBody>
      </p:sp>
      <p:sp>
        <p:nvSpPr>
          <p:cNvPr id="4" name="矩形 3"/>
          <p:cNvSpPr/>
          <p:nvPr/>
        </p:nvSpPr>
        <p:spPr>
          <a:xfrm>
            <a:off x="601949" y="1146398"/>
            <a:ext cx="7771679" cy="461665"/>
          </a:xfrm>
          <a:prstGeom prst="rect">
            <a:avLst/>
          </a:prstGeom>
        </p:spPr>
        <p:txBody>
          <a:bodyPr wrap="none">
            <a:spAutoFit/>
          </a:bodyPr>
          <a:lstStyle/>
          <a:p>
            <a:r>
              <a:rPr lang="zh-CN" altLang="zh-CN" sz="2400" b="1" dirty="0">
                <a:latin typeface="楷体" panose="02010609060101010101" pitchFamily="49" charset="-122"/>
                <a:ea typeface="楷体" panose="02010609060101010101" pitchFamily="49" charset="-122"/>
              </a:rPr>
              <a:t>①居高临下</a:t>
            </a:r>
            <a:r>
              <a:rPr lang="en-US" altLang="zh-CN" sz="2400" b="1" dirty="0">
                <a:latin typeface="楷体" panose="02010609060101010101" pitchFamily="49" charset="-122"/>
                <a:ea typeface="楷体" panose="02010609060101010101" pitchFamily="49" charset="-122"/>
              </a:rPr>
              <a:t>   </a:t>
            </a:r>
            <a:r>
              <a:rPr lang="zh-CN" altLang="zh-CN" sz="2400" b="1" dirty="0">
                <a:latin typeface="楷体" panose="02010609060101010101" pitchFamily="49" charset="-122"/>
                <a:ea typeface="楷体" panose="02010609060101010101" pitchFamily="49" charset="-122"/>
              </a:rPr>
              <a:t>②全神贯注</a:t>
            </a:r>
            <a:r>
              <a:rPr lang="en-US" altLang="zh-CN" sz="2400" b="1" dirty="0">
                <a:latin typeface="楷体" panose="02010609060101010101" pitchFamily="49" charset="-122"/>
                <a:ea typeface="楷体" panose="02010609060101010101" pitchFamily="49" charset="-122"/>
              </a:rPr>
              <a:t>   </a:t>
            </a:r>
            <a:r>
              <a:rPr lang="zh-CN" altLang="zh-CN" sz="2400" b="1" dirty="0">
                <a:latin typeface="楷体" panose="02010609060101010101" pitchFamily="49" charset="-122"/>
                <a:ea typeface="楷体" panose="02010609060101010101" pitchFamily="49" charset="-122"/>
              </a:rPr>
              <a:t>③斩钉截铁</a:t>
            </a:r>
            <a:r>
              <a:rPr lang="en-US" altLang="zh-CN" sz="2400" b="1" dirty="0">
                <a:latin typeface="楷体" panose="02010609060101010101" pitchFamily="49" charset="-122"/>
                <a:ea typeface="楷体" panose="02010609060101010101" pitchFamily="49" charset="-122"/>
              </a:rPr>
              <a:t>   </a:t>
            </a:r>
            <a:r>
              <a:rPr lang="zh-CN" altLang="zh-CN" sz="2400" b="1" dirty="0">
                <a:latin typeface="楷体" panose="02010609060101010101" pitchFamily="49" charset="-122"/>
                <a:ea typeface="楷体" panose="02010609060101010101" pitchFamily="49" charset="-122"/>
              </a:rPr>
              <a:t>④气壮山河</a:t>
            </a:r>
            <a:endParaRPr lang="zh-CN" altLang="en-US" sz="2400" dirty="0"/>
          </a:p>
        </p:txBody>
      </p:sp>
      <p:sp>
        <p:nvSpPr>
          <p:cNvPr id="5" name="矩形 4"/>
          <p:cNvSpPr/>
          <p:nvPr/>
        </p:nvSpPr>
        <p:spPr>
          <a:xfrm>
            <a:off x="7812360" y="1851670"/>
            <a:ext cx="494046" cy="461665"/>
          </a:xfrm>
          <a:prstGeom prst="rect">
            <a:avLst/>
          </a:prstGeom>
        </p:spPr>
        <p:txBody>
          <a:bodyPr wrap="none">
            <a:spAutoFit/>
          </a:bodyPr>
          <a:lstStyle/>
          <a:p>
            <a:r>
              <a:rPr lang="zh-CN" altLang="zh-CN" sz="2400" b="1" dirty="0">
                <a:solidFill>
                  <a:srgbClr val="FF0000"/>
                </a:solidFill>
                <a:latin typeface="楷体" panose="02010609060101010101" pitchFamily="49" charset="-122"/>
                <a:ea typeface="楷体" panose="02010609060101010101" pitchFamily="49" charset="-122"/>
              </a:rPr>
              <a:t>②</a:t>
            </a:r>
            <a:endParaRPr lang="zh-CN" altLang="en-US" sz="2400" dirty="0">
              <a:solidFill>
                <a:srgbClr val="FF0000"/>
              </a:solidFill>
            </a:endParaRPr>
          </a:p>
        </p:txBody>
      </p:sp>
      <p:sp>
        <p:nvSpPr>
          <p:cNvPr id="6" name="矩形 5"/>
          <p:cNvSpPr/>
          <p:nvPr/>
        </p:nvSpPr>
        <p:spPr>
          <a:xfrm>
            <a:off x="7879582" y="2931790"/>
            <a:ext cx="494046" cy="461665"/>
          </a:xfrm>
          <a:prstGeom prst="rect">
            <a:avLst/>
          </a:prstGeom>
        </p:spPr>
        <p:txBody>
          <a:bodyPr wrap="none">
            <a:spAutoFit/>
          </a:bodyPr>
          <a:lstStyle/>
          <a:p>
            <a:r>
              <a:rPr lang="zh-CN" altLang="zh-CN" sz="2400" b="1" dirty="0">
                <a:solidFill>
                  <a:srgbClr val="FF0000"/>
                </a:solidFill>
                <a:latin typeface="楷体" panose="02010609060101010101" pitchFamily="49" charset="-122"/>
                <a:ea typeface="楷体" panose="02010609060101010101" pitchFamily="49" charset="-122"/>
              </a:rPr>
              <a:t>③</a:t>
            </a:r>
            <a:endParaRPr lang="zh-CN" altLang="en-US" sz="2400"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971600" y="1219708"/>
            <a:ext cx="7421584" cy="1569660"/>
          </a:xfrm>
          <a:prstGeom prst="rect">
            <a:avLst/>
          </a:prstGeom>
          <a:noFill/>
        </p:spPr>
        <p:txBody>
          <a:bodyPr wrap="square" rtlCol="0">
            <a:spAutoFit/>
          </a:bodyPr>
          <a:lstStyle/>
          <a:p>
            <a:pPr>
              <a:lnSpc>
                <a:spcPct val="150000"/>
              </a:lnSpc>
            </a:pPr>
            <a:r>
              <a:rPr lang="zh-CN" altLang="en-US" sz="3200" b="1" dirty="0" smtClean="0">
                <a:latin typeface="宋体" panose="02010600030101010101" pitchFamily="2" charset="-122"/>
                <a:ea typeface="宋体" panose="02010600030101010101" pitchFamily="2" charset="-122"/>
              </a:rPr>
              <a:t>    本文第</a:t>
            </a:r>
            <a:r>
              <a:rPr lang="en-US" altLang="zh-CN" sz="3200" b="1" dirty="0" smtClean="0">
                <a:latin typeface="宋体" panose="02010600030101010101" pitchFamily="2" charset="-122"/>
                <a:ea typeface="宋体" panose="02010600030101010101" pitchFamily="2" charset="-122"/>
              </a:rPr>
              <a:t>2</a:t>
            </a:r>
            <a:r>
              <a:rPr lang="zh-CN" altLang="en-US" sz="3200" b="1" dirty="0" smtClean="0">
                <a:latin typeface="宋体" panose="02010600030101010101" pitchFamily="2" charset="-122"/>
                <a:ea typeface="宋体" panose="02010600030101010101" pitchFamily="2" charset="-122"/>
              </a:rPr>
              <a:t>自然段运用了哪种写法？运用这种写法有什么好处？</a:t>
            </a:r>
            <a:endParaRPr lang="zh-CN" altLang="en-US" sz="3200" b="1" dirty="0">
              <a:latin typeface="宋体" panose="02010600030101010101" pitchFamily="2" charset="-122"/>
              <a:ea typeface="宋体" panose="02010600030101010101" pitchFamily="2" charset="-122"/>
            </a:endParaRPr>
          </a:p>
        </p:txBody>
      </p:sp>
      <p:pic>
        <p:nvPicPr>
          <p:cNvPr id="6" name="Picture 2" descr="E:\本地磁盘F\全是宝贝啊\苹果、土豆等形象\8224437086c03fd917e58e58abba5f4.jpg"/>
          <p:cNvPicPr>
            <a:picLocks noChangeAspect="1" noChangeArrowheads="1"/>
          </p:cNvPicPr>
          <p:nvPr/>
        </p:nvPicPr>
        <p:blipFill>
          <a:blip r:embed="rId1"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flipH="1">
            <a:off x="1193319" y="1131590"/>
            <a:ext cx="642377" cy="891815"/>
          </a:xfrm>
          <a:prstGeom prst="rect">
            <a:avLst/>
          </a:prstGeom>
          <a:noFill/>
          <a:extLst>
            <a:ext uri="{909E8E84-426E-40DD-AFC4-6F175D3DCCD1}">
              <a14:hiddenFill xmlns:a14="http://schemas.microsoft.com/office/drawing/2010/main">
                <a:solidFill>
                  <a:srgbClr val="FFFFFF"/>
                </a:solidFill>
              </a14:hiddenFill>
            </a:ext>
          </a:extLst>
        </p:spPr>
      </p:pic>
      <p:sp>
        <p:nvSpPr>
          <p:cNvPr id="7" name="圆角矩形 6"/>
          <p:cNvSpPr/>
          <p:nvPr/>
        </p:nvSpPr>
        <p:spPr>
          <a:xfrm>
            <a:off x="1563875" y="3270499"/>
            <a:ext cx="2003014" cy="601742"/>
          </a:xfrm>
          <a:prstGeom prst="roundRect">
            <a:avLst>
              <a:gd name="adj" fmla="val 5191"/>
            </a:avLst>
          </a:prstGeom>
          <a:solidFill>
            <a:srgbClr val="FEFCDE"/>
          </a:solidFill>
          <a:effectLst/>
        </p:spPr>
        <p:txBody>
          <a:bodyPr wrap="square">
            <a:spAutoFit/>
          </a:bodyPr>
          <a:lstStyle/>
          <a:p>
            <a:pPr algn="ctr"/>
            <a:r>
              <a:rPr lang="zh-CN" altLang="en-US" sz="3200" b="1" dirty="0">
                <a:solidFill>
                  <a:prstClr val="black"/>
                </a:solidFill>
                <a:latin typeface="楷体" panose="02010609060101010101" pitchFamily="49" charset="-122"/>
                <a:ea typeface="楷体" panose="02010609060101010101" pitchFamily="49" charset="-122"/>
              </a:rPr>
              <a:t>点面结合</a:t>
            </a:r>
            <a:endParaRPr lang="zh-CN" altLang="en-US" sz="3200" b="1" dirty="0">
              <a:solidFill>
                <a:prstClr val="black"/>
              </a:solidFill>
              <a:latin typeface="楷体" panose="02010609060101010101" pitchFamily="49" charset="-122"/>
              <a:ea typeface="楷体" panose="02010609060101010101" pitchFamily="49" charset="-122"/>
            </a:endParaRPr>
          </a:p>
        </p:txBody>
      </p:sp>
      <p:sp>
        <p:nvSpPr>
          <p:cNvPr id="8" name="圆角矩形 7"/>
          <p:cNvSpPr/>
          <p:nvPr/>
        </p:nvSpPr>
        <p:spPr>
          <a:xfrm>
            <a:off x="5724128" y="2783022"/>
            <a:ext cx="2016224" cy="1600021"/>
          </a:xfrm>
          <a:prstGeom prst="roundRect">
            <a:avLst>
              <a:gd name="adj" fmla="val 3502"/>
            </a:avLst>
          </a:prstGeom>
          <a:solidFill>
            <a:srgbClr val="FEFCDE"/>
          </a:solidFill>
          <a:effectLst/>
        </p:spPr>
        <p:txBody>
          <a:bodyPr wrap="square">
            <a:spAutoFit/>
          </a:bodyPr>
          <a:lstStyle/>
          <a:p>
            <a:pPr algn="ctr"/>
            <a:r>
              <a:rPr lang="zh-CN" altLang="en-US" sz="3200" b="1" dirty="0">
                <a:solidFill>
                  <a:prstClr val="black"/>
                </a:solidFill>
                <a:latin typeface="楷体" panose="02010609060101010101" pitchFamily="49" charset="-122"/>
                <a:ea typeface="楷体" panose="02010609060101010101" pitchFamily="49" charset="-122"/>
              </a:rPr>
              <a:t>既有整体感又凸显人物特点</a:t>
            </a:r>
            <a:endParaRPr lang="zh-CN" altLang="en-US" sz="3200" b="1" dirty="0">
              <a:solidFill>
                <a:prstClr val="black"/>
              </a:solidFill>
              <a:latin typeface="楷体" panose="02010609060101010101" pitchFamily="49" charset="-122"/>
              <a:ea typeface="楷体" panose="02010609060101010101" pitchFamily="49" charset="-122"/>
            </a:endParaRPr>
          </a:p>
        </p:txBody>
      </p:sp>
      <p:cxnSp>
        <p:nvCxnSpPr>
          <p:cNvPr id="9" name="直接箭头连接符 8"/>
          <p:cNvCxnSpPr/>
          <p:nvPr/>
        </p:nvCxnSpPr>
        <p:spPr>
          <a:xfrm>
            <a:off x="4067944" y="3507854"/>
            <a:ext cx="792088" cy="0"/>
          </a:xfrm>
          <a:prstGeom prst="straightConnector1">
            <a:avLst/>
          </a:prstGeom>
          <a:ln w="57150">
            <a:solidFill>
              <a:schemeClr val="tx2">
                <a:lumMod val="40000"/>
                <a:lumOff val="60000"/>
              </a:schemeClr>
            </a:solidFill>
            <a:tailEnd type="arrow"/>
          </a:ln>
        </p:spPr>
        <p:style>
          <a:lnRef idx="1">
            <a:schemeClr val="accent1"/>
          </a:lnRef>
          <a:fillRef idx="0">
            <a:schemeClr val="accent1"/>
          </a:fillRef>
          <a:effectRef idx="0">
            <a:schemeClr val="accent1"/>
          </a:effectRef>
          <a:fontRef idx="minor">
            <a:schemeClr val="tx1"/>
          </a:fontRef>
        </p:style>
      </p:cxnSp>
      <p:pic>
        <p:nvPicPr>
          <p:cNvPr id="10" name="图片 9"/>
          <p:cNvPicPr>
            <a:picLocks noChangeAspect="1"/>
          </p:cNvPicPr>
          <p:nvPr/>
        </p:nvPicPr>
        <p:blipFill>
          <a:blip r:embed="rId2"/>
          <a:stretch>
            <a:fillRect/>
          </a:stretch>
        </p:blipFill>
        <p:spPr>
          <a:xfrm>
            <a:off x="629512" y="164524"/>
            <a:ext cx="2268000" cy="692577"/>
          </a:xfrm>
          <a:prstGeom prst="rect">
            <a:avLst/>
          </a:prstGeom>
        </p:spPr>
      </p:pic>
      <p:sp>
        <p:nvSpPr>
          <p:cNvPr id="11" name="文本框 14"/>
          <p:cNvSpPr txBox="1"/>
          <p:nvPr/>
        </p:nvSpPr>
        <p:spPr>
          <a:xfrm>
            <a:off x="810877" y="123478"/>
            <a:ext cx="2122891" cy="623248"/>
          </a:xfrm>
          <a:prstGeom prst="rect">
            <a:avLst/>
          </a:prstGeom>
          <a:noFill/>
        </p:spPr>
        <p:txBody>
          <a:bodyPr wrap="square" lIns="68580" tIns="34290" rIns="68580" bIns="34290" rtlCol="0">
            <a:spAutoFit/>
          </a:bodyPr>
          <a:lstStyle/>
          <a:p>
            <a:r>
              <a:rPr lang="zh-CN" altLang="en-US" sz="3600" b="1" dirty="0" smtClean="0">
                <a:latin typeface="黑体" panose="02010609060101010101" pitchFamily="49" charset="-122"/>
                <a:ea typeface="黑体" panose="02010609060101010101" pitchFamily="49" charset="-122"/>
              </a:rPr>
              <a:t>复习回顾</a:t>
            </a:r>
            <a:endParaRPr lang="zh-CN" altLang="en-US" sz="3600" b="1" dirty="0">
              <a:latin typeface="黑体" panose="02010609060101010101" pitchFamily="49" charset="-122"/>
              <a:ea typeface="黑体" panose="02010609060101010101" pitchFamily="49" charset="-122"/>
            </a:endParaRPr>
          </a:p>
        </p:txBody>
      </p:sp>
      <p:pic>
        <p:nvPicPr>
          <p:cNvPr id="12" name="图片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3528" y="155192"/>
            <a:ext cx="450000" cy="559757"/>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par>
                                <p:cTn id="13" presetID="10" presetClass="entr" presetSubtype="0" fill="hold"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7"/>
          <p:cNvSpPr txBox="1"/>
          <p:nvPr/>
        </p:nvSpPr>
        <p:spPr>
          <a:xfrm>
            <a:off x="683568" y="248317"/>
            <a:ext cx="1656184" cy="646986"/>
          </a:xfrm>
          <a:prstGeom prst="roundRect">
            <a:avLst/>
          </a:prstGeom>
          <a:noFill/>
          <a:ln w="19050">
            <a:solidFill>
              <a:schemeClr val="accent3">
                <a:lumMod val="50000"/>
              </a:schemeClr>
            </a:solidFill>
          </a:ln>
        </p:spPr>
        <p:txBody>
          <a:bodyPr wrap="square" rtlCol="0">
            <a:spAutoFit/>
          </a:bodyPr>
          <a:lstStyle/>
          <a:p>
            <a:pPr lvl="0" algn="ctr"/>
            <a:r>
              <a:rPr lang="zh-CN" altLang="en-US" sz="3200" b="1" dirty="0" smtClean="0">
                <a:latin typeface="黑体" panose="02010609060101010101" pitchFamily="49" charset="-122"/>
                <a:ea typeface="黑体" panose="02010609060101010101" pitchFamily="49" charset="-122"/>
              </a:rPr>
              <a:t>读一读</a:t>
            </a:r>
            <a:endParaRPr kumimoji="0" lang="zh-CN" altLang="en-US" sz="3200" b="1" i="0" u="none" strike="noStrike" kern="1200" cap="none" spc="0" normalizeH="0" baseline="0" noProof="0" dirty="0">
              <a:ln>
                <a:noFill/>
              </a:ln>
              <a:effectLst/>
              <a:uLnTx/>
              <a:uFillTx/>
              <a:latin typeface="黑体" panose="02010609060101010101" pitchFamily="49" charset="-122"/>
              <a:ea typeface="黑体" panose="02010609060101010101" pitchFamily="49" charset="-122"/>
            </a:endParaRPr>
          </a:p>
        </p:txBody>
      </p:sp>
      <p:pic>
        <p:nvPicPr>
          <p:cNvPr id="3" name="图片 2"/>
          <p:cNvPicPr>
            <a:picLocks noChangeAspect="1"/>
          </p:cNvPicPr>
          <p:nvPr/>
        </p:nvPicPr>
        <p:blipFill>
          <a:blip r:embed="rId1"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58548" y="123236"/>
            <a:ext cx="733349" cy="936346"/>
          </a:xfrm>
          <a:prstGeom prst="rect">
            <a:avLst/>
          </a:prstGeom>
        </p:spPr>
      </p:pic>
      <p:sp>
        <p:nvSpPr>
          <p:cNvPr id="4" name="文本框 4"/>
          <p:cNvSpPr txBox="1"/>
          <p:nvPr/>
        </p:nvSpPr>
        <p:spPr>
          <a:xfrm>
            <a:off x="971600" y="1405538"/>
            <a:ext cx="7421584" cy="1454244"/>
          </a:xfrm>
          <a:prstGeom prst="rect">
            <a:avLst/>
          </a:prstGeom>
          <a:noFill/>
        </p:spPr>
        <p:txBody>
          <a:bodyPr wrap="square" rtlCol="0">
            <a:spAutoFit/>
          </a:bodyPr>
          <a:lstStyle/>
          <a:p>
            <a:pPr>
              <a:lnSpc>
                <a:spcPct val="150000"/>
              </a:lnSpc>
            </a:pPr>
            <a:r>
              <a:rPr lang="zh-CN" altLang="en-US" sz="3200" b="1" dirty="0" smtClean="0">
                <a:latin typeface="宋体" panose="02010600030101010101" pitchFamily="2" charset="-122"/>
                <a:ea typeface="宋体" panose="02010600030101010101" pitchFamily="2" charset="-122"/>
              </a:rPr>
              <a:t>    齐读第</a:t>
            </a:r>
            <a:r>
              <a:rPr lang="en-US" altLang="zh-CN" sz="3200" b="1" dirty="0" smtClean="0">
                <a:latin typeface="宋体" panose="02010600030101010101" pitchFamily="2" charset="-122"/>
                <a:ea typeface="宋体" panose="02010600030101010101" pitchFamily="2" charset="-122"/>
              </a:rPr>
              <a:t>2</a:t>
            </a:r>
            <a:r>
              <a:rPr lang="zh-CN" altLang="en-US" sz="3200" b="1" dirty="0" smtClean="0">
                <a:latin typeface="宋体" panose="02010600030101010101" pitchFamily="2" charset="-122"/>
                <a:ea typeface="宋体" panose="02010600030101010101" pitchFamily="2" charset="-122"/>
              </a:rPr>
              <a:t>自然段，再次感受五位战士的英勇善战。</a:t>
            </a:r>
            <a:endParaRPr lang="zh-CN" altLang="en-US" sz="3200" b="1" dirty="0">
              <a:latin typeface="宋体" panose="02010600030101010101" pitchFamily="2" charset="-122"/>
              <a:ea typeface="宋体" panose="02010600030101010101" pitchFamily="2" charset="-122"/>
            </a:endParaRPr>
          </a:p>
        </p:txBody>
      </p:sp>
      <p:pic>
        <p:nvPicPr>
          <p:cNvPr id="5" name="Picture 2" descr="E:\本地磁盘F\全是宝贝啊\苹果、土豆等形象\8224437086c03fd917e58e58abba5f4.jpg"/>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flipH="1">
            <a:off x="1187624" y="1240845"/>
            <a:ext cx="642377" cy="891815"/>
          </a:xfrm>
          <a:prstGeom prst="rect">
            <a:avLst/>
          </a:prstGeom>
          <a:noFill/>
          <a:extLst>
            <a:ext uri="{909E8E84-426E-40DD-AFC4-6F175D3DCCD1}">
              <a14:hiddenFill xmlns:a14="http://schemas.microsoft.com/office/drawing/2010/main">
                <a:solidFill>
                  <a:srgbClr val="FFFFFF"/>
                </a:solidFill>
              </a14:hiddenFill>
            </a:ext>
          </a:extLst>
        </p:spPr>
      </p:pic>
      <p:pic>
        <p:nvPicPr>
          <p:cNvPr id="8" name="6狼牙山五壮士第2自然段课文朗读.mp3">
            <a:hlinkClick r:id="" action="ppaction://media"/>
          </p:cNvPr>
          <p:cNvPicPr>
            <a:picLocks noChangeAspect="1"/>
          </p:cNvPicPr>
          <p:nvPr>
            <a:audioFile r:link="rId3"/>
            <p:extLst>
              <p:ext uri="{DAA4B4D4-6D71-4841-9C94-3DE7FCFB9230}">
                <p14:media xmlns:p14="http://schemas.microsoft.com/office/powerpoint/2010/main" r:embed="rId4"/>
              </p:ext>
            </p:extLst>
          </p:nvPr>
        </p:nvPicPr>
        <p:blipFill>
          <a:blip r:embed="rId5"/>
          <a:stretch>
            <a:fillRect/>
          </a:stretch>
        </p:blipFill>
        <p:spPr>
          <a:xfrm>
            <a:off x="2483768" y="301102"/>
            <a:ext cx="609600" cy="60960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67503" fill="hold"/>
                                        <p:tgtEl>
                                          <p:spTgt spid="8"/>
                                        </p:tgtEl>
                                      </p:cBhvr>
                                    </p:cmd>
                                  </p:childTnLst>
                                </p:cTn>
                              </p:par>
                            </p:childTnLst>
                          </p:cTn>
                        </p:par>
                      </p:childTnLst>
                    </p:cTn>
                  </p:par>
                </p:childTnLst>
              </p:cTn>
              <p:nextCondLst>
                <p:cond evt="onClick" delay="0">
                  <p:tgtEl>
                    <p:spTgt spid="8"/>
                  </p:tgtEl>
                </p:cond>
              </p:nextCondLst>
            </p:seq>
            <p:audio>
              <p:cMediaNode vol="80000">
                <p:cTn id="7" fill="hold" display="0">
                  <p:stCondLst>
                    <p:cond delay="indefinite"/>
                  </p:stCondLst>
                  <p:endCondLst>
                    <p:cond evt="onStopAudio" delay="0">
                      <p:tgtEl>
                        <p:sldTgt/>
                      </p:tgtEl>
                    </p:cond>
                  </p:endCondLst>
                </p:cTn>
                <p:tgtEl>
                  <p:spTgt spid="8"/>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a:spLocks noGrp="1"/>
          </p:cNvSpPr>
          <p:nvPr/>
        </p:nvSpPr>
        <p:spPr bwMode="auto">
          <a:xfrm>
            <a:off x="375443" y="375444"/>
            <a:ext cx="1964309" cy="550862"/>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lvl1pPr algn="l" rtl="0" eaLnBrk="0" fontAlgn="base" hangingPunct="0">
              <a:spcBef>
                <a:spcPct val="0"/>
              </a:spcBef>
              <a:spcAft>
                <a:spcPct val="0"/>
              </a:spcAft>
              <a:defRPr sz="3200" b="1" kern="1200">
                <a:solidFill>
                  <a:schemeClr val="tx1"/>
                </a:solidFill>
                <a:latin typeface="+mj-lt"/>
                <a:ea typeface="+mj-ea"/>
                <a:cs typeface="+mj-cs"/>
              </a:defRPr>
            </a:lvl1pPr>
            <a:lvl2pPr algn="ctr" rtl="0" eaLnBrk="0" fontAlgn="base" hangingPunct="0">
              <a:spcBef>
                <a:spcPct val="0"/>
              </a:spcBef>
              <a:spcAft>
                <a:spcPct val="0"/>
              </a:spcAft>
              <a:defRPr sz="2800" b="1">
                <a:solidFill>
                  <a:schemeClr val="tx1"/>
                </a:solidFill>
                <a:latin typeface="Times New Roman" panose="02020603050405020304" pitchFamily="18" charset="0"/>
                <a:ea typeface="黑体" panose="02010609060101010101" pitchFamily="49" charset="-122"/>
              </a:defRPr>
            </a:lvl2pPr>
            <a:lvl3pPr algn="ctr" rtl="0" eaLnBrk="0" fontAlgn="base" hangingPunct="0">
              <a:spcBef>
                <a:spcPct val="0"/>
              </a:spcBef>
              <a:spcAft>
                <a:spcPct val="0"/>
              </a:spcAft>
              <a:defRPr sz="2800" b="1">
                <a:solidFill>
                  <a:schemeClr val="tx1"/>
                </a:solidFill>
                <a:latin typeface="Times New Roman" panose="02020603050405020304" pitchFamily="18" charset="0"/>
                <a:ea typeface="黑体" panose="02010609060101010101" pitchFamily="49" charset="-122"/>
              </a:defRPr>
            </a:lvl3pPr>
            <a:lvl4pPr algn="ctr" rtl="0" eaLnBrk="0" fontAlgn="base" hangingPunct="0">
              <a:spcBef>
                <a:spcPct val="0"/>
              </a:spcBef>
              <a:spcAft>
                <a:spcPct val="0"/>
              </a:spcAft>
              <a:defRPr sz="2800" b="1">
                <a:solidFill>
                  <a:schemeClr val="tx1"/>
                </a:solidFill>
                <a:latin typeface="Times New Roman" panose="02020603050405020304" pitchFamily="18" charset="0"/>
                <a:ea typeface="黑体" panose="02010609060101010101" pitchFamily="49" charset="-122"/>
              </a:defRPr>
            </a:lvl4pPr>
            <a:lvl5pPr algn="ctr" rtl="0" eaLnBrk="0" fontAlgn="base" hangingPunct="0">
              <a:spcBef>
                <a:spcPct val="0"/>
              </a:spcBef>
              <a:spcAft>
                <a:spcPct val="0"/>
              </a:spcAft>
              <a:defRPr sz="2800" b="1">
                <a:solidFill>
                  <a:schemeClr val="tx1"/>
                </a:solidFill>
                <a:latin typeface="Times New Roman" panose="02020603050405020304" pitchFamily="18" charset="0"/>
                <a:ea typeface="黑体" panose="02010609060101010101" pitchFamily="49" charset="-122"/>
              </a:defRPr>
            </a:lvl5pPr>
            <a:lvl6pPr marL="457200" algn="ctr" rtl="0" fontAlgn="base">
              <a:spcBef>
                <a:spcPct val="0"/>
              </a:spcBef>
              <a:spcAft>
                <a:spcPct val="0"/>
              </a:spcAft>
              <a:defRPr sz="2800" b="1">
                <a:solidFill>
                  <a:schemeClr val="tx1"/>
                </a:solidFill>
                <a:latin typeface="Times New Roman" panose="02020603050405020304" pitchFamily="18" charset="0"/>
                <a:ea typeface="黑体" panose="02010609060101010101" pitchFamily="49" charset="-122"/>
              </a:defRPr>
            </a:lvl6pPr>
            <a:lvl7pPr marL="914400" algn="ctr" rtl="0" fontAlgn="base">
              <a:spcBef>
                <a:spcPct val="0"/>
              </a:spcBef>
              <a:spcAft>
                <a:spcPct val="0"/>
              </a:spcAft>
              <a:defRPr sz="2800" b="1">
                <a:solidFill>
                  <a:schemeClr val="tx1"/>
                </a:solidFill>
                <a:latin typeface="Times New Roman" panose="02020603050405020304" pitchFamily="18" charset="0"/>
                <a:ea typeface="黑体" panose="02010609060101010101" pitchFamily="49" charset="-122"/>
              </a:defRPr>
            </a:lvl7pPr>
            <a:lvl8pPr marL="1371600" algn="ctr" rtl="0" fontAlgn="base">
              <a:spcBef>
                <a:spcPct val="0"/>
              </a:spcBef>
              <a:spcAft>
                <a:spcPct val="0"/>
              </a:spcAft>
              <a:defRPr sz="2800" b="1">
                <a:solidFill>
                  <a:schemeClr val="tx1"/>
                </a:solidFill>
                <a:latin typeface="Times New Roman" panose="02020603050405020304" pitchFamily="18" charset="0"/>
                <a:ea typeface="黑体" panose="02010609060101010101" pitchFamily="49" charset="-122"/>
              </a:defRPr>
            </a:lvl8pPr>
            <a:lvl9pPr marL="1828800" algn="ctr" rtl="0" fontAlgn="base">
              <a:spcBef>
                <a:spcPct val="0"/>
              </a:spcBef>
              <a:spcAft>
                <a:spcPct val="0"/>
              </a:spcAft>
              <a:defRPr sz="2800" b="1">
                <a:solidFill>
                  <a:schemeClr val="tx1"/>
                </a:solidFill>
                <a:latin typeface="Times New Roman" panose="02020603050405020304" pitchFamily="18" charset="0"/>
                <a:ea typeface="黑体" panose="02010609060101010101" pitchFamily="49" charset="-122"/>
              </a:defRPr>
            </a:lvl9pPr>
          </a:lstStyle>
          <a:p>
            <a:r>
              <a:rPr lang="zh-CN" altLang="en-US" dirty="0" smtClean="0">
                <a:solidFill>
                  <a:srgbClr val="0066FF"/>
                </a:solidFill>
                <a:latin typeface="黑体" panose="02010609060101010101" pitchFamily="49" charset="-122"/>
                <a:ea typeface="黑体" panose="02010609060101010101" pitchFamily="49" charset="-122"/>
              </a:rPr>
              <a:t>写作背景</a:t>
            </a:r>
            <a:endParaRPr lang="zh-CN" altLang="en-US" dirty="0" smtClean="0">
              <a:solidFill>
                <a:srgbClr val="0066FF"/>
              </a:solidFill>
              <a:latin typeface="黑体" panose="02010609060101010101" pitchFamily="49" charset="-122"/>
              <a:ea typeface="黑体" panose="02010609060101010101" pitchFamily="49" charset="-122"/>
            </a:endParaRPr>
          </a:p>
        </p:txBody>
      </p:sp>
      <p:sp>
        <p:nvSpPr>
          <p:cNvPr id="4" name="矩形 3"/>
          <p:cNvSpPr/>
          <p:nvPr/>
        </p:nvSpPr>
        <p:spPr>
          <a:xfrm>
            <a:off x="755576" y="987574"/>
            <a:ext cx="7920880" cy="3539430"/>
          </a:xfrm>
          <a:prstGeom prst="rect">
            <a:avLst/>
          </a:prstGeom>
        </p:spPr>
        <p:txBody>
          <a:bodyPr wrap="square">
            <a:spAutoFit/>
          </a:bodyPr>
          <a:lstStyle/>
          <a:p>
            <a:r>
              <a:rPr lang="en-US" altLang="zh-CN" sz="2800" b="1" dirty="0" smtClean="0">
                <a:latin typeface="楷体" panose="02010609060101010101" pitchFamily="49" charset="-122"/>
                <a:ea typeface="楷体" panose="02010609060101010101" pitchFamily="49" charset="-122"/>
              </a:rPr>
              <a:t>    1941</a:t>
            </a:r>
            <a:r>
              <a:rPr lang="zh-CN" altLang="en-US" sz="2800" b="1" dirty="0" smtClean="0">
                <a:latin typeface="楷体" panose="02010609060101010101" pitchFamily="49" charset="-122"/>
                <a:ea typeface="楷体" panose="02010609060101010101" pitchFamily="49" charset="-122"/>
              </a:rPr>
              <a:t>年，日本侵略者对</a:t>
            </a:r>
            <a:r>
              <a:rPr lang="zh-CN" altLang="en-US" sz="2800" b="1" dirty="0">
                <a:latin typeface="楷体" panose="02010609060101010101" pitchFamily="49" charset="-122"/>
                <a:ea typeface="楷体" panose="02010609060101010101" pitchFamily="49" charset="-122"/>
              </a:rPr>
              <a:t>华北根据地进行大规模扫荡，包围了八路军晋察冀军区</a:t>
            </a:r>
            <a:r>
              <a:rPr lang="zh-CN" altLang="en-US" sz="2800" b="1" dirty="0" smtClean="0">
                <a:latin typeface="楷体" panose="02010609060101010101" pitchFamily="49" charset="-122"/>
                <a:ea typeface="楷体" panose="02010609060101010101" pitchFamily="49" charset="-122"/>
              </a:rPr>
              <a:t>及当地</a:t>
            </a:r>
            <a:r>
              <a:rPr lang="zh-CN" altLang="en-US" sz="2800" b="1" dirty="0">
                <a:latin typeface="楷体" panose="02010609060101010101" pitchFamily="49" charset="-122"/>
                <a:ea typeface="楷体" panose="02010609060101010101" pitchFamily="49" charset="-122"/>
              </a:rPr>
              <a:t>群众，军区命令一分区一团七连担任</a:t>
            </a:r>
            <a:r>
              <a:rPr lang="zh-CN" altLang="en-US" sz="2800" b="1" dirty="0" smtClean="0">
                <a:latin typeface="楷体" panose="02010609060101010101" pitchFamily="49" charset="-122"/>
                <a:ea typeface="楷体" panose="02010609060101010101" pitchFamily="49" charset="-122"/>
              </a:rPr>
              <a:t>掩护军区和</a:t>
            </a:r>
            <a:r>
              <a:rPr lang="zh-CN" altLang="en-US" sz="2800" b="1" dirty="0">
                <a:latin typeface="楷体" panose="02010609060101010101" pitchFamily="49" charset="-122"/>
                <a:ea typeface="楷体" panose="02010609060101010101" pitchFamily="49" charset="-122"/>
              </a:rPr>
              <a:t>群众转移的任务，七连经过顽强抵抗，转移了</a:t>
            </a:r>
            <a:r>
              <a:rPr lang="zh-CN" altLang="en-US" sz="2800" b="1" dirty="0" smtClean="0">
                <a:latin typeface="楷体" panose="02010609060101010101" pitchFamily="49" charset="-122"/>
                <a:ea typeface="楷体" panose="02010609060101010101" pitchFamily="49" charset="-122"/>
              </a:rPr>
              <a:t>日本侵略者的注意。七</a:t>
            </a:r>
            <a:r>
              <a:rPr lang="zh-CN" altLang="en-US" sz="2800" b="1" dirty="0">
                <a:latin typeface="楷体" panose="02010609060101010101" pitchFamily="49" charset="-122"/>
                <a:ea typeface="楷体" panose="02010609060101010101" pitchFamily="49" charset="-122"/>
              </a:rPr>
              <a:t>连最后留下六班掩护，为了争取主力和群众撤退的时间，这个班将</a:t>
            </a:r>
            <a:r>
              <a:rPr lang="zh-CN" altLang="en-US" sz="2800" b="1" dirty="0" smtClean="0">
                <a:latin typeface="楷体" panose="02010609060101010101" pitchFamily="49" charset="-122"/>
                <a:ea typeface="楷体" panose="02010609060101010101" pitchFamily="49" charset="-122"/>
              </a:rPr>
              <a:t>日本侵略者主力</a:t>
            </a:r>
            <a:r>
              <a:rPr lang="zh-CN" altLang="en-US" sz="2800" b="1" dirty="0">
                <a:latin typeface="楷体" panose="02010609060101010101" pitchFamily="49" charset="-122"/>
                <a:ea typeface="楷体" panose="02010609060101010101" pitchFamily="49" charset="-122"/>
              </a:rPr>
              <a:t>引向狼牙山主峰棋盘陀，与四面包围的</a:t>
            </a:r>
            <a:r>
              <a:rPr lang="zh-CN" altLang="en-US" sz="2800" b="1" dirty="0" smtClean="0">
                <a:latin typeface="楷体" panose="02010609060101010101" pitchFamily="49" charset="-122"/>
                <a:ea typeface="楷体" panose="02010609060101010101" pitchFamily="49" charset="-122"/>
              </a:rPr>
              <a:t>日本侵略者进行</a:t>
            </a:r>
            <a:r>
              <a:rPr lang="zh-CN" altLang="en-US" sz="2800" b="1" dirty="0">
                <a:latin typeface="楷体" panose="02010609060101010101" pitchFamily="49" charset="-122"/>
                <a:ea typeface="楷体" panose="02010609060101010101" pitchFamily="49" charset="-122"/>
              </a:rPr>
              <a:t>激战</a:t>
            </a:r>
            <a:r>
              <a:rPr lang="zh-CN" altLang="en-US" sz="2800" b="1" dirty="0" smtClean="0">
                <a:latin typeface="楷体" panose="02010609060101010101" pitchFamily="49" charset="-122"/>
                <a:ea typeface="楷体" panose="02010609060101010101" pitchFamily="49" charset="-122"/>
              </a:rPr>
              <a:t>。</a:t>
            </a:r>
            <a:endParaRPr lang="zh-CN" altLang="en-US" sz="2800" b="1" dirty="0">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E:\本地磁盘F\全是宝贝啊\苹果、土豆等形象\8224437086c03fd917e58e58abba5f4.jpg"/>
          <p:cNvPicPr>
            <a:picLocks noChangeAspect="1" noChangeArrowheads="1"/>
          </p:cNvPicPr>
          <p:nvPr/>
        </p:nvPicPr>
        <p:blipFill>
          <a:blip r:embed="rId1"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flipH="1">
            <a:off x="1187624" y="1419622"/>
            <a:ext cx="642377" cy="891815"/>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a:off x="984856" y="1475060"/>
            <a:ext cx="7344816" cy="1569660"/>
          </a:xfrm>
          <a:prstGeom prst="rect">
            <a:avLst/>
          </a:prstGeom>
        </p:spPr>
        <p:txBody>
          <a:bodyPr wrap="square">
            <a:spAutoFit/>
          </a:bodyPr>
          <a:lstStyle/>
          <a:p>
            <a:pPr>
              <a:lnSpc>
                <a:spcPct val="150000"/>
              </a:lnSpc>
            </a:pPr>
            <a:r>
              <a:rPr lang="zh-CN" altLang="en-US" sz="3200" b="1" dirty="0">
                <a:solidFill>
                  <a:srgbClr val="000000"/>
                </a:solidFill>
                <a:latin typeface="宋体" panose="02010600030101010101" pitchFamily="2" charset="-122"/>
                <a:ea typeface="宋体" panose="02010600030101010101" pitchFamily="2" charset="-122"/>
                <a:cs typeface="黑体" panose="02010609060101010101" pitchFamily="49" charset="-122"/>
              </a:rPr>
              <a:t>    默读第</a:t>
            </a:r>
            <a:r>
              <a:rPr lang="en-US" altLang="zh-CN" sz="3200" b="1" dirty="0" smtClean="0">
                <a:solidFill>
                  <a:srgbClr val="000000"/>
                </a:solidFill>
                <a:latin typeface="宋体" panose="02010600030101010101" pitchFamily="2" charset="-122"/>
                <a:ea typeface="宋体" panose="02010600030101010101" pitchFamily="2" charset="-122"/>
                <a:cs typeface="黑体" panose="02010609060101010101" pitchFamily="49" charset="-122"/>
              </a:rPr>
              <a:t>3—9</a:t>
            </a:r>
            <a:r>
              <a:rPr lang="zh-CN" altLang="en-US" sz="3200" b="1" dirty="0">
                <a:solidFill>
                  <a:srgbClr val="000000"/>
                </a:solidFill>
                <a:latin typeface="宋体" panose="02010600030101010101" pitchFamily="2" charset="-122"/>
                <a:ea typeface="宋体" panose="02010600030101010101" pitchFamily="2" charset="-122"/>
                <a:cs typeface="黑体" panose="02010609060101010101" pitchFamily="49" charset="-122"/>
              </a:rPr>
              <a:t>自然段</a:t>
            </a:r>
            <a:r>
              <a:rPr lang="zh-CN" altLang="en-US" sz="3200" b="1" dirty="0" smtClean="0">
                <a:solidFill>
                  <a:srgbClr val="000000"/>
                </a:solidFill>
                <a:latin typeface="宋体" panose="02010600030101010101" pitchFamily="2" charset="-122"/>
                <a:ea typeface="宋体" panose="02010600030101010101" pitchFamily="2" charset="-122"/>
                <a:cs typeface="黑体" panose="02010609060101010101" pitchFamily="49" charset="-122"/>
              </a:rPr>
              <a:t>，找到</a:t>
            </a:r>
            <a:r>
              <a:rPr lang="zh-CN" altLang="en-US" sz="3200" b="1" dirty="0">
                <a:solidFill>
                  <a:srgbClr val="000000"/>
                </a:solidFill>
                <a:latin typeface="宋体" panose="02010600030101010101" pitchFamily="2" charset="-122"/>
                <a:ea typeface="宋体" panose="02010600030101010101" pitchFamily="2" charset="-122"/>
                <a:cs typeface="黑体" panose="02010609060101010101" pitchFamily="49" charset="-122"/>
              </a:rPr>
              <a:t>运用“点面结合”的</a:t>
            </a:r>
            <a:r>
              <a:rPr lang="zh-CN" altLang="en-US" sz="3200" b="1" dirty="0" smtClean="0">
                <a:solidFill>
                  <a:srgbClr val="000000"/>
                </a:solidFill>
                <a:latin typeface="宋体" panose="02010600030101010101" pitchFamily="2" charset="-122"/>
                <a:ea typeface="宋体" panose="02010600030101010101" pitchFamily="2" charset="-122"/>
                <a:cs typeface="黑体" panose="02010609060101010101" pitchFamily="49" charset="-122"/>
              </a:rPr>
              <a:t>方法写场面的地方。</a:t>
            </a:r>
            <a:endParaRPr lang="zh-CN" altLang="zh-CN" sz="3200" b="1" dirty="0">
              <a:solidFill>
                <a:prstClr val="black"/>
              </a:solidFill>
              <a:latin typeface="宋体" panose="02010600030101010101" pitchFamily="2" charset="-122"/>
              <a:ea typeface="宋体" panose="02010600030101010101" pitchFamily="2" charset="-122"/>
            </a:endParaRPr>
          </a:p>
        </p:txBody>
      </p:sp>
      <p:grpSp>
        <p:nvGrpSpPr>
          <p:cNvPr id="4" name="组合 3"/>
          <p:cNvGrpSpPr/>
          <p:nvPr/>
        </p:nvGrpSpPr>
        <p:grpSpPr>
          <a:xfrm>
            <a:off x="35496" y="123478"/>
            <a:ext cx="2736302" cy="1152128"/>
            <a:chOff x="590149" y="1521371"/>
            <a:chExt cx="2189041" cy="937544"/>
          </a:xfrm>
        </p:grpSpPr>
        <p:sp>
          <p:nvSpPr>
            <p:cNvPr id="5" name="文本框 7"/>
            <p:cNvSpPr txBox="1"/>
            <p:nvPr/>
          </p:nvSpPr>
          <p:spPr>
            <a:xfrm>
              <a:off x="1195014" y="1784612"/>
              <a:ext cx="1584176" cy="526485"/>
            </a:xfrm>
            <a:prstGeom prst="roundRect">
              <a:avLst/>
            </a:prstGeom>
            <a:noFill/>
            <a:ln w="19050">
              <a:solidFill>
                <a:schemeClr val="accent3">
                  <a:lumMod val="50000"/>
                </a:schemeClr>
              </a:solidFill>
            </a:ln>
          </p:spPr>
          <p:txBody>
            <a:bodyPr wrap="square" rtlCol="0">
              <a:spAutoFit/>
            </a:bodyPr>
            <a:lstStyle/>
            <a:p>
              <a:pPr lvl="0" algn="ctr"/>
              <a:r>
                <a:rPr lang="zh-CN" altLang="en-US" sz="3200" b="1" dirty="0">
                  <a:latin typeface="黑体" panose="02010609060101010101" pitchFamily="49" charset="-122"/>
                  <a:ea typeface="黑体" panose="02010609060101010101" pitchFamily="49" charset="-122"/>
                </a:rPr>
                <a:t>自主学习</a:t>
              </a:r>
              <a:endParaRPr kumimoji="0" lang="zh-CN" altLang="en-US" sz="3200" b="1" i="0" u="none" strike="noStrike" kern="1200" cap="none" spc="0" normalizeH="0" baseline="0" noProof="0" dirty="0">
                <a:ln>
                  <a:noFill/>
                </a:ln>
                <a:effectLst/>
                <a:uLnTx/>
                <a:uFillTx/>
                <a:latin typeface="黑体" panose="02010609060101010101" pitchFamily="49" charset="-122"/>
                <a:ea typeface="黑体" panose="02010609060101010101" pitchFamily="49" charset="-122"/>
              </a:endParaRPr>
            </a:p>
          </p:txBody>
        </p:sp>
        <p:pic>
          <p:nvPicPr>
            <p:cNvPr id="6" name="Picture 3" descr="https://timgsa.baidu.com/timg?image&amp;quality=80&amp;size=b9999_10000&amp;sec=1564661228970&amp;di=80439a8e5dc7f7a81aa206ca0148b991&amp;imgtype=0&amp;src=http%3A%2F%2Fku.90sjimg.com%2Felement_origin_min_pic%2F16%2F11%2F26%2F1aadfa254caf57802d14a23dd7d48b76.jpg"/>
            <p:cNvPicPr>
              <a:picLocks noChangeAspect="1" noChangeArrowheads="1"/>
            </p:cNvPicPr>
            <p:nvPr/>
          </p:nvPicPr>
          <p:blipFill>
            <a:blip r:embed="rId2" cstate="print">
              <a:clrChange>
                <a:clrFrom>
                  <a:srgbClr val="F6F6F6"/>
                </a:clrFrom>
                <a:clrTo>
                  <a:srgbClr val="F6F6F6">
                    <a:alpha val="0"/>
                  </a:srgbClr>
                </a:clrTo>
              </a:clrChange>
            </a:blip>
            <a:srcRect/>
            <a:stretch>
              <a:fillRect/>
            </a:stretch>
          </p:blipFill>
          <p:spPr bwMode="auto">
            <a:xfrm>
              <a:off x="590149" y="1521371"/>
              <a:ext cx="936104" cy="937544"/>
            </a:xfrm>
            <a:prstGeom prst="rect">
              <a:avLst/>
            </a:prstGeom>
            <a:noFill/>
          </p:spPr>
        </p:pic>
      </p:gr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 name="Picture 2"/>
          <p:cNvPicPr>
            <a:picLocks noChangeAspect="1" noChangeArrowheads="1"/>
          </p:cNvPicPr>
          <p:nvPr/>
        </p:nvPicPr>
        <p:blipFill rotWithShape="1">
          <a:blip r:embed="rId1">
            <a:extLst>
              <a:ext uri="{28A0092B-C50C-407E-A947-70E740481C1C}">
                <a14:useLocalDpi xmlns:a14="http://schemas.microsoft.com/office/drawing/2010/main" val="0"/>
              </a:ext>
            </a:extLst>
          </a:blip>
          <a:srcRect r="7922"/>
          <a:stretch>
            <a:fillRect/>
          </a:stretch>
        </p:blipFill>
        <p:spPr bwMode="auto">
          <a:xfrm>
            <a:off x="5796136" y="-20505"/>
            <a:ext cx="3347864" cy="51700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1366"/>
            <a:ext cx="3109678" cy="51426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9"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l="15532" r="7417"/>
          <a:stretch>
            <a:fillRect/>
          </a:stretch>
        </p:blipFill>
        <p:spPr bwMode="auto">
          <a:xfrm>
            <a:off x="3022996" y="-828"/>
            <a:ext cx="3086465" cy="5143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59733" y="972962"/>
            <a:ext cx="216024" cy="307777"/>
          </a:xfrm>
          <a:prstGeom prst="rect">
            <a:avLst/>
          </a:prstGeom>
          <a:noFill/>
        </p:spPr>
        <p:txBody>
          <a:bodyPr wrap="square" rtlCol="0">
            <a:spAutoFit/>
          </a:bodyPr>
          <a:lstStyle/>
          <a:p>
            <a:r>
              <a:rPr lang="en-US" altLang="zh-CN" b="1" dirty="0" smtClean="0">
                <a:solidFill>
                  <a:srgbClr val="0070C0"/>
                </a:solidFill>
                <a:latin typeface="楷体" panose="02010609060101010101" pitchFamily="49" charset="-122"/>
                <a:ea typeface="楷体" panose="02010609060101010101" pitchFamily="49" charset="-122"/>
              </a:rPr>
              <a:t>1</a:t>
            </a:r>
            <a:endParaRPr lang="zh-CN" altLang="en-US" b="1" dirty="0">
              <a:solidFill>
                <a:srgbClr val="0070C0"/>
              </a:solidFill>
              <a:latin typeface="楷体" panose="02010609060101010101" pitchFamily="49" charset="-122"/>
              <a:ea typeface="楷体" panose="02010609060101010101" pitchFamily="49" charset="-122"/>
            </a:endParaRPr>
          </a:p>
        </p:txBody>
      </p:sp>
      <p:sp>
        <p:nvSpPr>
          <p:cNvPr id="7" name="文本框 22"/>
          <p:cNvSpPr txBox="1"/>
          <p:nvPr/>
        </p:nvSpPr>
        <p:spPr>
          <a:xfrm>
            <a:off x="70669" y="1543893"/>
            <a:ext cx="396875" cy="307777"/>
          </a:xfrm>
          <a:prstGeom prst="rect">
            <a:avLst/>
          </a:prstGeom>
          <a:noFill/>
        </p:spPr>
        <p:txBody>
          <a:bodyPr>
            <a:spAutoFit/>
          </a:bodyPr>
          <a:lstStyle>
            <a:defPPr>
              <a:defRPr lang="zh-CN"/>
            </a:defPPr>
            <a:lvl1pPr algn="l" rtl="0" eaLnBrk="0" fontAlgn="base" hangingPunct="0">
              <a:spcBef>
                <a:spcPct val="0"/>
              </a:spcBef>
              <a:spcAft>
                <a:spcPct val="0"/>
              </a:spcAft>
              <a:defRPr sz="2400" kern="1200">
                <a:solidFill>
                  <a:schemeClr val="tx1"/>
                </a:solidFill>
                <a:latin typeface="Arial" panose="020B0604020202020204" pitchFamily="34" charset="0"/>
                <a:ea typeface="楷体" panose="02010609060101010101" pitchFamily="49" charset="-122"/>
                <a:cs typeface="+mn-cs"/>
              </a:defRPr>
            </a:lvl1pPr>
            <a:lvl2pPr marL="457200" algn="l" rtl="0" eaLnBrk="0" fontAlgn="base" hangingPunct="0">
              <a:spcBef>
                <a:spcPct val="0"/>
              </a:spcBef>
              <a:spcAft>
                <a:spcPct val="0"/>
              </a:spcAft>
              <a:defRPr sz="2400" kern="1200">
                <a:solidFill>
                  <a:schemeClr val="tx1"/>
                </a:solidFill>
                <a:latin typeface="Arial" panose="020B0604020202020204" pitchFamily="34" charset="0"/>
                <a:ea typeface="楷体" panose="02010609060101010101" pitchFamily="49" charset="-122"/>
                <a:cs typeface="+mn-cs"/>
              </a:defRPr>
            </a:lvl2pPr>
            <a:lvl3pPr marL="914400" algn="l" rtl="0" eaLnBrk="0" fontAlgn="base" hangingPunct="0">
              <a:spcBef>
                <a:spcPct val="0"/>
              </a:spcBef>
              <a:spcAft>
                <a:spcPct val="0"/>
              </a:spcAft>
              <a:defRPr sz="2400" kern="1200">
                <a:solidFill>
                  <a:schemeClr val="tx1"/>
                </a:solidFill>
                <a:latin typeface="Arial" panose="020B0604020202020204" pitchFamily="34" charset="0"/>
                <a:ea typeface="楷体" panose="02010609060101010101" pitchFamily="49" charset="-122"/>
                <a:cs typeface="+mn-cs"/>
              </a:defRPr>
            </a:lvl3pPr>
            <a:lvl4pPr marL="1371600" algn="l" rtl="0" eaLnBrk="0" fontAlgn="base" hangingPunct="0">
              <a:spcBef>
                <a:spcPct val="0"/>
              </a:spcBef>
              <a:spcAft>
                <a:spcPct val="0"/>
              </a:spcAft>
              <a:defRPr sz="2400" kern="1200">
                <a:solidFill>
                  <a:schemeClr val="tx1"/>
                </a:solidFill>
                <a:latin typeface="Arial" panose="020B0604020202020204" pitchFamily="34" charset="0"/>
                <a:ea typeface="楷体" panose="02010609060101010101" pitchFamily="49" charset="-122"/>
                <a:cs typeface="+mn-cs"/>
              </a:defRPr>
            </a:lvl4pPr>
            <a:lvl5pPr marL="1828800" algn="l" rtl="0" eaLnBrk="0" fontAlgn="base" hangingPunct="0">
              <a:spcBef>
                <a:spcPct val="0"/>
              </a:spcBef>
              <a:spcAft>
                <a:spcPct val="0"/>
              </a:spcAft>
              <a:defRPr sz="2400" kern="1200">
                <a:solidFill>
                  <a:schemeClr val="tx1"/>
                </a:solidFill>
                <a:latin typeface="Arial" panose="020B0604020202020204" pitchFamily="34" charset="0"/>
                <a:ea typeface="楷体" panose="02010609060101010101" pitchFamily="49" charset="-122"/>
                <a:cs typeface="+mn-cs"/>
              </a:defRPr>
            </a:lvl5pPr>
            <a:lvl6pPr marL="2286000" algn="l" defTabSz="914400" rtl="0" eaLnBrk="1" latinLnBrk="0" hangingPunct="1">
              <a:defRPr sz="2400" kern="1200">
                <a:solidFill>
                  <a:schemeClr val="tx1"/>
                </a:solidFill>
                <a:latin typeface="Arial" panose="020B0604020202020204" pitchFamily="34" charset="0"/>
                <a:ea typeface="楷体" panose="02010609060101010101" pitchFamily="49" charset="-122"/>
                <a:cs typeface="+mn-cs"/>
              </a:defRPr>
            </a:lvl6pPr>
            <a:lvl7pPr marL="2743200" algn="l" defTabSz="914400" rtl="0" eaLnBrk="1" latinLnBrk="0" hangingPunct="1">
              <a:defRPr sz="2400" kern="1200">
                <a:solidFill>
                  <a:schemeClr val="tx1"/>
                </a:solidFill>
                <a:latin typeface="Arial" panose="020B0604020202020204" pitchFamily="34" charset="0"/>
                <a:ea typeface="楷体" panose="02010609060101010101" pitchFamily="49" charset="-122"/>
                <a:cs typeface="+mn-cs"/>
              </a:defRPr>
            </a:lvl7pPr>
            <a:lvl8pPr marL="3200400" algn="l" defTabSz="914400" rtl="0" eaLnBrk="1" latinLnBrk="0" hangingPunct="1">
              <a:defRPr sz="2400" kern="1200">
                <a:solidFill>
                  <a:schemeClr val="tx1"/>
                </a:solidFill>
                <a:latin typeface="Arial" panose="020B0604020202020204" pitchFamily="34" charset="0"/>
                <a:ea typeface="楷体" panose="02010609060101010101" pitchFamily="49" charset="-122"/>
                <a:cs typeface="+mn-cs"/>
              </a:defRPr>
            </a:lvl8pPr>
            <a:lvl9pPr marL="3657600" algn="l" defTabSz="914400" rtl="0" eaLnBrk="1" latinLnBrk="0" hangingPunct="1">
              <a:defRPr sz="2400" kern="1200">
                <a:solidFill>
                  <a:schemeClr val="tx1"/>
                </a:solidFill>
                <a:latin typeface="Arial" panose="020B0604020202020204" pitchFamily="34" charset="0"/>
                <a:ea typeface="楷体" panose="02010609060101010101" pitchFamily="49" charset="-122"/>
                <a:cs typeface="+mn-cs"/>
              </a:defRPr>
            </a:lvl9pPr>
          </a:lstStyle>
          <a:p>
            <a:pPr>
              <a:defRPr/>
            </a:pPr>
            <a:r>
              <a:rPr lang="en-US" altLang="zh-CN" sz="1400" b="1" dirty="0" smtClean="0">
                <a:solidFill>
                  <a:srgbClr val="0070C0"/>
                </a:solidFill>
                <a:latin typeface="楷体" panose="02010609060101010101" pitchFamily="49" charset="-122"/>
              </a:rPr>
              <a:t>2</a:t>
            </a:r>
            <a:endParaRPr lang="zh-CN" altLang="en-US" sz="1400" b="1" dirty="0">
              <a:solidFill>
                <a:srgbClr val="0070C0"/>
              </a:solidFill>
              <a:latin typeface="楷体" panose="02010609060101010101" pitchFamily="49" charset="-122"/>
            </a:endParaRPr>
          </a:p>
        </p:txBody>
      </p:sp>
      <p:sp>
        <p:nvSpPr>
          <p:cNvPr id="8" name="文本框 22"/>
          <p:cNvSpPr txBox="1"/>
          <p:nvPr/>
        </p:nvSpPr>
        <p:spPr>
          <a:xfrm>
            <a:off x="70669" y="2931790"/>
            <a:ext cx="396875" cy="307777"/>
          </a:xfrm>
          <a:prstGeom prst="rect">
            <a:avLst/>
          </a:prstGeom>
          <a:noFill/>
        </p:spPr>
        <p:txBody>
          <a:bodyPr>
            <a:spAutoFit/>
          </a:bodyPr>
          <a:lstStyle>
            <a:defPPr>
              <a:defRPr lang="zh-CN"/>
            </a:defPPr>
            <a:lvl1pPr algn="l" rtl="0" eaLnBrk="0" fontAlgn="base" hangingPunct="0">
              <a:spcBef>
                <a:spcPct val="0"/>
              </a:spcBef>
              <a:spcAft>
                <a:spcPct val="0"/>
              </a:spcAft>
              <a:defRPr sz="2400" kern="1200">
                <a:solidFill>
                  <a:schemeClr val="tx1"/>
                </a:solidFill>
                <a:latin typeface="Arial" panose="020B0604020202020204" pitchFamily="34" charset="0"/>
                <a:ea typeface="楷体" panose="02010609060101010101" pitchFamily="49" charset="-122"/>
                <a:cs typeface="+mn-cs"/>
              </a:defRPr>
            </a:lvl1pPr>
            <a:lvl2pPr marL="457200" algn="l" rtl="0" eaLnBrk="0" fontAlgn="base" hangingPunct="0">
              <a:spcBef>
                <a:spcPct val="0"/>
              </a:spcBef>
              <a:spcAft>
                <a:spcPct val="0"/>
              </a:spcAft>
              <a:defRPr sz="2400" kern="1200">
                <a:solidFill>
                  <a:schemeClr val="tx1"/>
                </a:solidFill>
                <a:latin typeface="Arial" panose="020B0604020202020204" pitchFamily="34" charset="0"/>
                <a:ea typeface="楷体" panose="02010609060101010101" pitchFamily="49" charset="-122"/>
                <a:cs typeface="+mn-cs"/>
              </a:defRPr>
            </a:lvl2pPr>
            <a:lvl3pPr marL="914400" algn="l" rtl="0" eaLnBrk="0" fontAlgn="base" hangingPunct="0">
              <a:spcBef>
                <a:spcPct val="0"/>
              </a:spcBef>
              <a:spcAft>
                <a:spcPct val="0"/>
              </a:spcAft>
              <a:defRPr sz="2400" kern="1200">
                <a:solidFill>
                  <a:schemeClr val="tx1"/>
                </a:solidFill>
                <a:latin typeface="Arial" panose="020B0604020202020204" pitchFamily="34" charset="0"/>
                <a:ea typeface="楷体" panose="02010609060101010101" pitchFamily="49" charset="-122"/>
                <a:cs typeface="+mn-cs"/>
              </a:defRPr>
            </a:lvl3pPr>
            <a:lvl4pPr marL="1371600" algn="l" rtl="0" eaLnBrk="0" fontAlgn="base" hangingPunct="0">
              <a:spcBef>
                <a:spcPct val="0"/>
              </a:spcBef>
              <a:spcAft>
                <a:spcPct val="0"/>
              </a:spcAft>
              <a:defRPr sz="2400" kern="1200">
                <a:solidFill>
                  <a:schemeClr val="tx1"/>
                </a:solidFill>
                <a:latin typeface="Arial" panose="020B0604020202020204" pitchFamily="34" charset="0"/>
                <a:ea typeface="楷体" panose="02010609060101010101" pitchFamily="49" charset="-122"/>
                <a:cs typeface="+mn-cs"/>
              </a:defRPr>
            </a:lvl4pPr>
            <a:lvl5pPr marL="1828800" algn="l" rtl="0" eaLnBrk="0" fontAlgn="base" hangingPunct="0">
              <a:spcBef>
                <a:spcPct val="0"/>
              </a:spcBef>
              <a:spcAft>
                <a:spcPct val="0"/>
              </a:spcAft>
              <a:defRPr sz="2400" kern="1200">
                <a:solidFill>
                  <a:schemeClr val="tx1"/>
                </a:solidFill>
                <a:latin typeface="Arial" panose="020B0604020202020204" pitchFamily="34" charset="0"/>
                <a:ea typeface="楷体" panose="02010609060101010101" pitchFamily="49" charset="-122"/>
                <a:cs typeface="+mn-cs"/>
              </a:defRPr>
            </a:lvl5pPr>
            <a:lvl6pPr marL="2286000" algn="l" defTabSz="914400" rtl="0" eaLnBrk="1" latinLnBrk="0" hangingPunct="1">
              <a:defRPr sz="2400" kern="1200">
                <a:solidFill>
                  <a:schemeClr val="tx1"/>
                </a:solidFill>
                <a:latin typeface="Arial" panose="020B0604020202020204" pitchFamily="34" charset="0"/>
                <a:ea typeface="楷体" panose="02010609060101010101" pitchFamily="49" charset="-122"/>
                <a:cs typeface="+mn-cs"/>
              </a:defRPr>
            </a:lvl6pPr>
            <a:lvl7pPr marL="2743200" algn="l" defTabSz="914400" rtl="0" eaLnBrk="1" latinLnBrk="0" hangingPunct="1">
              <a:defRPr sz="2400" kern="1200">
                <a:solidFill>
                  <a:schemeClr val="tx1"/>
                </a:solidFill>
                <a:latin typeface="Arial" panose="020B0604020202020204" pitchFamily="34" charset="0"/>
                <a:ea typeface="楷体" panose="02010609060101010101" pitchFamily="49" charset="-122"/>
                <a:cs typeface="+mn-cs"/>
              </a:defRPr>
            </a:lvl7pPr>
            <a:lvl8pPr marL="3200400" algn="l" defTabSz="914400" rtl="0" eaLnBrk="1" latinLnBrk="0" hangingPunct="1">
              <a:defRPr sz="2400" kern="1200">
                <a:solidFill>
                  <a:schemeClr val="tx1"/>
                </a:solidFill>
                <a:latin typeface="Arial" panose="020B0604020202020204" pitchFamily="34" charset="0"/>
                <a:ea typeface="楷体" panose="02010609060101010101" pitchFamily="49" charset="-122"/>
                <a:cs typeface="+mn-cs"/>
              </a:defRPr>
            </a:lvl8pPr>
            <a:lvl9pPr marL="3657600" algn="l" defTabSz="914400" rtl="0" eaLnBrk="1" latinLnBrk="0" hangingPunct="1">
              <a:defRPr sz="2400" kern="1200">
                <a:solidFill>
                  <a:schemeClr val="tx1"/>
                </a:solidFill>
                <a:latin typeface="Arial" panose="020B0604020202020204" pitchFamily="34" charset="0"/>
                <a:ea typeface="楷体" panose="02010609060101010101" pitchFamily="49" charset="-122"/>
                <a:cs typeface="+mn-cs"/>
              </a:defRPr>
            </a:lvl9pPr>
          </a:lstStyle>
          <a:p>
            <a:pPr>
              <a:defRPr/>
            </a:pPr>
            <a:r>
              <a:rPr lang="en-US" altLang="zh-CN" sz="1400" b="1" dirty="0" smtClean="0">
                <a:solidFill>
                  <a:srgbClr val="0070C0"/>
                </a:solidFill>
                <a:latin typeface="楷体" panose="02010609060101010101" pitchFamily="49" charset="-122"/>
              </a:rPr>
              <a:t>3</a:t>
            </a:r>
            <a:endParaRPr lang="zh-CN" altLang="en-US" sz="1400" b="1" dirty="0">
              <a:solidFill>
                <a:srgbClr val="0070C0"/>
              </a:solidFill>
              <a:latin typeface="楷体" panose="02010609060101010101" pitchFamily="49" charset="-122"/>
            </a:endParaRPr>
          </a:p>
        </p:txBody>
      </p:sp>
      <p:sp>
        <p:nvSpPr>
          <p:cNvPr id="9" name="文本框 22"/>
          <p:cNvSpPr txBox="1"/>
          <p:nvPr/>
        </p:nvSpPr>
        <p:spPr>
          <a:xfrm>
            <a:off x="70669" y="3920157"/>
            <a:ext cx="396875" cy="307777"/>
          </a:xfrm>
          <a:prstGeom prst="rect">
            <a:avLst/>
          </a:prstGeom>
          <a:noFill/>
        </p:spPr>
        <p:txBody>
          <a:bodyPr>
            <a:spAutoFit/>
          </a:bodyPr>
          <a:lstStyle>
            <a:defPPr>
              <a:defRPr lang="zh-CN"/>
            </a:defPPr>
            <a:lvl1pPr algn="l" rtl="0" eaLnBrk="0" fontAlgn="base" hangingPunct="0">
              <a:spcBef>
                <a:spcPct val="0"/>
              </a:spcBef>
              <a:spcAft>
                <a:spcPct val="0"/>
              </a:spcAft>
              <a:defRPr sz="2400" kern="1200">
                <a:solidFill>
                  <a:schemeClr val="tx1"/>
                </a:solidFill>
                <a:latin typeface="Arial" panose="020B0604020202020204" pitchFamily="34" charset="0"/>
                <a:ea typeface="楷体" panose="02010609060101010101" pitchFamily="49" charset="-122"/>
                <a:cs typeface="+mn-cs"/>
              </a:defRPr>
            </a:lvl1pPr>
            <a:lvl2pPr marL="457200" algn="l" rtl="0" eaLnBrk="0" fontAlgn="base" hangingPunct="0">
              <a:spcBef>
                <a:spcPct val="0"/>
              </a:spcBef>
              <a:spcAft>
                <a:spcPct val="0"/>
              </a:spcAft>
              <a:defRPr sz="2400" kern="1200">
                <a:solidFill>
                  <a:schemeClr val="tx1"/>
                </a:solidFill>
                <a:latin typeface="Arial" panose="020B0604020202020204" pitchFamily="34" charset="0"/>
                <a:ea typeface="楷体" panose="02010609060101010101" pitchFamily="49" charset="-122"/>
                <a:cs typeface="+mn-cs"/>
              </a:defRPr>
            </a:lvl2pPr>
            <a:lvl3pPr marL="914400" algn="l" rtl="0" eaLnBrk="0" fontAlgn="base" hangingPunct="0">
              <a:spcBef>
                <a:spcPct val="0"/>
              </a:spcBef>
              <a:spcAft>
                <a:spcPct val="0"/>
              </a:spcAft>
              <a:defRPr sz="2400" kern="1200">
                <a:solidFill>
                  <a:schemeClr val="tx1"/>
                </a:solidFill>
                <a:latin typeface="Arial" panose="020B0604020202020204" pitchFamily="34" charset="0"/>
                <a:ea typeface="楷体" panose="02010609060101010101" pitchFamily="49" charset="-122"/>
                <a:cs typeface="+mn-cs"/>
              </a:defRPr>
            </a:lvl3pPr>
            <a:lvl4pPr marL="1371600" algn="l" rtl="0" eaLnBrk="0" fontAlgn="base" hangingPunct="0">
              <a:spcBef>
                <a:spcPct val="0"/>
              </a:spcBef>
              <a:spcAft>
                <a:spcPct val="0"/>
              </a:spcAft>
              <a:defRPr sz="2400" kern="1200">
                <a:solidFill>
                  <a:schemeClr val="tx1"/>
                </a:solidFill>
                <a:latin typeface="Arial" panose="020B0604020202020204" pitchFamily="34" charset="0"/>
                <a:ea typeface="楷体" panose="02010609060101010101" pitchFamily="49" charset="-122"/>
                <a:cs typeface="+mn-cs"/>
              </a:defRPr>
            </a:lvl4pPr>
            <a:lvl5pPr marL="1828800" algn="l" rtl="0" eaLnBrk="0" fontAlgn="base" hangingPunct="0">
              <a:spcBef>
                <a:spcPct val="0"/>
              </a:spcBef>
              <a:spcAft>
                <a:spcPct val="0"/>
              </a:spcAft>
              <a:defRPr sz="2400" kern="1200">
                <a:solidFill>
                  <a:schemeClr val="tx1"/>
                </a:solidFill>
                <a:latin typeface="Arial" panose="020B0604020202020204" pitchFamily="34" charset="0"/>
                <a:ea typeface="楷体" panose="02010609060101010101" pitchFamily="49" charset="-122"/>
                <a:cs typeface="+mn-cs"/>
              </a:defRPr>
            </a:lvl5pPr>
            <a:lvl6pPr marL="2286000" algn="l" defTabSz="914400" rtl="0" eaLnBrk="1" latinLnBrk="0" hangingPunct="1">
              <a:defRPr sz="2400" kern="1200">
                <a:solidFill>
                  <a:schemeClr val="tx1"/>
                </a:solidFill>
                <a:latin typeface="Arial" panose="020B0604020202020204" pitchFamily="34" charset="0"/>
                <a:ea typeface="楷体" panose="02010609060101010101" pitchFamily="49" charset="-122"/>
                <a:cs typeface="+mn-cs"/>
              </a:defRPr>
            </a:lvl6pPr>
            <a:lvl7pPr marL="2743200" algn="l" defTabSz="914400" rtl="0" eaLnBrk="1" latinLnBrk="0" hangingPunct="1">
              <a:defRPr sz="2400" kern="1200">
                <a:solidFill>
                  <a:schemeClr val="tx1"/>
                </a:solidFill>
                <a:latin typeface="Arial" panose="020B0604020202020204" pitchFamily="34" charset="0"/>
                <a:ea typeface="楷体" panose="02010609060101010101" pitchFamily="49" charset="-122"/>
                <a:cs typeface="+mn-cs"/>
              </a:defRPr>
            </a:lvl7pPr>
            <a:lvl8pPr marL="3200400" algn="l" defTabSz="914400" rtl="0" eaLnBrk="1" latinLnBrk="0" hangingPunct="1">
              <a:defRPr sz="2400" kern="1200">
                <a:solidFill>
                  <a:schemeClr val="tx1"/>
                </a:solidFill>
                <a:latin typeface="Arial" panose="020B0604020202020204" pitchFamily="34" charset="0"/>
                <a:ea typeface="楷体" panose="02010609060101010101" pitchFamily="49" charset="-122"/>
                <a:cs typeface="+mn-cs"/>
              </a:defRPr>
            </a:lvl8pPr>
            <a:lvl9pPr marL="3657600" algn="l" defTabSz="914400" rtl="0" eaLnBrk="1" latinLnBrk="0" hangingPunct="1">
              <a:defRPr sz="2400" kern="1200">
                <a:solidFill>
                  <a:schemeClr val="tx1"/>
                </a:solidFill>
                <a:latin typeface="Arial" panose="020B0604020202020204" pitchFamily="34" charset="0"/>
                <a:ea typeface="楷体" panose="02010609060101010101" pitchFamily="49" charset="-122"/>
                <a:cs typeface="+mn-cs"/>
              </a:defRPr>
            </a:lvl9pPr>
          </a:lstStyle>
          <a:p>
            <a:pPr>
              <a:defRPr/>
            </a:pPr>
            <a:r>
              <a:rPr lang="en-US" altLang="zh-CN" sz="1400" b="1" dirty="0" smtClean="0">
                <a:solidFill>
                  <a:srgbClr val="0070C0"/>
                </a:solidFill>
                <a:latin typeface="楷体" panose="02010609060101010101" pitchFamily="49" charset="-122"/>
              </a:rPr>
              <a:t>4</a:t>
            </a:r>
            <a:endParaRPr lang="zh-CN" altLang="en-US" sz="1400" b="1" dirty="0">
              <a:solidFill>
                <a:srgbClr val="0070C0"/>
              </a:solidFill>
              <a:latin typeface="楷体" panose="02010609060101010101" pitchFamily="49" charset="-122"/>
            </a:endParaRPr>
          </a:p>
        </p:txBody>
      </p:sp>
      <p:sp>
        <p:nvSpPr>
          <p:cNvPr id="10" name="文本框 22"/>
          <p:cNvSpPr txBox="1"/>
          <p:nvPr/>
        </p:nvSpPr>
        <p:spPr>
          <a:xfrm>
            <a:off x="3022997" y="1491630"/>
            <a:ext cx="396875" cy="307777"/>
          </a:xfrm>
          <a:prstGeom prst="rect">
            <a:avLst/>
          </a:prstGeom>
          <a:noFill/>
        </p:spPr>
        <p:txBody>
          <a:bodyPr>
            <a:spAutoFit/>
          </a:bodyPr>
          <a:lstStyle>
            <a:defPPr>
              <a:defRPr lang="zh-CN"/>
            </a:defPPr>
            <a:lvl1pPr algn="l" rtl="0" eaLnBrk="0" fontAlgn="base" hangingPunct="0">
              <a:spcBef>
                <a:spcPct val="0"/>
              </a:spcBef>
              <a:spcAft>
                <a:spcPct val="0"/>
              </a:spcAft>
              <a:defRPr sz="2400" kern="1200">
                <a:solidFill>
                  <a:schemeClr val="tx1"/>
                </a:solidFill>
                <a:latin typeface="Arial" panose="020B0604020202020204" pitchFamily="34" charset="0"/>
                <a:ea typeface="楷体" panose="02010609060101010101" pitchFamily="49" charset="-122"/>
                <a:cs typeface="+mn-cs"/>
              </a:defRPr>
            </a:lvl1pPr>
            <a:lvl2pPr marL="457200" algn="l" rtl="0" eaLnBrk="0" fontAlgn="base" hangingPunct="0">
              <a:spcBef>
                <a:spcPct val="0"/>
              </a:spcBef>
              <a:spcAft>
                <a:spcPct val="0"/>
              </a:spcAft>
              <a:defRPr sz="2400" kern="1200">
                <a:solidFill>
                  <a:schemeClr val="tx1"/>
                </a:solidFill>
                <a:latin typeface="Arial" panose="020B0604020202020204" pitchFamily="34" charset="0"/>
                <a:ea typeface="楷体" panose="02010609060101010101" pitchFamily="49" charset="-122"/>
                <a:cs typeface="+mn-cs"/>
              </a:defRPr>
            </a:lvl2pPr>
            <a:lvl3pPr marL="914400" algn="l" rtl="0" eaLnBrk="0" fontAlgn="base" hangingPunct="0">
              <a:spcBef>
                <a:spcPct val="0"/>
              </a:spcBef>
              <a:spcAft>
                <a:spcPct val="0"/>
              </a:spcAft>
              <a:defRPr sz="2400" kern="1200">
                <a:solidFill>
                  <a:schemeClr val="tx1"/>
                </a:solidFill>
                <a:latin typeface="Arial" panose="020B0604020202020204" pitchFamily="34" charset="0"/>
                <a:ea typeface="楷体" panose="02010609060101010101" pitchFamily="49" charset="-122"/>
                <a:cs typeface="+mn-cs"/>
              </a:defRPr>
            </a:lvl3pPr>
            <a:lvl4pPr marL="1371600" algn="l" rtl="0" eaLnBrk="0" fontAlgn="base" hangingPunct="0">
              <a:spcBef>
                <a:spcPct val="0"/>
              </a:spcBef>
              <a:spcAft>
                <a:spcPct val="0"/>
              </a:spcAft>
              <a:defRPr sz="2400" kern="1200">
                <a:solidFill>
                  <a:schemeClr val="tx1"/>
                </a:solidFill>
                <a:latin typeface="Arial" panose="020B0604020202020204" pitchFamily="34" charset="0"/>
                <a:ea typeface="楷体" panose="02010609060101010101" pitchFamily="49" charset="-122"/>
                <a:cs typeface="+mn-cs"/>
              </a:defRPr>
            </a:lvl4pPr>
            <a:lvl5pPr marL="1828800" algn="l" rtl="0" eaLnBrk="0" fontAlgn="base" hangingPunct="0">
              <a:spcBef>
                <a:spcPct val="0"/>
              </a:spcBef>
              <a:spcAft>
                <a:spcPct val="0"/>
              </a:spcAft>
              <a:defRPr sz="2400" kern="1200">
                <a:solidFill>
                  <a:schemeClr val="tx1"/>
                </a:solidFill>
                <a:latin typeface="Arial" panose="020B0604020202020204" pitchFamily="34" charset="0"/>
                <a:ea typeface="楷体" panose="02010609060101010101" pitchFamily="49" charset="-122"/>
                <a:cs typeface="+mn-cs"/>
              </a:defRPr>
            </a:lvl5pPr>
            <a:lvl6pPr marL="2286000" algn="l" defTabSz="914400" rtl="0" eaLnBrk="1" latinLnBrk="0" hangingPunct="1">
              <a:defRPr sz="2400" kern="1200">
                <a:solidFill>
                  <a:schemeClr val="tx1"/>
                </a:solidFill>
                <a:latin typeface="Arial" panose="020B0604020202020204" pitchFamily="34" charset="0"/>
                <a:ea typeface="楷体" panose="02010609060101010101" pitchFamily="49" charset="-122"/>
                <a:cs typeface="+mn-cs"/>
              </a:defRPr>
            </a:lvl6pPr>
            <a:lvl7pPr marL="2743200" algn="l" defTabSz="914400" rtl="0" eaLnBrk="1" latinLnBrk="0" hangingPunct="1">
              <a:defRPr sz="2400" kern="1200">
                <a:solidFill>
                  <a:schemeClr val="tx1"/>
                </a:solidFill>
                <a:latin typeface="Arial" panose="020B0604020202020204" pitchFamily="34" charset="0"/>
                <a:ea typeface="楷体" panose="02010609060101010101" pitchFamily="49" charset="-122"/>
                <a:cs typeface="+mn-cs"/>
              </a:defRPr>
            </a:lvl7pPr>
            <a:lvl8pPr marL="3200400" algn="l" defTabSz="914400" rtl="0" eaLnBrk="1" latinLnBrk="0" hangingPunct="1">
              <a:defRPr sz="2400" kern="1200">
                <a:solidFill>
                  <a:schemeClr val="tx1"/>
                </a:solidFill>
                <a:latin typeface="Arial" panose="020B0604020202020204" pitchFamily="34" charset="0"/>
                <a:ea typeface="楷体" panose="02010609060101010101" pitchFamily="49" charset="-122"/>
                <a:cs typeface="+mn-cs"/>
              </a:defRPr>
            </a:lvl8pPr>
            <a:lvl9pPr marL="3657600" algn="l" defTabSz="914400" rtl="0" eaLnBrk="1" latinLnBrk="0" hangingPunct="1">
              <a:defRPr sz="2400" kern="1200">
                <a:solidFill>
                  <a:schemeClr val="tx1"/>
                </a:solidFill>
                <a:latin typeface="Arial" panose="020B0604020202020204" pitchFamily="34" charset="0"/>
                <a:ea typeface="楷体" panose="02010609060101010101" pitchFamily="49" charset="-122"/>
                <a:cs typeface="+mn-cs"/>
              </a:defRPr>
            </a:lvl9pPr>
          </a:lstStyle>
          <a:p>
            <a:pPr>
              <a:defRPr/>
            </a:pPr>
            <a:r>
              <a:rPr lang="en-US" altLang="zh-CN" sz="1400" b="1" dirty="0" smtClean="0">
                <a:solidFill>
                  <a:srgbClr val="0070C0"/>
                </a:solidFill>
                <a:latin typeface="楷体" panose="02010609060101010101" pitchFamily="49" charset="-122"/>
              </a:rPr>
              <a:t>5</a:t>
            </a:r>
            <a:endParaRPr lang="zh-CN" altLang="en-US" sz="1400" b="1" dirty="0">
              <a:solidFill>
                <a:srgbClr val="0070C0"/>
              </a:solidFill>
              <a:latin typeface="楷体" panose="02010609060101010101" pitchFamily="49" charset="-122"/>
            </a:endParaRPr>
          </a:p>
        </p:txBody>
      </p:sp>
      <p:sp>
        <p:nvSpPr>
          <p:cNvPr id="11" name="文本框 22"/>
          <p:cNvSpPr txBox="1"/>
          <p:nvPr/>
        </p:nvSpPr>
        <p:spPr>
          <a:xfrm>
            <a:off x="6025815" y="279510"/>
            <a:ext cx="396875" cy="307777"/>
          </a:xfrm>
          <a:prstGeom prst="rect">
            <a:avLst/>
          </a:prstGeom>
          <a:noFill/>
        </p:spPr>
        <p:txBody>
          <a:bodyPr>
            <a:spAutoFit/>
          </a:bodyPr>
          <a:lstStyle>
            <a:defPPr>
              <a:defRPr lang="zh-CN"/>
            </a:defPPr>
            <a:lvl1pPr algn="l" rtl="0" eaLnBrk="0" fontAlgn="base" hangingPunct="0">
              <a:spcBef>
                <a:spcPct val="0"/>
              </a:spcBef>
              <a:spcAft>
                <a:spcPct val="0"/>
              </a:spcAft>
              <a:defRPr sz="2400" kern="1200">
                <a:solidFill>
                  <a:schemeClr val="tx1"/>
                </a:solidFill>
                <a:latin typeface="Arial" panose="020B0604020202020204" pitchFamily="34" charset="0"/>
                <a:ea typeface="楷体" panose="02010609060101010101" pitchFamily="49" charset="-122"/>
                <a:cs typeface="+mn-cs"/>
              </a:defRPr>
            </a:lvl1pPr>
            <a:lvl2pPr marL="457200" algn="l" rtl="0" eaLnBrk="0" fontAlgn="base" hangingPunct="0">
              <a:spcBef>
                <a:spcPct val="0"/>
              </a:spcBef>
              <a:spcAft>
                <a:spcPct val="0"/>
              </a:spcAft>
              <a:defRPr sz="2400" kern="1200">
                <a:solidFill>
                  <a:schemeClr val="tx1"/>
                </a:solidFill>
                <a:latin typeface="Arial" panose="020B0604020202020204" pitchFamily="34" charset="0"/>
                <a:ea typeface="楷体" panose="02010609060101010101" pitchFamily="49" charset="-122"/>
                <a:cs typeface="+mn-cs"/>
              </a:defRPr>
            </a:lvl2pPr>
            <a:lvl3pPr marL="914400" algn="l" rtl="0" eaLnBrk="0" fontAlgn="base" hangingPunct="0">
              <a:spcBef>
                <a:spcPct val="0"/>
              </a:spcBef>
              <a:spcAft>
                <a:spcPct val="0"/>
              </a:spcAft>
              <a:defRPr sz="2400" kern="1200">
                <a:solidFill>
                  <a:schemeClr val="tx1"/>
                </a:solidFill>
                <a:latin typeface="Arial" panose="020B0604020202020204" pitchFamily="34" charset="0"/>
                <a:ea typeface="楷体" panose="02010609060101010101" pitchFamily="49" charset="-122"/>
                <a:cs typeface="+mn-cs"/>
              </a:defRPr>
            </a:lvl3pPr>
            <a:lvl4pPr marL="1371600" algn="l" rtl="0" eaLnBrk="0" fontAlgn="base" hangingPunct="0">
              <a:spcBef>
                <a:spcPct val="0"/>
              </a:spcBef>
              <a:spcAft>
                <a:spcPct val="0"/>
              </a:spcAft>
              <a:defRPr sz="2400" kern="1200">
                <a:solidFill>
                  <a:schemeClr val="tx1"/>
                </a:solidFill>
                <a:latin typeface="Arial" panose="020B0604020202020204" pitchFamily="34" charset="0"/>
                <a:ea typeface="楷体" panose="02010609060101010101" pitchFamily="49" charset="-122"/>
                <a:cs typeface="+mn-cs"/>
              </a:defRPr>
            </a:lvl4pPr>
            <a:lvl5pPr marL="1828800" algn="l" rtl="0" eaLnBrk="0" fontAlgn="base" hangingPunct="0">
              <a:spcBef>
                <a:spcPct val="0"/>
              </a:spcBef>
              <a:spcAft>
                <a:spcPct val="0"/>
              </a:spcAft>
              <a:defRPr sz="2400" kern="1200">
                <a:solidFill>
                  <a:schemeClr val="tx1"/>
                </a:solidFill>
                <a:latin typeface="Arial" panose="020B0604020202020204" pitchFamily="34" charset="0"/>
                <a:ea typeface="楷体" panose="02010609060101010101" pitchFamily="49" charset="-122"/>
                <a:cs typeface="+mn-cs"/>
              </a:defRPr>
            </a:lvl5pPr>
            <a:lvl6pPr marL="2286000" algn="l" defTabSz="914400" rtl="0" eaLnBrk="1" latinLnBrk="0" hangingPunct="1">
              <a:defRPr sz="2400" kern="1200">
                <a:solidFill>
                  <a:schemeClr val="tx1"/>
                </a:solidFill>
                <a:latin typeface="Arial" panose="020B0604020202020204" pitchFamily="34" charset="0"/>
                <a:ea typeface="楷体" panose="02010609060101010101" pitchFamily="49" charset="-122"/>
                <a:cs typeface="+mn-cs"/>
              </a:defRPr>
            </a:lvl6pPr>
            <a:lvl7pPr marL="2743200" algn="l" defTabSz="914400" rtl="0" eaLnBrk="1" latinLnBrk="0" hangingPunct="1">
              <a:defRPr sz="2400" kern="1200">
                <a:solidFill>
                  <a:schemeClr val="tx1"/>
                </a:solidFill>
                <a:latin typeface="Arial" panose="020B0604020202020204" pitchFamily="34" charset="0"/>
                <a:ea typeface="楷体" panose="02010609060101010101" pitchFamily="49" charset="-122"/>
                <a:cs typeface="+mn-cs"/>
              </a:defRPr>
            </a:lvl7pPr>
            <a:lvl8pPr marL="3200400" algn="l" defTabSz="914400" rtl="0" eaLnBrk="1" latinLnBrk="0" hangingPunct="1">
              <a:defRPr sz="2400" kern="1200">
                <a:solidFill>
                  <a:schemeClr val="tx1"/>
                </a:solidFill>
                <a:latin typeface="Arial" panose="020B0604020202020204" pitchFamily="34" charset="0"/>
                <a:ea typeface="楷体" panose="02010609060101010101" pitchFamily="49" charset="-122"/>
                <a:cs typeface="+mn-cs"/>
              </a:defRPr>
            </a:lvl8pPr>
            <a:lvl9pPr marL="3657600" algn="l" defTabSz="914400" rtl="0" eaLnBrk="1" latinLnBrk="0" hangingPunct="1">
              <a:defRPr sz="2400" kern="1200">
                <a:solidFill>
                  <a:schemeClr val="tx1"/>
                </a:solidFill>
                <a:latin typeface="Arial" panose="020B0604020202020204" pitchFamily="34" charset="0"/>
                <a:ea typeface="楷体" panose="02010609060101010101" pitchFamily="49" charset="-122"/>
                <a:cs typeface="+mn-cs"/>
              </a:defRPr>
            </a:lvl9pPr>
          </a:lstStyle>
          <a:p>
            <a:pPr>
              <a:defRPr/>
            </a:pPr>
            <a:r>
              <a:rPr lang="en-US" altLang="zh-CN" sz="1400" b="1" dirty="0" smtClean="0">
                <a:solidFill>
                  <a:srgbClr val="0070C0"/>
                </a:solidFill>
                <a:latin typeface="楷体" panose="02010609060101010101" pitchFamily="49" charset="-122"/>
              </a:rPr>
              <a:t>6</a:t>
            </a:r>
            <a:endParaRPr lang="zh-CN" altLang="en-US" sz="1400" b="1" dirty="0">
              <a:solidFill>
                <a:srgbClr val="0070C0"/>
              </a:solidFill>
              <a:latin typeface="楷体" panose="02010609060101010101" pitchFamily="49" charset="-122"/>
            </a:endParaRPr>
          </a:p>
        </p:txBody>
      </p:sp>
      <p:sp>
        <p:nvSpPr>
          <p:cNvPr id="12" name="文本框 22"/>
          <p:cNvSpPr txBox="1"/>
          <p:nvPr/>
        </p:nvSpPr>
        <p:spPr>
          <a:xfrm>
            <a:off x="6047333" y="1328921"/>
            <a:ext cx="396875" cy="307777"/>
          </a:xfrm>
          <a:prstGeom prst="rect">
            <a:avLst/>
          </a:prstGeom>
          <a:noFill/>
        </p:spPr>
        <p:txBody>
          <a:bodyPr>
            <a:spAutoFit/>
          </a:bodyPr>
          <a:lstStyle>
            <a:defPPr>
              <a:defRPr lang="zh-CN"/>
            </a:defPPr>
            <a:lvl1pPr algn="l" rtl="0" eaLnBrk="0" fontAlgn="base" hangingPunct="0">
              <a:spcBef>
                <a:spcPct val="0"/>
              </a:spcBef>
              <a:spcAft>
                <a:spcPct val="0"/>
              </a:spcAft>
              <a:defRPr sz="2400" kern="1200">
                <a:solidFill>
                  <a:schemeClr val="tx1"/>
                </a:solidFill>
                <a:latin typeface="Arial" panose="020B0604020202020204" pitchFamily="34" charset="0"/>
                <a:ea typeface="楷体" panose="02010609060101010101" pitchFamily="49" charset="-122"/>
                <a:cs typeface="+mn-cs"/>
              </a:defRPr>
            </a:lvl1pPr>
            <a:lvl2pPr marL="457200" algn="l" rtl="0" eaLnBrk="0" fontAlgn="base" hangingPunct="0">
              <a:spcBef>
                <a:spcPct val="0"/>
              </a:spcBef>
              <a:spcAft>
                <a:spcPct val="0"/>
              </a:spcAft>
              <a:defRPr sz="2400" kern="1200">
                <a:solidFill>
                  <a:schemeClr val="tx1"/>
                </a:solidFill>
                <a:latin typeface="Arial" panose="020B0604020202020204" pitchFamily="34" charset="0"/>
                <a:ea typeface="楷体" panose="02010609060101010101" pitchFamily="49" charset="-122"/>
                <a:cs typeface="+mn-cs"/>
              </a:defRPr>
            </a:lvl2pPr>
            <a:lvl3pPr marL="914400" algn="l" rtl="0" eaLnBrk="0" fontAlgn="base" hangingPunct="0">
              <a:spcBef>
                <a:spcPct val="0"/>
              </a:spcBef>
              <a:spcAft>
                <a:spcPct val="0"/>
              </a:spcAft>
              <a:defRPr sz="2400" kern="1200">
                <a:solidFill>
                  <a:schemeClr val="tx1"/>
                </a:solidFill>
                <a:latin typeface="Arial" panose="020B0604020202020204" pitchFamily="34" charset="0"/>
                <a:ea typeface="楷体" panose="02010609060101010101" pitchFamily="49" charset="-122"/>
                <a:cs typeface="+mn-cs"/>
              </a:defRPr>
            </a:lvl3pPr>
            <a:lvl4pPr marL="1371600" algn="l" rtl="0" eaLnBrk="0" fontAlgn="base" hangingPunct="0">
              <a:spcBef>
                <a:spcPct val="0"/>
              </a:spcBef>
              <a:spcAft>
                <a:spcPct val="0"/>
              </a:spcAft>
              <a:defRPr sz="2400" kern="1200">
                <a:solidFill>
                  <a:schemeClr val="tx1"/>
                </a:solidFill>
                <a:latin typeface="Arial" panose="020B0604020202020204" pitchFamily="34" charset="0"/>
                <a:ea typeface="楷体" panose="02010609060101010101" pitchFamily="49" charset="-122"/>
                <a:cs typeface="+mn-cs"/>
              </a:defRPr>
            </a:lvl4pPr>
            <a:lvl5pPr marL="1828800" algn="l" rtl="0" eaLnBrk="0" fontAlgn="base" hangingPunct="0">
              <a:spcBef>
                <a:spcPct val="0"/>
              </a:spcBef>
              <a:spcAft>
                <a:spcPct val="0"/>
              </a:spcAft>
              <a:defRPr sz="2400" kern="1200">
                <a:solidFill>
                  <a:schemeClr val="tx1"/>
                </a:solidFill>
                <a:latin typeface="Arial" panose="020B0604020202020204" pitchFamily="34" charset="0"/>
                <a:ea typeface="楷体" panose="02010609060101010101" pitchFamily="49" charset="-122"/>
                <a:cs typeface="+mn-cs"/>
              </a:defRPr>
            </a:lvl5pPr>
            <a:lvl6pPr marL="2286000" algn="l" defTabSz="914400" rtl="0" eaLnBrk="1" latinLnBrk="0" hangingPunct="1">
              <a:defRPr sz="2400" kern="1200">
                <a:solidFill>
                  <a:schemeClr val="tx1"/>
                </a:solidFill>
                <a:latin typeface="Arial" panose="020B0604020202020204" pitchFamily="34" charset="0"/>
                <a:ea typeface="楷体" panose="02010609060101010101" pitchFamily="49" charset="-122"/>
                <a:cs typeface="+mn-cs"/>
              </a:defRPr>
            </a:lvl6pPr>
            <a:lvl7pPr marL="2743200" algn="l" defTabSz="914400" rtl="0" eaLnBrk="1" latinLnBrk="0" hangingPunct="1">
              <a:defRPr sz="2400" kern="1200">
                <a:solidFill>
                  <a:schemeClr val="tx1"/>
                </a:solidFill>
                <a:latin typeface="Arial" panose="020B0604020202020204" pitchFamily="34" charset="0"/>
                <a:ea typeface="楷体" panose="02010609060101010101" pitchFamily="49" charset="-122"/>
                <a:cs typeface="+mn-cs"/>
              </a:defRPr>
            </a:lvl7pPr>
            <a:lvl8pPr marL="3200400" algn="l" defTabSz="914400" rtl="0" eaLnBrk="1" latinLnBrk="0" hangingPunct="1">
              <a:defRPr sz="2400" kern="1200">
                <a:solidFill>
                  <a:schemeClr val="tx1"/>
                </a:solidFill>
                <a:latin typeface="Arial" panose="020B0604020202020204" pitchFamily="34" charset="0"/>
                <a:ea typeface="楷体" panose="02010609060101010101" pitchFamily="49" charset="-122"/>
                <a:cs typeface="+mn-cs"/>
              </a:defRPr>
            </a:lvl8pPr>
            <a:lvl9pPr marL="3657600" algn="l" defTabSz="914400" rtl="0" eaLnBrk="1" latinLnBrk="0" hangingPunct="1">
              <a:defRPr sz="2400" kern="1200">
                <a:solidFill>
                  <a:schemeClr val="tx1"/>
                </a:solidFill>
                <a:latin typeface="Arial" panose="020B0604020202020204" pitchFamily="34" charset="0"/>
                <a:ea typeface="楷体" panose="02010609060101010101" pitchFamily="49" charset="-122"/>
                <a:cs typeface="+mn-cs"/>
              </a:defRPr>
            </a:lvl9pPr>
          </a:lstStyle>
          <a:p>
            <a:pPr>
              <a:defRPr/>
            </a:pPr>
            <a:r>
              <a:rPr lang="en-US" altLang="zh-CN" sz="1400" b="1" dirty="0" smtClean="0">
                <a:solidFill>
                  <a:srgbClr val="0070C0"/>
                </a:solidFill>
                <a:latin typeface="楷体" panose="02010609060101010101" pitchFamily="49" charset="-122"/>
              </a:rPr>
              <a:t>7</a:t>
            </a:r>
            <a:endParaRPr lang="zh-CN" altLang="en-US" sz="1400" b="1" dirty="0">
              <a:solidFill>
                <a:srgbClr val="0070C0"/>
              </a:solidFill>
              <a:latin typeface="楷体" panose="02010609060101010101" pitchFamily="49" charset="-122"/>
            </a:endParaRPr>
          </a:p>
        </p:txBody>
      </p:sp>
      <p:sp>
        <p:nvSpPr>
          <p:cNvPr id="13" name="文本框 22"/>
          <p:cNvSpPr txBox="1"/>
          <p:nvPr/>
        </p:nvSpPr>
        <p:spPr>
          <a:xfrm>
            <a:off x="6047332" y="1484645"/>
            <a:ext cx="396875" cy="307777"/>
          </a:xfrm>
          <a:prstGeom prst="rect">
            <a:avLst/>
          </a:prstGeom>
          <a:noFill/>
        </p:spPr>
        <p:txBody>
          <a:bodyPr>
            <a:spAutoFit/>
          </a:bodyPr>
          <a:lstStyle>
            <a:defPPr>
              <a:defRPr lang="zh-CN"/>
            </a:defPPr>
            <a:lvl1pPr algn="l" rtl="0" eaLnBrk="0" fontAlgn="base" hangingPunct="0">
              <a:spcBef>
                <a:spcPct val="0"/>
              </a:spcBef>
              <a:spcAft>
                <a:spcPct val="0"/>
              </a:spcAft>
              <a:defRPr sz="2400" kern="1200">
                <a:solidFill>
                  <a:schemeClr val="tx1"/>
                </a:solidFill>
                <a:latin typeface="Arial" panose="020B0604020202020204" pitchFamily="34" charset="0"/>
                <a:ea typeface="楷体" panose="02010609060101010101" pitchFamily="49" charset="-122"/>
                <a:cs typeface="+mn-cs"/>
              </a:defRPr>
            </a:lvl1pPr>
            <a:lvl2pPr marL="457200" algn="l" rtl="0" eaLnBrk="0" fontAlgn="base" hangingPunct="0">
              <a:spcBef>
                <a:spcPct val="0"/>
              </a:spcBef>
              <a:spcAft>
                <a:spcPct val="0"/>
              </a:spcAft>
              <a:defRPr sz="2400" kern="1200">
                <a:solidFill>
                  <a:schemeClr val="tx1"/>
                </a:solidFill>
                <a:latin typeface="Arial" panose="020B0604020202020204" pitchFamily="34" charset="0"/>
                <a:ea typeface="楷体" panose="02010609060101010101" pitchFamily="49" charset="-122"/>
                <a:cs typeface="+mn-cs"/>
              </a:defRPr>
            </a:lvl2pPr>
            <a:lvl3pPr marL="914400" algn="l" rtl="0" eaLnBrk="0" fontAlgn="base" hangingPunct="0">
              <a:spcBef>
                <a:spcPct val="0"/>
              </a:spcBef>
              <a:spcAft>
                <a:spcPct val="0"/>
              </a:spcAft>
              <a:defRPr sz="2400" kern="1200">
                <a:solidFill>
                  <a:schemeClr val="tx1"/>
                </a:solidFill>
                <a:latin typeface="Arial" panose="020B0604020202020204" pitchFamily="34" charset="0"/>
                <a:ea typeface="楷体" panose="02010609060101010101" pitchFamily="49" charset="-122"/>
                <a:cs typeface="+mn-cs"/>
              </a:defRPr>
            </a:lvl3pPr>
            <a:lvl4pPr marL="1371600" algn="l" rtl="0" eaLnBrk="0" fontAlgn="base" hangingPunct="0">
              <a:spcBef>
                <a:spcPct val="0"/>
              </a:spcBef>
              <a:spcAft>
                <a:spcPct val="0"/>
              </a:spcAft>
              <a:defRPr sz="2400" kern="1200">
                <a:solidFill>
                  <a:schemeClr val="tx1"/>
                </a:solidFill>
                <a:latin typeface="Arial" panose="020B0604020202020204" pitchFamily="34" charset="0"/>
                <a:ea typeface="楷体" panose="02010609060101010101" pitchFamily="49" charset="-122"/>
                <a:cs typeface="+mn-cs"/>
              </a:defRPr>
            </a:lvl4pPr>
            <a:lvl5pPr marL="1828800" algn="l" rtl="0" eaLnBrk="0" fontAlgn="base" hangingPunct="0">
              <a:spcBef>
                <a:spcPct val="0"/>
              </a:spcBef>
              <a:spcAft>
                <a:spcPct val="0"/>
              </a:spcAft>
              <a:defRPr sz="2400" kern="1200">
                <a:solidFill>
                  <a:schemeClr val="tx1"/>
                </a:solidFill>
                <a:latin typeface="Arial" panose="020B0604020202020204" pitchFamily="34" charset="0"/>
                <a:ea typeface="楷体" panose="02010609060101010101" pitchFamily="49" charset="-122"/>
                <a:cs typeface="+mn-cs"/>
              </a:defRPr>
            </a:lvl5pPr>
            <a:lvl6pPr marL="2286000" algn="l" defTabSz="914400" rtl="0" eaLnBrk="1" latinLnBrk="0" hangingPunct="1">
              <a:defRPr sz="2400" kern="1200">
                <a:solidFill>
                  <a:schemeClr val="tx1"/>
                </a:solidFill>
                <a:latin typeface="Arial" panose="020B0604020202020204" pitchFamily="34" charset="0"/>
                <a:ea typeface="楷体" panose="02010609060101010101" pitchFamily="49" charset="-122"/>
                <a:cs typeface="+mn-cs"/>
              </a:defRPr>
            </a:lvl6pPr>
            <a:lvl7pPr marL="2743200" algn="l" defTabSz="914400" rtl="0" eaLnBrk="1" latinLnBrk="0" hangingPunct="1">
              <a:defRPr sz="2400" kern="1200">
                <a:solidFill>
                  <a:schemeClr val="tx1"/>
                </a:solidFill>
                <a:latin typeface="Arial" panose="020B0604020202020204" pitchFamily="34" charset="0"/>
                <a:ea typeface="楷体" panose="02010609060101010101" pitchFamily="49" charset="-122"/>
                <a:cs typeface="+mn-cs"/>
              </a:defRPr>
            </a:lvl7pPr>
            <a:lvl8pPr marL="3200400" algn="l" defTabSz="914400" rtl="0" eaLnBrk="1" latinLnBrk="0" hangingPunct="1">
              <a:defRPr sz="2400" kern="1200">
                <a:solidFill>
                  <a:schemeClr val="tx1"/>
                </a:solidFill>
                <a:latin typeface="Arial" panose="020B0604020202020204" pitchFamily="34" charset="0"/>
                <a:ea typeface="楷体" panose="02010609060101010101" pitchFamily="49" charset="-122"/>
                <a:cs typeface="+mn-cs"/>
              </a:defRPr>
            </a:lvl8pPr>
            <a:lvl9pPr marL="3657600" algn="l" defTabSz="914400" rtl="0" eaLnBrk="1" latinLnBrk="0" hangingPunct="1">
              <a:defRPr sz="2400" kern="1200">
                <a:solidFill>
                  <a:schemeClr val="tx1"/>
                </a:solidFill>
                <a:latin typeface="Arial" panose="020B0604020202020204" pitchFamily="34" charset="0"/>
                <a:ea typeface="楷体" panose="02010609060101010101" pitchFamily="49" charset="-122"/>
                <a:cs typeface="+mn-cs"/>
              </a:defRPr>
            </a:lvl9pPr>
          </a:lstStyle>
          <a:p>
            <a:pPr>
              <a:defRPr/>
            </a:pPr>
            <a:r>
              <a:rPr lang="en-US" altLang="zh-CN" sz="1400" b="1" dirty="0" smtClean="0">
                <a:solidFill>
                  <a:srgbClr val="0070C0"/>
                </a:solidFill>
                <a:latin typeface="楷体" panose="02010609060101010101" pitchFamily="49" charset="-122"/>
              </a:rPr>
              <a:t>8</a:t>
            </a:r>
            <a:endParaRPr lang="zh-CN" altLang="en-US" sz="1400" b="1" dirty="0">
              <a:solidFill>
                <a:srgbClr val="0070C0"/>
              </a:solidFill>
              <a:latin typeface="楷体" panose="02010609060101010101" pitchFamily="49" charset="-122"/>
            </a:endParaRPr>
          </a:p>
        </p:txBody>
      </p:sp>
      <p:sp>
        <p:nvSpPr>
          <p:cNvPr id="14" name="文本框 22"/>
          <p:cNvSpPr txBox="1"/>
          <p:nvPr/>
        </p:nvSpPr>
        <p:spPr>
          <a:xfrm>
            <a:off x="6047333" y="1647662"/>
            <a:ext cx="396875" cy="307777"/>
          </a:xfrm>
          <a:prstGeom prst="rect">
            <a:avLst/>
          </a:prstGeom>
          <a:noFill/>
        </p:spPr>
        <p:txBody>
          <a:bodyPr>
            <a:spAutoFit/>
          </a:bodyPr>
          <a:lstStyle>
            <a:defPPr>
              <a:defRPr lang="zh-CN"/>
            </a:defPPr>
            <a:lvl1pPr algn="l" rtl="0" eaLnBrk="0" fontAlgn="base" hangingPunct="0">
              <a:spcBef>
                <a:spcPct val="0"/>
              </a:spcBef>
              <a:spcAft>
                <a:spcPct val="0"/>
              </a:spcAft>
              <a:defRPr sz="2400" kern="1200">
                <a:solidFill>
                  <a:schemeClr val="tx1"/>
                </a:solidFill>
                <a:latin typeface="Arial" panose="020B0604020202020204" pitchFamily="34" charset="0"/>
                <a:ea typeface="楷体" panose="02010609060101010101" pitchFamily="49" charset="-122"/>
                <a:cs typeface="+mn-cs"/>
              </a:defRPr>
            </a:lvl1pPr>
            <a:lvl2pPr marL="457200" algn="l" rtl="0" eaLnBrk="0" fontAlgn="base" hangingPunct="0">
              <a:spcBef>
                <a:spcPct val="0"/>
              </a:spcBef>
              <a:spcAft>
                <a:spcPct val="0"/>
              </a:spcAft>
              <a:defRPr sz="2400" kern="1200">
                <a:solidFill>
                  <a:schemeClr val="tx1"/>
                </a:solidFill>
                <a:latin typeface="Arial" panose="020B0604020202020204" pitchFamily="34" charset="0"/>
                <a:ea typeface="楷体" panose="02010609060101010101" pitchFamily="49" charset="-122"/>
                <a:cs typeface="+mn-cs"/>
              </a:defRPr>
            </a:lvl2pPr>
            <a:lvl3pPr marL="914400" algn="l" rtl="0" eaLnBrk="0" fontAlgn="base" hangingPunct="0">
              <a:spcBef>
                <a:spcPct val="0"/>
              </a:spcBef>
              <a:spcAft>
                <a:spcPct val="0"/>
              </a:spcAft>
              <a:defRPr sz="2400" kern="1200">
                <a:solidFill>
                  <a:schemeClr val="tx1"/>
                </a:solidFill>
                <a:latin typeface="Arial" panose="020B0604020202020204" pitchFamily="34" charset="0"/>
                <a:ea typeface="楷体" panose="02010609060101010101" pitchFamily="49" charset="-122"/>
                <a:cs typeface="+mn-cs"/>
              </a:defRPr>
            </a:lvl3pPr>
            <a:lvl4pPr marL="1371600" algn="l" rtl="0" eaLnBrk="0" fontAlgn="base" hangingPunct="0">
              <a:spcBef>
                <a:spcPct val="0"/>
              </a:spcBef>
              <a:spcAft>
                <a:spcPct val="0"/>
              </a:spcAft>
              <a:defRPr sz="2400" kern="1200">
                <a:solidFill>
                  <a:schemeClr val="tx1"/>
                </a:solidFill>
                <a:latin typeface="Arial" panose="020B0604020202020204" pitchFamily="34" charset="0"/>
                <a:ea typeface="楷体" panose="02010609060101010101" pitchFamily="49" charset="-122"/>
                <a:cs typeface="+mn-cs"/>
              </a:defRPr>
            </a:lvl4pPr>
            <a:lvl5pPr marL="1828800" algn="l" rtl="0" eaLnBrk="0" fontAlgn="base" hangingPunct="0">
              <a:spcBef>
                <a:spcPct val="0"/>
              </a:spcBef>
              <a:spcAft>
                <a:spcPct val="0"/>
              </a:spcAft>
              <a:defRPr sz="2400" kern="1200">
                <a:solidFill>
                  <a:schemeClr val="tx1"/>
                </a:solidFill>
                <a:latin typeface="Arial" panose="020B0604020202020204" pitchFamily="34" charset="0"/>
                <a:ea typeface="楷体" panose="02010609060101010101" pitchFamily="49" charset="-122"/>
                <a:cs typeface="+mn-cs"/>
              </a:defRPr>
            </a:lvl5pPr>
            <a:lvl6pPr marL="2286000" algn="l" defTabSz="914400" rtl="0" eaLnBrk="1" latinLnBrk="0" hangingPunct="1">
              <a:defRPr sz="2400" kern="1200">
                <a:solidFill>
                  <a:schemeClr val="tx1"/>
                </a:solidFill>
                <a:latin typeface="Arial" panose="020B0604020202020204" pitchFamily="34" charset="0"/>
                <a:ea typeface="楷体" panose="02010609060101010101" pitchFamily="49" charset="-122"/>
                <a:cs typeface="+mn-cs"/>
              </a:defRPr>
            </a:lvl6pPr>
            <a:lvl7pPr marL="2743200" algn="l" defTabSz="914400" rtl="0" eaLnBrk="1" latinLnBrk="0" hangingPunct="1">
              <a:defRPr sz="2400" kern="1200">
                <a:solidFill>
                  <a:schemeClr val="tx1"/>
                </a:solidFill>
                <a:latin typeface="Arial" panose="020B0604020202020204" pitchFamily="34" charset="0"/>
                <a:ea typeface="楷体" panose="02010609060101010101" pitchFamily="49" charset="-122"/>
                <a:cs typeface="+mn-cs"/>
              </a:defRPr>
            </a:lvl7pPr>
            <a:lvl8pPr marL="3200400" algn="l" defTabSz="914400" rtl="0" eaLnBrk="1" latinLnBrk="0" hangingPunct="1">
              <a:defRPr sz="2400" kern="1200">
                <a:solidFill>
                  <a:schemeClr val="tx1"/>
                </a:solidFill>
                <a:latin typeface="Arial" panose="020B0604020202020204" pitchFamily="34" charset="0"/>
                <a:ea typeface="楷体" panose="02010609060101010101" pitchFamily="49" charset="-122"/>
                <a:cs typeface="+mn-cs"/>
              </a:defRPr>
            </a:lvl8pPr>
            <a:lvl9pPr marL="3657600" algn="l" defTabSz="914400" rtl="0" eaLnBrk="1" latinLnBrk="0" hangingPunct="1">
              <a:defRPr sz="2400" kern="1200">
                <a:solidFill>
                  <a:schemeClr val="tx1"/>
                </a:solidFill>
                <a:latin typeface="Arial" panose="020B0604020202020204" pitchFamily="34" charset="0"/>
                <a:ea typeface="楷体" panose="02010609060101010101" pitchFamily="49" charset="-122"/>
                <a:cs typeface="+mn-cs"/>
              </a:defRPr>
            </a:lvl9pPr>
          </a:lstStyle>
          <a:p>
            <a:pPr>
              <a:defRPr/>
            </a:pPr>
            <a:r>
              <a:rPr lang="en-US" altLang="zh-CN" sz="1400" b="1" dirty="0" smtClean="0">
                <a:solidFill>
                  <a:srgbClr val="0070C0"/>
                </a:solidFill>
                <a:latin typeface="楷体" panose="02010609060101010101" pitchFamily="49" charset="-122"/>
              </a:rPr>
              <a:t>9</a:t>
            </a:r>
            <a:endParaRPr lang="zh-CN" altLang="en-US" sz="1400" b="1" dirty="0">
              <a:solidFill>
                <a:srgbClr val="0070C0"/>
              </a:solidFill>
              <a:latin typeface="楷体" panose="02010609060101010101" pitchFamily="49" charset="-122"/>
            </a:endParaRPr>
          </a:p>
        </p:txBody>
      </p:sp>
      <p:cxnSp>
        <p:nvCxnSpPr>
          <p:cNvPr id="25" name="直接连接符 24"/>
          <p:cNvCxnSpPr/>
          <p:nvPr/>
        </p:nvCxnSpPr>
        <p:spPr>
          <a:xfrm>
            <a:off x="971600" y="3651870"/>
            <a:ext cx="1944216"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70669" y="3795886"/>
            <a:ext cx="2197075"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3270084" y="699542"/>
            <a:ext cx="2592288"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3022996" y="858495"/>
            <a:ext cx="2839376"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a:off x="3022997" y="1023609"/>
            <a:ext cx="2592288"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a:off x="6119388" y="864028"/>
            <a:ext cx="2877708"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a:off x="6105987" y="1023609"/>
            <a:ext cx="2904509"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a:off x="8790630" y="662817"/>
            <a:ext cx="245866"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a:off x="6119388" y="1206277"/>
            <a:ext cx="1464900"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a:off x="4211960" y="1727399"/>
            <a:ext cx="1650412"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a:off x="2987824" y="1923678"/>
            <a:ext cx="1008112"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52" name="圆角矩形 51"/>
          <p:cNvSpPr/>
          <p:nvPr/>
        </p:nvSpPr>
        <p:spPr>
          <a:xfrm>
            <a:off x="0" y="4515966"/>
            <a:ext cx="2572083" cy="576064"/>
          </a:xfrm>
          <a:prstGeom prst="roundRect">
            <a:avLst/>
          </a:prstGeom>
          <a:solidFill>
            <a:srgbClr val="FF0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685800" rtl="0" eaLnBrk="1" latinLnBrk="0" hangingPunct="1">
              <a:defRPr sz="1400" kern="1200">
                <a:solidFill>
                  <a:schemeClr val="lt1"/>
                </a:solidFill>
                <a:latin typeface="+mn-lt"/>
                <a:ea typeface="+mn-ea"/>
                <a:cs typeface="+mn-cs"/>
              </a:defRPr>
            </a:lvl1pPr>
            <a:lvl2pPr marL="342900" algn="l" defTabSz="685800" rtl="0" eaLnBrk="1" latinLnBrk="0" hangingPunct="1">
              <a:defRPr sz="1400" kern="1200">
                <a:solidFill>
                  <a:schemeClr val="lt1"/>
                </a:solidFill>
                <a:latin typeface="+mn-lt"/>
                <a:ea typeface="+mn-ea"/>
                <a:cs typeface="+mn-cs"/>
              </a:defRPr>
            </a:lvl2pPr>
            <a:lvl3pPr marL="685800" algn="l" defTabSz="685800" rtl="0" eaLnBrk="1" latinLnBrk="0" hangingPunct="1">
              <a:defRPr sz="1400" kern="1200">
                <a:solidFill>
                  <a:schemeClr val="lt1"/>
                </a:solidFill>
                <a:latin typeface="+mn-lt"/>
                <a:ea typeface="+mn-ea"/>
                <a:cs typeface="+mn-cs"/>
              </a:defRPr>
            </a:lvl3pPr>
            <a:lvl4pPr marL="1028700" algn="l" defTabSz="685800" rtl="0" eaLnBrk="1" latinLnBrk="0" hangingPunct="1">
              <a:defRPr sz="1400" kern="1200">
                <a:solidFill>
                  <a:schemeClr val="lt1"/>
                </a:solidFill>
                <a:latin typeface="+mn-lt"/>
                <a:ea typeface="+mn-ea"/>
                <a:cs typeface="+mn-cs"/>
              </a:defRPr>
            </a:lvl4pPr>
            <a:lvl5pPr marL="1371600" algn="l" defTabSz="685800" rtl="0" eaLnBrk="1" latinLnBrk="0" hangingPunct="1">
              <a:defRPr sz="1400" kern="1200">
                <a:solidFill>
                  <a:schemeClr val="lt1"/>
                </a:solidFill>
                <a:latin typeface="+mn-lt"/>
                <a:ea typeface="+mn-ea"/>
                <a:cs typeface="+mn-cs"/>
              </a:defRPr>
            </a:lvl5pPr>
            <a:lvl6pPr marL="1714500" algn="l" defTabSz="685800" rtl="0" eaLnBrk="1" latinLnBrk="0" hangingPunct="1">
              <a:defRPr sz="1400" kern="1200">
                <a:solidFill>
                  <a:schemeClr val="lt1"/>
                </a:solidFill>
                <a:latin typeface="+mn-lt"/>
                <a:ea typeface="+mn-ea"/>
                <a:cs typeface="+mn-cs"/>
              </a:defRPr>
            </a:lvl6pPr>
            <a:lvl7pPr marL="2057400" algn="l" defTabSz="685800" rtl="0" eaLnBrk="1" latinLnBrk="0" hangingPunct="1">
              <a:defRPr sz="1400" kern="1200">
                <a:solidFill>
                  <a:schemeClr val="lt1"/>
                </a:solidFill>
                <a:latin typeface="+mn-lt"/>
                <a:ea typeface="+mn-ea"/>
                <a:cs typeface="+mn-cs"/>
              </a:defRPr>
            </a:lvl7pPr>
            <a:lvl8pPr marL="2400300" algn="l" defTabSz="685800" rtl="0" eaLnBrk="1" latinLnBrk="0" hangingPunct="1">
              <a:defRPr sz="1400" kern="1200">
                <a:solidFill>
                  <a:schemeClr val="lt1"/>
                </a:solidFill>
                <a:latin typeface="+mn-lt"/>
                <a:ea typeface="+mn-ea"/>
                <a:cs typeface="+mn-cs"/>
              </a:defRPr>
            </a:lvl8pPr>
            <a:lvl9pPr marL="2743200" algn="l" defTabSz="685800" rtl="0" eaLnBrk="1" latinLnBrk="0" hangingPunct="1">
              <a:defRPr sz="1400" kern="1200">
                <a:solidFill>
                  <a:schemeClr val="lt1"/>
                </a:solidFill>
                <a:latin typeface="+mn-lt"/>
                <a:ea typeface="+mn-ea"/>
                <a:cs typeface="+mn-cs"/>
              </a:defRPr>
            </a:lvl9pPr>
          </a:lstStyle>
          <a:p>
            <a:pPr algn="ctr"/>
            <a:r>
              <a:rPr lang="zh-CN" altLang="en-US" sz="2800" b="1" dirty="0">
                <a:latin typeface="楷体" panose="02010609060101010101" pitchFamily="49" charset="-122"/>
                <a:ea typeface="楷体" panose="02010609060101010101" pitchFamily="49" charset="-122"/>
              </a:rPr>
              <a:t>“点” </a:t>
            </a:r>
            <a:r>
              <a:rPr lang="zh-CN" altLang="en-US" sz="2800" b="1" dirty="0" smtClean="0">
                <a:latin typeface="楷体" panose="02010609060101010101" pitchFamily="49" charset="-122"/>
                <a:ea typeface="楷体" panose="02010609060101010101" pitchFamily="49" charset="-122"/>
              </a:rPr>
              <a:t>的描写</a:t>
            </a:r>
            <a:endParaRPr lang="zh-CN" altLang="en-US" sz="2800" b="1" dirty="0">
              <a:latin typeface="楷体" panose="02010609060101010101" pitchFamily="49" charset="-122"/>
              <a:ea typeface="楷体" panose="02010609060101010101" pitchFamily="49" charset="-122"/>
            </a:endParaRPr>
          </a:p>
        </p:txBody>
      </p:sp>
      <p:cxnSp>
        <p:nvCxnSpPr>
          <p:cNvPr id="53" name="直接连接符 52"/>
          <p:cNvCxnSpPr/>
          <p:nvPr/>
        </p:nvCxnSpPr>
        <p:spPr>
          <a:xfrm>
            <a:off x="275757" y="4155926"/>
            <a:ext cx="2640059" cy="0"/>
          </a:xfrm>
          <a:prstGeom prst="line">
            <a:avLst/>
          </a:prstGeom>
          <a:ln w="254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a:off x="70669" y="4371950"/>
            <a:ext cx="2845147" cy="0"/>
          </a:xfrm>
          <a:prstGeom prst="line">
            <a:avLst/>
          </a:prstGeom>
          <a:ln w="254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nvCxnSpPr>
        <p:spPr>
          <a:xfrm>
            <a:off x="3003622" y="503263"/>
            <a:ext cx="2858750" cy="0"/>
          </a:xfrm>
          <a:prstGeom prst="line">
            <a:avLst/>
          </a:prstGeom>
          <a:ln w="254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a:xfrm>
            <a:off x="3003622" y="699542"/>
            <a:ext cx="247817" cy="0"/>
          </a:xfrm>
          <a:prstGeom prst="line">
            <a:avLst/>
          </a:prstGeom>
          <a:ln w="254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62" name="直接连接符 61"/>
          <p:cNvCxnSpPr/>
          <p:nvPr/>
        </p:nvCxnSpPr>
        <p:spPr>
          <a:xfrm flipV="1">
            <a:off x="6287273" y="498450"/>
            <a:ext cx="2749223" cy="1"/>
          </a:xfrm>
          <a:prstGeom prst="line">
            <a:avLst/>
          </a:prstGeom>
          <a:ln w="254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p:nvPr/>
        </p:nvCxnSpPr>
        <p:spPr>
          <a:xfrm>
            <a:off x="6101040" y="658077"/>
            <a:ext cx="2647424" cy="4740"/>
          </a:xfrm>
          <a:prstGeom prst="line">
            <a:avLst/>
          </a:prstGeom>
          <a:ln w="254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p:nvPr/>
        </p:nvCxnSpPr>
        <p:spPr>
          <a:xfrm>
            <a:off x="7582060" y="1215614"/>
            <a:ext cx="1454436" cy="0"/>
          </a:xfrm>
          <a:prstGeom prst="line">
            <a:avLst/>
          </a:prstGeom>
          <a:ln w="254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p:nvPr/>
        </p:nvCxnSpPr>
        <p:spPr>
          <a:xfrm>
            <a:off x="6105987" y="1359631"/>
            <a:ext cx="2138421" cy="0"/>
          </a:xfrm>
          <a:prstGeom prst="line">
            <a:avLst/>
          </a:prstGeom>
          <a:ln w="254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77" name="直接连接符 76"/>
          <p:cNvCxnSpPr/>
          <p:nvPr/>
        </p:nvCxnSpPr>
        <p:spPr>
          <a:xfrm flipV="1">
            <a:off x="6334890" y="1555908"/>
            <a:ext cx="829398" cy="1"/>
          </a:xfrm>
          <a:prstGeom prst="line">
            <a:avLst/>
          </a:prstGeom>
          <a:ln w="254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80" name="直接连接符 79"/>
          <p:cNvCxnSpPr/>
          <p:nvPr/>
        </p:nvCxnSpPr>
        <p:spPr>
          <a:xfrm>
            <a:off x="6319888" y="1714930"/>
            <a:ext cx="855309" cy="2370"/>
          </a:xfrm>
          <a:prstGeom prst="line">
            <a:avLst/>
          </a:prstGeom>
          <a:ln w="25400">
            <a:solidFill>
              <a:srgbClr val="0070C0"/>
            </a:solidFill>
          </a:ln>
        </p:spPr>
        <p:style>
          <a:lnRef idx="1">
            <a:schemeClr val="accent1"/>
          </a:lnRef>
          <a:fillRef idx="0">
            <a:schemeClr val="accent1"/>
          </a:fillRef>
          <a:effectRef idx="0">
            <a:schemeClr val="accent1"/>
          </a:effectRef>
          <a:fontRef idx="minor">
            <a:schemeClr val="tx1"/>
          </a:fontRef>
        </p:style>
      </p:cxnSp>
      <p:sp>
        <p:nvSpPr>
          <p:cNvPr id="83" name="圆角矩形 82"/>
          <p:cNvSpPr/>
          <p:nvPr/>
        </p:nvSpPr>
        <p:spPr>
          <a:xfrm>
            <a:off x="6109461" y="2042016"/>
            <a:ext cx="2572083" cy="576064"/>
          </a:xfrm>
          <a:prstGeom prst="roundRect">
            <a:avLst/>
          </a:prstGeom>
          <a:solidFill>
            <a:srgbClr val="0070C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685800" rtl="0" eaLnBrk="1" latinLnBrk="0" hangingPunct="1">
              <a:defRPr sz="1400" kern="1200">
                <a:solidFill>
                  <a:schemeClr val="lt1"/>
                </a:solidFill>
                <a:latin typeface="+mn-lt"/>
                <a:ea typeface="+mn-ea"/>
                <a:cs typeface="+mn-cs"/>
              </a:defRPr>
            </a:lvl1pPr>
            <a:lvl2pPr marL="342900" algn="l" defTabSz="685800" rtl="0" eaLnBrk="1" latinLnBrk="0" hangingPunct="1">
              <a:defRPr sz="1400" kern="1200">
                <a:solidFill>
                  <a:schemeClr val="lt1"/>
                </a:solidFill>
                <a:latin typeface="+mn-lt"/>
                <a:ea typeface="+mn-ea"/>
                <a:cs typeface="+mn-cs"/>
              </a:defRPr>
            </a:lvl2pPr>
            <a:lvl3pPr marL="685800" algn="l" defTabSz="685800" rtl="0" eaLnBrk="1" latinLnBrk="0" hangingPunct="1">
              <a:defRPr sz="1400" kern="1200">
                <a:solidFill>
                  <a:schemeClr val="lt1"/>
                </a:solidFill>
                <a:latin typeface="+mn-lt"/>
                <a:ea typeface="+mn-ea"/>
                <a:cs typeface="+mn-cs"/>
              </a:defRPr>
            </a:lvl3pPr>
            <a:lvl4pPr marL="1028700" algn="l" defTabSz="685800" rtl="0" eaLnBrk="1" latinLnBrk="0" hangingPunct="1">
              <a:defRPr sz="1400" kern="1200">
                <a:solidFill>
                  <a:schemeClr val="lt1"/>
                </a:solidFill>
                <a:latin typeface="+mn-lt"/>
                <a:ea typeface="+mn-ea"/>
                <a:cs typeface="+mn-cs"/>
              </a:defRPr>
            </a:lvl4pPr>
            <a:lvl5pPr marL="1371600" algn="l" defTabSz="685800" rtl="0" eaLnBrk="1" latinLnBrk="0" hangingPunct="1">
              <a:defRPr sz="1400" kern="1200">
                <a:solidFill>
                  <a:schemeClr val="lt1"/>
                </a:solidFill>
                <a:latin typeface="+mn-lt"/>
                <a:ea typeface="+mn-ea"/>
                <a:cs typeface="+mn-cs"/>
              </a:defRPr>
            </a:lvl5pPr>
            <a:lvl6pPr marL="1714500" algn="l" defTabSz="685800" rtl="0" eaLnBrk="1" latinLnBrk="0" hangingPunct="1">
              <a:defRPr sz="1400" kern="1200">
                <a:solidFill>
                  <a:schemeClr val="lt1"/>
                </a:solidFill>
                <a:latin typeface="+mn-lt"/>
                <a:ea typeface="+mn-ea"/>
                <a:cs typeface="+mn-cs"/>
              </a:defRPr>
            </a:lvl6pPr>
            <a:lvl7pPr marL="2057400" algn="l" defTabSz="685800" rtl="0" eaLnBrk="1" latinLnBrk="0" hangingPunct="1">
              <a:defRPr sz="1400" kern="1200">
                <a:solidFill>
                  <a:schemeClr val="lt1"/>
                </a:solidFill>
                <a:latin typeface="+mn-lt"/>
                <a:ea typeface="+mn-ea"/>
                <a:cs typeface="+mn-cs"/>
              </a:defRPr>
            </a:lvl7pPr>
            <a:lvl8pPr marL="2400300" algn="l" defTabSz="685800" rtl="0" eaLnBrk="1" latinLnBrk="0" hangingPunct="1">
              <a:defRPr sz="1400" kern="1200">
                <a:solidFill>
                  <a:schemeClr val="lt1"/>
                </a:solidFill>
                <a:latin typeface="+mn-lt"/>
                <a:ea typeface="+mn-ea"/>
                <a:cs typeface="+mn-cs"/>
              </a:defRPr>
            </a:lvl8pPr>
            <a:lvl9pPr marL="2743200" algn="l" defTabSz="685800" rtl="0" eaLnBrk="1" latinLnBrk="0" hangingPunct="1">
              <a:defRPr sz="1400" kern="1200">
                <a:solidFill>
                  <a:schemeClr val="lt1"/>
                </a:solidFill>
                <a:latin typeface="+mn-lt"/>
                <a:ea typeface="+mn-ea"/>
                <a:cs typeface="+mn-cs"/>
              </a:defRPr>
            </a:lvl9pPr>
          </a:lstStyle>
          <a:p>
            <a:pPr algn="ctr"/>
            <a:r>
              <a:rPr lang="zh-CN" altLang="en-US" sz="2800" b="1" dirty="0" smtClean="0">
                <a:latin typeface="楷体" panose="02010609060101010101" pitchFamily="49" charset="-122"/>
                <a:ea typeface="楷体" panose="02010609060101010101" pitchFamily="49" charset="-122"/>
              </a:rPr>
              <a:t>“面” 的描写</a:t>
            </a:r>
            <a:endParaRPr lang="zh-CN" altLang="en-US" sz="2800" b="1" dirty="0">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500"/>
                                        <p:tgtEl>
                                          <p:spTgt spid="39"/>
                                        </p:tgtEl>
                                      </p:cBhvr>
                                    </p:animEffect>
                                  </p:childTnLst>
                                </p:cTn>
                              </p:par>
                              <p:par>
                                <p:cTn id="8" presetID="10" presetClass="entr" presetSubtype="0" fill="hold" nodeType="withEffect">
                                  <p:stCondLst>
                                    <p:cond delay="0"/>
                                  </p:stCondLst>
                                  <p:childTnLst>
                                    <p:set>
                                      <p:cBhvr>
                                        <p:cTn id="9" dur="1" fill="hold">
                                          <p:stCondLst>
                                            <p:cond delay="0"/>
                                          </p:stCondLst>
                                        </p:cTn>
                                        <p:tgtEl>
                                          <p:spTgt spid="34"/>
                                        </p:tgtEl>
                                        <p:attrNameLst>
                                          <p:attrName>style.visibility</p:attrName>
                                        </p:attrNameLst>
                                      </p:cBhvr>
                                      <p:to>
                                        <p:strVal val="visible"/>
                                      </p:to>
                                    </p:set>
                                    <p:animEffect transition="in" filter="fade">
                                      <p:cBhvr>
                                        <p:cTn id="10" dur="500"/>
                                        <p:tgtEl>
                                          <p:spTgt spid="34"/>
                                        </p:tgtEl>
                                      </p:cBhvr>
                                    </p:animEffect>
                                  </p:childTnLst>
                                </p:cTn>
                              </p:par>
                              <p:par>
                                <p:cTn id="11" presetID="10" presetClass="entr" presetSubtype="0" fill="hold" nodeType="withEffect">
                                  <p:stCondLst>
                                    <p:cond delay="0"/>
                                  </p:stCondLst>
                                  <p:childTnLst>
                                    <p:set>
                                      <p:cBhvr>
                                        <p:cTn id="12" dur="1" fill="hold">
                                          <p:stCondLst>
                                            <p:cond delay="0"/>
                                          </p:stCondLst>
                                        </p:cTn>
                                        <p:tgtEl>
                                          <p:spTgt spid="35"/>
                                        </p:tgtEl>
                                        <p:attrNameLst>
                                          <p:attrName>style.visibility</p:attrName>
                                        </p:attrNameLst>
                                      </p:cBhvr>
                                      <p:to>
                                        <p:strVal val="visible"/>
                                      </p:to>
                                    </p:set>
                                    <p:animEffect transition="in" filter="fade">
                                      <p:cBhvr>
                                        <p:cTn id="13" dur="500"/>
                                        <p:tgtEl>
                                          <p:spTgt spid="35"/>
                                        </p:tgtEl>
                                      </p:cBhvr>
                                    </p:animEffect>
                                  </p:childTnLst>
                                </p:cTn>
                              </p:par>
                              <p:par>
                                <p:cTn id="14" presetID="10" presetClass="entr" presetSubtype="0" fill="hold" nodeType="withEffect">
                                  <p:stCondLst>
                                    <p:cond delay="0"/>
                                  </p:stCondLst>
                                  <p:childTnLst>
                                    <p:set>
                                      <p:cBhvr>
                                        <p:cTn id="15" dur="1" fill="hold">
                                          <p:stCondLst>
                                            <p:cond delay="0"/>
                                          </p:stCondLst>
                                        </p:cTn>
                                        <p:tgtEl>
                                          <p:spTgt spid="43"/>
                                        </p:tgtEl>
                                        <p:attrNameLst>
                                          <p:attrName>style.visibility</p:attrName>
                                        </p:attrNameLst>
                                      </p:cBhvr>
                                      <p:to>
                                        <p:strVal val="visible"/>
                                      </p:to>
                                    </p:set>
                                    <p:animEffect transition="in" filter="fade">
                                      <p:cBhvr>
                                        <p:cTn id="16" dur="500"/>
                                        <p:tgtEl>
                                          <p:spTgt spid="43"/>
                                        </p:tgtEl>
                                      </p:cBhvr>
                                    </p:animEffect>
                                  </p:childTnLst>
                                </p:cTn>
                              </p:par>
                              <p:par>
                                <p:cTn id="17" presetID="10" presetClass="entr" presetSubtype="0" fill="hold" nodeType="withEffect">
                                  <p:stCondLst>
                                    <p:cond delay="0"/>
                                  </p:stCondLst>
                                  <p:childTnLst>
                                    <p:set>
                                      <p:cBhvr>
                                        <p:cTn id="18" dur="1" fill="hold">
                                          <p:stCondLst>
                                            <p:cond delay="0"/>
                                          </p:stCondLst>
                                        </p:cTn>
                                        <p:tgtEl>
                                          <p:spTgt spid="30"/>
                                        </p:tgtEl>
                                        <p:attrNameLst>
                                          <p:attrName>style.visibility</p:attrName>
                                        </p:attrNameLst>
                                      </p:cBhvr>
                                      <p:to>
                                        <p:strVal val="visible"/>
                                      </p:to>
                                    </p:set>
                                    <p:animEffect transition="in" filter="fade">
                                      <p:cBhvr>
                                        <p:cTn id="19" dur="500"/>
                                        <p:tgtEl>
                                          <p:spTgt spid="30"/>
                                        </p:tgtEl>
                                      </p:cBhvr>
                                    </p:animEffect>
                                  </p:childTnLst>
                                </p:cTn>
                              </p:par>
                              <p:par>
                                <p:cTn id="20" presetID="10" presetClass="entr" presetSubtype="0" fill="hold" nodeType="withEffect">
                                  <p:stCondLst>
                                    <p:cond delay="0"/>
                                  </p:stCondLst>
                                  <p:childTnLst>
                                    <p:set>
                                      <p:cBhvr>
                                        <p:cTn id="21" dur="1" fill="hold">
                                          <p:stCondLst>
                                            <p:cond delay="0"/>
                                          </p:stCondLst>
                                        </p:cTn>
                                        <p:tgtEl>
                                          <p:spTgt spid="31"/>
                                        </p:tgtEl>
                                        <p:attrNameLst>
                                          <p:attrName>style.visibility</p:attrName>
                                        </p:attrNameLst>
                                      </p:cBhvr>
                                      <p:to>
                                        <p:strVal val="visible"/>
                                      </p:to>
                                    </p:set>
                                    <p:animEffect transition="in" filter="fade">
                                      <p:cBhvr>
                                        <p:cTn id="22" dur="500"/>
                                        <p:tgtEl>
                                          <p:spTgt spid="31"/>
                                        </p:tgtEl>
                                      </p:cBhvr>
                                    </p:animEffect>
                                  </p:childTnLst>
                                </p:cTn>
                              </p:par>
                              <p:par>
                                <p:cTn id="23" presetID="10" presetClass="entr" presetSubtype="0" fill="hold" nodeType="withEffect">
                                  <p:stCondLst>
                                    <p:cond delay="0"/>
                                  </p:stCondLst>
                                  <p:childTnLst>
                                    <p:set>
                                      <p:cBhvr>
                                        <p:cTn id="24" dur="1" fill="hold">
                                          <p:stCondLst>
                                            <p:cond delay="0"/>
                                          </p:stCondLst>
                                        </p:cTn>
                                        <p:tgtEl>
                                          <p:spTgt spid="33"/>
                                        </p:tgtEl>
                                        <p:attrNameLst>
                                          <p:attrName>style.visibility</p:attrName>
                                        </p:attrNameLst>
                                      </p:cBhvr>
                                      <p:to>
                                        <p:strVal val="visible"/>
                                      </p:to>
                                    </p:set>
                                    <p:animEffect transition="in" filter="fade">
                                      <p:cBhvr>
                                        <p:cTn id="25" dur="500"/>
                                        <p:tgtEl>
                                          <p:spTgt spid="33"/>
                                        </p:tgtEl>
                                      </p:cBhvr>
                                    </p:animEffect>
                                  </p:childTnLst>
                                </p:cTn>
                              </p:par>
                              <p:par>
                                <p:cTn id="26" presetID="10" presetClass="entr" presetSubtype="0" fill="hold" nodeType="withEffect">
                                  <p:stCondLst>
                                    <p:cond delay="0"/>
                                  </p:stCondLst>
                                  <p:childTnLst>
                                    <p:set>
                                      <p:cBhvr>
                                        <p:cTn id="27" dur="1" fill="hold">
                                          <p:stCondLst>
                                            <p:cond delay="0"/>
                                          </p:stCondLst>
                                        </p:cTn>
                                        <p:tgtEl>
                                          <p:spTgt spid="45"/>
                                        </p:tgtEl>
                                        <p:attrNameLst>
                                          <p:attrName>style.visibility</p:attrName>
                                        </p:attrNameLst>
                                      </p:cBhvr>
                                      <p:to>
                                        <p:strVal val="visible"/>
                                      </p:to>
                                    </p:set>
                                    <p:animEffect transition="in" filter="fade">
                                      <p:cBhvr>
                                        <p:cTn id="28" dur="500"/>
                                        <p:tgtEl>
                                          <p:spTgt spid="45"/>
                                        </p:tgtEl>
                                      </p:cBhvr>
                                    </p:animEffect>
                                  </p:childTnLst>
                                </p:cTn>
                              </p:par>
                              <p:par>
                                <p:cTn id="29" presetID="10" presetClass="entr" presetSubtype="0" fill="hold" nodeType="withEffect">
                                  <p:stCondLst>
                                    <p:cond delay="0"/>
                                  </p:stCondLst>
                                  <p:childTnLst>
                                    <p:set>
                                      <p:cBhvr>
                                        <p:cTn id="30" dur="1" fill="hold">
                                          <p:stCondLst>
                                            <p:cond delay="0"/>
                                          </p:stCondLst>
                                        </p:cTn>
                                        <p:tgtEl>
                                          <p:spTgt spid="49"/>
                                        </p:tgtEl>
                                        <p:attrNameLst>
                                          <p:attrName>style.visibility</p:attrName>
                                        </p:attrNameLst>
                                      </p:cBhvr>
                                      <p:to>
                                        <p:strVal val="visible"/>
                                      </p:to>
                                    </p:set>
                                    <p:animEffect transition="in" filter="fade">
                                      <p:cBhvr>
                                        <p:cTn id="31" dur="500"/>
                                        <p:tgtEl>
                                          <p:spTgt spid="49"/>
                                        </p:tgtEl>
                                      </p:cBhvr>
                                    </p:animEffect>
                                  </p:childTnLst>
                                </p:cTn>
                              </p:par>
                              <p:par>
                                <p:cTn id="32" presetID="10" presetClass="entr" presetSubtype="0" fill="hold" nodeType="withEffect">
                                  <p:stCondLst>
                                    <p:cond delay="0"/>
                                  </p:stCondLst>
                                  <p:childTnLst>
                                    <p:set>
                                      <p:cBhvr>
                                        <p:cTn id="33" dur="1" fill="hold">
                                          <p:stCondLst>
                                            <p:cond delay="0"/>
                                          </p:stCondLst>
                                        </p:cTn>
                                        <p:tgtEl>
                                          <p:spTgt spid="25"/>
                                        </p:tgtEl>
                                        <p:attrNameLst>
                                          <p:attrName>style.visibility</p:attrName>
                                        </p:attrNameLst>
                                      </p:cBhvr>
                                      <p:to>
                                        <p:strVal val="visible"/>
                                      </p:to>
                                    </p:set>
                                    <p:animEffect transition="in" filter="fade">
                                      <p:cBhvr>
                                        <p:cTn id="34" dur="500"/>
                                        <p:tgtEl>
                                          <p:spTgt spid="25"/>
                                        </p:tgtEl>
                                      </p:cBhvr>
                                    </p:animEffect>
                                  </p:childTnLst>
                                </p:cTn>
                              </p:par>
                              <p:par>
                                <p:cTn id="35" presetID="10" presetClass="entr" presetSubtype="0" fill="hold" nodeType="withEffect">
                                  <p:stCondLst>
                                    <p:cond delay="0"/>
                                  </p:stCondLst>
                                  <p:childTnLst>
                                    <p:set>
                                      <p:cBhvr>
                                        <p:cTn id="36" dur="1" fill="hold">
                                          <p:stCondLst>
                                            <p:cond delay="0"/>
                                          </p:stCondLst>
                                        </p:cTn>
                                        <p:tgtEl>
                                          <p:spTgt spid="27"/>
                                        </p:tgtEl>
                                        <p:attrNameLst>
                                          <p:attrName>style.visibility</p:attrName>
                                        </p:attrNameLst>
                                      </p:cBhvr>
                                      <p:to>
                                        <p:strVal val="visible"/>
                                      </p:to>
                                    </p:set>
                                    <p:animEffect transition="in" filter="fade">
                                      <p:cBhvr>
                                        <p:cTn id="37" dur="500"/>
                                        <p:tgtEl>
                                          <p:spTgt spid="27"/>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52"/>
                                        </p:tgtEl>
                                        <p:attrNameLst>
                                          <p:attrName>style.visibility</p:attrName>
                                        </p:attrNameLst>
                                      </p:cBhvr>
                                      <p:to>
                                        <p:strVal val="visible"/>
                                      </p:to>
                                    </p:set>
                                    <p:animEffect transition="in" filter="fade">
                                      <p:cBhvr>
                                        <p:cTn id="42" dur="500"/>
                                        <p:tgtEl>
                                          <p:spTgt spid="52"/>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53"/>
                                        </p:tgtEl>
                                        <p:attrNameLst>
                                          <p:attrName>style.visibility</p:attrName>
                                        </p:attrNameLst>
                                      </p:cBhvr>
                                      <p:to>
                                        <p:strVal val="visible"/>
                                      </p:to>
                                    </p:set>
                                    <p:animEffect transition="in" filter="fade">
                                      <p:cBhvr>
                                        <p:cTn id="47" dur="500"/>
                                        <p:tgtEl>
                                          <p:spTgt spid="53"/>
                                        </p:tgtEl>
                                      </p:cBhvr>
                                    </p:animEffect>
                                  </p:childTnLst>
                                </p:cTn>
                              </p:par>
                              <p:par>
                                <p:cTn id="48" presetID="10" presetClass="entr" presetSubtype="0" fill="hold" nodeType="withEffect">
                                  <p:stCondLst>
                                    <p:cond delay="0"/>
                                  </p:stCondLst>
                                  <p:childTnLst>
                                    <p:set>
                                      <p:cBhvr>
                                        <p:cTn id="49" dur="1" fill="hold">
                                          <p:stCondLst>
                                            <p:cond delay="0"/>
                                          </p:stCondLst>
                                        </p:cTn>
                                        <p:tgtEl>
                                          <p:spTgt spid="55"/>
                                        </p:tgtEl>
                                        <p:attrNameLst>
                                          <p:attrName>style.visibility</p:attrName>
                                        </p:attrNameLst>
                                      </p:cBhvr>
                                      <p:to>
                                        <p:strVal val="visible"/>
                                      </p:to>
                                    </p:set>
                                    <p:animEffect transition="in" filter="fade">
                                      <p:cBhvr>
                                        <p:cTn id="50" dur="500"/>
                                        <p:tgtEl>
                                          <p:spTgt spid="55"/>
                                        </p:tgtEl>
                                      </p:cBhvr>
                                    </p:animEffect>
                                  </p:childTnLst>
                                </p:cTn>
                              </p:par>
                              <p:par>
                                <p:cTn id="51" presetID="10" presetClass="entr" presetSubtype="0" fill="hold" nodeType="withEffect">
                                  <p:stCondLst>
                                    <p:cond delay="0"/>
                                  </p:stCondLst>
                                  <p:childTnLst>
                                    <p:set>
                                      <p:cBhvr>
                                        <p:cTn id="52" dur="1" fill="hold">
                                          <p:stCondLst>
                                            <p:cond delay="0"/>
                                          </p:stCondLst>
                                        </p:cTn>
                                        <p:tgtEl>
                                          <p:spTgt spid="57"/>
                                        </p:tgtEl>
                                        <p:attrNameLst>
                                          <p:attrName>style.visibility</p:attrName>
                                        </p:attrNameLst>
                                      </p:cBhvr>
                                      <p:to>
                                        <p:strVal val="visible"/>
                                      </p:to>
                                    </p:set>
                                    <p:animEffect transition="in" filter="fade">
                                      <p:cBhvr>
                                        <p:cTn id="53" dur="500"/>
                                        <p:tgtEl>
                                          <p:spTgt spid="57"/>
                                        </p:tgtEl>
                                      </p:cBhvr>
                                    </p:animEffect>
                                  </p:childTnLst>
                                </p:cTn>
                              </p:par>
                              <p:par>
                                <p:cTn id="54" presetID="10" presetClass="entr" presetSubtype="0" fill="hold" nodeType="withEffect">
                                  <p:stCondLst>
                                    <p:cond delay="0"/>
                                  </p:stCondLst>
                                  <p:childTnLst>
                                    <p:set>
                                      <p:cBhvr>
                                        <p:cTn id="55" dur="1" fill="hold">
                                          <p:stCondLst>
                                            <p:cond delay="0"/>
                                          </p:stCondLst>
                                        </p:cTn>
                                        <p:tgtEl>
                                          <p:spTgt spid="59"/>
                                        </p:tgtEl>
                                        <p:attrNameLst>
                                          <p:attrName>style.visibility</p:attrName>
                                        </p:attrNameLst>
                                      </p:cBhvr>
                                      <p:to>
                                        <p:strVal val="visible"/>
                                      </p:to>
                                    </p:set>
                                    <p:animEffect transition="in" filter="fade">
                                      <p:cBhvr>
                                        <p:cTn id="56" dur="500"/>
                                        <p:tgtEl>
                                          <p:spTgt spid="59"/>
                                        </p:tgtEl>
                                      </p:cBhvr>
                                    </p:animEffect>
                                  </p:childTnLst>
                                </p:cTn>
                              </p:par>
                              <p:par>
                                <p:cTn id="57" presetID="10" presetClass="entr" presetSubtype="0" fill="hold" nodeType="withEffect">
                                  <p:stCondLst>
                                    <p:cond delay="0"/>
                                  </p:stCondLst>
                                  <p:childTnLst>
                                    <p:set>
                                      <p:cBhvr>
                                        <p:cTn id="58" dur="1" fill="hold">
                                          <p:stCondLst>
                                            <p:cond delay="0"/>
                                          </p:stCondLst>
                                        </p:cTn>
                                        <p:tgtEl>
                                          <p:spTgt spid="62"/>
                                        </p:tgtEl>
                                        <p:attrNameLst>
                                          <p:attrName>style.visibility</p:attrName>
                                        </p:attrNameLst>
                                      </p:cBhvr>
                                      <p:to>
                                        <p:strVal val="visible"/>
                                      </p:to>
                                    </p:set>
                                    <p:animEffect transition="in" filter="fade">
                                      <p:cBhvr>
                                        <p:cTn id="59" dur="500"/>
                                        <p:tgtEl>
                                          <p:spTgt spid="62"/>
                                        </p:tgtEl>
                                      </p:cBhvr>
                                    </p:animEffect>
                                  </p:childTnLst>
                                </p:cTn>
                              </p:par>
                              <p:par>
                                <p:cTn id="60" presetID="10" presetClass="entr" presetSubtype="0" fill="hold" nodeType="withEffect">
                                  <p:stCondLst>
                                    <p:cond delay="0"/>
                                  </p:stCondLst>
                                  <p:childTnLst>
                                    <p:set>
                                      <p:cBhvr>
                                        <p:cTn id="61" dur="1" fill="hold">
                                          <p:stCondLst>
                                            <p:cond delay="0"/>
                                          </p:stCondLst>
                                        </p:cTn>
                                        <p:tgtEl>
                                          <p:spTgt spid="66"/>
                                        </p:tgtEl>
                                        <p:attrNameLst>
                                          <p:attrName>style.visibility</p:attrName>
                                        </p:attrNameLst>
                                      </p:cBhvr>
                                      <p:to>
                                        <p:strVal val="visible"/>
                                      </p:to>
                                    </p:set>
                                    <p:animEffect transition="in" filter="fade">
                                      <p:cBhvr>
                                        <p:cTn id="62" dur="500"/>
                                        <p:tgtEl>
                                          <p:spTgt spid="66"/>
                                        </p:tgtEl>
                                      </p:cBhvr>
                                    </p:animEffect>
                                  </p:childTnLst>
                                </p:cTn>
                              </p:par>
                              <p:par>
                                <p:cTn id="63" presetID="10" presetClass="entr" presetSubtype="0" fill="hold" nodeType="withEffect">
                                  <p:stCondLst>
                                    <p:cond delay="0"/>
                                  </p:stCondLst>
                                  <p:childTnLst>
                                    <p:set>
                                      <p:cBhvr>
                                        <p:cTn id="64" dur="1" fill="hold">
                                          <p:stCondLst>
                                            <p:cond delay="0"/>
                                          </p:stCondLst>
                                        </p:cTn>
                                        <p:tgtEl>
                                          <p:spTgt spid="69"/>
                                        </p:tgtEl>
                                        <p:attrNameLst>
                                          <p:attrName>style.visibility</p:attrName>
                                        </p:attrNameLst>
                                      </p:cBhvr>
                                      <p:to>
                                        <p:strVal val="visible"/>
                                      </p:to>
                                    </p:set>
                                    <p:animEffect transition="in" filter="fade">
                                      <p:cBhvr>
                                        <p:cTn id="65" dur="500"/>
                                        <p:tgtEl>
                                          <p:spTgt spid="69"/>
                                        </p:tgtEl>
                                      </p:cBhvr>
                                    </p:animEffect>
                                  </p:childTnLst>
                                </p:cTn>
                              </p:par>
                              <p:par>
                                <p:cTn id="66" presetID="10" presetClass="entr" presetSubtype="0" fill="hold" nodeType="withEffect">
                                  <p:stCondLst>
                                    <p:cond delay="0"/>
                                  </p:stCondLst>
                                  <p:childTnLst>
                                    <p:set>
                                      <p:cBhvr>
                                        <p:cTn id="67" dur="1" fill="hold">
                                          <p:stCondLst>
                                            <p:cond delay="0"/>
                                          </p:stCondLst>
                                        </p:cTn>
                                        <p:tgtEl>
                                          <p:spTgt spid="74"/>
                                        </p:tgtEl>
                                        <p:attrNameLst>
                                          <p:attrName>style.visibility</p:attrName>
                                        </p:attrNameLst>
                                      </p:cBhvr>
                                      <p:to>
                                        <p:strVal val="visible"/>
                                      </p:to>
                                    </p:set>
                                    <p:animEffect transition="in" filter="fade">
                                      <p:cBhvr>
                                        <p:cTn id="68" dur="500"/>
                                        <p:tgtEl>
                                          <p:spTgt spid="74"/>
                                        </p:tgtEl>
                                      </p:cBhvr>
                                    </p:animEffect>
                                  </p:childTnLst>
                                </p:cTn>
                              </p:par>
                              <p:par>
                                <p:cTn id="69" presetID="10" presetClass="entr" presetSubtype="0" fill="hold" nodeType="withEffect">
                                  <p:stCondLst>
                                    <p:cond delay="0"/>
                                  </p:stCondLst>
                                  <p:childTnLst>
                                    <p:set>
                                      <p:cBhvr>
                                        <p:cTn id="70" dur="1" fill="hold">
                                          <p:stCondLst>
                                            <p:cond delay="0"/>
                                          </p:stCondLst>
                                        </p:cTn>
                                        <p:tgtEl>
                                          <p:spTgt spid="77"/>
                                        </p:tgtEl>
                                        <p:attrNameLst>
                                          <p:attrName>style.visibility</p:attrName>
                                        </p:attrNameLst>
                                      </p:cBhvr>
                                      <p:to>
                                        <p:strVal val="visible"/>
                                      </p:to>
                                    </p:set>
                                    <p:animEffect transition="in" filter="fade">
                                      <p:cBhvr>
                                        <p:cTn id="71" dur="500"/>
                                        <p:tgtEl>
                                          <p:spTgt spid="77"/>
                                        </p:tgtEl>
                                      </p:cBhvr>
                                    </p:animEffect>
                                  </p:childTnLst>
                                </p:cTn>
                              </p:par>
                              <p:par>
                                <p:cTn id="72" presetID="10" presetClass="entr" presetSubtype="0" fill="hold" nodeType="withEffect">
                                  <p:stCondLst>
                                    <p:cond delay="0"/>
                                  </p:stCondLst>
                                  <p:childTnLst>
                                    <p:set>
                                      <p:cBhvr>
                                        <p:cTn id="73" dur="1" fill="hold">
                                          <p:stCondLst>
                                            <p:cond delay="0"/>
                                          </p:stCondLst>
                                        </p:cTn>
                                        <p:tgtEl>
                                          <p:spTgt spid="80"/>
                                        </p:tgtEl>
                                        <p:attrNameLst>
                                          <p:attrName>style.visibility</p:attrName>
                                        </p:attrNameLst>
                                      </p:cBhvr>
                                      <p:to>
                                        <p:strVal val="visible"/>
                                      </p:to>
                                    </p:set>
                                    <p:animEffect transition="in" filter="fade">
                                      <p:cBhvr>
                                        <p:cTn id="74" dur="500"/>
                                        <p:tgtEl>
                                          <p:spTgt spid="80"/>
                                        </p:tgtEl>
                                      </p:cBhvr>
                                    </p:animEffect>
                                  </p:childTnLst>
                                </p:cTn>
                              </p:par>
                            </p:childTnLst>
                          </p:cTn>
                        </p:par>
                      </p:childTnLst>
                    </p:cTn>
                  </p:par>
                  <p:par>
                    <p:cTn id="75" fill="hold">
                      <p:stCondLst>
                        <p:cond delay="indefinite"/>
                      </p:stCondLst>
                      <p:childTnLst>
                        <p:par>
                          <p:cTn id="76" fill="hold">
                            <p:stCondLst>
                              <p:cond delay="0"/>
                            </p:stCondLst>
                            <p:childTnLst>
                              <p:par>
                                <p:cTn id="77" presetID="10" presetClass="entr" presetSubtype="0" fill="hold" grpId="0" nodeType="clickEffect">
                                  <p:stCondLst>
                                    <p:cond delay="0"/>
                                  </p:stCondLst>
                                  <p:childTnLst>
                                    <p:set>
                                      <p:cBhvr>
                                        <p:cTn id="78" dur="1" fill="hold">
                                          <p:stCondLst>
                                            <p:cond delay="0"/>
                                          </p:stCondLst>
                                        </p:cTn>
                                        <p:tgtEl>
                                          <p:spTgt spid="83"/>
                                        </p:tgtEl>
                                        <p:attrNameLst>
                                          <p:attrName>style.visibility</p:attrName>
                                        </p:attrNameLst>
                                      </p:cBhvr>
                                      <p:to>
                                        <p:strVal val="visible"/>
                                      </p:to>
                                    </p:set>
                                    <p:animEffect transition="in" filter="fade">
                                      <p:cBhvr>
                                        <p:cTn id="79" dur="500"/>
                                        <p:tgtEl>
                                          <p:spTgt spid="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animBg="1"/>
      <p:bldP spid="83"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E:\本地磁盘F\全是宝贝啊\苹果、土豆等形象\8224437086c03fd917e58e58abba5f4.jpg"/>
          <p:cNvPicPr>
            <a:picLocks noChangeAspect="1" noChangeArrowheads="1"/>
          </p:cNvPicPr>
          <p:nvPr/>
        </p:nvPicPr>
        <p:blipFill>
          <a:blip r:embed="rId1"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flipH="1">
            <a:off x="1187624" y="267494"/>
            <a:ext cx="642377" cy="891815"/>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a:off x="984856" y="322932"/>
            <a:ext cx="7344816" cy="1569660"/>
          </a:xfrm>
          <a:prstGeom prst="rect">
            <a:avLst/>
          </a:prstGeom>
        </p:spPr>
        <p:txBody>
          <a:bodyPr wrap="square">
            <a:spAutoFit/>
          </a:bodyPr>
          <a:lstStyle/>
          <a:p>
            <a:pPr>
              <a:lnSpc>
                <a:spcPct val="150000"/>
              </a:lnSpc>
            </a:pPr>
            <a:r>
              <a:rPr lang="zh-CN" altLang="en-US" sz="3200" b="1" dirty="0">
                <a:solidFill>
                  <a:srgbClr val="000000"/>
                </a:solidFill>
                <a:latin typeface="宋体" panose="02010600030101010101" pitchFamily="2" charset="-122"/>
                <a:ea typeface="宋体" panose="02010600030101010101" pitchFamily="2" charset="-122"/>
                <a:cs typeface="黑体" panose="02010609060101010101" pitchFamily="49" charset="-122"/>
              </a:rPr>
              <a:t>    </a:t>
            </a:r>
            <a:r>
              <a:rPr lang="zh-CN" altLang="en-US" sz="3200" b="1" dirty="0" smtClean="0">
                <a:solidFill>
                  <a:srgbClr val="000000"/>
                </a:solidFill>
                <a:latin typeface="宋体" panose="02010600030101010101" pitchFamily="2" charset="-122"/>
                <a:ea typeface="宋体" panose="02010600030101010101" pitchFamily="2" charset="-122"/>
                <a:cs typeface="黑体" panose="02010609060101010101" pitchFamily="49" charset="-122"/>
              </a:rPr>
              <a:t>第</a:t>
            </a:r>
            <a:r>
              <a:rPr lang="en-US" altLang="zh-CN" sz="3200" b="1" dirty="0" smtClean="0">
                <a:solidFill>
                  <a:srgbClr val="000000"/>
                </a:solidFill>
                <a:latin typeface="宋体" panose="02010600030101010101" pitchFamily="2" charset="-122"/>
                <a:ea typeface="宋体" panose="02010600030101010101" pitchFamily="2" charset="-122"/>
                <a:cs typeface="黑体" panose="02010609060101010101" pitchFamily="49" charset="-122"/>
              </a:rPr>
              <a:t>2</a:t>
            </a:r>
            <a:r>
              <a:rPr lang="zh-CN" altLang="en-US" sz="3200" b="1" dirty="0" smtClean="0">
                <a:solidFill>
                  <a:srgbClr val="000000"/>
                </a:solidFill>
                <a:latin typeface="宋体" panose="02010600030101010101" pitchFamily="2" charset="-122"/>
                <a:ea typeface="宋体" panose="02010600030101010101" pitchFamily="2" charset="-122"/>
                <a:cs typeface="黑体" panose="02010609060101010101" pitchFamily="49" charset="-122"/>
              </a:rPr>
              <a:t>自然段和第</a:t>
            </a:r>
            <a:r>
              <a:rPr lang="en-US" altLang="zh-CN" sz="3200" b="1" dirty="0" smtClean="0">
                <a:solidFill>
                  <a:srgbClr val="000000"/>
                </a:solidFill>
                <a:latin typeface="宋体" panose="02010600030101010101" pitchFamily="2" charset="-122"/>
                <a:ea typeface="宋体" panose="02010600030101010101" pitchFamily="2" charset="-122"/>
                <a:cs typeface="黑体" panose="02010609060101010101" pitchFamily="49" charset="-122"/>
              </a:rPr>
              <a:t>3—9</a:t>
            </a:r>
            <a:r>
              <a:rPr lang="zh-CN" altLang="en-US" sz="3200" b="1" dirty="0" smtClean="0">
                <a:solidFill>
                  <a:srgbClr val="000000"/>
                </a:solidFill>
                <a:latin typeface="宋体" panose="02010600030101010101" pitchFamily="2" charset="-122"/>
                <a:ea typeface="宋体" panose="02010600030101010101" pitchFamily="2" charset="-122"/>
                <a:cs typeface="黑体" panose="02010609060101010101" pitchFamily="49" charset="-122"/>
              </a:rPr>
              <a:t>自然段对“点”的描写有什么相同之处和不同之处？</a:t>
            </a:r>
            <a:endParaRPr lang="zh-CN" altLang="zh-CN" sz="3200" b="1" dirty="0">
              <a:solidFill>
                <a:prstClr val="black"/>
              </a:solidFill>
              <a:latin typeface="宋体" panose="02010600030101010101" pitchFamily="2" charset="-122"/>
              <a:ea typeface="宋体" panose="02010600030101010101" pitchFamily="2" charset="-122"/>
            </a:endParaRPr>
          </a:p>
        </p:txBody>
      </p:sp>
      <p:graphicFrame>
        <p:nvGraphicFramePr>
          <p:cNvPr id="5" name="表格 4"/>
          <p:cNvGraphicFramePr>
            <a:graphicFrameLocks noGrp="1"/>
          </p:cNvGraphicFramePr>
          <p:nvPr/>
        </p:nvGraphicFramePr>
        <p:xfrm>
          <a:off x="611560" y="1923677"/>
          <a:ext cx="8089224" cy="2376265"/>
        </p:xfrm>
        <a:graphic>
          <a:graphicData uri="http://schemas.openxmlformats.org/drawingml/2006/table">
            <a:tbl>
              <a:tblPr firstRow="1" bandRow="1">
                <a:tableStyleId>{5940675A-B579-460E-94D1-54222C63F5DA}</a:tableStyleId>
              </a:tblPr>
              <a:tblGrid>
                <a:gridCol w="2332029"/>
                <a:gridCol w="2404905"/>
                <a:gridCol w="3352290"/>
              </a:tblGrid>
              <a:tr h="588919">
                <a:tc>
                  <a:txBody>
                    <a:bodyPr/>
                    <a:lstStyle/>
                    <a:p>
                      <a:pPr algn="ctr"/>
                      <a:r>
                        <a:rPr lang="zh-CN" altLang="en-US" sz="2400" b="1" dirty="0">
                          <a:latin typeface="宋体" panose="02010600030101010101" pitchFamily="2" charset="-122"/>
                          <a:ea typeface="宋体" panose="02010600030101010101" pitchFamily="2" charset="-122"/>
                        </a:rPr>
                        <a:t>内容</a:t>
                      </a:r>
                      <a:endParaRPr lang="zh-CN" altLang="en-US" sz="2400" b="1" dirty="0">
                        <a:latin typeface="宋体" panose="02010600030101010101" pitchFamily="2" charset="-122"/>
                        <a:ea typeface="宋体" panose="02010600030101010101" pitchFamily="2" charset="-122"/>
                      </a:endParaRPr>
                    </a:p>
                  </a:txBody>
                  <a:tcPr anchor="ctr">
                    <a:solidFill>
                      <a:schemeClr val="bg1"/>
                    </a:solidFill>
                  </a:tcPr>
                </a:tc>
                <a:tc>
                  <a:txBody>
                    <a:bodyPr/>
                    <a:lstStyle/>
                    <a:p>
                      <a:pPr algn="ctr"/>
                      <a:r>
                        <a:rPr lang="zh-CN" altLang="en-US" sz="2400" b="1" dirty="0">
                          <a:latin typeface="宋体" panose="02010600030101010101" pitchFamily="2" charset="-122"/>
                          <a:ea typeface="宋体" panose="02010600030101010101" pitchFamily="2" charset="-122"/>
                        </a:rPr>
                        <a:t>相同之处</a:t>
                      </a:r>
                      <a:endParaRPr lang="zh-CN" altLang="en-US" sz="2400" b="1" dirty="0">
                        <a:latin typeface="宋体" panose="02010600030101010101" pitchFamily="2" charset="-122"/>
                        <a:ea typeface="宋体" panose="02010600030101010101" pitchFamily="2" charset="-122"/>
                      </a:endParaRPr>
                    </a:p>
                  </a:txBody>
                  <a:tcPr anchor="ctr">
                    <a:solidFill>
                      <a:schemeClr val="bg1"/>
                    </a:solidFill>
                  </a:tcPr>
                </a:tc>
                <a:tc>
                  <a:txBody>
                    <a:bodyPr/>
                    <a:lstStyle/>
                    <a:p>
                      <a:pPr algn="ctr"/>
                      <a:r>
                        <a:rPr lang="zh-CN" altLang="en-US" sz="2400" b="1" dirty="0">
                          <a:latin typeface="宋体" panose="02010600030101010101" pitchFamily="2" charset="-122"/>
                          <a:ea typeface="宋体" panose="02010600030101010101" pitchFamily="2" charset="-122"/>
                        </a:rPr>
                        <a:t>不同之处</a:t>
                      </a:r>
                      <a:endParaRPr lang="zh-CN" altLang="en-US" sz="2400" b="1" dirty="0">
                        <a:latin typeface="宋体" panose="02010600030101010101" pitchFamily="2" charset="-122"/>
                        <a:ea typeface="宋体" panose="02010600030101010101" pitchFamily="2" charset="-122"/>
                      </a:endParaRPr>
                    </a:p>
                  </a:txBody>
                  <a:tcPr anchor="ctr">
                    <a:solidFill>
                      <a:schemeClr val="bg1"/>
                    </a:solidFill>
                  </a:tcPr>
                </a:tc>
              </a:tr>
              <a:tr h="851241">
                <a:tc>
                  <a:txBody>
                    <a:bodyPr/>
                    <a:lstStyle/>
                    <a:p>
                      <a:pPr algn="ctr">
                        <a:lnSpc>
                          <a:spcPct val="150000"/>
                        </a:lnSpc>
                      </a:pPr>
                      <a:r>
                        <a:rPr lang="zh-CN" altLang="en-US" sz="2400" b="1" baseline="0" dirty="0" smtClean="0">
                          <a:latin typeface="宋体" panose="02010600030101010101" pitchFamily="2" charset="-122"/>
                          <a:ea typeface="宋体" panose="02010600030101010101" pitchFamily="2" charset="-122"/>
                        </a:rPr>
                        <a:t>第</a:t>
                      </a:r>
                      <a:r>
                        <a:rPr lang="en-US" altLang="zh-CN" sz="2400" b="1" baseline="0" dirty="0" smtClean="0">
                          <a:latin typeface="宋体" panose="02010600030101010101" pitchFamily="2" charset="-122"/>
                          <a:ea typeface="宋体" panose="02010600030101010101" pitchFamily="2" charset="-122"/>
                        </a:rPr>
                        <a:t>2</a:t>
                      </a:r>
                      <a:r>
                        <a:rPr lang="zh-CN" altLang="en-US" sz="2400" b="1" baseline="0" dirty="0" smtClean="0">
                          <a:latin typeface="宋体" panose="02010600030101010101" pitchFamily="2" charset="-122"/>
                          <a:ea typeface="宋体" panose="02010600030101010101" pitchFamily="2" charset="-122"/>
                        </a:rPr>
                        <a:t>自然段</a:t>
                      </a:r>
                      <a:endParaRPr lang="zh-CN" altLang="en-US" sz="2400" b="1" baseline="0" dirty="0">
                        <a:solidFill>
                          <a:schemeClr val="bg1"/>
                        </a:solidFill>
                        <a:latin typeface="宋体" panose="02010600030101010101" pitchFamily="2" charset="-122"/>
                        <a:ea typeface="宋体" panose="02010600030101010101" pitchFamily="2" charset="-122"/>
                      </a:endParaRPr>
                    </a:p>
                  </a:txBody>
                  <a:tcPr anchor="ctr">
                    <a:solidFill>
                      <a:schemeClr val="bg1"/>
                    </a:solidFill>
                  </a:tcPr>
                </a:tc>
                <a:tc rowSpan="2">
                  <a:txBody>
                    <a:bodyPr/>
                    <a:lstStyle/>
                    <a:p>
                      <a:pPr algn="ctr"/>
                      <a:endParaRPr lang="zh-CN" altLang="en-US" sz="2000" baseline="0" dirty="0">
                        <a:latin typeface="黑体" panose="02010609060101010101" pitchFamily="49" charset="-122"/>
                        <a:ea typeface="黑体" panose="02010609060101010101" pitchFamily="49" charset="-122"/>
                      </a:endParaRPr>
                    </a:p>
                  </a:txBody>
                  <a:tcPr anchor="ctr">
                    <a:solidFill>
                      <a:schemeClr val="bg1"/>
                    </a:solidFill>
                  </a:tcPr>
                </a:tc>
                <a:tc>
                  <a:txBody>
                    <a:bodyPr/>
                    <a:lstStyle/>
                    <a:p>
                      <a:pPr algn="ctr"/>
                      <a:endParaRPr lang="zh-CN" altLang="en-US" sz="2000" baseline="0" dirty="0">
                        <a:latin typeface="黑体" panose="02010609060101010101" pitchFamily="49" charset="-122"/>
                        <a:ea typeface="黑体" panose="02010609060101010101" pitchFamily="49" charset="-122"/>
                      </a:endParaRPr>
                    </a:p>
                  </a:txBody>
                  <a:tcPr anchor="ctr">
                    <a:solidFill>
                      <a:schemeClr val="bg1"/>
                    </a:solidFill>
                  </a:tcPr>
                </a:tc>
              </a:tr>
              <a:tr h="936105">
                <a:tc>
                  <a:txBody>
                    <a:bodyPr/>
                    <a:lstStyle/>
                    <a:p>
                      <a:pPr algn="ctr">
                        <a:lnSpc>
                          <a:spcPct val="150000"/>
                        </a:lnSpc>
                      </a:pPr>
                      <a:r>
                        <a:rPr lang="zh-CN" altLang="en-US" sz="2400" b="1" baseline="0" dirty="0" smtClean="0">
                          <a:latin typeface="宋体" panose="02010600030101010101" pitchFamily="2" charset="-122"/>
                          <a:ea typeface="宋体" panose="02010600030101010101" pitchFamily="2" charset="-122"/>
                        </a:rPr>
                        <a:t>第</a:t>
                      </a:r>
                      <a:r>
                        <a:rPr lang="en-US" altLang="zh-CN" sz="2400" b="1" baseline="0" dirty="0" smtClean="0">
                          <a:latin typeface="宋体" panose="02010600030101010101" pitchFamily="2" charset="-122"/>
                          <a:ea typeface="宋体" panose="02010600030101010101" pitchFamily="2" charset="-122"/>
                        </a:rPr>
                        <a:t>3—9</a:t>
                      </a:r>
                      <a:r>
                        <a:rPr lang="zh-CN" altLang="en-US" sz="2400" b="1" baseline="0" dirty="0" smtClean="0">
                          <a:latin typeface="宋体" panose="02010600030101010101" pitchFamily="2" charset="-122"/>
                          <a:ea typeface="宋体" panose="02010600030101010101" pitchFamily="2" charset="-122"/>
                        </a:rPr>
                        <a:t>自然段</a:t>
                      </a:r>
                      <a:endParaRPr lang="zh-CN" altLang="en-US" sz="2400" b="1" baseline="0" dirty="0">
                        <a:solidFill>
                          <a:schemeClr val="bg1"/>
                        </a:solidFill>
                        <a:latin typeface="宋体" panose="02010600030101010101" pitchFamily="2" charset="-122"/>
                        <a:ea typeface="宋体" panose="02010600030101010101" pitchFamily="2" charset="-122"/>
                      </a:endParaRPr>
                    </a:p>
                  </a:txBody>
                  <a:tcPr anchor="ctr">
                    <a:solidFill>
                      <a:schemeClr val="bg1"/>
                    </a:solidFill>
                  </a:tcPr>
                </a:tc>
                <a:tc vMerge="1">
                  <a:tcPr/>
                </a:tc>
                <a:tc>
                  <a:txBody>
                    <a:bodyPr/>
                    <a:lstStyle/>
                    <a:p>
                      <a:pPr marL="0" algn="ctr" defTabSz="685800" rtl="0" eaLnBrk="1" latinLnBrk="0" hangingPunct="1"/>
                      <a:endParaRPr lang="zh-CN" altLang="en-US" sz="2000" kern="1200" baseline="0" dirty="0">
                        <a:solidFill>
                          <a:schemeClr val="dk1"/>
                        </a:solidFill>
                        <a:latin typeface="黑体" panose="02010609060101010101" pitchFamily="49" charset="-122"/>
                        <a:ea typeface="黑体" panose="02010609060101010101" pitchFamily="49" charset="-122"/>
                        <a:cs typeface="+mn-cs"/>
                      </a:endParaRPr>
                    </a:p>
                  </a:txBody>
                  <a:tcPr anchor="ctr">
                    <a:solidFill>
                      <a:schemeClr val="bg1"/>
                    </a:solidFill>
                  </a:tcPr>
                </a:tc>
              </a:tr>
            </a:tbl>
          </a:graphicData>
        </a:graphic>
      </p:graphicFrame>
      <p:sp>
        <p:nvSpPr>
          <p:cNvPr id="6" name="矩形 5"/>
          <p:cNvSpPr/>
          <p:nvPr/>
        </p:nvSpPr>
        <p:spPr>
          <a:xfrm>
            <a:off x="2987824" y="2925691"/>
            <a:ext cx="2400592" cy="830997"/>
          </a:xfrm>
          <a:prstGeom prst="rect">
            <a:avLst/>
          </a:prstGeom>
        </p:spPr>
        <p:txBody>
          <a:bodyPr wrap="square">
            <a:spAutoFit/>
          </a:bodyPr>
          <a:lstStyle/>
          <a:p>
            <a:r>
              <a:rPr lang="zh-CN" altLang="en-US" sz="2400" b="1" dirty="0">
                <a:solidFill>
                  <a:srgbClr val="FF0000"/>
                </a:solidFill>
                <a:latin typeface="楷体" panose="02010609060101010101" pitchFamily="49" charset="-122"/>
                <a:ea typeface="楷体" panose="02010609060101010101" pitchFamily="49" charset="-122"/>
              </a:rPr>
              <a:t>都抓住了人物的特点进行描写</a:t>
            </a:r>
            <a:endParaRPr lang="zh-CN" altLang="en-US" sz="2400" b="1" dirty="0">
              <a:solidFill>
                <a:srgbClr val="FF0000"/>
              </a:solidFill>
              <a:latin typeface="楷体" panose="02010609060101010101" pitchFamily="49" charset="-122"/>
              <a:ea typeface="楷体" panose="02010609060101010101" pitchFamily="49" charset="-122"/>
            </a:endParaRPr>
          </a:p>
        </p:txBody>
      </p:sp>
      <p:sp>
        <p:nvSpPr>
          <p:cNvPr id="7" name="矩形 6"/>
          <p:cNvSpPr/>
          <p:nvPr/>
        </p:nvSpPr>
        <p:spPr>
          <a:xfrm>
            <a:off x="5364088" y="2499742"/>
            <a:ext cx="3384376" cy="830997"/>
          </a:xfrm>
          <a:prstGeom prst="rect">
            <a:avLst/>
          </a:prstGeom>
        </p:spPr>
        <p:txBody>
          <a:bodyPr wrap="square">
            <a:spAutoFit/>
          </a:bodyPr>
          <a:lstStyle/>
          <a:p>
            <a:r>
              <a:rPr lang="zh-CN" altLang="en-US" sz="2400" b="1" dirty="0">
                <a:solidFill>
                  <a:srgbClr val="0066FF"/>
                </a:solidFill>
                <a:latin typeface="楷体" panose="02010609060101010101" pitchFamily="49" charset="-122"/>
                <a:ea typeface="楷体" panose="02010609060101010101" pitchFamily="49" charset="-122"/>
              </a:rPr>
              <a:t>对五个战士逐个进行了描写，是罗列多个</a:t>
            </a:r>
            <a:r>
              <a:rPr lang="zh-CN" altLang="en-US" sz="2400" b="1" dirty="0" smtClean="0">
                <a:solidFill>
                  <a:srgbClr val="0066FF"/>
                </a:solidFill>
                <a:latin typeface="楷体" panose="02010609060101010101" pitchFamily="49" charset="-122"/>
                <a:ea typeface="楷体" panose="02010609060101010101" pitchFamily="49" charset="-122"/>
              </a:rPr>
              <a:t>点</a:t>
            </a:r>
            <a:endParaRPr lang="zh-CN" altLang="en-US" sz="2400" b="1" dirty="0">
              <a:solidFill>
                <a:srgbClr val="0066FF"/>
              </a:solidFill>
              <a:latin typeface="楷体" panose="02010609060101010101" pitchFamily="49" charset="-122"/>
              <a:ea typeface="楷体" panose="02010609060101010101" pitchFamily="49" charset="-122"/>
            </a:endParaRPr>
          </a:p>
        </p:txBody>
      </p:sp>
      <p:sp>
        <p:nvSpPr>
          <p:cNvPr id="8" name="矩形 7"/>
          <p:cNvSpPr/>
          <p:nvPr/>
        </p:nvSpPr>
        <p:spPr>
          <a:xfrm>
            <a:off x="5388416" y="3399648"/>
            <a:ext cx="3288040" cy="830997"/>
          </a:xfrm>
          <a:prstGeom prst="rect">
            <a:avLst/>
          </a:prstGeom>
        </p:spPr>
        <p:txBody>
          <a:bodyPr wrap="square">
            <a:spAutoFit/>
          </a:bodyPr>
          <a:lstStyle/>
          <a:p>
            <a:r>
              <a:rPr lang="zh-CN" altLang="en-US" sz="2400" b="1" dirty="0">
                <a:solidFill>
                  <a:srgbClr val="0066FF"/>
                </a:solidFill>
                <a:latin typeface="楷体" panose="02010609060101010101" pitchFamily="49" charset="-122"/>
                <a:ea typeface="楷体" panose="02010609060101010101" pitchFamily="49" charset="-122"/>
              </a:rPr>
              <a:t>对马宝玉的描写更具体，这是一点一面</a:t>
            </a:r>
            <a:r>
              <a:rPr lang="zh-CN" altLang="en-US" sz="2400" b="1" dirty="0" smtClean="0">
                <a:solidFill>
                  <a:srgbClr val="0066FF"/>
                </a:solidFill>
                <a:latin typeface="楷体" panose="02010609060101010101" pitchFamily="49" charset="-122"/>
                <a:ea typeface="楷体" panose="02010609060101010101" pitchFamily="49" charset="-122"/>
              </a:rPr>
              <a:t>交织</a:t>
            </a:r>
            <a:endParaRPr lang="zh-CN" altLang="en-US" sz="2400" b="1" dirty="0">
              <a:solidFill>
                <a:srgbClr val="0066FF"/>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E:\本地磁盘F\全是宝贝啊\苹果、土豆等形象\8224437086c03fd917e58e58abba5f4.jpg"/>
          <p:cNvPicPr>
            <a:picLocks noChangeAspect="1" noChangeArrowheads="1"/>
          </p:cNvPicPr>
          <p:nvPr/>
        </p:nvPicPr>
        <p:blipFill>
          <a:blip r:embed="rId1"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flipH="1">
            <a:off x="1187624" y="1419622"/>
            <a:ext cx="642377" cy="891815"/>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a:off x="984856" y="1475060"/>
            <a:ext cx="7344816" cy="2308324"/>
          </a:xfrm>
          <a:prstGeom prst="rect">
            <a:avLst/>
          </a:prstGeom>
        </p:spPr>
        <p:txBody>
          <a:bodyPr wrap="square">
            <a:spAutoFit/>
          </a:bodyPr>
          <a:lstStyle/>
          <a:p>
            <a:pPr>
              <a:lnSpc>
                <a:spcPct val="150000"/>
              </a:lnSpc>
            </a:pPr>
            <a:r>
              <a:rPr lang="zh-CN" altLang="en-US" sz="3200" b="1">
                <a:solidFill>
                  <a:srgbClr val="000000"/>
                </a:solidFill>
                <a:latin typeface="宋体" panose="02010600030101010101" pitchFamily="2" charset="-122"/>
                <a:ea typeface="宋体" panose="02010600030101010101" pitchFamily="2" charset="-122"/>
                <a:cs typeface="黑体" panose="02010609060101010101" pitchFamily="49" charset="-122"/>
              </a:rPr>
              <a:t>    </a:t>
            </a:r>
            <a:r>
              <a:rPr lang="zh-CN" altLang="en-US" sz="3200" b="1" smtClean="0">
                <a:solidFill>
                  <a:srgbClr val="000000"/>
                </a:solidFill>
                <a:latin typeface="宋体" panose="02010600030101010101" pitchFamily="2" charset="-122"/>
                <a:ea typeface="宋体" panose="02010600030101010101" pitchFamily="2" charset="-122"/>
                <a:cs typeface="黑体" panose="02010609060101010101" pitchFamily="49" charset="-122"/>
              </a:rPr>
              <a:t>默读</a:t>
            </a:r>
            <a:r>
              <a:rPr lang="zh-CN" altLang="en-US" sz="3200" b="1" dirty="0" smtClean="0">
                <a:solidFill>
                  <a:srgbClr val="000000"/>
                </a:solidFill>
                <a:latin typeface="宋体" panose="02010600030101010101" pitchFamily="2" charset="-122"/>
                <a:ea typeface="宋体" panose="02010600030101010101" pitchFamily="2" charset="-122"/>
                <a:cs typeface="黑体" panose="02010609060101010101" pitchFamily="49" charset="-122"/>
              </a:rPr>
              <a:t>第</a:t>
            </a:r>
            <a:r>
              <a:rPr lang="en-US" altLang="zh-CN" sz="3200" b="1" dirty="0" smtClean="0">
                <a:solidFill>
                  <a:srgbClr val="000000"/>
                </a:solidFill>
                <a:latin typeface="宋体" panose="02010600030101010101" pitchFamily="2" charset="-122"/>
                <a:ea typeface="宋体" panose="02010600030101010101" pitchFamily="2" charset="-122"/>
                <a:cs typeface="黑体" panose="02010609060101010101" pitchFamily="49" charset="-122"/>
              </a:rPr>
              <a:t>3—9</a:t>
            </a:r>
            <a:r>
              <a:rPr lang="zh-CN" altLang="en-US" sz="3200" b="1" dirty="0" smtClean="0">
                <a:solidFill>
                  <a:srgbClr val="000000"/>
                </a:solidFill>
                <a:latin typeface="宋体" panose="02010600030101010101" pitchFamily="2" charset="-122"/>
                <a:ea typeface="宋体" panose="02010600030101010101" pitchFamily="2" charset="-122"/>
                <a:cs typeface="黑体" panose="02010609060101010101" pitchFamily="49" charset="-122"/>
              </a:rPr>
              <a:t>自然段具体描写班长马宝玉的句子，圈画能表现人物特点的关键词，批注自己的体会。</a:t>
            </a:r>
            <a:endParaRPr lang="zh-CN" altLang="zh-CN" sz="3200" b="1" dirty="0">
              <a:solidFill>
                <a:prstClr val="black"/>
              </a:solidFill>
              <a:latin typeface="宋体" panose="02010600030101010101" pitchFamily="2" charset="-122"/>
              <a:ea typeface="宋体" panose="02010600030101010101" pitchFamily="2" charset="-122"/>
            </a:endParaRPr>
          </a:p>
        </p:txBody>
      </p:sp>
      <p:grpSp>
        <p:nvGrpSpPr>
          <p:cNvPr id="4" name="组合 3"/>
          <p:cNvGrpSpPr/>
          <p:nvPr/>
        </p:nvGrpSpPr>
        <p:grpSpPr>
          <a:xfrm>
            <a:off x="35496" y="123478"/>
            <a:ext cx="2736302" cy="1152128"/>
            <a:chOff x="590149" y="1521371"/>
            <a:chExt cx="2189041" cy="937544"/>
          </a:xfrm>
        </p:grpSpPr>
        <p:sp>
          <p:nvSpPr>
            <p:cNvPr id="5" name="文本框 7"/>
            <p:cNvSpPr txBox="1"/>
            <p:nvPr/>
          </p:nvSpPr>
          <p:spPr>
            <a:xfrm>
              <a:off x="1195014" y="1784612"/>
              <a:ext cx="1584176" cy="526485"/>
            </a:xfrm>
            <a:prstGeom prst="roundRect">
              <a:avLst/>
            </a:prstGeom>
            <a:noFill/>
            <a:ln w="19050">
              <a:solidFill>
                <a:schemeClr val="accent3">
                  <a:lumMod val="50000"/>
                </a:schemeClr>
              </a:solidFill>
            </a:ln>
          </p:spPr>
          <p:txBody>
            <a:bodyPr wrap="square" rtlCol="0">
              <a:spAutoFit/>
            </a:bodyPr>
            <a:lstStyle/>
            <a:p>
              <a:pPr lvl="0" algn="ctr"/>
              <a:r>
                <a:rPr lang="zh-CN" altLang="en-US" sz="3200" b="1" dirty="0">
                  <a:latin typeface="黑体" panose="02010609060101010101" pitchFamily="49" charset="-122"/>
                  <a:ea typeface="黑体" panose="02010609060101010101" pitchFamily="49" charset="-122"/>
                </a:rPr>
                <a:t>自主学习</a:t>
              </a:r>
              <a:endParaRPr kumimoji="0" lang="zh-CN" altLang="en-US" sz="3200" b="1" i="0" u="none" strike="noStrike" kern="1200" cap="none" spc="0" normalizeH="0" baseline="0" noProof="0" dirty="0">
                <a:ln>
                  <a:noFill/>
                </a:ln>
                <a:effectLst/>
                <a:uLnTx/>
                <a:uFillTx/>
                <a:latin typeface="黑体" panose="02010609060101010101" pitchFamily="49" charset="-122"/>
                <a:ea typeface="黑体" panose="02010609060101010101" pitchFamily="49" charset="-122"/>
              </a:endParaRPr>
            </a:p>
          </p:txBody>
        </p:sp>
        <p:pic>
          <p:nvPicPr>
            <p:cNvPr id="6" name="Picture 3" descr="https://timgsa.baidu.com/timg?image&amp;quality=80&amp;size=b9999_10000&amp;sec=1564661228970&amp;di=80439a8e5dc7f7a81aa206ca0148b991&amp;imgtype=0&amp;src=http%3A%2F%2Fku.90sjimg.com%2Felement_origin_min_pic%2F16%2F11%2F26%2F1aadfa254caf57802d14a23dd7d48b76.jpg"/>
            <p:cNvPicPr>
              <a:picLocks noChangeAspect="1" noChangeArrowheads="1"/>
            </p:cNvPicPr>
            <p:nvPr/>
          </p:nvPicPr>
          <p:blipFill>
            <a:blip r:embed="rId2" cstate="print">
              <a:clrChange>
                <a:clrFrom>
                  <a:srgbClr val="F6F6F6"/>
                </a:clrFrom>
                <a:clrTo>
                  <a:srgbClr val="F6F6F6">
                    <a:alpha val="0"/>
                  </a:srgbClr>
                </a:clrTo>
              </a:clrChange>
            </a:blip>
            <a:srcRect/>
            <a:stretch>
              <a:fillRect/>
            </a:stretch>
          </p:blipFill>
          <p:spPr bwMode="auto">
            <a:xfrm>
              <a:off x="590149" y="1521371"/>
              <a:ext cx="936104" cy="937544"/>
            </a:xfrm>
            <a:prstGeom prst="rect">
              <a:avLst/>
            </a:prstGeom>
            <a:noFill/>
          </p:spPr>
        </p:pic>
      </p:gr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6511" y="-92546"/>
            <a:ext cx="2808310" cy="1152128"/>
            <a:chOff x="532543" y="1521371"/>
            <a:chExt cx="2246647" cy="937544"/>
          </a:xfrm>
        </p:grpSpPr>
        <p:sp>
          <p:nvSpPr>
            <p:cNvPr id="3" name="文本框 7"/>
            <p:cNvSpPr txBox="1"/>
            <p:nvPr/>
          </p:nvSpPr>
          <p:spPr>
            <a:xfrm>
              <a:off x="1195014" y="1784612"/>
              <a:ext cx="1584176" cy="526485"/>
            </a:xfrm>
            <a:prstGeom prst="roundRect">
              <a:avLst/>
            </a:prstGeom>
            <a:noFill/>
            <a:ln w="19050">
              <a:solidFill>
                <a:schemeClr val="accent3">
                  <a:lumMod val="50000"/>
                </a:schemeClr>
              </a:solidFill>
            </a:ln>
          </p:spPr>
          <p:txBody>
            <a:bodyPr wrap="square" rtlCol="0">
              <a:spAutoFit/>
            </a:bodyPr>
            <a:lstStyle/>
            <a:p>
              <a:pPr lvl="0" algn="ctr"/>
              <a:r>
                <a:rPr lang="zh-CN" altLang="en-US" sz="3200" b="1" dirty="0" smtClean="0">
                  <a:latin typeface="黑体" panose="02010609060101010101" pitchFamily="49" charset="-122"/>
                  <a:ea typeface="黑体" panose="02010609060101010101" pitchFamily="49" charset="-122"/>
                </a:rPr>
                <a:t>探究交流</a:t>
              </a:r>
              <a:endParaRPr kumimoji="0" lang="zh-CN" altLang="en-US" sz="3200" b="1" i="0" u="none" strike="noStrike" kern="1200" cap="none" spc="0" normalizeH="0" baseline="0" noProof="0" dirty="0">
                <a:ln>
                  <a:noFill/>
                </a:ln>
                <a:effectLst/>
                <a:uLnTx/>
                <a:uFillTx/>
                <a:latin typeface="黑体" panose="02010609060101010101" pitchFamily="49" charset="-122"/>
                <a:ea typeface="黑体" panose="02010609060101010101" pitchFamily="49" charset="-122"/>
              </a:endParaRPr>
            </a:p>
          </p:txBody>
        </p:sp>
        <p:pic>
          <p:nvPicPr>
            <p:cNvPr id="4" name="Picture 3" descr="https://timgsa.baidu.com/timg?image&amp;quality=80&amp;size=b9999_10000&amp;sec=1564661228970&amp;di=80439a8e5dc7f7a81aa206ca0148b991&amp;imgtype=0&amp;src=http%3A%2F%2Fku.90sjimg.com%2Felement_origin_min_pic%2F16%2F11%2F26%2F1aadfa254caf57802d14a23dd7d48b76.jpg"/>
            <p:cNvPicPr>
              <a:picLocks noChangeAspect="1" noChangeArrowheads="1"/>
            </p:cNvPicPr>
            <p:nvPr/>
          </p:nvPicPr>
          <p:blipFill>
            <a:blip r:embed="rId1" cstate="print">
              <a:clrChange>
                <a:clrFrom>
                  <a:srgbClr val="F6F6F6"/>
                </a:clrFrom>
                <a:clrTo>
                  <a:srgbClr val="F6F6F6">
                    <a:alpha val="0"/>
                  </a:srgbClr>
                </a:clrTo>
              </a:clrChange>
            </a:blip>
            <a:srcRect/>
            <a:stretch>
              <a:fillRect/>
            </a:stretch>
          </p:blipFill>
          <p:spPr bwMode="auto">
            <a:xfrm>
              <a:off x="532543" y="1521371"/>
              <a:ext cx="936104" cy="937544"/>
            </a:xfrm>
            <a:prstGeom prst="rect">
              <a:avLst/>
            </a:prstGeom>
            <a:noFill/>
          </p:spPr>
        </p:pic>
      </p:grpSp>
      <p:sp>
        <p:nvSpPr>
          <p:cNvPr id="6" name="文本框 14"/>
          <p:cNvSpPr txBox="1"/>
          <p:nvPr/>
        </p:nvSpPr>
        <p:spPr>
          <a:xfrm>
            <a:off x="791576" y="1347614"/>
            <a:ext cx="7668855" cy="1384993"/>
          </a:xfrm>
          <a:prstGeom prst="rect">
            <a:avLst/>
          </a:prstGeom>
          <a:noFill/>
        </p:spPr>
        <p:txBody>
          <a:bodyPr wrap="square" lIns="91438" tIns="45719" rIns="91438" bIns="45719" rtlCol="0">
            <a:spAutoFit/>
          </a:bodyPr>
          <a:lstStyle>
            <a:defPPr>
              <a:defRPr lang="zh-CN"/>
            </a:defPPr>
            <a:lvl1pPr marL="0" algn="l" defTabSz="914400" rtl="0" eaLnBrk="1" latinLnBrk="0" hangingPunct="1">
              <a:defRPr sz="1900" kern="1200">
                <a:solidFill>
                  <a:schemeClr val="tx1"/>
                </a:solidFill>
                <a:latin typeface="+mn-lt"/>
                <a:ea typeface="+mn-ea"/>
                <a:cs typeface="+mn-cs"/>
              </a:defRPr>
            </a:lvl1pPr>
            <a:lvl2pPr marL="457200" algn="l" defTabSz="914400" rtl="0" eaLnBrk="1" latinLnBrk="0" hangingPunct="1">
              <a:defRPr sz="1900" kern="1200">
                <a:solidFill>
                  <a:schemeClr val="tx1"/>
                </a:solidFill>
                <a:latin typeface="+mn-lt"/>
                <a:ea typeface="+mn-ea"/>
                <a:cs typeface="+mn-cs"/>
              </a:defRPr>
            </a:lvl2pPr>
            <a:lvl3pPr marL="914400" algn="l" defTabSz="914400" rtl="0" eaLnBrk="1" latinLnBrk="0" hangingPunct="1">
              <a:defRPr sz="1900" kern="1200">
                <a:solidFill>
                  <a:schemeClr val="tx1"/>
                </a:solidFill>
                <a:latin typeface="+mn-lt"/>
                <a:ea typeface="+mn-ea"/>
                <a:cs typeface="+mn-cs"/>
              </a:defRPr>
            </a:lvl3pPr>
            <a:lvl4pPr marL="1371600" algn="l" defTabSz="914400" rtl="0" eaLnBrk="1" latinLnBrk="0" hangingPunct="1">
              <a:defRPr sz="1900" kern="1200">
                <a:solidFill>
                  <a:schemeClr val="tx1"/>
                </a:solidFill>
                <a:latin typeface="+mn-lt"/>
                <a:ea typeface="+mn-ea"/>
                <a:cs typeface="+mn-cs"/>
              </a:defRPr>
            </a:lvl4pPr>
            <a:lvl5pPr marL="1828800" algn="l" defTabSz="914400" rtl="0" eaLnBrk="1" latinLnBrk="0" hangingPunct="1">
              <a:defRPr sz="1900" kern="1200">
                <a:solidFill>
                  <a:schemeClr val="tx1"/>
                </a:solidFill>
                <a:latin typeface="+mn-lt"/>
                <a:ea typeface="+mn-ea"/>
                <a:cs typeface="+mn-cs"/>
              </a:defRPr>
            </a:lvl5pPr>
            <a:lvl6pPr marL="2286000" algn="l" defTabSz="914400" rtl="0" eaLnBrk="1" latinLnBrk="0" hangingPunct="1">
              <a:defRPr sz="1900" kern="1200">
                <a:solidFill>
                  <a:schemeClr val="tx1"/>
                </a:solidFill>
                <a:latin typeface="+mn-lt"/>
                <a:ea typeface="+mn-ea"/>
                <a:cs typeface="+mn-cs"/>
              </a:defRPr>
            </a:lvl6pPr>
            <a:lvl7pPr marL="2743200" algn="l" defTabSz="914400" rtl="0" eaLnBrk="1" latinLnBrk="0" hangingPunct="1">
              <a:defRPr sz="1900" kern="1200">
                <a:solidFill>
                  <a:schemeClr val="tx1"/>
                </a:solidFill>
                <a:latin typeface="+mn-lt"/>
                <a:ea typeface="+mn-ea"/>
                <a:cs typeface="+mn-cs"/>
              </a:defRPr>
            </a:lvl7pPr>
            <a:lvl8pPr marL="3200400" algn="l" defTabSz="914400" rtl="0" eaLnBrk="1" latinLnBrk="0" hangingPunct="1">
              <a:defRPr sz="1900" kern="1200">
                <a:solidFill>
                  <a:schemeClr val="tx1"/>
                </a:solidFill>
                <a:latin typeface="+mn-lt"/>
                <a:ea typeface="+mn-ea"/>
                <a:cs typeface="+mn-cs"/>
              </a:defRPr>
            </a:lvl8pPr>
            <a:lvl9pPr marL="3657600" algn="l" defTabSz="914400" rtl="0" eaLnBrk="1" latinLnBrk="0" hangingPunct="1">
              <a:defRPr sz="1900" kern="1200">
                <a:solidFill>
                  <a:schemeClr val="tx1"/>
                </a:solidFill>
                <a:latin typeface="+mn-lt"/>
                <a:ea typeface="+mn-ea"/>
                <a:cs typeface="+mn-cs"/>
              </a:defRPr>
            </a:lvl9pPr>
          </a:lstStyle>
          <a:p>
            <a:r>
              <a:rPr lang="zh-CN" altLang="en-US" sz="2800" b="1" dirty="0">
                <a:latin typeface="楷体" panose="02010609060101010101" pitchFamily="49" charset="-122"/>
                <a:ea typeface="楷体" panose="02010609060101010101" pitchFamily="49" charset="-122"/>
              </a:rPr>
              <a:t>    为了不让敌人发现群众和连队主力，班长马</a:t>
            </a:r>
            <a:r>
              <a:rPr lang="zh-CN" altLang="en-US" sz="2800" b="1" dirty="0" smtClean="0">
                <a:latin typeface="楷体" panose="02010609060101010101" pitchFamily="49" charset="-122"/>
                <a:ea typeface="楷体" panose="02010609060101010101" pitchFamily="49" charset="-122"/>
              </a:rPr>
              <a:t>宝玉</a:t>
            </a:r>
            <a:r>
              <a:rPr lang="zh-CN" altLang="en-US" sz="2800" b="1" dirty="0">
                <a:latin typeface="楷体" panose="02010609060101010101" pitchFamily="49" charset="-122"/>
                <a:ea typeface="楷体" panose="02010609060101010101" pitchFamily="49" charset="-122"/>
              </a:rPr>
              <a:t>斩钉截铁地说了一声</a:t>
            </a:r>
            <a:r>
              <a:rPr lang="en-US" altLang="zh-CN" sz="2800" b="1" dirty="0">
                <a:latin typeface="楷体" panose="02010609060101010101" pitchFamily="49" charset="-122"/>
                <a:ea typeface="楷体" panose="02010609060101010101" pitchFamily="49" charset="-122"/>
              </a:rPr>
              <a:t>:“</a:t>
            </a:r>
            <a:r>
              <a:rPr lang="zh-CN" altLang="en-US" sz="2800" b="1" dirty="0">
                <a:latin typeface="楷体" panose="02010609060101010101" pitchFamily="49" charset="-122"/>
                <a:ea typeface="楷体" panose="02010609060101010101" pitchFamily="49" charset="-122"/>
              </a:rPr>
              <a:t>走！”带头向棋盘陀走去。</a:t>
            </a:r>
            <a:endParaRPr lang="ja-JP" altLang="en-US" sz="2800" b="1" dirty="0">
              <a:latin typeface="楷体" panose="02010609060101010101" pitchFamily="49" charset="-122"/>
              <a:ea typeface="楷体" panose="02010609060101010101" pitchFamily="49" charset="-122"/>
            </a:endParaRPr>
          </a:p>
        </p:txBody>
      </p:sp>
      <p:sp>
        <p:nvSpPr>
          <p:cNvPr id="7" name="圆角矩形 15"/>
          <p:cNvSpPr/>
          <p:nvPr/>
        </p:nvSpPr>
        <p:spPr>
          <a:xfrm>
            <a:off x="1930584" y="1838298"/>
            <a:ext cx="1489287" cy="403624"/>
          </a:xfrm>
          <a:prstGeom prst="round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SG" altLang="en-US" sz="1350" dirty="0">
              <a:solidFill>
                <a:srgbClr val="0066FF"/>
              </a:solidFill>
            </a:endParaRPr>
          </a:p>
        </p:txBody>
      </p:sp>
      <p:sp>
        <p:nvSpPr>
          <p:cNvPr id="8" name="圆角矩形 15"/>
          <p:cNvSpPr/>
          <p:nvPr/>
        </p:nvSpPr>
        <p:spPr>
          <a:xfrm>
            <a:off x="5688124" y="1851095"/>
            <a:ext cx="396044" cy="390827"/>
          </a:xfrm>
          <a:prstGeom prst="round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SG" altLang="en-US" sz="1350" dirty="0">
              <a:solidFill>
                <a:srgbClr val="0066FF"/>
              </a:solidFill>
            </a:endParaRPr>
          </a:p>
        </p:txBody>
      </p:sp>
      <p:sp>
        <p:nvSpPr>
          <p:cNvPr id="9" name=" 160"/>
          <p:cNvSpPr/>
          <p:nvPr/>
        </p:nvSpPr>
        <p:spPr>
          <a:xfrm rot="6530320">
            <a:off x="4543546" y="2477923"/>
            <a:ext cx="583337" cy="509368"/>
          </a:xfrm>
          <a:custGeom>
            <a:avLst/>
            <a:gdLst>
              <a:gd name="connsiteX0" fmla="*/ 2723651 w 2860172"/>
              <a:gd name="connsiteY0" fmla="*/ 817 h 2023853"/>
              <a:gd name="connsiteX1" fmla="*/ 2826935 w 2860172"/>
              <a:gd name="connsiteY1" fmla="*/ 33337 h 2023853"/>
              <a:gd name="connsiteX2" fmla="*/ 2829774 w 2860172"/>
              <a:gd name="connsiteY2" fmla="*/ 35326 h 2023853"/>
              <a:gd name="connsiteX3" fmla="*/ 2849613 w 2860172"/>
              <a:gd name="connsiteY3" fmla="*/ 185007 h 2023853"/>
              <a:gd name="connsiteX4" fmla="*/ 2807494 w 2860172"/>
              <a:gd name="connsiteY4" fmla="*/ 326285 h 2023853"/>
              <a:gd name="connsiteX5" fmla="*/ 2480152 w 2860172"/>
              <a:gd name="connsiteY5" fmla="*/ 1326140 h 2023853"/>
              <a:gd name="connsiteX6" fmla="*/ 2479216 w 2860172"/>
              <a:gd name="connsiteY6" fmla="*/ 1322755 h 2023853"/>
              <a:gd name="connsiteX7" fmla="*/ 2348905 w 2860172"/>
              <a:gd name="connsiteY7" fmla="*/ 1721466 h 2023853"/>
              <a:gd name="connsiteX8" fmla="*/ 2280556 w 2860172"/>
              <a:gd name="connsiteY8" fmla="*/ 1058272 h 2023853"/>
              <a:gd name="connsiteX9" fmla="*/ 2226338 w 2860172"/>
              <a:gd name="connsiteY9" fmla="*/ 1103673 h 2023853"/>
              <a:gd name="connsiteX10" fmla="*/ 0 w 2860172"/>
              <a:gd name="connsiteY10" fmla="*/ 2023853 h 2023853"/>
              <a:gd name="connsiteX11" fmla="*/ 1702841 w 2860172"/>
              <a:gd name="connsiteY11" fmla="*/ 735848 h 2023853"/>
              <a:gd name="connsiteX12" fmla="*/ 1811294 w 2860172"/>
              <a:gd name="connsiteY12" fmla="*/ 575004 h 2023853"/>
              <a:gd name="connsiteX13" fmla="*/ 1151281 w 2860172"/>
              <a:gd name="connsiteY13" fmla="*/ 506068 h 2023853"/>
              <a:gd name="connsiteX14" fmla="*/ 2640411 w 2860172"/>
              <a:gd name="connsiteY14" fmla="*/ 20803 h 2023853"/>
              <a:gd name="connsiteX15" fmla="*/ 2675299 w 2860172"/>
              <a:gd name="connsiteY15" fmla="*/ 10454 h 2023853"/>
              <a:gd name="connsiteX16" fmla="*/ 2723651 w 2860172"/>
              <a:gd name="connsiteY16" fmla="*/ 817 h 20238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860172" h="2023853">
                <a:moveTo>
                  <a:pt x="2723651" y="817"/>
                </a:moveTo>
                <a:cubicBezTo>
                  <a:pt x="2768908" y="-3349"/>
                  <a:pt x="2804496" y="8545"/>
                  <a:pt x="2826935" y="33337"/>
                </a:cubicBezTo>
                <a:cubicBezTo>
                  <a:pt x="2828146" y="33729"/>
                  <a:pt x="2828970" y="34520"/>
                  <a:pt x="2829774" y="35326"/>
                </a:cubicBezTo>
                <a:cubicBezTo>
                  <a:pt x="2860445" y="66039"/>
                  <a:pt x="2869482" y="118360"/>
                  <a:pt x="2849613" y="185007"/>
                </a:cubicBezTo>
                <a:lnTo>
                  <a:pt x="2807494" y="326285"/>
                </a:lnTo>
                <a:lnTo>
                  <a:pt x="2480152" y="1326140"/>
                </a:lnTo>
                <a:lnTo>
                  <a:pt x="2479216" y="1322755"/>
                </a:lnTo>
                <a:lnTo>
                  <a:pt x="2348905" y="1721466"/>
                </a:lnTo>
                <a:lnTo>
                  <a:pt x="2280556" y="1058272"/>
                </a:lnTo>
                <a:lnTo>
                  <a:pt x="2226338" y="1103673"/>
                </a:lnTo>
                <a:cubicBezTo>
                  <a:pt x="1323053" y="1809646"/>
                  <a:pt x="162385" y="2005519"/>
                  <a:pt x="0" y="2023853"/>
                </a:cubicBezTo>
                <a:cubicBezTo>
                  <a:pt x="722027" y="1807246"/>
                  <a:pt x="1311081" y="1275400"/>
                  <a:pt x="1702841" y="735848"/>
                </a:cubicBezTo>
                <a:lnTo>
                  <a:pt x="1811294" y="575004"/>
                </a:lnTo>
                <a:lnTo>
                  <a:pt x="1151281" y="506068"/>
                </a:lnTo>
                <a:lnTo>
                  <a:pt x="2640411" y="20803"/>
                </a:lnTo>
                <a:lnTo>
                  <a:pt x="2675299" y="10454"/>
                </a:lnTo>
                <a:cubicBezTo>
                  <a:pt x="2692405" y="5379"/>
                  <a:pt x="2708565" y="2206"/>
                  <a:pt x="2723651" y="817"/>
                </a:cubicBez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10" name="对话气泡: 圆角矩形 14"/>
          <p:cNvSpPr/>
          <p:nvPr/>
        </p:nvSpPr>
        <p:spPr>
          <a:xfrm>
            <a:off x="2699792" y="3435846"/>
            <a:ext cx="1800200" cy="576064"/>
          </a:xfrm>
          <a:prstGeom prst="wedgeRoundRectCallout">
            <a:avLst>
              <a:gd name="adj1" fmla="val 50365"/>
              <a:gd name="adj2" fmla="val 37368"/>
              <a:gd name="adj3" fmla="val 16667"/>
            </a:avLst>
          </a:prstGeom>
          <a:solidFill>
            <a:srgbClr val="CAFAFE"/>
          </a:solidFill>
          <a:ln w="25400">
            <a:noFill/>
          </a:ln>
          <a:effectLst>
            <a:softEdge rad="31750"/>
          </a:effectLst>
        </p:spPr>
        <p:style>
          <a:lnRef idx="2">
            <a:schemeClr val="accent1"/>
          </a:lnRef>
          <a:fillRef idx="1">
            <a:schemeClr val="lt1"/>
          </a:fillRef>
          <a:effectRef idx="0">
            <a:schemeClr val="accent1"/>
          </a:effectRef>
          <a:fontRef idx="minor">
            <a:schemeClr val="dk1"/>
          </a:fontRef>
        </p:style>
        <p:txBody>
          <a:bodyPr rtlCol="0" anchor="ctr"/>
          <a:lstStyle/>
          <a:p>
            <a:pPr algn="ctr"/>
            <a:r>
              <a:rPr lang="zh-CN" altLang="en-US" sz="2800" b="1" dirty="0" smtClean="0">
                <a:solidFill>
                  <a:schemeClr val="tx1"/>
                </a:solidFill>
                <a:latin typeface="楷体" panose="02010609060101010101" pitchFamily="49" charset="-122"/>
                <a:ea typeface="楷体" panose="02010609060101010101" pitchFamily="49" charset="-122"/>
                <a:sym typeface="+mn-ea"/>
              </a:rPr>
              <a:t>坚决果断</a:t>
            </a:r>
            <a:endParaRPr lang="zh-CN" altLang="en-US" sz="2800" b="1" dirty="0">
              <a:solidFill>
                <a:schemeClr val="tx1"/>
              </a:solidFill>
              <a:latin typeface="楷体" panose="02010609060101010101" pitchFamily="49" charset="-122"/>
              <a:ea typeface="楷体" panose="02010609060101010101" pitchFamily="49" charset="-122"/>
              <a:sym typeface="+mn-ea"/>
            </a:endParaRPr>
          </a:p>
        </p:txBody>
      </p:sp>
      <p:sp>
        <p:nvSpPr>
          <p:cNvPr id="11" name="对话气泡: 圆角矩形 14"/>
          <p:cNvSpPr/>
          <p:nvPr/>
        </p:nvSpPr>
        <p:spPr>
          <a:xfrm>
            <a:off x="5184068" y="3435846"/>
            <a:ext cx="1800200" cy="576064"/>
          </a:xfrm>
          <a:prstGeom prst="wedgeRoundRectCallout">
            <a:avLst>
              <a:gd name="adj1" fmla="val 50365"/>
              <a:gd name="adj2" fmla="val 37368"/>
              <a:gd name="adj3" fmla="val 16667"/>
            </a:avLst>
          </a:prstGeom>
          <a:solidFill>
            <a:srgbClr val="CAFAFE"/>
          </a:solidFill>
          <a:ln w="25400">
            <a:noFill/>
          </a:ln>
          <a:effectLst>
            <a:softEdge rad="31750"/>
          </a:effectLst>
        </p:spPr>
        <p:style>
          <a:lnRef idx="2">
            <a:schemeClr val="accent1"/>
          </a:lnRef>
          <a:fillRef idx="1">
            <a:schemeClr val="lt1"/>
          </a:fillRef>
          <a:effectRef idx="0">
            <a:schemeClr val="accent1"/>
          </a:effectRef>
          <a:fontRef idx="minor">
            <a:schemeClr val="dk1"/>
          </a:fontRef>
        </p:style>
        <p:txBody>
          <a:bodyPr rtlCol="0" anchor="ctr"/>
          <a:lstStyle/>
          <a:p>
            <a:pPr algn="ctr"/>
            <a:r>
              <a:rPr lang="zh-CN" altLang="en-US" sz="2800" b="1" dirty="0" smtClean="0">
                <a:solidFill>
                  <a:schemeClr val="tx1"/>
                </a:solidFill>
                <a:latin typeface="楷体" panose="02010609060101010101" pitchFamily="49" charset="-122"/>
                <a:ea typeface="楷体" panose="02010609060101010101" pitchFamily="49" charset="-122"/>
                <a:sym typeface="+mn-ea"/>
              </a:rPr>
              <a:t>毫不犹豫</a:t>
            </a:r>
            <a:endParaRPr lang="zh-CN" altLang="en-US" sz="2800" b="1" dirty="0">
              <a:solidFill>
                <a:schemeClr val="tx1"/>
              </a:solidFill>
              <a:latin typeface="楷体" panose="02010609060101010101" pitchFamily="49" charset="-122"/>
              <a:ea typeface="楷体" panose="02010609060101010101" pitchFamily="49"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grpId="0" nodeType="clickEffect">
                                  <p:stCondLst>
                                    <p:cond delay="0"/>
                                  </p:stCondLst>
                                  <p:childTnLst>
                                    <p:set>
                                      <p:cBhvr>
                                        <p:cTn id="25"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48"/>
          <p:cNvSpPr txBox="1"/>
          <p:nvPr/>
        </p:nvSpPr>
        <p:spPr>
          <a:xfrm>
            <a:off x="683567" y="1131590"/>
            <a:ext cx="7519777" cy="1384995"/>
          </a:xfrm>
          <a:prstGeom prst="rect">
            <a:avLst/>
          </a:prstGeom>
          <a:noFill/>
        </p:spPr>
        <p:txBody>
          <a:bodyPr wrap="square" lIns="91438" tIns="45719" rIns="91438" bIns="45719" rtlCol="0">
            <a:spAutoFit/>
          </a:bodyPr>
          <a:lstStyle>
            <a:defPPr>
              <a:defRPr lang="zh-CN"/>
            </a:defPPr>
            <a:lvl1pPr marL="0" algn="l" defTabSz="914400" rtl="0" eaLnBrk="1" latinLnBrk="0" hangingPunct="1">
              <a:defRPr sz="1900" kern="1200">
                <a:solidFill>
                  <a:schemeClr val="tx1"/>
                </a:solidFill>
                <a:latin typeface="+mn-lt"/>
                <a:ea typeface="+mn-ea"/>
                <a:cs typeface="+mn-cs"/>
              </a:defRPr>
            </a:lvl1pPr>
            <a:lvl2pPr marL="457200" algn="l" defTabSz="914400" rtl="0" eaLnBrk="1" latinLnBrk="0" hangingPunct="1">
              <a:defRPr sz="1900" kern="1200">
                <a:solidFill>
                  <a:schemeClr val="tx1"/>
                </a:solidFill>
                <a:latin typeface="+mn-lt"/>
                <a:ea typeface="+mn-ea"/>
                <a:cs typeface="+mn-cs"/>
              </a:defRPr>
            </a:lvl2pPr>
            <a:lvl3pPr marL="914400" algn="l" defTabSz="914400" rtl="0" eaLnBrk="1" latinLnBrk="0" hangingPunct="1">
              <a:defRPr sz="1900" kern="1200">
                <a:solidFill>
                  <a:schemeClr val="tx1"/>
                </a:solidFill>
                <a:latin typeface="+mn-lt"/>
                <a:ea typeface="+mn-ea"/>
                <a:cs typeface="+mn-cs"/>
              </a:defRPr>
            </a:lvl3pPr>
            <a:lvl4pPr marL="1371600" algn="l" defTabSz="914400" rtl="0" eaLnBrk="1" latinLnBrk="0" hangingPunct="1">
              <a:defRPr sz="1900" kern="1200">
                <a:solidFill>
                  <a:schemeClr val="tx1"/>
                </a:solidFill>
                <a:latin typeface="+mn-lt"/>
                <a:ea typeface="+mn-ea"/>
                <a:cs typeface="+mn-cs"/>
              </a:defRPr>
            </a:lvl4pPr>
            <a:lvl5pPr marL="1828800" algn="l" defTabSz="914400" rtl="0" eaLnBrk="1" latinLnBrk="0" hangingPunct="1">
              <a:defRPr sz="1900" kern="1200">
                <a:solidFill>
                  <a:schemeClr val="tx1"/>
                </a:solidFill>
                <a:latin typeface="+mn-lt"/>
                <a:ea typeface="+mn-ea"/>
                <a:cs typeface="+mn-cs"/>
              </a:defRPr>
            </a:lvl5pPr>
            <a:lvl6pPr marL="2286000" algn="l" defTabSz="914400" rtl="0" eaLnBrk="1" latinLnBrk="0" hangingPunct="1">
              <a:defRPr sz="1900" kern="1200">
                <a:solidFill>
                  <a:schemeClr val="tx1"/>
                </a:solidFill>
                <a:latin typeface="+mn-lt"/>
                <a:ea typeface="+mn-ea"/>
                <a:cs typeface="+mn-cs"/>
              </a:defRPr>
            </a:lvl6pPr>
            <a:lvl7pPr marL="2743200" algn="l" defTabSz="914400" rtl="0" eaLnBrk="1" latinLnBrk="0" hangingPunct="1">
              <a:defRPr sz="1900" kern="1200">
                <a:solidFill>
                  <a:schemeClr val="tx1"/>
                </a:solidFill>
                <a:latin typeface="+mn-lt"/>
                <a:ea typeface="+mn-ea"/>
                <a:cs typeface="+mn-cs"/>
              </a:defRPr>
            </a:lvl7pPr>
            <a:lvl8pPr marL="3200400" algn="l" defTabSz="914400" rtl="0" eaLnBrk="1" latinLnBrk="0" hangingPunct="1">
              <a:defRPr sz="1900" kern="1200">
                <a:solidFill>
                  <a:schemeClr val="tx1"/>
                </a:solidFill>
                <a:latin typeface="+mn-lt"/>
                <a:ea typeface="+mn-ea"/>
                <a:cs typeface="+mn-cs"/>
              </a:defRPr>
            </a:lvl8pPr>
            <a:lvl9pPr marL="3657600" algn="l" defTabSz="914400" rtl="0" eaLnBrk="1" latinLnBrk="0" hangingPunct="1">
              <a:defRPr sz="1900" kern="1200">
                <a:solidFill>
                  <a:schemeClr val="tx1"/>
                </a:solidFill>
                <a:latin typeface="+mn-lt"/>
                <a:ea typeface="+mn-ea"/>
                <a:cs typeface="+mn-cs"/>
              </a:defRPr>
            </a:lvl9pPr>
          </a:lstStyle>
          <a:p>
            <a:r>
              <a:rPr lang="zh-CN" altLang="en-US" sz="2800" b="1" dirty="0">
                <a:latin typeface="楷体" panose="02010609060101010101" pitchFamily="49" charset="-122"/>
                <a:ea typeface="楷体" panose="02010609060101010101" pitchFamily="49" charset="-122"/>
              </a:rPr>
              <a:t>    他刚要拧开盖子，马宝玉抢前一步，夺过手榴弹插在腰间，猛地举起一块大石头，大声喊道：“同志们！用石头</a:t>
            </a:r>
            <a:r>
              <a:rPr lang="zh-CN" altLang="en-US" sz="2800" b="1" dirty="0" smtClean="0">
                <a:latin typeface="楷体" panose="02010609060101010101" pitchFamily="49" charset="-122"/>
                <a:ea typeface="楷体" panose="02010609060101010101" pitchFamily="49" charset="-122"/>
              </a:rPr>
              <a:t>砸！”</a:t>
            </a:r>
            <a:endParaRPr lang="ja-JP" altLang="en-US" sz="2800" b="1" dirty="0">
              <a:latin typeface="楷体" panose="02010609060101010101" pitchFamily="49" charset="-122"/>
              <a:ea typeface="楷体" panose="02010609060101010101" pitchFamily="49" charset="-122"/>
            </a:endParaRPr>
          </a:p>
        </p:txBody>
      </p:sp>
      <p:sp>
        <p:nvSpPr>
          <p:cNvPr id="3" name="圆角矩形 15"/>
          <p:cNvSpPr/>
          <p:nvPr/>
        </p:nvSpPr>
        <p:spPr>
          <a:xfrm>
            <a:off x="5436096" y="1203598"/>
            <a:ext cx="1440159" cy="403624"/>
          </a:xfrm>
          <a:prstGeom prst="round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SG" altLang="en-US" sz="1350" dirty="0">
              <a:solidFill>
                <a:srgbClr val="0066FF"/>
              </a:solidFill>
            </a:endParaRPr>
          </a:p>
        </p:txBody>
      </p:sp>
      <p:sp>
        <p:nvSpPr>
          <p:cNvPr id="4" name="圆角矩形 15"/>
          <p:cNvSpPr/>
          <p:nvPr/>
        </p:nvSpPr>
        <p:spPr>
          <a:xfrm>
            <a:off x="7164289" y="1203598"/>
            <a:ext cx="864096" cy="403624"/>
          </a:xfrm>
          <a:prstGeom prst="round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SG" altLang="en-US" sz="1350" dirty="0">
              <a:solidFill>
                <a:srgbClr val="0066FF"/>
              </a:solidFill>
            </a:endParaRPr>
          </a:p>
        </p:txBody>
      </p:sp>
      <p:sp>
        <p:nvSpPr>
          <p:cNvPr id="5" name="圆角矩形 15"/>
          <p:cNvSpPr/>
          <p:nvPr/>
        </p:nvSpPr>
        <p:spPr>
          <a:xfrm>
            <a:off x="3635896" y="1622275"/>
            <a:ext cx="1440159" cy="403624"/>
          </a:xfrm>
          <a:prstGeom prst="round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SG" altLang="en-US" sz="1350" dirty="0">
              <a:solidFill>
                <a:srgbClr val="0066FF"/>
              </a:solidFill>
            </a:endParaRPr>
          </a:p>
        </p:txBody>
      </p:sp>
      <p:sp>
        <p:nvSpPr>
          <p:cNvPr id="6" name="圆角矩形 15"/>
          <p:cNvSpPr/>
          <p:nvPr/>
        </p:nvSpPr>
        <p:spPr>
          <a:xfrm>
            <a:off x="4716016" y="2039923"/>
            <a:ext cx="360039" cy="403624"/>
          </a:xfrm>
          <a:prstGeom prst="round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SG" altLang="en-US" sz="1350" dirty="0">
              <a:solidFill>
                <a:srgbClr val="0066FF"/>
              </a:solidFill>
            </a:endParaRPr>
          </a:p>
        </p:txBody>
      </p:sp>
      <p:sp>
        <p:nvSpPr>
          <p:cNvPr id="7" name=" 160"/>
          <p:cNvSpPr/>
          <p:nvPr/>
        </p:nvSpPr>
        <p:spPr>
          <a:xfrm rot="6530320">
            <a:off x="4556593" y="2675349"/>
            <a:ext cx="583337" cy="509368"/>
          </a:xfrm>
          <a:custGeom>
            <a:avLst/>
            <a:gdLst>
              <a:gd name="connsiteX0" fmla="*/ 2723651 w 2860172"/>
              <a:gd name="connsiteY0" fmla="*/ 817 h 2023853"/>
              <a:gd name="connsiteX1" fmla="*/ 2826935 w 2860172"/>
              <a:gd name="connsiteY1" fmla="*/ 33337 h 2023853"/>
              <a:gd name="connsiteX2" fmla="*/ 2829774 w 2860172"/>
              <a:gd name="connsiteY2" fmla="*/ 35326 h 2023853"/>
              <a:gd name="connsiteX3" fmla="*/ 2849613 w 2860172"/>
              <a:gd name="connsiteY3" fmla="*/ 185007 h 2023853"/>
              <a:gd name="connsiteX4" fmla="*/ 2807494 w 2860172"/>
              <a:gd name="connsiteY4" fmla="*/ 326285 h 2023853"/>
              <a:gd name="connsiteX5" fmla="*/ 2480152 w 2860172"/>
              <a:gd name="connsiteY5" fmla="*/ 1326140 h 2023853"/>
              <a:gd name="connsiteX6" fmla="*/ 2479216 w 2860172"/>
              <a:gd name="connsiteY6" fmla="*/ 1322755 h 2023853"/>
              <a:gd name="connsiteX7" fmla="*/ 2348905 w 2860172"/>
              <a:gd name="connsiteY7" fmla="*/ 1721466 h 2023853"/>
              <a:gd name="connsiteX8" fmla="*/ 2280556 w 2860172"/>
              <a:gd name="connsiteY8" fmla="*/ 1058272 h 2023853"/>
              <a:gd name="connsiteX9" fmla="*/ 2226338 w 2860172"/>
              <a:gd name="connsiteY9" fmla="*/ 1103673 h 2023853"/>
              <a:gd name="connsiteX10" fmla="*/ 0 w 2860172"/>
              <a:gd name="connsiteY10" fmla="*/ 2023853 h 2023853"/>
              <a:gd name="connsiteX11" fmla="*/ 1702841 w 2860172"/>
              <a:gd name="connsiteY11" fmla="*/ 735848 h 2023853"/>
              <a:gd name="connsiteX12" fmla="*/ 1811294 w 2860172"/>
              <a:gd name="connsiteY12" fmla="*/ 575004 h 2023853"/>
              <a:gd name="connsiteX13" fmla="*/ 1151281 w 2860172"/>
              <a:gd name="connsiteY13" fmla="*/ 506068 h 2023853"/>
              <a:gd name="connsiteX14" fmla="*/ 2640411 w 2860172"/>
              <a:gd name="connsiteY14" fmla="*/ 20803 h 2023853"/>
              <a:gd name="connsiteX15" fmla="*/ 2675299 w 2860172"/>
              <a:gd name="connsiteY15" fmla="*/ 10454 h 2023853"/>
              <a:gd name="connsiteX16" fmla="*/ 2723651 w 2860172"/>
              <a:gd name="connsiteY16" fmla="*/ 817 h 20238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860172" h="2023853">
                <a:moveTo>
                  <a:pt x="2723651" y="817"/>
                </a:moveTo>
                <a:cubicBezTo>
                  <a:pt x="2768908" y="-3349"/>
                  <a:pt x="2804496" y="8545"/>
                  <a:pt x="2826935" y="33337"/>
                </a:cubicBezTo>
                <a:cubicBezTo>
                  <a:pt x="2828146" y="33729"/>
                  <a:pt x="2828970" y="34520"/>
                  <a:pt x="2829774" y="35326"/>
                </a:cubicBezTo>
                <a:cubicBezTo>
                  <a:pt x="2860445" y="66039"/>
                  <a:pt x="2869482" y="118360"/>
                  <a:pt x="2849613" y="185007"/>
                </a:cubicBezTo>
                <a:lnTo>
                  <a:pt x="2807494" y="326285"/>
                </a:lnTo>
                <a:lnTo>
                  <a:pt x="2480152" y="1326140"/>
                </a:lnTo>
                <a:lnTo>
                  <a:pt x="2479216" y="1322755"/>
                </a:lnTo>
                <a:lnTo>
                  <a:pt x="2348905" y="1721466"/>
                </a:lnTo>
                <a:lnTo>
                  <a:pt x="2280556" y="1058272"/>
                </a:lnTo>
                <a:lnTo>
                  <a:pt x="2226338" y="1103673"/>
                </a:lnTo>
                <a:cubicBezTo>
                  <a:pt x="1323053" y="1809646"/>
                  <a:pt x="162385" y="2005519"/>
                  <a:pt x="0" y="2023853"/>
                </a:cubicBezTo>
                <a:cubicBezTo>
                  <a:pt x="722027" y="1807246"/>
                  <a:pt x="1311081" y="1275400"/>
                  <a:pt x="1702841" y="735848"/>
                </a:cubicBezTo>
                <a:lnTo>
                  <a:pt x="1811294" y="575004"/>
                </a:lnTo>
                <a:lnTo>
                  <a:pt x="1151281" y="506068"/>
                </a:lnTo>
                <a:lnTo>
                  <a:pt x="2640411" y="20803"/>
                </a:lnTo>
                <a:lnTo>
                  <a:pt x="2675299" y="10454"/>
                </a:lnTo>
                <a:cubicBezTo>
                  <a:pt x="2692405" y="5379"/>
                  <a:pt x="2708565" y="2206"/>
                  <a:pt x="2723651" y="817"/>
                </a:cubicBez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8" name="对话气泡: 圆角矩形 14"/>
          <p:cNvSpPr/>
          <p:nvPr/>
        </p:nvSpPr>
        <p:spPr>
          <a:xfrm>
            <a:off x="2699792" y="3435846"/>
            <a:ext cx="1800200" cy="576064"/>
          </a:xfrm>
          <a:prstGeom prst="wedgeRoundRectCallout">
            <a:avLst>
              <a:gd name="adj1" fmla="val 50365"/>
              <a:gd name="adj2" fmla="val 37368"/>
              <a:gd name="adj3" fmla="val 16667"/>
            </a:avLst>
          </a:prstGeom>
          <a:solidFill>
            <a:srgbClr val="CAFAFE"/>
          </a:solidFill>
          <a:ln w="25400">
            <a:noFill/>
          </a:ln>
          <a:effectLst>
            <a:softEdge rad="31750"/>
          </a:effectLst>
        </p:spPr>
        <p:style>
          <a:lnRef idx="2">
            <a:schemeClr val="accent1"/>
          </a:lnRef>
          <a:fillRef idx="1">
            <a:schemeClr val="lt1"/>
          </a:fillRef>
          <a:effectRef idx="0">
            <a:schemeClr val="accent1"/>
          </a:effectRef>
          <a:fontRef idx="minor">
            <a:schemeClr val="dk1"/>
          </a:fontRef>
        </p:style>
        <p:txBody>
          <a:bodyPr rtlCol="0" anchor="ctr"/>
          <a:lstStyle/>
          <a:p>
            <a:pPr algn="ctr"/>
            <a:r>
              <a:rPr lang="zh-CN" altLang="en-US" sz="2800" b="1" dirty="0" smtClean="0">
                <a:solidFill>
                  <a:schemeClr val="tx1"/>
                </a:solidFill>
                <a:latin typeface="楷体" panose="02010609060101010101" pitchFamily="49" charset="-122"/>
                <a:ea typeface="楷体" panose="02010609060101010101" pitchFamily="49" charset="-122"/>
                <a:sym typeface="+mn-ea"/>
              </a:rPr>
              <a:t>身手敏捷</a:t>
            </a:r>
            <a:endParaRPr lang="zh-CN" altLang="en-US" sz="2800" b="1" dirty="0">
              <a:solidFill>
                <a:schemeClr val="tx1"/>
              </a:solidFill>
              <a:latin typeface="楷体" panose="02010609060101010101" pitchFamily="49" charset="-122"/>
              <a:ea typeface="楷体" panose="02010609060101010101" pitchFamily="49" charset="-122"/>
              <a:sym typeface="+mn-ea"/>
            </a:endParaRPr>
          </a:p>
        </p:txBody>
      </p:sp>
      <p:sp>
        <p:nvSpPr>
          <p:cNvPr id="9" name="对话气泡: 圆角矩形 14"/>
          <p:cNvSpPr/>
          <p:nvPr/>
        </p:nvSpPr>
        <p:spPr>
          <a:xfrm>
            <a:off x="5184068" y="3435846"/>
            <a:ext cx="1800200" cy="576064"/>
          </a:xfrm>
          <a:prstGeom prst="wedgeRoundRectCallout">
            <a:avLst>
              <a:gd name="adj1" fmla="val 50365"/>
              <a:gd name="adj2" fmla="val 37368"/>
              <a:gd name="adj3" fmla="val 16667"/>
            </a:avLst>
          </a:prstGeom>
          <a:solidFill>
            <a:srgbClr val="CAFAFE"/>
          </a:solidFill>
          <a:ln w="25400">
            <a:noFill/>
          </a:ln>
          <a:effectLst>
            <a:softEdge rad="31750"/>
          </a:effectLst>
        </p:spPr>
        <p:style>
          <a:lnRef idx="2">
            <a:schemeClr val="accent1"/>
          </a:lnRef>
          <a:fillRef idx="1">
            <a:schemeClr val="lt1"/>
          </a:fillRef>
          <a:effectRef idx="0">
            <a:schemeClr val="accent1"/>
          </a:effectRef>
          <a:fontRef idx="minor">
            <a:schemeClr val="dk1"/>
          </a:fontRef>
        </p:style>
        <p:txBody>
          <a:bodyPr rtlCol="0" anchor="ctr"/>
          <a:lstStyle/>
          <a:p>
            <a:pPr algn="ctr"/>
            <a:r>
              <a:rPr lang="zh-CN" altLang="en-US" sz="2800" b="1" dirty="0" smtClean="0">
                <a:solidFill>
                  <a:schemeClr val="tx1"/>
                </a:solidFill>
                <a:latin typeface="楷体" panose="02010609060101010101" pitchFamily="49" charset="-122"/>
                <a:ea typeface="楷体" panose="02010609060101010101" pitchFamily="49" charset="-122"/>
                <a:sym typeface="+mn-ea"/>
              </a:rPr>
              <a:t>有勇有谋</a:t>
            </a:r>
            <a:endParaRPr lang="zh-CN" altLang="en-US" sz="2800" b="1" dirty="0">
              <a:solidFill>
                <a:schemeClr val="tx1"/>
              </a:solidFill>
              <a:latin typeface="楷体" panose="02010609060101010101" pitchFamily="49" charset="-122"/>
              <a:ea typeface="楷体" panose="02010609060101010101" pitchFamily="49"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childTnLst>
                                </p:cTn>
                              </p:par>
                            </p:childTnLst>
                          </p:cTn>
                        </p:par>
                      </p:childTnLst>
                    </p:cTn>
                  </p:par>
                  <p:par>
                    <p:cTn id="32" fill="hold">
                      <p:stCondLst>
                        <p:cond delay="indefinite"/>
                      </p:stCondLst>
                      <p:childTnLst>
                        <p:par>
                          <p:cTn id="33" fill="hold">
                            <p:stCondLst>
                              <p:cond delay="0"/>
                            </p:stCondLst>
                            <p:childTnLst>
                              <p:par>
                                <p:cTn id="34" presetID="1" presetClass="entr" presetSubtype="0" fill="hold" grpId="0" nodeType="clickEffect">
                                  <p:stCondLst>
                                    <p:cond delay="0"/>
                                  </p:stCondLst>
                                  <p:childTnLst>
                                    <p:set>
                                      <p:cBhvr>
                                        <p:cTn id="35"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animBg="1"/>
      <p:bldP spid="9"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49"/>
          <p:cNvSpPr txBox="1"/>
          <p:nvPr/>
        </p:nvSpPr>
        <p:spPr>
          <a:xfrm>
            <a:off x="971600" y="915566"/>
            <a:ext cx="7444857" cy="954107"/>
          </a:xfrm>
          <a:prstGeom prst="rect">
            <a:avLst/>
          </a:prstGeom>
          <a:noFill/>
        </p:spPr>
        <p:txBody>
          <a:bodyPr wrap="square" lIns="91438" tIns="45719" rIns="91438" bIns="45719" rtlCol="0">
            <a:spAutoFit/>
          </a:bodyPr>
          <a:lstStyle>
            <a:defPPr>
              <a:defRPr lang="zh-CN"/>
            </a:defPPr>
            <a:lvl1pPr marL="0" algn="l" defTabSz="914400" rtl="0" eaLnBrk="1" latinLnBrk="0" hangingPunct="1">
              <a:defRPr sz="1900" kern="1200">
                <a:solidFill>
                  <a:schemeClr val="tx1"/>
                </a:solidFill>
                <a:latin typeface="+mn-lt"/>
                <a:ea typeface="+mn-ea"/>
                <a:cs typeface="+mn-cs"/>
              </a:defRPr>
            </a:lvl1pPr>
            <a:lvl2pPr marL="457200" algn="l" defTabSz="914400" rtl="0" eaLnBrk="1" latinLnBrk="0" hangingPunct="1">
              <a:defRPr sz="1900" kern="1200">
                <a:solidFill>
                  <a:schemeClr val="tx1"/>
                </a:solidFill>
                <a:latin typeface="+mn-lt"/>
                <a:ea typeface="+mn-ea"/>
                <a:cs typeface="+mn-cs"/>
              </a:defRPr>
            </a:lvl2pPr>
            <a:lvl3pPr marL="914400" algn="l" defTabSz="914400" rtl="0" eaLnBrk="1" latinLnBrk="0" hangingPunct="1">
              <a:defRPr sz="1900" kern="1200">
                <a:solidFill>
                  <a:schemeClr val="tx1"/>
                </a:solidFill>
                <a:latin typeface="+mn-lt"/>
                <a:ea typeface="+mn-ea"/>
                <a:cs typeface="+mn-cs"/>
              </a:defRPr>
            </a:lvl3pPr>
            <a:lvl4pPr marL="1371600" algn="l" defTabSz="914400" rtl="0" eaLnBrk="1" latinLnBrk="0" hangingPunct="1">
              <a:defRPr sz="1900" kern="1200">
                <a:solidFill>
                  <a:schemeClr val="tx1"/>
                </a:solidFill>
                <a:latin typeface="+mn-lt"/>
                <a:ea typeface="+mn-ea"/>
                <a:cs typeface="+mn-cs"/>
              </a:defRPr>
            </a:lvl4pPr>
            <a:lvl5pPr marL="1828800" algn="l" defTabSz="914400" rtl="0" eaLnBrk="1" latinLnBrk="0" hangingPunct="1">
              <a:defRPr sz="1900" kern="1200">
                <a:solidFill>
                  <a:schemeClr val="tx1"/>
                </a:solidFill>
                <a:latin typeface="+mn-lt"/>
                <a:ea typeface="+mn-ea"/>
                <a:cs typeface="+mn-cs"/>
              </a:defRPr>
            </a:lvl5pPr>
            <a:lvl6pPr marL="2286000" algn="l" defTabSz="914400" rtl="0" eaLnBrk="1" latinLnBrk="0" hangingPunct="1">
              <a:defRPr sz="1900" kern="1200">
                <a:solidFill>
                  <a:schemeClr val="tx1"/>
                </a:solidFill>
                <a:latin typeface="+mn-lt"/>
                <a:ea typeface="+mn-ea"/>
                <a:cs typeface="+mn-cs"/>
              </a:defRPr>
            </a:lvl6pPr>
            <a:lvl7pPr marL="2743200" algn="l" defTabSz="914400" rtl="0" eaLnBrk="1" latinLnBrk="0" hangingPunct="1">
              <a:defRPr sz="1900" kern="1200">
                <a:solidFill>
                  <a:schemeClr val="tx1"/>
                </a:solidFill>
                <a:latin typeface="+mn-lt"/>
                <a:ea typeface="+mn-ea"/>
                <a:cs typeface="+mn-cs"/>
              </a:defRPr>
            </a:lvl7pPr>
            <a:lvl8pPr marL="3200400" algn="l" defTabSz="914400" rtl="0" eaLnBrk="1" latinLnBrk="0" hangingPunct="1">
              <a:defRPr sz="1900" kern="1200">
                <a:solidFill>
                  <a:schemeClr val="tx1"/>
                </a:solidFill>
                <a:latin typeface="+mn-lt"/>
                <a:ea typeface="+mn-ea"/>
                <a:cs typeface="+mn-cs"/>
              </a:defRPr>
            </a:lvl8pPr>
            <a:lvl9pPr marL="3657600" algn="l" defTabSz="914400" rtl="0" eaLnBrk="1" latinLnBrk="0" hangingPunct="1">
              <a:defRPr sz="1900" kern="1200">
                <a:solidFill>
                  <a:schemeClr val="tx1"/>
                </a:solidFill>
                <a:latin typeface="+mn-lt"/>
                <a:ea typeface="+mn-ea"/>
                <a:cs typeface="+mn-cs"/>
              </a:defRPr>
            </a:lvl9pPr>
          </a:lstStyle>
          <a:p>
            <a:r>
              <a:rPr lang="zh-CN" altLang="en-US" sz="2800" b="1" dirty="0">
                <a:latin typeface="楷体" panose="02010609060101010101" pitchFamily="49" charset="-122"/>
                <a:ea typeface="楷体" panose="02010609060101010101" pitchFamily="49" charset="-122"/>
              </a:rPr>
              <a:t>    马宝玉嗖的一声拔出手榴弹，拧开</a:t>
            </a:r>
            <a:r>
              <a:rPr lang="zh-CN" altLang="en-US" sz="2800" b="1" dirty="0" smtClean="0">
                <a:latin typeface="楷体" panose="02010609060101010101" pitchFamily="49" charset="-122"/>
                <a:ea typeface="楷体" panose="02010609060101010101" pitchFamily="49" charset="-122"/>
              </a:rPr>
              <a:t>盖子，</a:t>
            </a:r>
            <a:endParaRPr lang="en-US" altLang="zh-CN" sz="2800" b="1" dirty="0">
              <a:latin typeface="楷体" panose="02010609060101010101" pitchFamily="49" charset="-122"/>
              <a:ea typeface="楷体" panose="02010609060101010101" pitchFamily="49" charset="-122"/>
            </a:endParaRPr>
          </a:p>
          <a:p>
            <a:r>
              <a:rPr lang="zh-CN" altLang="en-US" sz="2800" b="1" dirty="0">
                <a:latin typeface="楷体" panose="02010609060101010101" pitchFamily="49" charset="-122"/>
                <a:ea typeface="楷体" panose="02010609060101010101" pitchFamily="49" charset="-122"/>
              </a:rPr>
              <a:t>用尽全身气力扔向敌人。</a:t>
            </a:r>
            <a:endParaRPr lang="ja-JP" altLang="en-US" sz="2800" b="1" dirty="0">
              <a:latin typeface="楷体" panose="02010609060101010101" pitchFamily="49" charset="-122"/>
              <a:ea typeface="楷体" panose="02010609060101010101" pitchFamily="49" charset="-122"/>
            </a:endParaRPr>
          </a:p>
        </p:txBody>
      </p:sp>
      <p:sp>
        <p:nvSpPr>
          <p:cNvPr id="3" name="圆角矩形 15"/>
          <p:cNvSpPr/>
          <p:nvPr/>
        </p:nvSpPr>
        <p:spPr>
          <a:xfrm>
            <a:off x="4283968" y="988995"/>
            <a:ext cx="720079" cy="403624"/>
          </a:xfrm>
          <a:prstGeom prst="round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SG" altLang="en-US" sz="1350" dirty="0">
              <a:solidFill>
                <a:srgbClr val="0066FF"/>
              </a:solidFill>
            </a:endParaRPr>
          </a:p>
        </p:txBody>
      </p:sp>
      <p:sp>
        <p:nvSpPr>
          <p:cNvPr id="4" name="圆角矩形 15"/>
          <p:cNvSpPr/>
          <p:nvPr/>
        </p:nvSpPr>
        <p:spPr>
          <a:xfrm>
            <a:off x="6372200" y="993521"/>
            <a:ext cx="792088" cy="403624"/>
          </a:xfrm>
          <a:prstGeom prst="round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SG" altLang="en-US" sz="1350" dirty="0">
              <a:solidFill>
                <a:srgbClr val="0066FF"/>
              </a:solidFill>
            </a:endParaRPr>
          </a:p>
        </p:txBody>
      </p:sp>
      <p:sp>
        <p:nvSpPr>
          <p:cNvPr id="5" name="圆角矩形 15"/>
          <p:cNvSpPr/>
          <p:nvPr/>
        </p:nvSpPr>
        <p:spPr>
          <a:xfrm>
            <a:off x="1043607" y="1419622"/>
            <a:ext cx="3600399" cy="403624"/>
          </a:xfrm>
          <a:prstGeom prst="round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SG" altLang="en-US" sz="1350" dirty="0">
              <a:solidFill>
                <a:srgbClr val="0066FF"/>
              </a:solidFill>
            </a:endParaRPr>
          </a:p>
        </p:txBody>
      </p:sp>
      <p:sp>
        <p:nvSpPr>
          <p:cNvPr id="6" name=" 160"/>
          <p:cNvSpPr/>
          <p:nvPr/>
        </p:nvSpPr>
        <p:spPr>
          <a:xfrm rot="6530320">
            <a:off x="4352337" y="2387316"/>
            <a:ext cx="583337" cy="509368"/>
          </a:xfrm>
          <a:custGeom>
            <a:avLst/>
            <a:gdLst>
              <a:gd name="connsiteX0" fmla="*/ 2723651 w 2860172"/>
              <a:gd name="connsiteY0" fmla="*/ 817 h 2023853"/>
              <a:gd name="connsiteX1" fmla="*/ 2826935 w 2860172"/>
              <a:gd name="connsiteY1" fmla="*/ 33337 h 2023853"/>
              <a:gd name="connsiteX2" fmla="*/ 2829774 w 2860172"/>
              <a:gd name="connsiteY2" fmla="*/ 35326 h 2023853"/>
              <a:gd name="connsiteX3" fmla="*/ 2849613 w 2860172"/>
              <a:gd name="connsiteY3" fmla="*/ 185007 h 2023853"/>
              <a:gd name="connsiteX4" fmla="*/ 2807494 w 2860172"/>
              <a:gd name="connsiteY4" fmla="*/ 326285 h 2023853"/>
              <a:gd name="connsiteX5" fmla="*/ 2480152 w 2860172"/>
              <a:gd name="connsiteY5" fmla="*/ 1326140 h 2023853"/>
              <a:gd name="connsiteX6" fmla="*/ 2479216 w 2860172"/>
              <a:gd name="connsiteY6" fmla="*/ 1322755 h 2023853"/>
              <a:gd name="connsiteX7" fmla="*/ 2348905 w 2860172"/>
              <a:gd name="connsiteY7" fmla="*/ 1721466 h 2023853"/>
              <a:gd name="connsiteX8" fmla="*/ 2280556 w 2860172"/>
              <a:gd name="connsiteY8" fmla="*/ 1058272 h 2023853"/>
              <a:gd name="connsiteX9" fmla="*/ 2226338 w 2860172"/>
              <a:gd name="connsiteY9" fmla="*/ 1103673 h 2023853"/>
              <a:gd name="connsiteX10" fmla="*/ 0 w 2860172"/>
              <a:gd name="connsiteY10" fmla="*/ 2023853 h 2023853"/>
              <a:gd name="connsiteX11" fmla="*/ 1702841 w 2860172"/>
              <a:gd name="connsiteY11" fmla="*/ 735848 h 2023853"/>
              <a:gd name="connsiteX12" fmla="*/ 1811294 w 2860172"/>
              <a:gd name="connsiteY12" fmla="*/ 575004 h 2023853"/>
              <a:gd name="connsiteX13" fmla="*/ 1151281 w 2860172"/>
              <a:gd name="connsiteY13" fmla="*/ 506068 h 2023853"/>
              <a:gd name="connsiteX14" fmla="*/ 2640411 w 2860172"/>
              <a:gd name="connsiteY14" fmla="*/ 20803 h 2023853"/>
              <a:gd name="connsiteX15" fmla="*/ 2675299 w 2860172"/>
              <a:gd name="connsiteY15" fmla="*/ 10454 h 2023853"/>
              <a:gd name="connsiteX16" fmla="*/ 2723651 w 2860172"/>
              <a:gd name="connsiteY16" fmla="*/ 817 h 20238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860172" h="2023853">
                <a:moveTo>
                  <a:pt x="2723651" y="817"/>
                </a:moveTo>
                <a:cubicBezTo>
                  <a:pt x="2768908" y="-3349"/>
                  <a:pt x="2804496" y="8545"/>
                  <a:pt x="2826935" y="33337"/>
                </a:cubicBezTo>
                <a:cubicBezTo>
                  <a:pt x="2828146" y="33729"/>
                  <a:pt x="2828970" y="34520"/>
                  <a:pt x="2829774" y="35326"/>
                </a:cubicBezTo>
                <a:cubicBezTo>
                  <a:pt x="2860445" y="66039"/>
                  <a:pt x="2869482" y="118360"/>
                  <a:pt x="2849613" y="185007"/>
                </a:cubicBezTo>
                <a:lnTo>
                  <a:pt x="2807494" y="326285"/>
                </a:lnTo>
                <a:lnTo>
                  <a:pt x="2480152" y="1326140"/>
                </a:lnTo>
                <a:lnTo>
                  <a:pt x="2479216" y="1322755"/>
                </a:lnTo>
                <a:lnTo>
                  <a:pt x="2348905" y="1721466"/>
                </a:lnTo>
                <a:lnTo>
                  <a:pt x="2280556" y="1058272"/>
                </a:lnTo>
                <a:lnTo>
                  <a:pt x="2226338" y="1103673"/>
                </a:lnTo>
                <a:cubicBezTo>
                  <a:pt x="1323053" y="1809646"/>
                  <a:pt x="162385" y="2005519"/>
                  <a:pt x="0" y="2023853"/>
                </a:cubicBezTo>
                <a:cubicBezTo>
                  <a:pt x="722027" y="1807246"/>
                  <a:pt x="1311081" y="1275400"/>
                  <a:pt x="1702841" y="735848"/>
                </a:cubicBezTo>
                <a:lnTo>
                  <a:pt x="1811294" y="575004"/>
                </a:lnTo>
                <a:lnTo>
                  <a:pt x="1151281" y="506068"/>
                </a:lnTo>
                <a:lnTo>
                  <a:pt x="2640411" y="20803"/>
                </a:lnTo>
                <a:lnTo>
                  <a:pt x="2675299" y="10454"/>
                </a:lnTo>
                <a:cubicBezTo>
                  <a:pt x="2692405" y="5379"/>
                  <a:pt x="2708565" y="2206"/>
                  <a:pt x="2723651" y="817"/>
                </a:cubicBez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7" name="对话气泡: 圆角矩形 14"/>
          <p:cNvSpPr/>
          <p:nvPr/>
        </p:nvSpPr>
        <p:spPr>
          <a:xfrm>
            <a:off x="2699792" y="3435846"/>
            <a:ext cx="1800200" cy="576064"/>
          </a:xfrm>
          <a:prstGeom prst="wedgeRoundRectCallout">
            <a:avLst>
              <a:gd name="adj1" fmla="val 50365"/>
              <a:gd name="adj2" fmla="val 37368"/>
              <a:gd name="adj3" fmla="val 16667"/>
            </a:avLst>
          </a:prstGeom>
          <a:solidFill>
            <a:srgbClr val="CAFAFE"/>
          </a:solidFill>
          <a:ln w="25400">
            <a:noFill/>
          </a:ln>
          <a:effectLst>
            <a:softEdge rad="31750"/>
          </a:effectLst>
        </p:spPr>
        <p:style>
          <a:lnRef idx="2">
            <a:schemeClr val="accent1"/>
          </a:lnRef>
          <a:fillRef idx="1">
            <a:schemeClr val="lt1"/>
          </a:fillRef>
          <a:effectRef idx="0">
            <a:schemeClr val="accent1"/>
          </a:effectRef>
          <a:fontRef idx="minor">
            <a:schemeClr val="dk1"/>
          </a:fontRef>
        </p:style>
        <p:txBody>
          <a:bodyPr rtlCol="0" anchor="ctr"/>
          <a:lstStyle/>
          <a:p>
            <a:pPr algn="ctr"/>
            <a:r>
              <a:rPr lang="zh-CN" altLang="en-US" sz="2800" b="1" dirty="0" smtClean="0">
                <a:solidFill>
                  <a:schemeClr val="tx1"/>
                </a:solidFill>
                <a:latin typeface="楷体" panose="02010609060101010101" pitchFamily="49" charset="-122"/>
                <a:ea typeface="楷体" panose="02010609060101010101" pitchFamily="49" charset="-122"/>
                <a:sym typeface="+mn-ea"/>
              </a:rPr>
              <a:t>果敢勇毅</a:t>
            </a:r>
            <a:endParaRPr lang="zh-CN" altLang="en-US" sz="2800" b="1" dirty="0">
              <a:solidFill>
                <a:schemeClr val="tx1"/>
              </a:solidFill>
              <a:latin typeface="楷体" panose="02010609060101010101" pitchFamily="49" charset="-122"/>
              <a:ea typeface="楷体" panose="02010609060101010101" pitchFamily="49" charset="-122"/>
              <a:sym typeface="+mn-ea"/>
            </a:endParaRPr>
          </a:p>
        </p:txBody>
      </p:sp>
      <p:sp>
        <p:nvSpPr>
          <p:cNvPr id="8" name="对话气泡: 圆角矩形 14"/>
          <p:cNvSpPr/>
          <p:nvPr/>
        </p:nvSpPr>
        <p:spPr>
          <a:xfrm>
            <a:off x="5184068" y="3288316"/>
            <a:ext cx="1800200" cy="1011626"/>
          </a:xfrm>
          <a:prstGeom prst="wedgeRoundRectCallout">
            <a:avLst>
              <a:gd name="adj1" fmla="val 50365"/>
              <a:gd name="adj2" fmla="val 37368"/>
              <a:gd name="adj3" fmla="val 16667"/>
            </a:avLst>
          </a:prstGeom>
          <a:solidFill>
            <a:srgbClr val="CAFAFE"/>
          </a:solidFill>
          <a:ln w="25400">
            <a:noFill/>
          </a:ln>
          <a:effectLst>
            <a:softEdge rad="31750"/>
          </a:effectLst>
        </p:spPr>
        <p:style>
          <a:lnRef idx="2">
            <a:schemeClr val="accent1"/>
          </a:lnRef>
          <a:fillRef idx="1">
            <a:schemeClr val="lt1"/>
          </a:fillRef>
          <a:effectRef idx="0">
            <a:schemeClr val="accent1"/>
          </a:effectRef>
          <a:fontRef idx="minor">
            <a:schemeClr val="dk1"/>
          </a:fontRef>
        </p:style>
        <p:txBody>
          <a:bodyPr rtlCol="0" anchor="ctr"/>
          <a:lstStyle/>
          <a:p>
            <a:pPr algn="ctr"/>
            <a:r>
              <a:rPr lang="zh-CN" altLang="en-US" sz="2800" b="1" dirty="0" smtClean="0">
                <a:solidFill>
                  <a:schemeClr val="tx1"/>
                </a:solidFill>
                <a:latin typeface="楷体" panose="02010609060101010101" pitchFamily="49" charset="-122"/>
                <a:ea typeface="楷体" panose="02010609060101010101" pitchFamily="49" charset="-122"/>
                <a:sym typeface="+mn-ea"/>
              </a:rPr>
              <a:t>对敌人强烈的仇恨</a:t>
            </a:r>
            <a:endParaRPr lang="zh-CN" altLang="en-US" sz="2800" b="1" dirty="0">
              <a:solidFill>
                <a:schemeClr val="tx1"/>
              </a:solidFill>
              <a:latin typeface="楷体" panose="02010609060101010101" pitchFamily="49" charset="-122"/>
              <a:ea typeface="楷体" panose="02010609060101010101" pitchFamily="49"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11560" y="1259923"/>
            <a:ext cx="8119531" cy="1815883"/>
          </a:xfrm>
          <a:prstGeom prst="rect">
            <a:avLst/>
          </a:prstGeom>
          <a:noFill/>
        </p:spPr>
        <p:txBody>
          <a:bodyPr wrap="none" lIns="91438" tIns="45719" rIns="91438" bIns="45719" rtlCol="0">
            <a:spAutoFit/>
          </a:bodyPr>
          <a:lstStyle>
            <a:defPPr>
              <a:defRPr lang="zh-CN"/>
            </a:defPPr>
            <a:lvl1pPr marL="0" algn="l" defTabSz="914400" rtl="0" eaLnBrk="1" latinLnBrk="0" hangingPunct="1">
              <a:defRPr sz="1900" kern="1200">
                <a:solidFill>
                  <a:schemeClr val="tx1"/>
                </a:solidFill>
                <a:latin typeface="+mn-lt"/>
                <a:ea typeface="+mn-ea"/>
                <a:cs typeface="+mn-cs"/>
              </a:defRPr>
            </a:lvl1pPr>
            <a:lvl2pPr marL="457200" algn="l" defTabSz="914400" rtl="0" eaLnBrk="1" latinLnBrk="0" hangingPunct="1">
              <a:defRPr sz="1900" kern="1200">
                <a:solidFill>
                  <a:schemeClr val="tx1"/>
                </a:solidFill>
                <a:latin typeface="+mn-lt"/>
                <a:ea typeface="+mn-ea"/>
                <a:cs typeface="+mn-cs"/>
              </a:defRPr>
            </a:lvl2pPr>
            <a:lvl3pPr marL="914400" algn="l" defTabSz="914400" rtl="0" eaLnBrk="1" latinLnBrk="0" hangingPunct="1">
              <a:defRPr sz="1900" kern="1200">
                <a:solidFill>
                  <a:schemeClr val="tx1"/>
                </a:solidFill>
                <a:latin typeface="+mn-lt"/>
                <a:ea typeface="+mn-ea"/>
                <a:cs typeface="+mn-cs"/>
              </a:defRPr>
            </a:lvl3pPr>
            <a:lvl4pPr marL="1371600" algn="l" defTabSz="914400" rtl="0" eaLnBrk="1" latinLnBrk="0" hangingPunct="1">
              <a:defRPr sz="1900" kern="1200">
                <a:solidFill>
                  <a:schemeClr val="tx1"/>
                </a:solidFill>
                <a:latin typeface="+mn-lt"/>
                <a:ea typeface="+mn-ea"/>
                <a:cs typeface="+mn-cs"/>
              </a:defRPr>
            </a:lvl4pPr>
            <a:lvl5pPr marL="1828800" algn="l" defTabSz="914400" rtl="0" eaLnBrk="1" latinLnBrk="0" hangingPunct="1">
              <a:defRPr sz="1900" kern="1200">
                <a:solidFill>
                  <a:schemeClr val="tx1"/>
                </a:solidFill>
                <a:latin typeface="+mn-lt"/>
                <a:ea typeface="+mn-ea"/>
                <a:cs typeface="+mn-cs"/>
              </a:defRPr>
            </a:lvl5pPr>
            <a:lvl6pPr marL="2286000" algn="l" defTabSz="914400" rtl="0" eaLnBrk="1" latinLnBrk="0" hangingPunct="1">
              <a:defRPr sz="1900" kern="1200">
                <a:solidFill>
                  <a:schemeClr val="tx1"/>
                </a:solidFill>
                <a:latin typeface="+mn-lt"/>
                <a:ea typeface="+mn-ea"/>
                <a:cs typeface="+mn-cs"/>
              </a:defRPr>
            </a:lvl6pPr>
            <a:lvl7pPr marL="2743200" algn="l" defTabSz="914400" rtl="0" eaLnBrk="1" latinLnBrk="0" hangingPunct="1">
              <a:defRPr sz="1900" kern="1200">
                <a:solidFill>
                  <a:schemeClr val="tx1"/>
                </a:solidFill>
                <a:latin typeface="+mn-lt"/>
                <a:ea typeface="+mn-ea"/>
                <a:cs typeface="+mn-cs"/>
              </a:defRPr>
            </a:lvl7pPr>
            <a:lvl8pPr marL="3200400" algn="l" defTabSz="914400" rtl="0" eaLnBrk="1" latinLnBrk="0" hangingPunct="1">
              <a:defRPr sz="1900" kern="1200">
                <a:solidFill>
                  <a:schemeClr val="tx1"/>
                </a:solidFill>
                <a:latin typeface="+mn-lt"/>
                <a:ea typeface="+mn-ea"/>
                <a:cs typeface="+mn-cs"/>
              </a:defRPr>
            </a:lvl8pPr>
            <a:lvl9pPr marL="3657600" algn="l" defTabSz="914400" rtl="0" eaLnBrk="1" latinLnBrk="0" hangingPunct="1">
              <a:defRPr sz="1900" kern="1200">
                <a:solidFill>
                  <a:schemeClr val="tx1"/>
                </a:solidFill>
                <a:latin typeface="+mn-lt"/>
                <a:ea typeface="+mn-ea"/>
                <a:cs typeface="+mn-cs"/>
              </a:defRPr>
            </a:lvl9pPr>
          </a:lstStyle>
          <a:p>
            <a:r>
              <a:rPr lang="zh-CN" altLang="en-US" sz="2800" b="1" dirty="0">
                <a:solidFill>
                  <a:srgbClr val="000000"/>
                </a:solidFill>
                <a:latin typeface="楷体" panose="02010609060101010101" pitchFamily="49" charset="-122"/>
                <a:ea typeface="楷体" panose="02010609060101010101" pitchFamily="49" charset="-122"/>
              </a:rPr>
              <a:t>    班长马宝玉激动地说：“同志们，我们的任务</a:t>
            </a:r>
            <a:endParaRPr lang="en-US" altLang="zh-CN" sz="2800" b="1" dirty="0">
              <a:solidFill>
                <a:srgbClr val="000000"/>
              </a:solidFill>
              <a:latin typeface="楷体" panose="02010609060101010101" pitchFamily="49" charset="-122"/>
              <a:ea typeface="楷体" panose="02010609060101010101" pitchFamily="49" charset="-122"/>
            </a:endParaRPr>
          </a:p>
          <a:p>
            <a:r>
              <a:rPr lang="zh-CN" altLang="en-US" sz="2800" b="1" dirty="0">
                <a:solidFill>
                  <a:srgbClr val="000000"/>
                </a:solidFill>
                <a:latin typeface="楷体" panose="02010609060101010101" pitchFamily="49" charset="-122"/>
                <a:ea typeface="楷体" panose="02010609060101010101" pitchFamily="49" charset="-122"/>
              </a:rPr>
              <a:t>胜利完成了</a:t>
            </a:r>
            <a:r>
              <a:rPr lang="en-US" altLang="zh-CN" sz="2800" b="1" dirty="0">
                <a:solidFill>
                  <a:srgbClr val="000000"/>
                </a:solidFill>
                <a:latin typeface="楷体" panose="02010609060101010101" pitchFamily="49" charset="-122"/>
                <a:ea typeface="楷体" panose="02010609060101010101" pitchFamily="49" charset="-122"/>
              </a:rPr>
              <a:t>!”</a:t>
            </a:r>
            <a:r>
              <a:rPr lang="zh-CN" altLang="en-US" sz="2800" b="1" dirty="0">
                <a:solidFill>
                  <a:srgbClr val="000000"/>
                </a:solidFill>
                <a:latin typeface="楷体" panose="02010609060101010101" pitchFamily="49" charset="-122"/>
                <a:ea typeface="楷体" panose="02010609060101010101" pitchFamily="49" charset="-122"/>
              </a:rPr>
              <a:t>说罢，他把那支从敌人手里夺来的</a:t>
            </a:r>
            <a:endParaRPr lang="en-US" altLang="zh-CN" sz="2800" b="1" dirty="0">
              <a:solidFill>
                <a:srgbClr val="000000"/>
              </a:solidFill>
              <a:latin typeface="楷体" panose="02010609060101010101" pitchFamily="49" charset="-122"/>
              <a:ea typeface="楷体" panose="02010609060101010101" pitchFamily="49" charset="-122"/>
            </a:endParaRPr>
          </a:p>
          <a:p>
            <a:r>
              <a:rPr lang="zh-CN" altLang="en-US" sz="2800" b="1" dirty="0">
                <a:solidFill>
                  <a:srgbClr val="000000"/>
                </a:solidFill>
                <a:latin typeface="楷体" panose="02010609060101010101" pitchFamily="49" charset="-122"/>
                <a:ea typeface="楷体" panose="02010609060101010101" pitchFamily="49" charset="-122"/>
              </a:rPr>
              <a:t>枪砸碎了，然后走到悬崖边上，像每次发起冲锋一</a:t>
            </a:r>
            <a:endParaRPr lang="en-US" altLang="zh-CN" sz="2800" b="1" dirty="0">
              <a:solidFill>
                <a:srgbClr val="000000"/>
              </a:solidFill>
              <a:latin typeface="楷体" panose="02010609060101010101" pitchFamily="49" charset="-122"/>
              <a:ea typeface="楷体" panose="02010609060101010101" pitchFamily="49" charset="-122"/>
            </a:endParaRPr>
          </a:p>
          <a:p>
            <a:r>
              <a:rPr lang="zh-CN" altLang="en-US" sz="2800" b="1" dirty="0">
                <a:solidFill>
                  <a:srgbClr val="000000"/>
                </a:solidFill>
                <a:latin typeface="楷体" panose="02010609060101010101" pitchFamily="49" charset="-122"/>
                <a:ea typeface="楷体" panose="02010609060101010101" pitchFamily="49" charset="-122"/>
              </a:rPr>
              <a:t>样，第一个纵身跳下深谷。</a:t>
            </a:r>
            <a:endParaRPr lang="ja-JP" altLang="en-US" sz="2800" b="1" dirty="0">
              <a:solidFill>
                <a:srgbClr val="000000"/>
              </a:solidFill>
              <a:latin typeface="楷体" panose="02010609060101010101" pitchFamily="49" charset="-122"/>
              <a:ea typeface="楷体" panose="02010609060101010101" pitchFamily="49" charset="-122"/>
            </a:endParaRPr>
          </a:p>
        </p:txBody>
      </p:sp>
      <p:cxnSp>
        <p:nvCxnSpPr>
          <p:cNvPr id="3" name="直接连接符 2"/>
          <p:cNvCxnSpPr/>
          <p:nvPr/>
        </p:nvCxnSpPr>
        <p:spPr>
          <a:xfrm>
            <a:off x="5220072" y="1763979"/>
            <a:ext cx="3384376"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V="1">
            <a:off x="611560" y="2167864"/>
            <a:ext cx="2088232" cy="28163"/>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3" name="圆角矩形 15"/>
          <p:cNvSpPr/>
          <p:nvPr/>
        </p:nvSpPr>
        <p:spPr>
          <a:xfrm>
            <a:off x="2483768" y="2628075"/>
            <a:ext cx="1440159" cy="403624"/>
          </a:xfrm>
          <a:prstGeom prst="round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SG" altLang="en-US" sz="1350" dirty="0">
              <a:solidFill>
                <a:srgbClr val="0066FF"/>
              </a:solidFill>
            </a:endParaRPr>
          </a:p>
        </p:txBody>
      </p:sp>
      <p:sp>
        <p:nvSpPr>
          <p:cNvPr id="14" name=" 160"/>
          <p:cNvSpPr/>
          <p:nvPr/>
        </p:nvSpPr>
        <p:spPr>
          <a:xfrm rot="15902897">
            <a:off x="5444732" y="703416"/>
            <a:ext cx="583337" cy="509368"/>
          </a:xfrm>
          <a:custGeom>
            <a:avLst/>
            <a:gdLst>
              <a:gd name="connsiteX0" fmla="*/ 2723651 w 2860172"/>
              <a:gd name="connsiteY0" fmla="*/ 817 h 2023853"/>
              <a:gd name="connsiteX1" fmla="*/ 2826935 w 2860172"/>
              <a:gd name="connsiteY1" fmla="*/ 33337 h 2023853"/>
              <a:gd name="connsiteX2" fmla="*/ 2829774 w 2860172"/>
              <a:gd name="connsiteY2" fmla="*/ 35326 h 2023853"/>
              <a:gd name="connsiteX3" fmla="*/ 2849613 w 2860172"/>
              <a:gd name="connsiteY3" fmla="*/ 185007 h 2023853"/>
              <a:gd name="connsiteX4" fmla="*/ 2807494 w 2860172"/>
              <a:gd name="connsiteY4" fmla="*/ 326285 h 2023853"/>
              <a:gd name="connsiteX5" fmla="*/ 2480152 w 2860172"/>
              <a:gd name="connsiteY5" fmla="*/ 1326140 h 2023853"/>
              <a:gd name="connsiteX6" fmla="*/ 2479216 w 2860172"/>
              <a:gd name="connsiteY6" fmla="*/ 1322755 h 2023853"/>
              <a:gd name="connsiteX7" fmla="*/ 2348905 w 2860172"/>
              <a:gd name="connsiteY7" fmla="*/ 1721466 h 2023853"/>
              <a:gd name="connsiteX8" fmla="*/ 2280556 w 2860172"/>
              <a:gd name="connsiteY8" fmla="*/ 1058272 h 2023853"/>
              <a:gd name="connsiteX9" fmla="*/ 2226338 w 2860172"/>
              <a:gd name="connsiteY9" fmla="*/ 1103673 h 2023853"/>
              <a:gd name="connsiteX10" fmla="*/ 0 w 2860172"/>
              <a:gd name="connsiteY10" fmla="*/ 2023853 h 2023853"/>
              <a:gd name="connsiteX11" fmla="*/ 1702841 w 2860172"/>
              <a:gd name="connsiteY11" fmla="*/ 735848 h 2023853"/>
              <a:gd name="connsiteX12" fmla="*/ 1811294 w 2860172"/>
              <a:gd name="connsiteY12" fmla="*/ 575004 h 2023853"/>
              <a:gd name="connsiteX13" fmla="*/ 1151281 w 2860172"/>
              <a:gd name="connsiteY13" fmla="*/ 506068 h 2023853"/>
              <a:gd name="connsiteX14" fmla="*/ 2640411 w 2860172"/>
              <a:gd name="connsiteY14" fmla="*/ 20803 h 2023853"/>
              <a:gd name="connsiteX15" fmla="*/ 2675299 w 2860172"/>
              <a:gd name="connsiteY15" fmla="*/ 10454 h 2023853"/>
              <a:gd name="connsiteX16" fmla="*/ 2723651 w 2860172"/>
              <a:gd name="connsiteY16" fmla="*/ 817 h 20238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860172" h="2023853">
                <a:moveTo>
                  <a:pt x="2723651" y="817"/>
                </a:moveTo>
                <a:cubicBezTo>
                  <a:pt x="2768908" y="-3349"/>
                  <a:pt x="2804496" y="8545"/>
                  <a:pt x="2826935" y="33337"/>
                </a:cubicBezTo>
                <a:cubicBezTo>
                  <a:pt x="2828146" y="33729"/>
                  <a:pt x="2828970" y="34520"/>
                  <a:pt x="2829774" y="35326"/>
                </a:cubicBezTo>
                <a:cubicBezTo>
                  <a:pt x="2860445" y="66039"/>
                  <a:pt x="2869482" y="118360"/>
                  <a:pt x="2849613" y="185007"/>
                </a:cubicBezTo>
                <a:lnTo>
                  <a:pt x="2807494" y="326285"/>
                </a:lnTo>
                <a:lnTo>
                  <a:pt x="2480152" y="1326140"/>
                </a:lnTo>
                <a:lnTo>
                  <a:pt x="2479216" y="1322755"/>
                </a:lnTo>
                <a:lnTo>
                  <a:pt x="2348905" y="1721466"/>
                </a:lnTo>
                <a:lnTo>
                  <a:pt x="2280556" y="1058272"/>
                </a:lnTo>
                <a:lnTo>
                  <a:pt x="2226338" y="1103673"/>
                </a:lnTo>
                <a:cubicBezTo>
                  <a:pt x="1323053" y="1809646"/>
                  <a:pt x="162385" y="2005519"/>
                  <a:pt x="0" y="2023853"/>
                </a:cubicBezTo>
                <a:cubicBezTo>
                  <a:pt x="722027" y="1807246"/>
                  <a:pt x="1311081" y="1275400"/>
                  <a:pt x="1702841" y="735848"/>
                </a:cubicBezTo>
                <a:lnTo>
                  <a:pt x="1811294" y="575004"/>
                </a:lnTo>
                <a:lnTo>
                  <a:pt x="1151281" y="506068"/>
                </a:lnTo>
                <a:lnTo>
                  <a:pt x="2640411" y="20803"/>
                </a:lnTo>
                <a:lnTo>
                  <a:pt x="2675299" y="10454"/>
                </a:lnTo>
                <a:cubicBezTo>
                  <a:pt x="2692405" y="5379"/>
                  <a:pt x="2708565" y="2206"/>
                  <a:pt x="2723651" y="817"/>
                </a:cubicBez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15" name="对话气泡: 圆角矩形 14"/>
          <p:cNvSpPr/>
          <p:nvPr/>
        </p:nvSpPr>
        <p:spPr>
          <a:xfrm>
            <a:off x="2699792" y="339502"/>
            <a:ext cx="2376264" cy="576064"/>
          </a:xfrm>
          <a:prstGeom prst="wedgeRoundRectCallout">
            <a:avLst>
              <a:gd name="adj1" fmla="val 50365"/>
              <a:gd name="adj2" fmla="val 37368"/>
              <a:gd name="adj3" fmla="val 16667"/>
            </a:avLst>
          </a:prstGeom>
          <a:solidFill>
            <a:srgbClr val="CAFAFE"/>
          </a:solidFill>
          <a:ln w="25400">
            <a:noFill/>
          </a:ln>
          <a:effectLst>
            <a:softEdge rad="31750"/>
          </a:effectLst>
        </p:spPr>
        <p:style>
          <a:lnRef idx="2">
            <a:schemeClr val="accent1"/>
          </a:lnRef>
          <a:fillRef idx="1">
            <a:schemeClr val="lt1"/>
          </a:fillRef>
          <a:effectRef idx="0">
            <a:schemeClr val="accent1"/>
          </a:effectRef>
          <a:fontRef idx="minor">
            <a:schemeClr val="dk1"/>
          </a:fontRef>
        </p:style>
        <p:txBody>
          <a:bodyPr rtlCol="0" anchor="ctr"/>
          <a:lstStyle/>
          <a:p>
            <a:pPr algn="ctr"/>
            <a:r>
              <a:rPr lang="zh-CN" altLang="en-US" sz="2800" b="1" dirty="0" smtClean="0">
                <a:solidFill>
                  <a:schemeClr val="tx1"/>
                </a:solidFill>
                <a:latin typeface="楷体" panose="02010609060101010101" pitchFamily="49" charset="-122"/>
                <a:ea typeface="楷体" panose="02010609060101010101" pitchFamily="49" charset="-122"/>
                <a:sym typeface="+mn-ea"/>
              </a:rPr>
              <a:t>自豪、欣慰</a:t>
            </a:r>
            <a:endParaRPr lang="zh-CN" altLang="en-US" sz="2800" b="1" dirty="0">
              <a:solidFill>
                <a:schemeClr val="tx1"/>
              </a:solidFill>
              <a:latin typeface="楷体" panose="02010609060101010101" pitchFamily="49" charset="-122"/>
              <a:ea typeface="楷体" panose="02010609060101010101" pitchFamily="49" charset="-122"/>
              <a:sym typeface="+mn-ea"/>
            </a:endParaRPr>
          </a:p>
        </p:txBody>
      </p:sp>
      <p:sp>
        <p:nvSpPr>
          <p:cNvPr id="16" name=" 160"/>
          <p:cNvSpPr/>
          <p:nvPr/>
        </p:nvSpPr>
        <p:spPr>
          <a:xfrm rot="5400000">
            <a:off x="3128203" y="3112790"/>
            <a:ext cx="583337" cy="509368"/>
          </a:xfrm>
          <a:custGeom>
            <a:avLst/>
            <a:gdLst>
              <a:gd name="connsiteX0" fmla="*/ 2723651 w 2860172"/>
              <a:gd name="connsiteY0" fmla="*/ 817 h 2023853"/>
              <a:gd name="connsiteX1" fmla="*/ 2826935 w 2860172"/>
              <a:gd name="connsiteY1" fmla="*/ 33337 h 2023853"/>
              <a:gd name="connsiteX2" fmla="*/ 2829774 w 2860172"/>
              <a:gd name="connsiteY2" fmla="*/ 35326 h 2023853"/>
              <a:gd name="connsiteX3" fmla="*/ 2849613 w 2860172"/>
              <a:gd name="connsiteY3" fmla="*/ 185007 h 2023853"/>
              <a:gd name="connsiteX4" fmla="*/ 2807494 w 2860172"/>
              <a:gd name="connsiteY4" fmla="*/ 326285 h 2023853"/>
              <a:gd name="connsiteX5" fmla="*/ 2480152 w 2860172"/>
              <a:gd name="connsiteY5" fmla="*/ 1326140 h 2023853"/>
              <a:gd name="connsiteX6" fmla="*/ 2479216 w 2860172"/>
              <a:gd name="connsiteY6" fmla="*/ 1322755 h 2023853"/>
              <a:gd name="connsiteX7" fmla="*/ 2348905 w 2860172"/>
              <a:gd name="connsiteY7" fmla="*/ 1721466 h 2023853"/>
              <a:gd name="connsiteX8" fmla="*/ 2280556 w 2860172"/>
              <a:gd name="connsiteY8" fmla="*/ 1058272 h 2023853"/>
              <a:gd name="connsiteX9" fmla="*/ 2226338 w 2860172"/>
              <a:gd name="connsiteY9" fmla="*/ 1103673 h 2023853"/>
              <a:gd name="connsiteX10" fmla="*/ 0 w 2860172"/>
              <a:gd name="connsiteY10" fmla="*/ 2023853 h 2023853"/>
              <a:gd name="connsiteX11" fmla="*/ 1702841 w 2860172"/>
              <a:gd name="connsiteY11" fmla="*/ 735848 h 2023853"/>
              <a:gd name="connsiteX12" fmla="*/ 1811294 w 2860172"/>
              <a:gd name="connsiteY12" fmla="*/ 575004 h 2023853"/>
              <a:gd name="connsiteX13" fmla="*/ 1151281 w 2860172"/>
              <a:gd name="connsiteY13" fmla="*/ 506068 h 2023853"/>
              <a:gd name="connsiteX14" fmla="*/ 2640411 w 2860172"/>
              <a:gd name="connsiteY14" fmla="*/ 20803 h 2023853"/>
              <a:gd name="connsiteX15" fmla="*/ 2675299 w 2860172"/>
              <a:gd name="connsiteY15" fmla="*/ 10454 h 2023853"/>
              <a:gd name="connsiteX16" fmla="*/ 2723651 w 2860172"/>
              <a:gd name="connsiteY16" fmla="*/ 817 h 20238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860172" h="2023853">
                <a:moveTo>
                  <a:pt x="2723651" y="817"/>
                </a:moveTo>
                <a:cubicBezTo>
                  <a:pt x="2768908" y="-3349"/>
                  <a:pt x="2804496" y="8545"/>
                  <a:pt x="2826935" y="33337"/>
                </a:cubicBezTo>
                <a:cubicBezTo>
                  <a:pt x="2828146" y="33729"/>
                  <a:pt x="2828970" y="34520"/>
                  <a:pt x="2829774" y="35326"/>
                </a:cubicBezTo>
                <a:cubicBezTo>
                  <a:pt x="2860445" y="66039"/>
                  <a:pt x="2869482" y="118360"/>
                  <a:pt x="2849613" y="185007"/>
                </a:cubicBezTo>
                <a:lnTo>
                  <a:pt x="2807494" y="326285"/>
                </a:lnTo>
                <a:lnTo>
                  <a:pt x="2480152" y="1326140"/>
                </a:lnTo>
                <a:lnTo>
                  <a:pt x="2479216" y="1322755"/>
                </a:lnTo>
                <a:lnTo>
                  <a:pt x="2348905" y="1721466"/>
                </a:lnTo>
                <a:lnTo>
                  <a:pt x="2280556" y="1058272"/>
                </a:lnTo>
                <a:lnTo>
                  <a:pt x="2226338" y="1103673"/>
                </a:lnTo>
                <a:cubicBezTo>
                  <a:pt x="1323053" y="1809646"/>
                  <a:pt x="162385" y="2005519"/>
                  <a:pt x="0" y="2023853"/>
                </a:cubicBezTo>
                <a:cubicBezTo>
                  <a:pt x="722027" y="1807246"/>
                  <a:pt x="1311081" y="1275400"/>
                  <a:pt x="1702841" y="735848"/>
                </a:cubicBezTo>
                <a:lnTo>
                  <a:pt x="1811294" y="575004"/>
                </a:lnTo>
                <a:lnTo>
                  <a:pt x="1151281" y="506068"/>
                </a:lnTo>
                <a:lnTo>
                  <a:pt x="2640411" y="20803"/>
                </a:lnTo>
                <a:lnTo>
                  <a:pt x="2675299" y="10454"/>
                </a:lnTo>
                <a:cubicBezTo>
                  <a:pt x="2692405" y="5379"/>
                  <a:pt x="2708565" y="2206"/>
                  <a:pt x="2723651" y="817"/>
                </a:cubicBez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17" name="对话气泡: 圆角矩形 14"/>
          <p:cNvSpPr/>
          <p:nvPr/>
        </p:nvSpPr>
        <p:spPr>
          <a:xfrm>
            <a:off x="1529662" y="3723878"/>
            <a:ext cx="1908212" cy="576064"/>
          </a:xfrm>
          <a:prstGeom prst="wedgeRoundRectCallout">
            <a:avLst>
              <a:gd name="adj1" fmla="val 50365"/>
              <a:gd name="adj2" fmla="val 37368"/>
              <a:gd name="adj3" fmla="val 16667"/>
            </a:avLst>
          </a:prstGeom>
          <a:solidFill>
            <a:srgbClr val="CAFAFE"/>
          </a:solidFill>
          <a:ln w="25400">
            <a:noFill/>
          </a:ln>
          <a:effectLst>
            <a:softEdge rad="31750"/>
          </a:effectLst>
        </p:spPr>
        <p:style>
          <a:lnRef idx="2">
            <a:schemeClr val="accent1"/>
          </a:lnRef>
          <a:fillRef idx="1">
            <a:schemeClr val="lt1"/>
          </a:fillRef>
          <a:effectRef idx="0">
            <a:schemeClr val="accent1"/>
          </a:effectRef>
          <a:fontRef idx="minor">
            <a:schemeClr val="dk1"/>
          </a:fontRef>
        </p:style>
        <p:txBody>
          <a:bodyPr rtlCol="0" anchor="ctr"/>
          <a:lstStyle/>
          <a:p>
            <a:pPr algn="ctr"/>
            <a:r>
              <a:rPr lang="zh-CN" altLang="en-US" sz="2800" b="1" dirty="0" smtClean="0">
                <a:solidFill>
                  <a:schemeClr val="tx1"/>
                </a:solidFill>
                <a:latin typeface="楷体" panose="02010609060101010101" pitchFamily="49" charset="-122"/>
                <a:ea typeface="楷体" panose="02010609060101010101" pitchFamily="49" charset="-122"/>
                <a:sym typeface="+mn-ea"/>
              </a:rPr>
              <a:t>视死如归</a:t>
            </a:r>
            <a:endParaRPr lang="zh-CN" altLang="en-US" sz="2800" b="1" dirty="0">
              <a:solidFill>
                <a:schemeClr val="tx1"/>
              </a:solidFill>
              <a:latin typeface="楷体" panose="02010609060101010101" pitchFamily="49" charset="-122"/>
              <a:ea typeface="楷体" panose="02010609060101010101" pitchFamily="49" charset="-122"/>
              <a:sym typeface="+mn-ea"/>
            </a:endParaRPr>
          </a:p>
        </p:txBody>
      </p:sp>
      <p:sp>
        <p:nvSpPr>
          <p:cNvPr id="18" name="对话气泡: 圆角矩形 14"/>
          <p:cNvSpPr/>
          <p:nvPr/>
        </p:nvSpPr>
        <p:spPr>
          <a:xfrm>
            <a:off x="3995936" y="3731625"/>
            <a:ext cx="1908212" cy="576064"/>
          </a:xfrm>
          <a:prstGeom prst="wedgeRoundRectCallout">
            <a:avLst>
              <a:gd name="adj1" fmla="val 50365"/>
              <a:gd name="adj2" fmla="val 37368"/>
              <a:gd name="adj3" fmla="val 16667"/>
            </a:avLst>
          </a:prstGeom>
          <a:solidFill>
            <a:srgbClr val="CAFAFE"/>
          </a:solidFill>
          <a:ln w="25400">
            <a:noFill/>
          </a:ln>
          <a:effectLst>
            <a:softEdge rad="31750"/>
          </a:effectLst>
        </p:spPr>
        <p:style>
          <a:lnRef idx="2">
            <a:schemeClr val="accent1"/>
          </a:lnRef>
          <a:fillRef idx="1">
            <a:schemeClr val="lt1"/>
          </a:fillRef>
          <a:effectRef idx="0">
            <a:schemeClr val="accent1"/>
          </a:effectRef>
          <a:fontRef idx="minor">
            <a:schemeClr val="dk1"/>
          </a:fontRef>
        </p:style>
        <p:txBody>
          <a:bodyPr rtlCol="0" anchor="ctr"/>
          <a:lstStyle/>
          <a:p>
            <a:pPr algn="ctr"/>
            <a:r>
              <a:rPr lang="zh-CN" altLang="en-US" sz="2800" b="1" dirty="0" smtClean="0">
                <a:solidFill>
                  <a:schemeClr val="tx1"/>
                </a:solidFill>
                <a:latin typeface="楷体" panose="02010609060101010101" pitchFamily="49" charset="-122"/>
                <a:ea typeface="楷体" panose="02010609060101010101" pitchFamily="49" charset="-122"/>
                <a:sym typeface="+mn-ea"/>
              </a:rPr>
              <a:t>宁死不屈</a:t>
            </a:r>
            <a:endParaRPr lang="zh-CN" altLang="en-US" sz="2800" b="1" dirty="0">
              <a:solidFill>
                <a:schemeClr val="tx1"/>
              </a:solidFill>
              <a:latin typeface="楷体" panose="02010609060101010101" pitchFamily="49" charset="-122"/>
              <a:ea typeface="楷体" panose="02010609060101010101" pitchFamily="49"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500"/>
                                        <p:tgtEl>
                                          <p:spTgt spid="14"/>
                                        </p:tgtEl>
                                      </p:cBhvr>
                                    </p:animEffec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15"/>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fade">
                                      <p:cBhvr>
                                        <p:cTn id="24" dur="500"/>
                                        <p:tgtEl>
                                          <p:spTgt spid="13"/>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16"/>
                                        </p:tgtEl>
                                        <p:attrNameLst>
                                          <p:attrName>style.visibility</p:attrName>
                                        </p:attrNameLst>
                                      </p:cBhvr>
                                      <p:to>
                                        <p:strVal val="visible"/>
                                      </p:to>
                                    </p:set>
                                    <p:animEffect transition="in" filter="fade">
                                      <p:cBhvr>
                                        <p:cTn id="29" dur="500"/>
                                        <p:tgtEl>
                                          <p:spTgt spid="16"/>
                                        </p:tgtEl>
                                      </p:cBhvr>
                                    </p:animEffect>
                                  </p:childTnLst>
                                </p:cTn>
                              </p:par>
                            </p:childTnLst>
                          </p:cTn>
                        </p:par>
                      </p:childTnLst>
                    </p:cTn>
                  </p:par>
                  <p:par>
                    <p:cTn id="30" fill="hold">
                      <p:stCondLst>
                        <p:cond delay="indefinite"/>
                      </p:stCondLst>
                      <p:childTnLst>
                        <p:par>
                          <p:cTn id="31" fill="hold">
                            <p:stCondLst>
                              <p:cond delay="0"/>
                            </p:stCondLst>
                            <p:childTnLst>
                              <p:par>
                                <p:cTn id="32" presetID="1" presetClass="entr" presetSubtype="0" fill="hold" grpId="0" nodeType="clickEffect">
                                  <p:stCondLst>
                                    <p:cond delay="0"/>
                                  </p:stCondLst>
                                  <p:childTnLst>
                                    <p:set>
                                      <p:cBhvr>
                                        <p:cTn id="33" dur="1" fill="hold">
                                          <p:stCondLst>
                                            <p:cond delay="0"/>
                                          </p:stCondLst>
                                        </p:cTn>
                                        <p:tgtEl>
                                          <p:spTgt spid="17"/>
                                        </p:tgtEl>
                                        <p:attrNameLst>
                                          <p:attrName>style.visibility</p:attrName>
                                        </p:attrNameLst>
                                      </p:cBhvr>
                                      <p:to>
                                        <p:strVal val="visible"/>
                                      </p:to>
                                    </p:set>
                                  </p:childTnLst>
                                </p:cTn>
                              </p:par>
                            </p:childTnLst>
                          </p:cTn>
                        </p:par>
                      </p:childTnLst>
                    </p:cTn>
                  </p:par>
                  <p:par>
                    <p:cTn id="34" fill="hold">
                      <p:stCondLst>
                        <p:cond delay="indefinite"/>
                      </p:stCondLst>
                      <p:childTnLst>
                        <p:par>
                          <p:cTn id="35" fill="hold">
                            <p:stCondLst>
                              <p:cond delay="0"/>
                            </p:stCondLst>
                            <p:childTnLst>
                              <p:par>
                                <p:cTn id="36" presetID="1" presetClass="entr" presetSubtype="0" fill="hold" grpId="0" nodeType="clickEffect">
                                  <p:stCondLst>
                                    <p:cond delay="0"/>
                                  </p:stCondLst>
                                  <p:childTnLst>
                                    <p:set>
                                      <p:cBhvr>
                                        <p:cTn id="37"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P spid="16" grpId="0" animBg="1"/>
      <p:bldP spid="17" grpId="0" animBg="1"/>
      <p:bldP spid="18"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7"/>
          <p:cNvSpPr txBox="1"/>
          <p:nvPr/>
        </p:nvSpPr>
        <p:spPr>
          <a:xfrm>
            <a:off x="683568" y="248317"/>
            <a:ext cx="1656184" cy="646986"/>
          </a:xfrm>
          <a:prstGeom prst="roundRect">
            <a:avLst/>
          </a:prstGeom>
          <a:noFill/>
          <a:ln w="19050">
            <a:solidFill>
              <a:schemeClr val="accent3">
                <a:lumMod val="50000"/>
              </a:schemeClr>
            </a:solidFill>
          </a:ln>
        </p:spPr>
        <p:txBody>
          <a:bodyPr wrap="square" rtlCol="0">
            <a:spAutoFit/>
          </a:bodyPr>
          <a:lstStyle/>
          <a:p>
            <a:pPr lvl="0" algn="ctr"/>
            <a:r>
              <a:rPr lang="zh-CN" altLang="en-US" sz="3200" b="1" dirty="0" smtClean="0">
                <a:latin typeface="黑体" panose="02010609060101010101" pitchFamily="49" charset="-122"/>
                <a:ea typeface="黑体" panose="02010609060101010101" pitchFamily="49" charset="-122"/>
              </a:rPr>
              <a:t>读一读</a:t>
            </a:r>
            <a:endParaRPr kumimoji="0" lang="zh-CN" altLang="en-US" sz="3200" b="1" i="0" u="none" strike="noStrike" kern="1200" cap="none" spc="0" normalizeH="0" baseline="0" noProof="0" dirty="0">
              <a:ln>
                <a:noFill/>
              </a:ln>
              <a:effectLst/>
              <a:uLnTx/>
              <a:uFillTx/>
              <a:latin typeface="黑体" panose="02010609060101010101" pitchFamily="49" charset="-122"/>
              <a:ea typeface="黑体" panose="02010609060101010101" pitchFamily="49" charset="-122"/>
            </a:endParaRPr>
          </a:p>
        </p:txBody>
      </p:sp>
      <p:pic>
        <p:nvPicPr>
          <p:cNvPr id="3" name="图片 2"/>
          <p:cNvPicPr>
            <a:picLocks noChangeAspect="1"/>
          </p:cNvPicPr>
          <p:nvPr/>
        </p:nvPicPr>
        <p:blipFill>
          <a:blip r:embed="rId1"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58548" y="123236"/>
            <a:ext cx="733349" cy="936346"/>
          </a:xfrm>
          <a:prstGeom prst="rect">
            <a:avLst/>
          </a:prstGeom>
        </p:spPr>
      </p:pic>
      <p:sp>
        <p:nvSpPr>
          <p:cNvPr id="4" name="文本框 4"/>
          <p:cNvSpPr txBox="1"/>
          <p:nvPr/>
        </p:nvSpPr>
        <p:spPr>
          <a:xfrm>
            <a:off x="971600" y="1405538"/>
            <a:ext cx="7421584" cy="2308324"/>
          </a:xfrm>
          <a:prstGeom prst="rect">
            <a:avLst/>
          </a:prstGeom>
          <a:noFill/>
        </p:spPr>
        <p:txBody>
          <a:bodyPr wrap="square" rtlCol="0">
            <a:spAutoFit/>
          </a:bodyPr>
          <a:lstStyle/>
          <a:p>
            <a:pPr>
              <a:lnSpc>
                <a:spcPct val="150000"/>
              </a:lnSpc>
            </a:pPr>
            <a:r>
              <a:rPr lang="zh-CN" altLang="en-US" sz="3200" b="1" dirty="0" smtClean="0">
                <a:latin typeface="宋体" panose="02010600030101010101" pitchFamily="2" charset="-122"/>
                <a:ea typeface="宋体" panose="02010600030101010101" pitchFamily="2" charset="-122"/>
              </a:rPr>
              <a:t>    齐读第</a:t>
            </a:r>
            <a:r>
              <a:rPr lang="en-US" altLang="zh-CN" sz="3200" b="1" dirty="0" smtClean="0">
                <a:latin typeface="宋体" panose="02010600030101010101" pitchFamily="2" charset="-122"/>
                <a:ea typeface="宋体" panose="02010600030101010101" pitchFamily="2" charset="-122"/>
              </a:rPr>
              <a:t>3—9</a:t>
            </a:r>
            <a:r>
              <a:rPr lang="zh-CN" altLang="en-US" sz="3200" b="1" dirty="0" smtClean="0">
                <a:latin typeface="宋体" panose="02010600030101010101" pitchFamily="2" charset="-122"/>
                <a:ea typeface="宋体" panose="02010600030101010101" pitchFamily="2" charset="-122"/>
              </a:rPr>
              <a:t>自然段，在朗读时要注意：在坚定、果敢的语气中带着对敌人的痛恨，显示出五壮士的英勇无畏。</a:t>
            </a:r>
            <a:endParaRPr lang="zh-CN" altLang="en-US" sz="3200" b="1" dirty="0">
              <a:latin typeface="宋体" panose="02010600030101010101" pitchFamily="2" charset="-122"/>
              <a:ea typeface="宋体" panose="02010600030101010101" pitchFamily="2" charset="-122"/>
            </a:endParaRPr>
          </a:p>
        </p:txBody>
      </p:sp>
      <p:pic>
        <p:nvPicPr>
          <p:cNvPr id="5" name="Picture 2" descr="E:\本地磁盘F\全是宝贝啊\苹果、土豆等形象\8224437086c03fd917e58e58abba5f4.jpg"/>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flipH="1">
            <a:off x="1187624" y="1240845"/>
            <a:ext cx="642377" cy="891815"/>
          </a:xfrm>
          <a:prstGeom prst="rect">
            <a:avLst/>
          </a:prstGeom>
          <a:noFill/>
          <a:extLst>
            <a:ext uri="{909E8E84-426E-40DD-AFC4-6F175D3DCCD1}">
              <a14:hiddenFill xmlns:a14="http://schemas.microsoft.com/office/drawing/2010/main">
                <a:solidFill>
                  <a:srgbClr val="FFFFFF"/>
                </a:solidFill>
              </a14:hiddenFill>
            </a:ext>
          </a:extLst>
        </p:spPr>
      </p:pic>
      <p:pic>
        <p:nvPicPr>
          <p:cNvPr id="8" name="6狼牙山五壮士第3至9自然段课文朗读.mp3">
            <a:hlinkClick r:id="" action="ppaction://media"/>
          </p:cNvPr>
          <p:cNvPicPr>
            <a:picLocks noChangeAspect="1"/>
          </p:cNvPicPr>
          <p:nvPr>
            <a:audioFile r:link="rId3"/>
            <p:extLst>
              <p:ext uri="{DAA4B4D4-6D71-4841-9C94-3DE7FCFB9230}">
                <p14:media xmlns:p14="http://schemas.microsoft.com/office/powerpoint/2010/main" r:embed="rId4"/>
              </p:ext>
            </p:extLst>
          </p:nvPr>
        </p:nvPicPr>
        <p:blipFill>
          <a:blip r:embed="rId5"/>
          <a:stretch>
            <a:fillRect/>
          </a:stretch>
        </p:blipFill>
        <p:spPr>
          <a:xfrm>
            <a:off x="2555776" y="294768"/>
            <a:ext cx="609600" cy="60960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210915" fill="hold"/>
                                        <p:tgtEl>
                                          <p:spTgt spid="8"/>
                                        </p:tgtEl>
                                      </p:cBhvr>
                                    </p:cmd>
                                  </p:childTnLst>
                                </p:cTn>
                              </p:par>
                            </p:childTnLst>
                          </p:cTn>
                        </p:par>
                      </p:childTnLst>
                    </p:cTn>
                  </p:par>
                </p:childTnLst>
              </p:cTn>
              <p:nextCondLst>
                <p:cond evt="onClick" delay="0">
                  <p:tgtEl>
                    <p:spTgt spid="8"/>
                  </p:tgtEl>
                </p:cond>
              </p:nextCondLst>
            </p:seq>
            <p:audio>
              <p:cMediaNode vol="80000">
                <p:cTn id="7" fill="hold" display="0">
                  <p:stCondLst>
                    <p:cond delay="indefinite"/>
                  </p:stCondLst>
                  <p:endCondLst>
                    <p:cond evt="onStopAudio" delay="0">
                      <p:tgtEl>
                        <p:sldTgt/>
                      </p:tgtEl>
                    </p:cond>
                  </p:endCondLst>
                </p:cTn>
                <p:tgtEl>
                  <p:spTgt spid="8"/>
                </p:tgtEl>
              </p:cMediaNode>
            </p:audio>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4"/>
          <p:cNvSpPr txBox="1"/>
          <p:nvPr/>
        </p:nvSpPr>
        <p:spPr>
          <a:xfrm>
            <a:off x="1187624" y="978498"/>
            <a:ext cx="7421584" cy="1569660"/>
          </a:xfrm>
          <a:prstGeom prst="rect">
            <a:avLst/>
          </a:prstGeom>
          <a:noFill/>
        </p:spPr>
        <p:txBody>
          <a:bodyPr wrap="square" rtlCol="0">
            <a:spAutoFit/>
          </a:bodyPr>
          <a:lstStyle/>
          <a:p>
            <a:pPr>
              <a:lnSpc>
                <a:spcPct val="150000"/>
              </a:lnSpc>
            </a:pPr>
            <a:r>
              <a:rPr lang="zh-CN" altLang="en-US" sz="3200" b="1" dirty="0" smtClean="0">
                <a:latin typeface="宋体" panose="02010600030101010101" pitchFamily="2" charset="-122"/>
                <a:ea typeface="宋体" panose="02010600030101010101" pitchFamily="2" charset="-122"/>
              </a:rPr>
              <a:t>    默读“英勇跳崖”部分，思考该部分运用点面结合写法的好处。</a:t>
            </a:r>
            <a:endParaRPr lang="zh-CN" altLang="en-US" sz="3200" b="1" dirty="0">
              <a:latin typeface="宋体" panose="02010600030101010101" pitchFamily="2" charset="-122"/>
              <a:ea typeface="宋体" panose="02010600030101010101" pitchFamily="2" charset="-122"/>
            </a:endParaRPr>
          </a:p>
        </p:txBody>
      </p:sp>
      <p:pic>
        <p:nvPicPr>
          <p:cNvPr id="3" name="Picture 2" descr="E:\本地磁盘F\全是宝贝啊\苹果、土豆等形象\8224437086c03fd917e58e58abba5f4.jpg"/>
          <p:cNvPicPr>
            <a:picLocks noChangeAspect="1" noChangeArrowheads="1"/>
          </p:cNvPicPr>
          <p:nvPr/>
        </p:nvPicPr>
        <p:blipFill>
          <a:blip r:embed="rId1"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flipH="1">
            <a:off x="1403648" y="813805"/>
            <a:ext cx="642377" cy="89181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4"/>
          <p:cNvSpPr txBox="1"/>
          <p:nvPr/>
        </p:nvSpPr>
        <p:spPr>
          <a:xfrm>
            <a:off x="1043608" y="1526957"/>
            <a:ext cx="7421584" cy="1569660"/>
          </a:xfrm>
          <a:prstGeom prst="rect">
            <a:avLst/>
          </a:prstGeom>
          <a:noFill/>
        </p:spPr>
        <p:txBody>
          <a:bodyPr wrap="square" rtlCol="0">
            <a:spAutoFit/>
          </a:bodyPr>
          <a:lstStyle/>
          <a:p>
            <a:pPr>
              <a:lnSpc>
                <a:spcPct val="150000"/>
              </a:lnSpc>
            </a:pPr>
            <a:r>
              <a:rPr lang="zh-CN" altLang="en-US" sz="3200" b="1" dirty="0" smtClean="0">
                <a:latin typeface="宋体" panose="02010600030101010101" pitchFamily="2" charset="-122"/>
                <a:ea typeface="宋体" panose="02010600030101010101" pitchFamily="2" charset="-122"/>
              </a:rPr>
              <a:t>    </a:t>
            </a:r>
            <a:r>
              <a:rPr lang="zh-CN" altLang="en-US" sz="3200" b="1" dirty="0">
                <a:latin typeface="宋体" panose="02010600030101010101" pitchFamily="2" charset="-122"/>
                <a:ea typeface="宋体" panose="02010600030101010101" pitchFamily="2" charset="-122"/>
              </a:rPr>
              <a:t>快速</a:t>
            </a:r>
            <a:r>
              <a:rPr lang="zh-CN" altLang="en-US" sz="3200" b="1" dirty="0" smtClean="0">
                <a:latin typeface="宋体" panose="02010600030101010101" pitchFamily="2" charset="-122"/>
                <a:ea typeface="宋体" panose="02010600030101010101" pitchFamily="2" charset="-122"/>
              </a:rPr>
              <a:t>读课文，读准字音，读通句子。说出五位壮士的名字。</a:t>
            </a:r>
            <a:endParaRPr lang="zh-CN" altLang="en-US" sz="3200" b="1" dirty="0">
              <a:latin typeface="宋体" panose="02010600030101010101" pitchFamily="2" charset="-122"/>
              <a:ea typeface="宋体" panose="02010600030101010101" pitchFamily="2" charset="-122"/>
            </a:endParaRPr>
          </a:p>
        </p:txBody>
      </p:sp>
      <p:pic>
        <p:nvPicPr>
          <p:cNvPr id="6" name="Picture 2" descr="E:\本地磁盘F\全是宝贝啊\苹果、土豆等形象\8224437086c03fd917e58e58abba5f4.jpg"/>
          <p:cNvPicPr>
            <a:picLocks noChangeAspect="1" noChangeArrowheads="1"/>
          </p:cNvPicPr>
          <p:nvPr/>
        </p:nvPicPr>
        <p:blipFill>
          <a:blip r:embed="rId1"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flipH="1">
            <a:off x="1195044" y="1347614"/>
            <a:ext cx="642377" cy="891815"/>
          </a:xfrm>
          <a:prstGeom prst="rect">
            <a:avLst/>
          </a:prstGeom>
          <a:noFill/>
          <a:extLst>
            <a:ext uri="{909E8E84-426E-40DD-AFC4-6F175D3DCCD1}">
              <a14:hiddenFill xmlns:a14="http://schemas.microsoft.com/office/drawing/2010/main">
                <a:solidFill>
                  <a:srgbClr val="FFFFFF"/>
                </a:solidFill>
              </a14:hiddenFill>
            </a:ext>
          </a:extLst>
        </p:spPr>
      </p:pic>
      <p:grpSp>
        <p:nvGrpSpPr>
          <p:cNvPr id="8" name="组合 7"/>
          <p:cNvGrpSpPr/>
          <p:nvPr/>
        </p:nvGrpSpPr>
        <p:grpSpPr>
          <a:xfrm>
            <a:off x="1189687" y="3478128"/>
            <a:ext cx="1270000" cy="605790"/>
            <a:chOff x="1911" y="4034"/>
            <a:chExt cx="2001" cy="954"/>
          </a:xfrm>
        </p:grpSpPr>
        <p:sp>
          <p:nvSpPr>
            <p:cNvPr id="9" name="圆角矩形 8"/>
            <p:cNvSpPr/>
            <p:nvPr/>
          </p:nvSpPr>
          <p:spPr>
            <a:xfrm>
              <a:off x="1911" y="4034"/>
              <a:ext cx="2001" cy="954"/>
            </a:xfrm>
            <a:prstGeom prst="roundRect">
              <a:avLst/>
            </a:prstGeom>
          </p:spPr>
          <p:style>
            <a:lnRef idx="1">
              <a:schemeClr val="accent6"/>
            </a:lnRef>
            <a:fillRef idx="2">
              <a:schemeClr val="accent6"/>
            </a:fillRef>
            <a:effectRef idx="1">
              <a:schemeClr val="accent6"/>
            </a:effectRef>
            <a:fontRef idx="minor">
              <a:schemeClr val="dk1"/>
            </a:fontRef>
          </p:style>
          <p:txBody>
            <a:bodyPr rtlCol="0" anchor="ctr"/>
            <a:lstStyle/>
            <a:p>
              <a:endParaRPr lang="zh-CN" altLang="en-US" sz="2400" dirty="0">
                <a:solidFill>
                  <a:srgbClr val="FF0000"/>
                </a:solidFill>
                <a:latin typeface="华文楷体" panose="02010600040101010101" pitchFamily="2" charset="-122"/>
                <a:ea typeface="华文楷体" panose="02010600040101010101" pitchFamily="2" charset="-122"/>
              </a:endParaRPr>
            </a:p>
          </p:txBody>
        </p:sp>
        <p:sp>
          <p:nvSpPr>
            <p:cNvPr id="10" name="矩形 9"/>
            <p:cNvSpPr/>
            <p:nvPr/>
          </p:nvSpPr>
          <p:spPr>
            <a:xfrm>
              <a:off x="1912" y="4096"/>
              <a:ext cx="1987" cy="824"/>
            </a:xfrm>
            <a:prstGeom prst="rect">
              <a:avLst/>
            </a:prstGeom>
          </p:spPr>
          <p:txBody>
            <a:bodyPr wrap="none" anchor="ctr">
              <a:spAutoFit/>
            </a:bodyPr>
            <a:lstStyle/>
            <a:p>
              <a:r>
                <a:rPr lang="zh-CN" altLang="en-US" sz="2800" b="1" dirty="0">
                  <a:solidFill>
                    <a:srgbClr val="FF0000"/>
                  </a:solidFill>
                  <a:latin typeface="楷体" panose="02010609060101010101" pitchFamily="49" charset="-122"/>
                  <a:ea typeface="楷体" panose="02010609060101010101" pitchFamily="49" charset="-122"/>
                </a:rPr>
                <a:t>马宝玉</a:t>
              </a:r>
              <a:endParaRPr lang="zh-CN" altLang="en-US" sz="2800" b="1" dirty="0">
                <a:solidFill>
                  <a:srgbClr val="FF0000"/>
                </a:solidFill>
                <a:latin typeface="楷体" panose="02010609060101010101" pitchFamily="49" charset="-122"/>
                <a:ea typeface="楷体" panose="02010609060101010101" pitchFamily="49" charset="-122"/>
              </a:endParaRPr>
            </a:p>
          </p:txBody>
        </p:sp>
      </p:grpSp>
      <p:grpSp>
        <p:nvGrpSpPr>
          <p:cNvPr id="11" name="组合 10"/>
          <p:cNvGrpSpPr/>
          <p:nvPr/>
        </p:nvGrpSpPr>
        <p:grpSpPr>
          <a:xfrm>
            <a:off x="2547317" y="3478128"/>
            <a:ext cx="1291590" cy="605790"/>
            <a:chOff x="4162" y="4099"/>
            <a:chExt cx="2034" cy="954"/>
          </a:xfrm>
        </p:grpSpPr>
        <p:sp>
          <p:nvSpPr>
            <p:cNvPr id="12" name="圆角矩形 11"/>
            <p:cNvSpPr/>
            <p:nvPr/>
          </p:nvSpPr>
          <p:spPr>
            <a:xfrm>
              <a:off x="4196" y="4099"/>
              <a:ext cx="2001" cy="954"/>
            </a:xfrm>
            <a:prstGeom prst="roundRect">
              <a:avLst/>
            </a:prstGeom>
          </p:spPr>
          <p:style>
            <a:lnRef idx="1">
              <a:schemeClr val="accent6"/>
            </a:lnRef>
            <a:fillRef idx="2">
              <a:schemeClr val="accent6"/>
            </a:fillRef>
            <a:effectRef idx="1">
              <a:schemeClr val="accent6"/>
            </a:effectRef>
            <a:fontRef idx="minor">
              <a:schemeClr val="dk1"/>
            </a:fontRef>
          </p:style>
          <p:txBody>
            <a:bodyPr rtlCol="0" anchor="ctr"/>
            <a:lstStyle/>
            <a:p>
              <a:endParaRPr lang="zh-CN" altLang="en-US" sz="2400" dirty="0">
                <a:solidFill>
                  <a:srgbClr val="FF0000"/>
                </a:solidFill>
                <a:latin typeface="华文楷体" panose="02010600040101010101" pitchFamily="2" charset="-122"/>
                <a:ea typeface="华文楷体" panose="02010600040101010101" pitchFamily="2" charset="-122"/>
              </a:endParaRPr>
            </a:p>
          </p:txBody>
        </p:sp>
        <p:sp>
          <p:nvSpPr>
            <p:cNvPr id="13" name="矩形 12"/>
            <p:cNvSpPr/>
            <p:nvPr/>
          </p:nvSpPr>
          <p:spPr>
            <a:xfrm>
              <a:off x="4162" y="4164"/>
              <a:ext cx="1987" cy="824"/>
            </a:xfrm>
            <a:prstGeom prst="rect">
              <a:avLst/>
            </a:prstGeom>
          </p:spPr>
          <p:txBody>
            <a:bodyPr wrap="none" anchor="ctr">
              <a:spAutoFit/>
            </a:bodyPr>
            <a:lstStyle/>
            <a:p>
              <a:r>
                <a:rPr lang="zh-CN" altLang="en-US" sz="2800" b="1" dirty="0">
                  <a:solidFill>
                    <a:srgbClr val="FF0000"/>
                  </a:solidFill>
                  <a:latin typeface="楷体" panose="02010609060101010101" pitchFamily="49" charset="-122"/>
                  <a:ea typeface="楷体" panose="02010609060101010101" pitchFamily="49" charset="-122"/>
                </a:rPr>
                <a:t>葛振林</a:t>
              </a:r>
              <a:endParaRPr lang="zh-CN" altLang="en-US" sz="2800" b="1" dirty="0">
                <a:solidFill>
                  <a:srgbClr val="FF0000"/>
                </a:solidFill>
                <a:latin typeface="楷体" panose="02010609060101010101" pitchFamily="49" charset="-122"/>
                <a:ea typeface="楷体" panose="02010609060101010101" pitchFamily="49" charset="-122"/>
              </a:endParaRPr>
            </a:p>
          </p:txBody>
        </p:sp>
      </p:grpSp>
      <p:grpSp>
        <p:nvGrpSpPr>
          <p:cNvPr id="14" name="组合 13"/>
          <p:cNvGrpSpPr/>
          <p:nvPr/>
        </p:nvGrpSpPr>
        <p:grpSpPr>
          <a:xfrm>
            <a:off x="3976067" y="3478128"/>
            <a:ext cx="1270000" cy="605790"/>
            <a:chOff x="6299" y="4099"/>
            <a:chExt cx="2000" cy="954"/>
          </a:xfrm>
        </p:grpSpPr>
        <p:sp>
          <p:nvSpPr>
            <p:cNvPr id="15" name="圆角矩形 14"/>
            <p:cNvSpPr/>
            <p:nvPr/>
          </p:nvSpPr>
          <p:spPr>
            <a:xfrm>
              <a:off x="6299" y="4099"/>
              <a:ext cx="2001" cy="954"/>
            </a:xfrm>
            <a:prstGeom prst="roundRect">
              <a:avLst/>
            </a:prstGeom>
          </p:spPr>
          <p:style>
            <a:lnRef idx="1">
              <a:schemeClr val="accent6"/>
            </a:lnRef>
            <a:fillRef idx="2">
              <a:schemeClr val="accent6"/>
            </a:fillRef>
            <a:effectRef idx="1">
              <a:schemeClr val="accent6"/>
            </a:effectRef>
            <a:fontRef idx="minor">
              <a:schemeClr val="dk1"/>
            </a:fontRef>
          </p:style>
          <p:txBody>
            <a:bodyPr rtlCol="0" anchor="ctr"/>
            <a:lstStyle/>
            <a:p>
              <a:endParaRPr lang="zh-CN" altLang="en-US" sz="2400" dirty="0">
                <a:solidFill>
                  <a:srgbClr val="FF0000"/>
                </a:solidFill>
                <a:latin typeface="华文楷体" panose="02010600040101010101" pitchFamily="2" charset="-122"/>
                <a:ea typeface="华文楷体" panose="02010600040101010101" pitchFamily="2" charset="-122"/>
              </a:endParaRPr>
            </a:p>
          </p:txBody>
        </p:sp>
        <p:sp>
          <p:nvSpPr>
            <p:cNvPr id="16" name="矩形 15"/>
            <p:cNvSpPr/>
            <p:nvPr/>
          </p:nvSpPr>
          <p:spPr>
            <a:xfrm>
              <a:off x="6299" y="4164"/>
              <a:ext cx="1987" cy="824"/>
            </a:xfrm>
            <a:prstGeom prst="rect">
              <a:avLst/>
            </a:prstGeom>
          </p:spPr>
          <p:txBody>
            <a:bodyPr wrap="none" anchor="ctr">
              <a:spAutoFit/>
            </a:bodyPr>
            <a:lstStyle/>
            <a:p>
              <a:r>
                <a:rPr lang="zh-CN" altLang="en-US" sz="2800" b="1" dirty="0">
                  <a:solidFill>
                    <a:srgbClr val="FF0000"/>
                  </a:solidFill>
                  <a:latin typeface="楷体" panose="02010609060101010101" pitchFamily="49" charset="-122"/>
                  <a:ea typeface="楷体" panose="02010609060101010101" pitchFamily="49" charset="-122"/>
                </a:rPr>
                <a:t>宋学义</a:t>
              </a:r>
              <a:endParaRPr lang="zh-CN" altLang="en-US" sz="2800" b="1" dirty="0">
                <a:solidFill>
                  <a:srgbClr val="FF0000"/>
                </a:solidFill>
                <a:latin typeface="楷体" panose="02010609060101010101" pitchFamily="49" charset="-122"/>
                <a:ea typeface="楷体" panose="02010609060101010101" pitchFamily="49" charset="-122"/>
              </a:endParaRPr>
            </a:p>
          </p:txBody>
        </p:sp>
      </p:grpSp>
      <p:grpSp>
        <p:nvGrpSpPr>
          <p:cNvPr id="17" name="组合 16"/>
          <p:cNvGrpSpPr/>
          <p:nvPr/>
        </p:nvGrpSpPr>
        <p:grpSpPr>
          <a:xfrm>
            <a:off x="5401642" y="3478128"/>
            <a:ext cx="1270000" cy="605790"/>
            <a:chOff x="8544" y="4099"/>
            <a:chExt cx="2000" cy="954"/>
          </a:xfrm>
        </p:grpSpPr>
        <p:sp>
          <p:nvSpPr>
            <p:cNvPr id="18" name="圆角矩形 17"/>
            <p:cNvSpPr/>
            <p:nvPr/>
          </p:nvSpPr>
          <p:spPr>
            <a:xfrm>
              <a:off x="8544" y="4099"/>
              <a:ext cx="2001" cy="954"/>
            </a:xfrm>
            <a:prstGeom prst="roundRect">
              <a:avLst/>
            </a:prstGeom>
          </p:spPr>
          <p:style>
            <a:lnRef idx="1">
              <a:schemeClr val="accent6"/>
            </a:lnRef>
            <a:fillRef idx="2">
              <a:schemeClr val="accent6"/>
            </a:fillRef>
            <a:effectRef idx="1">
              <a:schemeClr val="accent6"/>
            </a:effectRef>
            <a:fontRef idx="minor">
              <a:schemeClr val="dk1"/>
            </a:fontRef>
          </p:style>
          <p:txBody>
            <a:bodyPr rtlCol="0" anchor="ctr"/>
            <a:lstStyle/>
            <a:p>
              <a:endParaRPr lang="zh-CN" altLang="en-US" sz="2400" dirty="0">
                <a:solidFill>
                  <a:srgbClr val="FF0000"/>
                </a:solidFill>
                <a:latin typeface="华文楷体" panose="02010600040101010101" pitchFamily="2" charset="-122"/>
                <a:ea typeface="华文楷体" panose="02010600040101010101" pitchFamily="2" charset="-122"/>
              </a:endParaRPr>
            </a:p>
          </p:txBody>
        </p:sp>
        <p:sp>
          <p:nvSpPr>
            <p:cNvPr id="19" name="矩形 18"/>
            <p:cNvSpPr/>
            <p:nvPr/>
          </p:nvSpPr>
          <p:spPr>
            <a:xfrm>
              <a:off x="8550" y="4164"/>
              <a:ext cx="1995" cy="824"/>
            </a:xfrm>
            <a:prstGeom prst="rect">
              <a:avLst/>
            </a:prstGeom>
          </p:spPr>
          <p:txBody>
            <a:bodyPr wrap="none" anchor="ctr">
              <a:spAutoFit/>
            </a:bodyPr>
            <a:lstStyle/>
            <a:p>
              <a:r>
                <a:rPr lang="zh-CN" altLang="en-US" sz="2800" b="1" dirty="0">
                  <a:solidFill>
                    <a:srgbClr val="FF0000"/>
                  </a:solidFill>
                  <a:latin typeface="楷体" panose="02010609060101010101" pitchFamily="49" charset="-122"/>
                  <a:ea typeface="楷体" panose="02010609060101010101" pitchFamily="49" charset="-122"/>
                </a:rPr>
                <a:t>胡德林</a:t>
              </a:r>
              <a:endParaRPr lang="zh-CN" altLang="en-US" sz="2800" b="1" dirty="0">
                <a:solidFill>
                  <a:srgbClr val="FF0000"/>
                </a:solidFill>
                <a:latin typeface="楷体" panose="02010609060101010101" pitchFamily="49" charset="-122"/>
                <a:ea typeface="楷体" panose="02010609060101010101" pitchFamily="49" charset="-122"/>
              </a:endParaRPr>
            </a:p>
          </p:txBody>
        </p:sp>
      </p:grpSp>
      <p:grpSp>
        <p:nvGrpSpPr>
          <p:cNvPr id="20" name="组合 19"/>
          <p:cNvGrpSpPr/>
          <p:nvPr/>
        </p:nvGrpSpPr>
        <p:grpSpPr>
          <a:xfrm>
            <a:off x="6830392" y="3478128"/>
            <a:ext cx="1270000" cy="605790"/>
            <a:chOff x="10794" y="4099"/>
            <a:chExt cx="2000" cy="954"/>
          </a:xfrm>
        </p:grpSpPr>
        <p:sp>
          <p:nvSpPr>
            <p:cNvPr id="21" name="圆角矩形 20"/>
            <p:cNvSpPr/>
            <p:nvPr/>
          </p:nvSpPr>
          <p:spPr>
            <a:xfrm>
              <a:off x="10794" y="4099"/>
              <a:ext cx="2001" cy="954"/>
            </a:xfrm>
            <a:prstGeom prst="roundRect">
              <a:avLst/>
            </a:prstGeom>
          </p:spPr>
          <p:style>
            <a:lnRef idx="1">
              <a:schemeClr val="accent6"/>
            </a:lnRef>
            <a:fillRef idx="2">
              <a:schemeClr val="accent6"/>
            </a:fillRef>
            <a:effectRef idx="1">
              <a:schemeClr val="accent6"/>
            </a:effectRef>
            <a:fontRef idx="minor">
              <a:schemeClr val="dk1"/>
            </a:fontRef>
          </p:style>
          <p:txBody>
            <a:bodyPr rtlCol="0" anchor="ctr"/>
            <a:lstStyle/>
            <a:p>
              <a:endParaRPr lang="zh-CN" altLang="en-US" sz="2400" dirty="0">
                <a:solidFill>
                  <a:srgbClr val="FF0000"/>
                </a:solidFill>
                <a:latin typeface="华文楷体" panose="02010600040101010101" pitchFamily="2" charset="-122"/>
                <a:ea typeface="华文楷体" panose="02010600040101010101" pitchFamily="2" charset="-122"/>
              </a:endParaRPr>
            </a:p>
          </p:txBody>
        </p:sp>
        <p:sp>
          <p:nvSpPr>
            <p:cNvPr id="22" name="矩形 21"/>
            <p:cNvSpPr/>
            <p:nvPr/>
          </p:nvSpPr>
          <p:spPr>
            <a:xfrm>
              <a:off x="10800" y="4164"/>
              <a:ext cx="1995" cy="824"/>
            </a:xfrm>
            <a:prstGeom prst="rect">
              <a:avLst/>
            </a:prstGeom>
          </p:spPr>
          <p:txBody>
            <a:bodyPr wrap="none" anchor="ctr">
              <a:spAutoFit/>
            </a:bodyPr>
            <a:lstStyle/>
            <a:p>
              <a:r>
                <a:rPr lang="zh-CN" altLang="en-US" sz="2800" b="1" dirty="0">
                  <a:solidFill>
                    <a:srgbClr val="FF0000"/>
                  </a:solidFill>
                  <a:latin typeface="楷体" panose="02010609060101010101" pitchFamily="49" charset="-122"/>
                  <a:ea typeface="楷体" panose="02010609060101010101" pitchFamily="49" charset="-122"/>
                </a:rPr>
                <a:t>胡福才</a:t>
              </a:r>
              <a:endParaRPr lang="zh-CN" altLang="en-US" dirty="0">
                <a:solidFill>
                  <a:prstClr val="black"/>
                </a:solidFill>
              </a:endParaRPr>
            </a:p>
          </p:txBody>
        </p:sp>
      </p:grpSp>
      <p:pic>
        <p:nvPicPr>
          <p:cNvPr id="25" name="图片 24"/>
          <p:cNvPicPr>
            <a:picLocks noChangeAspect="1"/>
          </p:cNvPicPr>
          <p:nvPr/>
        </p:nvPicPr>
        <p:blipFill>
          <a:blip r:embed="rId2"/>
          <a:stretch>
            <a:fillRect/>
          </a:stretch>
        </p:blipFill>
        <p:spPr>
          <a:xfrm>
            <a:off x="645937" y="383823"/>
            <a:ext cx="2269879" cy="693151"/>
          </a:xfrm>
          <a:prstGeom prst="rect">
            <a:avLst/>
          </a:prstGeom>
        </p:spPr>
      </p:pic>
      <p:sp>
        <p:nvSpPr>
          <p:cNvPr id="26" name="文本框 14">
            <a:hlinkClick r:id="rId3" action="ppaction://hlinkfile"/>
          </p:cNvPr>
          <p:cNvSpPr txBox="1"/>
          <p:nvPr/>
        </p:nvSpPr>
        <p:spPr>
          <a:xfrm>
            <a:off x="864933" y="364326"/>
            <a:ext cx="2122891" cy="623248"/>
          </a:xfrm>
          <a:prstGeom prst="rect">
            <a:avLst/>
          </a:prstGeom>
          <a:noFill/>
        </p:spPr>
        <p:txBody>
          <a:bodyPr wrap="square" lIns="68580" tIns="34290" rIns="68580" bIns="34290" rtlCol="0">
            <a:spAutoFit/>
          </a:bodyPr>
          <a:lstStyle/>
          <a:p>
            <a:r>
              <a:rPr lang="zh-CN" altLang="en-US" sz="3600" b="1" dirty="0">
                <a:latin typeface="黑体" panose="02010609060101010101" pitchFamily="49" charset="-122"/>
                <a:ea typeface="黑体" panose="02010609060101010101" pitchFamily="49" charset="-122"/>
              </a:rPr>
              <a:t>初读课文</a:t>
            </a:r>
            <a:endParaRPr lang="zh-CN" altLang="en-US" sz="3600" b="1" dirty="0">
              <a:latin typeface="黑体" panose="02010609060101010101" pitchFamily="49" charset="-122"/>
              <a:ea typeface="黑体" panose="02010609060101010101" pitchFamily="49" charset="-122"/>
            </a:endParaRPr>
          </a:p>
        </p:txBody>
      </p:sp>
      <p:pic>
        <p:nvPicPr>
          <p:cNvPr id="27" name="图片 2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95536" y="392293"/>
            <a:ext cx="443315" cy="551442"/>
          </a:xfrm>
          <a:prstGeom prst="rect">
            <a:avLst/>
          </a:prstGeom>
        </p:spPr>
      </p:pic>
      <p:sp>
        <p:nvSpPr>
          <p:cNvPr id="23" name="文本框 14"/>
          <p:cNvSpPr txBox="1"/>
          <p:nvPr/>
        </p:nvSpPr>
        <p:spPr>
          <a:xfrm>
            <a:off x="3573132" y="768801"/>
            <a:ext cx="1093515" cy="561692"/>
          </a:xfrm>
          <a:prstGeom prst="rect">
            <a:avLst/>
          </a:prstGeom>
          <a:noFill/>
        </p:spPr>
        <p:txBody>
          <a:bodyPr wrap="square" lIns="68580" tIns="34290" rIns="68580" bIns="34290" rtlCol="0">
            <a:spAutoFit/>
          </a:bodyPr>
          <a:lstStyle/>
          <a:p>
            <a:r>
              <a:rPr lang="zh-CN" altLang="en-US" sz="1600" b="1" dirty="0">
                <a:latin typeface="Kaiti SC" panose="02010600040101010101" pitchFamily="2" charset="-122"/>
                <a:ea typeface="Kaiti SC" panose="02010600040101010101" pitchFamily="2" charset="-122"/>
              </a:rPr>
              <a:t>点击图标</a:t>
            </a:r>
            <a:r>
              <a:rPr lang="zh-CN" altLang="en-US" sz="1600" b="1" dirty="0" smtClean="0">
                <a:latin typeface="Kaiti SC" panose="02010600040101010101" pitchFamily="2" charset="-122"/>
                <a:ea typeface="Kaiti SC" panose="02010600040101010101" pitchFamily="2" charset="-122"/>
              </a:rPr>
              <a:t>，</a:t>
            </a:r>
            <a:endParaRPr lang="en-US" altLang="zh-CN" sz="1600" b="1" dirty="0" smtClean="0">
              <a:latin typeface="Kaiti SC" panose="02010600040101010101" pitchFamily="2" charset="-122"/>
              <a:ea typeface="Kaiti SC" panose="02010600040101010101" pitchFamily="2" charset="-122"/>
            </a:endParaRPr>
          </a:p>
          <a:p>
            <a:r>
              <a:rPr lang="zh-CN" altLang="en-US" sz="1600" b="1" dirty="0" smtClean="0">
                <a:latin typeface="Kaiti SC" panose="02010600040101010101" pitchFamily="2" charset="-122"/>
                <a:ea typeface="Kaiti SC" panose="02010600040101010101" pitchFamily="2" charset="-122"/>
              </a:rPr>
              <a:t>听</a:t>
            </a:r>
            <a:r>
              <a:rPr lang="zh-CN" altLang="en-US" sz="1600" b="1" dirty="0">
                <a:latin typeface="Kaiti SC" panose="02010600040101010101" pitchFamily="2" charset="-122"/>
                <a:ea typeface="Kaiti SC" panose="02010600040101010101" pitchFamily="2" charset="-122"/>
              </a:rPr>
              <a:t>范读</a:t>
            </a:r>
            <a:endParaRPr lang="zh-CN" altLang="en-US" sz="1600" b="1" dirty="0">
              <a:latin typeface="Kaiti SC" panose="02010600040101010101" pitchFamily="2" charset="-122"/>
              <a:ea typeface="Kaiti SC" panose="02010600040101010101" pitchFamily="2" charset="-122"/>
            </a:endParaRPr>
          </a:p>
        </p:txBody>
      </p:sp>
      <p:pic>
        <p:nvPicPr>
          <p:cNvPr id="24" name="图片 2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20906040">
            <a:off x="2629444" y="387781"/>
            <a:ext cx="1059582" cy="1059582"/>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11"/>
                                        </p:tgtEl>
                                        <p:attrNameLst>
                                          <p:attrName>style.visibility</p:attrName>
                                        </p:attrNameLst>
                                      </p:cBhvr>
                                      <p:to>
                                        <p:strVal val="visible"/>
                                      </p:to>
                                    </p:set>
                                    <p:anim calcmode="lin" valueType="num">
                                      <p:cBhvr>
                                        <p:cTn id="14" dur="500" fill="hold"/>
                                        <p:tgtEl>
                                          <p:spTgt spid="11"/>
                                        </p:tgtEl>
                                        <p:attrNameLst>
                                          <p:attrName>ppt_w</p:attrName>
                                        </p:attrNameLst>
                                      </p:cBhvr>
                                      <p:tavLst>
                                        <p:tav tm="0">
                                          <p:val>
                                            <p:fltVal val="0"/>
                                          </p:val>
                                        </p:tav>
                                        <p:tav tm="100000">
                                          <p:val>
                                            <p:strVal val="#ppt_w"/>
                                          </p:val>
                                        </p:tav>
                                      </p:tavLst>
                                    </p:anim>
                                    <p:anim calcmode="lin" valueType="num">
                                      <p:cBhvr>
                                        <p:cTn id="15" dur="500" fill="hold"/>
                                        <p:tgtEl>
                                          <p:spTgt spid="11"/>
                                        </p:tgtEl>
                                        <p:attrNameLst>
                                          <p:attrName>ppt_h</p:attrName>
                                        </p:attrNameLst>
                                      </p:cBhvr>
                                      <p:tavLst>
                                        <p:tav tm="0">
                                          <p:val>
                                            <p:fltVal val="0"/>
                                          </p:val>
                                        </p:tav>
                                        <p:tav tm="100000">
                                          <p:val>
                                            <p:strVal val="#ppt_h"/>
                                          </p:val>
                                        </p:tav>
                                      </p:tavLst>
                                    </p:anim>
                                    <p:animEffect transition="in" filter="fade">
                                      <p:cBhvr>
                                        <p:cTn id="16" dur="500"/>
                                        <p:tgtEl>
                                          <p:spTgt spid="11"/>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nodeType="clickEffect">
                                  <p:stCondLst>
                                    <p:cond delay="0"/>
                                  </p:stCondLst>
                                  <p:childTnLst>
                                    <p:set>
                                      <p:cBhvr>
                                        <p:cTn id="20" dur="1" fill="hold">
                                          <p:stCondLst>
                                            <p:cond delay="0"/>
                                          </p:stCondLst>
                                        </p:cTn>
                                        <p:tgtEl>
                                          <p:spTgt spid="14"/>
                                        </p:tgtEl>
                                        <p:attrNameLst>
                                          <p:attrName>style.visibility</p:attrName>
                                        </p:attrNameLst>
                                      </p:cBhvr>
                                      <p:to>
                                        <p:strVal val="visible"/>
                                      </p:to>
                                    </p:set>
                                    <p:anim calcmode="lin" valueType="num">
                                      <p:cBhvr>
                                        <p:cTn id="21" dur="500" fill="hold"/>
                                        <p:tgtEl>
                                          <p:spTgt spid="14"/>
                                        </p:tgtEl>
                                        <p:attrNameLst>
                                          <p:attrName>ppt_w</p:attrName>
                                        </p:attrNameLst>
                                      </p:cBhvr>
                                      <p:tavLst>
                                        <p:tav tm="0">
                                          <p:val>
                                            <p:fltVal val="0"/>
                                          </p:val>
                                        </p:tav>
                                        <p:tav tm="100000">
                                          <p:val>
                                            <p:strVal val="#ppt_w"/>
                                          </p:val>
                                        </p:tav>
                                      </p:tavLst>
                                    </p:anim>
                                    <p:anim calcmode="lin" valueType="num">
                                      <p:cBhvr>
                                        <p:cTn id="22" dur="500" fill="hold"/>
                                        <p:tgtEl>
                                          <p:spTgt spid="14"/>
                                        </p:tgtEl>
                                        <p:attrNameLst>
                                          <p:attrName>ppt_h</p:attrName>
                                        </p:attrNameLst>
                                      </p:cBhvr>
                                      <p:tavLst>
                                        <p:tav tm="0">
                                          <p:val>
                                            <p:fltVal val="0"/>
                                          </p:val>
                                        </p:tav>
                                        <p:tav tm="100000">
                                          <p:val>
                                            <p:strVal val="#ppt_h"/>
                                          </p:val>
                                        </p:tav>
                                      </p:tavLst>
                                    </p:anim>
                                    <p:animEffect transition="in" filter="fade">
                                      <p:cBhvr>
                                        <p:cTn id="23" dur="500"/>
                                        <p:tgtEl>
                                          <p:spTgt spid="14"/>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ntr" presetSubtype="16" fill="hold" nodeType="clickEffect">
                                  <p:stCondLst>
                                    <p:cond delay="0"/>
                                  </p:stCondLst>
                                  <p:childTnLst>
                                    <p:set>
                                      <p:cBhvr>
                                        <p:cTn id="27" dur="1" fill="hold">
                                          <p:stCondLst>
                                            <p:cond delay="0"/>
                                          </p:stCondLst>
                                        </p:cTn>
                                        <p:tgtEl>
                                          <p:spTgt spid="17"/>
                                        </p:tgtEl>
                                        <p:attrNameLst>
                                          <p:attrName>style.visibility</p:attrName>
                                        </p:attrNameLst>
                                      </p:cBhvr>
                                      <p:to>
                                        <p:strVal val="visible"/>
                                      </p:to>
                                    </p:set>
                                    <p:anim calcmode="lin" valueType="num">
                                      <p:cBhvr>
                                        <p:cTn id="28" dur="500" fill="hold"/>
                                        <p:tgtEl>
                                          <p:spTgt spid="17"/>
                                        </p:tgtEl>
                                        <p:attrNameLst>
                                          <p:attrName>ppt_w</p:attrName>
                                        </p:attrNameLst>
                                      </p:cBhvr>
                                      <p:tavLst>
                                        <p:tav tm="0">
                                          <p:val>
                                            <p:fltVal val="0"/>
                                          </p:val>
                                        </p:tav>
                                        <p:tav tm="100000">
                                          <p:val>
                                            <p:strVal val="#ppt_w"/>
                                          </p:val>
                                        </p:tav>
                                      </p:tavLst>
                                    </p:anim>
                                    <p:anim calcmode="lin" valueType="num">
                                      <p:cBhvr>
                                        <p:cTn id="29" dur="500" fill="hold"/>
                                        <p:tgtEl>
                                          <p:spTgt spid="17"/>
                                        </p:tgtEl>
                                        <p:attrNameLst>
                                          <p:attrName>ppt_h</p:attrName>
                                        </p:attrNameLst>
                                      </p:cBhvr>
                                      <p:tavLst>
                                        <p:tav tm="0">
                                          <p:val>
                                            <p:fltVal val="0"/>
                                          </p:val>
                                        </p:tav>
                                        <p:tav tm="100000">
                                          <p:val>
                                            <p:strVal val="#ppt_h"/>
                                          </p:val>
                                        </p:tav>
                                      </p:tavLst>
                                    </p:anim>
                                    <p:animEffect transition="in" filter="fade">
                                      <p:cBhvr>
                                        <p:cTn id="30" dur="500"/>
                                        <p:tgtEl>
                                          <p:spTgt spid="17"/>
                                        </p:tgtEl>
                                      </p:cBhvr>
                                    </p:animEffect>
                                  </p:childTnLst>
                                </p:cTn>
                              </p:par>
                            </p:childTnLst>
                          </p:cTn>
                        </p:par>
                      </p:childTnLst>
                    </p:cTn>
                  </p:par>
                  <p:par>
                    <p:cTn id="31" fill="hold">
                      <p:stCondLst>
                        <p:cond delay="indefinite"/>
                      </p:stCondLst>
                      <p:childTnLst>
                        <p:par>
                          <p:cTn id="32" fill="hold">
                            <p:stCondLst>
                              <p:cond delay="0"/>
                            </p:stCondLst>
                            <p:childTnLst>
                              <p:par>
                                <p:cTn id="33" presetID="53" presetClass="entr" presetSubtype="16" fill="hold" nodeType="clickEffect">
                                  <p:stCondLst>
                                    <p:cond delay="0"/>
                                  </p:stCondLst>
                                  <p:childTnLst>
                                    <p:set>
                                      <p:cBhvr>
                                        <p:cTn id="34" dur="1" fill="hold">
                                          <p:stCondLst>
                                            <p:cond delay="0"/>
                                          </p:stCondLst>
                                        </p:cTn>
                                        <p:tgtEl>
                                          <p:spTgt spid="20"/>
                                        </p:tgtEl>
                                        <p:attrNameLst>
                                          <p:attrName>style.visibility</p:attrName>
                                        </p:attrNameLst>
                                      </p:cBhvr>
                                      <p:to>
                                        <p:strVal val="visible"/>
                                      </p:to>
                                    </p:set>
                                    <p:anim calcmode="lin" valueType="num">
                                      <p:cBhvr>
                                        <p:cTn id="35" dur="500" fill="hold"/>
                                        <p:tgtEl>
                                          <p:spTgt spid="20"/>
                                        </p:tgtEl>
                                        <p:attrNameLst>
                                          <p:attrName>ppt_w</p:attrName>
                                        </p:attrNameLst>
                                      </p:cBhvr>
                                      <p:tavLst>
                                        <p:tav tm="0">
                                          <p:val>
                                            <p:fltVal val="0"/>
                                          </p:val>
                                        </p:tav>
                                        <p:tav tm="100000">
                                          <p:val>
                                            <p:strVal val="#ppt_w"/>
                                          </p:val>
                                        </p:tav>
                                      </p:tavLst>
                                    </p:anim>
                                    <p:anim calcmode="lin" valueType="num">
                                      <p:cBhvr>
                                        <p:cTn id="36" dur="500" fill="hold"/>
                                        <p:tgtEl>
                                          <p:spTgt spid="20"/>
                                        </p:tgtEl>
                                        <p:attrNameLst>
                                          <p:attrName>ppt_h</p:attrName>
                                        </p:attrNameLst>
                                      </p:cBhvr>
                                      <p:tavLst>
                                        <p:tav tm="0">
                                          <p:val>
                                            <p:fltVal val="0"/>
                                          </p:val>
                                        </p:tav>
                                        <p:tav tm="100000">
                                          <p:val>
                                            <p:strVal val="#ppt_h"/>
                                          </p:val>
                                        </p:tav>
                                      </p:tavLst>
                                    </p:anim>
                                    <p:animEffect transition="in" filter="fade">
                                      <p:cBhvr>
                                        <p:cTn id="3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对话气泡: 圆角矩形 14"/>
          <p:cNvSpPr/>
          <p:nvPr/>
        </p:nvSpPr>
        <p:spPr>
          <a:xfrm>
            <a:off x="3707904" y="123478"/>
            <a:ext cx="1944216" cy="648072"/>
          </a:xfrm>
          <a:prstGeom prst="wedgeRoundRectCallout">
            <a:avLst>
              <a:gd name="adj1" fmla="val 21164"/>
              <a:gd name="adj2" fmla="val 38273"/>
              <a:gd name="adj3" fmla="val 16667"/>
            </a:avLst>
          </a:prstGeom>
          <a:solidFill>
            <a:srgbClr val="0070C0"/>
          </a:solidFill>
          <a:ln w="25400">
            <a:noFill/>
          </a:ln>
          <a:effectLst/>
        </p:spPr>
        <p:style>
          <a:lnRef idx="2">
            <a:schemeClr val="accent1"/>
          </a:lnRef>
          <a:fillRef idx="1">
            <a:schemeClr val="lt1"/>
          </a:fillRef>
          <a:effectRef idx="0">
            <a:schemeClr val="accent1"/>
          </a:effectRef>
          <a:fontRef idx="minor">
            <a:schemeClr val="dk1"/>
          </a:fontRef>
        </p:style>
        <p:txBody>
          <a:bodyPr rtlCol="0" anchor="ctr"/>
          <a:lstStyle/>
          <a:p>
            <a:pPr algn="ctr"/>
            <a:r>
              <a:rPr lang="zh-CN" altLang="en-US" sz="3200" dirty="0" smtClean="0">
                <a:solidFill>
                  <a:schemeClr val="bg1"/>
                </a:solidFill>
                <a:latin typeface="黑体" panose="02010609060101010101" pitchFamily="49" charset="-122"/>
                <a:ea typeface="黑体" panose="02010609060101010101" pitchFamily="49" charset="-122"/>
              </a:rPr>
              <a:t>英勇跳崖</a:t>
            </a:r>
            <a:endParaRPr lang="zh-CN" altLang="en-US" sz="3200" dirty="0">
              <a:solidFill>
                <a:schemeClr val="bg1"/>
              </a:solidFill>
              <a:latin typeface="黑体" panose="02010609060101010101" pitchFamily="49" charset="-122"/>
              <a:ea typeface="黑体" panose="02010609060101010101" pitchFamily="49" charset="-122"/>
            </a:endParaRPr>
          </a:p>
        </p:txBody>
      </p:sp>
      <p:pic>
        <p:nvPicPr>
          <p:cNvPr id="3074"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547665" y="784703"/>
            <a:ext cx="6361226" cy="3427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4" name="组合 3"/>
          <p:cNvGrpSpPr/>
          <p:nvPr/>
        </p:nvGrpSpPr>
        <p:grpSpPr>
          <a:xfrm>
            <a:off x="1979712" y="915566"/>
            <a:ext cx="5472608" cy="630652"/>
            <a:chOff x="1981200" y="1150620"/>
            <a:chExt cx="8580120" cy="874108"/>
          </a:xfrm>
        </p:grpSpPr>
        <p:cxnSp>
          <p:nvCxnSpPr>
            <p:cNvPr id="5" name="直接连接符 4"/>
            <p:cNvCxnSpPr/>
            <p:nvPr/>
          </p:nvCxnSpPr>
          <p:spPr>
            <a:xfrm>
              <a:off x="1981200" y="1150620"/>
              <a:ext cx="8580120" cy="15240"/>
            </a:xfrm>
            <a:prstGeom prst="line">
              <a:avLst/>
            </a:prstGeom>
            <a:ln w="28575">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1981200" y="1150620"/>
              <a:ext cx="0" cy="874108"/>
            </a:xfrm>
            <a:prstGeom prst="line">
              <a:avLst/>
            </a:prstGeom>
            <a:ln w="28575">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1981200" y="2024728"/>
              <a:ext cx="7676949" cy="0"/>
            </a:xfrm>
            <a:prstGeom prst="line">
              <a:avLst/>
            </a:prstGeom>
            <a:ln w="28575">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9658149" y="1630680"/>
              <a:ext cx="903171" cy="7620"/>
            </a:xfrm>
            <a:prstGeom prst="line">
              <a:avLst/>
            </a:prstGeom>
            <a:ln w="28575">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9658149" y="1638300"/>
              <a:ext cx="0" cy="357300"/>
            </a:xfrm>
            <a:prstGeom prst="line">
              <a:avLst/>
            </a:prstGeom>
            <a:ln w="28575">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10561320" y="1150620"/>
              <a:ext cx="0" cy="487680"/>
            </a:xfrm>
            <a:prstGeom prst="line">
              <a:avLst/>
            </a:prstGeom>
            <a:ln w="28575">
              <a:solidFill>
                <a:srgbClr val="0070C0"/>
              </a:solidFill>
            </a:ln>
          </p:spPr>
          <p:style>
            <a:lnRef idx="1">
              <a:schemeClr val="accent1"/>
            </a:lnRef>
            <a:fillRef idx="0">
              <a:schemeClr val="accent1"/>
            </a:fillRef>
            <a:effectRef idx="0">
              <a:schemeClr val="accent1"/>
            </a:effectRef>
            <a:fontRef idx="minor">
              <a:schemeClr val="tx1"/>
            </a:fontRef>
          </p:style>
        </p:cxnSp>
      </p:grpSp>
      <p:grpSp>
        <p:nvGrpSpPr>
          <p:cNvPr id="3079" name="组合 3078"/>
          <p:cNvGrpSpPr/>
          <p:nvPr/>
        </p:nvGrpSpPr>
        <p:grpSpPr>
          <a:xfrm>
            <a:off x="1968968" y="1264669"/>
            <a:ext cx="5483352" cy="1235073"/>
            <a:chOff x="1824952" y="1264669"/>
            <a:chExt cx="5483352" cy="1235073"/>
          </a:xfrm>
        </p:grpSpPr>
        <p:cxnSp>
          <p:nvCxnSpPr>
            <p:cNvPr id="15" name="直接连接符 14"/>
            <p:cNvCxnSpPr/>
            <p:nvPr/>
          </p:nvCxnSpPr>
          <p:spPr>
            <a:xfrm>
              <a:off x="6767749" y="1270743"/>
              <a:ext cx="0" cy="364903"/>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6767749" y="1275416"/>
              <a:ext cx="540555" cy="8823"/>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7308304" y="1264669"/>
              <a:ext cx="0" cy="90152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V="1">
              <a:off x="1835696" y="2498353"/>
              <a:ext cx="2736304" cy="1389"/>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4584262" y="2166189"/>
              <a:ext cx="2724042"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1824952" y="1632273"/>
              <a:ext cx="0" cy="867469"/>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1835696" y="1632273"/>
              <a:ext cx="4932053"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flipH="1">
              <a:off x="4572000" y="2166189"/>
              <a:ext cx="266" cy="332164"/>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grpSp>
      <p:grpSp>
        <p:nvGrpSpPr>
          <p:cNvPr id="43" name="组合 42"/>
          <p:cNvGrpSpPr/>
          <p:nvPr/>
        </p:nvGrpSpPr>
        <p:grpSpPr>
          <a:xfrm>
            <a:off x="1968968" y="2231315"/>
            <a:ext cx="5555360" cy="1202425"/>
            <a:chOff x="2146282" y="3161728"/>
            <a:chExt cx="8415038" cy="2012514"/>
          </a:xfrm>
        </p:grpSpPr>
        <p:cxnSp>
          <p:nvCxnSpPr>
            <p:cNvPr id="44" name="直接连接符 43"/>
            <p:cNvCxnSpPr/>
            <p:nvPr/>
          </p:nvCxnSpPr>
          <p:spPr>
            <a:xfrm>
              <a:off x="6370320" y="3161728"/>
              <a:ext cx="0" cy="480060"/>
            </a:xfrm>
            <a:prstGeom prst="line">
              <a:avLst/>
            </a:prstGeom>
            <a:ln w="28575">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a:off x="6370320" y="3161728"/>
              <a:ext cx="4175760" cy="0"/>
            </a:xfrm>
            <a:prstGeom prst="line">
              <a:avLst/>
            </a:prstGeom>
            <a:ln w="28575">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a:off x="10530840" y="3161728"/>
              <a:ext cx="7621" cy="2008991"/>
            </a:xfrm>
            <a:prstGeom prst="line">
              <a:avLst/>
            </a:prstGeom>
            <a:ln w="28575">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a:off x="2146282" y="3641787"/>
              <a:ext cx="4224039" cy="0"/>
            </a:xfrm>
            <a:prstGeom prst="line">
              <a:avLst/>
            </a:prstGeom>
            <a:ln w="28575">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a:off x="2148448" y="3641787"/>
              <a:ext cx="0" cy="1528932"/>
            </a:xfrm>
            <a:prstGeom prst="line">
              <a:avLst/>
            </a:prstGeom>
            <a:ln w="28575">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flipV="1">
              <a:off x="2162557" y="5170721"/>
              <a:ext cx="8398763" cy="3521"/>
            </a:xfrm>
            <a:prstGeom prst="line">
              <a:avLst/>
            </a:prstGeom>
            <a:ln w="28575">
              <a:solidFill>
                <a:srgbClr val="0070C0"/>
              </a:solidFill>
            </a:ln>
          </p:spPr>
          <p:style>
            <a:lnRef idx="1">
              <a:schemeClr val="accent1"/>
            </a:lnRef>
            <a:fillRef idx="0">
              <a:schemeClr val="accent1"/>
            </a:fillRef>
            <a:effectRef idx="0">
              <a:schemeClr val="accent1"/>
            </a:effectRef>
            <a:fontRef idx="minor">
              <a:schemeClr val="tx1"/>
            </a:fontRef>
          </p:style>
        </p:cxnSp>
      </p:grpSp>
      <p:sp>
        <p:nvSpPr>
          <p:cNvPr id="52" name="圆角矩形 51"/>
          <p:cNvSpPr/>
          <p:nvPr/>
        </p:nvSpPr>
        <p:spPr>
          <a:xfrm>
            <a:off x="7504206" y="1492033"/>
            <a:ext cx="539552" cy="576064"/>
          </a:xfrm>
          <a:prstGeom prst="roundRect">
            <a:avLst/>
          </a:prstGeom>
          <a:solidFill>
            <a:srgbClr val="FF0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685800" rtl="0" eaLnBrk="1" latinLnBrk="0" hangingPunct="1">
              <a:defRPr sz="1400" kern="1200">
                <a:solidFill>
                  <a:schemeClr val="lt1"/>
                </a:solidFill>
                <a:latin typeface="+mn-lt"/>
                <a:ea typeface="+mn-ea"/>
                <a:cs typeface="+mn-cs"/>
              </a:defRPr>
            </a:lvl1pPr>
            <a:lvl2pPr marL="342900" algn="l" defTabSz="685800" rtl="0" eaLnBrk="1" latinLnBrk="0" hangingPunct="1">
              <a:defRPr sz="1400" kern="1200">
                <a:solidFill>
                  <a:schemeClr val="lt1"/>
                </a:solidFill>
                <a:latin typeface="+mn-lt"/>
                <a:ea typeface="+mn-ea"/>
                <a:cs typeface="+mn-cs"/>
              </a:defRPr>
            </a:lvl2pPr>
            <a:lvl3pPr marL="685800" algn="l" defTabSz="685800" rtl="0" eaLnBrk="1" latinLnBrk="0" hangingPunct="1">
              <a:defRPr sz="1400" kern="1200">
                <a:solidFill>
                  <a:schemeClr val="lt1"/>
                </a:solidFill>
                <a:latin typeface="+mn-lt"/>
                <a:ea typeface="+mn-ea"/>
                <a:cs typeface="+mn-cs"/>
              </a:defRPr>
            </a:lvl3pPr>
            <a:lvl4pPr marL="1028700" algn="l" defTabSz="685800" rtl="0" eaLnBrk="1" latinLnBrk="0" hangingPunct="1">
              <a:defRPr sz="1400" kern="1200">
                <a:solidFill>
                  <a:schemeClr val="lt1"/>
                </a:solidFill>
                <a:latin typeface="+mn-lt"/>
                <a:ea typeface="+mn-ea"/>
                <a:cs typeface="+mn-cs"/>
              </a:defRPr>
            </a:lvl4pPr>
            <a:lvl5pPr marL="1371600" algn="l" defTabSz="685800" rtl="0" eaLnBrk="1" latinLnBrk="0" hangingPunct="1">
              <a:defRPr sz="1400" kern="1200">
                <a:solidFill>
                  <a:schemeClr val="lt1"/>
                </a:solidFill>
                <a:latin typeface="+mn-lt"/>
                <a:ea typeface="+mn-ea"/>
                <a:cs typeface="+mn-cs"/>
              </a:defRPr>
            </a:lvl5pPr>
            <a:lvl6pPr marL="1714500" algn="l" defTabSz="685800" rtl="0" eaLnBrk="1" latinLnBrk="0" hangingPunct="1">
              <a:defRPr sz="1400" kern="1200">
                <a:solidFill>
                  <a:schemeClr val="lt1"/>
                </a:solidFill>
                <a:latin typeface="+mn-lt"/>
                <a:ea typeface="+mn-ea"/>
                <a:cs typeface="+mn-cs"/>
              </a:defRPr>
            </a:lvl6pPr>
            <a:lvl7pPr marL="2057400" algn="l" defTabSz="685800" rtl="0" eaLnBrk="1" latinLnBrk="0" hangingPunct="1">
              <a:defRPr sz="1400" kern="1200">
                <a:solidFill>
                  <a:schemeClr val="lt1"/>
                </a:solidFill>
                <a:latin typeface="+mn-lt"/>
                <a:ea typeface="+mn-ea"/>
                <a:cs typeface="+mn-cs"/>
              </a:defRPr>
            </a:lvl7pPr>
            <a:lvl8pPr marL="2400300" algn="l" defTabSz="685800" rtl="0" eaLnBrk="1" latinLnBrk="0" hangingPunct="1">
              <a:defRPr sz="1400" kern="1200">
                <a:solidFill>
                  <a:schemeClr val="lt1"/>
                </a:solidFill>
                <a:latin typeface="+mn-lt"/>
                <a:ea typeface="+mn-ea"/>
                <a:cs typeface="+mn-cs"/>
              </a:defRPr>
            </a:lvl8pPr>
            <a:lvl9pPr marL="2743200" algn="l" defTabSz="685800" rtl="0" eaLnBrk="1" latinLnBrk="0" hangingPunct="1">
              <a:defRPr sz="1400" kern="1200">
                <a:solidFill>
                  <a:schemeClr val="lt1"/>
                </a:solidFill>
                <a:latin typeface="+mn-lt"/>
                <a:ea typeface="+mn-ea"/>
                <a:cs typeface="+mn-cs"/>
              </a:defRPr>
            </a:lvl9pPr>
          </a:lstStyle>
          <a:p>
            <a:pPr algn="ctr"/>
            <a:r>
              <a:rPr lang="zh-CN" altLang="en-US" sz="2800" b="1" dirty="0" smtClean="0">
                <a:latin typeface="楷体" panose="02010609060101010101" pitchFamily="49" charset="-122"/>
                <a:ea typeface="楷体" panose="02010609060101010101" pitchFamily="49" charset="-122"/>
              </a:rPr>
              <a:t>点</a:t>
            </a:r>
            <a:endParaRPr lang="zh-CN" altLang="en-US" sz="2800" b="1" dirty="0">
              <a:latin typeface="楷体" panose="02010609060101010101" pitchFamily="49" charset="-122"/>
              <a:ea typeface="楷体" panose="02010609060101010101" pitchFamily="49" charset="-122"/>
            </a:endParaRPr>
          </a:p>
        </p:txBody>
      </p:sp>
      <p:cxnSp>
        <p:nvCxnSpPr>
          <p:cNvPr id="54" name="直接连接符 53"/>
          <p:cNvCxnSpPr/>
          <p:nvPr/>
        </p:nvCxnSpPr>
        <p:spPr>
          <a:xfrm flipH="1">
            <a:off x="1043608" y="1396310"/>
            <a:ext cx="792088" cy="669697"/>
          </a:xfrm>
          <a:prstGeom prst="line">
            <a:avLst/>
          </a:prstGeom>
          <a:ln w="28575">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nvCxnSpPr>
        <p:spPr>
          <a:xfrm flipH="1" flipV="1">
            <a:off x="1043608" y="2374726"/>
            <a:ext cx="846094" cy="530863"/>
          </a:xfrm>
          <a:prstGeom prst="line">
            <a:avLst/>
          </a:prstGeom>
          <a:ln w="28575">
            <a:solidFill>
              <a:srgbClr val="0070C0"/>
            </a:solidFill>
          </a:ln>
        </p:spPr>
        <p:style>
          <a:lnRef idx="1">
            <a:schemeClr val="accent1"/>
          </a:lnRef>
          <a:fillRef idx="0">
            <a:schemeClr val="accent1"/>
          </a:fillRef>
          <a:effectRef idx="0">
            <a:schemeClr val="accent1"/>
          </a:effectRef>
          <a:fontRef idx="minor">
            <a:schemeClr val="tx1"/>
          </a:fontRef>
        </p:style>
      </p:cxnSp>
      <p:sp>
        <p:nvSpPr>
          <p:cNvPr id="60" name="圆角矩形 59"/>
          <p:cNvSpPr/>
          <p:nvPr/>
        </p:nvSpPr>
        <p:spPr>
          <a:xfrm>
            <a:off x="395536" y="1995686"/>
            <a:ext cx="539552" cy="576064"/>
          </a:xfrm>
          <a:prstGeom prst="roundRect">
            <a:avLst/>
          </a:prstGeom>
          <a:solidFill>
            <a:srgbClr val="0070C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685800" rtl="0" eaLnBrk="1" latinLnBrk="0" hangingPunct="1">
              <a:defRPr sz="1400" kern="1200">
                <a:solidFill>
                  <a:schemeClr val="lt1"/>
                </a:solidFill>
                <a:latin typeface="+mn-lt"/>
                <a:ea typeface="+mn-ea"/>
                <a:cs typeface="+mn-cs"/>
              </a:defRPr>
            </a:lvl1pPr>
            <a:lvl2pPr marL="342900" algn="l" defTabSz="685800" rtl="0" eaLnBrk="1" latinLnBrk="0" hangingPunct="1">
              <a:defRPr sz="1400" kern="1200">
                <a:solidFill>
                  <a:schemeClr val="lt1"/>
                </a:solidFill>
                <a:latin typeface="+mn-lt"/>
                <a:ea typeface="+mn-ea"/>
                <a:cs typeface="+mn-cs"/>
              </a:defRPr>
            </a:lvl2pPr>
            <a:lvl3pPr marL="685800" algn="l" defTabSz="685800" rtl="0" eaLnBrk="1" latinLnBrk="0" hangingPunct="1">
              <a:defRPr sz="1400" kern="1200">
                <a:solidFill>
                  <a:schemeClr val="lt1"/>
                </a:solidFill>
                <a:latin typeface="+mn-lt"/>
                <a:ea typeface="+mn-ea"/>
                <a:cs typeface="+mn-cs"/>
              </a:defRPr>
            </a:lvl3pPr>
            <a:lvl4pPr marL="1028700" algn="l" defTabSz="685800" rtl="0" eaLnBrk="1" latinLnBrk="0" hangingPunct="1">
              <a:defRPr sz="1400" kern="1200">
                <a:solidFill>
                  <a:schemeClr val="lt1"/>
                </a:solidFill>
                <a:latin typeface="+mn-lt"/>
                <a:ea typeface="+mn-ea"/>
                <a:cs typeface="+mn-cs"/>
              </a:defRPr>
            </a:lvl4pPr>
            <a:lvl5pPr marL="1371600" algn="l" defTabSz="685800" rtl="0" eaLnBrk="1" latinLnBrk="0" hangingPunct="1">
              <a:defRPr sz="1400" kern="1200">
                <a:solidFill>
                  <a:schemeClr val="lt1"/>
                </a:solidFill>
                <a:latin typeface="+mn-lt"/>
                <a:ea typeface="+mn-ea"/>
                <a:cs typeface="+mn-cs"/>
              </a:defRPr>
            </a:lvl5pPr>
            <a:lvl6pPr marL="1714500" algn="l" defTabSz="685800" rtl="0" eaLnBrk="1" latinLnBrk="0" hangingPunct="1">
              <a:defRPr sz="1400" kern="1200">
                <a:solidFill>
                  <a:schemeClr val="lt1"/>
                </a:solidFill>
                <a:latin typeface="+mn-lt"/>
                <a:ea typeface="+mn-ea"/>
                <a:cs typeface="+mn-cs"/>
              </a:defRPr>
            </a:lvl6pPr>
            <a:lvl7pPr marL="2057400" algn="l" defTabSz="685800" rtl="0" eaLnBrk="1" latinLnBrk="0" hangingPunct="1">
              <a:defRPr sz="1400" kern="1200">
                <a:solidFill>
                  <a:schemeClr val="lt1"/>
                </a:solidFill>
                <a:latin typeface="+mn-lt"/>
                <a:ea typeface="+mn-ea"/>
                <a:cs typeface="+mn-cs"/>
              </a:defRPr>
            </a:lvl7pPr>
            <a:lvl8pPr marL="2400300" algn="l" defTabSz="685800" rtl="0" eaLnBrk="1" latinLnBrk="0" hangingPunct="1">
              <a:defRPr sz="1400" kern="1200">
                <a:solidFill>
                  <a:schemeClr val="lt1"/>
                </a:solidFill>
                <a:latin typeface="+mn-lt"/>
                <a:ea typeface="+mn-ea"/>
                <a:cs typeface="+mn-cs"/>
              </a:defRPr>
            </a:lvl8pPr>
            <a:lvl9pPr marL="2743200" algn="l" defTabSz="685800" rtl="0" eaLnBrk="1" latinLnBrk="0" hangingPunct="1">
              <a:defRPr sz="1400" kern="1200">
                <a:solidFill>
                  <a:schemeClr val="lt1"/>
                </a:solidFill>
                <a:latin typeface="+mn-lt"/>
                <a:ea typeface="+mn-ea"/>
                <a:cs typeface="+mn-cs"/>
              </a:defRPr>
            </a:lvl9pPr>
          </a:lstStyle>
          <a:p>
            <a:pPr algn="ctr"/>
            <a:r>
              <a:rPr lang="zh-CN" altLang="en-US" sz="2800" b="1" dirty="0" smtClean="0">
                <a:latin typeface="楷体" panose="02010609060101010101" pitchFamily="49" charset="-122"/>
                <a:ea typeface="楷体" panose="02010609060101010101" pitchFamily="49" charset="-122"/>
              </a:rPr>
              <a:t>面</a:t>
            </a:r>
            <a:endParaRPr lang="zh-CN" altLang="en-US" sz="2800" b="1" dirty="0">
              <a:latin typeface="楷体" panose="02010609060101010101" pitchFamily="49" charset="-122"/>
              <a:ea typeface="楷体" panose="02010609060101010101" pitchFamily="49" charset="-122"/>
            </a:endParaRPr>
          </a:p>
        </p:txBody>
      </p:sp>
      <p:sp>
        <p:nvSpPr>
          <p:cNvPr id="62" name="圆角矩形标注 61"/>
          <p:cNvSpPr/>
          <p:nvPr/>
        </p:nvSpPr>
        <p:spPr>
          <a:xfrm>
            <a:off x="1137733" y="4155926"/>
            <a:ext cx="7239642" cy="936104"/>
          </a:xfrm>
          <a:prstGeom prst="wedgeRoundRectCallout">
            <a:avLst>
              <a:gd name="adj1" fmla="val 49874"/>
              <a:gd name="adj2" fmla="val 30405"/>
              <a:gd name="adj3" fmla="val 16667"/>
            </a:avLst>
          </a:prstGeom>
          <a:solidFill>
            <a:srgbClr val="CAFAFE"/>
          </a:solidFill>
          <a:ln w="12700">
            <a:noFill/>
          </a:ln>
          <a:effectLst>
            <a:outerShdw blurRad="444500" dist="254000" dir="8100000" algn="tr" rotWithShape="0">
              <a:schemeClr val="bg1">
                <a:alpha val="50000"/>
              </a:schemeClr>
            </a:outerShdw>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dirty="0" smtClean="0">
                <a:solidFill>
                  <a:schemeClr val="tx1"/>
                </a:solidFill>
                <a:latin typeface="楷体" panose="02010609060101010101" pitchFamily="49" charset="-122"/>
                <a:ea typeface="楷体" panose="02010609060101010101" pitchFamily="49" charset="-122"/>
              </a:rPr>
              <a:t>   有点有面，强化了描写的层次感，突出了五位壮士英勇无畏的牺牲精神。</a:t>
            </a:r>
            <a:endParaRPr lang="zh-CN" altLang="zh-CN" sz="2800" b="1" dirty="0">
              <a:solidFill>
                <a:schemeClr val="tx1"/>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079"/>
                                        </p:tgtEl>
                                        <p:attrNameLst>
                                          <p:attrName>style.visibility</p:attrName>
                                        </p:attrNameLst>
                                      </p:cBhvr>
                                      <p:to>
                                        <p:strVal val="visible"/>
                                      </p:to>
                                    </p:set>
                                    <p:animEffect transition="in" filter="fade">
                                      <p:cBhvr>
                                        <p:cTn id="7" dur="500"/>
                                        <p:tgtEl>
                                          <p:spTgt spid="307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2"/>
                                        </p:tgtEl>
                                        <p:attrNameLst>
                                          <p:attrName>style.visibility</p:attrName>
                                        </p:attrNameLst>
                                      </p:cBhvr>
                                      <p:to>
                                        <p:strVal val="visible"/>
                                      </p:to>
                                    </p:set>
                                    <p:animEffect transition="in" filter="fade">
                                      <p:cBhvr>
                                        <p:cTn id="12" dur="500"/>
                                        <p:tgtEl>
                                          <p:spTgt spid="5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43"/>
                                        </p:tgtEl>
                                        <p:attrNameLst>
                                          <p:attrName>style.visibility</p:attrName>
                                        </p:attrNameLst>
                                      </p:cBhvr>
                                      <p:to>
                                        <p:strVal val="visible"/>
                                      </p:to>
                                    </p:set>
                                    <p:animEffect transition="in" filter="fade">
                                      <p:cBhvr>
                                        <p:cTn id="22" dur="500"/>
                                        <p:tgtEl>
                                          <p:spTgt spid="43"/>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54"/>
                                        </p:tgtEl>
                                        <p:attrNameLst>
                                          <p:attrName>style.visibility</p:attrName>
                                        </p:attrNameLst>
                                      </p:cBhvr>
                                      <p:to>
                                        <p:strVal val="visible"/>
                                      </p:to>
                                    </p:set>
                                    <p:animEffect transition="in" filter="fade">
                                      <p:cBhvr>
                                        <p:cTn id="27" dur="500"/>
                                        <p:tgtEl>
                                          <p:spTgt spid="54"/>
                                        </p:tgtEl>
                                      </p:cBhvr>
                                    </p:animEffect>
                                  </p:childTnLst>
                                </p:cTn>
                              </p:par>
                              <p:par>
                                <p:cTn id="28" presetID="10" presetClass="entr" presetSubtype="0" fill="hold" nodeType="withEffect">
                                  <p:stCondLst>
                                    <p:cond delay="0"/>
                                  </p:stCondLst>
                                  <p:childTnLst>
                                    <p:set>
                                      <p:cBhvr>
                                        <p:cTn id="29" dur="1" fill="hold">
                                          <p:stCondLst>
                                            <p:cond delay="0"/>
                                          </p:stCondLst>
                                        </p:cTn>
                                        <p:tgtEl>
                                          <p:spTgt spid="57"/>
                                        </p:tgtEl>
                                        <p:attrNameLst>
                                          <p:attrName>style.visibility</p:attrName>
                                        </p:attrNameLst>
                                      </p:cBhvr>
                                      <p:to>
                                        <p:strVal val="visible"/>
                                      </p:to>
                                    </p:set>
                                    <p:animEffect transition="in" filter="fade">
                                      <p:cBhvr>
                                        <p:cTn id="30" dur="500"/>
                                        <p:tgtEl>
                                          <p:spTgt spid="57"/>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60"/>
                                        </p:tgtEl>
                                        <p:attrNameLst>
                                          <p:attrName>style.visibility</p:attrName>
                                        </p:attrNameLst>
                                      </p:cBhvr>
                                      <p:to>
                                        <p:strVal val="visible"/>
                                      </p:to>
                                    </p:set>
                                    <p:animEffect transition="in" filter="fade">
                                      <p:cBhvr>
                                        <p:cTn id="33" dur="500"/>
                                        <p:tgtEl>
                                          <p:spTgt spid="60"/>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62"/>
                                        </p:tgtEl>
                                        <p:attrNameLst>
                                          <p:attrName>style.visibility</p:attrName>
                                        </p:attrNameLst>
                                      </p:cBhvr>
                                      <p:to>
                                        <p:strVal val="visible"/>
                                      </p:to>
                                    </p:set>
                                    <p:animEffect transition="in" filter="fade">
                                      <p:cBhvr>
                                        <p:cTn id="38"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animBg="1"/>
      <p:bldP spid="60" grpId="0" animBg="1"/>
      <p:bldP spid="62"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stretch>
            <a:fillRect/>
          </a:stretch>
        </p:blipFill>
        <p:spPr>
          <a:xfrm>
            <a:off x="2051720" y="771550"/>
            <a:ext cx="4815339" cy="3203687"/>
          </a:xfrm>
          <a:prstGeom prst="rect">
            <a:avLst/>
          </a:prstGeom>
        </p:spPr>
      </p:pic>
      <p:pic>
        <p:nvPicPr>
          <p:cNvPr id="1026" name="Picture 2">
            <a:hlinkClick r:id="rId2" action="ppaction://hlinkfile"/>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59134" y="1134011"/>
            <a:ext cx="4473106" cy="249734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图片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20906040">
            <a:off x="5979581" y="3101563"/>
            <a:ext cx="1059582" cy="1059582"/>
          </a:xfrm>
          <a:prstGeom prst="rect">
            <a:avLst/>
          </a:prstGeom>
        </p:spPr>
      </p:pic>
      <p:sp>
        <p:nvSpPr>
          <p:cNvPr id="7" name="Text Box 4"/>
          <p:cNvSpPr txBox="1">
            <a:spLocks noChangeArrowheads="1"/>
          </p:cNvSpPr>
          <p:nvPr/>
        </p:nvSpPr>
        <p:spPr bwMode="auto">
          <a:xfrm>
            <a:off x="2767258" y="3969578"/>
            <a:ext cx="3609485" cy="623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20000"/>
              </a:lnSpc>
              <a:spcBef>
                <a:spcPct val="50000"/>
              </a:spcBef>
            </a:pPr>
            <a:r>
              <a:rPr lang="zh-CN" altLang="en-US" sz="3000" b="1" dirty="0">
                <a:latin typeface="宋体" panose="02010600030101010101" pitchFamily="2" charset="-122"/>
              </a:rPr>
              <a:t>点击图片，播放视频</a:t>
            </a:r>
            <a:endParaRPr lang="zh-CN" altLang="en-US" sz="3000" b="1" dirty="0">
              <a:latin typeface="宋体" panose="02010600030101010101" pitchFamily="2" charset="-122"/>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4"/>
          <p:cNvSpPr txBox="1"/>
          <p:nvPr/>
        </p:nvSpPr>
        <p:spPr>
          <a:xfrm>
            <a:off x="899592" y="411510"/>
            <a:ext cx="7632848" cy="1865126"/>
          </a:xfrm>
          <a:prstGeom prst="rect">
            <a:avLst/>
          </a:prstGeom>
          <a:noFill/>
        </p:spPr>
        <p:txBody>
          <a:bodyPr wrap="square" rtlCol="0">
            <a:spAutoFit/>
          </a:bodyPr>
          <a:lstStyle/>
          <a:p>
            <a:pPr>
              <a:lnSpc>
                <a:spcPct val="120000"/>
              </a:lnSpc>
            </a:pPr>
            <a:r>
              <a:rPr lang="zh-CN" altLang="en-US" sz="3200" b="1" dirty="0" smtClean="0">
                <a:latin typeface="宋体" panose="02010600030101010101" pitchFamily="2" charset="-122"/>
                <a:ea typeface="宋体" panose="02010600030101010101" pitchFamily="2" charset="-122"/>
              </a:rPr>
              <a:t>    为何前三个自然段对五位英雄的称呼是“战士”而从第</a:t>
            </a:r>
            <a:r>
              <a:rPr lang="en-US" altLang="zh-CN" sz="3200" b="1" dirty="0" smtClean="0">
                <a:latin typeface="宋体" panose="02010600030101010101" pitchFamily="2" charset="-122"/>
                <a:ea typeface="宋体" panose="02010600030101010101" pitchFamily="2" charset="-122"/>
              </a:rPr>
              <a:t>4</a:t>
            </a:r>
            <a:r>
              <a:rPr lang="zh-CN" altLang="en-US" sz="3200" b="1" dirty="0" smtClean="0">
                <a:latin typeface="宋体" panose="02010600030101010101" pitchFamily="2" charset="-122"/>
                <a:ea typeface="宋体" panose="02010600030101010101" pitchFamily="2" charset="-122"/>
              </a:rPr>
              <a:t>自然段起对五位英雄的称呼改为了“壮士”？</a:t>
            </a:r>
            <a:endParaRPr lang="zh-CN" altLang="en-US" sz="3200" b="1" dirty="0">
              <a:latin typeface="宋体" panose="02010600030101010101" pitchFamily="2" charset="-122"/>
              <a:ea typeface="宋体" panose="02010600030101010101" pitchFamily="2" charset="-122"/>
            </a:endParaRPr>
          </a:p>
        </p:txBody>
      </p:sp>
      <p:pic>
        <p:nvPicPr>
          <p:cNvPr id="3" name="Picture 2" descr="E:\本地磁盘F\全是宝贝啊\苹果、土豆等形象\8224437086c03fd917e58e58abba5f4.jpg"/>
          <p:cNvPicPr>
            <a:picLocks noChangeAspect="1" noChangeArrowheads="1"/>
          </p:cNvPicPr>
          <p:nvPr/>
        </p:nvPicPr>
        <p:blipFill>
          <a:blip r:embed="rId1"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flipH="1">
            <a:off x="1115616" y="195486"/>
            <a:ext cx="642377" cy="891815"/>
          </a:xfrm>
          <a:prstGeom prst="rect">
            <a:avLst/>
          </a:prstGeom>
          <a:noFill/>
          <a:extLst>
            <a:ext uri="{909E8E84-426E-40DD-AFC4-6F175D3DCCD1}">
              <a14:hiddenFill xmlns:a14="http://schemas.microsoft.com/office/drawing/2010/main">
                <a:solidFill>
                  <a:srgbClr val="FFFFFF"/>
                </a:solidFill>
              </a14:hiddenFill>
            </a:ext>
          </a:extLst>
        </p:spPr>
      </p:pic>
      <p:sp>
        <p:nvSpPr>
          <p:cNvPr id="4" name="圆角矩形标注 3"/>
          <p:cNvSpPr/>
          <p:nvPr/>
        </p:nvSpPr>
        <p:spPr>
          <a:xfrm>
            <a:off x="721952" y="2244996"/>
            <a:ext cx="8208912" cy="2184291"/>
          </a:xfrm>
          <a:prstGeom prst="wedgeRoundRectCallout">
            <a:avLst>
              <a:gd name="adj1" fmla="val 49874"/>
              <a:gd name="adj2" fmla="val 30405"/>
              <a:gd name="adj3" fmla="val 16667"/>
            </a:avLst>
          </a:prstGeom>
          <a:solidFill>
            <a:srgbClr val="CAFAFE"/>
          </a:solidFill>
          <a:ln w="12700">
            <a:noFill/>
          </a:ln>
          <a:effectLst>
            <a:outerShdw blurRad="444500" dist="254000" dir="8100000" algn="tr" rotWithShape="0">
              <a:schemeClr val="bg1">
                <a:alpha val="50000"/>
              </a:schemeClr>
            </a:outerShdw>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800" b="1" dirty="0">
                <a:solidFill>
                  <a:schemeClr val="tx1"/>
                </a:solidFill>
                <a:latin typeface="楷体" panose="02010609060101010101" pitchFamily="49" charset="-122"/>
                <a:ea typeface="楷体" panose="02010609060101010101" pitchFamily="49" charset="-122"/>
              </a:rPr>
              <a:t> </a:t>
            </a:r>
            <a:r>
              <a:rPr lang="en-US" altLang="zh-CN" sz="2800" b="1" dirty="0" smtClean="0">
                <a:solidFill>
                  <a:schemeClr val="tx1"/>
                </a:solidFill>
                <a:latin typeface="楷体" panose="02010609060101010101" pitchFamily="49" charset="-122"/>
                <a:ea typeface="楷体" panose="02010609060101010101" pitchFamily="49" charset="-122"/>
              </a:rPr>
              <a:t>   </a:t>
            </a:r>
            <a:r>
              <a:rPr lang="zh-CN" altLang="en-US" sz="2800" b="1" dirty="0" smtClean="0">
                <a:solidFill>
                  <a:schemeClr val="tx1"/>
                </a:solidFill>
                <a:latin typeface="楷体" panose="02010609060101010101" pitchFamily="49" charset="-122"/>
                <a:ea typeface="楷体" panose="02010609060101010101" pitchFamily="49" charset="-122"/>
              </a:rPr>
              <a:t>课文前三个自然段，马宝玉等人是在执行命令，是勇敢的战士；完成任务后，他们本可以撤退，却以生命为代价将敌人吸引到棋盘陀上，可歌可泣，悲壮感人，所以称为“壮士”。</a:t>
            </a:r>
            <a:endParaRPr lang="zh-CN" altLang="zh-CN" sz="2800" b="1" dirty="0">
              <a:solidFill>
                <a:schemeClr val="tx1"/>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55248" y="3118088"/>
            <a:ext cx="1270000" cy="605790"/>
            <a:chOff x="1911" y="4034"/>
            <a:chExt cx="2001" cy="954"/>
          </a:xfrm>
        </p:grpSpPr>
        <p:sp>
          <p:nvSpPr>
            <p:cNvPr id="3" name="圆角矩形 2"/>
            <p:cNvSpPr/>
            <p:nvPr/>
          </p:nvSpPr>
          <p:spPr>
            <a:xfrm>
              <a:off x="1911" y="4034"/>
              <a:ext cx="2001" cy="954"/>
            </a:xfrm>
            <a:prstGeom prst="roundRect">
              <a:avLst/>
            </a:prstGeom>
          </p:spPr>
          <p:style>
            <a:lnRef idx="1">
              <a:schemeClr val="accent6"/>
            </a:lnRef>
            <a:fillRef idx="2">
              <a:schemeClr val="accent6"/>
            </a:fillRef>
            <a:effectRef idx="1">
              <a:schemeClr val="accent6"/>
            </a:effectRef>
            <a:fontRef idx="minor">
              <a:schemeClr val="dk1"/>
            </a:fontRef>
          </p:style>
          <p:txBody>
            <a:bodyPr rtlCol="0" anchor="ctr"/>
            <a:lstStyle/>
            <a:p>
              <a:endParaRPr lang="zh-CN" altLang="en-US" sz="2400" dirty="0">
                <a:solidFill>
                  <a:srgbClr val="FF0000"/>
                </a:solidFill>
                <a:latin typeface="华文楷体" panose="02010600040101010101" pitchFamily="2" charset="-122"/>
                <a:ea typeface="华文楷体" panose="02010600040101010101" pitchFamily="2" charset="-122"/>
              </a:endParaRPr>
            </a:p>
          </p:txBody>
        </p:sp>
        <p:sp>
          <p:nvSpPr>
            <p:cNvPr id="4" name="矩形 3"/>
            <p:cNvSpPr/>
            <p:nvPr/>
          </p:nvSpPr>
          <p:spPr>
            <a:xfrm>
              <a:off x="1912" y="4096"/>
              <a:ext cx="1987" cy="824"/>
            </a:xfrm>
            <a:prstGeom prst="rect">
              <a:avLst/>
            </a:prstGeom>
          </p:spPr>
          <p:txBody>
            <a:bodyPr wrap="none" anchor="ctr">
              <a:spAutoFit/>
            </a:bodyPr>
            <a:lstStyle/>
            <a:p>
              <a:r>
                <a:rPr lang="zh-CN" altLang="en-US" sz="2800" b="1" dirty="0">
                  <a:solidFill>
                    <a:srgbClr val="FF0000"/>
                  </a:solidFill>
                  <a:latin typeface="楷体" panose="02010609060101010101" pitchFamily="49" charset="-122"/>
                  <a:ea typeface="楷体" panose="02010609060101010101" pitchFamily="49" charset="-122"/>
                </a:rPr>
                <a:t>马宝玉</a:t>
              </a:r>
              <a:endParaRPr lang="zh-CN" altLang="en-US" sz="2800" b="1" dirty="0">
                <a:solidFill>
                  <a:srgbClr val="FF0000"/>
                </a:solidFill>
                <a:latin typeface="楷体" panose="02010609060101010101" pitchFamily="49" charset="-122"/>
                <a:ea typeface="楷体" panose="02010609060101010101" pitchFamily="49" charset="-122"/>
              </a:endParaRPr>
            </a:p>
          </p:txBody>
        </p:sp>
      </p:grpSp>
      <p:grpSp>
        <p:nvGrpSpPr>
          <p:cNvPr id="5" name="组合 4"/>
          <p:cNvGrpSpPr/>
          <p:nvPr/>
        </p:nvGrpSpPr>
        <p:grpSpPr>
          <a:xfrm>
            <a:off x="2312878" y="3118088"/>
            <a:ext cx="1291590" cy="605790"/>
            <a:chOff x="4162" y="4099"/>
            <a:chExt cx="2034" cy="954"/>
          </a:xfrm>
        </p:grpSpPr>
        <p:sp>
          <p:nvSpPr>
            <p:cNvPr id="6" name="圆角矩形 5"/>
            <p:cNvSpPr/>
            <p:nvPr/>
          </p:nvSpPr>
          <p:spPr>
            <a:xfrm>
              <a:off x="4196" y="4099"/>
              <a:ext cx="2001" cy="954"/>
            </a:xfrm>
            <a:prstGeom prst="roundRect">
              <a:avLst/>
            </a:prstGeom>
          </p:spPr>
          <p:style>
            <a:lnRef idx="1">
              <a:schemeClr val="accent6"/>
            </a:lnRef>
            <a:fillRef idx="2">
              <a:schemeClr val="accent6"/>
            </a:fillRef>
            <a:effectRef idx="1">
              <a:schemeClr val="accent6"/>
            </a:effectRef>
            <a:fontRef idx="minor">
              <a:schemeClr val="dk1"/>
            </a:fontRef>
          </p:style>
          <p:txBody>
            <a:bodyPr rtlCol="0" anchor="ctr"/>
            <a:lstStyle/>
            <a:p>
              <a:endParaRPr lang="zh-CN" altLang="en-US" sz="2400" dirty="0">
                <a:solidFill>
                  <a:srgbClr val="FF0000"/>
                </a:solidFill>
                <a:latin typeface="华文楷体" panose="02010600040101010101" pitchFamily="2" charset="-122"/>
                <a:ea typeface="华文楷体" panose="02010600040101010101" pitchFamily="2" charset="-122"/>
              </a:endParaRPr>
            </a:p>
          </p:txBody>
        </p:sp>
        <p:sp>
          <p:nvSpPr>
            <p:cNvPr id="7" name="矩形 6"/>
            <p:cNvSpPr/>
            <p:nvPr/>
          </p:nvSpPr>
          <p:spPr>
            <a:xfrm>
              <a:off x="4162" y="4164"/>
              <a:ext cx="1987" cy="824"/>
            </a:xfrm>
            <a:prstGeom prst="rect">
              <a:avLst/>
            </a:prstGeom>
          </p:spPr>
          <p:txBody>
            <a:bodyPr wrap="none" anchor="ctr">
              <a:spAutoFit/>
            </a:bodyPr>
            <a:lstStyle/>
            <a:p>
              <a:r>
                <a:rPr lang="zh-CN" altLang="en-US" sz="2800" b="1" dirty="0">
                  <a:solidFill>
                    <a:srgbClr val="FF0000"/>
                  </a:solidFill>
                  <a:latin typeface="楷体" panose="02010609060101010101" pitchFamily="49" charset="-122"/>
                  <a:ea typeface="楷体" panose="02010609060101010101" pitchFamily="49" charset="-122"/>
                </a:rPr>
                <a:t>葛振林</a:t>
              </a:r>
              <a:endParaRPr lang="zh-CN" altLang="en-US" sz="2800" b="1" dirty="0">
                <a:solidFill>
                  <a:srgbClr val="FF0000"/>
                </a:solidFill>
                <a:latin typeface="楷体" panose="02010609060101010101" pitchFamily="49" charset="-122"/>
                <a:ea typeface="楷体" panose="02010609060101010101" pitchFamily="49" charset="-122"/>
              </a:endParaRPr>
            </a:p>
          </p:txBody>
        </p:sp>
      </p:grpSp>
      <p:grpSp>
        <p:nvGrpSpPr>
          <p:cNvPr id="8" name="组合 7"/>
          <p:cNvGrpSpPr/>
          <p:nvPr/>
        </p:nvGrpSpPr>
        <p:grpSpPr>
          <a:xfrm>
            <a:off x="3741628" y="3118088"/>
            <a:ext cx="1270000" cy="605790"/>
            <a:chOff x="6299" y="4099"/>
            <a:chExt cx="2000" cy="954"/>
          </a:xfrm>
        </p:grpSpPr>
        <p:sp>
          <p:nvSpPr>
            <p:cNvPr id="9" name="圆角矩形 8"/>
            <p:cNvSpPr/>
            <p:nvPr/>
          </p:nvSpPr>
          <p:spPr>
            <a:xfrm>
              <a:off x="6299" y="4099"/>
              <a:ext cx="2001" cy="954"/>
            </a:xfrm>
            <a:prstGeom prst="roundRect">
              <a:avLst/>
            </a:prstGeom>
          </p:spPr>
          <p:style>
            <a:lnRef idx="1">
              <a:schemeClr val="accent6"/>
            </a:lnRef>
            <a:fillRef idx="2">
              <a:schemeClr val="accent6"/>
            </a:fillRef>
            <a:effectRef idx="1">
              <a:schemeClr val="accent6"/>
            </a:effectRef>
            <a:fontRef idx="minor">
              <a:schemeClr val="dk1"/>
            </a:fontRef>
          </p:style>
          <p:txBody>
            <a:bodyPr rtlCol="0" anchor="ctr"/>
            <a:lstStyle/>
            <a:p>
              <a:endParaRPr lang="zh-CN" altLang="en-US" sz="2400" dirty="0">
                <a:solidFill>
                  <a:srgbClr val="FF0000"/>
                </a:solidFill>
                <a:latin typeface="华文楷体" panose="02010600040101010101" pitchFamily="2" charset="-122"/>
                <a:ea typeface="华文楷体" panose="02010600040101010101" pitchFamily="2" charset="-122"/>
              </a:endParaRPr>
            </a:p>
          </p:txBody>
        </p:sp>
        <p:sp>
          <p:nvSpPr>
            <p:cNvPr id="10" name="矩形 9"/>
            <p:cNvSpPr/>
            <p:nvPr/>
          </p:nvSpPr>
          <p:spPr>
            <a:xfrm>
              <a:off x="6299" y="4164"/>
              <a:ext cx="1987" cy="824"/>
            </a:xfrm>
            <a:prstGeom prst="rect">
              <a:avLst/>
            </a:prstGeom>
          </p:spPr>
          <p:txBody>
            <a:bodyPr wrap="none" anchor="ctr">
              <a:spAutoFit/>
            </a:bodyPr>
            <a:lstStyle/>
            <a:p>
              <a:r>
                <a:rPr lang="zh-CN" altLang="en-US" sz="2800" b="1" dirty="0">
                  <a:solidFill>
                    <a:srgbClr val="FF0000"/>
                  </a:solidFill>
                  <a:latin typeface="楷体" panose="02010609060101010101" pitchFamily="49" charset="-122"/>
                  <a:ea typeface="楷体" panose="02010609060101010101" pitchFamily="49" charset="-122"/>
                </a:rPr>
                <a:t>宋学义</a:t>
              </a:r>
              <a:endParaRPr lang="zh-CN" altLang="en-US" sz="2800" b="1" dirty="0">
                <a:solidFill>
                  <a:srgbClr val="FF0000"/>
                </a:solidFill>
                <a:latin typeface="楷体" panose="02010609060101010101" pitchFamily="49" charset="-122"/>
                <a:ea typeface="楷体" panose="02010609060101010101" pitchFamily="49" charset="-122"/>
              </a:endParaRPr>
            </a:p>
          </p:txBody>
        </p:sp>
      </p:grpSp>
      <p:grpSp>
        <p:nvGrpSpPr>
          <p:cNvPr id="11" name="组合 10"/>
          <p:cNvGrpSpPr/>
          <p:nvPr/>
        </p:nvGrpSpPr>
        <p:grpSpPr>
          <a:xfrm>
            <a:off x="5167203" y="3118088"/>
            <a:ext cx="1270000" cy="605790"/>
            <a:chOff x="8544" y="4099"/>
            <a:chExt cx="2000" cy="954"/>
          </a:xfrm>
        </p:grpSpPr>
        <p:sp>
          <p:nvSpPr>
            <p:cNvPr id="12" name="圆角矩形 11"/>
            <p:cNvSpPr/>
            <p:nvPr/>
          </p:nvSpPr>
          <p:spPr>
            <a:xfrm>
              <a:off x="8544" y="4099"/>
              <a:ext cx="2001" cy="954"/>
            </a:xfrm>
            <a:prstGeom prst="roundRect">
              <a:avLst/>
            </a:prstGeom>
          </p:spPr>
          <p:style>
            <a:lnRef idx="1">
              <a:schemeClr val="accent6"/>
            </a:lnRef>
            <a:fillRef idx="2">
              <a:schemeClr val="accent6"/>
            </a:fillRef>
            <a:effectRef idx="1">
              <a:schemeClr val="accent6"/>
            </a:effectRef>
            <a:fontRef idx="minor">
              <a:schemeClr val="dk1"/>
            </a:fontRef>
          </p:style>
          <p:txBody>
            <a:bodyPr rtlCol="0" anchor="ctr"/>
            <a:lstStyle/>
            <a:p>
              <a:endParaRPr lang="zh-CN" altLang="en-US" sz="2400" dirty="0">
                <a:solidFill>
                  <a:srgbClr val="FF0000"/>
                </a:solidFill>
                <a:latin typeface="华文楷体" panose="02010600040101010101" pitchFamily="2" charset="-122"/>
                <a:ea typeface="华文楷体" panose="02010600040101010101" pitchFamily="2" charset="-122"/>
              </a:endParaRPr>
            </a:p>
          </p:txBody>
        </p:sp>
        <p:sp>
          <p:nvSpPr>
            <p:cNvPr id="13" name="矩形 12"/>
            <p:cNvSpPr/>
            <p:nvPr/>
          </p:nvSpPr>
          <p:spPr>
            <a:xfrm>
              <a:off x="8550" y="4164"/>
              <a:ext cx="1995" cy="824"/>
            </a:xfrm>
            <a:prstGeom prst="rect">
              <a:avLst/>
            </a:prstGeom>
          </p:spPr>
          <p:txBody>
            <a:bodyPr wrap="none" anchor="ctr">
              <a:spAutoFit/>
            </a:bodyPr>
            <a:lstStyle/>
            <a:p>
              <a:r>
                <a:rPr lang="zh-CN" altLang="en-US" sz="2800" b="1" dirty="0">
                  <a:solidFill>
                    <a:srgbClr val="FF0000"/>
                  </a:solidFill>
                  <a:latin typeface="楷体" panose="02010609060101010101" pitchFamily="49" charset="-122"/>
                  <a:ea typeface="楷体" panose="02010609060101010101" pitchFamily="49" charset="-122"/>
                </a:rPr>
                <a:t>胡德林</a:t>
              </a:r>
              <a:endParaRPr lang="zh-CN" altLang="en-US" sz="2800" b="1" dirty="0">
                <a:solidFill>
                  <a:srgbClr val="FF0000"/>
                </a:solidFill>
                <a:latin typeface="楷体" panose="02010609060101010101" pitchFamily="49" charset="-122"/>
                <a:ea typeface="楷体" panose="02010609060101010101" pitchFamily="49" charset="-122"/>
              </a:endParaRPr>
            </a:p>
          </p:txBody>
        </p:sp>
      </p:grpSp>
      <p:grpSp>
        <p:nvGrpSpPr>
          <p:cNvPr id="14" name="组合 13"/>
          <p:cNvGrpSpPr/>
          <p:nvPr/>
        </p:nvGrpSpPr>
        <p:grpSpPr>
          <a:xfrm>
            <a:off x="6595953" y="3118088"/>
            <a:ext cx="1270000" cy="605790"/>
            <a:chOff x="10794" y="4099"/>
            <a:chExt cx="2000" cy="954"/>
          </a:xfrm>
        </p:grpSpPr>
        <p:sp>
          <p:nvSpPr>
            <p:cNvPr id="15" name="圆角矩形 14"/>
            <p:cNvSpPr/>
            <p:nvPr/>
          </p:nvSpPr>
          <p:spPr>
            <a:xfrm>
              <a:off x="10794" y="4099"/>
              <a:ext cx="2001" cy="954"/>
            </a:xfrm>
            <a:prstGeom prst="roundRect">
              <a:avLst/>
            </a:prstGeom>
          </p:spPr>
          <p:style>
            <a:lnRef idx="1">
              <a:schemeClr val="accent6"/>
            </a:lnRef>
            <a:fillRef idx="2">
              <a:schemeClr val="accent6"/>
            </a:fillRef>
            <a:effectRef idx="1">
              <a:schemeClr val="accent6"/>
            </a:effectRef>
            <a:fontRef idx="minor">
              <a:schemeClr val="dk1"/>
            </a:fontRef>
          </p:style>
          <p:txBody>
            <a:bodyPr rtlCol="0" anchor="ctr"/>
            <a:lstStyle/>
            <a:p>
              <a:endParaRPr lang="zh-CN" altLang="en-US" sz="2400" dirty="0">
                <a:solidFill>
                  <a:srgbClr val="FF0000"/>
                </a:solidFill>
                <a:latin typeface="华文楷体" panose="02010600040101010101" pitchFamily="2" charset="-122"/>
                <a:ea typeface="华文楷体" panose="02010600040101010101" pitchFamily="2" charset="-122"/>
              </a:endParaRPr>
            </a:p>
          </p:txBody>
        </p:sp>
        <p:sp>
          <p:nvSpPr>
            <p:cNvPr id="16" name="矩形 15"/>
            <p:cNvSpPr/>
            <p:nvPr/>
          </p:nvSpPr>
          <p:spPr>
            <a:xfrm>
              <a:off x="10800" y="4164"/>
              <a:ext cx="1995" cy="824"/>
            </a:xfrm>
            <a:prstGeom prst="rect">
              <a:avLst/>
            </a:prstGeom>
          </p:spPr>
          <p:txBody>
            <a:bodyPr wrap="none" anchor="ctr">
              <a:spAutoFit/>
            </a:bodyPr>
            <a:lstStyle/>
            <a:p>
              <a:r>
                <a:rPr lang="zh-CN" altLang="en-US" sz="2800" b="1" dirty="0">
                  <a:solidFill>
                    <a:srgbClr val="FF0000"/>
                  </a:solidFill>
                  <a:latin typeface="楷体" panose="02010609060101010101" pitchFamily="49" charset="-122"/>
                  <a:ea typeface="楷体" panose="02010609060101010101" pitchFamily="49" charset="-122"/>
                </a:rPr>
                <a:t>胡福才</a:t>
              </a:r>
              <a:endParaRPr lang="zh-CN" altLang="en-US" dirty="0">
                <a:solidFill>
                  <a:prstClr val="black"/>
                </a:solidFill>
              </a:endParaRPr>
            </a:p>
          </p:txBody>
        </p:sp>
      </p:grpSp>
      <p:sp>
        <p:nvSpPr>
          <p:cNvPr id="17" name="矩形 16"/>
          <p:cNvSpPr/>
          <p:nvPr/>
        </p:nvSpPr>
        <p:spPr>
          <a:xfrm>
            <a:off x="755575" y="627534"/>
            <a:ext cx="5674915" cy="2012859"/>
          </a:xfrm>
          <a:prstGeom prst="rect">
            <a:avLst/>
          </a:prstGeom>
        </p:spPr>
        <p:txBody>
          <a:bodyPr wrap="square">
            <a:spAutoFit/>
          </a:bodyPr>
          <a:lstStyle/>
          <a:p>
            <a:pPr indent="457200">
              <a:lnSpc>
                <a:spcPct val="130000"/>
              </a:lnSpc>
            </a:pPr>
            <a:r>
              <a:rPr lang="zh-CN" altLang="en-US" sz="3200" b="1" dirty="0">
                <a:latin typeface="宋体" panose="02010600030101010101" pitchFamily="2" charset="-122"/>
                <a:ea typeface="宋体" panose="02010600030101010101" pitchFamily="2" charset="-122"/>
              </a:rPr>
              <a:t> 让我们带着对五壮士的崇敬和颂扬之情，</a:t>
            </a:r>
            <a:r>
              <a:rPr lang="zh-CN" altLang="en-US" sz="3200" b="1" dirty="0" smtClean="0">
                <a:latin typeface="宋体" panose="02010600030101010101" pitchFamily="2" charset="-122"/>
                <a:ea typeface="宋体" panose="02010600030101010101" pitchFamily="2" charset="-122"/>
              </a:rPr>
              <a:t>说出并记住五</a:t>
            </a:r>
            <a:r>
              <a:rPr lang="zh-CN" altLang="en-US" sz="3200" b="1" dirty="0">
                <a:latin typeface="宋体" panose="02010600030101010101" pitchFamily="2" charset="-122"/>
                <a:ea typeface="宋体" panose="02010600030101010101" pitchFamily="2" charset="-122"/>
              </a:rPr>
              <a:t>位壮士的名字。</a:t>
            </a:r>
            <a:endParaRPr lang="zh-CN" altLang="en-US" sz="3200" b="1" dirty="0">
              <a:latin typeface="宋体" panose="02010600030101010101" pitchFamily="2" charset="-122"/>
              <a:ea typeface="宋体" panose="02010600030101010101" pitchFamily="2" charset="-122"/>
            </a:endParaRPr>
          </a:p>
        </p:txBody>
      </p:sp>
      <p:pic>
        <p:nvPicPr>
          <p:cNvPr id="19" name="Picture 2" descr="C:\Users\Administrator\Desktop\图片1.jpg"/>
          <p:cNvPicPr>
            <a:picLocks noChangeAspect="1" noChangeArrowheads="1"/>
          </p:cNvPicPr>
          <p:nvPr/>
        </p:nvPicPr>
        <p:blipFill rotWithShape="1">
          <a:blip r:embed="rId1" cstate="print">
            <a:extLst>
              <a:ext uri="{28A0092B-C50C-407E-A947-70E740481C1C}">
                <a14:useLocalDpi xmlns:a14="http://schemas.microsoft.com/office/drawing/2010/main" val="0"/>
              </a:ext>
            </a:extLst>
          </a:blip>
          <a:srcRect l="58239" r="16846" b="49608"/>
          <a:stretch>
            <a:fillRect/>
          </a:stretch>
        </p:blipFill>
        <p:spPr bwMode="auto">
          <a:xfrm>
            <a:off x="6430491" y="483517"/>
            <a:ext cx="2223757" cy="2548672"/>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20" name="Picture 2" descr="E:\本地磁盘F\全是宝贝啊\苹果、土豆等形象\8224437086c03fd917e58e58abba5f4.jpg"/>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flipH="1">
            <a:off x="833279" y="411510"/>
            <a:ext cx="642377" cy="89181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p:cTn id="14" dur="500" fill="hold"/>
                                        <p:tgtEl>
                                          <p:spTgt spid="5"/>
                                        </p:tgtEl>
                                        <p:attrNameLst>
                                          <p:attrName>ppt_w</p:attrName>
                                        </p:attrNameLst>
                                      </p:cBhvr>
                                      <p:tavLst>
                                        <p:tav tm="0">
                                          <p:val>
                                            <p:fltVal val="0"/>
                                          </p:val>
                                        </p:tav>
                                        <p:tav tm="100000">
                                          <p:val>
                                            <p:strVal val="#ppt_w"/>
                                          </p:val>
                                        </p:tav>
                                      </p:tavLst>
                                    </p:anim>
                                    <p:anim calcmode="lin" valueType="num">
                                      <p:cBhvr>
                                        <p:cTn id="15" dur="500" fill="hold"/>
                                        <p:tgtEl>
                                          <p:spTgt spid="5"/>
                                        </p:tgtEl>
                                        <p:attrNameLst>
                                          <p:attrName>ppt_h</p:attrName>
                                        </p:attrNameLst>
                                      </p:cBhvr>
                                      <p:tavLst>
                                        <p:tav tm="0">
                                          <p:val>
                                            <p:fltVal val="0"/>
                                          </p:val>
                                        </p:tav>
                                        <p:tav tm="100000">
                                          <p:val>
                                            <p:strVal val="#ppt_h"/>
                                          </p:val>
                                        </p:tav>
                                      </p:tavLst>
                                    </p:anim>
                                    <p:animEffect transition="in" filter="fade">
                                      <p:cBhvr>
                                        <p:cTn id="16" dur="500"/>
                                        <p:tgtEl>
                                          <p:spTgt spid="5"/>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nodeType="click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p:cTn id="21" dur="500" fill="hold"/>
                                        <p:tgtEl>
                                          <p:spTgt spid="8"/>
                                        </p:tgtEl>
                                        <p:attrNameLst>
                                          <p:attrName>ppt_w</p:attrName>
                                        </p:attrNameLst>
                                      </p:cBhvr>
                                      <p:tavLst>
                                        <p:tav tm="0">
                                          <p:val>
                                            <p:fltVal val="0"/>
                                          </p:val>
                                        </p:tav>
                                        <p:tav tm="100000">
                                          <p:val>
                                            <p:strVal val="#ppt_w"/>
                                          </p:val>
                                        </p:tav>
                                      </p:tavLst>
                                    </p:anim>
                                    <p:anim calcmode="lin" valueType="num">
                                      <p:cBhvr>
                                        <p:cTn id="22" dur="500" fill="hold"/>
                                        <p:tgtEl>
                                          <p:spTgt spid="8"/>
                                        </p:tgtEl>
                                        <p:attrNameLst>
                                          <p:attrName>ppt_h</p:attrName>
                                        </p:attrNameLst>
                                      </p:cBhvr>
                                      <p:tavLst>
                                        <p:tav tm="0">
                                          <p:val>
                                            <p:fltVal val="0"/>
                                          </p:val>
                                        </p:tav>
                                        <p:tav tm="100000">
                                          <p:val>
                                            <p:strVal val="#ppt_h"/>
                                          </p:val>
                                        </p:tav>
                                      </p:tavLst>
                                    </p:anim>
                                    <p:animEffect transition="in" filter="fade">
                                      <p:cBhvr>
                                        <p:cTn id="23" dur="500"/>
                                        <p:tgtEl>
                                          <p:spTgt spid="8"/>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ntr" presetSubtype="16" fill="hold" nodeType="click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p:cTn id="28" dur="500" fill="hold"/>
                                        <p:tgtEl>
                                          <p:spTgt spid="11"/>
                                        </p:tgtEl>
                                        <p:attrNameLst>
                                          <p:attrName>ppt_w</p:attrName>
                                        </p:attrNameLst>
                                      </p:cBhvr>
                                      <p:tavLst>
                                        <p:tav tm="0">
                                          <p:val>
                                            <p:fltVal val="0"/>
                                          </p:val>
                                        </p:tav>
                                        <p:tav tm="100000">
                                          <p:val>
                                            <p:strVal val="#ppt_w"/>
                                          </p:val>
                                        </p:tav>
                                      </p:tavLst>
                                    </p:anim>
                                    <p:anim calcmode="lin" valueType="num">
                                      <p:cBhvr>
                                        <p:cTn id="29" dur="500" fill="hold"/>
                                        <p:tgtEl>
                                          <p:spTgt spid="11"/>
                                        </p:tgtEl>
                                        <p:attrNameLst>
                                          <p:attrName>ppt_h</p:attrName>
                                        </p:attrNameLst>
                                      </p:cBhvr>
                                      <p:tavLst>
                                        <p:tav tm="0">
                                          <p:val>
                                            <p:fltVal val="0"/>
                                          </p:val>
                                        </p:tav>
                                        <p:tav tm="100000">
                                          <p:val>
                                            <p:strVal val="#ppt_h"/>
                                          </p:val>
                                        </p:tav>
                                      </p:tavLst>
                                    </p:anim>
                                    <p:animEffect transition="in" filter="fade">
                                      <p:cBhvr>
                                        <p:cTn id="30" dur="500"/>
                                        <p:tgtEl>
                                          <p:spTgt spid="11"/>
                                        </p:tgtEl>
                                      </p:cBhvr>
                                    </p:animEffect>
                                  </p:childTnLst>
                                </p:cTn>
                              </p:par>
                            </p:childTnLst>
                          </p:cTn>
                        </p:par>
                      </p:childTnLst>
                    </p:cTn>
                  </p:par>
                  <p:par>
                    <p:cTn id="31" fill="hold">
                      <p:stCondLst>
                        <p:cond delay="indefinite"/>
                      </p:stCondLst>
                      <p:childTnLst>
                        <p:par>
                          <p:cTn id="32" fill="hold">
                            <p:stCondLst>
                              <p:cond delay="0"/>
                            </p:stCondLst>
                            <p:childTnLst>
                              <p:par>
                                <p:cTn id="33" presetID="53" presetClass="entr" presetSubtype="16" fill="hold" nodeType="clickEffect">
                                  <p:stCondLst>
                                    <p:cond delay="0"/>
                                  </p:stCondLst>
                                  <p:childTnLst>
                                    <p:set>
                                      <p:cBhvr>
                                        <p:cTn id="34" dur="1" fill="hold">
                                          <p:stCondLst>
                                            <p:cond delay="0"/>
                                          </p:stCondLst>
                                        </p:cTn>
                                        <p:tgtEl>
                                          <p:spTgt spid="14"/>
                                        </p:tgtEl>
                                        <p:attrNameLst>
                                          <p:attrName>style.visibility</p:attrName>
                                        </p:attrNameLst>
                                      </p:cBhvr>
                                      <p:to>
                                        <p:strVal val="visible"/>
                                      </p:to>
                                    </p:set>
                                    <p:anim calcmode="lin" valueType="num">
                                      <p:cBhvr>
                                        <p:cTn id="35" dur="500" fill="hold"/>
                                        <p:tgtEl>
                                          <p:spTgt spid="14"/>
                                        </p:tgtEl>
                                        <p:attrNameLst>
                                          <p:attrName>ppt_w</p:attrName>
                                        </p:attrNameLst>
                                      </p:cBhvr>
                                      <p:tavLst>
                                        <p:tav tm="0">
                                          <p:val>
                                            <p:fltVal val="0"/>
                                          </p:val>
                                        </p:tav>
                                        <p:tav tm="100000">
                                          <p:val>
                                            <p:strVal val="#ppt_w"/>
                                          </p:val>
                                        </p:tav>
                                      </p:tavLst>
                                    </p:anim>
                                    <p:anim calcmode="lin" valueType="num">
                                      <p:cBhvr>
                                        <p:cTn id="36" dur="500" fill="hold"/>
                                        <p:tgtEl>
                                          <p:spTgt spid="14"/>
                                        </p:tgtEl>
                                        <p:attrNameLst>
                                          <p:attrName>ppt_h</p:attrName>
                                        </p:attrNameLst>
                                      </p:cBhvr>
                                      <p:tavLst>
                                        <p:tav tm="0">
                                          <p:val>
                                            <p:fltVal val="0"/>
                                          </p:val>
                                        </p:tav>
                                        <p:tav tm="100000">
                                          <p:val>
                                            <p:strVal val="#ppt_h"/>
                                          </p:val>
                                        </p:tav>
                                      </p:tavLst>
                                    </p:anim>
                                    <p:animEffect transition="in" filter="fade">
                                      <p:cBhvr>
                                        <p:cTn id="3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圆角矩形 10"/>
          <p:cNvSpPr/>
          <p:nvPr/>
        </p:nvSpPr>
        <p:spPr>
          <a:xfrm>
            <a:off x="1075350" y="2224721"/>
            <a:ext cx="1647148" cy="971351"/>
          </a:xfrm>
          <a:prstGeom prst="roundRect">
            <a:avLst/>
          </a:prstGeom>
          <a:solidFill>
            <a:srgbClr val="FF0000"/>
          </a:solidFill>
          <a:ln w="25400">
            <a:solidFill>
              <a:schemeClr val="bg1"/>
            </a:solidFill>
          </a:ln>
          <a:effectLst>
            <a:outerShdw blurRad="444500" dist="254000" dir="8100000" algn="tr" rotWithShape="0">
              <a:schemeClr val="bg1">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chemeClr val="bg1"/>
                </a:solidFill>
                <a:latin typeface="楷体" panose="02010609060101010101" pitchFamily="49" charset="-122"/>
                <a:ea typeface="楷体" panose="02010609060101010101" pitchFamily="49" charset="-122"/>
                <a:cs typeface="Tahoma" panose="020B0604030504040204" pitchFamily="34" charset="0"/>
              </a:rPr>
              <a:t>狼牙</a:t>
            </a:r>
            <a:r>
              <a:rPr lang="zh-CN" altLang="en-US" sz="2800" b="1" dirty="0" smtClean="0">
                <a:solidFill>
                  <a:schemeClr val="bg1"/>
                </a:solidFill>
                <a:latin typeface="楷体" panose="02010609060101010101" pitchFamily="49" charset="-122"/>
                <a:ea typeface="楷体" panose="02010609060101010101" pitchFamily="49" charset="-122"/>
                <a:cs typeface="Tahoma" panose="020B0604030504040204" pitchFamily="34" charset="0"/>
              </a:rPr>
              <a:t>山五壮士</a:t>
            </a:r>
            <a:endParaRPr lang="zh-CN" altLang="en-US" sz="2800" b="1" dirty="0" smtClean="0">
              <a:solidFill>
                <a:schemeClr val="bg1"/>
              </a:solidFill>
              <a:latin typeface="楷体" panose="02010609060101010101" pitchFamily="49" charset="-122"/>
              <a:ea typeface="楷体" panose="02010609060101010101" pitchFamily="49" charset="-122"/>
              <a:cs typeface="Tahoma" panose="020B0604030504040204" pitchFamily="34" charset="0"/>
            </a:endParaRPr>
          </a:p>
        </p:txBody>
      </p:sp>
      <p:sp>
        <p:nvSpPr>
          <p:cNvPr id="12" name="左大括号 11"/>
          <p:cNvSpPr/>
          <p:nvPr/>
        </p:nvSpPr>
        <p:spPr>
          <a:xfrm>
            <a:off x="2844315" y="1176103"/>
            <a:ext cx="236372" cy="3123840"/>
          </a:xfrm>
          <a:prstGeom prst="leftBrace">
            <a:avLst/>
          </a:prstGeom>
          <a:ln w="571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3" name="圆角矩形 12"/>
          <p:cNvSpPr/>
          <p:nvPr/>
        </p:nvSpPr>
        <p:spPr>
          <a:xfrm>
            <a:off x="6228184" y="2235768"/>
            <a:ext cx="1872208" cy="1032615"/>
          </a:xfrm>
          <a:prstGeom prst="roundRect">
            <a:avLst/>
          </a:prstGeom>
          <a:solidFill>
            <a:schemeClr val="accent3">
              <a:lumMod val="75000"/>
            </a:schemeClr>
          </a:solidFill>
          <a:ln w="12700">
            <a:solidFill>
              <a:schemeClr val="bg1"/>
            </a:solidFill>
          </a:ln>
          <a:effectLst>
            <a:outerShdw blurRad="444500" dist="254000" dir="8100000" algn="tr" rotWithShape="0">
              <a:schemeClr val="bg1">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smtClean="0">
                <a:solidFill>
                  <a:schemeClr val="bg1"/>
                </a:solidFill>
                <a:latin typeface="楷体" panose="02010609060101010101" pitchFamily="49" charset="-122"/>
                <a:ea typeface="楷体" panose="02010609060101010101" pitchFamily="49" charset="-122"/>
              </a:rPr>
              <a:t>视死如归</a:t>
            </a:r>
            <a:endParaRPr lang="en-US" altLang="zh-CN" sz="2800" b="1" dirty="0" smtClean="0">
              <a:solidFill>
                <a:schemeClr val="bg1"/>
              </a:solidFill>
              <a:latin typeface="楷体" panose="02010609060101010101" pitchFamily="49" charset="-122"/>
              <a:ea typeface="楷体" panose="02010609060101010101" pitchFamily="49" charset="-122"/>
            </a:endParaRPr>
          </a:p>
          <a:p>
            <a:pPr algn="ctr"/>
            <a:r>
              <a:rPr lang="zh-CN" altLang="en-US" sz="2800" b="1" dirty="0">
                <a:solidFill>
                  <a:schemeClr val="bg1"/>
                </a:solidFill>
                <a:latin typeface="楷体" panose="02010609060101010101" pitchFamily="49" charset="-122"/>
                <a:ea typeface="楷体" panose="02010609060101010101" pitchFamily="49" charset="-122"/>
              </a:rPr>
              <a:t>不畏牺牲</a:t>
            </a:r>
            <a:endParaRPr lang="zh-CN" altLang="en-US" sz="2800" b="1" dirty="0" smtClean="0">
              <a:solidFill>
                <a:schemeClr val="bg1"/>
              </a:solidFill>
              <a:latin typeface="楷体" panose="02010609060101010101" pitchFamily="49" charset="-122"/>
              <a:ea typeface="楷体" panose="02010609060101010101" pitchFamily="49" charset="-122"/>
            </a:endParaRPr>
          </a:p>
        </p:txBody>
      </p:sp>
      <p:sp>
        <p:nvSpPr>
          <p:cNvPr id="14" name="对话气泡: 圆角矩形 14"/>
          <p:cNvSpPr/>
          <p:nvPr/>
        </p:nvSpPr>
        <p:spPr>
          <a:xfrm>
            <a:off x="3195318" y="959551"/>
            <a:ext cx="2304116" cy="528114"/>
          </a:xfrm>
          <a:prstGeom prst="wedgeRoundRectCallout">
            <a:avLst>
              <a:gd name="adj1" fmla="val 21164"/>
              <a:gd name="adj2" fmla="val 38273"/>
              <a:gd name="adj3" fmla="val 16667"/>
            </a:avLst>
          </a:prstGeom>
          <a:solidFill>
            <a:schemeClr val="accent5">
              <a:lumMod val="50000"/>
            </a:schemeClr>
          </a:solidFill>
          <a:ln w="25400">
            <a:noFill/>
          </a:ln>
          <a:effectLst/>
        </p:spPr>
        <p:style>
          <a:lnRef idx="2">
            <a:schemeClr val="accent1"/>
          </a:lnRef>
          <a:fillRef idx="1">
            <a:schemeClr val="lt1"/>
          </a:fillRef>
          <a:effectRef idx="0">
            <a:schemeClr val="accent1"/>
          </a:effectRef>
          <a:fontRef idx="minor">
            <a:schemeClr val="dk1"/>
          </a:fontRef>
        </p:style>
        <p:txBody>
          <a:bodyPr rtlCol="0" anchor="ctr"/>
          <a:lstStyle/>
          <a:p>
            <a:pPr algn="ctr"/>
            <a:r>
              <a:rPr lang="zh-CN" altLang="en-US" sz="2800" b="1" dirty="0" smtClean="0">
                <a:solidFill>
                  <a:schemeClr val="bg1"/>
                </a:solidFill>
                <a:latin typeface="楷体" panose="02010609060101010101" pitchFamily="49" charset="-122"/>
                <a:ea typeface="楷体" panose="02010609060101010101" pitchFamily="49" charset="-122"/>
              </a:rPr>
              <a:t>接受任务</a:t>
            </a:r>
            <a:endParaRPr lang="zh-CN" altLang="en-US" sz="2800" b="1" dirty="0">
              <a:solidFill>
                <a:schemeClr val="bg1"/>
              </a:solidFill>
              <a:latin typeface="楷体" panose="02010609060101010101" pitchFamily="49" charset="-122"/>
              <a:ea typeface="楷体" panose="02010609060101010101" pitchFamily="49" charset="-122"/>
            </a:endParaRPr>
          </a:p>
        </p:txBody>
      </p:sp>
      <p:sp>
        <p:nvSpPr>
          <p:cNvPr id="15" name="对话气泡: 圆角矩形 14"/>
          <p:cNvSpPr/>
          <p:nvPr/>
        </p:nvSpPr>
        <p:spPr>
          <a:xfrm>
            <a:off x="3196283" y="1707654"/>
            <a:ext cx="2304116" cy="528114"/>
          </a:xfrm>
          <a:prstGeom prst="wedgeRoundRectCallout">
            <a:avLst>
              <a:gd name="adj1" fmla="val 21164"/>
              <a:gd name="adj2" fmla="val 38273"/>
              <a:gd name="adj3" fmla="val 16667"/>
            </a:avLst>
          </a:prstGeom>
          <a:solidFill>
            <a:schemeClr val="accent5">
              <a:lumMod val="50000"/>
            </a:schemeClr>
          </a:solidFill>
          <a:ln w="25400">
            <a:noFill/>
          </a:ln>
          <a:effectLst/>
        </p:spPr>
        <p:style>
          <a:lnRef idx="2">
            <a:schemeClr val="accent1"/>
          </a:lnRef>
          <a:fillRef idx="1">
            <a:schemeClr val="lt1"/>
          </a:fillRef>
          <a:effectRef idx="0">
            <a:schemeClr val="accent1"/>
          </a:effectRef>
          <a:fontRef idx="minor">
            <a:schemeClr val="dk1"/>
          </a:fontRef>
        </p:style>
        <p:txBody>
          <a:bodyPr rtlCol="0" anchor="ctr"/>
          <a:lstStyle/>
          <a:p>
            <a:pPr algn="ctr"/>
            <a:r>
              <a:rPr lang="zh-CN" altLang="en-US" sz="2800" b="1" dirty="0" smtClean="0">
                <a:solidFill>
                  <a:schemeClr val="bg1"/>
                </a:solidFill>
                <a:latin typeface="楷体" panose="02010609060101010101" pitchFamily="49" charset="-122"/>
                <a:ea typeface="楷体" panose="02010609060101010101" pitchFamily="49" charset="-122"/>
              </a:rPr>
              <a:t>痛击敌人</a:t>
            </a:r>
            <a:endParaRPr lang="zh-CN" altLang="en-US" sz="2800" b="1" dirty="0">
              <a:solidFill>
                <a:schemeClr val="bg1"/>
              </a:solidFill>
              <a:latin typeface="楷体" panose="02010609060101010101" pitchFamily="49" charset="-122"/>
              <a:ea typeface="楷体" panose="02010609060101010101" pitchFamily="49" charset="-122"/>
            </a:endParaRPr>
          </a:p>
        </p:txBody>
      </p:sp>
      <p:sp>
        <p:nvSpPr>
          <p:cNvPr id="16" name="对话气泡: 圆角矩形 14"/>
          <p:cNvSpPr/>
          <p:nvPr/>
        </p:nvSpPr>
        <p:spPr>
          <a:xfrm>
            <a:off x="3203988" y="2427734"/>
            <a:ext cx="2304116" cy="528114"/>
          </a:xfrm>
          <a:prstGeom prst="wedgeRoundRectCallout">
            <a:avLst>
              <a:gd name="adj1" fmla="val 21164"/>
              <a:gd name="adj2" fmla="val 38273"/>
              <a:gd name="adj3" fmla="val 16667"/>
            </a:avLst>
          </a:prstGeom>
          <a:solidFill>
            <a:schemeClr val="accent5">
              <a:lumMod val="50000"/>
            </a:schemeClr>
          </a:solidFill>
          <a:ln w="25400">
            <a:noFill/>
          </a:ln>
          <a:effectLst/>
        </p:spPr>
        <p:style>
          <a:lnRef idx="2">
            <a:schemeClr val="accent1"/>
          </a:lnRef>
          <a:fillRef idx="1">
            <a:schemeClr val="lt1"/>
          </a:fillRef>
          <a:effectRef idx="0">
            <a:schemeClr val="accent1"/>
          </a:effectRef>
          <a:fontRef idx="minor">
            <a:schemeClr val="dk1"/>
          </a:fontRef>
        </p:style>
        <p:txBody>
          <a:bodyPr rtlCol="0" anchor="ctr"/>
          <a:lstStyle/>
          <a:p>
            <a:pPr algn="ctr"/>
            <a:r>
              <a:rPr lang="zh-CN" altLang="en-US" sz="2800" b="1" dirty="0" smtClean="0">
                <a:solidFill>
                  <a:schemeClr val="bg1"/>
                </a:solidFill>
                <a:latin typeface="楷体" panose="02010609060101010101" pitchFamily="49" charset="-122"/>
                <a:ea typeface="楷体" panose="02010609060101010101" pitchFamily="49" charset="-122"/>
              </a:rPr>
              <a:t>引上绝路</a:t>
            </a:r>
            <a:endParaRPr lang="zh-CN" altLang="en-US" sz="2800" b="1" dirty="0">
              <a:solidFill>
                <a:schemeClr val="bg1"/>
              </a:solidFill>
              <a:latin typeface="楷体" panose="02010609060101010101" pitchFamily="49" charset="-122"/>
              <a:ea typeface="楷体" panose="02010609060101010101" pitchFamily="49" charset="-122"/>
            </a:endParaRPr>
          </a:p>
        </p:txBody>
      </p:sp>
      <p:sp>
        <p:nvSpPr>
          <p:cNvPr id="17" name="对话气泡: 圆角矩形 14"/>
          <p:cNvSpPr/>
          <p:nvPr/>
        </p:nvSpPr>
        <p:spPr>
          <a:xfrm>
            <a:off x="3190910" y="3147814"/>
            <a:ext cx="2304116" cy="528114"/>
          </a:xfrm>
          <a:prstGeom prst="wedgeRoundRectCallout">
            <a:avLst>
              <a:gd name="adj1" fmla="val 21164"/>
              <a:gd name="adj2" fmla="val 38273"/>
              <a:gd name="adj3" fmla="val 16667"/>
            </a:avLst>
          </a:prstGeom>
          <a:solidFill>
            <a:schemeClr val="accent5">
              <a:lumMod val="50000"/>
            </a:schemeClr>
          </a:solidFill>
          <a:ln w="25400">
            <a:noFill/>
          </a:ln>
          <a:effectLst/>
        </p:spPr>
        <p:style>
          <a:lnRef idx="2">
            <a:schemeClr val="accent1"/>
          </a:lnRef>
          <a:fillRef idx="1">
            <a:schemeClr val="lt1"/>
          </a:fillRef>
          <a:effectRef idx="0">
            <a:schemeClr val="accent1"/>
          </a:effectRef>
          <a:fontRef idx="minor">
            <a:schemeClr val="dk1"/>
          </a:fontRef>
        </p:style>
        <p:txBody>
          <a:bodyPr rtlCol="0" anchor="ctr"/>
          <a:lstStyle/>
          <a:p>
            <a:pPr algn="ctr"/>
            <a:r>
              <a:rPr lang="zh-CN" altLang="en-US" sz="2800" b="1" dirty="0" smtClean="0">
                <a:solidFill>
                  <a:schemeClr val="bg1"/>
                </a:solidFill>
                <a:latin typeface="楷体" panose="02010609060101010101" pitchFamily="49" charset="-122"/>
                <a:ea typeface="楷体" panose="02010609060101010101" pitchFamily="49" charset="-122"/>
              </a:rPr>
              <a:t>顶峰歼敌</a:t>
            </a:r>
            <a:endParaRPr lang="zh-CN" altLang="en-US" sz="2800" b="1" dirty="0">
              <a:solidFill>
                <a:schemeClr val="bg1"/>
              </a:solidFill>
              <a:latin typeface="楷体" panose="02010609060101010101" pitchFamily="49" charset="-122"/>
              <a:ea typeface="楷体" panose="02010609060101010101" pitchFamily="49" charset="-122"/>
            </a:endParaRPr>
          </a:p>
        </p:txBody>
      </p:sp>
      <p:sp>
        <p:nvSpPr>
          <p:cNvPr id="18" name="对话气泡: 圆角矩形 14"/>
          <p:cNvSpPr/>
          <p:nvPr/>
        </p:nvSpPr>
        <p:spPr>
          <a:xfrm>
            <a:off x="3201763" y="3867894"/>
            <a:ext cx="2304116" cy="528114"/>
          </a:xfrm>
          <a:prstGeom prst="wedgeRoundRectCallout">
            <a:avLst>
              <a:gd name="adj1" fmla="val 21164"/>
              <a:gd name="adj2" fmla="val 38273"/>
              <a:gd name="adj3" fmla="val 16667"/>
            </a:avLst>
          </a:prstGeom>
          <a:solidFill>
            <a:schemeClr val="accent5">
              <a:lumMod val="50000"/>
            </a:schemeClr>
          </a:solidFill>
          <a:ln w="25400">
            <a:noFill/>
          </a:ln>
          <a:effectLst/>
        </p:spPr>
        <p:style>
          <a:lnRef idx="2">
            <a:schemeClr val="accent1"/>
          </a:lnRef>
          <a:fillRef idx="1">
            <a:schemeClr val="lt1"/>
          </a:fillRef>
          <a:effectRef idx="0">
            <a:schemeClr val="accent1"/>
          </a:effectRef>
          <a:fontRef idx="minor">
            <a:schemeClr val="dk1"/>
          </a:fontRef>
        </p:style>
        <p:txBody>
          <a:bodyPr rtlCol="0" anchor="ctr"/>
          <a:lstStyle/>
          <a:p>
            <a:pPr algn="ctr"/>
            <a:r>
              <a:rPr lang="zh-CN" altLang="en-US" sz="2800" b="1" dirty="0" smtClean="0">
                <a:solidFill>
                  <a:schemeClr val="bg1"/>
                </a:solidFill>
                <a:latin typeface="楷体" panose="02010609060101010101" pitchFamily="49" charset="-122"/>
                <a:ea typeface="楷体" panose="02010609060101010101" pitchFamily="49" charset="-122"/>
              </a:rPr>
              <a:t>英勇跳崖</a:t>
            </a:r>
            <a:endParaRPr lang="zh-CN" altLang="en-US" sz="2800" b="1" dirty="0">
              <a:solidFill>
                <a:schemeClr val="bg1"/>
              </a:solidFill>
              <a:latin typeface="楷体" panose="02010609060101010101" pitchFamily="49" charset="-122"/>
              <a:ea typeface="楷体" panose="02010609060101010101" pitchFamily="49" charset="-122"/>
            </a:endParaRPr>
          </a:p>
        </p:txBody>
      </p:sp>
      <p:sp>
        <p:nvSpPr>
          <p:cNvPr id="19" name="左大括号 18"/>
          <p:cNvSpPr/>
          <p:nvPr/>
        </p:nvSpPr>
        <p:spPr>
          <a:xfrm rot="10800000">
            <a:off x="5795997" y="1148476"/>
            <a:ext cx="236372" cy="3123840"/>
          </a:xfrm>
          <a:prstGeom prst="leftBrace">
            <a:avLst/>
          </a:prstGeom>
          <a:ln w="571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20" name="图片 19"/>
          <p:cNvPicPr>
            <a:picLocks noChangeAspect="1"/>
          </p:cNvPicPr>
          <p:nvPr/>
        </p:nvPicPr>
        <p:blipFill>
          <a:blip r:embed="rId1"/>
          <a:stretch>
            <a:fillRect/>
          </a:stretch>
        </p:blipFill>
        <p:spPr>
          <a:xfrm>
            <a:off x="583863" y="198165"/>
            <a:ext cx="2268000" cy="692577"/>
          </a:xfrm>
          <a:prstGeom prst="rect">
            <a:avLst/>
          </a:prstGeom>
        </p:spPr>
      </p:pic>
      <p:pic>
        <p:nvPicPr>
          <p:cNvPr id="21" name="图片 2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31583" y="192107"/>
            <a:ext cx="450000" cy="559756"/>
          </a:xfrm>
          <a:prstGeom prst="rect">
            <a:avLst/>
          </a:prstGeom>
        </p:spPr>
      </p:pic>
      <p:sp>
        <p:nvSpPr>
          <p:cNvPr id="22" name="文本框 14"/>
          <p:cNvSpPr txBox="1"/>
          <p:nvPr/>
        </p:nvSpPr>
        <p:spPr>
          <a:xfrm>
            <a:off x="763631" y="150981"/>
            <a:ext cx="2122891" cy="623248"/>
          </a:xfrm>
          <a:prstGeom prst="rect">
            <a:avLst/>
          </a:prstGeom>
          <a:noFill/>
        </p:spPr>
        <p:txBody>
          <a:bodyPr wrap="square" lIns="68580" tIns="34290" rIns="68580" bIns="34290" rtlCol="0">
            <a:spAutoFit/>
          </a:bodyPr>
          <a:lstStyle/>
          <a:p>
            <a:r>
              <a:rPr lang="zh-CN" altLang="en-US" sz="3600" b="1" dirty="0">
                <a:latin typeface="黑体" panose="02010609060101010101" pitchFamily="49" charset="-122"/>
                <a:ea typeface="黑体" panose="02010609060101010101" pitchFamily="49" charset="-122"/>
              </a:rPr>
              <a:t>结构梳理</a:t>
            </a:r>
            <a:endParaRPr lang="zh-CN" altLang="en-US" sz="3600" b="1" dirty="0">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wipe(left)">
                                      <p:cBhvr>
                                        <p:cTn id="11" dur="500"/>
                                        <p:tgtEl>
                                          <p:spTgt spid="14"/>
                                        </p:tgtEl>
                                      </p:cBhvr>
                                    </p:animEffect>
                                  </p:childTnLst>
                                </p:cTn>
                              </p:par>
                              <p:par>
                                <p:cTn id="12" presetID="22" presetClass="entr" presetSubtype="8" fill="hold" grpId="0" nodeType="with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wipe(left)">
                                      <p:cBhvr>
                                        <p:cTn id="14" dur="500"/>
                                        <p:tgtEl>
                                          <p:spTgt spid="15"/>
                                        </p:tgtEl>
                                      </p:cBhvr>
                                    </p:animEffect>
                                  </p:childTnLst>
                                </p:cTn>
                              </p:par>
                              <p:par>
                                <p:cTn id="15" presetID="22" presetClass="entr" presetSubtype="8" fill="hold" grpId="0" nodeType="with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wipe(left)">
                                      <p:cBhvr>
                                        <p:cTn id="17" dur="500"/>
                                        <p:tgtEl>
                                          <p:spTgt spid="16"/>
                                        </p:tgtEl>
                                      </p:cBhvr>
                                    </p:animEffect>
                                  </p:childTnLst>
                                </p:cTn>
                              </p:par>
                              <p:par>
                                <p:cTn id="18" presetID="22" presetClass="entr" presetSubtype="8" fill="hold" grpId="0" nodeType="withEffect">
                                  <p:stCondLst>
                                    <p:cond delay="0"/>
                                  </p:stCondLst>
                                  <p:childTnLst>
                                    <p:set>
                                      <p:cBhvr>
                                        <p:cTn id="19" dur="1" fill="hold">
                                          <p:stCondLst>
                                            <p:cond delay="0"/>
                                          </p:stCondLst>
                                        </p:cTn>
                                        <p:tgtEl>
                                          <p:spTgt spid="17"/>
                                        </p:tgtEl>
                                        <p:attrNameLst>
                                          <p:attrName>style.visibility</p:attrName>
                                        </p:attrNameLst>
                                      </p:cBhvr>
                                      <p:to>
                                        <p:strVal val="visible"/>
                                      </p:to>
                                    </p:set>
                                    <p:animEffect transition="in" filter="wipe(left)">
                                      <p:cBhvr>
                                        <p:cTn id="20" dur="500"/>
                                        <p:tgtEl>
                                          <p:spTgt spid="17"/>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wipe(left)">
                                      <p:cBhvr>
                                        <p:cTn id="23" dur="500"/>
                                        <p:tgtEl>
                                          <p:spTgt spid="18"/>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19"/>
                                        </p:tgtEl>
                                        <p:attrNameLst>
                                          <p:attrName>style.visibility</p:attrName>
                                        </p:attrNameLst>
                                      </p:cBhvr>
                                      <p:to>
                                        <p:strVal val="visible"/>
                                      </p:to>
                                    </p:set>
                                    <p:animEffect transition="in" filter="wipe(left)">
                                      <p:cBhvr>
                                        <p:cTn id="28" dur="500"/>
                                        <p:tgtEl>
                                          <p:spTgt spid="19"/>
                                        </p:tgtEl>
                                      </p:cBhvr>
                                    </p:animEffect>
                                  </p:childTnLst>
                                </p:cTn>
                              </p:par>
                            </p:childTnLst>
                          </p:cTn>
                        </p:par>
                        <p:par>
                          <p:cTn id="29" fill="hold">
                            <p:stCondLst>
                              <p:cond delay="500"/>
                            </p:stCondLst>
                            <p:childTnLst>
                              <p:par>
                                <p:cTn id="30" presetID="22" presetClass="entr" presetSubtype="8" fill="hold" grpId="0" nodeType="after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wipe(left)">
                                      <p:cBhvr>
                                        <p:cTn id="3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5" grpId="0" animBg="1"/>
      <p:bldP spid="16" grpId="0" animBg="1"/>
      <p:bldP spid="17" grpId="0" animBg="1"/>
      <p:bldP spid="18" grpId="0" animBg="1"/>
      <p:bldP spid="19"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67544" y="915566"/>
            <a:ext cx="8136904" cy="3711785"/>
          </a:xfrm>
          <a:prstGeom prst="rect">
            <a:avLst/>
          </a:prstGeom>
        </p:spPr>
        <p:txBody>
          <a:bodyPr wrap="square" rtlCol="0">
            <a:spAutoFit/>
          </a:bodyPr>
          <a:lstStyle/>
          <a:p>
            <a:pPr>
              <a:lnSpc>
                <a:spcPct val="120000"/>
              </a:lnSpc>
            </a:pPr>
            <a:r>
              <a:rPr kumimoji="0" lang="zh-CN" altLang="en-US" sz="2800" i="0" u="none" strike="noStrike" kern="120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j-cs"/>
              </a:rPr>
              <a:t>  </a:t>
            </a:r>
            <a:r>
              <a:rPr kumimoji="0" lang="zh-CN" altLang="en-US" sz="2800" b="1" i="0" u="none" strike="noStrike" kern="120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j-cs"/>
              </a:rPr>
              <a:t>  </a:t>
            </a:r>
            <a:r>
              <a:rPr kumimoji="0" lang="en-US" altLang="zh-CN" sz="2800" b="1" i="0" u="none" strike="noStrike" kern="120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j-cs"/>
              </a:rPr>
              <a:t>《</a:t>
            </a:r>
            <a:r>
              <a:rPr lang="zh-CN" altLang="en-US" sz="2800" b="1" dirty="0">
                <a:latin typeface="楷体" panose="02010609060101010101" pitchFamily="49" charset="-122"/>
                <a:ea typeface="楷体" panose="02010609060101010101" pitchFamily="49" charset="-122"/>
                <a:cs typeface="+mj-cs"/>
              </a:rPr>
              <a:t>狼牙</a:t>
            </a:r>
            <a:r>
              <a:rPr lang="zh-CN" altLang="en-US" sz="2800" b="1" dirty="0" smtClean="0">
                <a:latin typeface="楷体" panose="02010609060101010101" pitchFamily="49" charset="-122"/>
                <a:ea typeface="楷体" panose="02010609060101010101" pitchFamily="49" charset="-122"/>
                <a:cs typeface="+mj-cs"/>
              </a:rPr>
              <a:t>山五壮士</a:t>
            </a:r>
            <a:r>
              <a:rPr kumimoji="0" lang="en-US" altLang="zh-CN" sz="2800" b="1" i="0" u="none" strike="noStrike" kern="120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j-cs"/>
              </a:rPr>
              <a:t>》</a:t>
            </a:r>
            <a:r>
              <a:rPr kumimoji="0" lang="zh-CN" altLang="en-US" sz="2800" b="1" i="0" u="none" strike="noStrike" kern="120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j-cs"/>
              </a:rPr>
              <a:t>一文主要描写了</a:t>
            </a:r>
            <a:r>
              <a:rPr kumimoji="0" lang="zh-CN" altLang="en-US" sz="2800" b="1" i="0" u="none" strike="noStrike" kern="1200" cap="none" spc="0" normalizeH="0" baseline="0" noProof="0" dirty="0" smtClean="0">
                <a:ln>
                  <a:noFill/>
                </a:ln>
                <a:effectLst/>
                <a:uLnTx/>
                <a:uFillTx/>
                <a:latin typeface="楷体" panose="02010609060101010101" pitchFamily="49" charset="-122"/>
                <a:ea typeface="楷体" panose="02010609060101010101" pitchFamily="49" charset="-122"/>
                <a:cs typeface="+mj-cs"/>
              </a:rPr>
              <a:t>八路军某部七连六班的五位战士为了掩护连队主力及群众的撤退转移</a:t>
            </a:r>
            <a:r>
              <a:rPr kumimoji="0" lang="zh-CN" altLang="en-US" sz="2800" b="1" i="0" strike="noStrike" kern="1200" cap="none" spc="0" normalizeH="0" baseline="0" noProof="0" dirty="0" smtClean="0">
                <a:ln>
                  <a:noFill/>
                </a:ln>
                <a:effectLst/>
                <a:uLnTx/>
                <a:uFillTx/>
                <a:latin typeface="楷体" panose="02010609060101010101" pitchFamily="49" charset="-122"/>
                <a:ea typeface="楷体" panose="02010609060101010101" pitchFamily="49" charset="-122"/>
                <a:cs typeface="+mj-cs"/>
              </a:rPr>
              <a:t>，在完成</a:t>
            </a:r>
            <a:r>
              <a:rPr kumimoji="0" lang="zh-CN" altLang="en-US" sz="2800" b="1" i="0" u="sng" strike="noStrike" kern="1200" cap="none" spc="0" normalizeH="0" baseline="0" noProof="0" dirty="0" smtClean="0">
                <a:ln>
                  <a:noFill/>
                </a:ln>
                <a:effectLst/>
                <a:uLnTx/>
                <a:uFillTx/>
                <a:latin typeface="楷体" panose="02010609060101010101" pitchFamily="49" charset="-122"/>
                <a:ea typeface="楷体" panose="02010609060101010101" pitchFamily="49" charset="-122"/>
                <a:cs typeface="+mj-cs"/>
              </a:rPr>
              <a:t>        </a:t>
            </a:r>
            <a:r>
              <a:rPr kumimoji="0" lang="zh-CN" altLang="en-US" sz="2800" b="1" i="0" strike="noStrike" kern="1200" cap="none" spc="0" normalizeH="0" baseline="0" noProof="0" dirty="0" smtClean="0">
                <a:ln>
                  <a:noFill/>
                </a:ln>
                <a:effectLst/>
                <a:uLnTx/>
                <a:uFillTx/>
                <a:latin typeface="楷体" panose="02010609060101010101" pitchFamily="49" charset="-122"/>
                <a:ea typeface="楷体" panose="02010609060101010101" pitchFamily="49" charset="-122"/>
                <a:cs typeface="+mj-cs"/>
              </a:rPr>
              <a:t>的任务后，将</a:t>
            </a:r>
            <a:r>
              <a:rPr kumimoji="0" lang="zh-CN" altLang="en-US" sz="2800" b="1" i="0" u="none" strike="noStrike" kern="1200" cap="none" spc="0" normalizeH="0" baseline="0" noProof="0" dirty="0" smtClean="0">
                <a:ln>
                  <a:noFill/>
                </a:ln>
                <a:effectLst/>
                <a:uLnTx/>
                <a:uFillTx/>
                <a:latin typeface="楷体" panose="02010609060101010101" pitchFamily="49" charset="-122"/>
                <a:ea typeface="楷体" panose="02010609060101010101" pitchFamily="49" charset="-122"/>
                <a:cs typeface="+mj-cs"/>
              </a:rPr>
              <a:t>敌人引上狼牙山顶峰</a:t>
            </a:r>
            <a:r>
              <a:rPr kumimoji="0" lang="zh-CN" altLang="en-US" sz="2800" b="1" i="0" u="sng" strike="noStrike" kern="1200" cap="none" spc="0" normalizeH="0" baseline="0" noProof="0" dirty="0" smtClean="0">
                <a:ln>
                  <a:noFill/>
                </a:ln>
                <a:effectLst/>
                <a:uLnTx/>
                <a:uFillTx/>
                <a:latin typeface="楷体" panose="02010609060101010101" pitchFamily="49" charset="-122"/>
                <a:ea typeface="楷体" panose="02010609060101010101" pitchFamily="49" charset="-122"/>
                <a:cs typeface="+mj-cs"/>
              </a:rPr>
              <a:t>      </a:t>
            </a:r>
            <a:r>
              <a:rPr kumimoji="0" lang="zh-CN" altLang="en-US" sz="2800" b="1" i="0" strike="noStrike" kern="1200" cap="none" spc="0" normalizeH="0" baseline="0" noProof="0" dirty="0" smtClean="0">
                <a:ln>
                  <a:noFill/>
                </a:ln>
                <a:effectLst/>
                <a:uLnTx/>
                <a:uFillTx/>
                <a:latin typeface="楷体" panose="02010609060101010101" pitchFamily="49" charset="-122"/>
                <a:ea typeface="楷体" panose="02010609060101010101" pitchFamily="49" charset="-122"/>
                <a:cs typeface="+mj-cs"/>
              </a:rPr>
              <a:t>继续痛击敌人，最后</a:t>
            </a:r>
            <a:r>
              <a:rPr kumimoji="0" lang="zh-CN" altLang="en-US" sz="2800" b="1" i="0" u="sng" strike="noStrike" kern="1200" cap="none" spc="0" normalizeH="0" noProof="0" dirty="0" smtClean="0">
                <a:ln>
                  <a:noFill/>
                </a:ln>
                <a:effectLst/>
                <a:uLnTx/>
                <a:uFillTx/>
                <a:latin typeface="楷体" panose="02010609060101010101" pitchFamily="49" charset="-122"/>
                <a:ea typeface="楷体" panose="02010609060101010101" pitchFamily="49" charset="-122"/>
                <a:cs typeface="+mj-cs"/>
              </a:rPr>
              <a:t>        </a:t>
            </a:r>
            <a:r>
              <a:rPr kumimoji="0" lang="zh-CN" altLang="en-US" sz="2800" b="1" i="0" strike="noStrike" kern="1200" cap="none" spc="0" normalizeH="0" noProof="0" dirty="0" smtClean="0">
                <a:ln>
                  <a:noFill/>
                </a:ln>
                <a:effectLst/>
                <a:uLnTx/>
                <a:uFillTx/>
                <a:latin typeface="楷体" panose="02010609060101010101" pitchFamily="49" charset="-122"/>
                <a:ea typeface="楷体" panose="02010609060101010101" pitchFamily="49" charset="-122"/>
                <a:cs typeface="+mj-cs"/>
              </a:rPr>
              <a:t>，英勇牺牲</a:t>
            </a:r>
            <a:r>
              <a:rPr lang="zh-CN" altLang="en-US" sz="2800" b="1" noProof="0" dirty="0" smtClean="0">
                <a:latin typeface="楷体" panose="02010609060101010101" pitchFamily="49" charset="-122"/>
                <a:ea typeface="楷体" panose="02010609060101010101" pitchFamily="49" charset="-122"/>
                <a:cs typeface="+mj-cs"/>
              </a:rPr>
              <a:t>。课文</a:t>
            </a:r>
            <a:r>
              <a:rPr lang="zh-CN" altLang="en-US" sz="2800" b="1" dirty="0" smtClean="0">
                <a:latin typeface="楷体" panose="02010609060101010101" pitchFamily="49" charset="-122"/>
                <a:ea typeface="楷体" panose="02010609060101010101" pitchFamily="49" charset="-122"/>
                <a:cs typeface="+mj-cs"/>
              </a:rPr>
              <a:t>表现了五位壮士面对强敌</a:t>
            </a:r>
            <a:r>
              <a:rPr lang="zh-CN" altLang="en-US" sz="2800" b="1" u="sng" dirty="0" smtClean="0">
                <a:latin typeface="楷体" panose="02010609060101010101" pitchFamily="49" charset="-122"/>
                <a:ea typeface="楷体" panose="02010609060101010101" pitchFamily="49" charset="-122"/>
                <a:cs typeface="+mj-cs"/>
              </a:rPr>
              <a:t>        </a:t>
            </a:r>
            <a:r>
              <a:rPr lang="zh-CN" altLang="en-US" sz="2800" b="1" dirty="0" smtClean="0">
                <a:latin typeface="楷体" panose="02010609060101010101" pitchFamily="49" charset="-122"/>
                <a:ea typeface="楷体" panose="02010609060101010101" pitchFamily="49" charset="-122"/>
                <a:cs typeface="+mj-cs"/>
              </a:rPr>
              <a:t>、英勇顽强、</a:t>
            </a:r>
            <a:r>
              <a:rPr lang="zh-CN" altLang="en-US" sz="2800" b="1" u="sng" dirty="0" smtClean="0">
                <a:latin typeface="楷体" panose="02010609060101010101" pitchFamily="49" charset="-122"/>
                <a:ea typeface="楷体" panose="02010609060101010101" pitchFamily="49" charset="-122"/>
                <a:cs typeface="+mj-cs"/>
              </a:rPr>
              <a:t>        </a:t>
            </a:r>
            <a:r>
              <a:rPr lang="zh-CN" altLang="en-US" sz="2800" b="1" dirty="0" smtClean="0">
                <a:latin typeface="楷体" panose="02010609060101010101" pitchFamily="49" charset="-122"/>
                <a:ea typeface="楷体" panose="02010609060101010101" pitchFamily="49" charset="-122"/>
                <a:cs typeface="+mj-cs"/>
              </a:rPr>
              <a:t>的革命主义精神和忠于党、忠于人民、</a:t>
            </a:r>
            <a:r>
              <a:rPr lang="zh-CN" altLang="en-US" sz="2800" b="1" u="sng" dirty="0" smtClean="0">
                <a:latin typeface="楷体" panose="02010609060101010101" pitchFamily="49" charset="-122"/>
                <a:ea typeface="楷体" panose="02010609060101010101" pitchFamily="49" charset="-122"/>
                <a:cs typeface="+mj-cs"/>
              </a:rPr>
              <a:t>        </a:t>
            </a:r>
            <a:r>
              <a:rPr lang="zh-CN" altLang="en-US" sz="2800" b="1" dirty="0" smtClean="0">
                <a:latin typeface="楷体" panose="02010609060101010101" pitchFamily="49" charset="-122"/>
                <a:ea typeface="楷体" panose="02010609060101010101" pitchFamily="49" charset="-122"/>
                <a:cs typeface="+mj-cs"/>
              </a:rPr>
              <a:t>的精神。</a:t>
            </a:r>
            <a:endParaRPr kumimoji="0" lang="zh-CN" altLang="en-US" sz="2800" b="1" i="0" u="none" strike="noStrike" kern="1200" cap="none" spc="0" normalizeH="0" baseline="0" noProof="0" dirty="0" smtClean="0">
              <a:ln>
                <a:noFill/>
              </a:ln>
              <a:effectLst/>
              <a:uLnTx/>
              <a:uFillTx/>
              <a:latin typeface="楷体" panose="02010609060101010101" pitchFamily="49" charset="-122"/>
              <a:ea typeface="楷体" panose="02010609060101010101" pitchFamily="49" charset="-122"/>
              <a:cs typeface="+mj-cs"/>
            </a:endParaRPr>
          </a:p>
        </p:txBody>
      </p:sp>
      <p:sp>
        <p:nvSpPr>
          <p:cNvPr id="4" name="TextBox 3"/>
          <p:cNvSpPr txBox="1"/>
          <p:nvPr/>
        </p:nvSpPr>
        <p:spPr>
          <a:xfrm>
            <a:off x="1926036" y="2455223"/>
            <a:ext cx="1898103" cy="609398"/>
          </a:xfrm>
          <a:prstGeom prst="rect">
            <a:avLst/>
          </a:prstGeom>
        </p:spPr>
        <p:txBody>
          <a:bodyPr wrap="square" rtlCol="0">
            <a:spAutoFit/>
          </a:bodyPr>
          <a:lstStyle/>
          <a:p>
            <a:pPr>
              <a:lnSpc>
                <a:spcPct val="120000"/>
              </a:lnSpc>
            </a:pPr>
            <a:r>
              <a:rPr kumimoji="0" lang="zh-CN" altLang="en-US" sz="2800" b="1" i="0" u="none" strike="noStrike" kern="1200" cap="none" spc="0" normalizeH="0" baseline="0" noProof="0" dirty="0" smtClean="0">
                <a:ln>
                  <a:noFill/>
                </a:ln>
                <a:solidFill>
                  <a:srgbClr val="FF0000"/>
                </a:solidFill>
                <a:effectLst/>
                <a:uLnTx/>
                <a:uFillTx/>
                <a:latin typeface="楷体" panose="02010609060101010101" pitchFamily="49" charset="-122"/>
                <a:ea typeface="楷体" panose="02010609060101010101" pitchFamily="49" charset="-122"/>
                <a:cs typeface="+mj-cs"/>
              </a:rPr>
              <a:t>棋盘陀</a:t>
            </a:r>
            <a:endParaRPr kumimoji="0" lang="zh-CN" altLang="en-US" sz="2800" b="1" i="0" u="none" strike="noStrike" kern="1200" cap="none" spc="0" normalizeH="0" baseline="0" noProof="0" dirty="0" smtClean="0">
              <a:ln>
                <a:noFill/>
              </a:ln>
              <a:solidFill>
                <a:srgbClr val="FF0000"/>
              </a:solidFill>
              <a:effectLst/>
              <a:uLnTx/>
              <a:uFillTx/>
              <a:latin typeface="楷体" panose="02010609060101010101" pitchFamily="49" charset="-122"/>
              <a:ea typeface="楷体" panose="02010609060101010101" pitchFamily="49" charset="-122"/>
              <a:cs typeface="+mj-cs"/>
            </a:endParaRPr>
          </a:p>
        </p:txBody>
      </p:sp>
      <p:sp>
        <p:nvSpPr>
          <p:cNvPr id="6" name="TextBox 5"/>
          <p:cNvSpPr txBox="1"/>
          <p:nvPr/>
        </p:nvSpPr>
        <p:spPr>
          <a:xfrm>
            <a:off x="6552996" y="2922656"/>
            <a:ext cx="2051451" cy="609398"/>
          </a:xfrm>
          <a:prstGeom prst="rect">
            <a:avLst/>
          </a:prstGeom>
        </p:spPr>
        <p:txBody>
          <a:bodyPr wrap="square" rtlCol="0">
            <a:spAutoFit/>
          </a:bodyPr>
          <a:lstStyle/>
          <a:p>
            <a:pPr>
              <a:lnSpc>
                <a:spcPct val="120000"/>
              </a:lnSpc>
            </a:pPr>
            <a:r>
              <a:rPr kumimoji="0" lang="zh-CN" altLang="en-US" sz="2800" b="1" i="0" u="none" strike="noStrike" kern="1200" cap="none" spc="0" normalizeH="0" baseline="0" noProof="0" dirty="0" smtClean="0">
                <a:ln>
                  <a:noFill/>
                </a:ln>
                <a:solidFill>
                  <a:srgbClr val="FF0000"/>
                </a:solidFill>
                <a:effectLst/>
                <a:uLnTx/>
                <a:uFillTx/>
                <a:latin typeface="楷体" panose="02010609060101010101" pitchFamily="49" charset="-122"/>
                <a:ea typeface="楷体" panose="02010609060101010101" pitchFamily="49" charset="-122"/>
                <a:cs typeface="+mj-cs"/>
              </a:rPr>
              <a:t>毫不畏惧</a:t>
            </a:r>
            <a:endParaRPr kumimoji="0" lang="zh-CN" altLang="en-US" sz="2800" b="1" i="0" u="none" strike="noStrike" kern="1200" cap="none" spc="0" normalizeH="0" baseline="0" noProof="0" dirty="0" smtClean="0">
              <a:ln>
                <a:noFill/>
              </a:ln>
              <a:solidFill>
                <a:srgbClr val="FF0000"/>
              </a:solidFill>
              <a:effectLst/>
              <a:uLnTx/>
              <a:uFillTx/>
              <a:latin typeface="楷体" panose="02010609060101010101" pitchFamily="49" charset="-122"/>
              <a:ea typeface="楷体" panose="02010609060101010101" pitchFamily="49" charset="-122"/>
              <a:cs typeface="+mj-cs"/>
            </a:endParaRPr>
          </a:p>
        </p:txBody>
      </p:sp>
      <p:sp>
        <p:nvSpPr>
          <p:cNvPr id="7" name="矩形 6"/>
          <p:cNvSpPr/>
          <p:nvPr/>
        </p:nvSpPr>
        <p:spPr>
          <a:xfrm>
            <a:off x="6188149" y="2455223"/>
            <a:ext cx="2232248" cy="609398"/>
          </a:xfrm>
          <a:prstGeom prst="rect">
            <a:avLst/>
          </a:prstGeom>
        </p:spPr>
        <p:txBody>
          <a:bodyPr wrap="square">
            <a:spAutoFit/>
          </a:bodyPr>
          <a:lstStyle/>
          <a:p>
            <a:pPr>
              <a:lnSpc>
                <a:spcPct val="120000"/>
              </a:lnSpc>
            </a:pPr>
            <a:r>
              <a:rPr lang="zh-CN" altLang="en-US" sz="2800" b="1" dirty="0" smtClean="0">
                <a:solidFill>
                  <a:srgbClr val="FF0000"/>
                </a:solidFill>
                <a:latin typeface="楷体" panose="02010609060101010101" pitchFamily="49" charset="-122"/>
                <a:ea typeface="楷体" panose="02010609060101010101" pitchFamily="49" charset="-122"/>
              </a:rPr>
              <a:t>壮烈跳崖</a:t>
            </a:r>
            <a:endParaRPr lang="zh-CN" altLang="en-US" sz="2800" b="1" dirty="0" smtClean="0">
              <a:latin typeface="楷体" panose="02010609060101010101" pitchFamily="49" charset="-122"/>
              <a:ea typeface="楷体" panose="02010609060101010101" pitchFamily="49" charset="-122"/>
            </a:endParaRPr>
          </a:p>
        </p:txBody>
      </p:sp>
      <p:sp>
        <p:nvSpPr>
          <p:cNvPr id="9" name="矩形 8"/>
          <p:cNvSpPr/>
          <p:nvPr/>
        </p:nvSpPr>
        <p:spPr>
          <a:xfrm>
            <a:off x="1922638" y="3976571"/>
            <a:ext cx="2249861" cy="609398"/>
          </a:xfrm>
          <a:prstGeom prst="rect">
            <a:avLst/>
          </a:prstGeom>
        </p:spPr>
        <p:txBody>
          <a:bodyPr wrap="square">
            <a:spAutoFit/>
          </a:bodyPr>
          <a:lstStyle/>
          <a:p>
            <a:pPr lvl="0">
              <a:lnSpc>
                <a:spcPct val="120000"/>
              </a:lnSpc>
            </a:pPr>
            <a:r>
              <a:rPr lang="zh-CN" altLang="en-US" sz="2800" b="1" dirty="0" smtClean="0">
                <a:solidFill>
                  <a:srgbClr val="FF0000"/>
                </a:solidFill>
                <a:latin typeface="楷体" panose="02010609060101010101" pitchFamily="49" charset="-122"/>
                <a:ea typeface="楷体" panose="02010609060101010101" pitchFamily="49" charset="-122"/>
              </a:rPr>
              <a:t>忠于祖国</a:t>
            </a:r>
            <a:endParaRPr lang="zh-CN" altLang="en-US" sz="2800" b="1" dirty="0" smtClean="0">
              <a:solidFill>
                <a:prstClr val="black"/>
              </a:solidFill>
              <a:latin typeface="楷体" panose="02010609060101010101" pitchFamily="49" charset="-122"/>
              <a:ea typeface="楷体" panose="02010609060101010101" pitchFamily="49" charset="-122"/>
            </a:endParaRPr>
          </a:p>
        </p:txBody>
      </p:sp>
      <p:pic>
        <p:nvPicPr>
          <p:cNvPr id="19" name="图片 18"/>
          <p:cNvPicPr>
            <a:picLocks noChangeAspect="1"/>
          </p:cNvPicPr>
          <p:nvPr/>
        </p:nvPicPr>
        <p:blipFill>
          <a:blip r:embed="rId1"/>
          <a:stretch>
            <a:fillRect/>
          </a:stretch>
        </p:blipFill>
        <p:spPr>
          <a:xfrm>
            <a:off x="468048" y="167068"/>
            <a:ext cx="2268000" cy="692577"/>
          </a:xfrm>
          <a:prstGeom prst="rect">
            <a:avLst/>
          </a:prstGeom>
        </p:spPr>
      </p:pic>
      <p:pic>
        <p:nvPicPr>
          <p:cNvPr id="22" name="图片 2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15768" y="161010"/>
            <a:ext cx="450000" cy="559756"/>
          </a:xfrm>
          <a:prstGeom prst="rect">
            <a:avLst/>
          </a:prstGeom>
        </p:spPr>
      </p:pic>
      <p:sp>
        <p:nvSpPr>
          <p:cNvPr id="23" name="文本框 14"/>
          <p:cNvSpPr txBox="1"/>
          <p:nvPr/>
        </p:nvSpPr>
        <p:spPr>
          <a:xfrm>
            <a:off x="647816" y="119884"/>
            <a:ext cx="2122891" cy="623248"/>
          </a:xfrm>
          <a:prstGeom prst="rect">
            <a:avLst/>
          </a:prstGeom>
          <a:noFill/>
        </p:spPr>
        <p:txBody>
          <a:bodyPr wrap="square" lIns="68580" tIns="34290" rIns="68580" bIns="34290" rtlCol="0">
            <a:spAutoFit/>
          </a:bodyPr>
          <a:lstStyle/>
          <a:p>
            <a:r>
              <a:rPr lang="zh-CN" altLang="en-US" sz="3600" b="1" dirty="0" smtClean="0">
                <a:latin typeface="黑体" panose="02010609060101010101" pitchFamily="49" charset="-122"/>
                <a:ea typeface="黑体" panose="02010609060101010101" pitchFamily="49" charset="-122"/>
              </a:rPr>
              <a:t>主题概括</a:t>
            </a:r>
            <a:endParaRPr lang="zh-CN" altLang="en-US" sz="3600" b="1" dirty="0">
              <a:latin typeface="黑体" panose="02010609060101010101" pitchFamily="49" charset="-122"/>
              <a:ea typeface="黑体" panose="02010609060101010101" pitchFamily="49" charset="-122"/>
            </a:endParaRPr>
          </a:p>
        </p:txBody>
      </p:sp>
      <p:sp>
        <p:nvSpPr>
          <p:cNvPr id="17" name="矩形 16"/>
          <p:cNvSpPr/>
          <p:nvPr/>
        </p:nvSpPr>
        <p:spPr>
          <a:xfrm>
            <a:off x="2951820" y="1932003"/>
            <a:ext cx="2052228" cy="609398"/>
          </a:xfrm>
          <a:prstGeom prst="rect">
            <a:avLst/>
          </a:prstGeom>
        </p:spPr>
        <p:txBody>
          <a:bodyPr wrap="square">
            <a:spAutoFit/>
          </a:bodyPr>
          <a:lstStyle/>
          <a:p>
            <a:pPr>
              <a:lnSpc>
                <a:spcPct val="120000"/>
              </a:lnSpc>
            </a:pPr>
            <a:r>
              <a:rPr lang="zh-CN" altLang="en-US" sz="2800" b="1" dirty="0" smtClean="0">
                <a:solidFill>
                  <a:srgbClr val="FF0000"/>
                </a:solidFill>
                <a:latin typeface="楷体" panose="02010609060101010101" pitchFamily="49" charset="-122"/>
                <a:ea typeface="楷体" panose="02010609060101010101" pitchFamily="49" charset="-122"/>
              </a:rPr>
              <a:t>拖住</a:t>
            </a:r>
            <a:r>
              <a:rPr lang="zh-CN" altLang="en-US" sz="2800" b="1" dirty="0">
                <a:solidFill>
                  <a:srgbClr val="FF0000"/>
                </a:solidFill>
                <a:latin typeface="楷体" panose="02010609060101010101" pitchFamily="49" charset="-122"/>
                <a:ea typeface="楷体" panose="02010609060101010101" pitchFamily="49" charset="-122"/>
              </a:rPr>
              <a:t>敌人</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21" name="TextBox 20"/>
          <p:cNvSpPr txBox="1"/>
          <p:nvPr/>
        </p:nvSpPr>
        <p:spPr>
          <a:xfrm>
            <a:off x="2232517" y="3435846"/>
            <a:ext cx="2051451" cy="609398"/>
          </a:xfrm>
          <a:prstGeom prst="rect">
            <a:avLst/>
          </a:prstGeom>
        </p:spPr>
        <p:txBody>
          <a:bodyPr wrap="square" rtlCol="0">
            <a:spAutoFit/>
          </a:bodyPr>
          <a:lstStyle/>
          <a:p>
            <a:pPr>
              <a:lnSpc>
                <a:spcPct val="120000"/>
              </a:lnSpc>
            </a:pPr>
            <a:r>
              <a:rPr kumimoji="0" lang="zh-CN" altLang="en-US" sz="2800" b="1" i="0" u="none" strike="noStrike" kern="1200" cap="none" spc="0" normalizeH="0" baseline="0" noProof="0" dirty="0" smtClean="0">
                <a:ln>
                  <a:noFill/>
                </a:ln>
                <a:solidFill>
                  <a:srgbClr val="FF0000"/>
                </a:solidFill>
                <a:effectLst/>
                <a:uLnTx/>
                <a:uFillTx/>
                <a:latin typeface="楷体" panose="02010609060101010101" pitchFamily="49" charset="-122"/>
                <a:ea typeface="楷体" panose="02010609060101010101" pitchFamily="49" charset="-122"/>
                <a:cs typeface="+mj-cs"/>
              </a:rPr>
              <a:t>宁死不屈</a:t>
            </a:r>
            <a:endParaRPr kumimoji="0" lang="zh-CN" altLang="en-US" sz="2800" b="1" i="0" u="none" strike="noStrike" kern="1200" cap="none" spc="0" normalizeH="0" baseline="0" noProof="0" dirty="0" smtClean="0">
              <a:ln>
                <a:noFill/>
              </a:ln>
              <a:solidFill>
                <a:srgbClr val="FF0000"/>
              </a:solidFill>
              <a:effectLst/>
              <a:uLnTx/>
              <a:uFillTx/>
              <a:latin typeface="楷体" panose="02010609060101010101" pitchFamily="49" charset="-122"/>
              <a:ea typeface="楷体" panose="02010609060101010101" pitchFamily="49" charset="-122"/>
              <a:cs typeface="+mj-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fade">
                                      <p:cBhvr>
                                        <p:cTn id="27" dur="500"/>
                                        <p:tgtEl>
                                          <p:spTgt spid="21"/>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fade">
                                      <p:cBhvr>
                                        <p:cTn id="3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7" grpId="0"/>
      <p:bldP spid="9" grpId="0"/>
      <p:bldP spid="17" grpId="0"/>
      <p:bldP spid="21"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03579" y="1407423"/>
            <a:ext cx="7488832" cy="3108543"/>
          </a:xfrm>
          <a:prstGeom prst="rect">
            <a:avLst/>
          </a:prstGeom>
          <a:ln w="38100">
            <a:noFill/>
            <a:prstDash val="sysDash"/>
          </a:ln>
        </p:spPr>
        <p:txBody>
          <a:bodyPr wrap="square">
            <a:spAutoFit/>
          </a:bodyPr>
          <a:lstStyle/>
          <a:p>
            <a:r>
              <a:rPr lang="en-US" altLang="zh-CN" sz="2800" b="1" dirty="0">
                <a:latin typeface="楷体" panose="02010609060101010101" pitchFamily="49" charset="-122"/>
                <a:ea typeface="楷体" panose="02010609060101010101" pitchFamily="49" charset="-122"/>
              </a:rPr>
              <a:t> </a:t>
            </a:r>
            <a:r>
              <a:rPr lang="en-US" altLang="zh-CN" sz="2800" b="1" dirty="0" smtClean="0">
                <a:latin typeface="楷体" panose="02010609060101010101" pitchFamily="49" charset="-122"/>
                <a:ea typeface="楷体" panose="02010609060101010101" pitchFamily="49" charset="-122"/>
              </a:rPr>
              <a:t>   </a:t>
            </a:r>
            <a:r>
              <a:rPr lang="zh-CN" altLang="en-US" sz="2800" b="1" dirty="0" smtClean="0">
                <a:latin typeface="楷体" panose="02010609060101010101" pitchFamily="49" charset="-122"/>
                <a:ea typeface="楷体" panose="02010609060101010101" pitchFamily="49" charset="-122"/>
              </a:rPr>
              <a:t>共产党员</a:t>
            </a:r>
            <a:r>
              <a:rPr lang="zh-CN" altLang="en-US" sz="2800" b="1" dirty="0">
                <a:latin typeface="楷体" panose="02010609060101010101" pitchFamily="49" charset="-122"/>
                <a:ea typeface="楷体" panose="02010609060101010101" pitchFamily="49" charset="-122"/>
              </a:rPr>
              <a:t>马宝玉、葛振林，壮士胡德林、胡福才、宋学义，当着一步一步爬上来的</a:t>
            </a:r>
            <a:r>
              <a:rPr lang="zh-CN" altLang="en-US" sz="2800" b="1" dirty="0" smtClean="0">
                <a:latin typeface="楷体" panose="02010609060101010101" pitchFamily="49" charset="-122"/>
                <a:ea typeface="楷体" panose="02010609060101010101" pitchFamily="49" charset="-122"/>
              </a:rPr>
              <a:t>日本侵略者的</a:t>
            </a:r>
            <a:r>
              <a:rPr lang="zh-CN" altLang="en-US" sz="2800" b="1" dirty="0">
                <a:latin typeface="楷体" panose="02010609060101010101" pitchFamily="49" charset="-122"/>
                <a:ea typeface="楷体" panose="02010609060101010101" pitchFamily="49" charset="-122"/>
              </a:rPr>
              <a:t>面，砸碎枪支，高呼着“打倒日本帝国主义”的口号，毅然跳下了悬崖</a:t>
            </a:r>
            <a:r>
              <a:rPr lang="en-US" altLang="zh-CN" sz="2800" b="1" dirty="0">
                <a:latin typeface="楷体" panose="02010609060101010101" pitchFamily="49" charset="-122"/>
                <a:ea typeface="楷体" panose="02010609060101010101" pitchFamily="49" charset="-122"/>
              </a:rPr>
              <a:t>……</a:t>
            </a:r>
            <a:r>
              <a:rPr lang="zh-CN" altLang="en-US" sz="2800" b="1" dirty="0">
                <a:latin typeface="楷体" panose="02010609060101010101" pitchFamily="49" charset="-122"/>
                <a:ea typeface="楷体" panose="02010609060101010101" pitchFamily="49" charset="-122"/>
              </a:rPr>
              <a:t>马宝玉、胡德林、胡福才光荣牺牲。葛振林</a:t>
            </a:r>
            <a:r>
              <a:rPr lang="zh-CN" altLang="en-US" sz="2800" b="1" dirty="0" smtClean="0">
                <a:latin typeface="楷体" panose="02010609060101010101" pitchFamily="49" charset="-122"/>
                <a:ea typeface="楷体" panose="02010609060101010101" pitchFamily="49" charset="-122"/>
              </a:rPr>
              <a:t>、宋学义</a:t>
            </a:r>
            <a:r>
              <a:rPr lang="zh-CN" altLang="en-US" sz="2800" b="1" dirty="0">
                <a:latin typeface="楷体" panose="02010609060101010101" pitchFamily="49" charset="-122"/>
                <a:ea typeface="楷体" panose="02010609060101010101" pitchFamily="49" charset="-122"/>
              </a:rPr>
              <a:t>挂在悬崖的树上身负重伤</a:t>
            </a:r>
            <a:r>
              <a:rPr lang="zh-CN" altLang="en-US" sz="2800" b="1" dirty="0" smtClean="0">
                <a:latin typeface="楷体" panose="02010609060101010101" pitchFamily="49" charset="-122"/>
                <a:ea typeface="楷体" panose="02010609060101010101" pitchFamily="49" charset="-122"/>
              </a:rPr>
              <a:t>，被</a:t>
            </a:r>
            <a:r>
              <a:rPr lang="zh-CN" altLang="en-US" sz="2800" b="1" dirty="0">
                <a:latin typeface="楷体" panose="02010609060101010101" pitchFamily="49" charset="-122"/>
                <a:ea typeface="楷体" panose="02010609060101010101" pitchFamily="49" charset="-122"/>
              </a:rPr>
              <a:t>老百姓救出，侥幸生存。</a:t>
            </a:r>
            <a:endParaRPr lang="zh-CN" altLang="en-US" sz="2800" b="1" dirty="0">
              <a:latin typeface="楷体" panose="02010609060101010101" pitchFamily="49" charset="-122"/>
              <a:ea typeface="楷体" panose="02010609060101010101" pitchFamily="49" charset="-122"/>
            </a:endParaRPr>
          </a:p>
        </p:txBody>
      </p:sp>
      <p:sp>
        <p:nvSpPr>
          <p:cNvPr id="3" name="矩形 2"/>
          <p:cNvSpPr/>
          <p:nvPr/>
        </p:nvSpPr>
        <p:spPr>
          <a:xfrm>
            <a:off x="3099896" y="947415"/>
            <a:ext cx="3416320" cy="523220"/>
          </a:xfrm>
          <a:prstGeom prst="rect">
            <a:avLst/>
          </a:prstGeom>
          <a:noFill/>
        </p:spPr>
        <p:txBody>
          <a:bodyPr wrap="none">
            <a:spAutoFit/>
          </a:bodyPr>
          <a:lstStyle/>
          <a:p>
            <a:r>
              <a:rPr lang="zh-CN" altLang="en-US" sz="2800" b="1" dirty="0">
                <a:latin typeface="宋体" panose="02010600030101010101" pitchFamily="2" charset="-122"/>
                <a:ea typeface="宋体" panose="02010600030101010101" pitchFamily="2" charset="-122"/>
              </a:rPr>
              <a:t>中华民族的优秀男儿</a:t>
            </a:r>
            <a:endParaRPr lang="zh-CN" altLang="en-US" sz="2800" b="1" dirty="0">
              <a:latin typeface="宋体" panose="02010600030101010101" pitchFamily="2" charset="-122"/>
              <a:ea typeface="宋体" panose="02010600030101010101" pitchFamily="2" charset="-122"/>
            </a:endParaRPr>
          </a:p>
        </p:txBody>
      </p:sp>
      <p:pic>
        <p:nvPicPr>
          <p:cNvPr id="6" name="图片 5"/>
          <p:cNvPicPr>
            <a:picLocks noChangeAspect="1"/>
          </p:cNvPicPr>
          <p:nvPr/>
        </p:nvPicPr>
        <p:blipFill>
          <a:blip r:embed="rId1"/>
          <a:stretch>
            <a:fillRect/>
          </a:stretch>
        </p:blipFill>
        <p:spPr>
          <a:xfrm>
            <a:off x="647538" y="396072"/>
            <a:ext cx="2268000" cy="692577"/>
          </a:xfrm>
          <a:prstGeom prst="rect">
            <a:avLst/>
          </a:prstGeom>
        </p:spPr>
      </p:pic>
      <p:sp>
        <p:nvSpPr>
          <p:cNvPr id="9" name="文本框 14"/>
          <p:cNvSpPr txBox="1"/>
          <p:nvPr/>
        </p:nvSpPr>
        <p:spPr>
          <a:xfrm>
            <a:off x="827584" y="364326"/>
            <a:ext cx="2122891" cy="623248"/>
          </a:xfrm>
          <a:prstGeom prst="rect">
            <a:avLst/>
          </a:prstGeom>
          <a:noFill/>
        </p:spPr>
        <p:txBody>
          <a:bodyPr wrap="square" lIns="68580" tIns="34290" rIns="68580" bIns="34290" rtlCol="0">
            <a:spAutoFit/>
          </a:bodyPr>
          <a:lstStyle/>
          <a:p>
            <a:r>
              <a:rPr lang="zh-CN" altLang="en-US" sz="3600" b="1" dirty="0">
                <a:latin typeface="黑体" panose="02010609060101010101" pitchFamily="49" charset="-122"/>
                <a:ea typeface="黑体" panose="02010609060101010101" pitchFamily="49" charset="-122"/>
              </a:rPr>
              <a:t>拓展延伸</a:t>
            </a:r>
            <a:endParaRPr lang="zh-CN" altLang="en-US" sz="3600" b="1" dirty="0">
              <a:latin typeface="黑体" panose="02010609060101010101" pitchFamily="49" charset="-122"/>
              <a:ea typeface="黑体" panose="02010609060101010101" pitchFamily="49" charset="-122"/>
            </a:endParaRPr>
          </a:p>
        </p:txBody>
      </p:sp>
      <p:pic>
        <p:nvPicPr>
          <p:cNvPr id="10" name="图片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48662" y="396072"/>
            <a:ext cx="450000" cy="559756"/>
          </a:xfrm>
          <a:prstGeom prst="rect">
            <a:avLst/>
          </a:prstGeom>
        </p:spPr>
      </p:pic>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403648" y="1635646"/>
            <a:ext cx="6696744" cy="1374733"/>
          </a:xfrm>
          <a:prstGeom prst="rect">
            <a:avLst/>
          </a:prstGeom>
          <a:noFill/>
        </p:spPr>
        <p:txBody>
          <a:bodyPr wrap="square" lIns="91438" tIns="45719" rIns="91438" bIns="45719">
            <a:spAutoFit/>
          </a:bodyPr>
          <a:lstStyle>
            <a:defPPr>
              <a:defRPr lang="zh-CN"/>
            </a:defPPr>
            <a:lvl1pPr marL="0" algn="l" defTabSz="914400" rtl="0" eaLnBrk="1" latinLnBrk="0" hangingPunct="1">
              <a:defRPr sz="1900" kern="1200">
                <a:solidFill>
                  <a:schemeClr val="tx1"/>
                </a:solidFill>
                <a:latin typeface="+mn-lt"/>
                <a:ea typeface="+mn-ea"/>
                <a:cs typeface="+mn-cs"/>
              </a:defRPr>
            </a:lvl1pPr>
            <a:lvl2pPr marL="457200" algn="l" defTabSz="914400" rtl="0" eaLnBrk="1" latinLnBrk="0" hangingPunct="1">
              <a:defRPr sz="1900" kern="1200">
                <a:solidFill>
                  <a:schemeClr val="tx1"/>
                </a:solidFill>
                <a:latin typeface="+mn-lt"/>
                <a:ea typeface="+mn-ea"/>
                <a:cs typeface="+mn-cs"/>
              </a:defRPr>
            </a:lvl2pPr>
            <a:lvl3pPr marL="914400" algn="l" defTabSz="914400" rtl="0" eaLnBrk="1" latinLnBrk="0" hangingPunct="1">
              <a:defRPr sz="1900" kern="1200">
                <a:solidFill>
                  <a:schemeClr val="tx1"/>
                </a:solidFill>
                <a:latin typeface="+mn-lt"/>
                <a:ea typeface="+mn-ea"/>
                <a:cs typeface="+mn-cs"/>
              </a:defRPr>
            </a:lvl3pPr>
            <a:lvl4pPr marL="1371600" algn="l" defTabSz="914400" rtl="0" eaLnBrk="1" latinLnBrk="0" hangingPunct="1">
              <a:defRPr sz="1900" kern="1200">
                <a:solidFill>
                  <a:schemeClr val="tx1"/>
                </a:solidFill>
                <a:latin typeface="+mn-lt"/>
                <a:ea typeface="+mn-ea"/>
                <a:cs typeface="+mn-cs"/>
              </a:defRPr>
            </a:lvl4pPr>
            <a:lvl5pPr marL="1828800" algn="l" defTabSz="914400" rtl="0" eaLnBrk="1" latinLnBrk="0" hangingPunct="1">
              <a:defRPr sz="1900" kern="1200">
                <a:solidFill>
                  <a:schemeClr val="tx1"/>
                </a:solidFill>
                <a:latin typeface="+mn-lt"/>
                <a:ea typeface="+mn-ea"/>
                <a:cs typeface="+mn-cs"/>
              </a:defRPr>
            </a:lvl5pPr>
            <a:lvl6pPr marL="2286000" algn="l" defTabSz="914400" rtl="0" eaLnBrk="1" latinLnBrk="0" hangingPunct="1">
              <a:defRPr sz="1900" kern="1200">
                <a:solidFill>
                  <a:schemeClr val="tx1"/>
                </a:solidFill>
                <a:latin typeface="+mn-lt"/>
                <a:ea typeface="+mn-ea"/>
                <a:cs typeface="+mn-cs"/>
              </a:defRPr>
            </a:lvl6pPr>
            <a:lvl7pPr marL="2743200" algn="l" defTabSz="914400" rtl="0" eaLnBrk="1" latinLnBrk="0" hangingPunct="1">
              <a:defRPr sz="1900" kern="1200">
                <a:solidFill>
                  <a:schemeClr val="tx1"/>
                </a:solidFill>
                <a:latin typeface="+mn-lt"/>
                <a:ea typeface="+mn-ea"/>
                <a:cs typeface="+mn-cs"/>
              </a:defRPr>
            </a:lvl7pPr>
            <a:lvl8pPr marL="3200400" algn="l" defTabSz="914400" rtl="0" eaLnBrk="1" latinLnBrk="0" hangingPunct="1">
              <a:defRPr sz="1900" kern="1200">
                <a:solidFill>
                  <a:schemeClr val="tx1"/>
                </a:solidFill>
                <a:latin typeface="+mn-lt"/>
                <a:ea typeface="+mn-ea"/>
                <a:cs typeface="+mn-cs"/>
              </a:defRPr>
            </a:lvl8pPr>
            <a:lvl9pPr marL="3657600" algn="l" defTabSz="914400" rtl="0" eaLnBrk="1" latinLnBrk="0" hangingPunct="1">
              <a:defRPr sz="1900" kern="1200">
                <a:solidFill>
                  <a:schemeClr val="tx1"/>
                </a:solidFill>
                <a:latin typeface="+mn-lt"/>
                <a:ea typeface="+mn-ea"/>
                <a:cs typeface="+mn-cs"/>
              </a:defRPr>
            </a:lvl9pPr>
          </a:lstStyle>
          <a:p>
            <a:pPr>
              <a:lnSpc>
                <a:spcPts val="5000"/>
              </a:lnSpc>
            </a:pPr>
            <a:r>
              <a:rPr lang="en-US" altLang="zh-CN" sz="3200" b="1" dirty="0" smtClean="0">
                <a:latin typeface="楷体" panose="02010609060101010101" pitchFamily="49" charset="-122"/>
                <a:ea typeface="楷体" panose="02010609060101010101" pitchFamily="49" charset="-122"/>
              </a:rPr>
              <a:t>1.</a:t>
            </a:r>
            <a:r>
              <a:rPr lang="zh-CN" altLang="en-US" sz="3200" b="1" dirty="0" smtClean="0">
                <a:latin typeface="楷体" panose="02010609060101010101" pitchFamily="49" charset="-122"/>
                <a:ea typeface="楷体" panose="02010609060101010101" pitchFamily="49" charset="-122"/>
              </a:rPr>
              <a:t>摘抄</a:t>
            </a:r>
            <a:r>
              <a:rPr lang="zh-CN" altLang="zh-CN" sz="3200" b="1" dirty="0" smtClean="0">
                <a:latin typeface="楷体" panose="02010609060101010101" pitchFamily="49" charset="-122"/>
                <a:ea typeface="楷体" panose="02010609060101010101" pitchFamily="49" charset="-122"/>
              </a:rPr>
              <a:t>描写</a:t>
            </a:r>
            <a:r>
              <a:rPr lang="zh-CN" altLang="zh-CN" sz="3200" b="1" dirty="0">
                <a:latin typeface="楷体" panose="02010609060101010101" pitchFamily="49" charset="-122"/>
                <a:ea typeface="楷体" panose="02010609060101010101" pitchFamily="49" charset="-122"/>
              </a:rPr>
              <a:t>五壮士英雄气概的</a:t>
            </a:r>
            <a:r>
              <a:rPr lang="zh-CN" altLang="zh-CN" sz="3200" b="1" dirty="0" smtClean="0">
                <a:latin typeface="楷体" panose="02010609060101010101" pitchFamily="49" charset="-122"/>
                <a:ea typeface="楷体" panose="02010609060101010101" pitchFamily="49" charset="-122"/>
              </a:rPr>
              <a:t>语句</a:t>
            </a:r>
            <a:r>
              <a:rPr lang="zh-CN" altLang="en-US" sz="3200" b="1" dirty="0" smtClean="0">
                <a:latin typeface="楷体" panose="02010609060101010101" pitchFamily="49" charset="-122"/>
                <a:ea typeface="楷体" panose="02010609060101010101" pitchFamily="49" charset="-122"/>
              </a:rPr>
              <a:t>。</a:t>
            </a:r>
            <a:endParaRPr lang="en-US" altLang="zh-CN" sz="3200" b="1" dirty="0" smtClean="0">
              <a:latin typeface="楷体" panose="02010609060101010101" pitchFamily="49" charset="-122"/>
              <a:ea typeface="楷体" panose="02010609060101010101" pitchFamily="49" charset="-122"/>
            </a:endParaRPr>
          </a:p>
          <a:p>
            <a:pPr>
              <a:lnSpc>
                <a:spcPts val="5000"/>
              </a:lnSpc>
            </a:pPr>
            <a:r>
              <a:rPr lang="en-US" altLang="zh-CN" sz="3200" b="1" dirty="0" smtClean="0">
                <a:ln w="0"/>
                <a:latin typeface="楷体" panose="02010609060101010101" pitchFamily="49" charset="-122"/>
                <a:ea typeface="楷体" panose="02010609060101010101" pitchFamily="49" charset="-122"/>
              </a:rPr>
              <a:t>2.</a:t>
            </a:r>
            <a:r>
              <a:rPr lang="zh-CN" altLang="en-US" sz="3200" b="1" dirty="0" smtClean="0">
                <a:ln w="0"/>
                <a:latin typeface="楷体" panose="02010609060101010101" pitchFamily="49" charset="-122"/>
                <a:ea typeface="楷体" panose="02010609060101010101" pitchFamily="49" charset="-122"/>
              </a:rPr>
              <a:t>搜集革命英雄的故事讲给同学听。</a:t>
            </a:r>
            <a:endParaRPr lang="en-US" altLang="zh-CN" sz="3200" b="1" dirty="0">
              <a:ln w="0"/>
              <a:latin typeface="楷体" panose="02010609060101010101" pitchFamily="49" charset="-122"/>
              <a:ea typeface="楷体" panose="02010609060101010101" pitchFamily="49" charset="-122"/>
            </a:endParaRPr>
          </a:p>
        </p:txBody>
      </p:sp>
      <p:pic>
        <p:nvPicPr>
          <p:cNvPr id="5" name="图片 4"/>
          <p:cNvPicPr>
            <a:picLocks noChangeAspect="1"/>
          </p:cNvPicPr>
          <p:nvPr/>
        </p:nvPicPr>
        <p:blipFill>
          <a:blip r:embed="rId1"/>
          <a:stretch>
            <a:fillRect/>
          </a:stretch>
        </p:blipFill>
        <p:spPr>
          <a:xfrm>
            <a:off x="683568" y="294997"/>
            <a:ext cx="2268000" cy="692577"/>
          </a:xfrm>
          <a:prstGeom prst="rect">
            <a:avLst/>
          </a:prstGeom>
        </p:spPr>
      </p:pic>
      <p:sp>
        <p:nvSpPr>
          <p:cNvPr id="6" name="文本框 14"/>
          <p:cNvSpPr txBox="1"/>
          <p:nvPr/>
        </p:nvSpPr>
        <p:spPr>
          <a:xfrm>
            <a:off x="864933" y="267494"/>
            <a:ext cx="2122891" cy="623248"/>
          </a:xfrm>
          <a:prstGeom prst="rect">
            <a:avLst/>
          </a:prstGeom>
          <a:noFill/>
        </p:spPr>
        <p:txBody>
          <a:bodyPr wrap="square" lIns="68580" tIns="34290" rIns="68580" bIns="34290" rtlCol="0">
            <a:spAutoFit/>
          </a:bodyPr>
          <a:lstStyle/>
          <a:p>
            <a:r>
              <a:rPr lang="zh-CN" altLang="en-US" sz="3600" b="1" dirty="0" smtClean="0">
                <a:latin typeface="黑体" panose="02010609060101010101" pitchFamily="49" charset="-122"/>
                <a:ea typeface="黑体" panose="02010609060101010101" pitchFamily="49" charset="-122"/>
              </a:rPr>
              <a:t>课后作业</a:t>
            </a:r>
            <a:endParaRPr lang="zh-CN" altLang="en-US" sz="3600" b="1" dirty="0">
              <a:latin typeface="黑体" panose="02010609060101010101" pitchFamily="49" charset="-122"/>
              <a:ea typeface="黑体" panose="02010609060101010101" pitchFamily="49" charset="-122"/>
            </a:endParaRPr>
          </a:p>
        </p:txBody>
      </p:sp>
      <p:pic>
        <p:nvPicPr>
          <p:cNvPr id="7" name="图片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77584" y="299208"/>
            <a:ext cx="450000" cy="559757"/>
          </a:xfrm>
          <a:prstGeom prst="rect">
            <a:avLst/>
          </a:prstGeom>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99592" y="820211"/>
            <a:ext cx="7920880" cy="4031873"/>
          </a:xfrm>
          <a:prstGeom prst="rect">
            <a:avLst/>
          </a:prstGeom>
        </p:spPr>
        <p:txBody>
          <a:bodyPr wrap="square" rtlCol="0">
            <a:spAutoFit/>
          </a:bodyPr>
          <a:lstStyle/>
          <a:p>
            <a:pPr>
              <a:lnSpc>
                <a:spcPct val="200000"/>
              </a:lnSpc>
              <a:spcBef>
                <a:spcPct val="0"/>
              </a:spcBef>
            </a:pPr>
            <a:r>
              <a:rPr lang="zh-CN" altLang="en-US" sz="3200" b="1" dirty="0" smtClean="0">
                <a:solidFill>
                  <a:prstClr val="black"/>
                </a:solidFill>
                <a:latin typeface="楷体" panose="02010609060101010101" pitchFamily="49" charset="-122"/>
                <a:ea typeface="楷体" panose="02010609060101010101" pitchFamily="49" charset="-122"/>
              </a:rPr>
              <a:t>日</a:t>
            </a:r>
            <a:r>
              <a:rPr lang="zh-CN" altLang="en-US" sz="3200" b="1" dirty="0" smtClean="0">
                <a:solidFill>
                  <a:srgbClr val="FF0000"/>
                </a:solidFill>
                <a:latin typeface="楷体" panose="02010609060101010101" pitchFamily="49" charset="-122"/>
                <a:ea typeface="楷体" panose="02010609060101010101" pitchFamily="49" charset="-122"/>
              </a:rPr>
              <a:t>寇</a:t>
            </a:r>
            <a:r>
              <a:rPr lang="zh-CN" altLang="en-US" sz="3200" b="1" dirty="0" smtClean="0">
                <a:solidFill>
                  <a:prstClr val="black"/>
                </a:solidFill>
                <a:latin typeface="楷体" panose="02010609060101010101" pitchFamily="49" charset="-122"/>
                <a:ea typeface="楷体" panose="02010609060101010101" pitchFamily="49" charset="-122"/>
              </a:rPr>
              <a:t>  </a:t>
            </a:r>
            <a:r>
              <a:rPr lang="zh-CN" altLang="en-US" sz="3200" b="1" dirty="0">
                <a:solidFill>
                  <a:prstClr val="black"/>
                </a:solidFill>
                <a:latin typeface="楷体" panose="02010609060101010101" pitchFamily="49" charset="-122"/>
                <a:ea typeface="楷体" panose="02010609060101010101" pitchFamily="49" charset="-122"/>
              </a:rPr>
              <a:t>奋战  </a:t>
            </a:r>
            <a:r>
              <a:rPr lang="zh-CN" altLang="en-US" sz="3200" b="1" dirty="0" smtClean="0">
                <a:solidFill>
                  <a:prstClr val="black"/>
                </a:solidFill>
                <a:latin typeface="楷体" panose="02010609060101010101" pitchFamily="49" charset="-122"/>
                <a:ea typeface="楷体" panose="02010609060101010101" pitchFamily="49" charset="-122"/>
              </a:rPr>
              <a:t>险要  </a:t>
            </a:r>
            <a:r>
              <a:rPr lang="zh-CN" altLang="en-US" sz="3200" b="1" dirty="0" smtClean="0">
                <a:solidFill>
                  <a:srgbClr val="FF0000"/>
                </a:solidFill>
                <a:latin typeface="楷体" panose="02010609060101010101" pitchFamily="49" charset="-122"/>
                <a:ea typeface="楷体" panose="02010609060101010101" pitchFamily="49" charset="-122"/>
              </a:rPr>
              <a:t>悬</a:t>
            </a:r>
            <a:r>
              <a:rPr lang="zh-CN" altLang="en-US" sz="3200" b="1" dirty="0" smtClean="0">
                <a:solidFill>
                  <a:prstClr val="black"/>
                </a:solidFill>
                <a:latin typeface="楷体" panose="02010609060101010101" pitchFamily="49" charset="-122"/>
                <a:ea typeface="楷体" panose="02010609060101010101" pitchFamily="49" charset="-122"/>
              </a:rPr>
              <a:t>崖  </a:t>
            </a:r>
            <a:r>
              <a:rPr lang="zh-CN" altLang="en-US" sz="3200" b="1" dirty="0" smtClean="0">
                <a:solidFill>
                  <a:srgbClr val="FF0000"/>
                </a:solidFill>
                <a:latin typeface="楷体" panose="02010609060101010101" pitchFamily="49" charset="-122"/>
                <a:ea typeface="楷体" panose="02010609060101010101" pitchFamily="49" charset="-122"/>
              </a:rPr>
              <a:t>攀</a:t>
            </a:r>
            <a:r>
              <a:rPr lang="zh-CN" altLang="en-US" sz="3200" b="1" dirty="0" smtClean="0">
                <a:solidFill>
                  <a:prstClr val="black"/>
                </a:solidFill>
                <a:latin typeface="楷体" panose="02010609060101010101" pitchFamily="49" charset="-122"/>
                <a:ea typeface="楷体" panose="02010609060101010101" pitchFamily="49" charset="-122"/>
              </a:rPr>
              <a:t>登  山</a:t>
            </a:r>
            <a:r>
              <a:rPr lang="zh-CN" altLang="en-US" sz="3200" b="1" dirty="0" smtClean="0">
                <a:solidFill>
                  <a:srgbClr val="FF0000"/>
                </a:solidFill>
                <a:latin typeface="楷体" panose="02010609060101010101" pitchFamily="49" charset="-122"/>
                <a:ea typeface="楷体" panose="02010609060101010101" pitchFamily="49" charset="-122"/>
              </a:rPr>
              <a:t>涧</a:t>
            </a:r>
            <a:r>
              <a:rPr lang="zh-CN" altLang="en-US" sz="3200" b="1" dirty="0" smtClean="0">
                <a:solidFill>
                  <a:prstClr val="black"/>
                </a:solidFill>
                <a:latin typeface="楷体" panose="02010609060101010101" pitchFamily="49" charset="-122"/>
                <a:ea typeface="楷体" panose="02010609060101010101" pitchFamily="49" charset="-122"/>
              </a:rPr>
              <a:t>  </a:t>
            </a:r>
            <a:r>
              <a:rPr lang="zh-CN" altLang="en-US" sz="3200" b="1" dirty="0" smtClean="0">
                <a:solidFill>
                  <a:srgbClr val="FF0000"/>
                </a:solidFill>
                <a:latin typeface="楷体" panose="02010609060101010101" pitchFamily="49" charset="-122"/>
                <a:ea typeface="楷体" panose="02010609060101010101" pitchFamily="49" charset="-122"/>
              </a:rPr>
              <a:t>崎岖</a:t>
            </a:r>
            <a:r>
              <a:rPr lang="zh-CN" altLang="en-US" sz="3200" b="1" dirty="0" smtClean="0">
                <a:solidFill>
                  <a:prstClr val="black"/>
                </a:solidFill>
                <a:latin typeface="楷体" panose="02010609060101010101" pitchFamily="49" charset="-122"/>
                <a:ea typeface="楷体" panose="02010609060101010101" pitchFamily="49" charset="-122"/>
              </a:rPr>
              <a:t>  </a:t>
            </a:r>
            <a:r>
              <a:rPr lang="zh-CN" altLang="en-US" sz="3200" b="1" dirty="0" smtClean="0">
                <a:solidFill>
                  <a:srgbClr val="FF0000"/>
                </a:solidFill>
                <a:latin typeface="楷体" panose="02010609060101010101" pitchFamily="49" charset="-122"/>
                <a:ea typeface="楷体" panose="02010609060101010101" pitchFamily="49" charset="-122"/>
              </a:rPr>
              <a:t>雹</a:t>
            </a:r>
            <a:r>
              <a:rPr lang="zh-CN" altLang="en-US" sz="3200" b="1" dirty="0" smtClean="0">
                <a:solidFill>
                  <a:prstClr val="black"/>
                </a:solidFill>
                <a:latin typeface="楷体" panose="02010609060101010101" pitchFamily="49" charset="-122"/>
                <a:ea typeface="楷体" panose="02010609060101010101" pitchFamily="49" charset="-122"/>
              </a:rPr>
              <a:t>子  </a:t>
            </a:r>
            <a:r>
              <a:rPr lang="zh-CN" altLang="en-US" sz="3200" b="1" dirty="0">
                <a:solidFill>
                  <a:srgbClr val="FF0000"/>
                </a:solidFill>
                <a:latin typeface="楷体" panose="02010609060101010101" pitchFamily="49" charset="-122"/>
                <a:ea typeface="楷体" panose="02010609060101010101" pitchFamily="49" charset="-122"/>
              </a:rPr>
              <a:t>屹</a:t>
            </a:r>
            <a:r>
              <a:rPr lang="zh-CN" altLang="en-US" sz="3200" b="1" dirty="0">
                <a:solidFill>
                  <a:prstClr val="black"/>
                </a:solidFill>
                <a:latin typeface="楷体" panose="02010609060101010101" pitchFamily="49" charset="-122"/>
                <a:ea typeface="楷体" panose="02010609060101010101" pitchFamily="49" charset="-122"/>
              </a:rPr>
              <a:t>立  </a:t>
            </a:r>
            <a:r>
              <a:rPr lang="zh-CN" altLang="en-US" sz="3200" b="1" dirty="0" smtClean="0">
                <a:solidFill>
                  <a:prstClr val="black"/>
                </a:solidFill>
                <a:latin typeface="楷体" panose="02010609060101010101" pitchFamily="49" charset="-122"/>
                <a:ea typeface="楷体" panose="02010609060101010101" pitchFamily="49" charset="-122"/>
              </a:rPr>
              <a:t> </a:t>
            </a:r>
            <a:r>
              <a:rPr lang="zh-CN" altLang="en-US" sz="3200" b="1" dirty="0" smtClean="0">
                <a:solidFill>
                  <a:srgbClr val="FF0000"/>
                </a:solidFill>
                <a:latin typeface="楷体" panose="02010609060101010101" pitchFamily="49" charset="-122"/>
                <a:ea typeface="楷体" panose="02010609060101010101" pitchFamily="49" charset="-122"/>
              </a:rPr>
              <a:t>抡</a:t>
            </a:r>
            <a:r>
              <a:rPr lang="zh-CN" altLang="en-US" sz="3200" b="1" dirty="0" smtClean="0">
                <a:solidFill>
                  <a:prstClr val="black"/>
                </a:solidFill>
                <a:latin typeface="楷体" panose="02010609060101010101" pitchFamily="49" charset="-122"/>
                <a:ea typeface="楷体" panose="02010609060101010101" pitchFamily="49" charset="-122"/>
              </a:rPr>
              <a:t>胳膊   </a:t>
            </a:r>
            <a:r>
              <a:rPr lang="zh-CN" altLang="en-US" sz="3200" b="1" dirty="0" smtClean="0">
                <a:solidFill>
                  <a:srgbClr val="FF0000"/>
                </a:solidFill>
                <a:latin typeface="楷体" panose="02010609060101010101" pitchFamily="49" charset="-122"/>
                <a:ea typeface="楷体" panose="02010609060101010101" pitchFamily="49" charset="-122"/>
              </a:rPr>
              <a:t>晋</a:t>
            </a:r>
            <a:r>
              <a:rPr lang="zh-CN" altLang="en-US" sz="3200" b="1" dirty="0" smtClean="0">
                <a:solidFill>
                  <a:prstClr val="black"/>
                </a:solidFill>
                <a:latin typeface="楷体" panose="02010609060101010101" pitchFamily="49" charset="-122"/>
                <a:ea typeface="楷体" panose="02010609060101010101" pitchFamily="49" charset="-122"/>
              </a:rPr>
              <a:t>察冀  手</a:t>
            </a:r>
            <a:r>
              <a:rPr lang="zh-CN" altLang="en-US" sz="3200" b="1" dirty="0" smtClean="0">
                <a:solidFill>
                  <a:srgbClr val="FF0000"/>
                </a:solidFill>
                <a:latin typeface="楷体" panose="02010609060101010101" pitchFamily="49" charset="-122"/>
                <a:ea typeface="楷体" panose="02010609060101010101" pitchFamily="49" charset="-122"/>
              </a:rPr>
              <a:t>榴</a:t>
            </a:r>
            <a:r>
              <a:rPr lang="zh-CN" altLang="en-US" sz="3200" b="1" dirty="0" smtClean="0">
                <a:solidFill>
                  <a:prstClr val="black"/>
                </a:solidFill>
                <a:latin typeface="楷体" panose="02010609060101010101" pitchFamily="49" charset="-122"/>
                <a:ea typeface="楷体" panose="02010609060101010101" pitchFamily="49" charset="-122"/>
              </a:rPr>
              <a:t>弹  </a:t>
            </a:r>
            <a:r>
              <a:rPr lang="zh-CN" altLang="en-US" sz="3200" b="1" dirty="0" smtClean="0">
                <a:solidFill>
                  <a:srgbClr val="FF0000"/>
                </a:solidFill>
                <a:latin typeface="楷体" panose="02010609060101010101" pitchFamily="49" charset="-122"/>
                <a:ea typeface="楷体" panose="02010609060101010101" pitchFamily="49" charset="-122"/>
              </a:rPr>
              <a:t>绷</a:t>
            </a:r>
            <a:r>
              <a:rPr lang="zh-CN" altLang="en-US" sz="3200" b="1" dirty="0" smtClean="0">
                <a:solidFill>
                  <a:prstClr val="black"/>
                </a:solidFill>
                <a:latin typeface="楷体" panose="02010609060101010101" pitchFamily="49" charset="-122"/>
                <a:ea typeface="楷体" panose="02010609060101010101" pitchFamily="49" charset="-122"/>
              </a:rPr>
              <a:t>着脸  全神贯注  斩钉</a:t>
            </a:r>
            <a:r>
              <a:rPr lang="zh-CN" altLang="en-US" sz="3200" b="1" dirty="0" smtClean="0">
                <a:solidFill>
                  <a:srgbClr val="FF0000"/>
                </a:solidFill>
                <a:latin typeface="楷体" panose="02010609060101010101" pitchFamily="49" charset="-122"/>
                <a:ea typeface="楷体" panose="02010609060101010101" pitchFamily="49" charset="-122"/>
              </a:rPr>
              <a:t>截</a:t>
            </a:r>
            <a:r>
              <a:rPr lang="zh-CN" altLang="en-US" sz="3200" b="1" dirty="0" smtClean="0">
                <a:solidFill>
                  <a:prstClr val="black"/>
                </a:solidFill>
                <a:latin typeface="楷体" panose="02010609060101010101" pitchFamily="49" charset="-122"/>
                <a:ea typeface="楷体" panose="02010609060101010101" pitchFamily="49" charset="-122"/>
              </a:rPr>
              <a:t>铁  </a:t>
            </a:r>
            <a:endParaRPr lang="en-US" altLang="zh-CN" sz="3200" b="1" dirty="0" smtClean="0">
              <a:solidFill>
                <a:prstClr val="black"/>
              </a:solidFill>
              <a:latin typeface="楷体" panose="02010609060101010101" pitchFamily="49" charset="-122"/>
              <a:ea typeface="楷体" panose="02010609060101010101" pitchFamily="49" charset="-122"/>
            </a:endParaRPr>
          </a:p>
          <a:p>
            <a:pPr>
              <a:lnSpc>
                <a:spcPct val="200000"/>
              </a:lnSpc>
              <a:spcBef>
                <a:spcPct val="0"/>
              </a:spcBef>
            </a:pPr>
            <a:r>
              <a:rPr lang="zh-CN" altLang="en-US" sz="3200" b="1" dirty="0" smtClean="0">
                <a:solidFill>
                  <a:prstClr val="black"/>
                </a:solidFill>
                <a:latin typeface="楷体" panose="02010609060101010101" pitchFamily="49" charset="-122"/>
                <a:ea typeface="楷体" panose="02010609060101010101" pitchFamily="49" charset="-122"/>
              </a:rPr>
              <a:t>热血沸腾 居高临下 粉身碎骨 惊天动地</a:t>
            </a:r>
            <a:endParaRPr lang="en-US" altLang="zh-CN" sz="3200" b="1" dirty="0" smtClean="0">
              <a:solidFill>
                <a:prstClr val="black"/>
              </a:solidFill>
              <a:latin typeface="楷体" panose="02010609060101010101" pitchFamily="49" charset="-122"/>
              <a:ea typeface="楷体" panose="02010609060101010101" pitchFamily="49" charset="-122"/>
            </a:endParaRPr>
          </a:p>
        </p:txBody>
      </p:sp>
      <p:sp>
        <p:nvSpPr>
          <p:cNvPr id="8" name="TextBox 4"/>
          <p:cNvSpPr txBox="1"/>
          <p:nvPr/>
        </p:nvSpPr>
        <p:spPr>
          <a:xfrm>
            <a:off x="1299355" y="771550"/>
            <a:ext cx="792088" cy="461665"/>
          </a:xfrm>
          <a:prstGeom prst="rect">
            <a:avLst/>
          </a:prstGeom>
          <a:noFill/>
        </p:spPr>
        <p:txBody>
          <a:bodyPr wrap="square" rtlCol="0">
            <a:spAutoFit/>
          </a:bodyPr>
          <a:ls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a:lstStyle>
          <a:p>
            <a:r>
              <a:rPr lang="en-US" altLang="zh-CN" sz="2400" dirty="0" err="1" smtClean="0">
                <a:latin typeface="汉语拼音" panose="000B0604020202020204" pitchFamily="34" charset="0"/>
                <a:cs typeface="汉语拼音" panose="000B0604020202020204" pitchFamily="34" charset="0"/>
              </a:rPr>
              <a:t>kòu</a:t>
            </a:r>
            <a:endParaRPr lang="zh-CN" altLang="en-US" sz="2400" dirty="0">
              <a:latin typeface="汉语拼音" panose="000B0604020202020204" pitchFamily="34" charset="0"/>
              <a:cs typeface="汉语拼音" panose="000B0604020202020204" pitchFamily="34" charset="0"/>
            </a:endParaRPr>
          </a:p>
        </p:txBody>
      </p:sp>
      <p:sp>
        <p:nvSpPr>
          <p:cNvPr id="9" name="TextBox 4"/>
          <p:cNvSpPr txBox="1"/>
          <p:nvPr/>
        </p:nvSpPr>
        <p:spPr>
          <a:xfrm>
            <a:off x="5819754" y="802327"/>
            <a:ext cx="792088" cy="461665"/>
          </a:xfrm>
          <a:prstGeom prst="rect">
            <a:avLst/>
          </a:prstGeom>
          <a:noFill/>
        </p:spPr>
        <p:txBody>
          <a:bodyPr wrap="square" rtlCol="0">
            <a:spAutoFit/>
          </a:bodyPr>
          <a:ls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a:lstStyle>
          <a:p>
            <a:r>
              <a:rPr lang="en-US" altLang="zh-CN" sz="2400" dirty="0" err="1">
                <a:latin typeface="汉语拼音" panose="000B0604020202020204" pitchFamily="34" charset="0"/>
                <a:cs typeface="汉语拼音" panose="000B0604020202020204" pitchFamily="34" charset="0"/>
              </a:rPr>
              <a:t>pān</a:t>
            </a:r>
            <a:endParaRPr lang="zh-CN" altLang="en-US" sz="2400" dirty="0">
              <a:latin typeface="汉语拼音" panose="000B0604020202020204" pitchFamily="34" charset="0"/>
              <a:cs typeface="汉语拼音" panose="000B0604020202020204" pitchFamily="34" charset="0"/>
            </a:endParaRPr>
          </a:p>
        </p:txBody>
      </p:sp>
      <p:sp>
        <p:nvSpPr>
          <p:cNvPr id="10" name="TextBox 4"/>
          <p:cNvSpPr txBox="1"/>
          <p:nvPr/>
        </p:nvSpPr>
        <p:spPr>
          <a:xfrm>
            <a:off x="4427984" y="807540"/>
            <a:ext cx="1008112" cy="461665"/>
          </a:xfrm>
          <a:prstGeom prst="rect">
            <a:avLst/>
          </a:prstGeom>
          <a:noFill/>
        </p:spPr>
        <p:txBody>
          <a:bodyPr wrap="square" rtlCol="0">
            <a:spAutoFit/>
          </a:bodyPr>
          <a:ls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a:lstStyle>
          <a:p>
            <a:r>
              <a:rPr lang="en-US" altLang="zh-CN" sz="2400" dirty="0" err="1">
                <a:latin typeface="汉语拼音" panose="000B0604020202020204" pitchFamily="34" charset="0"/>
                <a:cs typeface="汉语拼音" panose="000B0604020202020204" pitchFamily="34" charset="0"/>
              </a:rPr>
              <a:t>xuán</a:t>
            </a:r>
            <a:endParaRPr lang="zh-CN" altLang="en-US" sz="2400" dirty="0">
              <a:latin typeface="汉语拼音" panose="000B0604020202020204" pitchFamily="34" charset="0"/>
              <a:cs typeface="汉语拼音" panose="000B0604020202020204" pitchFamily="34" charset="0"/>
            </a:endParaRPr>
          </a:p>
        </p:txBody>
      </p:sp>
      <p:sp>
        <p:nvSpPr>
          <p:cNvPr id="11" name="TextBox 4"/>
          <p:cNvSpPr txBox="1"/>
          <p:nvPr/>
        </p:nvSpPr>
        <p:spPr>
          <a:xfrm>
            <a:off x="7331922" y="867719"/>
            <a:ext cx="1008112" cy="461665"/>
          </a:xfrm>
          <a:prstGeom prst="rect">
            <a:avLst/>
          </a:prstGeom>
          <a:noFill/>
        </p:spPr>
        <p:txBody>
          <a:bodyPr wrap="square" rtlCol="0">
            <a:spAutoFit/>
          </a:bodyPr>
          <a:ls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a:lstStyle>
          <a:p>
            <a:r>
              <a:rPr lang="en-US" altLang="zh-CN" sz="2400" dirty="0" err="1">
                <a:latin typeface="汉语拼音" panose="000B0604020202020204" pitchFamily="34" charset="0"/>
                <a:cs typeface="汉语拼音" panose="000B0604020202020204" pitchFamily="34" charset="0"/>
              </a:rPr>
              <a:t>jiàn</a:t>
            </a:r>
            <a:endParaRPr lang="zh-CN" altLang="en-US" sz="2400" dirty="0">
              <a:latin typeface="汉语拼音" panose="000B0604020202020204" pitchFamily="34" charset="0"/>
              <a:cs typeface="汉语拼音" panose="000B0604020202020204" pitchFamily="34" charset="0"/>
            </a:endParaRPr>
          </a:p>
        </p:txBody>
      </p:sp>
      <p:sp>
        <p:nvSpPr>
          <p:cNvPr id="12" name="TextBox 4"/>
          <p:cNvSpPr txBox="1"/>
          <p:nvPr/>
        </p:nvSpPr>
        <p:spPr>
          <a:xfrm>
            <a:off x="995218" y="1822053"/>
            <a:ext cx="1008112" cy="461665"/>
          </a:xfrm>
          <a:prstGeom prst="rect">
            <a:avLst/>
          </a:prstGeom>
          <a:noFill/>
        </p:spPr>
        <p:txBody>
          <a:bodyPr wrap="square" rtlCol="0">
            <a:spAutoFit/>
          </a:bodyPr>
          <a:ls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a:lstStyle>
          <a:p>
            <a:r>
              <a:rPr lang="en-US" altLang="zh-CN" sz="2400" dirty="0" err="1">
                <a:latin typeface="汉语拼音" panose="000B0604020202020204" pitchFamily="34" charset="0"/>
                <a:cs typeface="汉语拼音" panose="000B0604020202020204" pitchFamily="34" charset="0"/>
              </a:rPr>
              <a:t>qí</a:t>
            </a:r>
            <a:r>
              <a:rPr lang="en-US" altLang="zh-CN" sz="2400" dirty="0">
                <a:latin typeface="汉语拼音" panose="000B0604020202020204" pitchFamily="34" charset="0"/>
                <a:cs typeface="汉语拼音" panose="000B0604020202020204" pitchFamily="34" charset="0"/>
              </a:rPr>
              <a:t> </a:t>
            </a:r>
            <a:r>
              <a:rPr lang="en-US" altLang="zh-CN" sz="2400" dirty="0" err="1">
                <a:latin typeface="汉语拼音" panose="000B0604020202020204" pitchFamily="34" charset="0"/>
                <a:cs typeface="汉语拼音" panose="000B0604020202020204" pitchFamily="34" charset="0"/>
              </a:rPr>
              <a:t>qū</a:t>
            </a:r>
            <a:endParaRPr lang="zh-CN" altLang="en-US" sz="2400" dirty="0">
              <a:latin typeface="汉语拼音" panose="000B0604020202020204" pitchFamily="34" charset="0"/>
              <a:cs typeface="汉语拼音" panose="000B0604020202020204" pitchFamily="34" charset="0"/>
            </a:endParaRPr>
          </a:p>
        </p:txBody>
      </p:sp>
      <p:sp>
        <p:nvSpPr>
          <p:cNvPr id="13" name="TextBox 4"/>
          <p:cNvSpPr txBox="1"/>
          <p:nvPr/>
        </p:nvSpPr>
        <p:spPr>
          <a:xfrm>
            <a:off x="1403648" y="2777252"/>
            <a:ext cx="576064" cy="461665"/>
          </a:xfrm>
          <a:prstGeom prst="rect">
            <a:avLst/>
          </a:prstGeom>
          <a:noFill/>
        </p:spPr>
        <p:txBody>
          <a:bodyPr wrap="square" rtlCol="0">
            <a:spAutoFit/>
          </a:bodyPr>
          <a:ls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a:lstStyle>
          <a:p>
            <a:r>
              <a:rPr lang="en-US" altLang="zh-CN" sz="2400" dirty="0" err="1" smtClean="0">
                <a:latin typeface="汉语拼音" panose="000B0604020202020204" pitchFamily="34" charset="0"/>
                <a:cs typeface="汉语拼音" panose="000B0604020202020204" pitchFamily="34" charset="0"/>
              </a:rPr>
              <a:t>liú</a:t>
            </a:r>
            <a:endParaRPr lang="zh-CN" altLang="en-US" sz="2400" dirty="0">
              <a:latin typeface="汉语拼音" panose="000B0604020202020204" pitchFamily="34" charset="0"/>
              <a:cs typeface="汉语拼音" panose="000B0604020202020204" pitchFamily="34" charset="0"/>
            </a:endParaRPr>
          </a:p>
        </p:txBody>
      </p:sp>
      <p:sp>
        <p:nvSpPr>
          <p:cNvPr id="14" name="TextBox 4"/>
          <p:cNvSpPr txBox="1"/>
          <p:nvPr/>
        </p:nvSpPr>
        <p:spPr>
          <a:xfrm>
            <a:off x="2147346" y="1822053"/>
            <a:ext cx="792088" cy="461665"/>
          </a:xfrm>
          <a:prstGeom prst="rect">
            <a:avLst/>
          </a:prstGeom>
          <a:noFill/>
        </p:spPr>
        <p:txBody>
          <a:bodyPr wrap="square" rtlCol="0">
            <a:spAutoFit/>
          </a:bodyPr>
          <a:ls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a:lstStyle>
          <a:p>
            <a:r>
              <a:rPr lang="en-US" altLang="zh-CN" sz="2400" dirty="0" err="1">
                <a:latin typeface="汉语拼音" panose="000B0604020202020204" pitchFamily="34" charset="0"/>
                <a:cs typeface="汉语拼音" panose="000B0604020202020204" pitchFamily="34" charset="0"/>
              </a:rPr>
              <a:t>báo</a:t>
            </a:r>
            <a:endParaRPr lang="zh-CN" altLang="en-US" sz="2400" dirty="0">
              <a:latin typeface="汉语拼音" panose="000B0604020202020204" pitchFamily="34" charset="0"/>
              <a:cs typeface="汉语拼音" panose="000B0604020202020204" pitchFamily="34" charset="0"/>
            </a:endParaRPr>
          </a:p>
        </p:txBody>
      </p:sp>
      <p:sp>
        <p:nvSpPr>
          <p:cNvPr id="15" name="TextBox 4"/>
          <p:cNvSpPr txBox="1"/>
          <p:nvPr/>
        </p:nvSpPr>
        <p:spPr>
          <a:xfrm>
            <a:off x="2480954" y="2747661"/>
            <a:ext cx="1079218" cy="461665"/>
          </a:xfrm>
          <a:prstGeom prst="rect">
            <a:avLst/>
          </a:prstGeom>
          <a:noFill/>
        </p:spPr>
        <p:txBody>
          <a:bodyPr wrap="square" rtlCol="0">
            <a:spAutoFit/>
          </a:bodyPr>
          <a:ls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a:lstStyle>
          <a:p>
            <a:r>
              <a:rPr lang="en-US" altLang="zh-CN" sz="2400" dirty="0" err="1">
                <a:latin typeface="汉语拼音" panose="000B0604020202020204" pitchFamily="34" charset="0"/>
                <a:cs typeface="汉语拼音" panose="000B0604020202020204" pitchFamily="34" charset="0"/>
              </a:rPr>
              <a:t>běng</a:t>
            </a:r>
            <a:endParaRPr lang="zh-CN" altLang="en-US" sz="2400" dirty="0">
              <a:latin typeface="汉语拼音" panose="000B0604020202020204" pitchFamily="34" charset="0"/>
              <a:cs typeface="汉语拼音" panose="000B0604020202020204" pitchFamily="34" charset="0"/>
            </a:endParaRPr>
          </a:p>
        </p:txBody>
      </p:sp>
      <p:sp>
        <p:nvSpPr>
          <p:cNvPr id="16" name="TextBox 4"/>
          <p:cNvSpPr txBox="1"/>
          <p:nvPr/>
        </p:nvSpPr>
        <p:spPr>
          <a:xfrm>
            <a:off x="3443490" y="1822053"/>
            <a:ext cx="792088" cy="461665"/>
          </a:xfrm>
          <a:prstGeom prst="rect">
            <a:avLst/>
          </a:prstGeom>
          <a:noFill/>
        </p:spPr>
        <p:txBody>
          <a:bodyPr wrap="square" rtlCol="0">
            <a:spAutoFit/>
          </a:bodyPr>
          <a:ls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a:lstStyle>
          <a:p>
            <a:r>
              <a:rPr lang="en-US" altLang="zh-CN" sz="2400" dirty="0" err="1" smtClean="0">
                <a:latin typeface="汉语拼音" panose="000B0604020202020204" pitchFamily="34" charset="0"/>
                <a:cs typeface="汉语拼音" panose="000B0604020202020204" pitchFamily="34" charset="0"/>
              </a:rPr>
              <a:t>yì</a:t>
            </a:r>
            <a:endParaRPr lang="zh-CN" altLang="en-US" sz="2400" dirty="0">
              <a:latin typeface="汉语拼音" panose="000B0604020202020204" pitchFamily="34" charset="0"/>
              <a:cs typeface="汉语拼音" panose="000B0604020202020204" pitchFamily="34" charset="0"/>
            </a:endParaRPr>
          </a:p>
        </p:txBody>
      </p:sp>
      <p:sp>
        <p:nvSpPr>
          <p:cNvPr id="17" name="TextBox 4"/>
          <p:cNvSpPr txBox="1"/>
          <p:nvPr/>
        </p:nvSpPr>
        <p:spPr>
          <a:xfrm>
            <a:off x="7010388" y="2799161"/>
            <a:ext cx="792088" cy="461665"/>
          </a:xfrm>
          <a:prstGeom prst="rect">
            <a:avLst/>
          </a:prstGeom>
          <a:noFill/>
        </p:spPr>
        <p:txBody>
          <a:bodyPr wrap="square" rtlCol="0">
            <a:spAutoFit/>
          </a:bodyPr>
          <a:ls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a:lstStyle>
          <a:p>
            <a:r>
              <a:rPr lang="en-US" altLang="zh-CN" sz="2400" dirty="0" err="1" smtClean="0">
                <a:latin typeface="汉语拼音" panose="000B0604020202020204" pitchFamily="34" charset="0"/>
                <a:cs typeface="汉语拼音" panose="000B0604020202020204" pitchFamily="34" charset="0"/>
              </a:rPr>
              <a:t>jié</a:t>
            </a:r>
            <a:endParaRPr lang="zh-CN" altLang="en-US" sz="2400" dirty="0">
              <a:latin typeface="汉语拼音" panose="000B0604020202020204" pitchFamily="34" charset="0"/>
              <a:cs typeface="汉语拼音" panose="000B0604020202020204" pitchFamily="34" charset="0"/>
            </a:endParaRPr>
          </a:p>
        </p:txBody>
      </p:sp>
      <p:sp>
        <p:nvSpPr>
          <p:cNvPr id="18" name="TextBox 4"/>
          <p:cNvSpPr txBox="1"/>
          <p:nvPr/>
        </p:nvSpPr>
        <p:spPr>
          <a:xfrm>
            <a:off x="6611842" y="1797057"/>
            <a:ext cx="792088" cy="461665"/>
          </a:xfrm>
          <a:prstGeom prst="rect">
            <a:avLst/>
          </a:prstGeom>
          <a:noFill/>
        </p:spPr>
        <p:txBody>
          <a:bodyPr wrap="square" rtlCol="0">
            <a:spAutoFit/>
          </a:bodyPr>
          <a:ls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a:lstStyle>
          <a:p>
            <a:r>
              <a:rPr lang="en-US" altLang="zh-CN" sz="2400" dirty="0" err="1" smtClean="0">
                <a:latin typeface="汉语拼音" panose="000B0604020202020204" pitchFamily="34" charset="0"/>
                <a:cs typeface="汉语拼音" panose="000B0604020202020204" pitchFamily="34" charset="0"/>
              </a:rPr>
              <a:t>jìn</a:t>
            </a:r>
            <a:endParaRPr lang="zh-CN" altLang="en-US" sz="2400" dirty="0">
              <a:latin typeface="汉语拼音" panose="000B0604020202020204" pitchFamily="34" charset="0"/>
              <a:cs typeface="汉语拼音" panose="000B0604020202020204" pitchFamily="34" charset="0"/>
            </a:endParaRPr>
          </a:p>
        </p:txBody>
      </p:sp>
      <p:sp>
        <p:nvSpPr>
          <p:cNvPr id="19" name="TextBox 4"/>
          <p:cNvSpPr txBox="1"/>
          <p:nvPr/>
        </p:nvSpPr>
        <p:spPr>
          <a:xfrm>
            <a:off x="4772606" y="1749257"/>
            <a:ext cx="663490" cy="461665"/>
          </a:xfrm>
          <a:prstGeom prst="rect">
            <a:avLst/>
          </a:prstGeom>
          <a:noFill/>
        </p:spPr>
        <p:txBody>
          <a:bodyPr wrap="square" rtlCol="0">
            <a:spAutoFit/>
          </a:bodyPr>
          <a:ls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a:lstStyle>
          <a:p>
            <a:r>
              <a:rPr lang="en-US" altLang="zh-CN" sz="2400" dirty="0" err="1">
                <a:latin typeface="汉语拼音" panose="000B0604020202020204" pitchFamily="34" charset="0"/>
                <a:cs typeface="汉语拼音" panose="000B0604020202020204" pitchFamily="34" charset="0"/>
              </a:rPr>
              <a:t>lūn</a:t>
            </a:r>
            <a:endParaRPr lang="zh-CN" altLang="en-US" sz="2400" dirty="0">
              <a:latin typeface="汉语拼音" panose="000B0604020202020204" pitchFamily="34" charset="0"/>
              <a:cs typeface="汉语拼音" panose="000B0604020202020204" pitchFamily="34" charset="0"/>
            </a:endParaRPr>
          </a:p>
        </p:txBody>
      </p:sp>
      <p:pic>
        <p:nvPicPr>
          <p:cNvPr id="20" name="图片 19"/>
          <p:cNvPicPr>
            <a:picLocks noChangeAspect="1"/>
          </p:cNvPicPr>
          <p:nvPr/>
        </p:nvPicPr>
        <p:blipFill>
          <a:blip r:embed="rId1"/>
          <a:stretch>
            <a:fillRect/>
          </a:stretch>
        </p:blipFill>
        <p:spPr>
          <a:xfrm>
            <a:off x="421284" y="283739"/>
            <a:ext cx="431626" cy="558077"/>
          </a:xfrm>
          <a:prstGeom prst="rect">
            <a:avLst/>
          </a:prstGeom>
        </p:spPr>
      </p:pic>
      <p:sp>
        <p:nvSpPr>
          <p:cNvPr id="21" name="文本框 15"/>
          <p:cNvSpPr txBox="1"/>
          <p:nvPr/>
        </p:nvSpPr>
        <p:spPr>
          <a:xfrm>
            <a:off x="827584" y="195486"/>
            <a:ext cx="2252588" cy="646331"/>
          </a:xfrm>
          <a:prstGeom prst="rect">
            <a:avLst/>
          </a:prstGeom>
          <a:noFill/>
        </p:spPr>
        <p:txBody>
          <a:bodyPr wrap="square" rtlCol="0">
            <a:spAutoFit/>
          </a:bodyPr>
          <a:lstStyle/>
          <a:p>
            <a:r>
              <a:rPr kumimoji="1" lang="zh-CN" altLang="en-US" sz="3600" b="1" dirty="0" smtClean="0">
                <a:latin typeface="宋体" panose="02010600030101010101" pitchFamily="2" charset="-122"/>
                <a:ea typeface="宋体" panose="02010600030101010101" pitchFamily="2" charset="-122"/>
              </a:rPr>
              <a:t>我会读</a:t>
            </a:r>
            <a:endParaRPr kumimoji="1" lang="zh-CN" altLang="en-US" sz="3600" b="1" dirty="0">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500"/>
                                        <p:tgtEl>
                                          <p:spTgt spid="9"/>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500"/>
                                        <p:tgtEl>
                                          <p:spTgt spid="10"/>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500"/>
                                        <p:tgtEl>
                                          <p:spTgt spid="11"/>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fade">
                                      <p:cBhvr>
                                        <p:cTn id="22" dur="500"/>
                                        <p:tgtEl>
                                          <p:spTgt spid="14"/>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fade">
                                      <p:cBhvr>
                                        <p:cTn id="25" dur="500"/>
                                        <p:tgtEl>
                                          <p:spTgt spid="16"/>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fade">
                                      <p:cBhvr>
                                        <p:cTn id="28" dur="500"/>
                                        <p:tgtEl>
                                          <p:spTgt spid="13"/>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fade">
                                      <p:cBhvr>
                                        <p:cTn id="31" dur="500"/>
                                        <p:tgtEl>
                                          <p:spTgt spid="15"/>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7"/>
                                        </p:tgtEl>
                                        <p:attrNameLst>
                                          <p:attrName>style.visibility</p:attrName>
                                        </p:attrNameLst>
                                      </p:cBhvr>
                                      <p:to>
                                        <p:strVal val="visible"/>
                                      </p:to>
                                    </p:set>
                                    <p:animEffect transition="in" filter="fade">
                                      <p:cBhvr>
                                        <p:cTn id="34" dur="500"/>
                                        <p:tgtEl>
                                          <p:spTgt spid="17"/>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fade">
                                      <p:cBhvr>
                                        <p:cTn id="37" dur="500"/>
                                        <p:tgtEl>
                                          <p:spTgt spid="18"/>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19"/>
                                        </p:tgtEl>
                                        <p:attrNameLst>
                                          <p:attrName>style.visibility</p:attrName>
                                        </p:attrNameLst>
                                      </p:cBhvr>
                                      <p:to>
                                        <p:strVal val="visible"/>
                                      </p:to>
                                    </p:set>
                                    <p:animEffect transition="in" filter="fade">
                                      <p:cBhvr>
                                        <p:cTn id="40"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P spid="12" grpId="0"/>
      <p:bldP spid="13" grpId="0"/>
      <p:bldP spid="14" grpId="0"/>
      <p:bldP spid="15" grpId="0"/>
      <p:bldP spid="16" grpId="0"/>
      <p:bldP spid="17" grpId="0"/>
      <p:bldP spid="18" grpId="0"/>
      <p:bldP spid="1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105"/>
          <p:cNvGrpSpPr/>
          <p:nvPr/>
        </p:nvGrpSpPr>
        <p:grpSpPr bwMode="auto">
          <a:xfrm>
            <a:off x="323528" y="1635646"/>
            <a:ext cx="836612" cy="932473"/>
            <a:chOff x="1162050" y="1420373"/>
            <a:chExt cx="836613" cy="931350"/>
          </a:xfrm>
          <a:noFill/>
        </p:grpSpPr>
        <p:grpSp>
          <p:nvGrpSpPr>
            <p:cNvPr id="4" name="组合 7"/>
            <p:cNvGrpSpPr/>
            <p:nvPr/>
          </p:nvGrpSpPr>
          <p:grpSpPr bwMode="auto">
            <a:xfrm>
              <a:off x="1162050" y="1500823"/>
              <a:ext cx="836613" cy="850900"/>
              <a:chOff x="2437" y="2032"/>
              <a:chExt cx="1244" cy="1264"/>
            </a:xfrm>
            <a:grpFill/>
          </p:grpSpPr>
          <p:sp>
            <p:nvSpPr>
              <p:cNvPr id="6" name="矩形 1"/>
              <p:cNvSpPr>
                <a:spLocks noChangeArrowheads="1"/>
              </p:cNvSpPr>
              <p:nvPr/>
            </p:nvSpPr>
            <p:spPr bwMode="auto">
              <a:xfrm>
                <a:off x="2437" y="2032"/>
                <a:ext cx="1245" cy="1245"/>
              </a:xfrm>
              <a:prstGeom prst="rect">
                <a:avLst/>
              </a:prstGeom>
              <a:grpFill/>
              <a:ln w="19050">
                <a:solidFill>
                  <a:srgbClr val="33CCFF"/>
                </a:solidFill>
                <a:round/>
              </a:ln>
            </p:spPr>
            <p:txBody>
              <a:bodyPr/>
              <a:lstStyle/>
              <a:p>
                <a:pPr eaLnBrk="1" hangingPunct="1"/>
                <a:endParaRPr lang="zh-CN" altLang="en-US" sz="5400" b="1">
                  <a:latin typeface="楷体" panose="02010609060101010101" pitchFamily="49" charset="-122"/>
                  <a:ea typeface="楷体" panose="02010609060101010101" pitchFamily="49" charset="-122"/>
                </a:endParaRPr>
              </a:p>
            </p:txBody>
          </p:sp>
          <p:cxnSp>
            <p:nvCxnSpPr>
              <p:cNvPr id="7" name="直接连接符 4"/>
              <p:cNvCxnSpPr>
                <a:cxnSpLocks noChangeShapeType="1"/>
              </p:cNvCxnSpPr>
              <p:nvPr/>
            </p:nvCxnSpPr>
            <p:spPr bwMode="auto">
              <a:xfrm>
                <a:off x="2437" y="2645"/>
                <a:ext cx="1245" cy="0"/>
              </a:xfrm>
              <a:prstGeom prst="line">
                <a:avLst/>
              </a:prstGeom>
              <a:grpFill/>
              <a:ln w="12700">
                <a:solidFill>
                  <a:srgbClr val="33CCFF"/>
                </a:solidFill>
                <a:prstDash val="dash"/>
                <a:round/>
              </a:ln>
            </p:spPr>
          </p:cxnSp>
          <p:cxnSp>
            <p:nvCxnSpPr>
              <p:cNvPr id="8" name="直接连接符 7"/>
              <p:cNvCxnSpPr>
                <a:cxnSpLocks noChangeShapeType="1"/>
              </p:cNvCxnSpPr>
              <p:nvPr/>
            </p:nvCxnSpPr>
            <p:spPr bwMode="auto">
              <a:xfrm>
                <a:off x="3060" y="2052"/>
                <a:ext cx="0" cy="1245"/>
              </a:xfrm>
              <a:prstGeom prst="line">
                <a:avLst/>
              </a:prstGeom>
              <a:grpFill/>
              <a:ln w="12700">
                <a:solidFill>
                  <a:srgbClr val="33CCFF"/>
                </a:solidFill>
                <a:prstDash val="dash"/>
                <a:round/>
              </a:ln>
            </p:spPr>
          </p:cxnSp>
        </p:grpSp>
        <p:sp>
          <p:nvSpPr>
            <p:cNvPr id="5" name="文本框 64">
              <a:hlinkClick r:id="rId1" action="ppaction://hlinkfile"/>
            </p:cNvPr>
            <p:cNvSpPr txBox="1">
              <a:spLocks noChangeArrowheads="1"/>
            </p:cNvSpPr>
            <p:nvPr/>
          </p:nvSpPr>
          <p:spPr bwMode="auto">
            <a:xfrm>
              <a:off x="1162050" y="1420373"/>
              <a:ext cx="811213" cy="922218"/>
            </a:xfrm>
            <a:prstGeom prst="rect">
              <a:avLst/>
            </a:prstGeom>
            <a:grpFill/>
            <a:ln w="9525">
              <a:noFill/>
              <a:miter lim="800000"/>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5400" b="1" dirty="0">
                  <a:latin typeface="楷体" panose="02010609060101010101" pitchFamily="49" charset="-122"/>
                  <a:ea typeface="楷体" panose="02010609060101010101" pitchFamily="49" charset="-122"/>
                </a:rPr>
                <a:t>寇</a:t>
              </a:r>
              <a:endParaRPr lang="zh-CN" altLang="en-US" sz="5400" b="1" dirty="0">
                <a:latin typeface="楷体" panose="02010609060101010101" pitchFamily="49" charset="-122"/>
                <a:ea typeface="楷体" panose="02010609060101010101" pitchFamily="49" charset="-122"/>
              </a:endParaRPr>
            </a:p>
          </p:txBody>
        </p:sp>
      </p:grpSp>
      <p:grpSp>
        <p:nvGrpSpPr>
          <p:cNvPr id="9" name="组合 8"/>
          <p:cNvGrpSpPr/>
          <p:nvPr/>
        </p:nvGrpSpPr>
        <p:grpSpPr bwMode="auto">
          <a:xfrm>
            <a:off x="1414140" y="1715631"/>
            <a:ext cx="836613" cy="852488"/>
            <a:chOff x="2437" y="2032"/>
            <a:chExt cx="1244" cy="1264"/>
          </a:xfrm>
        </p:grpSpPr>
        <p:sp>
          <p:nvSpPr>
            <p:cNvPr id="10" name="矩形 1"/>
            <p:cNvSpPr>
              <a:spLocks noChangeArrowheads="1"/>
            </p:cNvSpPr>
            <p:nvPr/>
          </p:nvSpPr>
          <p:spPr bwMode="auto">
            <a:xfrm>
              <a:off x="2437" y="2032"/>
              <a:ext cx="1245" cy="1245"/>
            </a:xfrm>
            <a:prstGeom prst="rect">
              <a:avLst/>
            </a:prstGeom>
            <a:noFill/>
            <a:ln w="19050">
              <a:solidFill>
                <a:srgbClr val="33CCFF"/>
              </a:solidFill>
              <a:round/>
            </a:ln>
            <a:extLst>
              <a:ext uri="{909E8E84-426E-40DD-AFC4-6F175D3DCCD1}">
                <a14:hiddenFill xmlns:a14="http://schemas.microsoft.com/office/drawing/2010/main">
                  <a:solidFill>
                    <a:srgbClr val="FFFFFF"/>
                  </a:solidFill>
                </a14:hiddenFill>
              </a:ext>
            </a:extLst>
          </p:spPr>
          <p:txBody>
            <a:bodyPr/>
            <a:lstStyle/>
            <a:p>
              <a:pPr eaLnBrk="1" hangingPunct="1"/>
              <a:endParaRPr lang="zh-CN" altLang="en-US" sz="5400" b="1">
                <a:latin typeface="楷体" panose="02010609060101010101" pitchFamily="49" charset="-122"/>
                <a:ea typeface="楷体" panose="02010609060101010101" pitchFamily="49" charset="-122"/>
              </a:endParaRPr>
            </a:p>
          </p:txBody>
        </p:sp>
        <p:cxnSp>
          <p:nvCxnSpPr>
            <p:cNvPr id="11" name="直接连接符 4"/>
            <p:cNvCxnSpPr>
              <a:cxnSpLocks noChangeShapeType="1"/>
            </p:cNvCxnSpPr>
            <p:nvPr/>
          </p:nvCxnSpPr>
          <p:spPr bwMode="auto">
            <a:xfrm>
              <a:off x="2437" y="2645"/>
              <a:ext cx="1245" cy="0"/>
            </a:xfrm>
            <a:prstGeom prst="line">
              <a:avLst/>
            </a:prstGeom>
            <a:noFill/>
            <a:ln w="12700">
              <a:solidFill>
                <a:srgbClr val="33CCFF"/>
              </a:solidFill>
              <a:prstDash val="dash"/>
              <a:round/>
            </a:ln>
            <a:extLst>
              <a:ext uri="{909E8E84-426E-40DD-AFC4-6F175D3DCCD1}">
                <a14:hiddenFill xmlns:a14="http://schemas.microsoft.com/office/drawing/2010/main">
                  <a:noFill/>
                </a14:hiddenFill>
              </a:ext>
            </a:extLst>
          </p:spPr>
        </p:cxnSp>
        <p:cxnSp>
          <p:nvCxnSpPr>
            <p:cNvPr id="12" name="直接连接符 6"/>
            <p:cNvCxnSpPr>
              <a:cxnSpLocks noChangeShapeType="1"/>
            </p:cNvCxnSpPr>
            <p:nvPr/>
          </p:nvCxnSpPr>
          <p:spPr bwMode="auto">
            <a:xfrm>
              <a:off x="3060" y="2052"/>
              <a:ext cx="0" cy="1245"/>
            </a:xfrm>
            <a:prstGeom prst="line">
              <a:avLst/>
            </a:prstGeom>
            <a:noFill/>
            <a:ln w="12700">
              <a:solidFill>
                <a:srgbClr val="33CCFF"/>
              </a:solidFill>
              <a:prstDash val="dash"/>
              <a:round/>
            </a:ln>
            <a:extLst>
              <a:ext uri="{909E8E84-426E-40DD-AFC4-6F175D3DCCD1}">
                <a14:hiddenFill xmlns:a14="http://schemas.microsoft.com/office/drawing/2010/main">
                  <a:noFill/>
                </a14:hiddenFill>
              </a:ext>
            </a:extLst>
          </p:spPr>
        </p:cxnSp>
      </p:grpSp>
      <p:grpSp>
        <p:nvGrpSpPr>
          <p:cNvPr id="13" name="组合 7"/>
          <p:cNvGrpSpPr/>
          <p:nvPr/>
        </p:nvGrpSpPr>
        <p:grpSpPr bwMode="auto">
          <a:xfrm>
            <a:off x="2492053" y="1703609"/>
            <a:ext cx="836612" cy="851812"/>
            <a:chOff x="2437" y="2032"/>
            <a:chExt cx="1244" cy="1264"/>
          </a:xfrm>
        </p:grpSpPr>
        <p:sp>
          <p:nvSpPr>
            <p:cNvPr id="14" name="矩形 1"/>
            <p:cNvSpPr>
              <a:spLocks noChangeArrowheads="1"/>
            </p:cNvSpPr>
            <p:nvPr/>
          </p:nvSpPr>
          <p:spPr bwMode="auto">
            <a:xfrm>
              <a:off x="2437" y="2032"/>
              <a:ext cx="1245" cy="1245"/>
            </a:xfrm>
            <a:prstGeom prst="rect">
              <a:avLst/>
            </a:prstGeom>
            <a:noFill/>
            <a:ln w="19050">
              <a:solidFill>
                <a:srgbClr val="33CCFF"/>
              </a:solidFill>
              <a:round/>
            </a:ln>
            <a:extLst>
              <a:ext uri="{909E8E84-426E-40DD-AFC4-6F175D3DCCD1}">
                <a14:hiddenFill xmlns:a14="http://schemas.microsoft.com/office/drawing/2010/main">
                  <a:solidFill>
                    <a:srgbClr val="FFFFFF"/>
                  </a:solidFill>
                </a14:hiddenFill>
              </a:ext>
            </a:extLst>
          </p:spPr>
          <p:txBody>
            <a:bodyPr/>
            <a:lstStyle/>
            <a:p>
              <a:pPr eaLnBrk="1" hangingPunct="1"/>
              <a:endParaRPr lang="zh-CN" altLang="en-US" sz="5400" b="1">
                <a:latin typeface="楷体" panose="02010609060101010101" pitchFamily="49" charset="-122"/>
                <a:ea typeface="楷体" panose="02010609060101010101" pitchFamily="49" charset="-122"/>
              </a:endParaRPr>
            </a:p>
          </p:txBody>
        </p:sp>
        <p:cxnSp>
          <p:nvCxnSpPr>
            <p:cNvPr id="15" name="直接连接符 4"/>
            <p:cNvCxnSpPr>
              <a:cxnSpLocks noChangeShapeType="1"/>
            </p:cNvCxnSpPr>
            <p:nvPr/>
          </p:nvCxnSpPr>
          <p:spPr bwMode="auto">
            <a:xfrm>
              <a:off x="2437" y="2645"/>
              <a:ext cx="1245" cy="0"/>
            </a:xfrm>
            <a:prstGeom prst="line">
              <a:avLst/>
            </a:prstGeom>
            <a:noFill/>
            <a:ln w="12700">
              <a:solidFill>
                <a:srgbClr val="33CCFF"/>
              </a:solidFill>
              <a:prstDash val="dash"/>
              <a:round/>
            </a:ln>
            <a:extLst>
              <a:ext uri="{909E8E84-426E-40DD-AFC4-6F175D3DCCD1}">
                <a14:hiddenFill xmlns:a14="http://schemas.microsoft.com/office/drawing/2010/main">
                  <a:noFill/>
                </a14:hiddenFill>
              </a:ext>
            </a:extLst>
          </p:spPr>
        </p:cxnSp>
        <p:cxnSp>
          <p:nvCxnSpPr>
            <p:cNvPr id="16" name="直接连接符 6"/>
            <p:cNvCxnSpPr>
              <a:cxnSpLocks noChangeShapeType="1"/>
            </p:cNvCxnSpPr>
            <p:nvPr/>
          </p:nvCxnSpPr>
          <p:spPr bwMode="auto">
            <a:xfrm>
              <a:off x="3060" y="2052"/>
              <a:ext cx="0" cy="1245"/>
            </a:xfrm>
            <a:prstGeom prst="line">
              <a:avLst/>
            </a:prstGeom>
            <a:noFill/>
            <a:ln w="12700">
              <a:solidFill>
                <a:srgbClr val="33CCFF"/>
              </a:solidFill>
              <a:prstDash val="dash"/>
              <a:round/>
            </a:ln>
            <a:extLst>
              <a:ext uri="{909E8E84-426E-40DD-AFC4-6F175D3DCCD1}">
                <a14:hiddenFill xmlns:a14="http://schemas.microsoft.com/office/drawing/2010/main">
                  <a:noFill/>
                </a14:hiddenFill>
              </a:ext>
            </a:extLst>
          </p:spPr>
        </p:cxnSp>
      </p:grpSp>
      <p:grpSp>
        <p:nvGrpSpPr>
          <p:cNvPr id="17" name="组合 123"/>
          <p:cNvGrpSpPr/>
          <p:nvPr/>
        </p:nvGrpSpPr>
        <p:grpSpPr bwMode="auto">
          <a:xfrm>
            <a:off x="3575469" y="1635646"/>
            <a:ext cx="841308" cy="923330"/>
            <a:chOff x="5905289" y="1347867"/>
            <a:chExt cx="841308" cy="922667"/>
          </a:xfrm>
        </p:grpSpPr>
        <p:grpSp>
          <p:nvGrpSpPr>
            <p:cNvPr id="18" name="组合 7"/>
            <p:cNvGrpSpPr/>
            <p:nvPr/>
          </p:nvGrpSpPr>
          <p:grpSpPr bwMode="auto">
            <a:xfrm>
              <a:off x="5909311" y="1420040"/>
              <a:ext cx="837286" cy="838109"/>
              <a:chOff x="2437" y="1931"/>
              <a:chExt cx="1245" cy="1245"/>
            </a:xfrm>
          </p:grpSpPr>
          <p:sp>
            <p:nvSpPr>
              <p:cNvPr id="20" name="矩形 1">
                <a:hlinkClick r:id="rId2" action="ppaction://hlinkfile"/>
              </p:cNvPr>
              <p:cNvSpPr>
                <a:spLocks noChangeArrowheads="1"/>
              </p:cNvSpPr>
              <p:nvPr/>
            </p:nvSpPr>
            <p:spPr bwMode="auto">
              <a:xfrm>
                <a:off x="2437" y="1931"/>
                <a:ext cx="1245" cy="1245"/>
              </a:xfrm>
              <a:prstGeom prst="rect">
                <a:avLst/>
              </a:prstGeom>
              <a:noFill/>
              <a:ln w="19050">
                <a:solidFill>
                  <a:srgbClr val="33CCFF"/>
                </a:solidFill>
                <a:round/>
              </a:ln>
              <a:extLst>
                <a:ext uri="{909E8E84-426E-40DD-AFC4-6F175D3DCCD1}">
                  <a14:hiddenFill xmlns:a14="http://schemas.microsoft.com/office/drawing/2010/main">
                    <a:solidFill>
                      <a:srgbClr val="FFFFFF"/>
                    </a:solidFill>
                  </a14:hiddenFill>
                </a:ext>
              </a:extLst>
            </p:spPr>
            <p:txBody>
              <a:bodyPr/>
              <a:lstStyle/>
              <a:p>
                <a:pPr eaLnBrk="1" hangingPunct="1"/>
                <a:endParaRPr lang="zh-CN" altLang="en-US" sz="5400" b="1">
                  <a:latin typeface="楷体" panose="02010609060101010101" pitchFamily="49" charset="-122"/>
                  <a:ea typeface="楷体" panose="02010609060101010101" pitchFamily="49" charset="-122"/>
                </a:endParaRPr>
              </a:p>
            </p:txBody>
          </p:sp>
          <p:cxnSp>
            <p:nvCxnSpPr>
              <p:cNvPr id="21" name="直接连接符 4"/>
              <p:cNvCxnSpPr>
                <a:cxnSpLocks noChangeShapeType="1"/>
              </p:cNvCxnSpPr>
              <p:nvPr/>
            </p:nvCxnSpPr>
            <p:spPr bwMode="auto">
              <a:xfrm>
                <a:off x="2437" y="2645"/>
                <a:ext cx="1245" cy="0"/>
              </a:xfrm>
              <a:prstGeom prst="line">
                <a:avLst/>
              </a:prstGeom>
              <a:noFill/>
              <a:ln w="12700">
                <a:solidFill>
                  <a:srgbClr val="33CCFF"/>
                </a:solidFill>
                <a:prstDash val="dash"/>
                <a:round/>
              </a:ln>
              <a:extLst>
                <a:ext uri="{909E8E84-426E-40DD-AFC4-6F175D3DCCD1}">
                  <a14:hiddenFill xmlns:a14="http://schemas.microsoft.com/office/drawing/2010/main">
                    <a:noFill/>
                  </a14:hiddenFill>
                </a:ext>
              </a:extLst>
            </p:spPr>
          </p:cxnSp>
          <p:cxnSp>
            <p:nvCxnSpPr>
              <p:cNvPr id="22" name="直接连接符 6"/>
              <p:cNvCxnSpPr>
                <a:cxnSpLocks noChangeShapeType="1"/>
              </p:cNvCxnSpPr>
              <p:nvPr/>
            </p:nvCxnSpPr>
            <p:spPr bwMode="auto">
              <a:xfrm>
                <a:off x="3060" y="1931"/>
                <a:ext cx="0" cy="1245"/>
              </a:xfrm>
              <a:prstGeom prst="line">
                <a:avLst/>
              </a:prstGeom>
              <a:noFill/>
              <a:ln w="12700">
                <a:solidFill>
                  <a:srgbClr val="33CCFF"/>
                </a:solidFill>
                <a:prstDash val="dash"/>
                <a:round/>
              </a:ln>
              <a:extLst>
                <a:ext uri="{909E8E84-426E-40DD-AFC4-6F175D3DCCD1}">
                  <a14:hiddenFill xmlns:a14="http://schemas.microsoft.com/office/drawing/2010/main">
                    <a:noFill/>
                  </a14:hiddenFill>
                </a:ext>
              </a:extLst>
            </p:spPr>
          </p:cxnSp>
        </p:grpSp>
        <p:sp>
          <p:nvSpPr>
            <p:cNvPr id="19" name="文本框 64">
              <a:hlinkClick r:id="rId3" action="ppaction://hlinkfile"/>
            </p:cNvPr>
            <p:cNvSpPr txBox="1">
              <a:spLocks noChangeArrowheads="1"/>
            </p:cNvSpPr>
            <p:nvPr/>
          </p:nvSpPr>
          <p:spPr bwMode="auto">
            <a:xfrm>
              <a:off x="5905289" y="1347867"/>
              <a:ext cx="811213" cy="922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5400" b="1" dirty="0" smtClean="0">
                  <a:latin typeface="楷体" panose="02010609060101010101" pitchFamily="49" charset="-122"/>
                  <a:ea typeface="楷体" panose="02010609060101010101" pitchFamily="49" charset="-122"/>
                </a:rPr>
                <a:t>弹</a:t>
              </a:r>
              <a:endParaRPr lang="zh-CN" altLang="en-US" sz="5400" b="1" dirty="0">
                <a:latin typeface="楷体" panose="02010609060101010101" pitchFamily="49" charset="-122"/>
                <a:ea typeface="楷体" panose="02010609060101010101" pitchFamily="49" charset="-122"/>
              </a:endParaRPr>
            </a:p>
          </p:txBody>
        </p:sp>
      </p:grpSp>
      <p:grpSp>
        <p:nvGrpSpPr>
          <p:cNvPr id="23" name="组合 129"/>
          <p:cNvGrpSpPr/>
          <p:nvPr/>
        </p:nvGrpSpPr>
        <p:grpSpPr bwMode="auto">
          <a:xfrm>
            <a:off x="7865895" y="1633359"/>
            <a:ext cx="850844" cy="923330"/>
            <a:chOff x="1176383" y="3007641"/>
            <a:chExt cx="851529" cy="924042"/>
          </a:xfrm>
        </p:grpSpPr>
        <p:grpSp>
          <p:nvGrpSpPr>
            <p:cNvPr id="24" name="组合 7"/>
            <p:cNvGrpSpPr/>
            <p:nvPr/>
          </p:nvGrpSpPr>
          <p:grpSpPr bwMode="auto">
            <a:xfrm>
              <a:off x="1190626" y="3078163"/>
              <a:ext cx="837286" cy="851573"/>
              <a:chOff x="2437" y="2032"/>
              <a:chExt cx="1245" cy="1265"/>
            </a:xfrm>
          </p:grpSpPr>
          <p:sp>
            <p:nvSpPr>
              <p:cNvPr id="26" name="矩形 1"/>
              <p:cNvSpPr>
                <a:spLocks noChangeArrowheads="1"/>
              </p:cNvSpPr>
              <p:nvPr/>
            </p:nvSpPr>
            <p:spPr bwMode="auto">
              <a:xfrm>
                <a:off x="2437" y="2032"/>
                <a:ext cx="1245" cy="1245"/>
              </a:xfrm>
              <a:prstGeom prst="rect">
                <a:avLst/>
              </a:prstGeom>
              <a:noFill/>
              <a:ln w="19050">
                <a:solidFill>
                  <a:srgbClr val="33CCFF"/>
                </a:solidFill>
                <a:round/>
              </a:ln>
              <a:extLst>
                <a:ext uri="{909E8E84-426E-40DD-AFC4-6F175D3DCCD1}">
                  <a14:hiddenFill xmlns:a14="http://schemas.microsoft.com/office/drawing/2010/main">
                    <a:solidFill>
                      <a:srgbClr val="FFFFFF"/>
                    </a:solidFill>
                  </a14:hiddenFill>
                </a:ext>
              </a:extLst>
            </p:spPr>
            <p:txBody>
              <a:bodyPr/>
              <a:lstStyle/>
              <a:p>
                <a:pPr eaLnBrk="1" hangingPunct="1"/>
                <a:endParaRPr lang="zh-CN" altLang="en-US" sz="5400" b="1">
                  <a:latin typeface="楷体" panose="02010609060101010101" pitchFamily="49" charset="-122"/>
                  <a:ea typeface="楷体" panose="02010609060101010101" pitchFamily="49" charset="-122"/>
                </a:endParaRPr>
              </a:p>
            </p:txBody>
          </p:sp>
          <p:cxnSp>
            <p:nvCxnSpPr>
              <p:cNvPr id="27" name="直接连接符 4"/>
              <p:cNvCxnSpPr>
                <a:cxnSpLocks noChangeShapeType="1"/>
              </p:cNvCxnSpPr>
              <p:nvPr/>
            </p:nvCxnSpPr>
            <p:spPr bwMode="auto">
              <a:xfrm>
                <a:off x="2437" y="2645"/>
                <a:ext cx="1245" cy="0"/>
              </a:xfrm>
              <a:prstGeom prst="line">
                <a:avLst/>
              </a:prstGeom>
              <a:noFill/>
              <a:ln w="12700">
                <a:solidFill>
                  <a:srgbClr val="33CCFF"/>
                </a:solidFill>
                <a:prstDash val="dash"/>
                <a:round/>
              </a:ln>
              <a:extLst>
                <a:ext uri="{909E8E84-426E-40DD-AFC4-6F175D3DCCD1}">
                  <a14:hiddenFill xmlns:a14="http://schemas.microsoft.com/office/drawing/2010/main">
                    <a:noFill/>
                  </a14:hiddenFill>
                </a:ext>
              </a:extLst>
            </p:spPr>
          </p:cxnSp>
          <p:cxnSp>
            <p:nvCxnSpPr>
              <p:cNvPr id="28" name="直接连接符 6"/>
              <p:cNvCxnSpPr>
                <a:cxnSpLocks noChangeShapeType="1"/>
              </p:cNvCxnSpPr>
              <p:nvPr/>
            </p:nvCxnSpPr>
            <p:spPr bwMode="auto">
              <a:xfrm>
                <a:off x="3060" y="2052"/>
                <a:ext cx="0" cy="1245"/>
              </a:xfrm>
              <a:prstGeom prst="line">
                <a:avLst/>
              </a:prstGeom>
              <a:noFill/>
              <a:ln w="12700">
                <a:solidFill>
                  <a:srgbClr val="33CCFF"/>
                </a:solidFill>
                <a:prstDash val="dash"/>
                <a:round/>
              </a:ln>
              <a:extLst>
                <a:ext uri="{909E8E84-426E-40DD-AFC4-6F175D3DCCD1}">
                  <a14:hiddenFill xmlns:a14="http://schemas.microsoft.com/office/drawing/2010/main">
                    <a:noFill/>
                  </a14:hiddenFill>
                </a:ext>
              </a:extLst>
            </p:spPr>
          </p:cxnSp>
        </p:grpSp>
        <p:sp>
          <p:nvSpPr>
            <p:cNvPr id="25" name="文本框 64">
              <a:hlinkClick r:id="rId4" action="ppaction://hlinkfile"/>
            </p:cNvPr>
            <p:cNvSpPr txBox="1">
              <a:spLocks noChangeArrowheads="1"/>
            </p:cNvSpPr>
            <p:nvPr/>
          </p:nvSpPr>
          <p:spPr bwMode="auto">
            <a:xfrm>
              <a:off x="1176383" y="3007641"/>
              <a:ext cx="811213" cy="9240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5400" b="1" dirty="0" smtClean="0">
                  <a:latin typeface="楷体" panose="02010609060101010101" pitchFamily="49" charset="-122"/>
                  <a:ea typeface="楷体" panose="02010609060101010101" pitchFamily="49" charset="-122"/>
                </a:rPr>
                <a:t>悬</a:t>
              </a:r>
              <a:endParaRPr lang="zh-CN" altLang="en-US" sz="5400" b="1" dirty="0">
                <a:latin typeface="楷体" panose="02010609060101010101" pitchFamily="49" charset="-122"/>
                <a:ea typeface="楷体" panose="02010609060101010101" pitchFamily="49" charset="-122"/>
              </a:endParaRPr>
            </a:p>
          </p:txBody>
        </p:sp>
      </p:grpSp>
      <p:grpSp>
        <p:nvGrpSpPr>
          <p:cNvPr id="29" name="组合 135"/>
          <p:cNvGrpSpPr/>
          <p:nvPr/>
        </p:nvGrpSpPr>
        <p:grpSpPr bwMode="auto">
          <a:xfrm>
            <a:off x="323528" y="3219825"/>
            <a:ext cx="850145" cy="924633"/>
            <a:chOff x="2435067" y="3004796"/>
            <a:chExt cx="850145" cy="924939"/>
          </a:xfrm>
        </p:grpSpPr>
        <p:grpSp>
          <p:nvGrpSpPr>
            <p:cNvPr id="30" name="组合 7"/>
            <p:cNvGrpSpPr/>
            <p:nvPr/>
          </p:nvGrpSpPr>
          <p:grpSpPr bwMode="auto">
            <a:xfrm>
              <a:off x="2447926" y="3078162"/>
              <a:ext cx="837286" cy="851573"/>
              <a:chOff x="2437" y="2032"/>
              <a:chExt cx="1245" cy="1265"/>
            </a:xfrm>
          </p:grpSpPr>
          <p:sp>
            <p:nvSpPr>
              <p:cNvPr id="32" name="矩形 1">
                <a:hlinkClick r:id="rId5" action="ppaction://hlinkfile"/>
              </p:cNvPr>
              <p:cNvSpPr>
                <a:spLocks noChangeArrowheads="1"/>
              </p:cNvSpPr>
              <p:nvPr/>
            </p:nvSpPr>
            <p:spPr bwMode="auto">
              <a:xfrm>
                <a:off x="2437" y="2032"/>
                <a:ext cx="1245" cy="1245"/>
              </a:xfrm>
              <a:prstGeom prst="rect">
                <a:avLst/>
              </a:prstGeom>
              <a:noFill/>
              <a:ln w="19050">
                <a:solidFill>
                  <a:srgbClr val="33CCFF"/>
                </a:solidFill>
                <a:round/>
              </a:ln>
              <a:extLst>
                <a:ext uri="{909E8E84-426E-40DD-AFC4-6F175D3DCCD1}">
                  <a14:hiddenFill xmlns:a14="http://schemas.microsoft.com/office/drawing/2010/main">
                    <a:solidFill>
                      <a:srgbClr val="FFFFFF"/>
                    </a:solidFill>
                  </a14:hiddenFill>
                </a:ext>
              </a:extLst>
            </p:spPr>
            <p:txBody>
              <a:bodyPr/>
              <a:lstStyle/>
              <a:p>
                <a:pPr eaLnBrk="1" hangingPunct="1"/>
                <a:endParaRPr lang="zh-CN" altLang="en-US" sz="5400" b="1">
                  <a:latin typeface="楷体" panose="02010609060101010101" pitchFamily="49" charset="-122"/>
                  <a:ea typeface="楷体" panose="02010609060101010101" pitchFamily="49" charset="-122"/>
                </a:endParaRPr>
              </a:p>
            </p:txBody>
          </p:sp>
          <p:cxnSp>
            <p:nvCxnSpPr>
              <p:cNvPr id="33" name="直接连接符 4"/>
              <p:cNvCxnSpPr>
                <a:cxnSpLocks noChangeShapeType="1"/>
              </p:cNvCxnSpPr>
              <p:nvPr/>
            </p:nvCxnSpPr>
            <p:spPr bwMode="auto">
              <a:xfrm>
                <a:off x="2437" y="2645"/>
                <a:ext cx="1245" cy="0"/>
              </a:xfrm>
              <a:prstGeom prst="line">
                <a:avLst/>
              </a:prstGeom>
              <a:noFill/>
              <a:ln w="12700">
                <a:solidFill>
                  <a:srgbClr val="33CCFF"/>
                </a:solidFill>
                <a:prstDash val="dash"/>
                <a:round/>
              </a:ln>
              <a:extLst>
                <a:ext uri="{909E8E84-426E-40DD-AFC4-6F175D3DCCD1}">
                  <a14:hiddenFill xmlns:a14="http://schemas.microsoft.com/office/drawing/2010/main">
                    <a:noFill/>
                  </a14:hiddenFill>
                </a:ext>
              </a:extLst>
            </p:spPr>
          </p:cxnSp>
          <p:cxnSp>
            <p:nvCxnSpPr>
              <p:cNvPr id="34" name="直接连接符 6"/>
              <p:cNvCxnSpPr>
                <a:cxnSpLocks noChangeShapeType="1"/>
              </p:cNvCxnSpPr>
              <p:nvPr/>
            </p:nvCxnSpPr>
            <p:spPr bwMode="auto">
              <a:xfrm>
                <a:off x="3060" y="2052"/>
                <a:ext cx="0" cy="1245"/>
              </a:xfrm>
              <a:prstGeom prst="line">
                <a:avLst/>
              </a:prstGeom>
              <a:noFill/>
              <a:ln w="12700">
                <a:solidFill>
                  <a:srgbClr val="33CCFF"/>
                </a:solidFill>
                <a:prstDash val="dash"/>
                <a:round/>
              </a:ln>
              <a:extLst>
                <a:ext uri="{909E8E84-426E-40DD-AFC4-6F175D3DCCD1}">
                  <a14:hiddenFill xmlns:a14="http://schemas.microsoft.com/office/drawing/2010/main">
                    <a:noFill/>
                  </a14:hiddenFill>
                </a:ext>
              </a:extLst>
            </p:spPr>
          </p:cxnSp>
        </p:grpSp>
        <p:sp>
          <p:nvSpPr>
            <p:cNvPr id="31" name="文本框 64">
              <a:hlinkClick r:id="rId6" action="ppaction://hlinkfile"/>
            </p:cNvPr>
            <p:cNvSpPr txBox="1">
              <a:spLocks noChangeArrowheads="1"/>
            </p:cNvSpPr>
            <p:nvPr/>
          </p:nvSpPr>
          <p:spPr bwMode="auto">
            <a:xfrm>
              <a:off x="2435067" y="3004796"/>
              <a:ext cx="811213" cy="9236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5400" b="1" dirty="0" smtClean="0">
                  <a:latin typeface="楷体" panose="02010609060101010101" pitchFamily="49" charset="-122"/>
                  <a:ea typeface="楷体" panose="02010609060101010101" pitchFamily="49" charset="-122"/>
                </a:rPr>
                <a:t>沸</a:t>
              </a:r>
              <a:endParaRPr lang="zh-CN" altLang="en-US" sz="5400" b="1" dirty="0">
                <a:latin typeface="楷体" panose="02010609060101010101" pitchFamily="49" charset="-122"/>
                <a:ea typeface="楷体" panose="02010609060101010101" pitchFamily="49" charset="-122"/>
              </a:endParaRPr>
            </a:p>
          </p:txBody>
        </p:sp>
      </p:grpSp>
      <p:grpSp>
        <p:nvGrpSpPr>
          <p:cNvPr id="35" name="组合 141"/>
          <p:cNvGrpSpPr/>
          <p:nvPr/>
        </p:nvGrpSpPr>
        <p:grpSpPr bwMode="auto">
          <a:xfrm>
            <a:off x="1414299" y="3219823"/>
            <a:ext cx="836613" cy="923330"/>
            <a:chOff x="3613785" y="3004340"/>
            <a:chExt cx="836613" cy="923330"/>
          </a:xfrm>
        </p:grpSpPr>
        <p:grpSp>
          <p:nvGrpSpPr>
            <p:cNvPr id="36" name="组合 7"/>
            <p:cNvGrpSpPr/>
            <p:nvPr/>
          </p:nvGrpSpPr>
          <p:grpSpPr bwMode="auto">
            <a:xfrm>
              <a:off x="3613785" y="3065373"/>
              <a:ext cx="836613" cy="850900"/>
              <a:chOff x="2437" y="2032"/>
              <a:chExt cx="1244" cy="1264"/>
            </a:xfrm>
          </p:grpSpPr>
          <p:sp>
            <p:nvSpPr>
              <p:cNvPr id="38" name="矩形 1">
                <a:hlinkClick r:id="rId7" action="ppaction://hlinkfile"/>
              </p:cNvPr>
              <p:cNvSpPr>
                <a:spLocks noChangeArrowheads="1"/>
              </p:cNvSpPr>
              <p:nvPr/>
            </p:nvSpPr>
            <p:spPr bwMode="auto">
              <a:xfrm>
                <a:off x="2437" y="2032"/>
                <a:ext cx="1245" cy="1245"/>
              </a:xfrm>
              <a:prstGeom prst="rect">
                <a:avLst/>
              </a:prstGeom>
              <a:noFill/>
              <a:ln w="19050">
                <a:solidFill>
                  <a:srgbClr val="33CCFF"/>
                </a:solidFill>
                <a:round/>
              </a:ln>
            </p:spPr>
            <p:txBody>
              <a:bodyPr/>
              <a:lstStyle/>
              <a:p>
                <a:pPr eaLnBrk="1" hangingPunct="1"/>
                <a:endParaRPr lang="zh-CN" altLang="en-US" sz="5400" b="1">
                  <a:latin typeface="楷体" panose="02010609060101010101" pitchFamily="49" charset="-122"/>
                  <a:ea typeface="楷体" panose="02010609060101010101" pitchFamily="49" charset="-122"/>
                </a:endParaRPr>
              </a:p>
            </p:txBody>
          </p:sp>
          <p:cxnSp>
            <p:nvCxnSpPr>
              <p:cNvPr id="39" name="直接连接符 4"/>
              <p:cNvCxnSpPr>
                <a:cxnSpLocks noChangeShapeType="1"/>
              </p:cNvCxnSpPr>
              <p:nvPr/>
            </p:nvCxnSpPr>
            <p:spPr bwMode="auto">
              <a:xfrm>
                <a:off x="2437" y="2645"/>
                <a:ext cx="1245" cy="0"/>
              </a:xfrm>
              <a:prstGeom prst="line">
                <a:avLst/>
              </a:prstGeom>
              <a:noFill/>
              <a:ln w="12700">
                <a:solidFill>
                  <a:srgbClr val="00FFFF"/>
                </a:solidFill>
                <a:prstDash val="dash"/>
                <a:round/>
              </a:ln>
              <a:extLst>
                <a:ext uri="{909E8E84-426E-40DD-AFC4-6F175D3DCCD1}">
                  <a14:hiddenFill xmlns:a14="http://schemas.microsoft.com/office/drawing/2010/main">
                    <a:noFill/>
                  </a14:hiddenFill>
                </a:ext>
              </a:extLst>
            </p:spPr>
          </p:cxnSp>
          <p:cxnSp>
            <p:nvCxnSpPr>
              <p:cNvPr id="40" name="直接连接符 6"/>
              <p:cNvCxnSpPr>
                <a:cxnSpLocks noChangeShapeType="1"/>
              </p:cNvCxnSpPr>
              <p:nvPr/>
            </p:nvCxnSpPr>
            <p:spPr bwMode="auto">
              <a:xfrm>
                <a:off x="3060" y="2052"/>
                <a:ext cx="0" cy="1245"/>
              </a:xfrm>
              <a:prstGeom prst="line">
                <a:avLst/>
              </a:prstGeom>
              <a:noFill/>
              <a:ln w="12700">
                <a:solidFill>
                  <a:srgbClr val="33CCFF"/>
                </a:solidFill>
                <a:prstDash val="dash"/>
                <a:round/>
              </a:ln>
              <a:extLst>
                <a:ext uri="{909E8E84-426E-40DD-AFC4-6F175D3DCCD1}">
                  <a14:hiddenFill xmlns:a14="http://schemas.microsoft.com/office/drawing/2010/main">
                    <a:noFill/>
                  </a14:hiddenFill>
                </a:ext>
              </a:extLst>
            </p:spPr>
          </p:cxnSp>
        </p:grpSp>
        <p:sp>
          <p:nvSpPr>
            <p:cNvPr id="37" name="文本框 64">
              <a:hlinkClick r:id="rId8" action="ppaction://hlinkfile"/>
            </p:cNvPr>
            <p:cNvSpPr txBox="1">
              <a:spLocks noChangeArrowheads="1"/>
            </p:cNvSpPr>
            <p:nvPr/>
          </p:nvSpPr>
          <p:spPr bwMode="auto">
            <a:xfrm>
              <a:off x="3622366" y="3004340"/>
              <a:ext cx="811213"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5400" b="1" dirty="0" smtClean="0">
                  <a:latin typeface="楷体" panose="02010609060101010101" pitchFamily="49" charset="-122"/>
                  <a:ea typeface="楷体" panose="02010609060101010101" pitchFamily="49" charset="-122"/>
                </a:rPr>
                <a:t>涧</a:t>
              </a:r>
              <a:endParaRPr lang="zh-CN" altLang="en-US" sz="5400" b="1" dirty="0">
                <a:latin typeface="楷体" panose="02010609060101010101" pitchFamily="49" charset="-122"/>
                <a:ea typeface="楷体" panose="02010609060101010101" pitchFamily="49" charset="-122"/>
              </a:endParaRPr>
            </a:p>
          </p:txBody>
        </p:sp>
      </p:grpSp>
      <p:grpSp>
        <p:nvGrpSpPr>
          <p:cNvPr id="41" name="组合 147"/>
          <p:cNvGrpSpPr/>
          <p:nvPr/>
        </p:nvGrpSpPr>
        <p:grpSpPr bwMode="auto">
          <a:xfrm>
            <a:off x="2484826" y="3219823"/>
            <a:ext cx="853524" cy="923330"/>
            <a:chOff x="4892273" y="3000514"/>
            <a:chExt cx="853525" cy="923987"/>
          </a:xfrm>
        </p:grpSpPr>
        <p:grpSp>
          <p:nvGrpSpPr>
            <p:cNvPr id="42" name="组合 7"/>
            <p:cNvGrpSpPr/>
            <p:nvPr/>
          </p:nvGrpSpPr>
          <p:grpSpPr bwMode="auto">
            <a:xfrm>
              <a:off x="4909185" y="3065373"/>
              <a:ext cx="836613" cy="850900"/>
              <a:chOff x="2437" y="2032"/>
              <a:chExt cx="1244" cy="1264"/>
            </a:xfrm>
          </p:grpSpPr>
          <p:sp>
            <p:nvSpPr>
              <p:cNvPr id="44" name="矩形 1"/>
              <p:cNvSpPr>
                <a:spLocks noChangeArrowheads="1"/>
              </p:cNvSpPr>
              <p:nvPr/>
            </p:nvSpPr>
            <p:spPr bwMode="auto">
              <a:xfrm>
                <a:off x="2437" y="2032"/>
                <a:ext cx="1245" cy="1245"/>
              </a:xfrm>
              <a:prstGeom prst="rect">
                <a:avLst/>
              </a:prstGeom>
              <a:noFill/>
              <a:ln w="19050">
                <a:solidFill>
                  <a:srgbClr val="33CCFF"/>
                </a:solidFill>
                <a:round/>
              </a:ln>
              <a:extLst>
                <a:ext uri="{909E8E84-426E-40DD-AFC4-6F175D3DCCD1}">
                  <a14:hiddenFill xmlns:a14="http://schemas.microsoft.com/office/drawing/2010/main">
                    <a:solidFill>
                      <a:srgbClr val="FFFFFF"/>
                    </a:solidFill>
                  </a14:hiddenFill>
                </a:ext>
              </a:extLst>
            </p:spPr>
            <p:txBody>
              <a:bodyPr/>
              <a:lstStyle/>
              <a:p>
                <a:pPr eaLnBrk="1" hangingPunct="1"/>
                <a:endParaRPr lang="zh-CN" altLang="en-US" sz="5400" b="1">
                  <a:latin typeface="楷体" panose="02010609060101010101" pitchFamily="49" charset="-122"/>
                  <a:ea typeface="楷体" panose="02010609060101010101" pitchFamily="49" charset="-122"/>
                </a:endParaRPr>
              </a:p>
            </p:txBody>
          </p:sp>
          <p:cxnSp>
            <p:nvCxnSpPr>
              <p:cNvPr id="45" name="直接连接符 4"/>
              <p:cNvCxnSpPr>
                <a:cxnSpLocks noChangeShapeType="1"/>
              </p:cNvCxnSpPr>
              <p:nvPr/>
            </p:nvCxnSpPr>
            <p:spPr bwMode="auto">
              <a:xfrm>
                <a:off x="2437" y="2645"/>
                <a:ext cx="1245" cy="0"/>
              </a:xfrm>
              <a:prstGeom prst="line">
                <a:avLst/>
              </a:prstGeom>
              <a:noFill/>
              <a:ln w="12700">
                <a:solidFill>
                  <a:srgbClr val="00FFFF"/>
                </a:solidFill>
                <a:prstDash val="dash"/>
                <a:round/>
              </a:ln>
              <a:extLst>
                <a:ext uri="{909E8E84-426E-40DD-AFC4-6F175D3DCCD1}">
                  <a14:hiddenFill xmlns:a14="http://schemas.microsoft.com/office/drawing/2010/main">
                    <a:noFill/>
                  </a14:hiddenFill>
                </a:ext>
              </a:extLst>
            </p:spPr>
          </p:cxnSp>
          <p:cxnSp>
            <p:nvCxnSpPr>
              <p:cNvPr id="46" name="直接连接符 6"/>
              <p:cNvCxnSpPr>
                <a:cxnSpLocks noChangeShapeType="1"/>
              </p:cNvCxnSpPr>
              <p:nvPr/>
            </p:nvCxnSpPr>
            <p:spPr bwMode="auto">
              <a:xfrm>
                <a:off x="3060" y="2052"/>
                <a:ext cx="0" cy="1245"/>
              </a:xfrm>
              <a:prstGeom prst="line">
                <a:avLst/>
              </a:prstGeom>
              <a:noFill/>
              <a:ln w="12700">
                <a:solidFill>
                  <a:srgbClr val="33CCFF"/>
                </a:solidFill>
                <a:prstDash val="dash"/>
                <a:round/>
              </a:ln>
              <a:extLst>
                <a:ext uri="{909E8E84-426E-40DD-AFC4-6F175D3DCCD1}">
                  <a14:hiddenFill xmlns:a14="http://schemas.microsoft.com/office/drawing/2010/main">
                    <a:noFill/>
                  </a14:hiddenFill>
                </a:ext>
              </a:extLst>
            </p:spPr>
          </p:cxnSp>
        </p:grpSp>
        <p:sp>
          <p:nvSpPr>
            <p:cNvPr id="43" name="文本框 64">
              <a:hlinkClick r:id="rId9" action="ppaction://hlinkfile"/>
            </p:cNvPr>
            <p:cNvSpPr txBox="1">
              <a:spLocks noChangeArrowheads="1"/>
            </p:cNvSpPr>
            <p:nvPr/>
          </p:nvSpPr>
          <p:spPr bwMode="auto">
            <a:xfrm>
              <a:off x="4892273" y="3000514"/>
              <a:ext cx="811213" cy="92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5400" b="1" dirty="0" smtClean="0">
                  <a:latin typeface="楷体" panose="02010609060101010101" pitchFamily="49" charset="-122"/>
                  <a:ea typeface="楷体" panose="02010609060101010101" pitchFamily="49" charset="-122"/>
                </a:rPr>
                <a:t>雹</a:t>
              </a:r>
              <a:endParaRPr lang="zh-CN" altLang="en-US" sz="5400" b="1" dirty="0">
                <a:latin typeface="楷体" panose="02010609060101010101" pitchFamily="49" charset="-122"/>
                <a:ea typeface="楷体" panose="02010609060101010101" pitchFamily="49" charset="-122"/>
              </a:endParaRPr>
            </a:p>
          </p:txBody>
        </p:sp>
      </p:grpSp>
      <p:sp>
        <p:nvSpPr>
          <p:cNvPr id="47" name="矩形 153">
            <a:hlinkClick r:id="rId10" action="ppaction://hlinkfile"/>
          </p:cNvPr>
          <p:cNvSpPr>
            <a:spLocks noChangeArrowheads="1"/>
          </p:cNvSpPr>
          <p:nvPr/>
        </p:nvSpPr>
        <p:spPr bwMode="auto">
          <a:xfrm>
            <a:off x="1409079" y="1635646"/>
            <a:ext cx="880369"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zh-CN" altLang="en-US" sz="5400" b="1" dirty="0" smtClean="0">
                <a:latin typeface="楷体" panose="02010609060101010101" pitchFamily="49" charset="-122"/>
                <a:ea typeface="楷体" panose="02010609060101010101" pitchFamily="49" charset="-122"/>
              </a:rPr>
              <a:t>副</a:t>
            </a:r>
            <a:endParaRPr lang="zh-CN" altLang="en-US" sz="5400" b="1" dirty="0">
              <a:latin typeface="楷体" panose="02010609060101010101" pitchFamily="49" charset="-122"/>
              <a:ea typeface="楷体" panose="02010609060101010101" pitchFamily="49" charset="-122"/>
            </a:endParaRPr>
          </a:p>
        </p:txBody>
      </p:sp>
      <p:grpSp>
        <p:nvGrpSpPr>
          <p:cNvPr id="48" name="组合 170"/>
          <p:cNvGrpSpPr/>
          <p:nvPr/>
        </p:nvGrpSpPr>
        <p:grpSpPr bwMode="auto">
          <a:xfrm>
            <a:off x="3609463" y="3219823"/>
            <a:ext cx="856878" cy="923329"/>
            <a:chOff x="5889044" y="1432414"/>
            <a:chExt cx="856879" cy="922667"/>
          </a:xfrm>
        </p:grpSpPr>
        <p:grpSp>
          <p:nvGrpSpPr>
            <p:cNvPr id="49" name="组合 7"/>
            <p:cNvGrpSpPr/>
            <p:nvPr/>
          </p:nvGrpSpPr>
          <p:grpSpPr bwMode="auto">
            <a:xfrm>
              <a:off x="5909310" y="1488033"/>
              <a:ext cx="836613" cy="850900"/>
              <a:chOff x="2437" y="2032"/>
              <a:chExt cx="1244" cy="1264"/>
            </a:xfrm>
          </p:grpSpPr>
          <p:sp>
            <p:nvSpPr>
              <p:cNvPr id="51" name="矩形 1">
                <a:hlinkClick r:id="rId11" action="ppaction://hlinkfile"/>
              </p:cNvPr>
              <p:cNvSpPr>
                <a:spLocks noChangeArrowheads="1"/>
              </p:cNvSpPr>
              <p:nvPr/>
            </p:nvSpPr>
            <p:spPr bwMode="auto">
              <a:xfrm>
                <a:off x="2437" y="2032"/>
                <a:ext cx="1245" cy="1245"/>
              </a:xfrm>
              <a:prstGeom prst="rect">
                <a:avLst/>
              </a:prstGeom>
              <a:noFill/>
              <a:ln w="19050">
                <a:solidFill>
                  <a:srgbClr val="33CCFF"/>
                </a:solidFill>
                <a:round/>
              </a:ln>
              <a:extLst>
                <a:ext uri="{909E8E84-426E-40DD-AFC4-6F175D3DCCD1}">
                  <a14:hiddenFill xmlns:a14="http://schemas.microsoft.com/office/drawing/2010/main">
                    <a:solidFill>
                      <a:srgbClr val="FFFFFF"/>
                    </a:solidFill>
                  </a14:hiddenFill>
                </a:ext>
              </a:extLst>
            </p:spPr>
            <p:txBody>
              <a:bodyPr/>
              <a:lstStyle/>
              <a:p>
                <a:pPr eaLnBrk="1" hangingPunct="1"/>
                <a:endParaRPr lang="zh-CN" altLang="en-US" sz="5400" b="1">
                  <a:latin typeface="楷体" panose="02010609060101010101" pitchFamily="49" charset="-122"/>
                  <a:ea typeface="楷体" panose="02010609060101010101" pitchFamily="49" charset="-122"/>
                </a:endParaRPr>
              </a:p>
            </p:txBody>
          </p:sp>
          <p:cxnSp>
            <p:nvCxnSpPr>
              <p:cNvPr id="52" name="直接连接符 4"/>
              <p:cNvCxnSpPr>
                <a:cxnSpLocks noChangeShapeType="1"/>
              </p:cNvCxnSpPr>
              <p:nvPr/>
            </p:nvCxnSpPr>
            <p:spPr bwMode="auto">
              <a:xfrm>
                <a:off x="2437" y="2645"/>
                <a:ext cx="1245" cy="0"/>
              </a:xfrm>
              <a:prstGeom prst="line">
                <a:avLst/>
              </a:prstGeom>
              <a:noFill/>
              <a:ln w="12700">
                <a:solidFill>
                  <a:srgbClr val="33CCFF"/>
                </a:solidFill>
                <a:prstDash val="dash"/>
                <a:round/>
              </a:ln>
              <a:extLst>
                <a:ext uri="{909E8E84-426E-40DD-AFC4-6F175D3DCCD1}">
                  <a14:hiddenFill xmlns:a14="http://schemas.microsoft.com/office/drawing/2010/main">
                    <a:noFill/>
                  </a14:hiddenFill>
                </a:ext>
              </a:extLst>
            </p:spPr>
          </p:cxnSp>
          <p:cxnSp>
            <p:nvCxnSpPr>
              <p:cNvPr id="53" name="直接连接符 6"/>
              <p:cNvCxnSpPr>
                <a:cxnSpLocks noChangeShapeType="1"/>
              </p:cNvCxnSpPr>
              <p:nvPr/>
            </p:nvCxnSpPr>
            <p:spPr bwMode="auto">
              <a:xfrm>
                <a:off x="3060" y="2052"/>
                <a:ext cx="0" cy="1245"/>
              </a:xfrm>
              <a:prstGeom prst="line">
                <a:avLst/>
              </a:prstGeom>
              <a:noFill/>
              <a:ln w="12700">
                <a:solidFill>
                  <a:srgbClr val="33CCFF"/>
                </a:solidFill>
                <a:prstDash val="dash"/>
                <a:round/>
              </a:ln>
              <a:extLst>
                <a:ext uri="{909E8E84-426E-40DD-AFC4-6F175D3DCCD1}">
                  <a14:hiddenFill xmlns:a14="http://schemas.microsoft.com/office/drawing/2010/main">
                    <a:noFill/>
                  </a14:hiddenFill>
                </a:ext>
              </a:extLst>
            </p:spPr>
          </p:cxnSp>
        </p:grpSp>
        <p:sp>
          <p:nvSpPr>
            <p:cNvPr id="50" name="文本框 64">
              <a:hlinkClick r:id="rId12" action="ppaction://hlinkfile"/>
            </p:cNvPr>
            <p:cNvSpPr txBox="1">
              <a:spLocks noChangeArrowheads="1"/>
            </p:cNvSpPr>
            <p:nvPr/>
          </p:nvSpPr>
          <p:spPr bwMode="auto">
            <a:xfrm>
              <a:off x="5889044" y="1432414"/>
              <a:ext cx="811213" cy="922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5400" b="1" dirty="0" smtClean="0">
                  <a:latin typeface="楷体" panose="02010609060101010101" pitchFamily="49" charset="-122"/>
                  <a:ea typeface="楷体" panose="02010609060101010101" pitchFamily="49" charset="-122"/>
                </a:rPr>
                <a:t>屹</a:t>
              </a:r>
              <a:endParaRPr lang="zh-CN" altLang="en-US" sz="5400" b="1" dirty="0">
                <a:latin typeface="楷体" panose="02010609060101010101" pitchFamily="49" charset="-122"/>
                <a:ea typeface="楷体" panose="02010609060101010101" pitchFamily="49" charset="-122"/>
              </a:endParaRPr>
            </a:p>
          </p:txBody>
        </p:sp>
      </p:grpSp>
      <p:grpSp>
        <p:nvGrpSpPr>
          <p:cNvPr id="54" name="组合 177"/>
          <p:cNvGrpSpPr/>
          <p:nvPr/>
        </p:nvGrpSpPr>
        <p:grpSpPr bwMode="auto">
          <a:xfrm>
            <a:off x="4665712" y="1648419"/>
            <a:ext cx="867991" cy="923330"/>
            <a:chOff x="5877932" y="1434780"/>
            <a:chExt cx="867991" cy="923668"/>
          </a:xfrm>
        </p:grpSpPr>
        <p:grpSp>
          <p:nvGrpSpPr>
            <p:cNvPr id="55" name="组合 7"/>
            <p:cNvGrpSpPr/>
            <p:nvPr/>
          </p:nvGrpSpPr>
          <p:grpSpPr bwMode="auto">
            <a:xfrm>
              <a:off x="5909310" y="1488033"/>
              <a:ext cx="836613" cy="850900"/>
              <a:chOff x="2437" y="2032"/>
              <a:chExt cx="1244" cy="1264"/>
            </a:xfrm>
          </p:grpSpPr>
          <p:sp>
            <p:nvSpPr>
              <p:cNvPr id="57" name="矩形 1"/>
              <p:cNvSpPr>
                <a:spLocks noChangeArrowheads="1"/>
              </p:cNvSpPr>
              <p:nvPr/>
            </p:nvSpPr>
            <p:spPr bwMode="auto">
              <a:xfrm>
                <a:off x="2437" y="2032"/>
                <a:ext cx="1245" cy="1245"/>
              </a:xfrm>
              <a:prstGeom prst="rect">
                <a:avLst/>
              </a:prstGeom>
              <a:noFill/>
              <a:ln w="19050">
                <a:solidFill>
                  <a:srgbClr val="33CCFF"/>
                </a:solidFill>
                <a:round/>
              </a:ln>
              <a:extLst>
                <a:ext uri="{909E8E84-426E-40DD-AFC4-6F175D3DCCD1}">
                  <a14:hiddenFill xmlns:a14="http://schemas.microsoft.com/office/drawing/2010/main">
                    <a:solidFill>
                      <a:srgbClr val="FFFFFF"/>
                    </a:solidFill>
                  </a14:hiddenFill>
                </a:ext>
              </a:extLst>
            </p:spPr>
            <p:txBody>
              <a:bodyPr/>
              <a:lstStyle/>
              <a:p>
                <a:pPr eaLnBrk="1" hangingPunct="1"/>
                <a:endParaRPr lang="zh-CN" altLang="en-US" sz="5400" b="1">
                  <a:latin typeface="楷体" panose="02010609060101010101" pitchFamily="49" charset="-122"/>
                  <a:ea typeface="楷体" panose="02010609060101010101" pitchFamily="49" charset="-122"/>
                </a:endParaRPr>
              </a:p>
            </p:txBody>
          </p:sp>
          <p:cxnSp>
            <p:nvCxnSpPr>
              <p:cNvPr id="58" name="直接连接符 4"/>
              <p:cNvCxnSpPr>
                <a:cxnSpLocks noChangeShapeType="1"/>
              </p:cNvCxnSpPr>
              <p:nvPr/>
            </p:nvCxnSpPr>
            <p:spPr bwMode="auto">
              <a:xfrm>
                <a:off x="2437" y="2645"/>
                <a:ext cx="1245" cy="0"/>
              </a:xfrm>
              <a:prstGeom prst="line">
                <a:avLst/>
              </a:prstGeom>
              <a:noFill/>
              <a:ln w="12700">
                <a:solidFill>
                  <a:srgbClr val="33CCFF"/>
                </a:solidFill>
                <a:prstDash val="dash"/>
                <a:round/>
              </a:ln>
              <a:extLst>
                <a:ext uri="{909E8E84-426E-40DD-AFC4-6F175D3DCCD1}">
                  <a14:hiddenFill xmlns:a14="http://schemas.microsoft.com/office/drawing/2010/main">
                    <a:noFill/>
                  </a14:hiddenFill>
                </a:ext>
              </a:extLst>
            </p:spPr>
          </p:cxnSp>
          <p:cxnSp>
            <p:nvCxnSpPr>
              <p:cNvPr id="59" name="直接连接符 6"/>
              <p:cNvCxnSpPr>
                <a:cxnSpLocks noChangeShapeType="1"/>
              </p:cNvCxnSpPr>
              <p:nvPr/>
            </p:nvCxnSpPr>
            <p:spPr bwMode="auto">
              <a:xfrm>
                <a:off x="3060" y="2052"/>
                <a:ext cx="0" cy="1245"/>
              </a:xfrm>
              <a:prstGeom prst="line">
                <a:avLst/>
              </a:prstGeom>
              <a:noFill/>
              <a:ln w="12700">
                <a:solidFill>
                  <a:srgbClr val="33CCFF"/>
                </a:solidFill>
                <a:prstDash val="dash"/>
                <a:round/>
              </a:ln>
              <a:extLst>
                <a:ext uri="{909E8E84-426E-40DD-AFC4-6F175D3DCCD1}">
                  <a14:hiddenFill xmlns:a14="http://schemas.microsoft.com/office/drawing/2010/main">
                    <a:noFill/>
                  </a14:hiddenFill>
                </a:ext>
              </a:extLst>
            </p:spPr>
          </p:cxnSp>
        </p:grpSp>
        <p:sp>
          <p:nvSpPr>
            <p:cNvPr id="56" name="文本框 64">
              <a:hlinkClick r:id="rId13" action="ppaction://hlinkfile"/>
            </p:cNvPr>
            <p:cNvSpPr txBox="1">
              <a:spLocks noChangeArrowheads="1"/>
            </p:cNvSpPr>
            <p:nvPr/>
          </p:nvSpPr>
          <p:spPr bwMode="auto">
            <a:xfrm>
              <a:off x="5877932" y="1434780"/>
              <a:ext cx="811213" cy="9236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5400" b="1" dirty="0" smtClean="0">
                  <a:latin typeface="楷体" panose="02010609060101010101" pitchFamily="49" charset="-122"/>
                  <a:ea typeface="楷体" panose="02010609060101010101" pitchFamily="49" charset="-122"/>
                </a:rPr>
                <a:t>抡</a:t>
              </a:r>
              <a:endParaRPr lang="zh-CN" altLang="en-US" sz="5400" b="1" dirty="0">
                <a:latin typeface="楷体" panose="02010609060101010101" pitchFamily="49" charset="-122"/>
                <a:ea typeface="楷体" panose="02010609060101010101" pitchFamily="49" charset="-122"/>
              </a:endParaRPr>
            </a:p>
          </p:txBody>
        </p:sp>
      </p:grpSp>
      <p:grpSp>
        <p:nvGrpSpPr>
          <p:cNvPr id="60" name="组合 93"/>
          <p:cNvGrpSpPr/>
          <p:nvPr/>
        </p:nvGrpSpPr>
        <p:grpSpPr bwMode="auto">
          <a:xfrm>
            <a:off x="5798715" y="1648419"/>
            <a:ext cx="846238" cy="923330"/>
            <a:chOff x="5899685" y="1434777"/>
            <a:chExt cx="846238" cy="923667"/>
          </a:xfrm>
        </p:grpSpPr>
        <p:grpSp>
          <p:nvGrpSpPr>
            <p:cNvPr id="61" name="组合 7"/>
            <p:cNvGrpSpPr/>
            <p:nvPr/>
          </p:nvGrpSpPr>
          <p:grpSpPr bwMode="auto">
            <a:xfrm>
              <a:off x="5909310" y="1488033"/>
              <a:ext cx="836613" cy="850900"/>
              <a:chOff x="2437" y="2032"/>
              <a:chExt cx="1244" cy="1264"/>
            </a:xfrm>
          </p:grpSpPr>
          <p:sp>
            <p:nvSpPr>
              <p:cNvPr id="63" name="矩形 1"/>
              <p:cNvSpPr>
                <a:spLocks noChangeArrowheads="1"/>
              </p:cNvSpPr>
              <p:nvPr/>
            </p:nvSpPr>
            <p:spPr bwMode="auto">
              <a:xfrm>
                <a:off x="2437" y="2032"/>
                <a:ext cx="1245" cy="1245"/>
              </a:xfrm>
              <a:prstGeom prst="rect">
                <a:avLst/>
              </a:prstGeom>
              <a:noFill/>
              <a:ln w="19050">
                <a:solidFill>
                  <a:srgbClr val="33CCFF"/>
                </a:solidFill>
                <a:round/>
              </a:ln>
              <a:extLst>
                <a:ext uri="{909E8E84-426E-40DD-AFC4-6F175D3DCCD1}">
                  <a14:hiddenFill xmlns:a14="http://schemas.microsoft.com/office/drawing/2010/main">
                    <a:solidFill>
                      <a:srgbClr val="FFFFFF"/>
                    </a:solidFill>
                  </a14:hiddenFill>
                </a:ext>
              </a:extLst>
            </p:spPr>
            <p:txBody>
              <a:bodyPr/>
              <a:lstStyle/>
              <a:p>
                <a:pPr eaLnBrk="1" hangingPunct="1"/>
                <a:endParaRPr lang="zh-CN" altLang="en-US" sz="5400" b="1">
                  <a:latin typeface="楷体" panose="02010609060101010101" pitchFamily="49" charset="-122"/>
                  <a:ea typeface="楷体" panose="02010609060101010101" pitchFamily="49" charset="-122"/>
                </a:endParaRPr>
              </a:p>
            </p:txBody>
          </p:sp>
          <p:cxnSp>
            <p:nvCxnSpPr>
              <p:cNvPr id="64" name="直接连接符 4"/>
              <p:cNvCxnSpPr>
                <a:cxnSpLocks noChangeShapeType="1"/>
              </p:cNvCxnSpPr>
              <p:nvPr/>
            </p:nvCxnSpPr>
            <p:spPr bwMode="auto">
              <a:xfrm>
                <a:off x="2437" y="2645"/>
                <a:ext cx="1245" cy="0"/>
              </a:xfrm>
              <a:prstGeom prst="line">
                <a:avLst/>
              </a:prstGeom>
              <a:noFill/>
              <a:ln w="12700">
                <a:solidFill>
                  <a:srgbClr val="33CCFF"/>
                </a:solidFill>
                <a:prstDash val="dash"/>
                <a:round/>
              </a:ln>
              <a:extLst>
                <a:ext uri="{909E8E84-426E-40DD-AFC4-6F175D3DCCD1}">
                  <a14:hiddenFill xmlns:a14="http://schemas.microsoft.com/office/drawing/2010/main">
                    <a:noFill/>
                  </a14:hiddenFill>
                </a:ext>
              </a:extLst>
            </p:spPr>
          </p:cxnSp>
          <p:cxnSp>
            <p:nvCxnSpPr>
              <p:cNvPr id="65" name="直接连接符 6"/>
              <p:cNvCxnSpPr>
                <a:cxnSpLocks noChangeShapeType="1"/>
              </p:cNvCxnSpPr>
              <p:nvPr/>
            </p:nvCxnSpPr>
            <p:spPr bwMode="auto">
              <a:xfrm>
                <a:off x="3060" y="2052"/>
                <a:ext cx="0" cy="1245"/>
              </a:xfrm>
              <a:prstGeom prst="line">
                <a:avLst/>
              </a:prstGeom>
              <a:noFill/>
              <a:ln w="12700">
                <a:solidFill>
                  <a:srgbClr val="33CCFF"/>
                </a:solidFill>
                <a:prstDash val="dash"/>
                <a:round/>
              </a:ln>
              <a:extLst>
                <a:ext uri="{909E8E84-426E-40DD-AFC4-6F175D3DCCD1}">
                  <a14:hiddenFill xmlns:a14="http://schemas.microsoft.com/office/drawing/2010/main">
                    <a:noFill/>
                  </a14:hiddenFill>
                </a:ext>
              </a:extLst>
            </p:spPr>
          </p:cxnSp>
        </p:grpSp>
        <p:sp>
          <p:nvSpPr>
            <p:cNvPr id="62" name="文本框 64">
              <a:hlinkClick r:id="rId14" action="ppaction://hlinkfile"/>
            </p:cNvPr>
            <p:cNvSpPr txBox="1">
              <a:spLocks noChangeArrowheads="1"/>
            </p:cNvSpPr>
            <p:nvPr/>
          </p:nvSpPr>
          <p:spPr bwMode="auto">
            <a:xfrm>
              <a:off x="5899685" y="1434777"/>
              <a:ext cx="811213" cy="923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5400" b="1" dirty="0" smtClean="0">
                  <a:latin typeface="楷体" panose="02010609060101010101" pitchFamily="49" charset="-122"/>
                  <a:ea typeface="楷体" panose="02010609060101010101" pitchFamily="49" charset="-122"/>
                </a:rPr>
                <a:t>贯</a:t>
              </a:r>
              <a:endParaRPr lang="zh-CN" altLang="en-US" sz="5400" b="1" dirty="0">
                <a:latin typeface="楷体" panose="02010609060101010101" pitchFamily="49" charset="-122"/>
                <a:ea typeface="楷体" panose="02010609060101010101" pitchFamily="49" charset="-122"/>
              </a:endParaRPr>
            </a:p>
          </p:txBody>
        </p:sp>
      </p:grpSp>
      <p:sp>
        <p:nvSpPr>
          <p:cNvPr id="66" name="文本框 64">
            <a:hlinkClick r:id="rId15" action="ppaction://hlinkfile"/>
          </p:cNvPr>
          <p:cNvSpPr txBox="1">
            <a:spLocks noChangeArrowheads="1"/>
          </p:cNvSpPr>
          <p:nvPr/>
        </p:nvSpPr>
        <p:spPr bwMode="auto">
          <a:xfrm>
            <a:off x="2476225" y="1635646"/>
            <a:ext cx="811212"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5400" b="1" dirty="0" smtClean="0">
                <a:latin typeface="楷体" panose="02010609060101010101" pitchFamily="49" charset="-122"/>
                <a:ea typeface="楷体" panose="02010609060101010101" pitchFamily="49" charset="-122"/>
              </a:rPr>
              <a:t>榴</a:t>
            </a:r>
            <a:endParaRPr lang="zh-CN" altLang="en-US" sz="5400" b="1" dirty="0">
              <a:latin typeface="楷体" panose="02010609060101010101" pitchFamily="49" charset="-122"/>
              <a:ea typeface="楷体" panose="02010609060101010101" pitchFamily="49" charset="-122"/>
            </a:endParaRPr>
          </a:p>
        </p:txBody>
      </p:sp>
      <p:sp>
        <p:nvSpPr>
          <p:cNvPr id="67" name="TextBox 66"/>
          <p:cNvSpPr txBox="1"/>
          <p:nvPr/>
        </p:nvSpPr>
        <p:spPr>
          <a:xfrm>
            <a:off x="355832" y="1134556"/>
            <a:ext cx="771365" cy="523220"/>
          </a:xfrm>
          <a:prstGeom prst="rect">
            <a:avLst/>
          </a:prstGeom>
          <a:noFill/>
        </p:spPr>
        <p:txBody>
          <a:bodyPr wrap="none" rtlCol="0">
            <a:spAutoFit/>
          </a:bodyPr>
          <a:lstStyle/>
          <a:p>
            <a:r>
              <a:rPr lang="en-US" altLang="zh-CN" sz="2800" dirty="0" err="1">
                <a:latin typeface="汉语拼音" panose="000B0604020202020204" pitchFamily="34" charset="0"/>
                <a:ea typeface="黑体" panose="02010609060101010101" pitchFamily="49" charset="-122"/>
                <a:cs typeface="汉语拼音" panose="000B0604020202020204" pitchFamily="34" charset="0"/>
              </a:rPr>
              <a:t>kòu</a:t>
            </a:r>
            <a:endParaRPr lang="en-US" altLang="zh-CN" sz="2800" dirty="0">
              <a:latin typeface="汉语拼音" panose="000B0604020202020204" pitchFamily="34" charset="0"/>
              <a:ea typeface="黑体" panose="02010609060101010101" pitchFamily="49" charset="-122"/>
              <a:cs typeface="汉语拼音" panose="000B0604020202020204" pitchFamily="34" charset="0"/>
            </a:endParaRPr>
          </a:p>
        </p:txBody>
      </p:sp>
      <p:sp>
        <p:nvSpPr>
          <p:cNvPr id="68" name="TextBox 67"/>
          <p:cNvSpPr txBox="1"/>
          <p:nvPr/>
        </p:nvSpPr>
        <p:spPr>
          <a:xfrm>
            <a:off x="4772745" y="1131590"/>
            <a:ext cx="670376" cy="523220"/>
          </a:xfrm>
          <a:prstGeom prst="rect">
            <a:avLst/>
          </a:prstGeom>
          <a:noFill/>
        </p:spPr>
        <p:txBody>
          <a:bodyPr wrap="none" rtlCol="0">
            <a:spAutoFit/>
          </a:bodyPr>
          <a:lstStyle/>
          <a:p>
            <a:r>
              <a:rPr lang="en-US" altLang="zh-CN" sz="2800" dirty="0" err="1">
                <a:latin typeface="汉语拼音" panose="000B0604020202020204" pitchFamily="34" charset="0"/>
                <a:ea typeface="黑体" panose="02010609060101010101" pitchFamily="49" charset="-122"/>
                <a:cs typeface="汉语拼音" panose="000B0604020202020204" pitchFamily="34" charset="0"/>
              </a:rPr>
              <a:t>lūn</a:t>
            </a:r>
            <a:endParaRPr lang="zh-CN" altLang="en-US" sz="2800" dirty="0">
              <a:latin typeface="汉语拼音" panose="000B0604020202020204" pitchFamily="34" charset="0"/>
              <a:ea typeface="黑体" panose="02010609060101010101" pitchFamily="49" charset="-122"/>
              <a:cs typeface="汉语拼音" panose="000B0604020202020204" pitchFamily="34" charset="0"/>
            </a:endParaRPr>
          </a:p>
        </p:txBody>
      </p:sp>
      <p:sp>
        <p:nvSpPr>
          <p:cNvPr id="69" name="TextBox 68"/>
          <p:cNvSpPr txBox="1"/>
          <p:nvPr/>
        </p:nvSpPr>
        <p:spPr>
          <a:xfrm>
            <a:off x="5755912" y="1166177"/>
            <a:ext cx="1018227" cy="523220"/>
          </a:xfrm>
          <a:prstGeom prst="rect">
            <a:avLst/>
          </a:prstGeom>
          <a:noFill/>
        </p:spPr>
        <p:txBody>
          <a:bodyPr wrap="none" rtlCol="0">
            <a:spAutoFit/>
          </a:bodyPr>
          <a:lstStyle/>
          <a:p>
            <a:r>
              <a:rPr lang="en-US" altLang="zh-CN" sz="2800" dirty="0" err="1">
                <a:latin typeface="汉语拼音" panose="000B0604020202020204" pitchFamily="34" charset="0"/>
                <a:ea typeface="黑体" panose="02010609060101010101" pitchFamily="49" charset="-122"/>
                <a:cs typeface="汉语拼音" panose="000B0604020202020204" pitchFamily="34" charset="0"/>
              </a:rPr>
              <a:t>guàn</a:t>
            </a:r>
            <a:endParaRPr lang="zh-CN" altLang="en-US" sz="2800" dirty="0">
              <a:latin typeface="汉语拼音" panose="000B0604020202020204" pitchFamily="34" charset="0"/>
              <a:ea typeface="黑体" panose="02010609060101010101" pitchFamily="49" charset="-122"/>
              <a:cs typeface="汉语拼音" panose="000B0604020202020204" pitchFamily="34" charset="0"/>
            </a:endParaRPr>
          </a:p>
        </p:txBody>
      </p:sp>
      <p:sp>
        <p:nvSpPr>
          <p:cNvPr id="70" name="TextBox 69"/>
          <p:cNvSpPr txBox="1"/>
          <p:nvPr/>
        </p:nvSpPr>
        <p:spPr>
          <a:xfrm>
            <a:off x="1487237" y="1134232"/>
            <a:ext cx="588623" cy="523220"/>
          </a:xfrm>
          <a:prstGeom prst="rect">
            <a:avLst/>
          </a:prstGeom>
          <a:noFill/>
        </p:spPr>
        <p:txBody>
          <a:bodyPr wrap="none" rtlCol="0">
            <a:spAutoFit/>
          </a:bodyPr>
          <a:lstStyle/>
          <a:p>
            <a:r>
              <a:rPr lang="en-US" altLang="zh-CN" sz="2800" dirty="0" err="1">
                <a:latin typeface="汉语拼音" panose="000B0604020202020204" pitchFamily="34" charset="0"/>
                <a:ea typeface="黑体" panose="02010609060101010101" pitchFamily="49" charset="-122"/>
                <a:cs typeface="汉语拼音" panose="000B0604020202020204" pitchFamily="34" charset="0"/>
              </a:rPr>
              <a:t>fù</a:t>
            </a:r>
            <a:endParaRPr lang="en-US" altLang="zh-CN" sz="2800" dirty="0">
              <a:latin typeface="汉语拼音" panose="000B0604020202020204" pitchFamily="34" charset="0"/>
              <a:ea typeface="黑体" panose="02010609060101010101" pitchFamily="49" charset="-122"/>
              <a:cs typeface="汉语拼音" panose="000B0604020202020204" pitchFamily="34" charset="0"/>
            </a:endParaRPr>
          </a:p>
        </p:txBody>
      </p:sp>
      <p:sp>
        <p:nvSpPr>
          <p:cNvPr id="71" name="TextBox 70"/>
          <p:cNvSpPr txBox="1"/>
          <p:nvPr/>
        </p:nvSpPr>
        <p:spPr>
          <a:xfrm>
            <a:off x="2575637" y="1134232"/>
            <a:ext cx="567784" cy="523220"/>
          </a:xfrm>
          <a:prstGeom prst="rect">
            <a:avLst/>
          </a:prstGeom>
          <a:noFill/>
        </p:spPr>
        <p:txBody>
          <a:bodyPr wrap="none" rtlCol="0">
            <a:spAutoFit/>
          </a:bodyPr>
          <a:lstStyle/>
          <a:p>
            <a:r>
              <a:rPr lang="en-US" altLang="zh-CN" sz="2800" dirty="0" err="1">
                <a:latin typeface="汉语拼音" panose="000B0604020202020204" pitchFamily="34" charset="0"/>
                <a:ea typeface="黑体" panose="02010609060101010101" pitchFamily="49" charset="-122"/>
                <a:cs typeface="汉语拼音" panose="000B0604020202020204" pitchFamily="34" charset="0"/>
              </a:rPr>
              <a:t>liú</a:t>
            </a:r>
            <a:endParaRPr lang="en-US" altLang="zh-CN" sz="2800" dirty="0">
              <a:latin typeface="汉语拼音" panose="000B0604020202020204" pitchFamily="34" charset="0"/>
              <a:ea typeface="黑体" panose="02010609060101010101" pitchFamily="49" charset="-122"/>
              <a:cs typeface="汉语拼音" panose="000B0604020202020204" pitchFamily="34" charset="0"/>
            </a:endParaRPr>
          </a:p>
        </p:txBody>
      </p:sp>
      <p:sp>
        <p:nvSpPr>
          <p:cNvPr id="72" name="TextBox 71"/>
          <p:cNvSpPr txBox="1"/>
          <p:nvPr/>
        </p:nvSpPr>
        <p:spPr>
          <a:xfrm>
            <a:off x="3620617" y="1150754"/>
            <a:ext cx="841897" cy="523220"/>
          </a:xfrm>
          <a:prstGeom prst="rect">
            <a:avLst/>
          </a:prstGeom>
          <a:noFill/>
        </p:spPr>
        <p:txBody>
          <a:bodyPr wrap="square" rtlCol="0">
            <a:spAutoFit/>
          </a:bodyPr>
          <a:lstStyle/>
          <a:p>
            <a:r>
              <a:rPr lang="en-US" altLang="zh-CN" sz="2800" dirty="0" err="1" smtClean="0">
                <a:latin typeface="汉语拼音" panose="000B0604020202020204" pitchFamily="34" charset="0"/>
                <a:ea typeface="黑体" panose="02010609060101010101" pitchFamily="49" charset="-122"/>
                <a:cs typeface="汉语拼音" panose="000B0604020202020204" pitchFamily="34" charset="0"/>
              </a:rPr>
              <a:t>dàn</a:t>
            </a:r>
            <a:endParaRPr lang="en-US" altLang="zh-CN" sz="2800" dirty="0">
              <a:latin typeface="汉语拼音" panose="000B0604020202020204" pitchFamily="34" charset="0"/>
              <a:ea typeface="黑体" panose="02010609060101010101" pitchFamily="49" charset="-122"/>
              <a:cs typeface="汉语拼音" panose="000B0604020202020204" pitchFamily="34" charset="0"/>
            </a:endParaRPr>
          </a:p>
        </p:txBody>
      </p:sp>
      <p:sp>
        <p:nvSpPr>
          <p:cNvPr id="73" name="TextBox 72"/>
          <p:cNvSpPr txBox="1"/>
          <p:nvPr/>
        </p:nvSpPr>
        <p:spPr>
          <a:xfrm>
            <a:off x="7812360" y="1168916"/>
            <a:ext cx="1002197" cy="523220"/>
          </a:xfrm>
          <a:prstGeom prst="rect">
            <a:avLst/>
          </a:prstGeom>
          <a:noFill/>
        </p:spPr>
        <p:txBody>
          <a:bodyPr wrap="none" rtlCol="0">
            <a:spAutoFit/>
          </a:bodyPr>
          <a:lstStyle/>
          <a:p>
            <a:r>
              <a:rPr lang="en-US" altLang="zh-CN" sz="2800" dirty="0" err="1">
                <a:latin typeface="汉语拼音" panose="000B0604020202020204" pitchFamily="34" charset="0"/>
                <a:ea typeface="黑体" panose="02010609060101010101" pitchFamily="49" charset="-122"/>
                <a:cs typeface="汉语拼音" panose="000B0604020202020204" pitchFamily="34" charset="0"/>
                <a:sym typeface="+mn-ea"/>
              </a:rPr>
              <a:t>xuán</a:t>
            </a:r>
            <a:endParaRPr lang="en-US" altLang="zh-CN" sz="2800" dirty="0">
              <a:latin typeface="汉语拼音" panose="000B0604020202020204" pitchFamily="34" charset="0"/>
              <a:ea typeface="黑体" panose="02010609060101010101" pitchFamily="49" charset="-122"/>
              <a:cs typeface="汉语拼音" panose="000B0604020202020204" pitchFamily="34" charset="0"/>
            </a:endParaRPr>
          </a:p>
        </p:txBody>
      </p:sp>
      <p:sp>
        <p:nvSpPr>
          <p:cNvPr id="74" name="TextBox 73"/>
          <p:cNvSpPr txBox="1"/>
          <p:nvPr/>
        </p:nvSpPr>
        <p:spPr>
          <a:xfrm>
            <a:off x="445380" y="2768153"/>
            <a:ext cx="652743" cy="523220"/>
          </a:xfrm>
          <a:prstGeom prst="rect">
            <a:avLst/>
          </a:prstGeom>
          <a:noFill/>
        </p:spPr>
        <p:txBody>
          <a:bodyPr wrap="none" rtlCol="0">
            <a:spAutoFit/>
          </a:bodyPr>
          <a:lstStyle/>
          <a:p>
            <a:r>
              <a:rPr lang="en-US" altLang="zh-CN" sz="2800" dirty="0" err="1">
                <a:latin typeface="汉语拼音" panose="000B0604020202020204" pitchFamily="34" charset="0"/>
                <a:ea typeface="黑体" panose="02010609060101010101" pitchFamily="49" charset="-122"/>
                <a:cs typeface="汉语拼音" panose="000B0604020202020204" pitchFamily="34" charset="0"/>
              </a:rPr>
              <a:t>fèi</a:t>
            </a:r>
            <a:endParaRPr lang="zh-CN" altLang="en-US" sz="2800" dirty="0">
              <a:latin typeface="汉语拼音" panose="000B0604020202020204" pitchFamily="34" charset="0"/>
              <a:ea typeface="黑体" panose="02010609060101010101" pitchFamily="49" charset="-122"/>
              <a:cs typeface="汉语拼音" panose="000B0604020202020204" pitchFamily="34" charset="0"/>
            </a:endParaRPr>
          </a:p>
        </p:txBody>
      </p:sp>
      <p:sp>
        <p:nvSpPr>
          <p:cNvPr id="75" name="TextBox 74"/>
          <p:cNvSpPr txBox="1"/>
          <p:nvPr/>
        </p:nvSpPr>
        <p:spPr>
          <a:xfrm>
            <a:off x="3769095" y="2768153"/>
            <a:ext cx="481222" cy="523220"/>
          </a:xfrm>
          <a:prstGeom prst="rect">
            <a:avLst/>
          </a:prstGeom>
          <a:noFill/>
        </p:spPr>
        <p:txBody>
          <a:bodyPr wrap="none" rtlCol="0">
            <a:spAutoFit/>
          </a:bodyPr>
          <a:lstStyle/>
          <a:p>
            <a:r>
              <a:rPr lang="en-US" altLang="zh-CN" sz="2800" dirty="0" err="1" smtClean="0">
                <a:latin typeface="汉语拼音" panose="000B0604020202020204" pitchFamily="34" charset="0"/>
                <a:ea typeface="黑体" panose="02010609060101010101" pitchFamily="49" charset="-122"/>
                <a:cs typeface="汉语拼音" panose="000B0604020202020204" pitchFamily="34" charset="0"/>
              </a:rPr>
              <a:t>yì</a:t>
            </a:r>
            <a:endParaRPr lang="zh-CN" altLang="en-US" sz="2800" dirty="0">
              <a:latin typeface="汉语拼音" panose="000B0604020202020204" pitchFamily="34" charset="0"/>
              <a:ea typeface="黑体" panose="02010609060101010101" pitchFamily="49" charset="-122"/>
              <a:cs typeface="汉语拼音" panose="000B0604020202020204" pitchFamily="34" charset="0"/>
            </a:endParaRPr>
          </a:p>
        </p:txBody>
      </p:sp>
      <p:sp>
        <p:nvSpPr>
          <p:cNvPr id="76" name="TextBox 75"/>
          <p:cNvSpPr txBox="1"/>
          <p:nvPr/>
        </p:nvSpPr>
        <p:spPr>
          <a:xfrm>
            <a:off x="1439667" y="2768153"/>
            <a:ext cx="888385" cy="523220"/>
          </a:xfrm>
          <a:prstGeom prst="rect">
            <a:avLst/>
          </a:prstGeom>
          <a:noFill/>
        </p:spPr>
        <p:txBody>
          <a:bodyPr wrap="none" rtlCol="0">
            <a:spAutoFit/>
          </a:bodyPr>
          <a:lstStyle/>
          <a:p>
            <a:r>
              <a:rPr lang="en-US" altLang="zh-CN" sz="2800" dirty="0" err="1" smtClean="0">
                <a:latin typeface="汉语拼音" panose="000B0604020202020204" pitchFamily="34" charset="0"/>
                <a:ea typeface="黑体" panose="02010609060101010101" pitchFamily="49" charset="-122"/>
                <a:cs typeface="汉语拼音" panose="000B0604020202020204" pitchFamily="34" charset="0"/>
              </a:rPr>
              <a:t>jiàn</a:t>
            </a:r>
            <a:endParaRPr lang="en-US" altLang="zh-CN" sz="2800" dirty="0">
              <a:latin typeface="汉语拼音" panose="000B0604020202020204" pitchFamily="34" charset="0"/>
              <a:ea typeface="黑体" panose="02010609060101010101" pitchFamily="49" charset="-122"/>
              <a:cs typeface="汉语拼音" panose="000B0604020202020204" pitchFamily="34" charset="0"/>
            </a:endParaRPr>
          </a:p>
        </p:txBody>
      </p:sp>
      <p:sp>
        <p:nvSpPr>
          <p:cNvPr id="77" name="TextBox 76"/>
          <p:cNvSpPr txBox="1"/>
          <p:nvPr/>
        </p:nvSpPr>
        <p:spPr>
          <a:xfrm>
            <a:off x="2576384" y="2776939"/>
            <a:ext cx="809837" cy="523220"/>
          </a:xfrm>
          <a:prstGeom prst="rect">
            <a:avLst/>
          </a:prstGeom>
          <a:noFill/>
        </p:spPr>
        <p:txBody>
          <a:bodyPr wrap="none" rtlCol="0">
            <a:spAutoFit/>
          </a:bodyPr>
          <a:lstStyle/>
          <a:p>
            <a:r>
              <a:rPr lang="en-US" altLang="zh-CN" sz="2800" dirty="0" err="1">
                <a:latin typeface="汉语拼音" panose="000B0604020202020204" pitchFamily="34" charset="0"/>
                <a:ea typeface="黑体" panose="02010609060101010101" pitchFamily="49" charset="-122"/>
                <a:cs typeface="汉语拼音" panose="000B0604020202020204" pitchFamily="34" charset="0"/>
              </a:rPr>
              <a:t>báo</a:t>
            </a:r>
            <a:endParaRPr lang="zh-CN" altLang="en-US" sz="2800" dirty="0">
              <a:latin typeface="汉语拼音" panose="000B0604020202020204" pitchFamily="34" charset="0"/>
              <a:ea typeface="黑体" panose="02010609060101010101" pitchFamily="49" charset="-122"/>
              <a:cs typeface="汉语拼音" panose="000B0604020202020204" pitchFamily="34" charset="0"/>
            </a:endParaRPr>
          </a:p>
        </p:txBody>
      </p:sp>
      <p:grpSp>
        <p:nvGrpSpPr>
          <p:cNvPr id="78" name="拼音开关"/>
          <p:cNvGrpSpPr/>
          <p:nvPr/>
        </p:nvGrpSpPr>
        <p:grpSpPr>
          <a:xfrm>
            <a:off x="7668344" y="627534"/>
            <a:ext cx="1276472" cy="576064"/>
            <a:chOff x="7236296" y="555526"/>
            <a:chExt cx="1276472" cy="576064"/>
          </a:xfrm>
        </p:grpSpPr>
        <p:sp>
          <p:nvSpPr>
            <p:cNvPr id="79" name="椭圆 78"/>
            <p:cNvSpPr/>
            <p:nvPr/>
          </p:nvSpPr>
          <p:spPr>
            <a:xfrm>
              <a:off x="7236296" y="555526"/>
              <a:ext cx="1276472" cy="576064"/>
            </a:xfrm>
            <a:prstGeom prst="ellipse">
              <a:avLst/>
            </a:prstGeom>
            <a:solidFill>
              <a:schemeClr val="accent1"/>
            </a:solidFill>
            <a:ln>
              <a:noFill/>
            </a:ln>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椭圆 79"/>
            <p:cNvSpPr/>
            <p:nvPr/>
          </p:nvSpPr>
          <p:spPr>
            <a:xfrm>
              <a:off x="7402251" y="647771"/>
              <a:ext cx="904222" cy="391574"/>
            </a:xfrm>
            <a:prstGeom prst="ellipse">
              <a:avLst/>
            </a:prstGeom>
            <a:solidFill>
              <a:srgbClr val="0070C0"/>
            </a:solidFill>
            <a:ln>
              <a:noFill/>
            </a:ln>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TextBox 80"/>
            <p:cNvSpPr txBox="1"/>
            <p:nvPr/>
          </p:nvSpPr>
          <p:spPr>
            <a:xfrm>
              <a:off x="7402251" y="689669"/>
              <a:ext cx="1110517" cy="307777"/>
            </a:xfrm>
            <a:prstGeom prst="rect">
              <a:avLst/>
            </a:prstGeom>
            <a:noFill/>
          </p:spPr>
          <p:txBody>
            <a:bodyPr wrap="square" rtlCol="0">
              <a:spAutoFit/>
            </a:bodyPr>
            <a:lstStyle/>
            <a:p>
              <a:r>
                <a:rPr lang="zh-CN" altLang="en-US" b="1" dirty="0">
                  <a:solidFill>
                    <a:schemeClr val="bg1"/>
                  </a:solidFill>
                </a:rPr>
                <a:t>拼音开关</a:t>
              </a:r>
              <a:endParaRPr lang="zh-CN" altLang="en-US" b="1" dirty="0">
                <a:solidFill>
                  <a:schemeClr val="bg1"/>
                </a:solidFill>
              </a:endParaRPr>
            </a:p>
          </p:txBody>
        </p:sp>
      </p:grpSp>
      <p:sp>
        <p:nvSpPr>
          <p:cNvPr id="82" name="矩形 81"/>
          <p:cNvSpPr/>
          <p:nvPr/>
        </p:nvSpPr>
        <p:spPr>
          <a:xfrm>
            <a:off x="3093375" y="561876"/>
            <a:ext cx="2783372" cy="369332"/>
          </a:xfrm>
          <a:prstGeom prst="rect">
            <a:avLst/>
          </a:prstGeom>
          <a:gradFill>
            <a:gsLst>
              <a:gs pos="0">
                <a:srgbClr val="5E9EFF"/>
              </a:gs>
              <a:gs pos="0">
                <a:srgbClr val="85C2FF"/>
              </a:gs>
              <a:gs pos="0">
                <a:srgbClr val="C4D6EB"/>
              </a:gs>
              <a:gs pos="100000">
                <a:srgbClr val="FFEBFA"/>
              </a:gs>
            </a:gsLst>
            <a:lin ang="5400000" scaled="0"/>
          </a:gradFill>
          <a:scene3d>
            <a:camera prst="orthographicFront">
              <a:rot lat="0" lon="0" rev="0"/>
            </a:camera>
            <a:lightRig rig="threePt" dir="t">
              <a:rot lat="0" lon="0" rev="1200000"/>
            </a:lightRig>
          </a:scene3d>
          <a:sp3d>
            <a:bevelT w="63500" h="25400" prst="angle"/>
          </a:sp3d>
        </p:spPr>
        <p:style>
          <a:lnRef idx="0">
            <a:schemeClr val="accent1"/>
          </a:lnRef>
          <a:fillRef idx="3">
            <a:schemeClr val="accent1"/>
          </a:fillRef>
          <a:effectRef idx="3">
            <a:schemeClr val="accent1"/>
          </a:effectRef>
          <a:fontRef idx="minor">
            <a:schemeClr val="lt1"/>
          </a:fontRef>
        </p:style>
        <p:txBody>
          <a:bodyPr wrap="square">
            <a:spAutoFit/>
          </a:bodyPr>
          <a:lstStyle/>
          <a:p>
            <a:r>
              <a:rPr lang="zh-CN" altLang="en-US" sz="1800" b="1" dirty="0" smtClean="0">
                <a:solidFill>
                  <a:srgbClr val="0000FF"/>
                </a:solidFill>
                <a:latin typeface="楷体" panose="02010609060101010101" pitchFamily="49" charset="-122"/>
                <a:ea typeface="楷体" panose="02010609060101010101" pitchFamily="49" charset="-122"/>
              </a:rPr>
              <a:t>点击生字，观看生字视频</a:t>
            </a:r>
            <a:endParaRPr lang="zh-CN" altLang="en-US" sz="1800" b="1" dirty="0">
              <a:solidFill>
                <a:srgbClr val="0000FF"/>
              </a:solidFill>
              <a:latin typeface="楷体" panose="02010609060101010101" pitchFamily="49" charset="-122"/>
              <a:ea typeface="楷体" panose="02010609060101010101" pitchFamily="49" charset="-122"/>
            </a:endParaRPr>
          </a:p>
        </p:txBody>
      </p:sp>
      <p:grpSp>
        <p:nvGrpSpPr>
          <p:cNvPr id="83" name="组合 93"/>
          <p:cNvGrpSpPr/>
          <p:nvPr/>
        </p:nvGrpSpPr>
        <p:grpSpPr bwMode="auto">
          <a:xfrm>
            <a:off x="6833687" y="1648420"/>
            <a:ext cx="846238" cy="923330"/>
            <a:chOff x="5899685" y="1434777"/>
            <a:chExt cx="846238" cy="923667"/>
          </a:xfrm>
        </p:grpSpPr>
        <p:grpSp>
          <p:nvGrpSpPr>
            <p:cNvPr id="84" name="组合 7"/>
            <p:cNvGrpSpPr/>
            <p:nvPr/>
          </p:nvGrpSpPr>
          <p:grpSpPr bwMode="auto">
            <a:xfrm>
              <a:off x="5909310" y="1488033"/>
              <a:ext cx="836613" cy="850900"/>
              <a:chOff x="2437" y="2032"/>
              <a:chExt cx="1244" cy="1264"/>
            </a:xfrm>
          </p:grpSpPr>
          <p:sp>
            <p:nvSpPr>
              <p:cNvPr id="86" name="矩形 1"/>
              <p:cNvSpPr>
                <a:spLocks noChangeArrowheads="1"/>
              </p:cNvSpPr>
              <p:nvPr/>
            </p:nvSpPr>
            <p:spPr bwMode="auto">
              <a:xfrm>
                <a:off x="2437" y="2032"/>
                <a:ext cx="1245" cy="1245"/>
              </a:xfrm>
              <a:prstGeom prst="rect">
                <a:avLst/>
              </a:prstGeom>
              <a:noFill/>
              <a:ln w="19050">
                <a:solidFill>
                  <a:srgbClr val="33CCFF"/>
                </a:solidFill>
                <a:round/>
              </a:ln>
              <a:extLst>
                <a:ext uri="{909E8E84-426E-40DD-AFC4-6F175D3DCCD1}">
                  <a14:hiddenFill xmlns:a14="http://schemas.microsoft.com/office/drawing/2010/main">
                    <a:solidFill>
                      <a:srgbClr val="FFFFFF"/>
                    </a:solidFill>
                  </a14:hiddenFill>
                </a:ext>
              </a:extLst>
            </p:spPr>
            <p:txBody>
              <a:bodyPr/>
              <a:lstStyle/>
              <a:p>
                <a:pPr eaLnBrk="1" hangingPunct="1"/>
                <a:endParaRPr lang="zh-CN" altLang="en-US" sz="5400" b="1">
                  <a:latin typeface="楷体" panose="02010609060101010101" pitchFamily="49" charset="-122"/>
                  <a:ea typeface="楷体" panose="02010609060101010101" pitchFamily="49" charset="-122"/>
                </a:endParaRPr>
              </a:p>
            </p:txBody>
          </p:sp>
          <p:cxnSp>
            <p:nvCxnSpPr>
              <p:cNvPr id="87" name="直接连接符 4"/>
              <p:cNvCxnSpPr>
                <a:cxnSpLocks noChangeShapeType="1"/>
              </p:cNvCxnSpPr>
              <p:nvPr/>
            </p:nvCxnSpPr>
            <p:spPr bwMode="auto">
              <a:xfrm>
                <a:off x="2437" y="2645"/>
                <a:ext cx="1245" cy="0"/>
              </a:xfrm>
              <a:prstGeom prst="line">
                <a:avLst/>
              </a:prstGeom>
              <a:noFill/>
              <a:ln w="12700">
                <a:solidFill>
                  <a:srgbClr val="33CCFF"/>
                </a:solidFill>
                <a:prstDash val="dash"/>
                <a:round/>
              </a:ln>
              <a:extLst>
                <a:ext uri="{909E8E84-426E-40DD-AFC4-6F175D3DCCD1}">
                  <a14:hiddenFill xmlns:a14="http://schemas.microsoft.com/office/drawing/2010/main">
                    <a:noFill/>
                  </a14:hiddenFill>
                </a:ext>
              </a:extLst>
            </p:spPr>
          </p:cxnSp>
          <p:cxnSp>
            <p:nvCxnSpPr>
              <p:cNvPr id="88" name="直接连接符 6"/>
              <p:cNvCxnSpPr>
                <a:cxnSpLocks noChangeShapeType="1"/>
              </p:cNvCxnSpPr>
              <p:nvPr/>
            </p:nvCxnSpPr>
            <p:spPr bwMode="auto">
              <a:xfrm>
                <a:off x="3060" y="2052"/>
                <a:ext cx="0" cy="1245"/>
              </a:xfrm>
              <a:prstGeom prst="line">
                <a:avLst/>
              </a:prstGeom>
              <a:noFill/>
              <a:ln w="12700">
                <a:solidFill>
                  <a:srgbClr val="33CCFF"/>
                </a:solidFill>
                <a:prstDash val="dash"/>
                <a:round/>
              </a:ln>
              <a:extLst>
                <a:ext uri="{909E8E84-426E-40DD-AFC4-6F175D3DCCD1}">
                  <a14:hiddenFill xmlns:a14="http://schemas.microsoft.com/office/drawing/2010/main">
                    <a:noFill/>
                  </a14:hiddenFill>
                </a:ext>
              </a:extLst>
            </p:spPr>
          </p:cxnSp>
        </p:grpSp>
        <p:sp>
          <p:nvSpPr>
            <p:cNvPr id="85" name="文本框 64">
              <a:hlinkClick r:id="rId16" action="ppaction://hlinkfile"/>
            </p:cNvPr>
            <p:cNvSpPr txBox="1">
              <a:spLocks noChangeArrowheads="1"/>
            </p:cNvSpPr>
            <p:nvPr/>
          </p:nvSpPr>
          <p:spPr bwMode="auto">
            <a:xfrm>
              <a:off x="5899685" y="1434777"/>
              <a:ext cx="811213" cy="923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5400" b="1" dirty="0" smtClean="0">
                  <a:latin typeface="楷体" panose="02010609060101010101" pitchFamily="49" charset="-122"/>
                  <a:ea typeface="楷体" panose="02010609060101010101" pitchFamily="49" charset="-122"/>
                </a:rPr>
                <a:t>棋</a:t>
              </a:r>
              <a:endParaRPr lang="zh-CN" altLang="en-US" sz="5400" b="1" dirty="0">
                <a:latin typeface="楷体" panose="02010609060101010101" pitchFamily="49" charset="-122"/>
                <a:ea typeface="楷体" panose="02010609060101010101" pitchFamily="49" charset="-122"/>
              </a:endParaRPr>
            </a:p>
          </p:txBody>
        </p:sp>
      </p:grpSp>
      <p:sp>
        <p:nvSpPr>
          <p:cNvPr id="89" name="TextBox 88"/>
          <p:cNvSpPr txBox="1"/>
          <p:nvPr/>
        </p:nvSpPr>
        <p:spPr>
          <a:xfrm>
            <a:off x="6959845" y="1134232"/>
            <a:ext cx="474810" cy="523220"/>
          </a:xfrm>
          <a:prstGeom prst="rect">
            <a:avLst/>
          </a:prstGeom>
          <a:noFill/>
        </p:spPr>
        <p:txBody>
          <a:bodyPr wrap="none" rtlCol="0">
            <a:spAutoFit/>
          </a:bodyPr>
          <a:lstStyle/>
          <a:p>
            <a:r>
              <a:rPr lang="en-US" altLang="zh-CN" sz="2800" dirty="0" err="1" smtClean="0">
                <a:latin typeface="汉语拼音" panose="000B0604020202020204" pitchFamily="34" charset="0"/>
                <a:ea typeface="黑体" panose="02010609060101010101" pitchFamily="49" charset="-122"/>
                <a:cs typeface="汉语拼音" panose="000B0604020202020204" pitchFamily="34" charset="0"/>
              </a:rPr>
              <a:t>qí</a:t>
            </a:r>
            <a:endParaRPr lang="zh-CN" altLang="en-US" sz="2800" dirty="0">
              <a:latin typeface="汉语拼音" panose="000B0604020202020204" pitchFamily="34" charset="0"/>
              <a:ea typeface="黑体" panose="02010609060101010101" pitchFamily="49" charset="-122"/>
              <a:cs typeface="汉语拼音" panose="000B0604020202020204" pitchFamily="34" charset="0"/>
            </a:endParaRPr>
          </a:p>
        </p:txBody>
      </p:sp>
      <p:grpSp>
        <p:nvGrpSpPr>
          <p:cNvPr id="90" name="组合 147"/>
          <p:cNvGrpSpPr/>
          <p:nvPr/>
        </p:nvGrpSpPr>
        <p:grpSpPr bwMode="auto">
          <a:xfrm>
            <a:off x="4711767" y="3232596"/>
            <a:ext cx="853524" cy="923330"/>
            <a:chOff x="4892273" y="3000514"/>
            <a:chExt cx="853525" cy="923987"/>
          </a:xfrm>
        </p:grpSpPr>
        <p:grpSp>
          <p:nvGrpSpPr>
            <p:cNvPr id="91" name="组合 7"/>
            <p:cNvGrpSpPr/>
            <p:nvPr/>
          </p:nvGrpSpPr>
          <p:grpSpPr bwMode="auto">
            <a:xfrm>
              <a:off x="4909185" y="3065373"/>
              <a:ext cx="836613" cy="850900"/>
              <a:chOff x="2437" y="2032"/>
              <a:chExt cx="1244" cy="1264"/>
            </a:xfrm>
          </p:grpSpPr>
          <p:sp>
            <p:nvSpPr>
              <p:cNvPr id="93" name="矩形 1"/>
              <p:cNvSpPr>
                <a:spLocks noChangeArrowheads="1"/>
              </p:cNvSpPr>
              <p:nvPr/>
            </p:nvSpPr>
            <p:spPr bwMode="auto">
              <a:xfrm>
                <a:off x="2437" y="2032"/>
                <a:ext cx="1245" cy="1245"/>
              </a:xfrm>
              <a:prstGeom prst="rect">
                <a:avLst/>
              </a:prstGeom>
              <a:noFill/>
              <a:ln w="19050">
                <a:solidFill>
                  <a:srgbClr val="33CCFF"/>
                </a:solidFill>
                <a:round/>
              </a:ln>
              <a:extLst>
                <a:ext uri="{909E8E84-426E-40DD-AFC4-6F175D3DCCD1}">
                  <a14:hiddenFill xmlns:a14="http://schemas.microsoft.com/office/drawing/2010/main">
                    <a:solidFill>
                      <a:srgbClr val="FFFFFF"/>
                    </a:solidFill>
                  </a14:hiddenFill>
                </a:ext>
              </a:extLst>
            </p:spPr>
            <p:txBody>
              <a:bodyPr/>
              <a:lstStyle/>
              <a:p>
                <a:pPr eaLnBrk="1" hangingPunct="1"/>
                <a:endParaRPr lang="zh-CN" altLang="en-US" sz="5400" b="1">
                  <a:latin typeface="楷体" panose="02010609060101010101" pitchFamily="49" charset="-122"/>
                  <a:ea typeface="楷体" panose="02010609060101010101" pitchFamily="49" charset="-122"/>
                </a:endParaRPr>
              </a:p>
            </p:txBody>
          </p:sp>
          <p:cxnSp>
            <p:nvCxnSpPr>
              <p:cNvPr id="94" name="直接连接符 4"/>
              <p:cNvCxnSpPr>
                <a:cxnSpLocks noChangeShapeType="1"/>
              </p:cNvCxnSpPr>
              <p:nvPr/>
            </p:nvCxnSpPr>
            <p:spPr bwMode="auto">
              <a:xfrm>
                <a:off x="2437" y="2645"/>
                <a:ext cx="1245" cy="0"/>
              </a:xfrm>
              <a:prstGeom prst="line">
                <a:avLst/>
              </a:prstGeom>
              <a:noFill/>
              <a:ln w="12700">
                <a:solidFill>
                  <a:srgbClr val="00FFFF"/>
                </a:solidFill>
                <a:prstDash val="dash"/>
                <a:round/>
              </a:ln>
              <a:extLst>
                <a:ext uri="{909E8E84-426E-40DD-AFC4-6F175D3DCCD1}">
                  <a14:hiddenFill xmlns:a14="http://schemas.microsoft.com/office/drawing/2010/main">
                    <a:noFill/>
                  </a14:hiddenFill>
                </a:ext>
              </a:extLst>
            </p:spPr>
          </p:cxnSp>
          <p:cxnSp>
            <p:nvCxnSpPr>
              <p:cNvPr id="95" name="直接连接符 6"/>
              <p:cNvCxnSpPr>
                <a:cxnSpLocks noChangeShapeType="1"/>
              </p:cNvCxnSpPr>
              <p:nvPr/>
            </p:nvCxnSpPr>
            <p:spPr bwMode="auto">
              <a:xfrm>
                <a:off x="3060" y="2052"/>
                <a:ext cx="0" cy="1245"/>
              </a:xfrm>
              <a:prstGeom prst="line">
                <a:avLst/>
              </a:prstGeom>
              <a:noFill/>
              <a:ln w="12700">
                <a:solidFill>
                  <a:srgbClr val="33CCFF"/>
                </a:solidFill>
                <a:prstDash val="dash"/>
                <a:round/>
              </a:ln>
              <a:extLst>
                <a:ext uri="{909E8E84-426E-40DD-AFC4-6F175D3DCCD1}">
                  <a14:hiddenFill xmlns:a14="http://schemas.microsoft.com/office/drawing/2010/main">
                    <a:noFill/>
                  </a14:hiddenFill>
                </a:ext>
              </a:extLst>
            </p:spPr>
          </p:cxnSp>
        </p:grpSp>
        <p:sp>
          <p:nvSpPr>
            <p:cNvPr id="92" name="文本框 64">
              <a:hlinkClick r:id="rId17" action="ppaction://hlinkfile"/>
            </p:cNvPr>
            <p:cNvSpPr txBox="1">
              <a:spLocks noChangeArrowheads="1"/>
            </p:cNvSpPr>
            <p:nvPr/>
          </p:nvSpPr>
          <p:spPr bwMode="auto">
            <a:xfrm>
              <a:off x="4892273" y="3000514"/>
              <a:ext cx="811213" cy="92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5400" b="1" dirty="0" smtClean="0">
                  <a:latin typeface="楷体" panose="02010609060101010101" pitchFamily="49" charset="-122"/>
                  <a:ea typeface="楷体" panose="02010609060101010101" pitchFamily="49" charset="-122"/>
                </a:rPr>
                <a:t>悦</a:t>
              </a:r>
              <a:endParaRPr lang="zh-CN" altLang="en-US" sz="5400" b="1" dirty="0">
                <a:latin typeface="楷体" panose="02010609060101010101" pitchFamily="49" charset="-122"/>
                <a:ea typeface="楷体" panose="02010609060101010101" pitchFamily="49" charset="-122"/>
              </a:endParaRPr>
            </a:p>
          </p:txBody>
        </p:sp>
      </p:grpSp>
      <p:grpSp>
        <p:nvGrpSpPr>
          <p:cNvPr id="96" name="组合 170"/>
          <p:cNvGrpSpPr/>
          <p:nvPr/>
        </p:nvGrpSpPr>
        <p:grpSpPr bwMode="auto">
          <a:xfrm>
            <a:off x="5777012" y="3232597"/>
            <a:ext cx="849569" cy="923329"/>
            <a:chOff x="5896353" y="1419649"/>
            <a:chExt cx="849570" cy="922667"/>
          </a:xfrm>
        </p:grpSpPr>
        <p:grpSp>
          <p:nvGrpSpPr>
            <p:cNvPr id="97" name="组合 7"/>
            <p:cNvGrpSpPr/>
            <p:nvPr/>
          </p:nvGrpSpPr>
          <p:grpSpPr bwMode="auto">
            <a:xfrm>
              <a:off x="5909310" y="1488033"/>
              <a:ext cx="836613" cy="850900"/>
              <a:chOff x="2437" y="2032"/>
              <a:chExt cx="1244" cy="1264"/>
            </a:xfrm>
          </p:grpSpPr>
          <p:sp>
            <p:nvSpPr>
              <p:cNvPr id="99" name="矩形 1">
                <a:hlinkClick r:id="rId11" action="ppaction://hlinkfile"/>
              </p:cNvPr>
              <p:cNvSpPr>
                <a:spLocks noChangeArrowheads="1"/>
              </p:cNvSpPr>
              <p:nvPr/>
            </p:nvSpPr>
            <p:spPr bwMode="auto">
              <a:xfrm>
                <a:off x="2437" y="2032"/>
                <a:ext cx="1245" cy="1245"/>
              </a:xfrm>
              <a:prstGeom prst="rect">
                <a:avLst/>
              </a:prstGeom>
              <a:noFill/>
              <a:ln w="19050">
                <a:solidFill>
                  <a:srgbClr val="33CCFF"/>
                </a:solidFill>
                <a:round/>
              </a:ln>
              <a:extLst>
                <a:ext uri="{909E8E84-426E-40DD-AFC4-6F175D3DCCD1}">
                  <a14:hiddenFill xmlns:a14="http://schemas.microsoft.com/office/drawing/2010/main">
                    <a:solidFill>
                      <a:srgbClr val="FFFFFF"/>
                    </a:solidFill>
                  </a14:hiddenFill>
                </a:ext>
              </a:extLst>
            </p:spPr>
            <p:txBody>
              <a:bodyPr/>
              <a:lstStyle/>
              <a:p>
                <a:pPr eaLnBrk="1" hangingPunct="1"/>
                <a:endParaRPr lang="zh-CN" altLang="en-US" sz="5400" b="1">
                  <a:latin typeface="楷体" panose="02010609060101010101" pitchFamily="49" charset="-122"/>
                  <a:ea typeface="楷体" panose="02010609060101010101" pitchFamily="49" charset="-122"/>
                </a:endParaRPr>
              </a:p>
            </p:txBody>
          </p:sp>
          <p:cxnSp>
            <p:nvCxnSpPr>
              <p:cNvPr id="100" name="直接连接符 4"/>
              <p:cNvCxnSpPr>
                <a:cxnSpLocks noChangeShapeType="1"/>
              </p:cNvCxnSpPr>
              <p:nvPr/>
            </p:nvCxnSpPr>
            <p:spPr bwMode="auto">
              <a:xfrm>
                <a:off x="2437" y="2645"/>
                <a:ext cx="1245" cy="0"/>
              </a:xfrm>
              <a:prstGeom prst="line">
                <a:avLst/>
              </a:prstGeom>
              <a:noFill/>
              <a:ln w="12700">
                <a:solidFill>
                  <a:srgbClr val="33CCFF"/>
                </a:solidFill>
                <a:prstDash val="dash"/>
                <a:round/>
              </a:ln>
              <a:extLst>
                <a:ext uri="{909E8E84-426E-40DD-AFC4-6F175D3DCCD1}">
                  <a14:hiddenFill xmlns:a14="http://schemas.microsoft.com/office/drawing/2010/main">
                    <a:noFill/>
                  </a14:hiddenFill>
                </a:ext>
              </a:extLst>
            </p:spPr>
          </p:cxnSp>
          <p:cxnSp>
            <p:nvCxnSpPr>
              <p:cNvPr id="101" name="直接连接符 6"/>
              <p:cNvCxnSpPr>
                <a:cxnSpLocks noChangeShapeType="1"/>
              </p:cNvCxnSpPr>
              <p:nvPr/>
            </p:nvCxnSpPr>
            <p:spPr bwMode="auto">
              <a:xfrm>
                <a:off x="3060" y="2052"/>
                <a:ext cx="0" cy="1245"/>
              </a:xfrm>
              <a:prstGeom prst="line">
                <a:avLst/>
              </a:prstGeom>
              <a:noFill/>
              <a:ln w="12700">
                <a:solidFill>
                  <a:srgbClr val="33CCFF"/>
                </a:solidFill>
                <a:prstDash val="dash"/>
                <a:round/>
              </a:ln>
              <a:extLst>
                <a:ext uri="{909E8E84-426E-40DD-AFC4-6F175D3DCCD1}">
                  <a14:hiddenFill xmlns:a14="http://schemas.microsoft.com/office/drawing/2010/main">
                    <a:noFill/>
                  </a14:hiddenFill>
                </a:ext>
              </a:extLst>
            </p:spPr>
          </p:cxnSp>
        </p:grpSp>
        <p:sp>
          <p:nvSpPr>
            <p:cNvPr id="98" name="文本框 64">
              <a:hlinkClick r:id="rId18" action="ppaction://hlinkfile"/>
            </p:cNvPr>
            <p:cNvSpPr txBox="1">
              <a:spLocks noChangeArrowheads="1"/>
            </p:cNvSpPr>
            <p:nvPr/>
          </p:nvSpPr>
          <p:spPr bwMode="auto">
            <a:xfrm>
              <a:off x="5896353" y="1419649"/>
              <a:ext cx="811213" cy="922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5400" b="1" dirty="0" smtClean="0">
                  <a:latin typeface="楷体" panose="02010609060101010101" pitchFamily="49" charset="-122"/>
                  <a:ea typeface="楷体" panose="02010609060101010101" pitchFamily="49" charset="-122"/>
                </a:rPr>
                <a:t>迈</a:t>
              </a:r>
              <a:endParaRPr lang="zh-CN" altLang="en-US" sz="5400" b="1" dirty="0">
                <a:latin typeface="楷体" panose="02010609060101010101" pitchFamily="49" charset="-122"/>
                <a:ea typeface="楷体" panose="02010609060101010101" pitchFamily="49" charset="-122"/>
              </a:endParaRPr>
            </a:p>
          </p:txBody>
        </p:sp>
      </p:grpSp>
      <p:sp>
        <p:nvSpPr>
          <p:cNvPr id="102" name="TextBox 101"/>
          <p:cNvSpPr txBox="1"/>
          <p:nvPr/>
        </p:nvSpPr>
        <p:spPr>
          <a:xfrm>
            <a:off x="5796136" y="2768610"/>
            <a:ext cx="819455" cy="523220"/>
          </a:xfrm>
          <a:prstGeom prst="rect">
            <a:avLst/>
          </a:prstGeom>
          <a:noFill/>
        </p:spPr>
        <p:txBody>
          <a:bodyPr wrap="none" rtlCol="0">
            <a:spAutoFit/>
          </a:bodyPr>
          <a:lstStyle/>
          <a:p>
            <a:r>
              <a:rPr lang="en-US" altLang="zh-CN" sz="2800" dirty="0" err="1">
                <a:latin typeface="汉语拼音" panose="000B0604020202020204" pitchFamily="34" charset="0"/>
                <a:ea typeface="黑体" panose="02010609060101010101" pitchFamily="49" charset="-122"/>
                <a:cs typeface="汉语拼音" panose="000B0604020202020204" pitchFamily="34" charset="0"/>
              </a:rPr>
              <a:t>mài</a:t>
            </a:r>
            <a:endParaRPr lang="zh-CN" altLang="en-US" sz="2800" dirty="0">
              <a:latin typeface="汉语拼音" panose="000B0604020202020204" pitchFamily="34" charset="0"/>
              <a:ea typeface="黑体" panose="02010609060101010101" pitchFamily="49" charset="-122"/>
              <a:cs typeface="汉语拼音" panose="000B0604020202020204" pitchFamily="34" charset="0"/>
            </a:endParaRPr>
          </a:p>
        </p:txBody>
      </p:sp>
      <p:sp>
        <p:nvSpPr>
          <p:cNvPr id="103" name="TextBox 102"/>
          <p:cNvSpPr txBox="1"/>
          <p:nvPr/>
        </p:nvSpPr>
        <p:spPr>
          <a:xfrm>
            <a:off x="4754373" y="2754763"/>
            <a:ext cx="782587" cy="523220"/>
          </a:xfrm>
          <a:prstGeom prst="rect">
            <a:avLst/>
          </a:prstGeom>
          <a:noFill/>
        </p:spPr>
        <p:txBody>
          <a:bodyPr wrap="none" rtlCol="0">
            <a:spAutoFit/>
          </a:bodyPr>
          <a:lstStyle/>
          <a:p>
            <a:r>
              <a:rPr lang="en-US" altLang="zh-CN" sz="2800" dirty="0" err="1">
                <a:latin typeface="汉语拼音" panose="000B0604020202020204" pitchFamily="34" charset="0"/>
                <a:ea typeface="黑体" panose="02010609060101010101" pitchFamily="49" charset="-122"/>
                <a:cs typeface="汉语拼音" panose="000B0604020202020204" pitchFamily="34" charset="0"/>
              </a:rPr>
              <a:t>yuè</a:t>
            </a:r>
            <a:endParaRPr lang="zh-CN" altLang="en-US" sz="2800" dirty="0">
              <a:latin typeface="汉语拼音" panose="000B0604020202020204" pitchFamily="34" charset="0"/>
              <a:ea typeface="黑体" panose="02010609060101010101" pitchFamily="49" charset="-122"/>
              <a:cs typeface="汉语拼音" panose="000B0604020202020204" pitchFamily="34" charset="0"/>
            </a:endParaRPr>
          </a:p>
        </p:txBody>
      </p:sp>
      <p:sp>
        <p:nvSpPr>
          <p:cNvPr id="105" name="文本框 15"/>
          <p:cNvSpPr txBox="1"/>
          <p:nvPr/>
        </p:nvSpPr>
        <p:spPr>
          <a:xfrm>
            <a:off x="961949" y="123478"/>
            <a:ext cx="1584176" cy="646331"/>
          </a:xfrm>
          <a:prstGeom prst="rect">
            <a:avLst/>
          </a:prstGeom>
          <a:noFill/>
        </p:spPr>
        <p:txBody>
          <a:bodyPr wrap="square" rtlCol="0">
            <a:spAutoFit/>
          </a:bodyPr>
          <a:lstStyle/>
          <a:p>
            <a:r>
              <a:rPr kumimoji="1" lang="zh-CN" altLang="en-US" sz="3600" b="1" dirty="0">
                <a:latin typeface="宋体" panose="02010600030101010101" pitchFamily="2" charset="-122"/>
                <a:ea typeface="宋体" panose="02010600030101010101" pitchFamily="2" charset="-122"/>
              </a:rPr>
              <a:t>学写字</a:t>
            </a:r>
            <a:endParaRPr kumimoji="1" lang="zh-CN" altLang="en-US" sz="3600" b="1" dirty="0">
              <a:latin typeface="宋体" panose="02010600030101010101" pitchFamily="2" charset="-122"/>
              <a:ea typeface="宋体" panose="02010600030101010101" pitchFamily="2" charset="-122"/>
            </a:endParaRPr>
          </a:p>
        </p:txBody>
      </p:sp>
      <p:pic>
        <p:nvPicPr>
          <p:cNvPr id="106" name="图片 105"/>
          <p:cNvPicPr>
            <a:picLocks noChangeAspect="1"/>
          </p:cNvPicPr>
          <p:nvPr/>
        </p:nvPicPr>
        <p:blipFill>
          <a:blip r:embed="rId19" cstate="print">
            <a:extLst>
              <a:ext uri="{28A0092B-C50C-407E-A947-70E740481C1C}">
                <a14:useLocalDpi xmlns:a14="http://schemas.microsoft.com/office/drawing/2010/main" val="0"/>
              </a:ext>
            </a:extLst>
          </a:blip>
          <a:stretch>
            <a:fillRect/>
          </a:stretch>
        </p:blipFill>
        <p:spPr>
          <a:xfrm>
            <a:off x="209347" y="123478"/>
            <a:ext cx="864096" cy="819783"/>
          </a:xfrm>
          <a:prstGeom prst="rect">
            <a:avLst/>
          </a:prstGeom>
        </p:spPr>
      </p:pic>
      <p:grpSp>
        <p:nvGrpSpPr>
          <p:cNvPr id="107" name="组合 170"/>
          <p:cNvGrpSpPr/>
          <p:nvPr/>
        </p:nvGrpSpPr>
        <p:grpSpPr bwMode="auto">
          <a:xfrm>
            <a:off x="6790430" y="3226670"/>
            <a:ext cx="877914" cy="923329"/>
            <a:chOff x="5868008" y="1419649"/>
            <a:chExt cx="877915" cy="922667"/>
          </a:xfrm>
        </p:grpSpPr>
        <p:grpSp>
          <p:nvGrpSpPr>
            <p:cNvPr id="108" name="组合 7"/>
            <p:cNvGrpSpPr/>
            <p:nvPr/>
          </p:nvGrpSpPr>
          <p:grpSpPr bwMode="auto">
            <a:xfrm>
              <a:off x="5909310" y="1488033"/>
              <a:ext cx="836613" cy="850900"/>
              <a:chOff x="2437" y="2032"/>
              <a:chExt cx="1244" cy="1264"/>
            </a:xfrm>
          </p:grpSpPr>
          <p:sp>
            <p:nvSpPr>
              <p:cNvPr id="110" name="矩形 1">
                <a:hlinkClick r:id="rId11" action="ppaction://hlinkfile"/>
              </p:cNvPr>
              <p:cNvSpPr>
                <a:spLocks noChangeArrowheads="1"/>
              </p:cNvSpPr>
              <p:nvPr/>
            </p:nvSpPr>
            <p:spPr bwMode="auto">
              <a:xfrm>
                <a:off x="2437" y="2032"/>
                <a:ext cx="1245" cy="1245"/>
              </a:xfrm>
              <a:prstGeom prst="rect">
                <a:avLst/>
              </a:prstGeom>
              <a:noFill/>
              <a:ln w="19050">
                <a:solidFill>
                  <a:srgbClr val="33CCFF"/>
                </a:solidFill>
                <a:round/>
              </a:ln>
              <a:extLst>
                <a:ext uri="{909E8E84-426E-40DD-AFC4-6F175D3DCCD1}">
                  <a14:hiddenFill xmlns:a14="http://schemas.microsoft.com/office/drawing/2010/main">
                    <a:solidFill>
                      <a:srgbClr val="FFFFFF"/>
                    </a:solidFill>
                  </a14:hiddenFill>
                </a:ext>
              </a:extLst>
            </p:spPr>
            <p:txBody>
              <a:bodyPr/>
              <a:lstStyle/>
              <a:p>
                <a:pPr eaLnBrk="1" hangingPunct="1"/>
                <a:endParaRPr lang="zh-CN" altLang="en-US" sz="5400" b="1">
                  <a:latin typeface="楷体" panose="02010609060101010101" pitchFamily="49" charset="-122"/>
                  <a:ea typeface="楷体" panose="02010609060101010101" pitchFamily="49" charset="-122"/>
                </a:endParaRPr>
              </a:p>
            </p:txBody>
          </p:sp>
          <p:cxnSp>
            <p:nvCxnSpPr>
              <p:cNvPr id="111" name="直接连接符 4"/>
              <p:cNvCxnSpPr>
                <a:cxnSpLocks noChangeShapeType="1"/>
              </p:cNvCxnSpPr>
              <p:nvPr/>
            </p:nvCxnSpPr>
            <p:spPr bwMode="auto">
              <a:xfrm>
                <a:off x="2437" y="2645"/>
                <a:ext cx="1245" cy="0"/>
              </a:xfrm>
              <a:prstGeom prst="line">
                <a:avLst/>
              </a:prstGeom>
              <a:noFill/>
              <a:ln w="12700">
                <a:solidFill>
                  <a:srgbClr val="33CCFF"/>
                </a:solidFill>
                <a:prstDash val="dash"/>
                <a:round/>
              </a:ln>
              <a:extLst>
                <a:ext uri="{909E8E84-426E-40DD-AFC4-6F175D3DCCD1}">
                  <a14:hiddenFill xmlns:a14="http://schemas.microsoft.com/office/drawing/2010/main">
                    <a:noFill/>
                  </a14:hiddenFill>
                </a:ext>
              </a:extLst>
            </p:spPr>
          </p:cxnSp>
          <p:cxnSp>
            <p:nvCxnSpPr>
              <p:cNvPr id="112" name="直接连接符 6"/>
              <p:cNvCxnSpPr>
                <a:cxnSpLocks noChangeShapeType="1"/>
              </p:cNvCxnSpPr>
              <p:nvPr/>
            </p:nvCxnSpPr>
            <p:spPr bwMode="auto">
              <a:xfrm>
                <a:off x="3060" y="2052"/>
                <a:ext cx="0" cy="1245"/>
              </a:xfrm>
              <a:prstGeom prst="line">
                <a:avLst/>
              </a:prstGeom>
              <a:noFill/>
              <a:ln w="12700">
                <a:solidFill>
                  <a:srgbClr val="33CCFF"/>
                </a:solidFill>
                <a:prstDash val="dash"/>
                <a:round/>
              </a:ln>
              <a:extLst>
                <a:ext uri="{909E8E84-426E-40DD-AFC4-6F175D3DCCD1}">
                  <a14:hiddenFill xmlns:a14="http://schemas.microsoft.com/office/drawing/2010/main">
                    <a:noFill/>
                  </a14:hiddenFill>
                </a:ext>
              </a:extLst>
            </p:spPr>
          </p:cxnSp>
        </p:grpSp>
        <p:sp>
          <p:nvSpPr>
            <p:cNvPr id="109" name="文本框 64">
              <a:hlinkClick r:id="rId20" action="ppaction://hlinkfile"/>
            </p:cNvPr>
            <p:cNvSpPr txBox="1">
              <a:spLocks noChangeArrowheads="1"/>
            </p:cNvSpPr>
            <p:nvPr/>
          </p:nvSpPr>
          <p:spPr bwMode="auto">
            <a:xfrm>
              <a:off x="5868008" y="1419649"/>
              <a:ext cx="811213" cy="922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5400" b="1" dirty="0" smtClean="0">
                  <a:latin typeface="楷体" panose="02010609060101010101" pitchFamily="49" charset="-122"/>
                  <a:ea typeface="楷体" panose="02010609060101010101" pitchFamily="49" charset="-122"/>
                </a:rPr>
                <a:t>屈</a:t>
              </a:r>
              <a:endParaRPr lang="zh-CN" altLang="en-US" sz="5400" b="1" dirty="0">
                <a:latin typeface="楷体" panose="02010609060101010101" pitchFamily="49" charset="-122"/>
                <a:ea typeface="楷体" panose="02010609060101010101" pitchFamily="49" charset="-122"/>
              </a:endParaRPr>
            </a:p>
          </p:txBody>
        </p:sp>
      </p:grpSp>
      <p:sp>
        <p:nvSpPr>
          <p:cNvPr id="113" name="TextBox 112"/>
          <p:cNvSpPr txBox="1"/>
          <p:nvPr/>
        </p:nvSpPr>
        <p:spPr>
          <a:xfrm>
            <a:off x="6944217" y="2768610"/>
            <a:ext cx="585417" cy="523220"/>
          </a:xfrm>
          <a:prstGeom prst="rect">
            <a:avLst/>
          </a:prstGeom>
          <a:noFill/>
        </p:spPr>
        <p:txBody>
          <a:bodyPr wrap="none" rtlCol="0">
            <a:spAutoFit/>
          </a:bodyPr>
          <a:lstStyle/>
          <a:p>
            <a:r>
              <a:rPr lang="en-US" altLang="zh-CN" sz="2800" dirty="0" err="1" smtClean="0">
                <a:latin typeface="汉语拼音" panose="000B0604020202020204" pitchFamily="34" charset="0"/>
                <a:ea typeface="黑体" panose="02010609060101010101" pitchFamily="49" charset="-122"/>
                <a:cs typeface="汉语拼音" panose="000B0604020202020204" pitchFamily="34" charset="0"/>
              </a:rPr>
              <a:t>qū</a:t>
            </a:r>
            <a:endParaRPr lang="zh-CN" altLang="en-US" sz="2800" dirty="0">
              <a:latin typeface="汉语拼音" panose="000B0604020202020204" pitchFamily="34" charset="0"/>
              <a:ea typeface="黑体" panose="02010609060101010101" pitchFamily="49" charset="-122"/>
              <a:cs typeface="汉语拼音" panose="000B0604020202020204" pitchFamily="34" charset="0"/>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78"/>
                    </p:tgtEl>
                  </p:cond>
                </p:stCondLst>
                <p:endSync evt="end" delay="0">
                  <p:rtn val="all"/>
                </p:endSync>
                <p:childTnLst>
                  <p:par>
                    <p:cTn id="3" fill="hold">
                      <p:stCondLst>
                        <p:cond delay="0"/>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7"/>
                                        </p:tgtEl>
                                        <p:attrNameLst>
                                          <p:attrName>style.visibility</p:attrName>
                                        </p:attrNameLst>
                                      </p:cBhvr>
                                      <p:to>
                                        <p:strVal val="visible"/>
                                      </p:to>
                                    </p:set>
                                    <p:animEffect transition="in" filter="fade">
                                      <p:cBhvr>
                                        <p:cTn id="7" dur="500"/>
                                        <p:tgtEl>
                                          <p:spTgt spid="6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8"/>
                                        </p:tgtEl>
                                        <p:attrNameLst>
                                          <p:attrName>style.visibility</p:attrName>
                                        </p:attrNameLst>
                                      </p:cBhvr>
                                      <p:to>
                                        <p:strVal val="visible"/>
                                      </p:to>
                                    </p:set>
                                    <p:animEffect transition="in" filter="fade">
                                      <p:cBhvr>
                                        <p:cTn id="10" dur="500"/>
                                        <p:tgtEl>
                                          <p:spTgt spid="68"/>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9"/>
                                        </p:tgtEl>
                                        <p:attrNameLst>
                                          <p:attrName>style.visibility</p:attrName>
                                        </p:attrNameLst>
                                      </p:cBhvr>
                                      <p:to>
                                        <p:strVal val="visible"/>
                                      </p:to>
                                    </p:set>
                                    <p:animEffect transition="in" filter="fade">
                                      <p:cBhvr>
                                        <p:cTn id="13" dur="500"/>
                                        <p:tgtEl>
                                          <p:spTgt spid="69"/>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70"/>
                                        </p:tgtEl>
                                        <p:attrNameLst>
                                          <p:attrName>style.visibility</p:attrName>
                                        </p:attrNameLst>
                                      </p:cBhvr>
                                      <p:to>
                                        <p:strVal val="visible"/>
                                      </p:to>
                                    </p:set>
                                    <p:animEffect transition="in" filter="fade">
                                      <p:cBhvr>
                                        <p:cTn id="16" dur="500"/>
                                        <p:tgtEl>
                                          <p:spTgt spid="70"/>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71"/>
                                        </p:tgtEl>
                                        <p:attrNameLst>
                                          <p:attrName>style.visibility</p:attrName>
                                        </p:attrNameLst>
                                      </p:cBhvr>
                                      <p:to>
                                        <p:strVal val="visible"/>
                                      </p:to>
                                    </p:set>
                                    <p:animEffect transition="in" filter="fade">
                                      <p:cBhvr>
                                        <p:cTn id="19" dur="500"/>
                                        <p:tgtEl>
                                          <p:spTgt spid="71"/>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72"/>
                                        </p:tgtEl>
                                        <p:attrNameLst>
                                          <p:attrName>style.visibility</p:attrName>
                                        </p:attrNameLst>
                                      </p:cBhvr>
                                      <p:to>
                                        <p:strVal val="visible"/>
                                      </p:to>
                                    </p:set>
                                    <p:animEffect transition="in" filter="fade">
                                      <p:cBhvr>
                                        <p:cTn id="22" dur="500"/>
                                        <p:tgtEl>
                                          <p:spTgt spid="72"/>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73"/>
                                        </p:tgtEl>
                                        <p:attrNameLst>
                                          <p:attrName>style.visibility</p:attrName>
                                        </p:attrNameLst>
                                      </p:cBhvr>
                                      <p:to>
                                        <p:strVal val="visible"/>
                                      </p:to>
                                    </p:set>
                                    <p:animEffect transition="in" filter="fade">
                                      <p:cBhvr>
                                        <p:cTn id="25" dur="500"/>
                                        <p:tgtEl>
                                          <p:spTgt spid="73"/>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89"/>
                                        </p:tgtEl>
                                        <p:attrNameLst>
                                          <p:attrName>style.visibility</p:attrName>
                                        </p:attrNameLst>
                                      </p:cBhvr>
                                      <p:to>
                                        <p:strVal val="visible"/>
                                      </p:to>
                                    </p:set>
                                    <p:animEffect transition="in" filter="fade">
                                      <p:cBhvr>
                                        <p:cTn id="28" dur="500"/>
                                        <p:tgtEl>
                                          <p:spTgt spid="89"/>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74"/>
                                        </p:tgtEl>
                                        <p:attrNameLst>
                                          <p:attrName>style.visibility</p:attrName>
                                        </p:attrNameLst>
                                      </p:cBhvr>
                                      <p:to>
                                        <p:strVal val="visible"/>
                                      </p:to>
                                    </p:set>
                                    <p:animEffect transition="in" filter="fade">
                                      <p:cBhvr>
                                        <p:cTn id="31" dur="500"/>
                                        <p:tgtEl>
                                          <p:spTgt spid="74"/>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75"/>
                                        </p:tgtEl>
                                        <p:attrNameLst>
                                          <p:attrName>style.visibility</p:attrName>
                                        </p:attrNameLst>
                                      </p:cBhvr>
                                      <p:to>
                                        <p:strVal val="visible"/>
                                      </p:to>
                                    </p:set>
                                    <p:animEffect transition="in" filter="fade">
                                      <p:cBhvr>
                                        <p:cTn id="34" dur="500"/>
                                        <p:tgtEl>
                                          <p:spTgt spid="75"/>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76"/>
                                        </p:tgtEl>
                                        <p:attrNameLst>
                                          <p:attrName>style.visibility</p:attrName>
                                        </p:attrNameLst>
                                      </p:cBhvr>
                                      <p:to>
                                        <p:strVal val="visible"/>
                                      </p:to>
                                    </p:set>
                                    <p:animEffect transition="in" filter="fade">
                                      <p:cBhvr>
                                        <p:cTn id="37" dur="500"/>
                                        <p:tgtEl>
                                          <p:spTgt spid="76"/>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77"/>
                                        </p:tgtEl>
                                        <p:attrNameLst>
                                          <p:attrName>style.visibility</p:attrName>
                                        </p:attrNameLst>
                                      </p:cBhvr>
                                      <p:to>
                                        <p:strVal val="visible"/>
                                      </p:to>
                                    </p:set>
                                    <p:animEffect transition="in" filter="fade">
                                      <p:cBhvr>
                                        <p:cTn id="40" dur="500"/>
                                        <p:tgtEl>
                                          <p:spTgt spid="77"/>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102"/>
                                        </p:tgtEl>
                                        <p:attrNameLst>
                                          <p:attrName>style.visibility</p:attrName>
                                        </p:attrNameLst>
                                      </p:cBhvr>
                                      <p:to>
                                        <p:strVal val="visible"/>
                                      </p:to>
                                    </p:set>
                                    <p:animEffect transition="in" filter="fade">
                                      <p:cBhvr>
                                        <p:cTn id="43" dur="500"/>
                                        <p:tgtEl>
                                          <p:spTgt spid="102"/>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103"/>
                                        </p:tgtEl>
                                        <p:attrNameLst>
                                          <p:attrName>style.visibility</p:attrName>
                                        </p:attrNameLst>
                                      </p:cBhvr>
                                      <p:to>
                                        <p:strVal val="visible"/>
                                      </p:to>
                                    </p:set>
                                    <p:animEffect transition="in" filter="fade">
                                      <p:cBhvr>
                                        <p:cTn id="46" dur="500"/>
                                        <p:tgtEl>
                                          <p:spTgt spid="103"/>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113"/>
                                        </p:tgtEl>
                                        <p:attrNameLst>
                                          <p:attrName>style.visibility</p:attrName>
                                        </p:attrNameLst>
                                      </p:cBhvr>
                                      <p:to>
                                        <p:strVal val="visible"/>
                                      </p:to>
                                    </p:set>
                                    <p:animEffect transition="in" filter="fade">
                                      <p:cBhvr>
                                        <p:cTn id="49" dur="500"/>
                                        <p:tgtEl>
                                          <p:spTgt spid="113"/>
                                        </p:tgtEl>
                                      </p:cBhvr>
                                    </p:animEffect>
                                  </p:childTnLst>
                                </p:cTn>
                              </p:par>
                            </p:childTnLst>
                          </p:cTn>
                        </p:par>
                      </p:childTnLst>
                    </p:cTn>
                  </p:par>
                  <p:par>
                    <p:cTn id="50" fill="hold">
                      <p:stCondLst>
                        <p:cond delay="indefinite"/>
                      </p:stCondLst>
                      <p:childTnLst>
                        <p:par>
                          <p:cTn id="51" fill="hold">
                            <p:stCondLst>
                              <p:cond delay="0"/>
                            </p:stCondLst>
                            <p:childTnLst>
                              <p:par>
                                <p:cTn id="52" presetID="1" presetClass="exit" presetSubtype="0" fill="hold" grpId="1" nodeType="clickEffect">
                                  <p:stCondLst>
                                    <p:cond delay="0"/>
                                  </p:stCondLst>
                                  <p:childTnLst>
                                    <p:set>
                                      <p:cBhvr>
                                        <p:cTn id="53" dur="1" fill="hold">
                                          <p:stCondLst>
                                            <p:cond delay="0"/>
                                          </p:stCondLst>
                                        </p:cTn>
                                        <p:tgtEl>
                                          <p:spTgt spid="67"/>
                                        </p:tgtEl>
                                        <p:attrNameLst>
                                          <p:attrName>style.visibility</p:attrName>
                                        </p:attrNameLst>
                                      </p:cBhvr>
                                      <p:to>
                                        <p:strVal val="hidden"/>
                                      </p:to>
                                    </p:set>
                                  </p:childTnLst>
                                </p:cTn>
                              </p:par>
                              <p:par>
                                <p:cTn id="54" presetID="1" presetClass="exit" presetSubtype="0" fill="hold" grpId="1" nodeType="withEffect">
                                  <p:stCondLst>
                                    <p:cond delay="0"/>
                                  </p:stCondLst>
                                  <p:childTnLst>
                                    <p:set>
                                      <p:cBhvr>
                                        <p:cTn id="55" dur="1" fill="hold">
                                          <p:stCondLst>
                                            <p:cond delay="0"/>
                                          </p:stCondLst>
                                        </p:cTn>
                                        <p:tgtEl>
                                          <p:spTgt spid="68"/>
                                        </p:tgtEl>
                                        <p:attrNameLst>
                                          <p:attrName>style.visibility</p:attrName>
                                        </p:attrNameLst>
                                      </p:cBhvr>
                                      <p:to>
                                        <p:strVal val="hidden"/>
                                      </p:to>
                                    </p:set>
                                  </p:childTnLst>
                                </p:cTn>
                              </p:par>
                              <p:par>
                                <p:cTn id="56" presetID="1" presetClass="exit" presetSubtype="0" fill="hold" grpId="1" nodeType="withEffect">
                                  <p:stCondLst>
                                    <p:cond delay="0"/>
                                  </p:stCondLst>
                                  <p:childTnLst>
                                    <p:set>
                                      <p:cBhvr>
                                        <p:cTn id="57" dur="1" fill="hold">
                                          <p:stCondLst>
                                            <p:cond delay="0"/>
                                          </p:stCondLst>
                                        </p:cTn>
                                        <p:tgtEl>
                                          <p:spTgt spid="69"/>
                                        </p:tgtEl>
                                        <p:attrNameLst>
                                          <p:attrName>style.visibility</p:attrName>
                                        </p:attrNameLst>
                                      </p:cBhvr>
                                      <p:to>
                                        <p:strVal val="hidden"/>
                                      </p:to>
                                    </p:set>
                                  </p:childTnLst>
                                </p:cTn>
                              </p:par>
                              <p:par>
                                <p:cTn id="58" presetID="1" presetClass="exit" presetSubtype="0" fill="hold" grpId="1" nodeType="withEffect">
                                  <p:stCondLst>
                                    <p:cond delay="0"/>
                                  </p:stCondLst>
                                  <p:childTnLst>
                                    <p:set>
                                      <p:cBhvr>
                                        <p:cTn id="59" dur="1" fill="hold">
                                          <p:stCondLst>
                                            <p:cond delay="0"/>
                                          </p:stCondLst>
                                        </p:cTn>
                                        <p:tgtEl>
                                          <p:spTgt spid="70"/>
                                        </p:tgtEl>
                                        <p:attrNameLst>
                                          <p:attrName>style.visibility</p:attrName>
                                        </p:attrNameLst>
                                      </p:cBhvr>
                                      <p:to>
                                        <p:strVal val="hidden"/>
                                      </p:to>
                                    </p:set>
                                  </p:childTnLst>
                                </p:cTn>
                              </p:par>
                              <p:par>
                                <p:cTn id="60" presetID="1" presetClass="exit" presetSubtype="0" fill="hold" grpId="1" nodeType="withEffect">
                                  <p:stCondLst>
                                    <p:cond delay="0"/>
                                  </p:stCondLst>
                                  <p:childTnLst>
                                    <p:set>
                                      <p:cBhvr>
                                        <p:cTn id="61" dur="1" fill="hold">
                                          <p:stCondLst>
                                            <p:cond delay="0"/>
                                          </p:stCondLst>
                                        </p:cTn>
                                        <p:tgtEl>
                                          <p:spTgt spid="71"/>
                                        </p:tgtEl>
                                        <p:attrNameLst>
                                          <p:attrName>style.visibility</p:attrName>
                                        </p:attrNameLst>
                                      </p:cBhvr>
                                      <p:to>
                                        <p:strVal val="hidden"/>
                                      </p:to>
                                    </p:set>
                                  </p:childTnLst>
                                </p:cTn>
                              </p:par>
                              <p:par>
                                <p:cTn id="62" presetID="1" presetClass="exit" presetSubtype="0" fill="hold" grpId="1" nodeType="withEffect">
                                  <p:stCondLst>
                                    <p:cond delay="0"/>
                                  </p:stCondLst>
                                  <p:childTnLst>
                                    <p:set>
                                      <p:cBhvr>
                                        <p:cTn id="63" dur="1" fill="hold">
                                          <p:stCondLst>
                                            <p:cond delay="0"/>
                                          </p:stCondLst>
                                        </p:cTn>
                                        <p:tgtEl>
                                          <p:spTgt spid="72"/>
                                        </p:tgtEl>
                                        <p:attrNameLst>
                                          <p:attrName>style.visibility</p:attrName>
                                        </p:attrNameLst>
                                      </p:cBhvr>
                                      <p:to>
                                        <p:strVal val="hidden"/>
                                      </p:to>
                                    </p:set>
                                  </p:childTnLst>
                                </p:cTn>
                              </p:par>
                              <p:par>
                                <p:cTn id="64" presetID="1" presetClass="exit" presetSubtype="0" fill="hold" grpId="1" nodeType="withEffect">
                                  <p:stCondLst>
                                    <p:cond delay="0"/>
                                  </p:stCondLst>
                                  <p:childTnLst>
                                    <p:set>
                                      <p:cBhvr>
                                        <p:cTn id="65" dur="1" fill="hold">
                                          <p:stCondLst>
                                            <p:cond delay="0"/>
                                          </p:stCondLst>
                                        </p:cTn>
                                        <p:tgtEl>
                                          <p:spTgt spid="73"/>
                                        </p:tgtEl>
                                        <p:attrNameLst>
                                          <p:attrName>style.visibility</p:attrName>
                                        </p:attrNameLst>
                                      </p:cBhvr>
                                      <p:to>
                                        <p:strVal val="hidden"/>
                                      </p:to>
                                    </p:set>
                                  </p:childTnLst>
                                </p:cTn>
                              </p:par>
                              <p:par>
                                <p:cTn id="66" presetID="1" presetClass="exit" presetSubtype="0" fill="hold" grpId="1" nodeType="withEffect">
                                  <p:stCondLst>
                                    <p:cond delay="0"/>
                                  </p:stCondLst>
                                  <p:childTnLst>
                                    <p:set>
                                      <p:cBhvr>
                                        <p:cTn id="67" dur="1" fill="hold">
                                          <p:stCondLst>
                                            <p:cond delay="0"/>
                                          </p:stCondLst>
                                        </p:cTn>
                                        <p:tgtEl>
                                          <p:spTgt spid="89"/>
                                        </p:tgtEl>
                                        <p:attrNameLst>
                                          <p:attrName>style.visibility</p:attrName>
                                        </p:attrNameLst>
                                      </p:cBhvr>
                                      <p:to>
                                        <p:strVal val="hidden"/>
                                      </p:to>
                                    </p:set>
                                  </p:childTnLst>
                                </p:cTn>
                              </p:par>
                              <p:par>
                                <p:cTn id="68" presetID="1" presetClass="exit" presetSubtype="0" fill="hold" grpId="1" nodeType="withEffect">
                                  <p:stCondLst>
                                    <p:cond delay="0"/>
                                  </p:stCondLst>
                                  <p:childTnLst>
                                    <p:set>
                                      <p:cBhvr>
                                        <p:cTn id="69" dur="1" fill="hold">
                                          <p:stCondLst>
                                            <p:cond delay="0"/>
                                          </p:stCondLst>
                                        </p:cTn>
                                        <p:tgtEl>
                                          <p:spTgt spid="74"/>
                                        </p:tgtEl>
                                        <p:attrNameLst>
                                          <p:attrName>style.visibility</p:attrName>
                                        </p:attrNameLst>
                                      </p:cBhvr>
                                      <p:to>
                                        <p:strVal val="hidden"/>
                                      </p:to>
                                    </p:set>
                                  </p:childTnLst>
                                </p:cTn>
                              </p:par>
                              <p:par>
                                <p:cTn id="70" presetID="1" presetClass="exit" presetSubtype="0" fill="hold" grpId="1" nodeType="withEffect">
                                  <p:stCondLst>
                                    <p:cond delay="0"/>
                                  </p:stCondLst>
                                  <p:childTnLst>
                                    <p:set>
                                      <p:cBhvr>
                                        <p:cTn id="71" dur="1" fill="hold">
                                          <p:stCondLst>
                                            <p:cond delay="0"/>
                                          </p:stCondLst>
                                        </p:cTn>
                                        <p:tgtEl>
                                          <p:spTgt spid="75"/>
                                        </p:tgtEl>
                                        <p:attrNameLst>
                                          <p:attrName>style.visibility</p:attrName>
                                        </p:attrNameLst>
                                      </p:cBhvr>
                                      <p:to>
                                        <p:strVal val="hidden"/>
                                      </p:to>
                                    </p:set>
                                  </p:childTnLst>
                                </p:cTn>
                              </p:par>
                              <p:par>
                                <p:cTn id="72" presetID="1" presetClass="exit" presetSubtype="0" fill="hold" grpId="1" nodeType="withEffect">
                                  <p:stCondLst>
                                    <p:cond delay="0"/>
                                  </p:stCondLst>
                                  <p:childTnLst>
                                    <p:set>
                                      <p:cBhvr>
                                        <p:cTn id="73" dur="1" fill="hold">
                                          <p:stCondLst>
                                            <p:cond delay="0"/>
                                          </p:stCondLst>
                                        </p:cTn>
                                        <p:tgtEl>
                                          <p:spTgt spid="76"/>
                                        </p:tgtEl>
                                        <p:attrNameLst>
                                          <p:attrName>style.visibility</p:attrName>
                                        </p:attrNameLst>
                                      </p:cBhvr>
                                      <p:to>
                                        <p:strVal val="hidden"/>
                                      </p:to>
                                    </p:set>
                                  </p:childTnLst>
                                </p:cTn>
                              </p:par>
                              <p:par>
                                <p:cTn id="74" presetID="1" presetClass="exit" presetSubtype="0" fill="hold" grpId="1" nodeType="withEffect">
                                  <p:stCondLst>
                                    <p:cond delay="0"/>
                                  </p:stCondLst>
                                  <p:childTnLst>
                                    <p:set>
                                      <p:cBhvr>
                                        <p:cTn id="75" dur="1" fill="hold">
                                          <p:stCondLst>
                                            <p:cond delay="0"/>
                                          </p:stCondLst>
                                        </p:cTn>
                                        <p:tgtEl>
                                          <p:spTgt spid="77"/>
                                        </p:tgtEl>
                                        <p:attrNameLst>
                                          <p:attrName>style.visibility</p:attrName>
                                        </p:attrNameLst>
                                      </p:cBhvr>
                                      <p:to>
                                        <p:strVal val="hidden"/>
                                      </p:to>
                                    </p:set>
                                  </p:childTnLst>
                                </p:cTn>
                              </p:par>
                              <p:par>
                                <p:cTn id="76" presetID="1" presetClass="exit" presetSubtype="0" fill="hold" grpId="1" nodeType="withEffect">
                                  <p:stCondLst>
                                    <p:cond delay="0"/>
                                  </p:stCondLst>
                                  <p:childTnLst>
                                    <p:set>
                                      <p:cBhvr>
                                        <p:cTn id="77" dur="1" fill="hold">
                                          <p:stCondLst>
                                            <p:cond delay="0"/>
                                          </p:stCondLst>
                                        </p:cTn>
                                        <p:tgtEl>
                                          <p:spTgt spid="102"/>
                                        </p:tgtEl>
                                        <p:attrNameLst>
                                          <p:attrName>style.visibility</p:attrName>
                                        </p:attrNameLst>
                                      </p:cBhvr>
                                      <p:to>
                                        <p:strVal val="hidden"/>
                                      </p:to>
                                    </p:set>
                                  </p:childTnLst>
                                </p:cTn>
                              </p:par>
                              <p:par>
                                <p:cTn id="78" presetID="1" presetClass="exit" presetSubtype="0" fill="hold" grpId="1" nodeType="withEffect">
                                  <p:stCondLst>
                                    <p:cond delay="0"/>
                                  </p:stCondLst>
                                  <p:childTnLst>
                                    <p:set>
                                      <p:cBhvr>
                                        <p:cTn id="79" dur="1" fill="hold">
                                          <p:stCondLst>
                                            <p:cond delay="0"/>
                                          </p:stCondLst>
                                        </p:cTn>
                                        <p:tgtEl>
                                          <p:spTgt spid="103"/>
                                        </p:tgtEl>
                                        <p:attrNameLst>
                                          <p:attrName>style.visibility</p:attrName>
                                        </p:attrNameLst>
                                      </p:cBhvr>
                                      <p:to>
                                        <p:strVal val="hidden"/>
                                      </p:to>
                                    </p:set>
                                  </p:childTnLst>
                                </p:cTn>
                              </p:par>
                              <p:par>
                                <p:cTn id="80" presetID="1" presetClass="exit" presetSubtype="0" fill="hold" grpId="1" nodeType="withEffect">
                                  <p:stCondLst>
                                    <p:cond delay="0"/>
                                  </p:stCondLst>
                                  <p:childTnLst>
                                    <p:set>
                                      <p:cBhvr>
                                        <p:cTn id="81" dur="1" fill="hold">
                                          <p:stCondLst>
                                            <p:cond delay="0"/>
                                          </p:stCondLst>
                                        </p:cTn>
                                        <p:tgtEl>
                                          <p:spTgt spid="113"/>
                                        </p:tgtEl>
                                        <p:attrNameLst>
                                          <p:attrName>style.visibility</p:attrName>
                                        </p:attrNameLst>
                                      </p:cBhvr>
                                      <p:to>
                                        <p:strVal val="hidden"/>
                                      </p:to>
                                    </p:set>
                                  </p:childTnLst>
                                </p:cTn>
                              </p:par>
                            </p:childTnLst>
                          </p:cTn>
                        </p:par>
                      </p:childTnLst>
                    </p:cTn>
                  </p:par>
                </p:childTnLst>
              </p:cTn>
              <p:nextCondLst>
                <p:cond evt="onClick" delay="0">
                  <p:tgtEl>
                    <p:spTgt spid="78"/>
                  </p:tgtEl>
                </p:cond>
              </p:nextCondLst>
            </p:seq>
          </p:childTnLst>
        </p:cTn>
      </p:par>
    </p:tnLst>
    <p:bldLst>
      <p:bldP spid="67" grpId="0"/>
      <p:bldP spid="67" grpId="1"/>
      <p:bldP spid="68" grpId="0"/>
      <p:bldP spid="68" grpId="1"/>
      <p:bldP spid="69" grpId="0"/>
      <p:bldP spid="69" grpId="1"/>
      <p:bldP spid="70" grpId="0"/>
      <p:bldP spid="70" grpId="1"/>
      <p:bldP spid="71" grpId="0"/>
      <p:bldP spid="71" grpId="1"/>
      <p:bldP spid="72" grpId="0"/>
      <p:bldP spid="72" grpId="1"/>
      <p:bldP spid="73" grpId="0"/>
      <p:bldP spid="73" grpId="1"/>
      <p:bldP spid="74" grpId="0"/>
      <p:bldP spid="74" grpId="1"/>
      <p:bldP spid="75" grpId="0"/>
      <p:bldP spid="75" grpId="1"/>
      <p:bldP spid="76" grpId="0"/>
      <p:bldP spid="76" grpId="1"/>
      <p:bldP spid="77" grpId="0"/>
      <p:bldP spid="77" grpId="1"/>
      <p:bldP spid="89" grpId="0"/>
      <p:bldP spid="89" grpId="1"/>
      <p:bldP spid="102" grpId="0"/>
      <p:bldP spid="102" grpId="1"/>
      <p:bldP spid="103" grpId="0"/>
      <p:bldP spid="103" grpId="1"/>
      <p:bldP spid="113" grpId="0"/>
      <p:bldP spid="113"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1"/>
          <p:cNvSpPr txBox="1">
            <a:spLocks noChangeArrowheads="1"/>
          </p:cNvSpPr>
          <p:nvPr/>
        </p:nvSpPr>
        <p:spPr bwMode="auto">
          <a:xfrm>
            <a:off x="3261245" y="298437"/>
            <a:ext cx="3975051" cy="5770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sz="1600">
                <a:solidFill>
                  <a:schemeClr val="tx1"/>
                </a:solidFill>
                <a:latin typeface="Arial" panose="020B0604020202020204" pitchFamily="34" charset="0"/>
                <a:ea typeface="宋体" panose="02010600030101010101" pitchFamily="2" charset="-122"/>
              </a:defRPr>
            </a:lvl1pPr>
            <a:lvl2pPr marL="742950" indent="-285750">
              <a:defRPr sz="1600">
                <a:solidFill>
                  <a:schemeClr val="tx1"/>
                </a:solidFill>
                <a:latin typeface="Arial" panose="020B0604020202020204" pitchFamily="34" charset="0"/>
                <a:ea typeface="宋体" panose="02010600030101010101" pitchFamily="2" charset="-122"/>
              </a:defRPr>
            </a:lvl2pPr>
            <a:lvl3pPr marL="1143000" indent="-228600">
              <a:defRPr sz="1600">
                <a:solidFill>
                  <a:schemeClr val="tx1"/>
                </a:solidFill>
                <a:latin typeface="Arial" panose="020B0604020202020204" pitchFamily="34" charset="0"/>
                <a:ea typeface="宋体" panose="02010600030101010101" pitchFamily="2" charset="-122"/>
              </a:defRPr>
            </a:lvl3pPr>
            <a:lvl4pPr marL="1600200" indent="-228600">
              <a:defRPr sz="1600">
                <a:solidFill>
                  <a:schemeClr val="tx1"/>
                </a:solidFill>
                <a:latin typeface="Arial" panose="020B0604020202020204" pitchFamily="34" charset="0"/>
                <a:ea typeface="宋体" panose="02010600030101010101" pitchFamily="2" charset="-122"/>
              </a:defRPr>
            </a:lvl4pPr>
            <a:lvl5pPr marL="2057400" indent="-22860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defRPr/>
            </a:pPr>
            <a:r>
              <a:rPr lang="zh-CN" altLang="en-US" sz="3300" b="1" dirty="0" smtClean="0">
                <a:latin typeface="楷体" panose="02010609060101010101" pitchFamily="49" charset="-122"/>
                <a:ea typeface="楷体" panose="02010609060101010101" pitchFamily="49" charset="-122"/>
              </a:rPr>
              <a:t>重难点字书写指导</a:t>
            </a:r>
            <a:endParaRPr lang="zh-CN" altLang="en-US" sz="3300" b="1" dirty="0">
              <a:latin typeface="楷体" panose="02010609060101010101" pitchFamily="49" charset="-122"/>
              <a:ea typeface="楷体" panose="02010609060101010101" pitchFamily="49" charset="-122"/>
            </a:endParaRPr>
          </a:p>
        </p:txBody>
      </p:sp>
      <p:grpSp>
        <p:nvGrpSpPr>
          <p:cNvPr id="3" name="组合 2"/>
          <p:cNvGrpSpPr/>
          <p:nvPr/>
        </p:nvGrpSpPr>
        <p:grpSpPr>
          <a:xfrm>
            <a:off x="2771800" y="371462"/>
            <a:ext cx="456833" cy="456366"/>
            <a:chOff x="631825" y="5181600"/>
            <a:chExt cx="1554163" cy="1552575"/>
          </a:xfrm>
        </p:grpSpPr>
        <p:sp>
          <p:nvSpPr>
            <p:cNvPr id="4" name="Oval 10"/>
            <p:cNvSpPr>
              <a:spLocks noChangeArrowheads="1"/>
            </p:cNvSpPr>
            <p:nvPr/>
          </p:nvSpPr>
          <p:spPr bwMode="auto">
            <a:xfrm>
              <a:off x="631825" y="5181600"/>
              <a:ext cx="1554163" cy="1552575"/>
            </a:xfrm>
            <a:prstGeom prst="ellipse">
              <a:avLst/>
            </a:prstGeom>
            <a:solidFill>
              <a:srgbClr val="FFCE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 name="Freeform 11"/>
            <p:cNvSpPr/>
            <p:nvPr/>
          </p:nvSpPr>
          <p:spPr bwMode="auto">
            <a:xfrm>
              <a:off x="1468438" y="5353050"/>
              <a:ext cx="34925" cy="87313"/>
            </a:xfrm>
            <a:custGeom>
              <a:avLst/>
              <a:gdLst>
                <a:gd name="T0" fmla="*/ 4 w 12"/>
                <a:gd name="T1" fmla="*/ 30 h 31"/>
                <a:gd name="T2" fmla="*/ 12 w 12"/>
                <a:gd name="T3" fmla="*/ 3 h 31"/>
                <a:gd name="T4" fmla="*/ 11 w 12"/>
                <a:gd name="T5" fmla="*/ 0 h 31"/>
                <a:gd name="T6" fmla="*/ 0 w 12"/>
                <a:gd name="T7" fmla="*/ 31 h 31"/>
                <a:gd name="T8" fmla="*/ 4 w 12"/>
                <a:gd name="T9" fmla="*/ 30 h 31"/>
              </a:gdLst>
              <a:ahLst/>
              <a:cxnLst>
                <a:cxn ang="0">
                  <a:pos x="T0" y="T1"/>
                </a:cxn>
                <a:cxn ang="0">
                  <a:pos x="T2" y="T3"/>
                </a:cxn>
                <a:cxn ang="0">
                  <a:pos x="T4" y="T5"/>
                </a:cxn>
                <a:cxn ang="0">
                  <a:pos x="T6" y="T7"/>
                </a:cxn>
                <a:cxn ang="0">
                  <a:pos x="T8" y="T9"/>
                </a:cxn>
              </a:cxnLst>
              <a:rect l="0" t="0" r="r" b="b"/>
              <a:pathLst>
                <a:path w="12" h="31">
                  <a:moveTo>
                    <a:pt x="4" y="30"/>
                  </a:moveTo>
                  <a:cubicBezTo>
                    <a:pt x="4" y="20"/>
                    <a:pt x="7" y="7"/>
                    <a:pt x="12" y="3"/>
                  </a:cubicBezTo>
                  <a:cubicBezTo>
                    <a:pt x="11" y="0"/>
                    <a:pt x="11" y="0"/>
                    <a:pt x="11" y="0"/>
                  </a:cubicBezTo>
                  <a:cubicBezTo>
                    <a:pt x="2" y="6"/>
                    <a:pt x="0" y="21"/>
                    <a:pt x="0" y="31"/>
                  </a:cubicBezTo>
                  <a:lnTo>
                    <a:pt x="4" y="30"/>
                  </a:lnTo>
                  <a:close/>
                </a:path>
              </a:pathLst>
            </a:custGeom>
            <a:solidFill>
              <a:srgbClr val="4F2E2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 name="Freeform 12"/>
            <p:cNvSpPr/>
            <p:nvPr/>
          </p:nvSpPr>
          <p:spPr bwMode="auto">
            <a:xfrm>
              <a:off x="1471613" y="5410200"/>
              <a:ext cx="204788" cy="358775"/>
            </a:xfrm>
            <a:custGeom>
              <a:avLst/>
              <a:gdLst>
                <a:gd name="T0" fmla="*/ 0 w 72"/>
                <a:gd name="T1" fmla="*/ 119 h 126"/>
                <a:gd name="T2" fmla="*/ 66 w 72"/>
                <a:gd name="T3" fmla="*/ 67 h 126"/>
                <a:gd name="T4" fmla="*/ 45 w 72"/>
                <a:gd name="T5" fmla="*/ 7 h 126"/>
                <a:gd name="T6" fmla="*/ 1 w 72"/>
                <a:gd name="T7" fmla="*/ 9 h 126"/>
                <a:gd name="T8" fmla="*/ 0 w 72"/>
                <a:gd name="T9" fmla="*/ 119 h 126"/>
              </a:gdLst>
              <a:ahLst/>
              <a:cxnLst>
                <a:cxn ang="0">
                  <a:pos x="T0" y="T1"/>
                </a:cxn>
                <a:cxn ang="0">
                  <a:pos x="T2" y="T3"/>
                </a:cxn>
                <a:cxn ang="0">
                  <a:pos x="T4" y="T5"/>
                </a:cxn>
                <a:cxn ang="0">
                  <a:pos x="T6" y="T7"/>
                </a:cxn>
                <a:cxn ang="0">
                  <a:pos x="T8" y="T9"/>
                </a:cxn>
              </a:cxnLst>
              <a:rect l="0" t="0" r="r" b="b"/>
              <a:pathLst>
                <a:path w="72" h="126">
                  <a:moveTo>
                    <a:pt x="0" y="119"/>
                  </a:moveTo>
                  <a:cubicBezTo>
                    <a:pt x="29" y="126"/>
                    <a:pt x="60" y="101"/>
                    <a:pt x="66" y="67"/>
                  </a:cubicBezTo>
                  <a:cubicBezTo>
                    <a:pt x="72" y="33"/>
                    <a:pt x="61" y="15"/>
                    <a:pt x="45" y="7"/>
                  </a:cubicBezTo>
                  <a:cubicBezTo>
                    <a:pt x="31" y="0"/>
                    <a:pt x="3" y="11"/>
                    <a:pt x="1" y="9"/>
                  </a:cubicBezTo>
                  <a:lnTo>
                    <a:pt x="0" y="119"/>
                  </a:lnTo>
                  <a:close/>
                </a:path>
              </a:pathLst>
            </a:custGeom>
            <a:solidFill>
              <a:srgbClr val="C90D2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 name="Freeform 13"/>
            <p:cNvSpPr/>
            <p:nvPr/>
          </p:nvSpPr>
          <p:spPr bwMode="auto">
            <a:xfrm>
              <a:off x="1274763" y="5410200"/>
              <a:ext cx="200025" cy="355600"/>
            </a:xfrm>
            <a:custGeom>
              <a:avLst/>
              <a:gdLst>
                <a:gd name="T0" fmla="*/ 70 w 70"/>
                <a:gd name="T1" fmla="*/ 9 h 125"/>
                <a:gd name="T2" fmla="*/ 26 w 70"/>
                <a:gd name="T3" fmla="*/ 8 h 125"/>
                <a:gd name="T4" fmla="*/ 8 w 70"/>
                <a:gd name="T5" fmla="*/ 69 h 125"/>
                <a:gd name="T6" fmla="*/ 69 w 70"/>
                <a:gd name="T7" fmla="*/ 119 h 125"/>
                <a:gd name="T8" fmla="*/ 70 w 70"/>
                <a:gd name="T9" fmla="*/ 9 h 125"/>
              </a:gdLst>
              <a:ahLst/>
              <a:cxnLst>
                <a:cxn ang="0">
                  <a:pos x="T0" y="T1"/>
                </a:cxn>
                <a:cxn ang="0">
                  <a:pos x="T2" y="T3"/>
                </a:cxn>
                <a:cxn ang="0">
                  <a:pos x="T4" y="T5"/>
                </a:cxn>
                <a:cxn ang="0">
                  <a:pos x="T6" y="T7"/>
                </a:cxn>
                <a:cxn ang="0">
                  <a:pos x="T8" y="T9"/>
                </a:cxn>
              </a:cxnLst>
              <a:rect l="0" t="0" r="r" b="b"/>
              <a:pathLst>
                <a:path w="70" h="125">
                  <a:moveTo>
                    <a:pt x="70" y="9"/>
                  </a:moveTo>
                  <a:cubicBezTo>
                    <a:pt x="68" y="11"/>
                    <a:pt x="40" y="0"/>
                    <a:pt x="26" y="8"/>
                  </a:cubicBezTo>
                  <a:cubicBezTo>
                    <a:pt x="11" y="17"/>
                    <a:pt x="0" y="35"/>
                    <a:pt x="8" y="69"/>
                  </a:cubicBezTo>
                  <a:cubicBezTo>
                    <a:pt x="16" y="103"/>
                    <a:pt x="38" y="125"/>
                    <a:pt x="69" y="119"/>
                  </a:cubicBezTo>
                  <a:lnTo>
                    <a:pt x="70" y="9"/>
                  </a:lnTo>
                  <a:close/>
                </a:path>
              </a:pathLst>
            </a:custGeom>
            <a:solidFill>
              <a:srgbClr val="DB19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 name="Freeform 14"/>
            <p:cNvSpPr/>
            <p:nvPr/>
          </p:nvSpPr>
          <p:spPr bwMode="auto">
            <a:xfrm>
              <a:off x="1374775" y="5313363"/>
              <a:ext cx="125413" cy="53975"/>
            </a:xfrm>
            <a:custGeom>
              <a:avLst/>
              <a:gdLst>
                <a:gd name="T0" fmla="*/ 44 w 44"/>
                <a:gd name="T1" fmla="*/ 19 h 19"/>
                <a:gd name="T2" fmla="*/ 27 w 44"/>
                <a:gd name="T3" fmla="*/ 4 h 19"/>
                <a:gd name="T4" fmla="*/ 0 w 44"/>
                <a:gd name="T5" fmla="*/ 1 h 19"/>
                <a:gd name="T6" fmla="*/ 0 w 44"/>
                <a:gd name="T7" fmla="*/ 2 h 19"/>
                <a:gd name="T8" fmla="*/ 44 w 44"/>
                <a:gd name="T9" fmla="*/ 19 h 19"/>
              </a:gdLst>
              <a:ahLst/>
              <a:cxnLst>
                <a:cxn ang="0">
                  <a:pos x="T0" y="T1"/>
                </a:cxn>
                <a:cxn ang="0">
                  <a:pos x="T2" y="T3"/>
                </a:cxn>
                <a:cxn ang="0">
                  <a:pos x="T4" y="T5"/>
                </a:cxn>
                <a:cxn ang="0">
                  <a:pos x="T6" y="T7"/>
                </a:cxn>
                <a:cxn ang="0">
                  <a:pos x="T8" y="T9"/>
                </a:cxn>
              </a:cxnLst>
              <a:rect l="0" t="0" r="r" b="b"/>
              <a:pathLst>
                <a:path w="44" h="19">
                  <a:moveTo>
                    <a:pt x="44" y="19"/>
                  </a:moveTo>
                  <a:cubicBezTo>
                    <a:pt x="44" y="19"/>
                    <a:pt x="40" y="9"/>
                    <a:pt x="27" y="4"/>
                  </a:cubicBezTo>
                  <a:cubicBezTo>
                    <a:pt x="15" y="0"/>
                    <a:pt x="0" y="1"/>
                    <a:pt x="0" y="1"/>
                  </a:cubicBezTo>
                  <a:cubicBezTo>
                    <a:pt x="0" y="1"/>
                    <a:pt x="0" y="2"/>
                    <a:pt x="0" y="2"/>
                  </a:cubicBezTo>
                  <a:cubicBezTo>
                    <a:pt x="12" y="10"/>
                    <a:pt x="28" y="14"/>
                    <a:pt x="44" y="19"/>
                  </a:cubicBezTo>
                  <a:close/>
                </a:path>
              </a:pathLst>
            </a:custGeom>
            <a:solidFill>
              <a:srgbClr val="1287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 name="Freeform 15"/>
            <p:cNvSpPr/>
            <p:nvPr/>
          </p:nvSpPr>
          <p:spPr bwMode="auto">
            <a:xfrm>
              <a:off x="1374775" y="5318125"/>
              <a:ext cx="125413" cy="103188"/>
            </a:xfrm>
            <a:custGeom>
              <a:avLst/>
              <a:gdLst>
                <a:gd name="T0" fmla="*/ 0 w 44"/>
                <a:gd name="T1" fmla="*/ 0 h 36"/>
                <a:gd name="T2" fmla="*/ 6 w 44"/>
                <a:gd name="T3" fmla="*/ 12 h 36"/>
                <a:gd name="T4" fmla="*/ 44 w 44"/>
                <a:gd name="T5" fmla="*/ 17 h 36"/>
                <a:gd name="T6" fmla="*/ 0 w 44"/>
                <a:gd name="T7" fmla="*/ 0 h 36"/>
              </a:gdLst>
              <a:ahLst/>
              <a:cxnLst>
                <a:cxn ang="0">
                  <a:pos x="T0" y="T1"/>
                </a:cxn>
                <a:cxn ang="0">
                  <a:pos x="T2" y="T3"/>
                </a:cxn>
                <a:cxn ang="0">
                  <a:pos x="T4" y="T5"/>
                </a:cxn>
                <a:cxn ang="0">
                  <a:pos x="T6" y="T7"/>
                </a:cxn>
              </a:cxnLst>
              <a:rect l="0" t="0" r="r" b="b"/>
              <a:pathLst>
                <a:path w="44" h="36">
                  <a:moveTo>
                    <a:pt x="0" y="0"/>
                  </a:moveTo>
                  <a:cubicBezTo>
                    <a:pt x="0" y="2"/>
                    <a:pt x="2" y="7"/>
                    <a:pt x="6" y="12"/>
                  </a:cubicBezTo>
                  <a:cubicBezTo>
                    <a:pt x="30" y="36"/>
                    <a:pt x="43" y="18"/>
                    <a:pt x="44" y="17"/>
                  </a:cubicBezTo>
                  <a:cubicBezTo>
                    <a:pt x="28" y="12"/>
                    <a:pt x="12" y="8"/>
                    <a:pt x="0" y="0"/>
                  </a:cubicBezTo>
                  <a:close/>
                </a:path>
              </a:pathLst>
            </a:custGeom>
            <a:solidFill>
              <a:srgbClr val="0E77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0" name="Rectangle 16"/>
            <p:cNvSpPr>
              <a:spLocks noChangeArrowheads="1"/>
            </p:cNvSpPr>
            <p:nvPr/>
          </p:nvSpPr>
          <p:spPr bwMode="auto">
            <a:xfrm>
              <a:off x="908050" y="6238875"/>
              <a:ext cx="904875" cy="227013"/>
            </a:xfrm>
            <a:prstGeom prst="rect">
              <a:avLst/>
            </a:prstGeom>
            <a:solidFill>
              <a:srgbClr val="FF1D1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1" name="Rectangle 17"/>
            <p:cNvSpPr>
              <a:spLocks noChangeArrowheads="1"/>
            </p:cNvSpPr>
            <p:nvPr/>
          </p:nvSpPr>
          <p:spPr bwMode="auto">
            <a:xfrm>
              <a:off x="1681163" y="6238875"/>
              <a:ext cx="17463" cy="227013"/>
            </a:xfrm>
            <a:prstGeom prst="rect">
              <a:avLst/>
            </a:prstGeom>
            <a:solidFill>
              <a:srgbClr val="BE1E2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2" name="Rectangle 18"/>
            <p:cNvSpPr>
              <a:spLocks noChangeArrowheads="1"/>
            </p:cNvSpPr>
            <p:nvPr/>
          </p:nvSpPr>
          <p:spPr bwMode="auto">
            <a:xfrm>
              <a:off x="1651000" y="6238875"/>
              <a:ext cx="17463" cy="227013"/>
            </a:xfrm>
            <a:prstGeom prst="rect">
              <a:avLst/>
            </a:prstGeom>
            <a:solidFill>
              <a:srgbClr val="BE1E2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3" name="Rectangle 19"/>
            <p:cNvSpPr>
              <a:spLocks noChangeArrowheads="1"/>
            </p:cNvSpPr>
            <p:nvPr/>
          </p:nvSpPr>
          <p:spPr bwMode="auto">
            <a:xfrm>
              <a:off x="1612900" y="6238875"/>
              <a:ext cx="17463" cy="227013"/>
            </a:xfrm>
            <a:prstGeom prst="rect">
              <a:avLst/>
            </a:prstGeom>
            <a:solidFill>
              <a:srgbClr val="BE1E2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4" name="Rectangle 20"/>
            <p:cNvSpPr>
              <a:spLocks noChangeArrowheads="1"/>
            </p:cNvSpPr>
            <p:nvPr/>
          </p:nvSpPr>
          <p:spPr bwMode="auto">
            <a:xfrm>
              <a:off x="1030288" y="5924550"/>
              <a:ext cx="474663" cy="171450"/>
            </a:xfrm>
            <a:prstGeom prst="rect">
              <a:avLst/>
            </a:prstGeom>
            <a:solidFill>
              <a:srgbClr val="F9EEE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5" name="Rectangle 21"/>
            <p:cNvSpPr>
              <a:spLocks noChangeArrowheads="1"/>
            </p:cNvSpPr>
            <p:nvPr/>
          </p:nvSpPr>
          <p:spPr bwMode="auto">
            <a:xfrm>
              <a:off x="1030288" y="5924550"/>
              <a:ext cx="474663" cy="171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6" name="Rectangle 22"/>
            <p:cNvSpPr>
              <a:spLocks noChangeArrowheads="1"/>
            </p:cNvSpPr>
            <p:nvPr/>
          </p:nvSpPr>
          <p:spPr bwMode="auto">
            <a:xfrm>
              <a:off x="1030288" y="6002338"/>
              <a:ext cx="474663" cy="4763"/>
            </a:xfrm>
            <a:prstGeom prst="rect">
              <a:avLst/>
            </a:prstGeom>
            <a:solidFill>
              <a:srgbClr val="F3DE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7" name="Rectangle 23"/>
            <p:cNvSpPr>
              <a:spLocks noChangeArrowheads="1"/>
            </p:cNvSpPr>
            <p:nvPr/>
          </p:nvSpPr>
          <p:spPr bwMode="auto">
            <a:xfrm>
              <a:off x="1030288" y="6002338"/>
              <a:ext cx="474663" cy="4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8" name="Rectangle 24"/>
            <p:cNvSpPr>
              <a:spLocks noChangeArrowheads="1"/>
            </p:cNvSpPr>
            <p:nvPr/>
          </p:nvSpPr>
          <p:spPr bwMode="auto">
            <a:xfrm>
              <a:off x="1030288" y="6049963"/>
              <a:ext cx="474663" cy="6350"/>
            </a:xfrm>
            <a:prstGeom prst="rect">
              <a:avLst/>
            </a:prstGeom>
            <a:solidFill>
              <a:srgbClr val="F3DE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9" name="Rectangle 25"/>
            <p:cNvSpPr>
              <a:spLocks noChangeArrowheads="1"/>
            </p:cNvSpPr>
            <p:nvPr/>
          </p:nvSpPr>
          <p:spPr bwMode="auto">
            <a:xfrm>
              <a:off x="1030288" y="6049963"/>
              <a:ext cx="474663" cy="6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20" name="Rectangle 26"/>
            <p:cNvSpPr>
              <a:spLocks noChangeArrowheads="1"/>
            </p:cNvSpPr>
            <p:nvPr/>
          </p:nvSpPr>
          <p:spPr bwMode="auto">
            <a:xfrm>
              <a:off x="1030288" y="6034088"/>
              <a:ext cx="474663" cy="1588"/>
            </a:xfrm>
            <a:prstGeom prst="rect">
              <a:avLst/>
            </a:prstGeom>
            <a:solidFill>
              <a:srgbClr val="F3DE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21" name="Rectangle 27"/>
            <p:cNvSpPr>
              <a:spLocks noChangeArrowheads="1"/>
            </p:cNvSpPr>
            <p:nvPr/>
          </p:nvSpPr>
          <p:spPr bwMode="auto">
            <a:xfrm>
              <a:off x="1030288" y="6034088"/>
              <a:ext cx="474663"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22" name="Rectangle 28"/>
            <p:cNvSpPr>
              <a:spLocks noChangeArrowheads="1"/>
            </p:cNvSpPr>
            <p:nvPr/>
          </p:nvSpPr>
          <p:spPr bwMode="auto">
            <a:xfrm>
              <a:off x="1030288" y="5984875"/>
              <a:ext cx="474663" cy="3175"/>
            </a:xfrm>
            <a:prstGeom prst="rect">
              <a:avLst/>
            </a:prstGeom>
            <a:solidFill>
              <a:srgbClr val="F3DE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23" name="Rectangle 29"/>
            <p:cNvSpPr>
              <a:spLocks noChangeArrowheads="1"/>
            </p:cNvSpPr>
            <p:nvPr/>
          </p:nvSpPr>
          <p:spPr bwMode="auto">
            <a:xfrm>
              <a:off x="1030288" y="5984875"/>
              <a:ext cx="474663" cy="3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24" name="Rectangle 30"/>
            <p:cNvSpPr>
              <a:spLocks noChangeArrowheads="1"/>
            </p:cNvSpPr>
            <p:nvPr/>
          </p:nvSpPr>
          <p:spPr bwMode="auto">
            <a:xfrm>
              <a:off x="1030288" y="5937250"/>
              <a:ext cx="474663" cy="1588"/>
            </a:xfrm>
            <a:prstGeom prst="rect">
              <a:avLst/>
            </a:prstGeom>
            <a:solidFill>
              <a:srgbClr val="F3DE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25" name="Rectangle 31"/>
            <p:cNvSpPr>
              <a:spLocks noChangeArrowheads="1"/>
            </p:cNvSpPr>
            <p:nvPr/>
          </p:nvSpPr>
          <p:spPr bwMode="auto">
            <a:xfrm>
              <a:off x="1030288" y="5937250"/>
              <a:ext cx="474663"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26" name="Rectangle 32"/>
            <p:cNvSpPr>
              <a:spLocks noChangeArrowheads="1"/>
            </p:cNvSpPr>
            <p:nvPr/>
          </p:nvSpPr>
          <p:spPr bwMode="auto">
            <a:xfrm>
              <a:off x="1030288" y="6084888"/>
              <a:ext cx="474663" cy="3175"/>
            </a:xfrm>
            <a:prstGeom prst="rect">
              <a:avLst/>
            </a:prstGeom>
            <a:solidFill>
              <a:srgbClr val="F3DE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27" name="Rectangle 33"/>
            <p:cNvSpPr>
              <a:spLocks noChangeArrowheads="1"/>
            </p:cNvSpPr>
            <p:nvPr/>
          </p:nvSpPr>
          <p:spPr bwMode="auto">
            <a:xfrm>
              <a:off x="1030288" y="6084888"/>
              <a:ext cx="474663" cy="3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28" name="Rectangle 34"/>
            <p:cNvSpPr>
              <a:spLocks noChangeArrowheads="1"/>
            </p:cNvSpPr>
            <p:nvPr/>
          </p:nvSpPr>
          <p:spPr bwMode="auto">
            <a:xfrm>
              <a:off x="1030288" y="5951538"/>
              <a:ext cx="474663" cy="1588"/>
            </a:xfrm>
            <a:prstGeom prst="rect">
              <a:avLst/>
            </a:prstGeom>
            <a:solidFill>
              <a:srgbClr val="F3DE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29" name="Rectangle 35"/>
            <p:cNvSpPr>
              <a:spLocks noChangeArrowheads="1"/>
            </p:cNvSpPr>
            <p:nvPr/>
          </p:nvSpPr>
          <p:spPr bwMode="auto">
            <a:xfrm>
              <a:off x="1030288" y="5951538"/>
              <a:ext cx="474663"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30" name="Rectangle 36"/>
            <p:cNvSpPr>
              <a:spLocks noChangeArrowheads="1"/>
            </p:cNvSpPr>
            <p:nvPr/>
          </p:nvSpPr>
          <p:spPr bwMode="auto">
            <a:xfrm>
              <a:off x="879475" y="6118225"/>
              <a:ext cx="1058863" cy="120650"/>
            </a:xfrm>
            <a:prstGeom prst="rect">
              <a:avLst/>
            </a:prstGeom>
            <a:solidFill>
              <a:srgbClr val="14B6E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31" name="Rectangle 37"/>
            <p:cNvSpPr>
              <a:spLocks noChangeArrowheads="1"/>
            </p:cNvSpPr>
            <p:nvPr/>
          </p:nvSpPr>
          <p:spPr bwMode="auto">
            <a:xfrm>
              <a:off x="1835150" y="6118225"/>
              <a:ext cx="28575" cy="1206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32" name="Rectangle 38"/>
            <p:cNvSpPr>
              <a:spLocks noChangeArrowheads="1"/>
            </p:cNvSpPr>
            <p:nvPr/>
          </p:nvSpPr>
          <p:spPr bwMode="auto">
            <a:xfrm>
              <a:off x="1101725" y="5751513"/>
              <a:ext cx="588963" cy="150813"/>
            </a:xfrm>
            <a:prstGeom prst="rect">
              <a:avLst/>
            </a:prstGeom>
            <a:solidFill>
              <a:srgbClr val="2B537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33" name="Rectangle 39"/>
            <p:cNvSpPr>
              <a:spLocks noChangeArrowheads="1"/>
            </p:cNvSpPr>
            <p:nvPr/>
          </p:nvSpPr>
          <p:spPr bwMode="auto">
            <a:xfrm>
              <a:off x="1633538" y="5751513"/>
              <a:ext cx="14288" cy="150813"/>
            </a:xfrm>
            <a:prstGeom prst="rect">
              <a:avLst/>
            </a:prstGeom>
            <a:solidFill>
              <a:srgbClr val="14B6E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34" name="Freeform 40"/>
            <p:cNvSpPr/>
            <p:nvPr/>
          </p:nvSpPr>
          <p:spPr bwMode="auto">
            <a:xfrm>
              <a:off x="1012825" y="5902325"/>
              <a:ext cx="530225" cy="215900"/>
            </a:xfrm>
            <a:custGeom>
              <a:avLst/>
              <a:gdLst>
                <a:gd name="T0" fmla="*/ 186 w 186"/>
                <a:gd name="T1" fmla="*/ 38 h 76"/>
                <a:gd name="T2" fmla="*/ 183 w 186"/>
                <a:gd name="T3" fmla="*/ 0 h 76"/>
                <a:gd name="T4" fmla="*/ 183 w 186"/>
                <a:gd name="T5" fmla="*/ 0 h 76"/>
                <a:gd name="T6" fmla="*/ 182 w 186"/>
                <a:gd name="T7" fmla="*/ 0 h 76"/>
                <a:gd name="T8" fmla="*/ 182 w 186"/>
                <a:gd name="T9" fmla="*/ 0 h 76"/>
                <a:gd name="T10" fmla="*/ 182 w 186"/>
                <a:gd name="T11" fmla="*/ 0 h 76"/>
                <a:gd name="T12" fmla="*/ 0 w 186"/>
                <a:gd name="T13" fmla="*/ 0 h 76"/>
                <a:gd name="T14" fmla="*/ 0 w 186"/>
                <a:gd name="T15" fmla="*/ 8 h 76"/>
                <a:gd name="T16" fmla="*/ 173 w 186"/>
                <a:gd name="T17" fmla="*/ 8 h 76"/>
                <a:gd name="T18" fmla="*/ 173 w 186"/>
                <a:gd name="T19" fmla="*/ 68 h 76"/>
                <a:gd name="T20" fmla="*/ 0 w 186"/>
                <a:gd name="T21" fmla="*/ 68 h 76"/>
                <a:gd name="T22" fmla="*/ 0 w 186"/>
                <a:gd name="T23" fmla="*/ 76 h 76"/>
                <a:gd name="T24" fmla="*/ 183 w 186"/>
                <a:gd name="T25" fmla="*/ 76 h 76"/>
                <a:gd name="T26" fmla="*/ 183 w 186"/>
                <a:gd name="T27" fmla="*/ 76 h 76"/>
                <a:gd name="T28" fmla="*/ 186 w 186"/>
                <a:gd name="T29" fmla="*/ 38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86" h="76">
                  <a:moveTo>
                    <a:pt x="186" y="38"/>
                  </a:moveTo>
                  <a:cubicBezTo>
                    <a:pt x="186" y="19"/>
                    <a:pt x="184" y="3"/>
                    <a:pt x="183" y="0"/>
                  </a:cubicBezTo>
                  <a:cubicBezTo>
                    <a:pt x="183" y="0"/>
                    <a:pt x="183" y="0"/>
                    <a:pt x="183" y="0"/>
                  </a:cubicBezTo>
                  <a:cubicBezTo>
                    <a:pt x="182" y="0"/>
                    <a:pt x="182" y="0"/>
                    <a:pt x="182" y="0"/>
                  </a:cubicBezTo>
                  <a:cubicBezTo>
                    <a:pt x="182" y="0"/>
                    <a:pt x="182" y="0"/>
                    <a:pt x="182" y="0"/>
                  </a:cubicBezTo>
                  <a:cubicBezTo>
                    <a:pt x="182" y="0"/>
                    <a:pt x="182" y="0"/>
                    <a:pt x="182" y="0"/>
                  </a:cubicBezTo>
                  <a:cubicBezTo>
                    <a:pt x="0" y="0"/>
                    <a:pt x="0" y="0"/>
                    <a:pt x="0" y="0"/>
                  </a:cubicBezTo>
                  <a:cubicBezTo>
                    <a:pt x="0" y="8"/>
                    <a:pt x="0" y="8"/>
                    <a:pt x="0" y="8"/>
                  </a:cubicBezTo>
                  <a:cubicBezTo>
                    <a:pt x="173" y="8"/>
                    <a:pt x="173" y="8"/>
                    <a:pt x="173" y="8"/>
                  </a:cubicBezTo>
                  <a:cubicBezTo>
                    <a:pt x="173" y="68"/>
                    <a:pt x="173" y="68"/>
                    <a:pt x="173" y="68"/>
                  </a:cubicBezTo>
                  <a:cubicBezTo>
                    <a:pt x="0" y="68"/>
                    <a:pt x="0" y="68"/>
                    <a:pt x="0" y="68"/>
                  </a:cubicBezTo>
                  <a:cubicBezTo>
                    <a:pt x="0" y="76"/>
                    <a:pt x="0" y="76"/>
                    <a:pt x="0" y="76"/>
                  </a:cubicBezTo>
                  <a:cubicBezTo>
                    <a:pt x="183" y="76"/>
                    <a:pt x="183" y="76"/>
                    <a:pt x="183" y="76"/>
                  </a:cubicBezTo>
                  <a:cubicBezTo>
                    <a:pt x="183" y="76"/>
                    <a:pt x="183" y="76"/>
                    <a:pt x="183" y="76"/>
                  </a:cubicBezTo>
                  <a:cubicBezTo>
                    <a:pt x="184" y="73"/>
                    <a:pt x="186" y="57"/>
                    <a:pt x="186" y="38"/>
                  </a:cubicBezTo>
                  <a:close/>
                </a:path>
              </a:pathLst>
            </a:custGeom>
            <a:solidFill>
              <a:srgbClr val="5D93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5" name="Freeform 41"/>
            <p:cNvSpPr/>
            <p:nvPr/>
          </p:nvSpPr>
          <p:spPr bwMode="auto">
            <a:xfrm>
              <a:off x="1425575" y="6034088"/>
              <a:ext cx="42863" cy="122238"/>
            </a:xfrm>
            <a:custGeom>
              <a:avLst/>
              <a:gdLst>
                <a:gd name="T0" fmla="*/ 0 w 27"/>
                <a:gd name="T1" fmla="*/ 0 h 77"/>
                <a:gd name="T2" fmla="*/ 0 w 27"/>
                <a:gd name="T3" fmla="*/ 77 h 77"/>
                <a:gd name="T4" fmla="*/ 13 w 27"/>
                <a:gd name="T5" fmla="*/ 64 h 77"/>
                <a:gd name="T6" fmla="*/ 27 w 27"/>
                <a:gd name="T7" fmla="*/ 77 h 77"/>
                <a:gd name="T8" fmla="*/ 27 w 27"/>
                <a:gd name="T9" fmla="*/ 0 h 77"/>
                <a:gd name="T10" fmla="*/ 0 w 27"/>
                <a:gd name="T11" fmla="*/ 0 h 77"/>
              </a:gdLst>
              <a:ahLst/>
              <a:cxnLst>
                <a:cxn ang="0">
                  <a:pos x="T0" y="T1"/>
                </a:cxn>
                <a:cxn ang="0">
                  <a:pos x="T2" y="T3"/>
                </a:cxn>
                <a:cxn ang="0">
                  <a:pos x="T4" y="T5"/>
                </a:cxn>
                <a:cxn ang="0">
                  <a:pos x="T6" y="T7"/>
                </a:cxn>
                <a:cxn ang="0">
                  <a:pos x="T8" y="T9"/>
                </a:cxn>
                <a:cxn ang="0">
                  <a:pos x="T10" y="T11"/>
                </a:cxn>
              </a:cxnLst>
              <a:rect l="0" t="0" r="r" b="b"/>
              <a:pathLst>
                <a:path w="27" h="77">
                  <a:moveTo>
                    <a:pt x="0" y="0"/>
                  </a:moveTo>
                  <a:lnTo>
                    <a:pt x="0" y="77"/>
                  </a:lnTo>
                  <a:lnTo>
                    <a:pt x="13" y="64"/>
                  </a:lnTo>
                  <a:lnTo>
                    <a:pt x="27" y="77"/>
                  </a:lnTo>
                  <a:lnTo>
                    <a:pt x="27" y="0"/>
                  </a:lnTo>
                  <a:lnTo>
                    <a:pt x="0" y="0"/>
                  </a:lnTo>
                  <a:close/>
                </a:path>
              </a:pathLst>
            </a:custGeom>
            <a:solidFill>
              <a:srgbClr val="DB22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36" name="文本框 8"/>
          <p:cNvSpPr txBox="1">
            <a:spLocks noChangeArrowheads="1"/>
          </p:cNvSpPr>
          <p:nvPr/>
        </p:nvSpPr>
        <p:spPr bwMode="auto">
          <a:xfrm>
            <a:off x="600297" y="677865"/>
            <a:ext cx="3284947"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sz="6000" dirty="0" err="1">
                <a:latin typeface="汉语拼音" panose="000B0604020202020204" pitchFamily="34" charset="0"/>
                <a:ea typeface="GB Pinyinok-B" panose="02010601030101010101" pitchFamily="2" charset="-122"/>
                <a:cs typeface="汉语拼音" panose="000B0604020202020204" pitchFamily="34" charset="0"/>
              </a:rPr>
              <a:t>kòu</a:t>
            </a:r>
            <a:endParaRPr lang="zh-CN" altLang="en-US" sz="6000" dirty="0">
              <a:latin typeface="汉语拼音" panose="000B0604020202020204" pitchFamily="34" charset="0"/>
              <a:ea typeface="GB Pinyinok-B" panose="02010601030101010101" pitchFamily="2" charset="-122"/>
              <a:cs typeface="汉语拼音" panose="000B0604020202020204" pitchFamily="34" charset="0"/>
            </a:endParaRPr>
          </a:p>
        </p:txBody>
      </p:sp>
      <p:grpSp>
        <p:nvGrpSpPr>
          <p:cNvPr id="37" name="组合 36"/>
          <p:cNvGrpSpPr/>
          <p:nvPr/>
        </p:nvGrpSpPr>
        <p:grpSpPr>
          <a:xfrm>
            <a:off x="1117441" y="1901265"/>
            <a:ext cx="2318547" cy="2326669"/>
            <a:chOff x="5534807" y="1672548"/>
            <a:chExt cx="2318547" cy="2326669"/>
          </a:xfrm>
        </p:grpSpPr>
        <p:sp>
          <p:nvSpPr>
            <p:cNvPr id="38" name="矩形 37"/>
            <p:cNvSpPr>
              <a:spLocks noChangeAspect="1"/>
            </p:cNvSpPr>
            <p:nvPr>
              <p:custDataLst>
                <p:tags r:id="rId1"/>
              </p:custDataLst>
            </p:nvPr>
          </p:nvSpPr>
          <p:spPr>
            <a:xfrm>
              <a:off x="5534807" y="1672548"/>
              <a:ext cx="2304000" cy="2304000"/>
            </a:xfrm>
            <a:prstGeom prst="rect">
              <a:avLst/>
            </a:prstGeom>
            <a:solidFill>
              <a:srgbClr val="FFFFFF"/>
            </a:solidFill>
            <a:ln w="571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9" name="直接连接符 38"/>
            <p:cNvCxnSpPr/>
            <p:nvPr>
              <p:custDataLst>
                <p:tags r:id="rId2"/>
              </p:custDataLst>
            </p:nvPr>
          </p:nvCxnSpPr>
          <p:spPr>
            <a:xfrm>
              <a:off x="5549354" y="2824548"/>
              <a:ext cx="2304000" cy="0"/>
            </a:xfrm>
            <a:prstGeom prst="line">
              <a:avLst/>
            </a:prstGeom>
            <a:ln w="57150">
              <a:solidFill>
                <a:srgbClr val="00B050"/>
              </a:solidFill>
              <a:prstDash val="lgDash"/>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custDataLst>
                <p:tags r:id="rId3"/>
              </p:custDataLst>
            </p:nvPr>
          </p:nvCxnSpPr>
          <p:spPr>
            <a:xfrm rot="5400000">
              <a:off x="5508232" y="2847217"/>
              <a:ext cx="2304000" cy="0"/>
            </a:xfrm>
            <a:prstGeom prst="line">
              <a:avLst/>
            </a:prstGeom>
            <a:ln w="57150">
              <a:solidFill>
                <a:srgbClr val="00B050"/>
              </a:solidFill>
              <a:prstDash val="lgDash"/>
            </a:ln>
          </p:spPr>
          <p:style>
            <a:lnRef idx="1">
              <a:schemeClr val="accent1"/>
            </a:lnRef>
            <a:fillRef idx="0">
              <a:schemeClr val="accent1"/>
            </a:fillRef>
            <a:effectRef idx="0">
              <a:schemeClr val="accent1"/>
            </a:effectRef>
            <a:fontRef idx="minor">
              <a:schemeClr val="tx1"/>
            </a:fontRef>
          </p:style>
        </p:cxnSp>
      </p:grpSp>
      <p:grpSp>
        <p:nvGrpSpPr>
          <p:cNvPr id="43" name="组合 42"/>
          <p:cNvGrpSpPr/>
          <p:nvPr/>
        </p:nvGrpSpPr>
        <p:grpSpPr>
          <a:xfrm>
            <a:off x="1384423" y="2194403"/>
            <a:ext cx="1784583" cy="1740392"/>
            <a:chOff x="2292351" y="1192213"/>
            <a:chExt cx="833438" cy="812800"/>
          </a:xfrm>
        </p:grpSpPr>
        <p:sp>
          <p:nvSpPr>
            <p:cNvPr id="44" name="Freeform 20"/>
            <p:cNvSpPr/>
            <p:nvPr/>
          </p:nvSpPr>
          <p:spPr bwMode="auto">
            <a:xfrm>
              <a:off x="2386013" y="1314451"/>
              <a:ext cx="101600" cy="195263"/>
            </a:xfrm>
            <a:custGeom>
              <a:avLst/>
              <a:gdLst>
                <a:gd name="T0" fmla="*/ 25 w 128"/>
                <a:gd name="T1" fmla="*/ 140 h 245"/>
                <a:gd name="T2" fmla="*/ 33 w 128"/>
                <a:gd name="T3" fmla="*/ 131 h 245"/>
                <a:gd name="T4" fmla="*/ 40 w 128"/>
                <a:gd name="T5" fmla="*/ 117 h 245"/>
                <a:gd name="T6" fmla="*/ 50 w 128"/>
                <a:gd name="T7" fmla="*/ 104 h 245"/>
                <a:gd name="T8" fmla="*/ 58 w 128"/>
                <a:gd name="T9" fmla="*/ 85 h 245"/>
                <a:gd name="T10" fmla="*/ 67 w 128"/>
                <a:gd name="T11" fmla="*/ 66 h 245"/>
                <a:gd name="T12" fmla="*/ 79 w 128"/>
                <a:gd name="T13" fmla="*/ 43 h 245"/>
                <a:gd name="T14" fmla="*/ 90 w 128"/>
                <a:gd name="T15" fmla="*/ 16 h 245"/>
                <a:gd name="T16" fmla="*/ 98 w 128"/>
                <a:gd name="T17" fmla="*/ 0 h 245"/>
                <a:gd name="T18" fmla="*/ 105 w 128"/>
                <a:gd name="T19" fmla="*/ 4 h 245"/>
                <a:gd name="T20" fmla="*/ 111 w 128"/>
                <a:gd name="T21" fmla="*/ 12 h 245"/>
                <a:gd name="T22" fmla="*/ 119 w 128"/>
                <a:gd name="T23" fmla="*/ 22 h 245"/>
                <a:gd name="T24" fmla="*/ 125 w 128"/>
                <a:gd name="T25" fmla="*/ 37 h 245"/>
                <a:gd name="T26" fmla="*/ 126 w 128"/>
                <a:gd name="T27" fmla="*/ 50 h 245"/>
                <a:gd name="T28" fmla="*/ 128 w 128"/>
                <a:gd name="T29" fmla="*/ 64 h 245"/>
                <a:gd name="T30" fmla="*/ 128 w 128"/>
                <a:gd name="T31" fmla="*/ 73 h 245"/>
                <a:gd name="T32" fmla="*/ 125 w 128"/>
                <a:gd name="T33" fmla="*/ 85 h 245"/>
                <a:gd name="T34" fmla="*/ 121 w 128"/>
                <a:gd name="T35" fmla="*/ 96 h 245"/>
                <a:gd name="T36" fmla="*/ 115 w 128"/>
                <a:gd name="T37" fmla="*/ 113 h 245"/>
                <a:gd name="T38" fmla="*/ 109 w 128"/>
                <a:gd name="T39" fmla="*/ 133 h 245"/>
                <a:gd name="T40" fmla="*/ 100 w 128"/>
                <a:gd name="T41" fmla="*/ 155 h 245"/>
                <a:gd name="T42" fmla="*/ 88 w 128"/>
                <a:gd name="T43" fmla="*/ 177 h 245"/>
                <a:gd name="T44" fmla="*/ 79 w 128"/>
                <a:gd name="T45" fmla="*/ 194 h 245"/>
                <a:gd name="T46" fmla="*/ 69 w 128"/>
                <a:gd name="T47" fmla="*/ 209 h 245"/>
                <a:gd name="T48" fmla="*/ 58 w 128"/>
                <a:gd name="T49" fmla="*/ 224 h 245"/>
                <a:gd name="T50" fmla="*/ 44 w 128"/>
                <a:gd name="T51" fmla="*/ 234 h 245"/>
                <a:gd name="T52" fmla="*/ 37 w 128"/>
                <a:gd name="T53" fmla="*/ 242 h 245"/>
                <a:gd name="T54" fmla="*/ 29 w 128"/>
                <a:gd name="T55" fmla="*/ 244 h 245"/>
                <a:gd name="T56" fmla="*/ 23 w 128"/>
                <a:gd name="T57" fmla="*/ 244 h 245"/>
                <a:gd name="T58" fmla="*/ 17 w 128"/>
                <a:gd name="T59" fmla="*/ 240 h 245"/>
                <a:gd name="T60" fmla="*/ 14 w 128"/>
                <a:gd name="T61" fmla="*/ 232 h 245"/>
                <a:gd name="T62" fmla="*/ 10 w 128"/>
                <a:gd name="T63" fmla="*/ 221 h 245"/>
                <a:gd name="T64" fmla="*/ 8 w 128"/>
                <a:gd name="T65" fmla="*/ 203 h 245"/>
                <a:gd name="T66" fmla="*/ 4 w 128"/>
                <a:gd name="T67" fmla="*/ 190 h 245"/>
                <a:gd name="T68" fmla="*/ 2 w 128"/>
                <a:gd name="T69" fmla="*/ 180 h 245"/>
                <a:gd name="T70" fmla="*/ 0 w 128"/>
                <a:gd name="T71" fmla="*/ 173 h 245"/>
                <a:gd name="T72" fmla="*/ 0 w 128"/>
                <a:gd name="T73" fmla="*/ 169 h 245"/>
                <a:gd name="T74" fmla="*/ 4 w 128"/>
                <a:gd name="T75" fmla="*/ 163 h 245"/>
                <a:gd name="T76" fmla="*/ 10 w 128"/>
                <a:gd name="T77" fmla="*/ 157 h 245"/>
                <a:gd name="T78" fmla="*/ 17 w 128"/>
                <a:gd name="T79" fmla="*/ 148 h 245"/>
                <a:gd name="T80" fmla="*/ 23 w 128"/>
                <a:gd name="T81" fmla="*/ 144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28" h="245">
                  <a:moveTo>
                    <a:pt x="23" y="144"/>
                  </a:moveTo>
                  <a:lnTo>
                    <a:pt x="25" y="140"/>
                  </a:lnTo>
                  <a:lnTo>
                    <a:pt x="29" y="134"/>
                  </a:lnTo>
                  <a:lnTo>
                    <a:pt x="33" y="131"/>
                  </a:lnTo>
                  <a:lnTo>
                    <a:pt x="37" y="125"/>
                  </a:lnTo>
                  <a:lnTo>
                    <a:pt x="40" y="117"/>
                  </a:lnTo>
                  <a:lnTo>
                    <a:pt x="44" y="111"/>
                  </a:lnTo>
                  <a:lnTo>
                    <a:pt x="50" y="104"/>
                  </a:lnTo>
                  <a:lnTo>
                    <a:pt x="54" y="94"/>
                  </a:lnTo>
                  <a:lnTo>
                    <a:pt x="58" y="85"/>
                  </a:lnTo>
                  <a:lnTo>
                    <a:pt x="63" y="75"/>
                  </a:lnTo>
                  <a:lnTo>
                    <a:pt x="67" y="66"/>
                  </a:lnTo>
                  <a:lnTo>
                    <a:pt x="73" y="54"/>
                  </a:lnTo>
                  <a:lnTo>
                    <a:pt x="79" y="43"/>
                  </a:lnTo>
                  <a:lnTo>
                    <a:pt x="84" y="29"/>
                  </a:lnTo>
                  <a:lnTo>
                    <a:pt x="90" y="16"/>
                  </a:lnTo>
                  <a:lnTo>
                    <a:pt x="96" y="0"/>
                  </a:lnTo>
                  <a:lnTo>
                    <a:pt x="98" y="0"/>
                  </a:lnTo>
                  <a:lnTo>
                    <a:pt x="102" y="2"/>
                  </a:lnTo>
                  <a:lnTo>
                    <a:pt x="105" y="4"/>
                  </a:lnTo>
                  <a:lnTo>
                    <a:pt x="109" y="8"/>
                  </a:lnTo>
                  <a:lnTo>
                    <a:pt x="111" y="12"/>
                  </a:lnTo>
                  <a:lnTo>
                    <a:pt x="115" y="16"/>
                  </a:lnTo>
                  <a:lnTo>
                    <a:pt x="119" y="22"/>
                  </a:lnTo>
                  <a:lnTo>
                    <a:pt x="123" y="29"/>
                  </a:lnTo>
                  <a:lnTo>
                    <a:pt x="125" y="37"/>
                  </a:lnTo>
                  <a:lnTo>
                    <a:pt x="125" y="44"/>
                  </a:lnTo>
                  <a:lnTo>
                    <a:pt x="126" y="50"/>
                  </a:lnTo>
                  <a:lnTo>
                    <a:pt x="128" y="58"/>
                  </a:lnTo>
                  <a:lnTo>
                    <a:pt x="128" y="64"/>
                  </a:lnTo>
                  <a:lnTo>
                    <a:pt x="128" y="69"/>
                  </a:lnTo>
                  <a:lnTo>
                    <a:pt x="128" y="73"/>
                  </a:lnTo>
                  <a:lnTo>
                    <a:pt x="126" y="79"/>
                  </a:lnTo>
                  <a:lnTo>
                    <a:pt x="125" y="85"/>
                  </a:lnTo>
                  <a:lnTo>
                    <a:pt x="123" y="90"/>
                  </a:lnTo>
                  <a:lnTo>
                    <a:pt x="121" y="96"/>
                  </a:lnTo>
                  <a:lnTo>
                    <a:pt x="119" y="104"/>
                  </a:lnTo>
                  <a:lnTo>
                    <a:pt x="115" y="113"/>
                  </a:lnTo>
                  <a:lnTo>
                    <a:pt x="113" y="121"/>
                  </a:lnTo>
                  <a:lnTo>
                    <a:pt x="109" y="133"/>
                  </a:lnTo>
                  <a:lnTo>
                    <a:pt x="103" y="144"/>
                  </a:lnTo>
                  <a:lnTo>
                    <a:pt x="100" y="155"/>
                  </a:lnTo>
                  <a:lnTo>
                    <a:pt x="94" y="165"/>
                  </a:lnTo>
                  <a:lnTo>
                    <a:pt x="88" y="177"/>
                  </a:lnTo>
                  <a:lnTo>
                    <a:pt x="84" y="186"/>
                  </a:lnTo>
                  <a:lnTo>
                    <a:pt x="79" y="194"/>
                  </a:lnTo>
                  <a:lnTo>
                    <a:pt x="73" y="201"/>
                  </a:lnTo>
                  <a:lnTo>
                    <a:pt x="69" y="209"/>
                  </a:lnTo>
                  <a:lnTo>
                    <a:pt x="63" y="217"/>
                  </a:lnTo>
                  <a:lnTo>
                    <a:pt x="58" y="224"/>
                  </a:lnTo>
                  <a:lnTo>
                    <a:pt x="50" y="228"/>
                  </a:lnTo>
                  <a:lnTo>
                    <a:pt x="44" y="234"/>
                  </a:lnTo>
                  <a:lnTo>
                    <a:pt x="40" y="238"/>
                  </a:lnTo>
                  <a:lnTo>
                    <a:pt x="37" y="242"/>
                  </a:lnTo>
                  <a:lnTo>
                    <a:pt x="33" y="244"/>
                  </a:lnTo>
                  <a:lnTo>
                    <a:pt x="29" y="244"/>
                  </a:lnTo>
                  <a:lnTo>
                    <a:pt x="27" y="245"/>
                  </a:lnTo>
                  <a:lnTo>
                    <a:pt x="23" y="244"/>
                  </a:lnTo>
                  <a:lnTo>
                    <a:pt x="21" y="244"/>
                  </a:lnTo>
                  <a:lnTo>
                    <a:pt x="17" y="240"/>
                  </a:lnTo>
                  <a:lnTo>
                    <a:pt x="15" y="238"/>
                  </a:lnTo>
                  <a:lnTo>
                    <a:pt x="14" y="232"/>
                  </a:lnTo>
                  <a:lnTo>
                    <a:pt x="12" y="226"/>
                  </a:lnTo>
                  <a:lnTo>
                    <a:pt x="10" y="221"/>
                  </a:lnTo>
                  <a:lnTo>
                    <a:pt x="10" y="213"/>
                  </a:lnTo>
                  <a:lnTo>
                    <a:pt x="8" y="203"/>
                  </a:lnTo>
                  <a:lnTo>
                    <a:pt x="6" y="198"/>
                  </a:lnTo>
                  <a:lnTo>
                    <a:pt x="4" y="190"/>
                  </a:lnTo>
                  <a:lnTo>
                    <a:pt x="2" y="184"/>
                  </a:lnTo>
                  <a:lnTo>
                    <a:pt x="2" y="180"/>
                  </a:lnTo>
                  <a:lnTo>
                    <a:pt x="0" y="177"/>
                  </a:lnTo>
                  <a:lnTo>
                    <a:pt x="0" y="173"/>
                  </a:lnTo>
                  <a:lnTo>
                    <a:pt x="0" y="171"/>
                  </a:lnTo>
                  <a:lnTo>
                    <a:pt x="0" y="169"/>
                  </a:lnTo>
                  <a:lnTo>
                    <a:pt x="2" y="167"/>
                  </a:lnTo>
                  <a:lnTo>
                    <a:pt x="4" y="163"/>
                  </a:lnTo>
                  <a:lnTo>
                    <a:pt x="6" y="161"/>
                  </a:lnTo>
                  <a:lnTo>
                    <a:pt x="10" y="157"/>
                  </a:lnTo>
                  <a:lnTo>
                    <a:pt x="14" y="154"/>
                  </a:lnTo>
                  <a:lnTo>
                    <a:pt x="17" y="148"/>
                  </a:lnTo>
                  <a:lnTo>
                    <a:pt x="23" y="144"/>
                  </a:lnTo>
                  <a:lnTo>
                    <a:pt x="23" y="144"/>
                  </a:lnTo>
                </a:path>
              </a:pathLst>
            </a:custGeom>
            <a:solidFill>
              <a:schemeClr val="tx1"/>
            </a:solidFill>
            <a:ln w="9525">
              <a:solidFill>
                <a:schemeClr val="tx1"/>
              </a:solidFill>
              <a:prstDash val="solid"/>
              <a:round/>
            </a:ln>
          </p:spPr>
          <p:txBody>
            <a:bodyPr vert="horz" wrap="square" lIns="91440" tIns="45720" rIns="91440" bIns="45720" numCol="1" anchor="t" anchorCtr="0" compatLnSpc="1"/>
            <a:lstStyle/>
            <a:p>
              <a:endParaRPr lang="zh-CN" altLang="en-US"/>
            </a:p>
          </p:txBody>
        </p:sp>
        <p:sp>
          <p:nvSpPr>
            <p:cNvPr id="45" name="Freeform 21"/>
            <p:cNvSpPr/>
            <p:nvPr/>
          </p:nvSpPr>
          <p:spPr bwMode="auto">
            <a:xfrm>
              <a:off x="2462213" y="1285876"/>
              <a:ext cx="565150" cy="131763"/>
            </a:xfrm>
            <a:custGeom>
              <a:avLst/>
              <a:gdLst>
                <a:gd name="T0" fmla="*/ 708 w 711"/>
                <a:gd name="T1" fmla="*/ 96 h 167"/>
                <a:gd name="T2" fmla="*/ 694 w 711"/>
                <a:gd name="T3" fmla="*/ 102 h 167"/>
                <a:gd name="T4" fmla="*/ 666 w 711"/>
                <a:gd name="T5" fmla="*/ 105 h 167"/>
                <a:gd name="T6" fmla="*/ 631 w 711"/>
                <a:gd name="T7" fmla="*/ 113 h 167"/>
                <a:gd name="T8" fmla="*/ 601 w 711"/>
                <a:gd name="T9" fmla="*/ 126 h 167"/>
                <a:gd name="T10" fmla="*/ 570 w 711"/>
                <a:gd name="T11" fmla="*/ 146 h 167"/>
                <a:gd name="T12" fmla="*/ 545 w 711"/>
                <a:gd name="T13" fmla="*/ 163 h 167"/>
                <a:gd name="T14" fmla="*/ 532 w 711"/>
                <a:gd name="T15" fmla="*/ 167 h 167"/>
                <a:gd name="T16" fmla="*/ 528 w 711"/>
                <a:gd name="T17" fmla="*/ 163 h 167"/>
                <a:gd name="T18" fmla="*/ 528 w 711"/>
                <a:gd name="T19" fmla="*/ 149 h 167"/>
                <a:gd name="T20" fmla="*/ 539 w 711"/>
                <a:gd name="T21" fmla="*/ 119 h 167"/>
                <a:gd name="T22" fmla="*/ 549 w 711"/>
                <a:gd name="T23" fmla="*/ 92 h 167"/>
                <a:gd name="T24" fmla="*/ 555 w 711"/>
                <a:gd name="T25" fmla="*/ 75 h 167"/>
                <a:gd name="T26" fmla="*/ 551 w 711"/>
                <a:gd name="T27" fmla="*/ 69 h 167"/>
                <a:gd name="T28" fmla="*/ 535 w 711"/>
                <a:gd name="T29" fmla="*/ 69 h 167"/>
                <a:gd name="T30" fmla="*/ 509 w 711"/>
                <a:gd name="T31" fmla="*/ 71 h 167"/>
                <a:gd name="T32" fmla="*/ 467 w 711"/>
                <a:gd name="T33" fmla="*/ 77 h 167"/>
                <a:gd name="T34" fmla="*/ 411 w 711"/>
                <a:gd name="T35" fmla="*/ 84 h 167"/>
                <a:gd name="T36" fmla="*/ 344 w 711"/>
                <a:gd name="T37" fmla="*/ 96 h 167"/>
                <a:gd name="T38" fmla="*/ 203 w 711"/>
                <a:gd name="T39" fmla="*/ 117 h 167"/>
                <a:gd name="T40" fmla="*/ 95 w 711"/>
                <a:gd name="T41" fmla="*/ 126 h 167"/>
                <a:gd name="T42" fmla="*/ 36 w 711"/>
                <a:gd name="T43" fmla="*/ 128 h 167"/>
                <a:gd name="T44" fmla="*/ 0 w 711"/>
                <a:gd name="T45" fmla="*/ 96 h 167"/>
                <a:gd name="T46" fmla="*/ 25 w 711"/>
                <a:gd name="T47" fmla="*/ 96 h 167"/>
                <a:gd name="T48" fmla="*/ 59 w 711"/>
                <a:gd name="T49" fmla="*/ 94 h 167"/>
                <a:gd name="T50" fmla="*/ 99 w 711"/>
                <a:gd name="T51" fmla="*/ 88 h 167"/>
                <a:gd name="T52" fmla="*/ 147 w 711"/>
                <a:gd name="T53" fmla="*/ 82 h 167"/>
                <a:gd name="T54" fmla="*/ 201 w 711"/>
                <a:gd name="T55" fmla="*/ 77 h 167"/>
                <a:gd name="T56" fmla="*/ 260 w 711"/>
                <a:gd name="T57" fmla="*/ 69 h 167"/>
                <a:gd name="T58" fmla="*/ 315 w 711"/>
                <a:gd name="T59" fmla="*/ 61 h 167"/>
                <a:gd name="T60" fmla="*/ 363 w 711"/>
                <a:gd name="T61" fmla="*/ 54 h 167"/>
                <a:gd name="T62" fmla="*/ 405 w 711"/>
                <a:gd name="T63" fmla="*/ 46 h 167"/>
                <a:gd name="T64" fmla="*/ 442 w 711"/>
                <a:gd name="T65" fmla="*/ 40 h 167"/>
                <a:gd name="T66" fmla="*/ 480 w 711"/>
                <a:gd name="T67" fmla="*/ 33 h 167"/>
                <a:gd name="T68" fmla="*/ 522 w 711"/>
                <a:gd name="T69" fmla="*/ 23 h 167"/>
                <a:gd name="T70" fmla="*/ 551 w 711"/>
                <a:gd name="T71" fmla="*/ 14 h 167"/>
                <a:gd name="T72" fmla="*/ 574 w 711"/>
                <a:gd name="T73" fmla="*/ 4 h 167"/>
                <a:gd name="T74" fmla="*/ 593 w 711"/>
                <a:gd name="T75" fmla="*/ 0 h 167"/>
                <a:gd name="T76" fmla="*/ 612 w 711"/>
                <a:gd name="T77" fmla="*/ 10 h 167"/>
                <a:gd name="T78" fmla="*/ 643 w 711"/>
                <a:gd name="T79" fmla="*/ 29 h 167"/>
                <a:gd name="T80" fmla="*/ 679 w 711"/>
                <a:gd name="T81" fmla="*/ 56 h 167"/>
                <a:gd name="T82" fmla="*/ 704 w 711"/>
                <a:gd name="T83" fmla="*/ 79 h 167"/>
                <a:gd name="T84" fmla="*/ 711 w 711"/>
                <a:gd name="T85" fmla="*/ 92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11" h="167">
                  <a:moveTo>
                    <a:pt x="711" y="92"/>
                  </a:moveTo>
                  <a:lnTo>
                    <a:pt x="710" y="94"/>
                  </a:lnTo>
                  <a:lnTo>
                    <a:pt x="708" y="96"/>
                  </a:lnTo>
                  <a:lnTo>
                    <a:pt x="704" y="98"/>
                  </a:lnTo>
                  <a:lnTo>
                    <a:pt x="700" y="100"/>
                  </a:lnTo>
                  <a:lnTo>
                    <a:pt x="694" y="102"/>
                  </a:lnTo>
                  <a:lnTo>
                    <a:pt x="687" y="102"/>
                  </a:lnTo>
                  <a:lnTo>
                    <a:pt x="677" y="103"/>
                  </a:lnTo>
                  <a:lnTo>
                    <a:pt x="666" y="105"/>
                  </a:lnTo>
                  <a:lnTo>
                    <a:pt x="654" y="107"/>
                  </a:lnTo>
                  <a:lnTo>
                    <a:pt x="643" y="111"/>
                  </a:lnTo>
                  <a:lnTo>
                    <a:pt x="631" y="113"/>
                  </a:lnTo>
                  <a:lnTo>
                    <a:pt x="620" y="117"/>
                  </a:lnTo>
                  <a:lnTo>
                    <a:pt x="610" y="121"/>
                  </a:lnTo>
                  <a:lnTo>
                    <a:pt x="601" y="126"/>
                  </a:lnTo>
                  <a:lnTo>
                    <a:pt x="589" y="132"/>
                  </a:lnTo>
                  <a:lnTo>
                    <a:pt x="579" y="138"/>
                  </a:lnTo>
                  <a:lnTo>
                    <a:pt x="570" y="146"/>
                  </a:lnTo>
                  <a:lnTo>
                    <a:pt x="560" y="153"/>
                  </a:lnTo>
                  <a:lnTo>
                    <a:pt x="553" y="159"/>
                  </a:lnTo>
                  <a:lnTo>
                    <a:pt x="545" y="163"/>
                  </a:lnTo>
                  <a:lnTo>
                    <a:pt x="539" y="165"/>
                  </a:lnTo>
                  <a:lnTo>
                    <a:pt x="535" y="167"/>
                  </a:lnTo>
                  <a:lnTo>
                    <a:pt x="532" y="167"/>
                  </a:lnTo>
                  <a:lnTo>
                    <a:pt x="530" y="167"/>
                  </a:lnTo>
                  <a:lnTo>
                    <a:pt x="528" y="165"/>
                  </a:lnTo>
                  <a:lnTo>
                    <a:pt x="528" y="163"/>
                  </a:lnTo>
                  <a:lnTo>
                    <a:pt x="526" y="159"/>
                  </a:lnTo>
                  <a:lnTo>
                    <a:pt x="528" y="155"/>
                  </a:lnTo>
                  <a:lnTo>
                    <a:pt x="528" y="149"/>
                  </a:lnTo>
                  <a:lnTo>
                    <a:pt x="530" y="140"/>
                  </a:lnTo>
                  <a:lnTo>
                    <a:pt x="534" y="130"/>
                  </a:lnTo>
                  <a:lnTo>
                    <a:pt x="539" y="119"/>
                  </a:lnTo>
                  <a:lnTo>
                    <a:pt x="543" y="109"/>
                  </a:lnTo>
                  <a:lnTo>
                    <a:pt x="547" y="102"/>
                  </a:lnTo>
                  <a:lnTo>
                    <a:pt x="549" y="92"/>
                  </a:lnTo>
                  <a:lnTo>
                    <a:pt x="553" y="86"/>
                  </a:lnTo>
                  <a:lnTo>
                    <a:pt x="553" y="80"/>
                  </a:lnTo>
                  <a:lnTo>
                    <a:pt x="555" y="75"/>
                  </a:lnTo>
                  <a:lnTo>
                    <a:pt x="553" y="71"/>
                  </a:lnTo>
                  <a:lnTo>
                    <a:pt x="553" y="69"/>
                  </a:lnTo>
                  <a:lnTo>
                    <a:pt x="551" y="69"/>
                  </a:lnTo>
                  <a:lnTo>
                    <a:pt x="547" y="69"/>
                  </a:lnTo>
                  <a:lnTo>
                    <a:pt x="543" y="67"/>
                  </a:lnTo>
                  <a:lnTo>
                    <a:pt x="535" y="69"/>
                  </a:lnTo>
                  <a:lnTo>
                    <a:pt x="528" y="69"/>
                  </a:lnTo>
                  <a:lnTo>
                    <a:pt x="518" y="69"/>
                  </a:lnTo>
                  <a:lnTo>
                    <a:pt x="509" y="71"/>
                  </a:lnTo>
                  <a:lnTo>
                    <a:pt x="495" y="73"/>
                  </a:lnTo>
                  <a:lnTo>
                    <a:pt x="482" y="75"/>
                  </a:lnTo>
                  <a:lnTo>
                    <a:pt x="467" y="77"/>
                  </a:lnTo>
                  <a:lnTo>
                    <a:pt x="449" y="79"/>
                  </a:lnTo>
                  <a:lnTo>
                    <a:pt x="430" y="82"/>
                  </a:lnTo>
                  <a:lnTo>
                    <a:pt x="411" y="84"/>
                  </a:lnTo>
                  <a:lnTo>
                    <a:pt x="390" y="88"/>
                  </a:lnTo>
                  <a:lnTo>
                    <a:pt x="367" y="92"/>
                  </a:lnTo>
                  <a:lnTo>
                    <a:pt x="344" y="96"/>
                  </a:lnTo>
                  <a:lnTo>
                    <a:pt x="294" y="105"/>
                  </a:lnTo>
                  <a:lnTo>
                    <a:pt x="249" y="111"/>
                  </a:lnTo>
                  <a:lnTo>
                    <a:pt x="203" y="117"/>
                  </a:lnTo>
                  <a:lnTo>
                    <a:pt x="157" y="121"/>
                  </a:lnTo>
                  <a:lnTo>
                    <a:pt x="115" y="125"/>
                  </a:lnTo>
                  <a:lnTo>
                    <a:pt x="95" y="126"/>
                  </a:lnTo>
                  <a:lnTo>
                    <a:pt x="74" y="126"/>
                  </a:lnTo>
                  <a:lnTo>
                    <a:pt x="55" y="128"/>
                  </a:lnTo>
                  <a:lnTo>
                    <a:pt x="36" y="128"/>
                  </a:lnTo>
                  <a:lnTo>
                    <a:pt x="17" y="128"/>
                  </a:lnTo>
                  <a:lnTo>
                    <a:pt x="0" y="128"/>
                  </a:lnTo>
                  <a:lnTo>
                    <a:pt x="0" y="96"/>
                  </a:lnTo>
                  <a:lnTo>
                    <a:pt x="7" y="96"/>
                  </a:lnTo>
                  <a:lnTo>
                    <a:pt x="15" y="96"/>
                  </a:lnTo>
                  <a:lnTo>
                    <a:pt x="25" y="96"/>
                  </a:lnTo>
                  <a:lnTo>
                    <a:pt x="36" y="96"/>
                  </a:lnTo>
                  <a:lnTo>
                    <a:pt x="46" y="94"/>
                  </a:lnTo>
                  <a:lnTo>
                    <a:pt x="59" y="94"/>
                  </a:lnTo>
                  <a:lnTo>
                    <a:pt x="71" y="92"/>
                  </a:lnTo>
                  <a:lnTo>
                    <a:pt x="84" y="90"/>
                  </a:lnTo>
                  <a:lnTo>
                    <a:pt x="99" y="88"/>
                  </a:lnTo>
                  <a:lnTo>
                    <a:pt x="115" y="88"/>
                  </a:lnTo>
                  <a:lnTo>
                    <a:pt x="130" y="86"/>
                  </a:lnTo>
                  <a:lnTo>
                    <a:pt x="147" y="82"/>
                  </a:lnTo>
                  <a:lnTo>
                    <a:pt x="164" y="80"/>
                  </a:lnTo>
                  <a:lnTo>
                    <a:pt x="182" y="79"/>
                  </a:lnTo>
                  <a:lnTo>
                    <a:pt x="201" y="77"/>
                  </a:lnTo>
                  <a:lnTo>
                    <a:pt x="222" y="73"/>
                  </a:lnTo>
                  <a:lnTo>
                    <a:pt x="241" y="71"/>
                  </a:lnTo>
                  <a:lnTo>
                    <a:pt x="260" y="69"/>
                  </a:lnTo>
                  <a:lnTo>
                    <a:pt x="279" y="65"/>
                  </a:lnTo>
                  <a:lnTo>
                    <a:pt x="298" y="63"/>
                  </a:lnTo>
                  <a:lnTo>
                    <a:pt x="315" y="61"/>
                  </a:lnTo>
                  <a:lnTo>
                    <a:pt x="331" y="58"/>
                  </a:lnTo>
                  <a:lnTo>
                    <a:pt x="348" y="56"/>
                  </a:lnTo>
                  <a:lnTo>
                    <a:pt x="363" y="54"/>
                  </a:lnTo>
                  <a:lnTo>
                    <a:pt x="379" y="52"/>
                  </a:lnTo>
                  <a:lnTo>
                    <a:pt x="392" y="50"/>
                  </a:lnTo>
                  <a:lnTo>
                    <a:pt x="405" y="46"/>
                  </a:lnTo>
                  <a:lnTo>
                    <a:pt x="419" y="44"/>
                  </a:lnTo>
                  <a:lnTo>
                    <a:pt x="430" y="42"/>
                  </a:lnTo>
                  <a:lnTo>
                    <a:pt x="442" y="40"/>
                  </a:lnTo>
                  <a:lnTo>
                    <a:pt x="451" y="38"/>
                  </a:lnTo>
                  <a:lnTo>
                    <a:pt x="461" y="36"/>
                  </a:lnTo>
                  <a:lnTo>
                    <a:pt x="480" y="33"/>
                  </a:lnTo>
                  <a:lnTo>
                    <a:pt x="495" y="31"/>
                  </a:lnTo>
                  <a:lnTo>
                    <a:pt x="511" y="27"/>
                  </a:lnTo>
                  <a:lnTo>
                    <a:pt x="522" y="23"/>
                  </a:lnTo>
                  <a:lnTo>
                    <a:pt x="534" y="19"/>
                  </a:lnTo>
                  <a:lnTo>
                    <a:pt x="543" y="15"/>
                  </a:lnTo>
                  <a:lnTo>
                    <a:pt x="551" y="14"/>
                  </a:lnTo>
                  <a:lnTo>
                    <a:pt x="557" y="10"/>
                  </a:lnTo>
                  <a:lnTo>
                    <a:pt x="566" y="6"/>
                  </a:lnTo>
                  <a:lnTo>
                    <a:pt x="574" y="4"/>
                  </a:lnTo>
                  <a:lnTo>
                    <a:pt x="581" y="0"/>
                  </a:lnTo>
                  <a:lnTo>
                    <a:pt x="589" y="0"/>
                  </a:lnTo>
                  <a:lnTo>
                    <a:pt x="593" y="0"/>
                  </a:lnTo>
                  <a:lnTo>
                    <a:pt x="597" y="2"/>
                  </a:lnTo>
                  <a:lnTo>
                    <a:pt x="604" y="6"/>
                  </a:lnTo>
                  <a:lnTo>
                    <a:pt x="612" y="10"/>
                  </a:lnTo>
                  <a:lnTo>
                    <a:pt x="622" y="15"/>
                  </a:lnTo>
                  <a:lnTo>
                    <a:pt x="631" y="21"/>
                  </a:lnTo>
                  <a:lnTo>
                    <a:pt x="643" y="29"/>
                  </a:lnTo>
                  <a:lnTo>
                    <a:pt x="656" y="36"/>
                  </a:lnTo>
                  <a:lnTo>
                    <a:pt x="669" y="46"/>
                  </a:lnTo>
                  <a:lnTo>
                    <a:pt x="679" y="56"/>
                  </a:lnTo>
                  <a:lnTo>
                    <a:pt x="689" y="65"/>
                  </a:lnTo>
                  <a:lnTo>
                    <a:pt x="696" y="71"/>
                  </a:lnTo>
                  <a:lnTo>
                    <a:pt x="704" y="79"/>
                  </a:lnTo>
                  <a:lnTo>
                    <a:pt x="708" y="84"/>
                  </a:lnTo>
                  <a:lnTo>
                    <a:pt x="710" y="88"/>
                  </a:lnTo>
                  <a:lnTo>
                    <a:pt x="711" y="92"/>
                  </a:lnTo>
                  <a:lnTo>
                    <a:pt x="711" y="92"/>
                  </a:lnTo>
                </a:path>
              </a:pathLst>
            </a:custGeom>
            <a:solidFill>
              <a:schemeClr val="tx1"/>
            </a:solidFill>
            <a:ln w="9525">
              <a:solidFill>
                <a:schemeClr val="tx1"/>
              </a:solidFill>
              <a:prstDash val="solid"/>
              <a:round/>
            </a:ln>
          </p:spPr>
          <p:txBody>
            <a:bodyPr vert="horz" wrap="square" lIns="91440" tIns="45720" rIns="91440" bIns="45720" numCol="1" anchor="t" anchorCtr="0" compatLnSpc="1"/>
            <a:lstStyle/>
            <a:p>
              <a:endParaRPr lang="zh-CN" altLang="en-US"/>
            </a:p>
          </p:txBody>
        </p:sp>
        <p:sp>
          <p:nvSpPr>
            <p:cNvPr id="46" name="Freeform 22"/>
            <p:cNvSpPr/>
            <p:nvPr/>
          </p:nvSpPr>
          <p:spPr bwMode="auto">
            <a:xfrm>
              <a:off x="2459038" y="1490663"/>
              <a:ext cx="201613" cy="76200"/>
            </a:xfrm>
            <a:custGeom>
              <a:avLst/>
              <a:gdLst>
                <a:gd name="T0" fmla="*/ 115 w 254"/>
                <a:gd name="T1" fmla="*/ 27 h 96"/>
                <a:gd name="T2" fmla="*/ 136 w 254"/>
                <a:gd name="T3" fmla="*/ 20 h 96"/>
                <a:gd name="T4" fmla="*/ 155 w 254"/>
                <a:gd name="T5" fmla="*/ 14 h 96"/>
                <a:gd name="T6" fmla="*/ 170 w 254"/>
                <a:gd name="T7" fmla="*/ 8 h 96"/>
                <a:gd name="T8" fmla="*/ 186 w 254"/>
                <a:gd name="T9" fmla="*/ 4 h 96"/>
                <a:gd name="T10" fmla="*/ 197 w 254"/>
                <a:gd name="T11" fmla="*/ 2 h 96"/>
                <a:gd name="T12" fmla="*/ 207 w 254"/>
                <a:gd name="T13" fmla="*/ 0 h 96"/>
                <a:gd name="T14" fmla="*/ 212 w 254"/>
                <a:gd name="T15" fmla="*/ 0 h 96"/>
                <a:gd name="T16" fmla="*/ 226 w 254"/>
                <a:gd name="T17" fmla="*/ 0 h 96"/>
                <a:gd name="T18" fmla="*/ 241 w 254"/>
                <a:gd name="T19" fmla="*/ 6 h 96"/>
                <a:gd name="T20" fmla="*/ 251 w 254"/>
                <a:gd name="T21" fmla="*/ 12 h 96"/>
                <a:gd name="T22" fmla="*/ 254 w 254"/>
                <a:gd name="T23" fmla="*/ 20 h 96"/>
                <a:gd name="T24" fmla="*/ 253 w 254"/>
                <a:gd name="T25" fmla="*/ 27 h 96"/>
                <a:gd name="T26" fmla="*/ 247 w 254"/>
                <a:gd name="T27" fmla="*/ 37 h 96"/>
                <a:gd name="T28" fmla="*/ 237 w 254"/>
                <a:gd name="T29" fmla="*/ 46 h 96"/>
                <a:gd name="T30" fmla="*/ 222 w 254"/>
                <a:gd name="T31" fmla="*/ 54 h 96"/>
                <a:gd name="T32" fmla="*/ 199 w 254"/>
                <a:gd name="T33" fmla="*/ 64 h 96"/>
                <a:gd name="T34" fmla="*/ 178 w 254"/>
                <a:gd name="T35" fmla="*/ 69 h 96"/>
                <a:gd name="T36" fmla="*/ 163 w 254"/>
                <a:gd name="T37" fmla="*/ 75 h 96"/>
                <a:gd name="T38" fmla="*/ 134 w 254"/>
                <a:gd name="T39" fmla="*/ 83 h 96"/>
                <a:gd name="T40" fmla="*/ 103 w 254"/>
                <a:gd name="T41" fmla="*/ 90 h 96"/>
                <a:gd name="T42" fmla="*/ 78 w 254"/>
                <a:gd name="T43" fmla="*/ 94 h 96"/>
                <a:gd name="T44" fmla="*/ 57 w 254"/>
                <a:gd name="T45" fmla="*/ 96 h 96"/>
                <a:gd name="T46" fmla="*/ 40 w 254"/>
                <a:gd name="T47" fmla="*/ 96 h 96"/>
                <a:gd name="T48" fmla="*/ 27 w 254"/>
                <a:gd name="T49" fmla="*/ 94 h 96"/>
                <a:gd name="T50" fmla="*/ 17 w 254"/>
                <a:gd name="T51" fmla="*/ 90 h 96"/>
                <a:gd name="T52" fmla="*/ 10 w 254"/>
                <a:gd name="T53" fmla="*/ 85 h 96"/>
                <a:gd name="T54" fmla="*/ 4 w 254"/>
                <a:gd name="T55" fmla="*/ 79 h 96"/>
                <a:gd name="T56" fmla="*/ 0 w 254"/>
                <a:gd name="T57" fmla="*/ 73 h 96"/>
                <a:gd name="T58" fmla="*/ 0 w 254"/>
                <a:gd name="T59" fmla="*/ 69 h 96"/>
                <a:gd name="T60" fmla="*/ 2 w 254"/>
                <a:gd name="T61" fmla="*/ 66 h 96"/>
                <a:gd name="T62" fmla="*/ 4 w 254"/>
                <a:gd name="T63" fmla="*/ 64 h 96"/>
                <a:gd name="T64" fmla="*/ 10 w 254"/>
                <a:gd name="T65" fmla="*/ 64 h 96"/>
                <a:gd name="T66" fmla="*/ 15 w 254"/>
                <a:gd name="T67" fmla="*/ 62 h 96"/>
                <a:gd name="T68" fmla="*/ 27 w 254"/>
                <a:gd name="T69" fmla="*/ 58 h 96"/>
                <a:gd name="T70" fmla="*/ 38 w 254"/>
                <a:gd name="T71" fmla="*/ 54 h 96"/>
                <a:gd name="T72" fmla="*/ 54 w 254"/>
                <a:gd name="T73" fmla="*/ 50 h 96"/>
                <a:gd name="T74" fmla="*/ 73 w 254"/>
                <a:gd name="T75" fmla="*/ 43 h 96"/>
                <a:gd name="T76" fmla="*/ 92 w 254"/>
                <a:gd name="T77" fmla="*/ 37 h 96"/>
                <a:gd name="T78" fmla="*/ 103 w 254"/>
                <a:gd name="T79" fmla="*/ 31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4" h="96">
                  <a:moveTo>
                    <a:pt x="103" y="31"/>
                  </a:moveTo>
                  <a:lnTo>
                    <a:pt x="115" y="27"/>
                  </a:lnTo>
                  <a:lnTo>
                    <a:pt x="124" y="23"/>
                  </a:lnTo>
                  <a:lnTo>
                    <a:pt x="136" y="20"/>
                  </a:lnTo>
                  <a:lnTo>
                    <a:pt x="145" y="18"/>
                  </a:lnTo>
                  <a:lnTo>
                    <a:pt x="155" y="14"/>
                  </a:lnTo>
                  <a:lnTo>
                    <a:pt x="163" y="12"/>
                  </a:lnTo>
                  <a:lnTo>
                    <a:pt x="170" y="8"/>
                  </a:lnTo>
                  <a:lnTo>
                    <a:pt x="178" y="6"/>
                  </a:lnTo>
                  <a:lnTo>
                    <a:pt x="186" y="4"/>
                  </a:lnTo>
                  <a:lnTo>
                    <a:pt x="191" y="4"/>
                  </a:lnTo>
                  <a:lnTo>
                    <a:pt x="197" y="2"/>
                  </a:lnTo>
                  <a:lnTo>
                    <a:pt x="201" y="0"/>
                  </a:lnTo>
                  <a:lnTo>
                    <a:pt x="207" y="0"/>
                  </a:lnTo>
                  <a:lnTo>
                    <a:pt x="210" y="0"/>
                  </a:lnTo>
                  <a:lnTo>
                    <a:pt x="212" y="0"/>
                  </a:lnTo>
                  <a:lnTo>
                    <a:pt x="216" y="0"/>
                  </a:lnTo>
                  <a:lnTo>
                    <a:pt x="226" y="0"/>
                  </a:lnTo>
                  <a:lnTo>
                    <a:pt x="233" y="2"/>
                  </a:lnTo>
                  <a:lnTo>
                    <a:pt x="241" y="6"/>
                  </a:lnTo>
                  <a:lnTo>
                    <a:pt x="249" y="8"/>
                  </a:lnTo>
                  <a:lnTo>
                    <a:pt x="251" y="12"/>
                  </a:lnTo>
                  <a:lnTo>
                    <a:pt x="253" y="16"/>
                  </a:lnTo>
                  <a:lnTo>
                    <a:pt x="254" y="20"/>
                  </a:lnTo>
                  <a:lnTo>
                    <a:pt x="254" y="23"/>
                  </a:lnTo>
                  <a:lnTo>
                    <a:pt x="253" y="27"/>
                  </a:lnTo>
                  <a:lnTo>
                    <a:pt x="251" y="31"/>
                  </a:lnTo>
                  <a:lnTo>
                    <a:pt x="247" y="37"/>
                  </a:lnTo>
                  <a:lnTo>
                    <a:pt x="243" y="41"/>
                  </a:lnTo>
                  <a:lnTo>
                    <a:pt x="237" y="46"/>
                  </a:lnTo>
                  <a:lnTo>
                    <a:pt x="230" y="50"/>
                  </a:lnTo>
                  <a:lnTo>
                    <a:pt x="222" y="54"/>
                  </a:lnTo>
                  <a:lnTo>
                    <a:pt x="212" y="60"/>
                  </a:lnTo>
                  <a:lnTo>
                    <a:pt x="199" y="64"/>
                  </a:lnTo>
                  <a:lnTo>
                    <a:pt x="186" y="67"/>
                  </a:lnTo>
                  <a:lnTo>
                    <a:pt x="178" y="69"/>
                  </a:lnTo>
                  <a:lnTo>
                    <a:pt x="170" y="73"/>
                  </a:lnTo>
                  <a:lnTo>
                    <a:pt x="163" y="75"/>
                  </a:lnTo>
                  <a:lnTo>
                    <a:pt x="153" y="77"/>
                  </a:lnTo>
                  <a:lnTo>
                    <a:pt x="134" y="83"/>
                  </a:lnTo>
                  <a:lnTo>
                    <a:pt x="119" y="87"/>
                  </a:lnTo>
                  <a:lnTo>
                    <a:pt x="103" y="90"/>
                  </a:lnTo>
                  <a:lnTo>
                    <a:pt x="90" y="92"/>
                  </a:lnTo>
                  <a:lnTo>
                    <a:pt x="78" y="94"/>
                  </a:lnTo>
                  <a:lnTo>
                    <a:pt x="67" y="94"/>
                  </a:lnTo>
                  <a:lnTo>
                    <a:pt x="57" y="96"/>
                  </a:lnTo>
                  <a:lnTo>
                    <a:pt x="48" y="96"/>
                  </a:lnTo>
                  <a:lnTo>
                    <a:pt x="40" y="96"/>
                  </a:lnTo>
                  <a:lnTo>
                    <a:pt x="33" y="94"/>
                  </a:lnTo>
                  <a:lnTo>
                    <a:pt x="27" y="94"/>
                  </a:lnTo>
                  <a:lnTo>
                    <a:pt x="21" y="92"/>
                  </a:lnTo>
                  <a:lnTo>
                    <a:pt x="17" y="90"/>
                  </a:lnTo>
                  <a:lnTo>
                    <a:pt x="13" y="88"/>
                  </a:lnTo>
                  <a:lnTo>
                    <a:pt x="10" y="85"/>
                  </a:lnTo>
                  <a:lnTo>
                    <a:pt x="8" y="83"/>
                  </a:lnTo>
                  <a:lnTo>
                    <a:pt x="4" y="79"/>
                  </a:lnTo>
                  <a:lnTo>
                    <a:pt x="2" y="77"/>
                  </a:lnTo>
                  <a:lnTo>
                    <a:pt x="0" y="73"/>
                  </a:lnTo>
                  <a:lnTo>
                    <a:pt x="0" y="71"/>
                  </a:lnTo>
                  <a:lnTo>
                    <a:pt x="0" y="69"/>
                  </a:lnTo>
                  <a:lnTo>
                    <a:pt x="0" y="67"/>
                  </a:lnTo>
                  <a:lnTo>
                    <a:pt x="2" y="66"/>
                  </a:lnTo>
                  <a:lnTo>
                    <a:pt x="4" y="64"/>
                  </a:lnTo>
                  <a:lnTo>
                    <a:pt x="4" y="64"/>
                  </a:lnTo>
                  <a:lnTo>
                    <a:pt x="6" y="64"/>
                  </a:lnTo>
                  <a:lnTo>
                    <a:pt x="10" y="64"/>
                  </a:lnTo>
                  <a:lnTo>
                    <a:pt x="11" y="62"/>
                  </a:lnTo>
                  <a:lnTo>
                    <a:pt x="15" y="62"/>
                  </a:lnTo>
                  <a:lnTo>
                    <a:pt x="21" y="60"/>
                  </a:lnTo>
                  <a:lnTo>
                    <a:pt x="27" y="58"/>
                  </a:lnTo>
                  <a:lnTo>
                    <a:pt x="33" y="56"/>
                  </a:lnTo>
                  <a:lnTo>
                    <a:pt x="38" y="54"/>
                  </a:lnTo>
                  <a:lnTo>
                    <a:pt x="46" y="52"/>
                  </a:lnTo>
                  <a:lnTo>
                    <a:pt x="54" y="50"/>
                  </a:lnTo>
                  <a:lnTo>
                    <a:pt x="63" y="46"/>
                  </a:lnTo>
                  <a:lnTo>
                    <a:pt x="73" y="43"/>
                  </a:lnTo>
                  <a:lnTo>
                    <a:pt x="82" y="41"/>
                  </a:lnTo>
                  <a:lnTo>
                    <a:pt x="92" y="37"/>
                  </a:lnTo>
                  <a:lnTo>
                    <a:pt x="103" y="31"/>
                  </a:lnTo>
                  <a:lnTo>
                    <a:pt x="103" y="31"/>
                  </a:lnTo>
                </a:path>
              </a:pathLst>
            </a:custGeom>
            <a:solidFill>
              <a:schemeClr val="tx1"/>
            </a:solidFill>
            <a:ln w="9525">
              <a:solidFill>
                <a:schemeClr val="tx1"/>
              </a:solidFill>
              <a:prstDash val="solid"/>
              <a:round/>
            </a:ln>
          </p:spPr>
          <p:txBody>
            <a:bodyPr vert="horz" wrap="square" lIns="91440" tIns="45720" rIns="91440" bIns="45720" numCol="1" anchor="t" anchorCtr="0" compatLnSpc="1"/>
            <a:lstStyle/>
            <a:p>
              <a:endParaRPr lang="zh-CN" altLang="en-US"/>
            </a:p>
          </p:txBody>
        </p:sp>
        <p:sp>
          <p:nvSpPr>
            <p:cNvPr id="47" name="Freeform 23"/>
            <p:cNvSpPr/>
            <p:nvPr/>
          </p:nvSpPr>
          <p:spPr bwMode="auto">
            <a:xfrm>
              <a:off x="2627313" y="1192213"/>
              <a:ext cx="117475" cy="104775"/>
            </a:xfrm>
            <a:custGeom>
              <a:avLst/>
              <a:gdLst>
                <a:gd name="T0" fmla="*/ 0 w 148"/>
                <a:gd name="T1" fmla="*/ 0 h 133"/>
                <a:gd name="T2" fmla="*/ 16 w 148"/>
                <a:gd name="T3" fmla="*/ 0 h 133"/>
                <a:gd name="T4" fmla="*/ 33 w 148"/>
                <a:gd name="T5" fmla="*/ 0 h 133"/>
                <a:gd name="T6" fmla="*/ 50 w 148"/>
                <a:gd name="T7" fmla="*/ 2 h 133"/>
                <a:gd name="T8" fmla="*/ 67 w 148"/>
                <a:gd name="T9" fmla="*/ 4 h 133"/>
                <a:gd name="T10" fmla="*/ 75 w 148"/>
                <a:gd name="T11" fmla="*/ 6 h 133"/>
                <a:gd name="T12" fmla="*/ 81 w 148"/>
                <a:gd name="T13" fmla="*/ 10 h 133"/>
                <a:gd name="T14" fmla="*/ 88 w 148"/>
                <a:gd name="T15" fmla="*/ 14 h 133"/>
                <a:gd name="T16" fmla="*/ 96 w 148"/>
                <a:gd name="T17" fmla="*/ 18 h 133"/>
                <a:gd name="T18" fmla="*/ 102 w 148"/>
                <a:gd name="T19" fmla="*/ 23 h 133"/>
                <a:gd name="T20" fmla="*/ 109 w 148"/>
                <a:gd name="T21" fmla="*/ 27 h 133"/>
                <a:gd name="T22" fmla="*/ 119 w 148"/>
                <a:gd name="T23" fmla="*/ 35 h 133"/>
                <a:gd name="T24" fmla="*/ 127 w 148"/>
                <a:gd name="T25" fmla="*/ 41 h 133"/>
                <a:gd name="T26" fmla="*/ 134 w 148"/>
                <a:gd name="T27" fmla="*/ 50 h 133"/>
                <a:gd name="T28" fmla="*/ 140 w 148"/>
                <a:gd name="T29" fmla="*/ 58 h 133"/>
                <a:gd name="T30" fmla="*/ 144 w 148"/>
                <a:gd name="T31" fmla="*/ 66 h 133"/>
                <a:gd name="T32" fmla="*/ 148 w 148"/>
                <a:gd name="T33" fmla="*/ 73 h 133"/>
                <a:gd name="T34" fmla="*/ 148 w 148"/>
                <a:gd name="T35" fmla="*/ 81 h 133"/>
                <a:gd name="T36" fmla="*/ 148 w 148"/>
                <a:gd name="T37" fmla="*/ 87 h 133"/>
                <a:gd name="T38" fmla="*/ 148 w 148"/>
                <a:gd name="T39" fmla="*/ 94 h 133"/>
                <a:gd name="T40" fmla="*/ 144 w 148"/>
                <a:gd name="T41" fmla="*/ 100 h 133"/>
                <a:gd name="T42" fmla="*/ 142 w 148"/>
                <a:gd name="T43" fmla="*/ 110 h 133"/>
                <a:gd name="T44" fmla="*/ 138 w 148"/>
                <a:gd name="T45" fmla="*/ 115 h 133"/>
                <a:gd name="T46" fmla="*/ 134 w 148"/>
                <a:gd name="T47" fmla="*/ 121 h 133"/>
                <a:gd name="T48" fmla="*/ 132 w 148"/>
                <a:gd name="T49" fmla="*/ 125 h 133"/>
                <a:gd name="T50" fmla="*/ 129 w 148"/>
                <a:gd name="T51" fmla="*/ 129 h 133"/>
                <a:gd name="T52" fmla="*/ 127 w 148"/>
                <a:gd name="T53" fmla="*/ 131 h 133"/>
                <a:gd name="T54" fmla="*/ 125 w 148"/>
                <a:gd name="T55" fmla="*/ 133 h 133"/>
                <a:gd name="T56" fmla="*/ 123 w 148"/>
                <a:gd name="T57" fmla="*/ 133 h 133"/>
                <a:gd name="T58" fmla="*/ 117 w 148"/>
                <a:gd name="T59" fmla="*/ 133 h 133"/>
                <a:gd name="T60" fmla="*/ 113 w 148"/>
                <a:gd name="T61" fmla="*/ 129 h 133"/>
                <a:gd name="T62" fmla="*/ 106 w 148"/>
                <a:gd name="T63" fmla="*/ 125 h 133"/>
                <a:gd name="T64" fmla="*/ 98 w 148"/>
                <a:gd name="T65" fmla="*/ 119 h 133"/>
                <a:gd name="T66" fmla="*/ 88 w 148"/>
                <a:gd name="T67" fmla="*/ 111 h 133"/>
                <a:gd name="T68" fmla="*/ 79 w 148"/>
                <a:gd name="T69" fmla="*/ 102 h 133"/>
                <a:gd name="T70" fmla="*/ 67 w 148"/>
                <a:gd name="T71" fmla="*/ 90 h 133"/>
                <a:gd name="T72" fmla="*/ 54 w 148"/>
                <a:gd name="T73" fmla="*/ 77 h 133"/>
                <a:gd name="T74" fmla="*/ 41 w 148"/>
                <a:gd name="T75" fmla="*/ 64 h 133"/>
                <a:gd name="T76" fmla="*/ 31 w 148"/>
                <a:gd name="T77" fmla="*/ 52 h 133"/>
                <a:gd name="T78" fmla="*/ 21 w 148"/>
                <a:gd name="T79" fmla="*/ 41 h 133"/>
                <a:gd name="T80" fmla="*/ 14 w 148"/>
                <a:gd name="T81" fmla="*/ 29 h 133"/>
                <a:gd name="T82" fmla="*/ 8 w 148"/>
                <a:gd name="T83" fmla="*/ 22 h 133"/>
                <a:gd name="T84" fmla="*/ 2 w 148"/>
                <a:gd name="T85" fmla="*/ 12 h 133"/>
                <a:gd name="T86" fmla="*/ 0 w 148"/>
                <a:gd name="T87" fmla="*/ 6 h 133"/>
                <a:gd name="T88" fmla="*/ 0 w 148"/>
                <a:gd name="T89" fmla="*/ 0 h 133"/>
                <a:gd name="T90" fmla="*/ 0 w 148"/>
                <a:gd name="T91" fmla="*/ 0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48" h="133">
                  <a:moveTo>
                    <a:pt x="0" y="0"/>
                  </a:moveTo>
                  <a:lnTo>
                    <a:pt x="16" y="0"/>
                  </a:lnTo>
                  <a:lnTo>
                    <a:pt x="33" y="0"/>
                  </a:lnTo>
                  <a:lnTo>
                    <a:pt x="50" y="2"/>
                  </a:lnTo>
                  <a:lnTo>
                    <a:pt x="67" y="4"/>
                  </a:lnTo>
                  <a:lnTo>
                    <a:pt x="75" y="6"/>
                  </a:lnTo>
                  <a:lnTo>
                    <a:pt x="81" y="10"/>
                  </a:lnTo>
                  <a:lnTo>
                    <a:pt x="88" y="14"/>
                  </a:lnTo>
                  <a:lnTo>
                    <a:pt x="96" y="18"/>
                  </a:lnTo>
                  <a:lnTo>
                    <a:pt x="102" y="23"/>
                  </a:lnTo>
                  <a:lnTo>
                    <a:pt x="109" y="27"/>
                  </a:lnTo>
                  <a:lnTo>
                    <a:pt x="119" y="35"/>
                  </a:lnTo>
                  <a:lnTo>
                    <a:pt x="127" y="41"/>
                  </a:lnTo>
                  <a:lnTo>
                    <a:pt x="134" y="50"/>
                  </a:lnTo>
                  <a:lnTo>
                    <a:pt x="140" y="58"/>
                  </a:lnTo>
                  <a:lnTo>
                    <a:pt x="144" y="66"/>
                  </a:lnTo>
                  <a:lnTo>
                    <a:pt x="148" y="73"/>
                  </a:lnTo>
                  <a:lnTo>
                    <a:pt x="148" y="81"/>
                  </a:lnTo>
                  <a:lnTo>
                    <a:pt x="148" y="87"/>
                  </a:lnTo>
                  <a:lnTo>
                    <a:pt x="148" y="94"/>
                  </a:lnTo>
                  <a:lnTo>
                    <a:pt x="144" y="100"/>
                  </a:lnTo>
                  <a:lnTo>
                    <a:pt x="142" y="110"/>
                  </a:lnTo>
                  <a:lnTo>
                    <a:pt x="138" y="115"/>
                  </a:lnTo>
                  <a:lnTo>
                    <a:pt x="134" y="121"/>
                  </a:lnTo>
                  <a:lnTo>
                    <a:pt x="132" y="125"/>
                  </a:lnTo>
                  <a:lnTo>
                    <a:pt x="129" y="129"/>
                  </a:lnTo>
                  <a:lnTo>
                    <a:pt x="127" y="131"/>
                  </a:lnTo>
                  <a:lnTo>
                    <a:pt x="125" y="133"/>
                  </a:lnTo>
                  <a:lnTo>
                    <a:pt x="123" y="133"/>
                  </a:lnTo>
                  <a:lnTo>
                    <a:pt x="117" y="133"/>
                  </a:lnTo>
                  <a:lnTo>
                    <a:pt x="113" y="129"/>
                  </a:lnTo>
                  <a:lnTo>
                    <a:pt x="106" y="125"/>
                  </a:lnTo>
                  <a:lnTo>
                    <a:pt x="98" y="119"/>
                  </a:lnTo>
                  <a:lnTo>
                    <a:pt x="88" y="111"/>
                  </a:lnTo>
                  <a:lnTo>
                    <a:pt x="79" y="102"/>
                  </a:lnTo>
                  <a:lnTo>
                    <a:pt x="67" y="90"/>
                  </a:lnTo>
                  <a:lnTo>
                    <a:pt x="54" y="77"/>
                  </a:lnTo>
                  <a:lnTo>
                    <a:pt x="41" y="64"/>
                  </a:lnTo>
                  <a:lnTo>
                    <a:pt x="31" y="52"/>
                  </a:lnTo>
                  <a:lnTo>
                    <a:pt x="21" y="41"/>
                  </a:lnTo>
                  <a:lnTo>
                    <a:pt x="14" y="29"/>
                  </a:lnTo>
                  <a:lnTo>
                    <a:pt x="8" y="22"/>
                  </a:lnTo>
                  <a:lnTo>
                    <a:pt x="2" y="12"/>
                  </a:lnTo>
                  <a:lnTo>
                    <a:pt x="0" y="6"/>
                  </a:lnTo>
                  <a:lnTo>
                    <a:pt x="0" y="0"/>
                  </a:lnTo>
                  <a:lnTo>
                    <a:pt x="0" y="0"/>
                  </a:lnTo>
                </a:path>
              </a:pathLst>
            </a:custGeom>
            <a:solidFill>
              <a:schemeClr val="tx1"/>
            </a:solidFill>
            <a:ln w="9525">
              <a:solidFill>
                <a:schemeClr val="tx1"/>
              </a:solidFill>
              <a:prstDash val="solid"/>
              <a:round/>
            </a:ln>
          </p:spPr>
          <p:txBody>
            <a:bodyPr vert="horz" wrap="square" lIns="91440" tIns="45720" rIns="91440" bIns="45720" numCol="1" anchor="t" anchorCtr="0" compatLnSpc="1"/>
            <a:lstStyle/>
            <a:p>
              <a:endParaRPr lang="zh-CN" altLang="en-US"/>
            </a:p>
          </p:txBody>
        </p:sp>
        <p:sp>
          <p:nvSpPr>
            <p:cNvPr id="48" name="Freeform 24"/>
            <p:cNvSpPr/>
            <p:nvPr/>
          </p:nvSpPr>
          <p:spPr bwMode="auto">
            <a:xfrm>
              <a:off x="2352676" y="1606551"/>
              <a:ext cx="349250" cy="106363"/>
            </a:xfrm>
            <a:custGeom>
              <a:avLst/>
              <a:gdLst>
                <a:gd name="T0" fmla="*/ 147 w 440"/>
                <a:gd name="T1" fmla="*/ 67 h 134"/>
                <a:gd name="T2" fmla="*/ 197 w 440"/>
                <a:gd name="T3" fmla="*/ 53 h 134"/>
                <a:gd name="T4" fmla="*/ 243 w 440"/>
                <a:gd name="T5" fmla="*/ 40 h 134"/>
                <a:gd name="T6" fmla="*/ 283 w 440"/>
                <a:gd name="T7" fmla="*/ 29 h 134"/>
                <a:gd name="T8" fmla="*/ 316 w 440"/>
                <a:gd name="T9" fmla="*/ 19 h 134"/>
                <a:gd name="T10" fmla="*/ 344 w 440"/>
                <a:gd name="T11" fmla="*/ 9 h 134"/>
                <a:gd name="T12" fmla="*/ 365 w 440"/>
                <a:gd name="T13" fmla="*/ 4 h 134"/>
                <a:gd name="T14" fmla="*/ 381 w 440"/>
                <a:gd name="T15" fmla="*/ 2 h 134"/>
                <a:gd name="T16" fmla="*/ 396 w 440"/>
                <a:gd name="T17" fmla="*/ 0 h 134"/>
                <a:gd name="T18" fmla="*/ 413 w 440"/>
                <a:gd name="T19" fmla="*/ 2 h 134"/>
                <a:gd name="T20" fmla="*/ 427 w 440"/>
                <a:gd name="T21" fmla="*/ 8 h 134"/>
                <a:gd name="T22" fmla="*/ 434 w 440"/>
                <a:gd name="T23" fmla="*/ 11 h 134"/>
                <a:gd name="T24" fmla="*/ 438 w 440"/>
                <a:gd name="T25" fmla="*/ 13 h 134"/>
                <a:gd name="T26" fmla="*/ 440 w 440"/>
                <a:gd name="T27" fmla="*/ 17 h 134"/>
                <a:gd name="T28" fmla="*/ 438 w 440"/>
                <a:gd name="T29" fmla="*/ 21 h 134"/>
                <a:gd name="T30" fmla="*/ 427 w 440"/>
                <a:gd name="T31" fmla="*/ 27 h 134"/>
                <a:gd name="T32" fmla="*/ 415 w 440"/>
                <a:gd name="T33" fmla="*/ 34 h 134"/>
                <a:gd name="T34" fmla="*/ 404 w 440"/>
                <a:gd name="T35" fmla="*/ 38 h 134"/>
                <a:gd name="T36" fmla="*/ 390 w 440"/>
                <a:gd name="T37" fmla="*/ 44 h 134"/>
                <a:gd name="T38" fmla="*/ 377 w 440"/>
                <a:gd name="T39" fmla="*/ 48 h 134"/>
                <a:gd name="T40" fmla="*/ 348 w 440"/>
                <a:gd name="T41" fmla="*/ 57 h 134"/>
                <a:gd name="T42" fmla="*/ 308 w 440"/>
                <a:gd name="T43" fmla="*/ 69 h 134"/>
                <a:gd name="T44" fmla="*/ 262 w 440"/>
                <a:gd name="T45" fmla="*/ 80 h 134"/>
                <a:gd name="T46" fmla="*/ 211 w 440"/>
                <a:gd name="T47" fmla="*/ 96 h 134"/>
                <a:gd name="T48" fmla="*/ 168 w 440"/>
                <a:gd name="T49" fmla="*/ 105 h 134"/>
                <a:gd name="T50" fmla="*/ 142 w 440"/>
                <a:gd name="T51" fmla="*/ 113 h 134"/>
                <a:gd name="T52" fmla="*/ 119 w 440"/>
                <a:gd name="T53" fmla="*/ 120 h 134"/>
                <a:gd name="T54" fmla="*/ 100 w 440"/>
                <a:gd name="T55" fmla="*/ 124 h 134"/>
                <a:gd name="T56" fmla="*/ 84 w 440"/>
                <a:gd name="T57" fmla="*/ 128 h 134"/>
                <a:gd name="T58" fmla="*/ 71 w 440"/>
                <a:gd name="T59" fmla="*/ 132 h 134"/>
                <a:gd name="T60" fmla="*/ 61 w 440"/>
                <a:gd name="T61" fmla="*/ 134 h 134"/>
                <a:gd name="T62" fmla="*/ 57 w 440"/>
                <a:gd name="T63" fmla="*/ 134 h 134"/>
                <a:gd name="T64" fmla="*/ 48 w 440"/>
                <a:gd name="T65" fmla="*/ 134 h 134"/>
                <a:gd name="T66" fmla="*/ 29 w 440"/>
                <a:gd name="T67" fmla="*/ 126 h 134"/>
                <a:gd name="T68" fmla="*/ 13 w 440"/>
                <a:gd name="T69" fmla="*/ 119 h 134"/>
                <a:gd name="T70" fmla="*/ 4 w 440"/>
                <a:gd name="T71" fmla="*/ 115 h 134"/>
                <a:gd name="T72" fmla="*/ 0 w 440"/>
                <a:gd name="T73" fmla="*/ 111 h 134"/>
                <a:gd name="T74" fmla="*/ 0 w 440"/>
                <a:gd name="T75" fmla="*/ 109 h 134"/>
                <a:gd name="T76" fmla="*/ 2 w 440"/>
                <a:gd name="T77" fmla="*/ 105 h 134"/>
                <a:gd name="T78" fmla="*/ 8 w 440"/>
                <a:gd name="T79" fmla="*/ 103 h 134"/>
                <a:gd name="T80" fmla="*/ 15 w 440"/>
                <a:gd name="T81" fmla="*/ 101 h 134"/>
                <a:gd name="T82" fmla="*/ 27 w 440"/>
                <a:gd name="T83" fmla="*/ 97 h 134"/>
                <a:gd name="T84" fmla="*/ 42 w 440"/>
                <a:gd name="T85" fmla="*/ 94 h 134"/>
                <a:gd name="T86" fmla="*/ 59 w 440"/>
                <a:gd name="T87" fmla="*/ 90 h 134"/>
                <a:gd name="T88" fmla="*/ 80 w 440"/>
                <a:gd name="T89" fmla="*/ 84 h 134"/>
                <a:gd name="T90" fmla="*/ 105 w 440"/>
                <a:gd name="T91" fmla="*/ 78 h 134"/>
                <a:gd name="T92" fmla="*/ 119 w 440"/>
                <a:gd name="T93" fmla="*/ 75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40" h="134">
                  <a:moveTo>
                    <a:pt x="119" y="75"/>
                  </a:moveTo>
                  <a:lnTo>
                    <a:pt x="147" y="67"/>
                  </a:lnTo>
                  <a:lnTo>
                    <a:pt x="172" y="61"/>
                  </a:lnTo>
                  <a:lnTo>
                    <a:pt x="197" y="53"/>
                  </a:lnTo>
                  <a:lnTo>
                    <a:pt x="222" y="48"/>
                  </a:lnTo>
                  <a:lnTo>
                    <a:pt x="243" y="40"/>
                  </a:lnTo>
                  <a:lnTo>
                    <a:pt x="264" y="34"/>
                  </a:lnTo>
                  <a:lnTo>
                    <a:pt x="283" y="29"/>
                  </a:lnTo>
                  <a:lnTo>
                    <a:pt x="300" y="23"/>
                  </a:lnTo>
                  <a:lnTo>
                    <a:pt x="316" y="19"/>
                  </a:lnTo>
                  <a:lnTo>
                    <a:pt x="331" y="13"/>
                  </a:lnTo>
                  <a:lnTo>
                    <a:pt x="344" y="9"/>
                  </a:lnTo>
                  <a:lnTo>
                    <a:pt x="356" y="8"/>
                  </a:lnTo>
                  <a:lnTo>
                    <a:pt x="365" y="4"/>
                  </a:lnTo>
                  <a:lnTo>
                    <a:pt x="373" y="2"/>
                  </a:lnTo>
                  <a:lnTo>
                    <a:pt x="381" y="2"/>
                  </a:lnTo>
                  <a:lnTo>
                    <a:pt x="387" y="0"/>
                  </a:lnTo>
                  <a:lnTo>
                    <a:pt x="396" y="0"/>
                  </a:lnTo>
                  <a:lnTo>
                    <a:pt x="404" y="2"/>
                  </a:lnTo>
                  <a:lnTo>
                    <a:pt x="413" y="2"/>
                  </a:lnTo>
                  <a:lnTo>
                    <a:pt x="423" y="6"/>
                  </a:lnTo>
                  <a:lnTo>
                    <a:pt x="427" y="8"/>
                  </a:lnTo>
                  <a:lnTo>
                    <a:pt x="431" y="9"/>
                  </a:lnTo>
                  <a:lnTo>
                    <a:pt x="434" y="11"/>
                  </a:lnTo>
                  <a:lnTo>
                    <a:pt x="436" y="11"/>
                  </a:lnTo>
                  <a:lnTo>
                    <a:pt x="438" y="13"/>
                  </a:lnTo>
                  <a:lnTo>
                    <a:pt x="440" y="15"/>
                  </a:lnTo>
                  <a:lnTo>
                    <a:pt x="440" y="17"/>
                  </a:lnTo>
                  <a:lnTo>
                    <a:pt x="440" y="19"/>
                  </a:lnTo>
                  <a:lnTo>
                    <a:pt x="438" y="21"/>
                  </a:lnTo>
                  <a:lnTo>
                    <a:pt x="434" y="25"/>
                  </a:lnTo>
                  <a:lnTo>
                    <a:pt x="427" y="27"/>
                  </a:lnTo>
                  <a:lnTo>
                    <a:pt x="419" y="32"/>
                  </a:lnTo>
                  <a:lnTo>
                    <a:pt x="415" y="34"/>
                  </a:lnTo>
                  <a:lnTo>
                    <a:pt x="409" y="36"/>
                  </a:lnTo>
                  <a:lnTo>
                    <a:pt x="404" y="38"/>
                  </a:lnTo>
                  <a:lnTo>
                    <a:pt x="398" y="40"/>
                  </a:lnTo>
                  <a:lnTo>
                    <a:pt x="390" y="44"/>
                  </a:lnTo>
                  <a:lnTo>
                    <a:pt x="385" y="46"/>
                  </a:lnTo>
                  <a:lnTo>
                    <a:pt x="377" y="48"/>
                  </a:lnTo>
                  <a:lnTo>
                    <a:pt x="367" y="52"/>
                  </a:lnTo>
                  <a:lnTo>
                    <a:pt x="348" y="57"/>
                  </a:lnTo>
                  <a:lnTo>
                    <a:pt x="329" y="63"/>
                  </a:lnTo>
                  <a:lnTo>
                    <a:pt x="308" y="69"/>
                  </a:lnTo>
                  <a:lnTo>
                    <a:pt x="285" y="75"/>
                  </a:lnTo>
                  <a:lnTo>
                    <a:pt x="262" y="80"/>
                  </a:lnTo>
                  <a:lnTo>
                    <a:pt x="237" y="88"/>
                  </a:lnTo>
                  <a:lnTo>
                    <a:pt x="211" y="96"/>
                  </a:lnTo>
                  <a:lnTo>
                    <a:pt x="182" y="101"/>
                  </a:lnTo>
                  <a:lnTo>
                    <a:pt x="168" y="105"/>
                  </a:lnTo>
                  <a:lnTo>
                    <a:pt x="155" y="109"/>
                  </a:lnTo>
                  <a:lnTo>
                    <a:pt x="142" y="113"/>
                  </a:lnTo>
                  <a:lnTo>
                    <a:pt x="130" y="117"/>
                  </a:lnTo>
                  <a:lnTo>
                    <a:pt x="119" y="120"/>
                  </a:lnTo>
                  <a:lnTo>
                    <a:pt x="109" y="122"/>
                  </a:lnTo>
                  <a:lnTo>
                    <a:pt x="100" y="124"/>
                  </a:lnTo>
                  <a:lnTo>
                    <a:pt x="92" y="126"/>
                  </a:lnTo>
                  <a:lnTo>
                    <a:pt x="84" y="128"/>
                  </a:lnTo>
                  <a:lnTo>
                    <a:pt x="77" y="130"/>
                  </a:lnTo>
                  <a:lnTo>
                    <a:pt x="71" y="132"/>
                  </a:lnTo>
                  <a:lnTo>
                    <a:pt x="67" y="132"/>
                  </a:lnTo>
                  <a:lnTo>
                    <a:pt x="61" y="134"/>
                  </a:lnTo>
                  <a:lnTo>
                    <a:pt x="59" y="134"/>
                  </a:lnTo>
                  <a:lnTo>
                    <a:pt x="57" y="134"/>
                  </a:lnTo>
                  <a:lnTo>
                    <a:pt x="56" y="134"/>
                  </a:lnTo>
                  <a:lnTo>
                    <a:pt x="48" y="134"/>
                  </a:lnTo>
                  <a:lnTo>
                    <a:pt x="38" y="130"/>
                  </a:lnTo>
                  <a:lnTo>
                    <a:pt x="29" y="126"/>
                  </a:lnTo>
                  <a:lnTo>
                    <a:pt x="19" y="120"/>
                  </a:lnTo>
                  <a:lnTo>
                    <a:pt x="13" y="119"/>
                  </a:lnTo>
                  <a:lnTo>
                    <a:pt x="8" y="117"/>
                  </a:lnTo>
                  <a:lnTo>
                    <a:pt x="4" y="115"/>
                  </a:lnTo>
                  <a:lnTo>
                    <a:pt x="2" y="113"/>
                  </a:lnTo>
                  <a:lnTo>
                    <a:pt x="0" y="111"/>
                  </a:lnTo>
                  <a:lnTo>
                    <a:pt x="0" y="109"/>
                  </a:lnTo>
                  <a:lnTo>
                    <a:pt x="0" y="109"/>
                  </a:lnTo>
                  <a:lnTo>
                    <a:pt x="0" y="107"/>
                  </a:lnTo>
                  <a:lnTo>
                    <a:pt x="2" y="105"/>
                  </a:lnTo>
                  <a:lnTo>
                    <a:pt x="4" y="105"/>
                  </a:lnTo>
                  <a:lnTo>
                    <a:pt x="8" y="103"/>
                  </a:lnTo>
                  <a:lnTo>
                    <a:pt x="12" y="101"/>
                  </a:lnTo>
                  <a:lnTo>
                    <a:pt x="15" y="101"/>
                  </a:lnTo>
                  <a:lnTo>
                    <a:pt x="21" y="99"/>
                  </a:lnTo>
                  <a:lnTo>
                    <a:pt x="27" y="97"/>
                  </a:lnTo>
                  <a:lnTo>
                    <a:pt x="35" y="96"/>
                  </a:lnTo>
                  <a:lnTo>
                    <a:pt x="42" y="94"/>
                  </a:lnTo>
                  <a:lnTo>
                    <a:pt x="52" y="92"/>
                  </a:lnTo>
                  <a:lnTo>
                    <a:pt x="59" y="90"/>
                  </a:lnTo>
                  <a:lnTo>
                    <a:pt x="71" y="86"/>
                  </a:lnTo>
                  <a:lnTo>
                    <a:pt x="80" y="84"/>
                  </a:lnTo>
                  <a:lnTo>
                    <a:pt x="94" y="80"/>
                  </a:lnTo>
                  <a:lnTo>
                    <a:pt x="105" y="78"/>
                  </a:lnTo>
                  <a:lnTo>
                    <a:pt x="119" y="75"/>
                  </a:lnTo>
                  <a:lnTo>
                    <a:pt x="119" y="75"/>
                  </a:lnTo>
                </a:path>
              </a:pathLst>
            </a:custGeom>
            <a:solidFill>
              <a:schemeClr val="tx1"/>
            </a:solidFill>
            <a:ln w="9525">
              <a:solidFill>
                <a:schemeClr val="tx1"/>
              </a:solidFill>
              <a:prstDash val="solid"/>
              <a:round/>
            </a:ln>
          </p:spPr>
          <p:txBody>
            <a:bodyPr vert="horz" wrap="square" lIns="91440" tIns="45720" rIns="91440" bIns="45720" numCol="1" anchor="t" anchorCtr="0" compatLnSpc="1"/>
            <a:lstStyle/>
            <a:p>
              <a:endParaRPr lang="zh-CN" altLang="en-US"/>
            </a:p>
          </p:txBody>
        </p:sp>
        <p:sp>
          <p:nvSpPr>
            <p:cNvPr id="49" name="Freeform 25"/>
            <p:cNvSpPr/>
            <p:nvPr/>
          </p:nvSpPr>
          <p:spPr bwMode="auto">
            <a:xfrm>
              <a:off x="2292351" y="1682751"/>
              <a:ext cx="254000" cy="292100"/>
            </a:xfrm>
            <a:custGeom>
              <a:avLst/>
              <a:gdLst>
                <a:gd name="T0" fmla="*/ 248 w 321"/>
                <a:gd name="T1" fmla="*/ 28 h 369"/>
                <a:gd name="T2" fmla="*/ 246 w 321"/>
                <a:gd name="T3" fmla="*/ 19 h 369"/>
                <a:gd name="T4" fmla="*/ 248 w 321"/>
                <a:gd name="T5" fmla="*/ 9 h 369"/>
                <a:gd name="T6" fmla="*/ 254 w 321"/>
                <a:gd name="T7" fmla="*/ 3 h 369"/>
                <a:gd name="T8" fmla="*/ 262 w 321"/>
                <a:gd name="T9" fmla="*/ 0 h 369"/>
                <a:gd name="T10" fmla="*/ 271 w 321"/>
                <a:gd name="T11" fmla="*/ 0 h 369"/>
                <a:gd name="T12" fmla="*/ 281 w 321"/>
                <a:gd name="T13" fmla="*/ 3 h 369"/>
                <a:gd name="T14" fmla="*/ 292 w 321"/>
                <a:gd name="T15" fmla="*/ 11 h 369"/>
                <a:gd name="T16" fmla="*/ 304 w 321"/>
                <a:gd name="T17" fmla="*/ 23 h 369"/>
                <a:gd name="T18" fmla="*/ 311 w 321"/>
                <a:gd name="T19" fmla="*/ 34 h 369"/>
                <a:gd name="T20" fmla="*/ 319 w 321"/>
                <a:gd name="T21" fmla="*/ 46 h 369"/>
                <a:gd name="T22" fmla="*/ 321 w 321"/>
                <a:gd name="T23" fmla="*/ 55 h 369"/>
                <a:gd name="T24" fmla="*/ 321 w 321"/>
                <a:gd name="T25" fmla="*/ 65 h 369"/>
                <a:gd name="T26" fmla="*/ 317 w 321"/>
                <a:gd name="T27" fmla="*/ 70 h 369"/>
                <a:gd name="T28" fmla="*/ 313 w 321"/>
                <a:gd name="T29" fmla="*/ 80 h 369"/>
                <a:gd name="T30" fmla="*/ 308 w 321"/>
                <a:gd name="T31" fmla="*/ 91 h 369"/>
                <a:gd name="T32" fmla="*/ 300 w 321"/>
                <a:gd name="T33" fmla="*/ 105 h 369"/>
                <a:gd name="T34" fmla="*/ 290 w 321"/>
                <a:gd name="T35" fmla="*/ 120 h 369"/>
                <a:gd name="T36" fmla="*/ 279 w 321"/>
                <a:gd name="T37" fmla="*/ 137 h 369"/>
                <a:gd name="T38" fmla="*/ 265 w 321"/>
                <a:gd name="T39" fmla="*/ 156 h 369"/>
                <a:gd name="T40" fmla="*/ 243 w 321"/>
                <a:gd name="T41" fmla="*/ 189 h 369"/>
                <a:gd name="T42" fmla="*/ 208 w 321"/>
                <a:gd name="T43" fmla="*/ 229 h 369"/>
                <a:gd name="T44" fmla="*/ 170 w 321"/>
                <a:gd name="T45" fmla="*/ 264 h 369"/>
                <a:gd name="T46" fmla="*/ 128 w 321"/>
                <a:gd name="T47" fmla="*/ 298 h 369"/>
                <a:gd name="T48" fmla="*/ 91 w 321"/>
                <a:gd name="T49" fmla="*/ 321 h 369"/>
                <a:gd name="T50" fmla="*/ 70 w 321"/>
                <a:gd name="T51" fmla="*/ 334 h 369"/>
                <a:gd name="T52" fmla="*/ 51 w 321"/>
                <a:gd name="T53" fmla="*/ 346 h 369"/>
                <a:gd name="T54" fmla="*/ 36 w 321"/>
                <a:gd name="T55" fmla="*/ 356 h 369"/>
                <a:gd name="T56" fmla="*/ 23 w 321"/>
                <a:gd name="T57" fmla="*/ 361 h 369"/>
                <a:gd name="T58" fmla="*/ 13 w 321"/>
                <a:gd name="T59" fmla="*/ 367 h 369"/>
                <a:gd name="T60" fmla="*/ 5 w 321"/>
                <a:gd name="T61" fmla="*/ 369 h 369"/>
                <a:gd name="T62" fmla="*/ 1 w 321"/>
                <a:gd name="T63" fmla="*/ 369 h 369"/>
                <a:gd name="T64" fmla="*/ 0 w 321"/>
                <a:gd name="T65" fmla="*/ 367 h 369"/>
                <a:gd name="T66" fmla="*/ 1 w 321"/>
                <a:gd name="T67" fmla="*/ 363 h 369"/>
                <a:gd name="T68" fmla="*/ 7 w 321"/>
                <a:gd name="T69" fmla="*/ 357 h 369"/>
                <a:gd name="T70" fmla="*/ 15 w 321"/>
                <a:gd name="T71" fmla="*/ 348 h 369"/>
                <a:gd name="T72" fmla="*/ 26 w 321"/>
                <a:gd name="T73" fmla="*/ 336 h 369"/>
                <a:gd name="T74" fmla="*/ 42 w 321"/>
                <a:gd name="T75" fmla="*/ 321 h 369"/>
                <a:gd name="T76" fmla="*/ 61 w 321"/>
                <a:gd name="T77" fmla="*/ 306 h 369"/>
                <a:gd name="T78" fmla="*/ 84 w 321"/>
                <a:gd name="T79" fmla="*/ 287 h 369"/>
                <a:gd name="T80" fmla="*/ 118 w 321"/>
                <a:gd name="T81" fmla="*/ 256 h 369"/>
                <a:gd name="T82" fmla="*/ 158 w 321"/>
                <a:gd name="T83" fmla="*/ 216 h 369"/>
                <a:gd name="T84" fmla="*/ 183 w 321"/>
                <a:gd name="T85" fmla="*/ 187 h 369"/>
                <a:gd name="T86" fmla="*/ 199 w 321"/>
                <a:gd name="T87" fmla="*/ 168 h 369"/>
                <a:gd name="T88" fmla="*/ 212 w 321"/>
                <a:gd name="T89" fmla="*/ 149 h 369"/>
                <a:gd name="T90" fmla="*/ 221 w 321"/>
                <a:gd name="T91" fmla="*/ 130 h 369"/>
                <a:gd name="T92" fmla="*/ 235 w 321"/>
                <a:gd name="T93" fmla="*/ 105 h 369"/>
                <a:gd name="T94" fmla="*/ 244 w 321"/>
                <a:gd name="T95" fmla="*/ 76 h 369"/>
                <a:gd name="T96" fmla="*/ 250 w 321"/>
                <a:gd name="T97" fmla="*/ 55 h 369"/>
                <a:gd name="T98" fmla="*/ 250 w 321"/>
                <a:gd name="T99" fmla="*/ 40 h 369"/>
                <a:gd name="T100" fmla="*/ 248 w 321"/>
                <a:gd name="T101" fmla="*/ 34 h 3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21" h="369">
                  <a:moveTo>
                    <a:pt x="248" y="34"/>
                  </a:moveTo>
                  <a:lnTo>
                    <a:pt x="248" y="28"/>
                  </a:lnTo>
                  <a:lnTo>
                    <a:pt x="246" y="23"/>
                  </a:lnTo>
                  <a:lnTo>
                    <a:pt x="246" y="19"/>
                  </a:lnTo>
                  <a:lnTo>
                    <a:pt x="246" y="13"/>
                  </a:lnTo>
                  <a:lnTo>
                    <a:pt x="248" y="9"/>
                  </a:lnTo>
                  <a:lnTo>
                    <a:pt x="250" y="5"/>
                  </a:lnTo>
                  <a:lnTo>
                    <a:pt x="254" y="3"/>
                  </a:lnTo>
                  <a:lnTo>
                    <a:pt x="258" y="1"/>
                  </a:lnTo>
                  <a:lnTo>
                    <a:pt x="262" y="0"/>
                  </a:lnTo>
                  <a:lnTo>
                    <a:pt x="265" y="0"/>
                  </a:lnTo>
                  <a:lnTo>
                    <a:pt x="271" y="0"/>
                  </a:lnTo>
                  <a:lnTo>
                    <a:pt x="275" y="1"/>
                  </a:lnTo>
                  <a:lnTo>
                    <a:pt x="281" y="3"/>
                  </a:lnTo>
                  <a:lnTo>
                    <a:pt x="287" y="5"/>
                  </a:lnTo>
                  <a:lnTo>
                    <a:pt x="292" y="11"/>
                  </a:lnTo>
                  <a:lnTo>
                    <a:pt x="300" y="15"/>
                  </a:lnTo>
                  <a:lnTo>
                    <a:pt x="304" y="23"/>
                  </a:lnTo>
                  <a:lnTo>
                    <a:pt x="308" y="28"/>
                  </a:lnTo>
                  <a:lnTo>
                    <a:pt x="311" y="34"/>
                  </a:lnTo>
                  <a:lnTo>
                    <a:pt x="315" y="40"/>
                  </a:lnTo>
                  <a:lnTo>
                    <a:pt x="319" y="46"/>
                  </a:lnTo>
                  <a:lnTo>
                    <a:pt x="321" y="51"/>
                  </a:lnTo>
                  <a:lnTo>
                    <a:pt x="321" y="55"/>
                  </a:lnTo>
                  <a:lnTo>
                    <a:pt x="321" y="61"/>
                  </a:lnTo>
                  <a:lnTo>
                    <a:pt x="321" y="65"/>
                  </a:lnTo>
                  <a:lnTo>
                    <a:pt x="319" y="67"/>
                  </a:lnTo>
                  <a:lnTo>
                    <a:pt x="317" y="70"/>
                  </a:lnTo>
                  <a:lnTo>
                    <a:pt x="315" y="76"/>
                  </a:lnTo>
                  <a:lnTo>
                    <a:pt x="313" y="80"/>
                  </a:lnTo>
                  <a:lnTo>
                    <a:pt x="309" y="86"/>
                  </a:lnTo>
                  <a:lnTo>
                    <a:pt x="308" y="91"/>
                  </a:lnTo>
                  <a:lnTo>
                    <a:pt x="304" y="97"/>
                  </a:lnTo>
                  <a:lnTo>
                    <a:pt x="300" y="105"/>
                  </a:lnTo>
                  <a:lnTo>
                    <a:pt x="294" y="112"/>
                  </a:lnTo>
                  <a:lnTo>
                    <a:pt x="290" y="120"/>
                  </a:lnTo>
                  <a:lnTo>
                    <a:pt x="285" y="128"/>
                  </a:lnTo>
                  <a:lnTo>
                    <a:pt x="279" y="137"/>
                  </a:lnTo>
                  <a:lnTo>
                    <a:pt x="273" y="147"/>
                  </a:lnTo>
                  <a:lnTo>
                    <a:pt x="265" y="156"/>
                  </a:lnTo>
                  <a:lnTo>
                    <a:pt x="258" y="166"/>
                  </a:lnTo>
                  <a:lnTo>
                    <a:pt x="243" y="189"/>
                  </a:lnTo>
                  <a:lnTo>
                    <a:pt x="225" y="208"/>
                  </a:lnTo>
                  <a:lnTo>
                    <a:pt x="208" y="229"/>
                  </a:lnTo>
                  <a:lnTo>
                    <a:pt x="189" y="246"/>
                  </a:lnTo>
                  <a:lnTo>
                    <a:pt x="170" y="264"/>
                  </a:lnTo>
                  <a:lnTo>
                    <a:pt x="149" y="281"/>
                  </a:lnTo>
                  <a:lnTo>
                    <a:pt x="128" y="298"/>
                  </a:lnTo>
                  <a:lnTo>
                    <a:pt x="105" y="313"/>
                  </a:lnTo>
                  <a:lnTo>
                    <a:pt x="91" y="321"/>
                  </a:lnTo>
                  <a:lnTo>
                    <a:pt x="80" y="329"/>
                  </a:lnTo>
                  <a:lnTo>
                    <a:pt x="70" y="334"/>
                  </a:lnTo>
                  <a:lnTo>
                    <a:pt x="61" y="340"/>
                  </a:lnTo>
                  <a:lnTo>
                    <a:pt x="51" y="346"/>
                  </a:lnTo>
                  <a:lnTo>
                    <a:pt x="44" y="352"/>
                  </a:lnTo>
                  <a:lnTo>
                    <a:pt x="36" y="356"/>
                  </a:lnTo>
                  <a:lnTo>
                    <a:pt x="28" y="359"/>
                  </a:lnTo>
                  <a:lnTo>
                    <a:pt x="23" y="361"/>
                  </a:lnTo>
                  <a:lnTo>
                    <a:pt x="17" y="365"/>
                  </a:lnTo>
                  <a:lnTo>
                    <a:pt x="13" y="367"/>
                  </a:lnTo>
                  <a:lnTo>
                    <a:pt x="9" y="369"/>
                  </a:lnTo>
                  <a:lnTo>
                    <a:pt x="5" y="369"/>
                  </a:lnTo>
                  <a:lnTo>
                    <a:pt x="3" y="369"/>
                  </a:lnTo>
                  <a:lnTo>
                    <a:pt x="1" y="369"/>
                  </a:lnTo>
                  <a:lnTo>
                    <a:pt x="0" y="369"/>
                  </a:lnTo>
                  <a:lnTo>
                    <a:pt x="0" y="367"/>
                  </a:lnTo>
                  <a:lnTo>
                    <a:pt x="0" y="365"/>
                  </a:lnTo>
                  <a:lnTo>
                    <a:pt x="1" y="363"/>
                  </a:lnTo>
                  <a:lnTo>
                    <a:pt x="3" y="359"/>
                  </a:lnTo>
                  <a:lnTo>
                    <a:pt x="7" y="357"/>
                  </a:lnTo>
                  <a:lnTo>
                    <a:pt x="11" y="352"/>
                  </a:lnTo>
                  <a:lnTo>
                    <a:pt x="15" y="348"/>
                  </a:lnTo>
                  <a:lnTo>
                    <a:pt x="21" y="342"/>
                  </a:lnTo>
                  <a:lnTo>
                    <a:pt x="26" y="336"/>
                  </a:lnTo>
                  <a:lnTo>
                    <a:pt x="34" y="329"/>
                  </a:lnTo>
                  <a:lnTo>
                    <a:pt x="42" y="321"/>
                  </a:lnTo>
                  <a:lnTo>
                    <a:pt x="51" y="313"/>
                  </a:lnTo>
                  <a:lnTo>
                    <a:pt x="61" y="306"/>
                  </a:lnTo>
                  <a:lnTo>
                    <a:pt x="72" y="296"/>
                  </a:lnTo>
                  <a:lnTo>
                    <a:pt x="84" y="287"/>
                  </a:lnTo>
                  <a:lnTo>
                    <a:pt x="95" y="277"/>
                  </a:lnTo>
                  <a:lnTo>
                    <a:pt x="118" y="256"/>
                  </a:lnTo>
                  <a:lnTo>
                    <a:pt x="139" y="237"/>
                  </a:lnTo>
                  <a:lnTo>
                    <a:pt x="158" y="216"/>
                  </a:lnTo>
                  <a:lnTo>
                    <a:pt x="176" y="197"/>
                  </a:lnTo>
                  <a:lnTo>
                    <a:pt x="183" y="187"/>
                  </a:lnTo>
                  <a:lnTo>
                    <a:pt x="191" y="178"/>
                  </a:lnTo>
                  <a:lnTo>
                    <a:pt x="199" y="168"/>
                  </a:lnTo>
                  <a:lnTo>
                    <a:pt x="206" y="158"/>
                  </a:lnTo>
                  <a:lnTo>
                    <a:pt x="212" y="149"/>
                  </a:lnTo>
                  <a:lnTo>
                    <a:pt x="218" y="139"/>
                  </a:lnTo>
                  <a:lnTo>
                    <a:pt x="221" y="130"/>
                  </a:lnTo>
                  <a:lnTo>
                    <a:pt x="227" y="120"/>
                  </a:lnTo>
                  <a:lnTo>
                    <a:pt x="235" y="105"/>
                  </a:lnTo>
                  <a:lnTo>
                    <a:pt x="241" y="90"/>
                  </a:lnTo>
                  <a:lnTo>
                    <a:pt x="244" y="76"/>
                  </a:lnTo>
                  <a:lnTo>
                    <a:pt x="248" y="65"/>
                  </a:lnTo>
                  <a:lnTo>
                    <a:pt x="250" y="55"/>
                  </a:lnTo>
                  <a:lnTo>
                    <a:pt x="250" y="46"/>
                  </a:lnTo>
                  <a:lnTo>
                    <a:pt x="250" y="40"/>
                  </a:lnTo>
                  <a:lnTo>
                    <a:pt x="248" y="34"/>
                  </a:lnTo>
                  <a:lnTo>
                    <a:pt x="248" y="34"/>
                  </a:lnTo>
                </a:path>
              </a:pathLst>
            </a:custGeom>
            <a:solidFill>
              <a:schemeClr val="tx1"/>
            </a:solidFill>
            <a:ln w="9525">
              <a:solidFill>
                <a:schemeClr val="tx1"/>
              </a:solidFill>
              <a:prstDash val="solid"/>
              <a:round/>
            </a:ln>
          </p:spPr>
          <p:txBody>
            <a:bodyPr vert="horz" wrap="square" lIns="91440" tIns="45720" rIns="91440" bIns="45720" numCol="1" anchor="t" anchorCtr="0" compatLnSpc="1"/>
            <a:lstStyle/>
            <a:p>
              <a:endParaRPr lang="zh-CN" altLang="en-US"/>
            </a:p>
          </p:txBody>
        </p:sp>
        <p:sp>
          <p:nvSpPr>
            <p:cNvPr id="50" name="Freeform 26"/>
            <p:cNvSpPr/>
            <p:nvPr/>
          </p:nvSpPr>
          <p:spPr bwMode="auto">
            <a:xfrm>
              <a:off x="2593976" y="1639888"/>
              <a:ext cx="531813" cy="365125"/>
            </a:xfrm>
            <a:custGeom>
              <a:avLst/>
              <a:gdLst>
                <a:gd name="T0" fmla="*/ 553 w 670"/>
                <a:gd name="T1" fmla="*/ 429 h 459"/>
                <a:gd name="T2" fmla="*/ 501 w 670"/>
                <a:gd name="T3" fmla="*/ 442 h 459"/>
                <a:gd name="T4" fmla="*/ 436 w 670"/>
                <a:gd name="T5" fmla="*/ 450 h 459"/>
                <a:gd name="T6" fmla="*/ 301 w 670"/>
                <a:gd name="T7" fmla="*/ 459 h 459"/>
                <a:gd name="T8" fmla="*/ 218 w 670"/>
                <a:gd name="T9" fmla="*/ 457 h 459"/>
                <a:gd name="T10" fmla="*/ 163 w 670"/>
                <a:gd name="T11" fmla="*/ 450 h 459"/>
                <a:gd name="T12" fmla="*/ 109 w 670"/>
                <a:gd name="T13" fmla="*/ 432 h 459"/>
                <a:gd name="T14" fmla="*/ 65 w 670"/>
                <a:gd name="T15" fmla="*/ 408 h 459"/>
                <a:gd name="T16" fmla="*/ 33 w 670"/>
                <a:gd name="T17" fmla="*/ 377 h 459"/>
                <a:gd name="T18" fmla="*/ 14 w 670"/>
                <a:gd name="T19" fmla="*/ 341 h 459"/>
                <a:gd name="T20" fmla="*/ 2 w 670"/>
                <a:gd name="T21" fmla="*/ 299 h 459"/>
                <a:gd name="T22" fmla="*/ 0 w 670"/>
                <a:gd name="T23" fmla="*/ 249 h 459"/>
                <a:gd name="T24" fmla="*/ 2 w 670"/>
                <a:gd name="T25" fmla="*/ 210 h 459"/>
                <a:gd name="T26" fmla="*/ 4 w 670"/>
                <a:gd name="T27" fmla="*/ 176 h 459"/>
                <a:gd name="T28" fmla="*/ 4 w 670"/>
                <a:gd name="T29" fmla="*/ 136 h 459"/>
                <a:gd name="T30" fmla="*/ 4 w 670"/>
                <a:gd name="T31" fmla="*/ 90 h 459"/>
                <a:gd name="T32" fmla="*/ 6 w 670"/>
                <a:gd name="T33" fmla="*/ 38 h 459"/>
                <a:gd name="T34" fmla="*/ 17 w 670"/>
                <a:gd name="T35" fmla="*/ 8 h 459"/>
                <a:gd name="T36" fmla="*/ 46 w 670"/>
                <a:gd name="T37" fmla="*/ 31 h 459"/>
                <a:gd name="T38" fmla="*/ 60 w 670"/>
                <a:gd name="T39" fmla="*/ 46 h 459"/>
                <a:gd name="T40" fmla="*/ 60 w 670"/>
                <a:gd name="T41" fmla="*/ 61 h 459"/>
                <a:gd name="T42" fmla="*/ 56 w 670"/>
                <a:gd name="T43" fmla="*/ 88 h 459"/>
                <a:gd name="T44" fmla="*/ 50 w 670"/>
                <a:gd name="T45" fmla="*/ 128 h 459"/>
                <a:gd name="T46" fmla="*/ 42 w 670"/>
                <a:gd name="T47" fmla="*/ 214 h 459"/>
                <a:gd name="T48" fmla="*/ 42 w 670"/>
                <a:gd name="T49" fmla="*/ 262 h 459"/>
                <a:gd name="T50" fmla="*/ 48 w 670"/>
                <a:gd name="T51" fmla="*/ 295 h 459"/>
                <a:gd name="T52" fmla="*/ 60 w 670"/>
                <a:gd name="T53" fmla="*/ 321 h 459"/>
                <a:gd name="T54" fmla="*/ 77 w 670"/>
                <a:gd name="T55" fmla="*/ 346 h 459"/>
                <a:gd name="T56" fmla="*/ 102 w 670"/>
                <a:gd name="T57" fmla="*/ 365 h 459"/>
                <a:gd name="T58" fmla="*/ 136 w 670"/>
                <a:gd name="T59" fmla="*/ 381 h 459"/>
                <a:gd name="T60" fmla="*/ 178 w 670"/>
                <a:gd name="T61" fmla="*/ 390 h 459"/>
                <a:gd name="T62" fmla="*/ 228 w 670"/>
                <a:gd name="T63" fmla="*/ 392 h 459"/>
                <a:gd name="T64" fmla="*/ 281 w 670"/>
                <a:gd name="T65" fmla="*/ 388 h 459"/>
                <a:gd name="T66" fmla="*/ 347 w 670"/>
                <a:gd name="T67" fmla="*/ 385 h 459"/>
                <a:gd name="T68" fmla="*/ 429 w 670"/>
                <a:gd name="T69" fmla="*/ 373 h 459"/>
                <a:gd name="T70" fmla="*/ 488 w 670"/>
                <a:gd name="T71" fmla="*/ 362 h 459"/>
                <a:gd name="T72" fmla="*/ 519 w 670"/>
                <a:gd name="T73" fmla="*/ 350 h 459"/>
                <a:gd name="T74" fmla="*/ 545 w 670"/>
                <a:gd name="T75" fmla="*/ 333 h 459"/>
                <a:gd name="T76" fmla="*/ 561 w 670"/>
                <a:gd name="T77" fmla="*/ 320 h 459"/>
                <a:gd name="T78" fmla="*/ 568 w 670"/>
                <a:gd name="T79" fmla="*/ 306 h 459"/>
                <a:gd name="T80" fmla="*/ 578 w 670"/>
                <a:gd name="T81" fmla="*/ 289 h 459"/>
                <a:gd name="T82" fmla="*/ 588 w 670"/>
                <a:gd name="T83" fmla="*/ 258 h 459"/>
                <a:gd name="T84" fmla="*/ 595 w 670"/>
                <a:gd name="T85" fmla="*/ 210 h 459"/>
                <a:gd name="T86" fmla="*/ 599 w 670"/>
                <a:gd name="T87" fmla="*/ 188 h 459"/>
                <a:gd name="T88" fmla="*/ 603 w 670"/>
                <a:gd name="T89" fmla="*/ 168 h 459"/>
                <a:gd name="T90" fmla="*/ 607 w 670"/>
                <a:gd name="T91" fmla="*/ 153 h 459"/>
                <a:gd name="T92" fmla="*/ 611 w 670"/>
                <a:gd name="T93" fmla="*/ 145 h 459"/>
                <a:gd name="T94" fmla="*/ 612 w 670"/>
                <a:gd name="T95" fmla="*/ 142 h 459"/>
                <a:gd name="T96" fmla="*/ 616 w 670"/>
                <a:gd name="T97" fmla="*/ 145 h 459"/>
                <a:gd name="T98" fmla="*/ 620 w 670"/>
                <a:gd name="T99" fmla="*/ 153 h 459"/>
                <a:gd name="T100" fmla="*/ 624 w 670"/>
                <a:gd name="T101" fmla="*/ 165 h 459"/>
                <a:gd name="T102" fmla="*/ 628 w 670"/>
                <a:gd name="T103" fmla="*/ 184 h 459"/>
                <a:gd name="T104" fmla="*/ 633 w 670"/>
                <a:gd name="T105" fmla="*/ 207 h 459"/>
                <a:gd name="T106" fmla="*/ 639 w 670"/>
                <a:gd name="T107" fmla="*/ 251 h 459"/>
                <a:gd name="T108" fmla="*/ 649 w 670"/>
                <a:gd name="T109" fmla="*/ 295 h 459"/>
                <a:gd name="T110" fmla="*/ 662 w 670"/>
                <a:gd name="T111" fmla="*/ 325 h 459"/>
                <a:gd name="T112" fmla="*/ 670 w 670"/>
                <a:gd name="T113" fmla="*/ 350 h 459"/>
                <a:gd name="T114" fmla="*/ 666 w 670"/>
                <a:gd name="T115" fmla="*/ 367 h 459"/>
                <a:gd name="T116" fmla="*/ 653 w 670"/>
                <a:gd name="T117" fmla="*/ 383 h 459"/>
                <a:gd name="T118" fmla="*/ 628 w 670"/>
                <a:gd name="T119" fmla="*/ 398 h 459"/>
                <a:gd name="T120" fmla="*/ 593 w 670"/>
                <a:gd name="T121" fmla="*/ 413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70" h="459">
                  <a:moveTo>
                    <a:pt x="582" y="419"/>
                  </a:moveTo>
                  <a:lnTo>
                    <a:pt x="568" y="423"/>
                  </a:lnTo>
                  <a:lnTo>
                    <a:pt x="553" y="429"/>
                  </a:lnTo>
                  <a:lnTo>
                    <a:pt x="538" y="432"/>
                  </a:lnTo>
                  <a:lnTo>
                    <a:pt x="521" y="438"/>
                  </a:lnTo>
                  <a:lnTo>
                    <a:pt x="501" y="442"/>
                  </a:lnTo>
                  <a:lnTo>
                    <a:pt x="480" y="446"/>
                  </a:lnTo>
                  <a:lnTo>
                    <a:pt x="459" y="448"/>
                  </a:lnTo>
                  <a:lnTo>
                    <a:pt x="436" y="450"/>
                  </a:lnTo>
                  <a:lnTo>
                    <a:pt x="389" y="454"/>
                  </a:lnTo>
                  <a:lnTo>
                    <a:pt x="345" y="457"/>
                  </a:lnTo>
                  <a:lnTo>
                    <a:pt x="301" y="459"/>
                  </a:lnTo>
                  <a:lnTo>
                    <a:pt x="259" y="459"/>
                  </a:lnTo>
                  <a:lnTo>
                    <a:pt x="239" y="459"/>
                  </a:lnTo>
                  <a:lnTo>
                    <a:pt x="218" y="457"/>
                  </a:lnTo>
                  <a:lnTo>
                    <a:pt x="199" y="455"/>
                  </a:lnTo>
                  <a:lnTo>
                    <a:pt x="180" y="454"/>
                  </a:lnTo>
                  <a:lnTo>
                    <a:pt x="163" y="450"/>
                  </a:lnTo>
                  <a:lnTo>
                    <a:pt x="144" y="444"/>
                  </a:lnTo>
                  <a:lnTo>
                    <a:pt x="127" y="438"/>
                  </a:lnTo>
                  <a:lnTo>
                    <a:pt x="109" y="432"/>
                  </a:lnTo>
                  <a:lnTo>
                    <a:pt x="94" y="425"/>
                  </a:lnTo>
                  <a:lnTo>
                    <a:pt x="79" y="417"/>
                  </a:lnTo>
                  <a:lnTo>
                    <a:pt x="65" y="408"/>
                  </a:lnTo>
                  <a:lnTo>
                    <a:pt x="52" y="398"/>
                  </a:lnTo>
                  <a:lnTo>
                    <a:pt x="42" y="388"/>
                  </a:lnTo>
                  <a:lnTo>
                    <a:pt x="33" y="377"/>
                  </a:lnTo>
                  <a:lnTo>
                    <a:pt x="25" y="365"/>
                  </a:lnTo>
                  <a:lnTo>
                    <a:pt x="19" y="354"/>
                  </a:lnTo>
                  <a:lnTo>
                    <a:pt x="14" y="341"/>
                  </a:lnTo>
                  <a:lnTo>
                    <a:pt x="10" y="327"/>
                  </a:lnTo>
                  <a:lnTo>
                    <a:pt x="6" y="314"/>
                  </a:lnTo>
                  <a:lnTo>
                    <a:pt x="2" y="299"/>
                  </a:lnTo>
                  <a:lnTo>
                    <a:pt x="0" y="283"/>
                  </a:lnTo>
                  <a:lnTo>
                    <a:pt x="0" y="266"/>
                  </a:lnTo>
                  <a:lnTo>
                    <a:pt x="0" y="249"/>
                  </a:lnTo>
                  <a:lnTo>
                    <a:pt x="0" y="230"/>
                  </a:lnTo>
                  <a:lnTo>
                    <a:pt x="2" y="220"/>
                  </a:lnTo>
                  <a:lnTo>
                    <a:pt x="2" y="210"/>
                  </a:lnTo>
                  <a:lnTo>
                    <a:pt x="2" y="199"/>
                  </a:lnTo>
                  <a:lnTo>
                    <a:pt x="4" y="188"/>
                  </a:lnTo>
                  <a:lnTo>
                    <a:pt x="4" y="176"/>
                  </a:lnTo>
                  <a:lnTo>
                    <a:pt x="4" y="163"/>
                  </a:lnTo>
                  <a:lnTo>
                    <a:pt x="4" y="149"/>
                  </a:lnTo>
                  <a:lnTo>
                    <a:pt x="4" y="136"/>
                  </a:lnTo>
                  <a:lnTo>
                    <a:pt x="4" y="121"/>
                  </a:lnTo>
                  <a:lnTo>
                    <a:pt x="4" y="105"/>
                  </a:lnTo>
                  <a:lnTo>
                    <a:pt x="4" y="90"/>
                  </a:lnTo>
                  <a:lnTo>
                    <a:pt x="4" y="73"/>
                  </a:lnTo>
                  <a:lnTo>
                    <a:pt x="6" y="55"/>
                  </a:lnTo>
                  <a:lnTo>
                    <a:pt x="6" y="38"/>
                  </a:lnTo>
                  <a:lnTo>
                    <a:pt x="6" y="19"/>
                  </a:lnTo>
                  <a:lnTo>
                    <a:pt x="6" y="0"/>
                  </a:lnTo>
                  <a:lnTo>
                    <a:pt x="17" y="8"/>
                  </a:lnTo>
                  <a:lnTo>
                    <a:pt x="29" y="17"/>
                  </a:lnTo>
                  <a:lnTo>
                    <a:pt x="39" y="23"/>
                  </a:lnTo>
                  <a:lnTo>
                    <a:pt x="46" y="31"/>
                  </a:lnTo>
                  <a:lnTo>
                    <a:pt x="52" y="36"/>
                  </a:lnTo>
                  <a:lnTo>
                    <a:pt x="56" y="42"/>
                  </a:lnTo>
                  <a:lnTo>
                    <a:pt x="60" y="46"/>
                  </a:lnTo>
                  <a:lnTo>
                    <a:pt x="60" y="50"/>
                  </a:lnTo>
                  <a:lnTo>
                    <a:pt x="60" y="55"/>
                  </a:lnTo>
                  <a:lnTo>
                    <a:pt x="60" y="61"/>
                  </a:lnTo>
                  <a:lnTo>
                    <a:pt x="58" y="69"/>
                  </a:lnTo>
                  <a:lnTo>
                    <a:pt x="58" y="78"/>
                  </a:lnTo>
                  <a:lnTo>
                    <a:pt x="56" y="88"/>
                  </a:lnTo>
                  <a:lnTo>
                    <a:pt x="54" y="100"/>
                  </a:lnTo>
                  <a:lnTo>
                    <a:pt x="52" y="113"/>
                  </a:lnTo>
                  <a:lnTo>
                    <a:pt x="50" y="128"/>
                  </a:lnTo>
                  <a:lnTo>
                    <a:pt x="48" y="159"/>
                  </a:lnTo>
                  <a:lnTo>
                    <a:pt x="44" y="188"/>
                  </a:lnTo>
                  <a:lnTo>
                    <a:pt x="42" y="214"/>
                  </a:lnTo>
                  <a:lnTo>
                    <a:pt x="42" y="239"/>
                  </a:lnTo>
                  <a:lnTo>
                    <a:pt x="42" y="251"/>
                  </a:lnTo>
                  <a:lnTo>
                    <a:pt x="42" y="262"/>
                  </a:lnTo>
                  <a:lnTo>
                    <a:pt x="44" y="274"/>
                  </a:lnTo>
                  <a:lnTo>
                    <a:pt x="46" y="283"/>
                  </a:lnTo>
                  <a:lnTo>
                    <a:pt x="48" y="295"/>
                  </a:lnTo>
                  <a:lnTo>
                    <a:pt x="52" y="304"/>
                  </a:lnTo>
                  <a:lnTo>
                    <a:pt x="56" y="312"/>
                  </a:lnTo>
                  <a:lnTo>
                    <a:pt x="60" y="321"/>
                  </a:lnTo>
                  <a:lnTo>
                    <a:pt x="65" y="329"/>
                  </a:lnTo>
                  <a:lnTo>
                    <a:pt x="71" y="339"/>
                  </a:lnTo>
                  <a:lnTo>
                    <a:pt x="77" y="346"/>
                  </a:lnTo>
                  <a:lnTo>
                    <a:pt x="84" y="352"/>
                  </a:lnTo>
                  <a:lnTo>
                    <a:pt x="92" y="360"/>
                  </a:lnTo>
                  <a:lnTo>
                    <a:pt x="102" y="365"/>
                  </a:lnTo>
                  <a:lnTo>
                    <a:pt x="111" y="371"/>
                  </a:lnTo>
                  <a:lnTo>
                    <a:pt x="123" y="377"/>
                  </a:lnTo>
                  <a:lnTo>
                    <a:pt x="136" y="381"/>
                  </a:lnTo>
                  <a:lnTo>
                    <a:pt x="148" y="385"/>
                  </a:lnTo>
                  <a:lnTo>
                    <a:pt x="163" y="388"/>
                  </a:lnTo>
                  <a:lnTo>
                    <a:pt x="178" y="390"/>
                  </a:lnTo>
                  <a:lnTo>
                    <a:pt x="193" y="392"/>
                  </a:lnTo>
                  <a:lnTo>
                    <a:pt x="209" y="392"/>
                  </a:lnTo>
                  <a:lnTo>
                    <a:pt x="228" y="392"/>
                  </a:lnTo>
                  <a:lnTo>
                    <a:pt x="245" y="390"/>
                  </a:lnTo>
                  <a:lnTo>
                    <a:pt x="264" y="388"/>
                  </a:lnTo>
                  <a:lnTo>
                    <a:pt x="281" y="388"/>
                  </a:lnTo>
                  <a:lnTo>
                    <a:pt x="299" y="387"/>
                  </a:lnTo>
                  <a:lnTo>
                    <a:pt x="314" y="387"/>
                  </a:lnTo>
                  <a:lnTo>
                    <a:pt x="347" y="385"/>
                  </a:lnTo>
                  <a:lnTo>
                    <a:pt x="377" y="381"/>
                  </a:lnTo>
                  <a:lnTo>
                    <a:pt x="404" y="377"/>
                  </a:lnTo>
                  <a:lnTo>
                    <a:pt x="429" y="373"/>
                  </a:lnTo>
                  <a:lnTo>
                    <a:pt x="454" y="369"/>
                  </a:lnTo>
                  <a:lnTo>
                    <a:pt x="477" y="364"/>
                  </a:lnTo>
                  <a:lnTo>
                    <a:pt x="488" y="362"/>
                  </a:lnTo>
                  <a:lnTo>
                    <a:pt x="500" y="358"/>
                  </a:lnTo>
                  <a:lnTo>
                    <a:pt x="509" y="354"/>
                  </a:lnTo>
                  <a:lnTo>
                    <a:pt x="519" y="350"/>
                  </a:lnTo>
                  <a:lnTo>
                    <a:pt x="528" y="344"/>
                  </a:lnTo>
                  <a:lnTo>
                    <a:pt x="536" y="339"/>
                  </a:lnTo>
                  <a:lnTo>
                    <a:pt x="545" y="333"/>
                  </a:lnTo>
                  <a:lnTo>
                    <a:pt x="553" y="325"/>
                  </a:lnTo>
                  <a:lnTo>
                    <a:pt x="557" y="323"/>
                  </a:lnTo>
                  <a:lnTo>
                    <a:pt x="561" y="320"/>
                  </a:lnTo>
                  <a:lnTo>
                    <a:pt x="563" y="316"/>
                  </a:lnTo>
                  <a:lnTo>
                    <a:pt x="567" y="312"/>
                  </a:lnTo>
                  <a:lnTo>
                    <a:pt x="568" y="306"/>
                  </a:lnTo>
                  <a:lnTo>
                    <a:pt x="572" y="300"/>
                  </a:lnTo>
                  <a:lnTo>
                    <a:pt x="574" y="295"/>
                  </a:lnTo>
                  <a:lnTo>
                    <a:pt x="578" y="289"/>
                  </a:lnTo>
                  <a:lnTo>
                    <a:pt x="580" y="281"/>
                  </a:lnTo>
                  <a:lnTo>
                    <a:pt x="582" y="274"/>
                  </a:lnTo>
                  <a:lnTo>
                    <a:pt x="588" y="258"/>
                  </a:lnTo>
                  <a:lnTo>
                    <a:pt x="591" y="241"/>
                  </a:lnTo>
                  <a:lnTo>
                    <a:pt x="595" y="220"/>
                  </a:lnTo>
                  <a:lnTo>
                    <a:pt x="595" y="210"/>
                  </a:lnTo>
                  <a:lnTo>
                    <a:pt x="597" y="203"/>
                  </a:lnTo>
                  <a:lnTo>
                    <a:pt x="597" y="195"/>
                  </a:lnTo>
                  <a:lnTo>
                    <a:pt x="599" y="188"/>
                  </a:lnTo>
                  <a:lnTo>
                    <a:pt x="599" y="180"/>
                  </a:lnTo>
                  <a:lnTo>
                    <a:pt x="601" y="174"/>
                  </a:lnTo>
                  <a:lnTo>
                    <a:pt x="603" y="168"/>
                  </a:lnTo>
                  <a:lnTo>
                    <a:pt x="603" y="163"/>
                  </a:lnTo>
                  <a:lnTo>
                    <a:pt x="605" y="157"/>
                  </a:lnTo>
                  <a:lnTo>
                    <a:pt x="607" y="153"/>
                  </a:lnTo>
                  <a:lnTo>
                    <a:pt x="607" y="151"/>
                  </a:lnTo>
                  <a:lnTo>
                    <a:pt x="609" y="147"/>
                  </a:lnTo>
                  <a:lnTo>
                    <a:pt x="611" y="145"/>
                  </a:lnTo>
                  <a:lnTo>
                    <a:pt x="611" y="144"/>
                  </a:lnTo>
                  <a:lnTo>
                    <a:pt x="612" y="144"/>
                  </a:lnTo>
                  <a:lnTo>
                    <a:pt x="612" y="142"/>
                  </a:lnTo>
                  <a:lnTo>
                    <a:pt x="614" y="144"/>
                  </a:lnTo>
                  <a:lnTo>
                    <a:pt x="614" y="144"/>
                  </a:lnTo>
                  <a:lnTo>
                    <a:pt x="616" y="145"/>
                  </a:lnTo>
                  <a:lnTo>
                    <a:pt x="616" y="147"/>
                  </a:lnTo>
                  <a:lnTo>
                    <a:pt x="618" y="149"/>
                  </a:lnTo>
                  <a:lnTo>
                    <a:pt x="620" y="153"/>
                  </a:lnTo>
                  <a:lnTo>
                    <a:pt x="620" y="155"/>
                  </a:lnTo>
                  <a:lnTo>
                    <a:pt x="622" y="161"/>
                  </a:lnTo>
                  <a:lnTo>
                    <a:pt x="624" y="165"/>
                  </a:lnTo>
                  <a:lnTo>
                    <a:pt x="626" y="170"/>
                  </a:lnTo>
                  <a:lnTo>
                    <a:pt x="628" y="176"/>
                  </a:lnTo>
                  <a:lnTo>
                    <a:pt x="628" y="184"/>
                  </a:lnTo>
                  <a:lnTo>
                    <a:pt x="630" y="189"/>
                  </a:lnTo>
                  <a:lnTo>
                    <a:pt x="632" y="199"/>
                  </a:lnTo>
                  <a:lnTo>
                    <a:pt x="633" y="207"/>
                  </a:lnTo>
                  <a:lnTo>
                    <a:pt x="635" y="216"/>
                  </a:lnTo>
                  <a:lnTo>
                    <a:pt x="637" y="233"/>
                  </a:lnTo>
                  <a:lnTo>
                    <a:pt x="639" y="251"/>
                  </a:lnTo>
                  <a:lnTo>
                    <a:pt x="643" y="268"/>
                  </a:lnTo>
                  <a:lnTo>
                    <a:pt x="645" y="281"/>
                  </a:lnTo>
                  <a:lnTo>
                    <a:pt x="649" y="295"/>
                  </a:lnTo>
                  <a:lnTo>
                    <a:pt x="653" y="306"/>
                  </a:lnTo>
                  <a:lnTo>
                    <a:pt x="658" y="318"/>
                  </a:lnTo>
                  <a:lnTo>
                    <a:pt x="662" y="325"/>
                  </a:lnTo>
                  <a:lnTo>
                    <a:pt x="666" y="335"/>
                  </a:lnTo>
                  <a:lnTo>
                    <a:pt x="670" y="343"/>
                  </a:lnTo>
                  <a:lnTo>
                    <a:pt x="670" y="350"/>
                  </a:lnTo>
                  <a:lnTo>
                    <a:pt x="670" y="356"/>
                  </a:lnTo>
                  <a:lnTo>
                    <a:pt x="670" y="364"/>
                  </a:lnTo>
                  <a:lnTo>
                    <a:pt x="666" y="367"/>
                  </a:lnTo>
                  <a:lnTo>
                    <a:pt x="662" y="373"/>
                  </a:lnTo>
                  <a:lnTo>
                    <a:pt x="658" y="377"/>
                  </a:lnTo>
                  <a:lnTo>
                    <a:pt x="653" y="383"/>
                  </a:lnTo>
                  <a:lnTo>
                    <a:pt x="645" y="387"/>
                  </a:lnTo>
                  <a:lnTo>
                    <a:pt x="637" y="392"/>
                  </a:lnTo>
                  <a:lnTo>
                    <a:pt x="628" y="398"/>
                  </a:lnTo>
                  <a:lnTo>
                    <a:pt x="618" y="402"/>
                  </a:lnTo>
                  <a:lnTo>
                    <a:pt x="607" y="408"/>
                  </a:lnTo>
                  <a:lnTo>
                    <a:pt x="593" y="413"/>
                  </a:lnTo>
                  <a:lnTo>
                    <a:pt x="582" y="419"/>
                  </a:lnTo>
                  <a:lnTo>
                    <a:pt x="582" y="419"/>
                  </a:lnTo>
                </a:path>
              </a:pathLst>
            </a:custGeom>
            <a:solidFill>
              <a:schemeClr val="tx1"/>
            </a:solidFill>
            <a:ln w="9525">
              <a:solidFill>
                <a:schemeClr val="tx1"/>
              </a:solidFill>
              <a:prstDash val="solid"/>
              <a:round/>
            </a:ln>
          </p:spPr>
          <p:txBody>
            <a:bodyPr vert="horz" wrap="square" lIns="91440" tIns="45720" rIns="91440" bIns="45720" numCol="1" anchor="t" anchorCtr="0" compatLnSpc="1"/>
            <a:lstStyle/>
            <a:p>
              <a:endParaRPr lang="zh-CN" altLang="en-US"/>
            </a:p>
          </p:txBody>
        </p:sp>
        <p:sp>
          <p:nvSpPr>
            <p:cNvPr id="51" name="Freeform 27"/>
            <p:cNvSpPr/>
            <p:nvPr/>
          </p:nvSpPr>
          <p:spPr bwMode="auto">
            <a:xfrm>
              <a:off x="2736851" y="1419226"/>
              <a:ext cx="71438" cy="228600"/>
            </a:xfrm>
            <a:custGeom>
              <a:avLst/>
              <a:gdLst>
                <a:gd name="T0" fmla="*/ 15 w 90"/>
                <a:gd name="T1" fmla="*/ 44 h 287"/>
                <a:gd name="T2" fmla="*/ 12 w 90"/>
                <a:gd name="T3" fmla="*/ 38 h 287"/>
                <a:gd name="T4" fmla="*/ 8 w 90"/>
                <a:gd name="T5" fmla="*/ 32 h 287"/>
                <a:gd name="T6" fmla="*/ 4 w 90"/>
                <a:gd name="T7" fmla="*/ 28 h 287"/>
                <a:gd name="T8" fmla="*/ 2 w 90"/>
                <a:gd name="T9" fmla="*/ 22 h 287"/>
                <a:gd name="T10" fmla="*/ 0 w 90"/>
                <a:gd name="T11" fmla="*/ 19 h 287"/>
                <a:gd name="T12" fmla="*/ 0 w 90"/>
                <a:gd name="T13" fmla="*/ 13 h 287"/>
                <a:gd name="T14" fmla="*/ 0 w 90"/>
                <a:gd name="T15" fmla="*/ 9 h 287"/>
                <a:gd name="T16" fmla="*/ 2 w 90"/>
                <a:gd name="T17" fmla="*/ 5 h 287"/>
                <a:gd name="T18" fmla="*/ 4 w 90"/>
                <a:gd name="T19" fmla="*/ 3 h 287"/>
                <a:gd name="T20" fmla="*/ 6 w 90"/>
                <a:gd name="T21" fmla="*/ 3 h 287"/>
                <a:gd name="T22" fmla="*/ 10 w 90"/>
                <a:gd name="T23" fmla="*/ 1 h 287"/>
                <a:gd name="T24" fmla="*/ 13 w 90"/>
                <a:gd name="T25" fmla="*/ 0 h 287"/>
                <a:gd name="T26" fmla="*/ 17 w 90"/>
                <a:gd name="T27" fmla="*/ 0 h 287"/>
                <a:gd name="T28" fmla="*/ 23 w 90"/>
                <a:gd name="T29" fmla="*/ 0 h 287"/>
                <a:gd name="T30" fmla="*/ 31 w 90"/>
                <a:gd name="T31" fmla="*/ 0 h 287"/>
                <a:gd name="T32" fmla="*/ 38 w 90"/>
                <a:gd name="T33" fmla="*/ 1 h 287"/>
                <a:gd name="T34" fmla="*/ 52 w 90"/>
                <a:gd name="T35" fmla="*/ 5 h 287"/>
                <a:gd name="T36" fmla="*/ 61 w 90"/>
                <a:gd name="T37" fmla="*/ 9 h 287"/>
                <a:gd name="T38" fmla="*/ 71 w 90"/>
                <a:gd name="T39" fmla="*/ 11 h 287"/>
                <a:gd name="T40" fmla="*/ 79 w 90"/>
                <a:gd name="T41" fmla="*/ 15 h 287"/>
                <a:gd name="T42" fmla="*/ 82 w 90"/>
                <a:gd name="T43" fmla="*/ 19 h 287"/>
                <a:gd name="T44" fmla="*/ 84 w 90"/>
                <a:gd name="T45" fmla="*/ 24 h 287"/>
                <a:gd name="T46" fmla="*/ 86 w 90"/>
                <a:gd name="T47" fmla="*/ 30 h 287"/>
                <a:gd name="T48" fmla="*/ 88 w 90"/>
                <a:gd name="T49" fmla="*/ 36 h 287"/>
                <a:gd name="T50" fmla="*/ 90 w 90"/>
                <a:gd name="T51" fmla="*/ 44 h 287"/>
                <a:gd name="T52" fmla="*/ 90 w 90"/>
                <a:gd name="T53" fmla="*/ 51 h 287"/>
                <a:gd name="T54" fmla="*/ 90 w 90"/>
                <a:gd name="T55" fmla="*/ 61 h 287"/>
                <a:gd name="T56" fmla="*/ 88 w 90"/>
                <a:gd name="T57" fmla="*/ 70 h 287"/>
                <a:gd name="T58" fmla="*/ 88 w 90"/>
                <a:gd name="T59" fmla="*/ 76 h 287"/>
                <a:gd name="T60" fmla="*/ 86 w 90"/>
                <a:gd name="T61" fmla="*/ 84 h 287"/>
                <a:gd name="T62" fmla="*/ 86 w 90"/>
                <a:gd name="T63" fmla="*/ 91 h 287"/>
                <a:gd name="T64" fmla="*/ 84 w 90"/>
                <a:gd name="T65" fmla="*/ 101 h 287"/>
                <a:gd name="T66" fmla="*/ 84 w 90"/>
                <a:gd name="T67" fmla="*/ 111 h 287"/>
                <a:gd name="T68" fmla="*/ 84 w 90"/>
                <a:gd name="T69" fmla="*/ 122 h 287"/>
                <a:gd name="T70" fmla="*/ 82 w 90"/>
                <a:gd name="T71" fmla="*/ 133 h 287"/>
                <a:gd name="T72" fmla="*/ 82 w 90"/>
                <a:gd name="T73" fmla="*/ 147 h 287"/>
                <a:gd name="T74" fmla="*/ 80 w 90"/>
                <a:gd name="T75" fmla="*/ 160 h 287"/>
                <a:gd name="T76" fmla="*/ 80 w 90"/>
                <a:gd name="T77" fmla="*/ 174 h 287"/>
                <a:gd name="T78" fmla="*/ 80 w 90"/>
                <a:gd name="T79" fmla="*/ 189 h 287"/>
                <a:gd name="T80" fmla="*/ 80 w 90"/>
                <a:gd name="T81" fmla="*/ 204 h 287"/>
                <a:gd name="T82" fmla="*/ 80 w 90"/>
                <a:gd name="T83" fmla="*/ 222 h 287"/>
                <a:gd name="T84" fmla="*/ 79 w 90"/>
                <a:gd name="T85" fmla="*/ 239 h 287"/>
                <a:gd name="T86" fmla="*/ 79 w 90"/>
                <a:gd name="T87" fmla="*/ 258 h 287"/>
                <a:gd name="T88" fmla="*/ 79 w 90"/>
                <a:gd name="T89" fmla="*/ 277 h 287"/>
                <a:gd name="T90" fmla="*/ 38 w 90"/>
                <a:gd name="T91" fmla="*/ 287 h 287"/>
                <a:gd name="T92" fmla="*/ 36 w 90"/>
                <a:gd name="T93" fmla="*/ 258 h 287"/>
                <a:gd name="T94" fmla="*/ 36 w 90"/>
                <a:gd name="T95" fmla="*/ 233 h 287"/>
                <a:gd name="T96" fmla="*/ 36 w 90"/>
                <a:gd name="T97" fmla="*/ 208 h 287"/>
                <a:gd name="T98" fmla="*/ 35 w 90"/>
                <a:gd name="T99" fmla="*/ 185 h 287"/>
                <a:gd name="T100" fmla="*/ 35 w 90"/>
                <a:gd name="T101" fmla="*/ 166 h 287"/>
                <a:gd name="T102" fmla="*/ 33 w 90"/>
                <a:gd name="T103" fmla="*/ 147 h 287"/>
                <a:gd name="T104" fmla="*/ 31 w 90"/>
                <a:gd name="T105" fmla="*/ 128 h 287"/>
                <a:gd name="T106" fmla="*/ 31 w 90"/>
                <a:gd name="T107" fmla="*/ 112 h 287"/>
                <a:gd name="T108" fmla="*/ 29 w 90"/>
                <a:gd name="T109" fmla="*/ 99 h 287"/>
                <a:gd name="T110" fmla="*/ 27 w 90"/>
                <a:gd name="T111" fmla="*/ 86 h 287"/>
                <a:gd name="T112" fmla="*/ 27 w 90"/>
                <a:gd name="T113" fmla="*/ 74 h 287"/>
                <a:gd name="T114" fmla="*/ 25 w 90"/>
                <a:gd name="T115" fmla="*/ 65 h 287"/>
                <a:gd name="T116" fmla="*/ 23 w 90"/>
                <a:gd name="T117" fmla="*/ 57 h 287"/>
                <a:gd name="T118" fmla="*/ 21 w 90"/>
                <a:gd name="T119" fmla="*/ 51 h 287"/>
                <a:gd name="T120" fmla="*/ 17 w 90"/>
                <a:gd name="T121" fmla="*/ 45 h 287"/>
                <a:gd name="T122" fmla="*/ 15 w 90"/>
                <a:gd name="T123" fmla="*/ 44 h 287"/>
                <a:gd name="T124" fmla="*/ 15 w 90"/>
                <a:gd name="T125" fmla="*/ 44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0" h="287">
                  <a:moveTo>
                    <a:pt x="15" y="44"/>
                  </a:moveTo>
                  <a:lnTo>
                    <a:pt x="12" y="38"/>
                  </a:lnTo>
                  <a:lnTo>
                    <a:pt x="8" y="32"/>
                  </a:lnTo>
                  <a:lnTo>
                    <a:pt x="4" y="28"/>
                  </a:lnTo>
                  <a:lnTo>
                    <a:pt x="2" y="22"/>
                  </a:lnTo>
                  <a:lnTo>
                    <a:pt x="0" y="19"/>
                  </a:lnTo>
                  <a:lnTo>
                    <a:pt x="0" y="13"/>
                  </a:lnTo>
                  <a:lnTo>
                    <a:pt x="0" y="9"/>
                  </a:lnTo>
                  <a:lnTo>
                    <a:pt x="2" y="5"/>
                  </a:lnTo>
                  <a:lnTo>
                    <a:pt x="4" y="3"/>
                  </a:lnTo>
                  <a:lnTo>
                    <a:pt x="6" y="3"/>
                  </a:lnTo>
                  <a:lnTo>
                    <a:pt x="10" y="1"/>
                  </a:lnTo>
                  <a:lnTo>
                    <a:pt x="13" y="0"/>
                  </a:lnTo>
                  <a:lnTo>
                    <a:pt x="17" y="0"/>
                  </a:lnTo>
                  <a:lnTo>
                    <a:pt x="23" y="0"/>
                  </a:lnTo>
                  <a:lnTo>
                    <a:pt x="31" y="0"/>
                  </a:lnTo>
                  <a:lnTo>
                    <a:pt x="38" y="1"/>
                  </a:lnTo>
                  <a:lnTo>
                    <a:pt x="52" y="5"/>
                  </a:lnTo>
                  <a:lnTo>
                    <a:pt x="61" y="9"/>
                  </a:lnTo>
                  <a:lnTo>
                    <a:pt x="71" y="11"/>
                  </a:lnTo>
                  <a:lnTo>
                    <a:pt x="79" y="15"/>
                  </a:lnTo>
                  <a:lnTo>
                    <a:pt x="82" y="19"/>
                  </a:lnTo>
                  <a:lnTo>
                    <a:pt x="84" y="24"/>
                  </a:lnTo>
                  <a:lnTo>
                    <a:pt x="86" y="30"/>
                  </a:lnTo>
                  <a:lnTo>
                    <a:pt x="88" y="36"/>
                  </a:lnTo>
                  <a:lnTo>
                    <a:pt x="90" y="44"/>
                  </a:lnTo>
                  <a:lnTo>
                    <a:pt x="90" y="51"/>
                  </a:lnTo>
                  <a:lnTo>
                    <a:pt x="90" y="61"/>
                  </a:lnTo>
                  <a:lnTo>
                    <a:pt x="88" y="70"/>
                  </a:lnTo>
                  <a:lnTo>
                    <a:pt x="88" y="76"/>
                  </a:lnTo>
                  <a:lnTo>
                    <a:pt x="86" y="84"/>
                  </a:lnTo>
                  <a:lnTo>
                    <a:pt x="86" y="91"/>
                  </a:lnTo>
                  <a:lnTo>
                    <a:pt x="84" y="101"/>
                  </a:lnTo>
                  <a:lnTo>
                    <a:pt x="84" y="111"/>
                  </a:lnTo>
                  <a:lnTo>
                    <a:pt x="84" y="122"/>
                  </a:lnTo>
                  <a:lnTo>
                    <a:pt x="82" y="133"/>
                  </a:lnTo>
                  <a:lnTo>
                    <a:pt x="82" y="147"/>
                  </a:lnTo>
                  <a:lnTo>
                    <a:pt x="80" y="160"/>
                  </a:lnTo>
                  <a:lnTo>
                    <a:pt x="80" y="174"/>
                  </a:lnTo>
                  <a:lnTo>
                    <a:pt x="80" y="189"/>
                  </a:lnTo>
                  <a:lnTo>
                    <a:pt x="80" y="204"/>
                  </a:lnTo>
                  <a:lnTo>
                    <a:pt x="80" y="222"/>
                  </a:lnTo>
                  <a:lnTo>
                    <a:pt x="79" y="239"/>
                  </a:lnTo>
                  <a:lnTo>
                    <a:pt x="79" y="258"/>
                  </a:lnTo>
                  <a:lnTo>
                    <a:pt x="79" y="277"/>
                  </a:lnTo>
                  <a:lnTo>
                    <a:pt x="38" y="287"/>
                  </a:lnTo>
                  <a:lnTo>
                    <a:pt x="36" y="258"/>
                  </a:lnTo>
                  <a:lnTo>
                    <a:pt x="36" y="233"/>
                  </a:lnTo>
                  <a:lnTo>
                    <a:pt x="36" y="208"/>
                  </a:lnTo>
                  <a:lnTo>
                    <a:pt x="35" y="185"/>
                  </a:lnTo>
                  <a:lnTo>
                    <a:pt x="35" y="166"/>
                  </a:lnTo>
                  <a:lnTo>
                    <a:pt x="33" y="147"/>
                  </a:lnTo>
                  <a:lnTo>
                    <a:pt x="31" y="128"/>
                  </a:lnTo>
                  <a:lnTo>
                    <a:pt x="31" y="112"/>
                  </a:lnTo>
                  <a:lnTo>
                    <a:pt x="29" y="99"/>
                  </a:lnTo>
                  <a:lnTo>
                    <a:pt x="27" y="86"/>
                  </a:lnTo>
                  <a:lnTo>
                    <a:pt x="27" y="74"/>
                  </a:lnTo>
                  <a:lnTo>
                    <a:pt x="25" y="65"/>
                  </a:lnTo>
                  <a:lnTo>
                    <a:pt x="23" y="57"/>
                  </a:lnTo>
                  <a:lnTo>
                    <a:pt x="21" y="51"/>
                  </a:lnTo>
                  <a:lnTo>
                    <a:pt x="17" y="45"/>
                  </a:lnTo>
                  <a:lnTo>
                    <a:pt x="15" y="44"/>
                  </a:lnTo>
                  <a:lnTo>
                    <a:pt x="15" y="44"/>
                  </a:lnTo>
                </a:path>
              </a:pathLst>
            </a:custGeom>
            <a:solidFill>
              <a:schemeClr val="tx1"/>
            </a:solidFill>
            <a:ln w="9525">
              <a:solidFill>
                <a:schemeClr val="tx1"/>
              </a:solidFill>
              <a:prstDash val="solid"/>
              <a:round/>
            </a:ln>
          </p:spPr>
          <p:txBody>
            <a:bodyPr vert="horz" wrap="square" lIns="91440" tIns="45720" rIns="91440" bIns="45720" numCol="1" anchor="t" anchorCtr="0" compatLnSpc="1"/>
            <a:lstStyle/>
            <a:p>
              <a:endParaRPr lang="zh-CN" altLang="en-US"/>
            </a:p>
          </p:txBody>
        </p:sp>
        <p:sp>
          <p:nvSpPr>
            <p:cNvPr id="52" name="Freeform 28"/>
            <p:cNvSpPr/>
            <p:nvPr/>
          </p:nvSpPr>
          <p:spPr bwMode="auto">
            <a:xfrm>
              <a:off x="2778126" y="1473201"/>
              <a:ext cx="153988" cy="57150"/>
            </a:xfrm>
            <a:custGeom>
              <a:avLst/>
              <a:gdLst>
                <a:gd name="T0" fmla="*/ 141 w 195"/>
                <a:gd name="T1" fmla="*/ 3 h 72"/>
                <a:gd name="T2" fmla="*/ 147 w 195"/>
                <a:gd name="T3" fmla="*/ 1 h 72"/>
                <a:gd name="T4" fmla="*/ 157 w 195"/>
                <a:gd name="T5" fmla="*/ 0 h 72"/>
                <a:gd name="T6" fmla="*/ 166 w 195"/>
                <a:gd name="T7" fmla="*/ 1 h 72"/>
                <a:gd name="T8" fmla="*/ 176 w 195"/>
                <a:gd name="T9" fmla="*/ 3 h 72"/>
                <a:gd name="T10" fmla="*/ 181 w 195"/>
                <a:gd name="T11" fmla="*/ 5 h 72"/>
                <a:gd name="T12" fmla="*/ 185 w 195"/>
                <a:gd name="T13" fmla="*/ 7 h 72"/>
                <a:gd name="T14" fmla="*/ 189 w 195"/>
                <a:gd name="T15" fmla="*/ 9 h 72"/>
                <a:gd name="T16" fmla="*/ 191 w 195"/>
                <a:gd name="T17" fmla="*/ 13 h 72"/>
                <a:gd name="T18" fmla="*/ 193 w 195"/>
                <a:gd name="T19" fmla="*/ 15 h 72"/>
                <a:gd name="T20" fmla="*/ 193 w 195"/>
                <a:gd name="T21" fmla="*/ 17 h 72"/>
                <a:gd name="T22" fmla="*/ 195 w 195"/>
                <a:gd name="T23" fmla="*/ 21 h 72"/>
                <a:gd name="T24" fmla="*/ 195 w 195"/>
                <a:gd name="T25" fmla="*/ 22 h 72"/>
                <a:gd name="T26" fmla="*/ 195 w 195"/>
                <a:gd name="T27" fmla="*/ 24 h 72"/>
                <a:gd name="T28" fmla="*/ 193 w 195"/>
                <a:gd name="T29" fmla="*/ 26 h 72"/>
                <a:gd name="T30" fmla="*/ 193 w 195"/>
                <a:gd name="T31" fmla="*/ 28 h 72"/>
                <a:gd name="T32" fmla="*/ 191 w 195"/>
                <a:gd name="T33" fmla="*/ 30 h 72"/>
                <a:gd name="T34" fmla="*/ 189 w 195"/>
                <a:gd name="T35" fmla="*/ 34 h 72"/>
                <a:gd name="T36" fmla="*/ 185 w 195"/>
                <a:gd name="T37" fmla="*/ 36 h 72"/>
                <a:gd name="T38" fmla="*/ 181 w 195"/>
                <a:gd name="T39" fmla="*/ 38 h 72"/>
                <a:gd name="T40" fmla="*/ 176 w 195"/>
                <a:gd name="T41" fmla="*/ 40 h 72"/>
                <a:gd name="T42" fmla="*/ 172 w 195"/>
                <a:gd name="T43" fmla="*/ 42 h 72"/>
                <a:gd name="T44" fmla="*/ 164 w 195"/>
                <a:gd name="T45" fmla="*/ 44 h 72"/>
                <a:gd name="T46" fmla="*/ 157 w 195"/>
                <a:gd name="T47" fmla="*/ 47 h 72"/>
                <a:gd name="T48" fmla="*/ 149 w 195"/>
                <a:gd name="T49" fmla="*/ 49 h 72"/>
                <a:gd name="T50" fmla="*/ 141 w 195"/>
                <a:gd name="T51" fmla="*/ 51 h 72"/>
                <a:gd name="T52" fmla="*/ 130 w 195"/>
                <a:gd name="T53" fmla="*/ 55 h 72"/>
                <a:gd name="T54" fmla="*/ 120 w 195"/>
                <a:gd name="T55" fmla="*/ 57 h 72"/>
                <a:gd name="T56" fmla="*/ 109 w 195"/>
                <a:gd name="T57" fmla="*/ 59 h 72"/>
                <a:gd name="T58" fmla="*/ 84 w 195"/>
                <a:gd name="T59" fmla="*/ 65 h 72"/>
                <a:gd name="T60" fmla="*/ 57 w 195"/>
                <a:gd name="T61" fmla="*/ 68 h 72"/>
                <a:gd name="T62" fmla="*/ 30 w 195"/>
                <a:gd name="T63" fmla="*/ 72 h 72"/>
                <a:gd name="T64" fmla="*/ 0 w 195"/>
                <a:gd name="T65" fmla="*/ 72 h 72"/>
                <a:gd name="T66" fmla="*/ 0 w 195"/>
                <a:gd name="T67" fmla="*/ 36 h 72"/>
                <a:gd name="T68" fmla="*/ 5 w 195"/>
                <a:gd name="T69" fmla="*/ 36 h 72"/>
                <a:gd name="T70" fmla="*/ 13 w 195"/>
                <a:gd name="T71" fmla="*/ 34 h 72"/>
                <a:gd name="T72" fmla="*/ 21 w 195"/>
                <a:gd name="T73" fmla="*/ 34 h 72"/>
                <a:gd name="T74" fmla="*/ 30 w 195"/>
                <a:gd name="T75" fmla="*/ 32 h 72"/>
                <a:gd name="T76" fmla="*/ 40 w 195"/>
                <a:gd name="T77" fmla="*/ 28 h 72"/>
                <a:gd name="T78" fmla="*/ 51 w 195"/>
                <a:gd name="T79" fmla="*/ 26 h 72"/>
                <a:gd name="T80" fmla="*/ 63 w 195"/>
                <a:gd name="T81" fmla="*/ 22 h 72"/>
                <a:gd name="T82" fmla="*/ 76 w 195"/>
                <a:gd name="T83" fmla="*/ 17 h 72"/>
                <a:gd name="T84" fmla="*/ 90 w 195"/>
                <a:gd name="T85" fmla="*/ 13 h 72"/>
                <a:gd name="T86" fmla="*/ 101 w 195"/>
                <a:gd name="T87" fmla="*/ 11 h 72"/>
                <a:gd name="T88" fmla="*/ 113 w 195"/>
                <a:gd name="T89" fmla="*/ 9 h 72"/>
                <a:gd name="T90" fmla="*/ 120 w 195"/>
                <a:gd name="T91" fmla="*/ 7 h 72"/>
                <a:gd name="T92" fmla="*/ 128 w 195"/>
                <a:gd name="T93" fmla="*/ 5 h 72"/>
                <a:gd name="T94" fmla="*/ 134 w 195"/>
                <a:gd name="T95" fmla="*/ 3 h 72"/>
                <a:gd name="T96" fmla="*/ 137 w 195"/>
                <a:gd name="T97" fmla="*/ 3 h 72"/>
                <a:gd name="T98" fmla="*/ 141 w 195"/>
                <a:gd name="T99" fmla="*/ 3 h 72"/>
                <a:gd name="T100" fmla="*/ 141 w 195"/>
                <a:gd name="T101" fmla="*/ 3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95" h="72">
                  <a:moveTo>
                    <a:pt x="141" y="3"/>
                  </a:moveTo>
                  <a:lnTo>
                    <a:pt x="147" y="1"/>
                  </a:lnTo>
                  <a:lnTo>
                    <a:pt x="157" y="0"/>
                  </a:lnTo>
                  <a:lnTo>
                    <a:pt x="166" y="1"/>
                  </a:lnTo>
                  <a:lnTo>
                    <a:pt x="176" y="3"/>
                  </a:lnTo>
                  <a:lnTo>
                    <a:pt x="181" y="5"/>
                  </a:lnTo>
                  <a:lnTo>
                    <a:pt x="185" y="7"/>
                  </a:lnTo>
                  <a:lnTo>
                    <a:pt x="189" y="9"/>
                  </a:lnTo>
                  <a:lnTo>
                    <a:pt x="191" y="13"/>
                  </a:lnTo>
                  <a:lnTo>
                    <a:pt x="193" y="15"/>
                  </a:lnTo>
                  <a:lnTo>
                    <a:pt x="193" y="17"/>
                  </a:lnTo>
                  <a:lnTo>
                    <a:pt x="195" y="21"/>
                  </a:lnTo>
                  <a:lnTo>
                    <a:pt x="195" y="22"/>
                  </a:lnTo>
                  <a:lnTo>
                    <a:pt x="195" y="24"/>
                  </a:lnTo>
                  <a:lnTo>
                    <a:pt x="193" y="26"/>
                  </a:lnTo>
                  <a:lnTo>
                    <a:pt x="193" y="28"/>
                  </a:lnTo>
                  <a:lnTo>
                    <a:pt x="191" y="30"/>
                  </a:lnTo>
                  <a:lnTo>
                    <a:pt x="189" y="34"/>
                  </a:lnTo>
                  <a:lnTo>
                    <a:pt x="185" y="36"/>
                  </a:lnTo>
                  <a:lnTo>
                    <a:pt x="181" y="38"/>
                  </a:lnTo>
                  <a:lnTo>
                    <a:pt x="176" y="40"/>
                  </a:lnTo>
                  <a:lnTo>
                    <a:pt x="172" y="42"/>
                  </a:lnTo>
                  <a:lnTo>
                    <a:pt x="164" y="44"/>
                  </a:lnTo>
                  <a:lnTo>
                    <a:pt x="157" y="47"/>
                  </a:lnTo>
                  <a:lnTo>
                    <a:pt x="149" y="49"/>
                  </a:lnTo>
                  <a:lnTo>
                    <a:pt x="141" y="51"/>
                  </a:lnTo>
                  <a:lnTo>
                    <a:pt x="130" y="55"/>
                  </a:lnTo>
                  <a:lnTo>
                    <a:pt x="120" y="57"/>
                  </a:lnTo>
                  <a:lnTo>
                    <a:pt x="109" y="59"/>
                  </a:lnTo>
                  <a:lnTo>
                    <a:pt x="84" y="65"/>
                  </a:lnTo>
                  <a:lnTo>
                    <a:pt x="57" y="68"/>
                  </a:lnTo>
                  <a:lnTo>
                    <a:pt x="30" y="72"/>
                  </a:lnTo>
                  <a:lnTo>
                    <a:pt x="0" y="72"/>
                  </a:lnTo>
                  <a:lnTo>
                    <a:pt x="0" y="36"/>
                  </a:lnTo>
                  <a:lnTo>
                    <a:pt x="5" y="36"/>
                  </a:lnTo>
                  <a:lnTo>
                    <a:pt x="13" y="34"/>
                  </a:lnTo>
                  <a:lnTo>
                    <a:pt x="21" y="34"/>
                  </a:lnTo>
                  <a:lnTo>
                    <a:pt x="30" y="32"/>
                  </a:lnTo>
                  <a:lnTo>
                    <a:pt x="40" y="28"/>
                  </a:lnTo>
                  <a:lnTo>
                    <a:pt x="51" y="26"/>
                  </a:lnTo>
                  <a:lnTo>
                    <a:pt x="63" y="22"/>
                  </a:lnTo>
                  <a:lnTo>
                    <a:pt x="76" y="17"/>
                  </a:lnTo>
                  <a:lnTo>
                    <a:pt x="90" y="13"/>
                  </a:lnTo>
                  <a:lnTo>
                    <a:pt x="101" y="11"/>
                  </a:lnTo>
                  <a:lnTo>
                    <a:pt x="113" y="9"/>
                  </a:lnTo>
                  <a:lnTo>
                    <a:pt x="120" y="7"/>
                  </a:lnTo>
                  <a:lnTo>
                    <a:pt x="128" y="5"/>
                  </a:lnTo>
                  <a:lnTo>
                    <a:pt x="134" y="3"/>
                  </a:lnTo>
                  <a:lnTo>
                    <a:pt x="137" y="3"/>
                  </a:lnTo>
                  <a:lnTo>
                    <a:pt x="141" y="3"/>
                  </a:lnTo>
                  <a:lnTo>
                    <a:pt x="141" y="3"/>
                  </a:lnTo>
                </a:path>
              </a:pathLst>
            </a:custGeom>
            <a:solidFill>
              <a:schemeClr val="tx1"/>
            </a:solidFill>
            <a:ln w="9525">
              <a:solidFill>
                <a:schemeClr val="tx1"/>
              </a:solidFill>
              <a:prstDash val="solid"/>
              <a:round/>
            </a:ln>
          </p:spPr>
          <p:txBody>
            <a:bodyPr vert="horz" wrap="square" lIns="91440" tIns="45720" rIns="91440" bIns="45720" numCol="1" anchor="t" anchorCtr="0" compatLnSpc="1"/>
            <a:lstStyle/>
            <a:p>
              <a:endParaRPr lang="zh-CN" altLang="en-US"/>
            </a:p>
          </p:txBody>
        </p:sp>
        <p:sp>
          <p:nvSpPr>
            <p:cNvPr id="53" name="Freeform 29"/>
            <p:cNvSpPr/>
            <p:nvPr/>
          </p:nvSpPr>
          <p:spPr bwMode="auto">
            <a:xfrm>
              <a:off x="2665413" y="1600201"/>
              <a:ext cx="266700" cy="280988"/>
            </a:xfrm>
            <a:custGeom>
              <a:avLst/>
              <a:gdLst>
                <a:gd name="T0" fmla="*/ 155 w 337"/>
                <a:gd name="T1" fmla="*/ 274 h 354"/>
                <a:gd name="T2" fmla="*/ 100 w 337"/>
                <a:gd name="T3" fmla="*/ 312 h 354"/>
                <a:gd name="T4" fmla="*/ 42 w 337"/>
                <a:gd name="T5" fmla="*/ 345 h 354"/>
                <a:gd name="T6" fmla="*/ 14 w 337"/>
                <a:gd name="T7" fmla="*/ 354 h 354"/>
                <a:gd name="T8" fmla="*/ 2 w 337"/>
                <a:gd name="T9" fmla="*/ 352 h 354"/>
                <a:gd name="T10" fmla="*/ 2 w 337"/>
                <a:gd name="T11" fmla="*/ 349 h 354"/>
                <a:gd name="T12" fmla="*/ 12 w 337"/>
                <a:gd name="T13" fmla="*/ 339 h 354"/>
                <a:gd name="T14" fmla="*/ 27 w 337"/>
                <a:gd name="T15" fmla="*/ 326 h 354"/>
                <a:gd name="T16" fmla="*/ 48 w 337"/>
                <a:gd name="T17" fmla="*/ 306 h 354"/>
                <a:gd name="T18" fmla="*/ 77 w 337"/>
                <a:gd name="T19" fmla="*/ 283 h 354"/>
                <a:gd name="T20" fmla="*/ 128 w 337"/>
                <a:gd name="T21" fmla="*/ 243 h 354"/>
                <a:gd name="T22" fmla="*/ 178 w 337"/>
                <a:gd name="T23" fmla="*/ 192 h 354"/>
                <a:gd name="T24" fmla="*/ 214 w 337"/>
                <a:gd name="T25" fmla="*/ 138 h 354"/>
                <a:gd name="T26" fmla="*/ 228 w 337"/>
                <a:gd name="T27" fmla="*/ 111 h 354"/>
                <a:gd name="T28" fmla="*/ 237 w 337"/>
                <a:gd name="T29" fmla="*/ 90 h 354"/>
                <a:gd name="T30" fmla="*/ 243 w 337"/>
                <a:gd name="T31" fmla="*/ 73 h 354"/>
                <a:gd name="T32" fmla="*/ 247 w 337"/>
                <a:gd name="T33" fmla="*/ 61 h 354"/>
                <a:gd name="T34" fmla="*/ 247 w 337"/>
                <a:gd name="T35" fmla="*/ 56 h 354"/>
                <a:gd name="T36" fmla="*/ 243 w 337"/>
                <a:gd name="T37" fmla="*/ 54 h 354"/>
                <a:gd name="T38" fmla="*/ 235 w 337"/>
                <a:gd name="T39" fmla="*/ 54 h 354"/>
                <a:gd name="T40" fmla="*/ 213 w 337"/>
                <a:gd name="T41" fmla="*/ 60 h 354"/>
                <a:gd name="T42" fmla="*/ 174 w 337"/>
                <a:gd name="T43" fmla="*/ 73 h 354"/>
                <a:gd name="T44" fmla="*/ 134 w 337"/>
                <a:gd name="T45" fmla="*/ 86 h 354"/>
                <a:gd name="T46" fmla="*/ 105 w 337"/>
                <a:gd name="T47" fmla="*/ 92 h 354"/>
                <a:gd name="T48" fmla="*/ 82 w 337"/>
                <a:gd name="T49" fmla="*/ 86 h 354"/>
                <a:gd name="T50" fmla="*/ 56 w 337"/>
                <a:gd name="T51" fmla="*/ 63 h 354"/>
                <a:gd name="T52" fmla="*/ 163 w 337"/>
                <a:gd name="T53" fmla="*/ 35 h 354"/>
                <a:gd name="T54" fmla="*/ 213 w 337"/>
                <a:gd name="T55" fmla="*/ 17 h 354"/>
                <a:gd name="T56" fmla="*/ 251 w 337"/>
                <a:gd name="T57" fmla="*/ 6 h 354"/>
                <a:gd name="T58" fmla="*/ 262 w 337"/>
                <a:gd name="T59" fmla="*/ 2 h 354"/>
                <a:gd name="T60" fmla="*/ 270 w 337"/>
                <a:gd name="T61" fmla="*/ 0 h 354"/>
                <a:gd name="T62" fmla="*/ 276 w 337"/>
                <a:gd name="T63" fmla="*/ 2 h 354"/>
                <a:gd name="T64" fmla="*/ 285 w 337"/>
                <a:gd name="T65" fmla="*/ 10 h 354"/>
                <a:gd name="T66" fmla="*/ 302 w 337"/>
                <a:gd name="T67" fmla="*/ 21 h 354"/>
                <a:gd name="T68" fmla="*/ 322 w 337"/>
                <a:gd name="T69" fmla="*/ 37 h 354"/>
                <a:gd name="T70" fmla="*/ 333 w 337"/>
                <a:gd name="T71" fmla="*/ 50 h 354"/>
                <a:gd name="T72" fmla="*/ 337 w 337"/>
                <a:gd name="T73" fmla="*/ 60 h 354"/>
                <a:gd name="T74" fmla="*/ 329 w 337"/>
                <a:gd name="T75" fmla="*/ 73 h 354"/>
                <a:gd name="T76" fmla="*/ 312 w 337"/>
                <a:gd name="T77" fmla="*/ 86 h 354"/>
                <a:gd name="T78" fmla="*/ 295 w 337"/>
                <a:gd name="T79" fmla="*/ 111 h 354"/>
                <a:gd name="T80" fmla="*/ 274 w 337"/>
                <a:gd name="T81" fmla="*/ 146 h 354"/>
                <a:gd name="T82" fmla="*/ 245 w 337"/>
                <a:gd name="T83" fmla="*/ 190 h 354"/>
                <a:gd name="T84" fmla="*/ 211 w 337"/>
                <a:gd name="T85" fmla="*/ 228 h 354"/>
                <a:gd name="T86" fmla="*/ 182 w 337"/>
                <a:gd name="T87" fmla="*/ 253 h 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37" h="354">
                  <a:moveTo>
                    <a:pt x="182" y="253"/>
                  </a:moveTo>
                  <a:lnTo>
                    <a:pt x="169" y="264"/>
                  </a:lnTo>
                  <a:lnTo>
                    <a:pt x="155" y="274"/>
                  </a:lnTo>
                  <a:lnTo>
                    <a:pt x="142" y="285"/>
                  </a:lnTo>
                  <a:lnTo>
                    <a:pt x="128" y="295"/>
                  </a:lnTo>
                  <a:lnTo>
                    <a:pt x="100" y="312"/>
                  </a:lnTo>
                  <a:lnTo>
                    <a:pt x="69" y="329"/>
                  </a:lnTo>
                  <a:lnTo>
                    <a:pt x="56" y="339"/>
                  </a:lnTo>
                  <a:lnTo>
                    <a:pt x="42" y="345"/>
                  </a:lnTo>
                  <a:lnTo>
                    <a:pt x="31" y="349"/>
                  </a:lnTo>
                  <a:lnTo>
                    <a:pt x="21" y="352"/>
                  </a:lnTo>
                  <a:lnTo>
                    <a:pt x="14" y="354"/>
                  </a:lnTo>
                  <a:lnTo>
                    <a:pt x="8" y="354"/>
                  </a:lnTo>
                  <a:lnTo>
                    <a:pt x="4" y="354"/>
                  </a:lnTo>
                  <a:lnTo>
                    <a:pt x="2" y="352"/>
                  </a:lnTo>
                  <a:lnTo>
                    <a:pt x="0" y="352"/>
                  </a:lnTo>
                  <a:lnTo>
                    <a:pt x="2" y="350"/>
                  </a:lnTo>
                  <a:lnTo>
                    <a:pt x="2" y="349"/>
                  </a:lnTo>
                  <a:lnTo>
                    <a:pt x="4" y="345"/>
                  </a:lnTo>
                  <a:lnTo>
                    <a:pt x="8" y="343"/>
                  </a:lnTo>
                  <a:lnTo>
                    <a:pt x="12" y="339"/>
                  </a:lnTo>
                  <a:lnTo>
                    <a:pt x="15" y="335"/>
                  </a:lnTo>
                  <a:lnTo>
                    <a:pt x="21" y="329"/>
                  </a:lnTo>
                  <a:lnTo>
                    <a:pt x="27" y="326"/>
                  </a:lnTo>
                  <a:lnTo>
                    <a:pt x="33" y="320"/>
                  </a:lnTo>
                  <a:lnTo>
                    <a:pt x="40" y="312"/>
                  </a:lnTo>
                  <a:lnTo>
                    <a:pt x="48" y="306"/>
                  </a:lnTo>
                  <a:lnTo>
                    <a:pt x="58" y="299"/>
                  </a:lnTo>
                  <a:lnTo>
                    <a:pt x="67" y="291"/>
                  </a:lnTo>
                  <a:lnTo>
                    <a:pt x="77" y="283"/>
                  </a:lnTo>
                  <a:lnTo>
                    <a:pt x="88" y="276"/>
                  </a:lnTo>
                  <a:lnTo>
                    <a:pt x="109" y="259"/>
                  </a:lnTo>
                  <a:lnTo>
                    <a:pt x="128" y="243"/>
                  </a:lnTo>
                  <a:lnTo>
                    <a:pt x="146" y="226"/>
                  </a:lnTo>
                  <a:lnTo>
                    <a:pt x="163" y="209"/>
                  </a:lnTo>
                  <a:lnTo>
                    <a:pt x="178" y="192"/>
                  </a:lnTo>
                  <a:lnTo>
                    <a:pt x="191" y="174"/>
                  </a:lnTo>
                  <a:lnTo>
                    <a:pt x="203" y="155"/>
                  </a:lnTo>
                  <a:lnTo>
                    <a:pt x="214" y="138"/>
                  </a:lnTo>
                  <a:lnTo>
                    <a:pt x="218" y="128"/>
                  </a:lnTo>
                  <a:lnTo>
                    <a:pt x="224" y="119"/>
                  </a:lnTo>
                  <a:lnTo>
                    <a:pt x="228" y="111"/>
                  </a:lnTo>
                  <a:lnTo>
                    <a:pt x="232" y="104"/>
                  </a:lnTo>
                  <a:lnTo>
                    <a:pt x="234" y="96"/>
                  </a:lnTo>
                  <a:lnTo>
                    <a:pt x="237" y="90"/>
                  </a:lnTo>
                  <a:lnTo>
                    <a:pt x="239" y="84"/>
                  </a:lnTo>
                  <a:lnTo>
                    <a:pt x="241" y="79"/>
                  </a:lnTo>
                  <a:lnTo>
                    <a:pt x="243" y="73"/>
                  </a:lnTo>
                  <a:lnTo>
                    <a:pt x="245" y="69"/>
                  </a:lnTo>
                  <a:lnTo>
                    <a:pt x="247" y="65"/>
                  </a:lnTo>
                  <a:lnTo>
                    <a:pt x="247" y="61"/>
                  </a:lnTo>
                  <a:lnTo>
                    <a:pt x="247" y="60"/>
                  </a:lnTo>
                  <a:lnTo>
                    <a:pt x="247" y="58"/>
                  </a:lnTo>
                  <a:lnTo>
                    <a:pt x="247" y="56"/>
                  </a:lnTo>
                  <a:lnTo>
                    <a:pt x="247" y="54"/>
                  </a:lnTo>
                  <a:lnTo>
                    <a:pt x="245" y="54"/>
                  </a:lnTo>
                  <a:lnTo>
                    <a:pt x="243" y="54"/>
                  </a:lnTo>
                  <a:lnTo>
                    <a:pt x="241" y="54"/>
                  </a:lnTo>
                  <a:lnTo>
                    <a:pt x="239" y="54"/>
                  </a:lnTo>
                  <a:lnTo>
                    <a:pt x="235" y="54"/>
                  </a:lnTo>
                  <a:lnTo>
                    <a:pt x="232" y="54"/>
                  </a:lnTo>
                  <a:lnTo>
                    <a:pt x="224" y="58"/>
                  </a:lnTo>
                  <a:lnTo>
                    <a:pt x="213" y="60"/>
                  </a:lnTo>
                  <a:lnTo>
                    <a:pt x="201" y="63"/>
                  </a:lnTo>
                  <a:lnTo>
                    <a:pt x="188" y="67"/>
                  </a:lnTo>
                  <a:lnTo>
                    <a:pt x="174" y="73"/>
                  </a:lnTo>
                  <a:lnTo>
                    <a:pt x="159" y="79"/>
                  </a:lnTo>
                  <a:lnTo>
                    <a:pt x="146" y="83"/>
                  </a:lnTo>
                  <a:lnTo>
                    <a:pt x="134" y="86"/>
                  </a:lnTo>
                  <a:lnTo>
                    <a:pt x="123" y="88"/>
                  </a:lnTo>
                  <a:lnTo>
                    <a:pt x="113" y="92"/>
                  </a:lnTo>
                  <a:lnTo>
                    <a:pt x="105" y="92"/>
                  </a:lnTo>
                  <a:lnTo>
                    <a:pt x="98" y="92"/>
                  </a:lnTo>
                  <a:lnTo>
                    <a:pt x="92" y="92"/>
                  </a:lnTo>
                  <a:lnTo>
                    <a:pt x="82" y="86"/>
                  </a:lnTo>
                  <a:lnTo>
                    <a:pt x="75" y="81"/>
                  </a:lnTo>
                  <a:lnTo>
                    <a:pt x="65" y="73"/>
                  </a:lnTo>
                  <a:lnTo>
                    <a:pt x="56" y="63"/>
                  </a:lnTo>
                  <a:lnTo>
                    <a:pt x="92" y="56"/>
                  </a:lnTo>
                  <a:lnTo>
                    <a:pt x="128" y="46"/>
                  </a:lnTo>
                  <a:lnTo>
                    <a:pt x="163" y="35"/>
                  </a:lnTo>
                  <a:lnTo>
                    <a:pt x="180" y="29"/>
                  </a:lnTo>
                  <a:lnTo>
                    <a:pt x="197" y="23"/>
                  </a:lnTo>
                  <a:lnTo>
                    <a:pt x="213" y="17"/>
                  </a:lnTo>
                  <a:lnTo>
                    <a:pt x="226" y="14"/>
                  </a:lnTo>
                  <a:lnTo>
                    <a:pt x="239" y="10"/>
                  </a:lnTo>
                  <a:lnTo>
                    <a:pt x="251" y="6"/>
                  </a:lnTo>
                  <a:lnTo>
                    <a:pt x="255" y="4"/>
                  </a:lnTo>
                  <a:lnTo>
                    <a:pt x="258" y="2"/>
                  </a:lnTo>
                  <a:lnTo>
                    <a:pt x="262" y="2"/>
                  </a:lnTo>
                  <a:lnTo>
                    <a:pt x="266" y="0"/>
                  </a:lnTo>
                  <a:lnTo>
                    <a:pt x="268" y="0"/>
                  </a:lnTo>
                  <a:lnTo>
                    <a:pt x="270" y="0"/>
                  </a:lnTo>
                  <a:lnTo>
                    <a:pt x="272" y="0"/>
                  </a:lnTo>
                  <a:lnTo>
                    <a:pt x="274" y="0"/>
                  </a:lnTo>
                  <a:lnTo>
                    <a:pt x="276" y="2"/>
                  </a:lnTo>
                  <a:lnTo>
                    <a:pt x="278" y="4"/>
                  </a:lnTo>
                  <a:lnTo>
                    <a:pt x="281" y="6"/>
                  </a:lnTo>
                  <a:lnTo>
                    <a:pt x="285" y="10"/>
                  </a:lnTo>
                  <a:lnTo>
                    <a:pt x="289" y="14"/>
                  </a:lnTo>
                  <a:lnTo>
                    <a:pt x="295" y="17"/>
                  </a:lnTo>
                  <a:lnTo>
                    <a:pt x="302" y="21"/>
                  </a:lnTo>
                  <a:lnTo>
                    <a:pt x="310" y="27"/>
                  </a:lnTo>
                  <a:lnTo>
                    <a:pt x="316" y="33"/>
                  </a:lnTo>
                  <a:lnTo>
                    <a:pt x="322" y="37"/>
                  </a:lnTo>
                  <a:lnTo>
                    <a:pt x="325" y="42"/>
                  </a:lnTo>
                  <a:lnTo>
                    <a:pt x="329" y="46"/>
                  </a:lnTo>
                  <a:lnTo>
                    <a:pt x="333" y="50"/>
                  </a:lnTo>
                  <a:lnTo>
                    <a:pt x="335" y="54"/>
                  </a:lnTo>
                  <a:lnTo>
                    <a:pt x="337" y="58"/>
                  </a:lnTo>
                  <a:lnTo>
                    <a:pt x="337" y="60"/>
                  </a:lnTo>
                  <a:lnTo>
                    <a:pt x="337" y="63"/>
                  </a:lnTo>
                  <a:lnTo>
                    <a:pt x="333" y="69"/>
                  </a:lnTo>
                  <a:lnTo>
                    <a:pt x="329" y="73"/>
                  </a:lnTo>
                  <a:lnTo>
                    <a:pt x="323" y="77"/>
                  </a:lnTo>
                  <a:lnTo>
                    <a:pt x="318" y="83"/>
                  </a:lnTo>
                  <a:lnTo>
                    <a:pt x="312" y="86"/>
                  </a:lnTo>
                  <a:lnTo>
                    <a:pt x="308" y="94"/>
                  </a:lnTo>
                  <a:lnTo>
                    <a:pt x="302" y="102"/>
                  </a:lnTo>
                  <a:lnTo>
                    <a:pt x="295" y="111"/>
                  </a:lnTo>
                  <a:lnTo>
                    <a:pt x="289" y="121"/>
                  </a:lnTo>
                  <a:lnTo>
                    <a:pt x="281" y="134"/>
                  </a:lnTo>
                  <a:lnTo>
                    <a:pt x="274" y="146"/>
                  </a:lnTo>
                  <a:lnTo>
                    <a:pt x="264" y="161"/>
                  </a:lnTo>
                  <a:lnTo>
                    <a:pt x="255" y="176"/>
                  </a:lnTo>
                  <a:lnTo>
                    <a:pt x="245" y="190"/>
                  </a:lnTo>
                  <a:lnTo>
                    <a:pt x="235" y="203"/>
                  </a:lnTo>
                  <a:lnTo>
                    <a:pt x="224" y="215"/>
                  </a:lnTo>
                  <a:lnTo>
                    <a:pt x="211" y="228"/>
                  </a:lnTo>
                  <a:lnTo>
                    <a:pt x="197" y="239"/>
                  </a:lnTo>
                  <a:lnTo>
                    <a:pt x="182" y="253"/>
                  </a:lnTo>
                  <a:lnTo>
                    <a:pt x="182" y="253"/>
                  </a:lnTo>
                </a:path>
              </a:pathLst>
            </a:custGeom>
            <a:solidFill>
              <a:schemeClr val="tx1"/>
            </a:solidFill>
            <a:ln w="9525">
              <a:solidFill>
                <a:schemeClr val="tx1"/>
              </a:solidFill>
              <a:prstDash val="solid"/>
              <a:round/>
            </a:ln>
          </p:spPr>
          <p:txBody>
            <a:bodyPr vert="horz" wrap="square" lIns="91440" tIns="45720" rIns="91440" bIns="45720" numCol="1" anchor="t" anchorCtr="0" compatLnSpc="1"/>
            <a:lstStyle/>
            <a:p>
              <a:endParaRPr lang="zh-CN" altLang="en-US"/>
            </a:p>
          </p:txBody>
        </p:sp>
        <p:sp>
          <p:nvSpPr>
            <p:cNvPr id="54" name="Freeform 30"/>
            <p:cNvSpPr/>
            <p:nvPr/>
          </p:nvSpPr>
          <p:spPr bwMode="auto">
            <a:xfrm>
              <a:off x="2713038" y="1711326"/>
              <a:ext cx="249238" cy="150813"/>
            </a:xfrm>
            <a:custGeom>
              <a:avLst/>
              <a:gdLst>
                <a:gd name="T0" fmla="*/ 2 w 314"/>
                <a:gd name="T1" fmla="*/ 2 h 189"/>
                <a:gd name="T2" fmla="*/ 4 w 314"/>
                <a:gd name="T3" fmla="*/ 0 h 189"/>
                <a:gd name="T4" fmla="*/ 12 w 314"/>
                <a:gd name="T5" fmla="*/ 2 h 189"/>
                <a:gd name="T6" fmla="*/ 22 w 314"/>
                <a:gd name="T7" fmla="*/ 4 h 189"/>
                <a:gd name="T8" fmla="*/ 35 w 314"/>
                <a:gd name="T9" fmla="*/ 8 h 189"/>
                <a:gd name="T10" fmla="*/ 52 w 314"/>
                <a:gd name="T11" fmla="*/ 11 h 189"/>
                <a:gd name="T12" fmla="*/ 73 w 314"/>
                <a:gd name="T13" fmla="*/ 17 h 189"/>
                <a:gd name="T14" fmla="*/ 96 w 314"/>
                <a:gd name="T15" fmla="*/ 25 h 189"/>
                <a:gd name="T16" fmla="*/ 136 w 314"/>
                <a:gd name="T17" fmla="*/ 38 h 189"/>
                <a:gd name="T18" fmla="*/ 184 w 314"/>
                <a:gd name="T19" fmla="*/ 55 h 189"/>
                <a:gd name="T20" fmla="*/ 215 w 314"/>
                <a:gd name="T21" fmla="*/ 69 h 189"/>
                <a:gd name="T22" fmla="*/ 232 w 314"/>
                <a:gd name="T23" fmla="*/ 76 h 189"/>
                <a:gd name="T24" fmla="*/ 249 w 314"/>
                <a:gd name="T25" fmla="*/ 86 h 189"/>
                <a:gd name="T26" fmla="*/ 263 w 314"/>
                <a:gd name="T27" fmla="*/ 94 h 189"/>
                <a:gd name="T28" fmla="*/ 280 w 314"/>
                <a:gd name="T29" fmla="*/ 107 h 189"/>
                <a:gd name="T30" fmla="*/ 297 w 314"/>
                <a:gd name="T31" fmla="*/ 124 h 189"/>
                <a:gd name="T32" fmla="*/ 308 w 314"/>
                <a:gd name="T33" fmla="*/ 142 h 189"/>
                <a:gd name="T34" fmla="*/ 314 w 314"/>
                <a:gd name="T35" fmla="*/ 159 h 189"/>
                <a:gd name="T36" fmla="*/ 314 w 314"/>
                <a:gd name="T37" fmla="*/ 176 h 189"/>
                <a:gd name="T38" fmla="*/ 310 w 314"/>
                <a:gd name="T39" fmla="*/ 186 h 189"/>
                <a:gd name="T40" fmla="*/ 303 w 314"/>
                <a:gd name="T41" fmla="*/ 189 h 189"/>
                <a:gd name="T42" fmla="*/ 293 w 314"/>
                <a:gd name="T43" fmla="*/ 186 h 189"/>
                <a:gd name="T44" fmla="*/ 282 w 314"/>
                <a:gd name="T45" fmla="*/ 178 h 189"/>
                <a:gd name="T46" fmla="*/ 272 w 314"/>
                <a:gd name="T47" fmla="*/ 172 h 189"/>
                <a:gd name="T48" fmla="*/ 257 w 314"/>
                <a:gd name="T49" fmla="*/ 163 h 189"/>
                <a:gd name="T50" fmla="*/ 242 w 314"/>
                <a:gd name="T51" fmla="*/ 153 h 189"/>
                <a:gd name="T52" fmla="*/ 220 w 314"/>
                <a:gd name="T53" fmla="*/ 142 h 189"/>
                <a:gd name="T54" fmla="*/ 198 w 314"/>
                <a:gd name="T55" fmla="*/ 126 h 189"/>
                <a:gd name="T56" fmla="*/ 173 w 314"/>
                <a:gd name="T57" fmla="*/ 111 h 189"/>
                <a:gd name="T58" fmla="*/ 144 w 314"/>
                <a:gd name="T59" fmla="*/ 94 h 189"/>
                <a:gd name="T60" fmla="*/ 113 w 314"/>
                <a:gd name="T61" fmla="*/ 75 h 189"/>
                <a:gd name="T62" fmla="*/ 85 w 314"/>
                <a:gd name="T63" fmla="*/ 57 h 189"/>
                <a:gd name="T64" fmla="*/ 62 w 314"/>
                <a:gd name="T65" fmla="*/ 44 h 189"/>
                <a:gd name="T66" fmla="*/ 41 w 314"/>
                <a:gd name="T67" fmla="*/ 31 h 189"/>
                <a:gd name="T68" fmla="*/ 25 w 314"/>
                <a:gd name="T69" fmla="*/ 21 h 189"/>
                <a:gd name="T70" fmla="*/ 14 w 314"/>
                <a:gd name="T71" fmla="*/ 13 h 189"/>
                <a:gd name="T72" fmla="*/ 6 w 314"/>
                <a:gd name="T73" fmla="*/ 8 h 189"/>
                <a:gd name="T74" fmla="*/ 2 w 314"/>
                <a:gd name="T75" fmla="*/ 4 h 189"/>
                <a:gd name="T76" fmla="*/ 0 w 314"/>
                <a:gd name="T77" fmla="*/ 2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14" h="189">
                  <a:moveTo>
                    <a:pt x="0" y="2"/>
                  </a:moveTo>
                  <a:lnTo>
                    <a:pt x="2" y="2"/>
                  </a:lnTo>
                  <a:lnTo>
                    <a:pt x="2" y="0"/>
                  </a:lnTo>
                  <a:lnTo>
                    <a:pt x="4" y="0"/>
                  </a:lnTo>
                  <a:lnTo>
                    <a:pt x="8" y="2"/>
                  </a:lnTo>
                  <a:lnTo>
                    <a:pt x="12" y="2"/>
                  </a:lnTo>
                  <a:lnTo>
                    <a:pt x="16" y="2"/>
                  </a:lnTo>
                  <a:lnTo>
                    <a:pt x="22" y="4"/>
                  </a:lnTo>
                  <a:lnTo>
                    <a:pt x="29" y="6"/>
                  </a:lnTo>
                  <a:lnTo>
                    <a:pt x="35" y="8"/>
                  </a:lnTo>
                  <a:lnTo>
                    <a:pt x="44" y="10"/>
                  </a:lnTo>
                  <a:lnTo>
                    <a:pt x="52" y="11"/>
                  </a:lnTo>
                  <a:lnTo>
                    <a:pt x="62" y="15"/>
                  </a:lnTo>
                  <a:lnTo>
                    <a:pt x="73" y="17"/>
                  </a:lnTo>
                  <a:lnTo>
                    <a:pt x="85" y="21"/>
                  </a:lnTo>
                  <a:lnTo>
                    <a:pt x="96" y="25"/>
                  </a:lnTo>
                  <a:lnTo>
                    <a:pt x="110" y="29"/>
                  </a:lnTo>
                  <a:lnTo>
                    <a:pt x="136" y="38"/>
                  </a:lnTo>
                  <a:lnTo>
                    <a:pt x="161" y="48"/>
                  </a:lnTo>
                  <a:lnTo>
                    <a:pt x="184" y="55"/>
                  </a:lnTo>
                  <a:lnTo>
                    <a:pt x="205" y="63"/>
                  </a:lnTo>
                  <a:lnTo>
                    <a:pt x="215" y="69"/>
                  </a:lnTo>
                  <a:lnTo>
                    <a:pt x="224" y="73"/>
                  </a:lnTo>
                  <a:lnTo>
                    <a:pt x="232" y="76"/>
                  </a:lnTo>
                  <a:lnTo>
                    <a:pt x="242" y="80"/>
                  </a:lnTo>
                  <a:lnTo>
                    <a:pt x="249" y="86"/>
                  </a:lnTo>
                  <a:lnTo>
                    <a:pt x="255" y="90"/>
                  </a:lnTo>
                  <a:lnTo>
                    <a:pt x="263" y="94"/>
                  </a:lnTo>
                  <a:lnTo>
                    <a:pt x="268" y="98"/>
                  </a:lnTo>
                  <a:lnTo>
                    <a:pt x="280" y="107"/>
                  </a:lnTo>
                  <a:lnTo>
                    <a:pt x="289" y="117"/>
                  </a:lnTo>
                  <a:lnTo>
                    <a:pt x="297" y="124"/>
                  </a:lnTo>
                  <a:lnTo>
                    <a:pt x="303" y="134"/>
                  </a:lnTo>
                  <a:lnTo>
                    <a:pt x="308" y="142"/>
                  </a:lnTo>
                  <a:lnTo>
                    <a:pt x="312" y="149"/>
                  </a:lnTo>
                  <a:lnTo>
                    <a:pt x="314" y="159"/>
                  </a:lnTo>
                  <a:lnTo>
                    <a:pt x="314" y="166"/>
                  </a:lnTo>
                  <a:lnTo>
                    <a:pt x="314" y="176"/>
                  </a:lnTo>
                  <a:lnTo>
                    <a:pt x="312" y="182"/>
                  </a:lnTo>
                  <a:lnTo>
                    <a:pt x="310" y="186"/>
                  </a:lnTo>
                  <a:lnTo>
                    <a:pt x="307" y="187"/>
                  </a:lnTo>
                  <a:lnTo>
                    <a:pt x="303" y="189"/>
                  </a:lnTo>
                  <a:lnTo>
                    <a:pt x="299" y="187"/>
                  </a:lnTo>
                  <a:lnTo>
                    <a:pt x="293" y="186"/>
                  </a:lnTo>
                  <a:lnTo>
                    <a:pt x="287" y="182"/>
                  </a:lnTo>
                  <a:lnTo>
                    <a:pt x="282" y="178"/>
                  </a:lnTo>
                  <a:lnTo>
                    <a:pt x="278" y="174"/>
                  </a:lnTo>
                  <a:lnTo>
                    <a:pt x="272" y="172"/>
                  </a:lnTo>
                  <a:lnTo>
                    <a:pt x="264" y="166"/>
                  </a:lnTo>
                  <a:lnTo>
                    <a:pt x="257" y="163"/>
                  </a:lnTo>
                  <a:lnTo>
                    <a:pt x="249" y="159"/>
                  </a:lnTo>
                  <a:lnTo>
                    <a:pt x="242" y="153"/>
                  </a:lnTo>
                  <a:lnTo>
                    <a:pt x="232" y="147"/>
                  </a:lnTo>
                  <a:lnTo>
                    <a:pt x="220" y="142"/>
                  </a:lnTo>
                  <a:lnTo>
                    <a:pt x="211" y="134"/>
                  </a:lnTo>
                  <a:lnTo>
                    <a:pt x="198" y="126"/>
                  </a:lnTo>
                  <a:lnTo>
                    <a:pt x="186" y="119"/>
                  </a:lnTo>
                  <a:lnTo>
                    <a:pt x="173" y="111"/>
                  </a:lnTo>
                  <a:lnTo>
                    <a:pt x="159" y="103"/>
                  </a:lnTo>
                  <a:lnTo>
                    <a:pt x="144" y="94"/>
                  </a:lnTo>
                  <a:lnTo>
                    <a:pt x="129" y="84"/>
                  </a:lnTo>
                  <a:lnTo>
                    <a:pt x="113" y="75"/>
                  </a:lnTo>
                  <a:lnTo>
                    <a:pt x="98" y="67"/>
                  </a:lnTo>
                  <a:lnTo>
                    <a:pt x="85" y="57"/>
                  </a:lnTo>
                  <a:lnTo>
                    <a:pt x="71" y="50"/>
                  </a:lnTo>
                  <a:lnTo>
                    <a:pt x="62" y="44"/>
                  </a:lnTo>
                  <a:lnTo>
                    <a:pt x="50" y="36"/>
                  </a:lnTo>
                  <a:lnTo>
                    <a:pt x="41" y="31"/>
                  </a:lnTo>
                  <a:lnTo>
                    <a:pt x="33" y="25"/>
                  </a:lnTo>
                  <a:lnTo>
                    <a:pt x="25" y="21"/>
                  </a:lnTo>
                  <a:lnTo>
                    <a:pt x="20" y="17"/>
                  </a:lnTo>
                  <a:lnTo>
                    <a:pt x="14" y="13"/>
                  </a:lnTo>
                  <a:lnTo>
                    <a:pt x="8" y="10"/>
                  </a:lnTo>
                  <a:lnTo>
                    <a:pt x="6" y="8"/>
                  </a:lnTo>
                  <a:lnTo>
                    <a:pt x="2" y="4"/>
                  </a:lnTo>
                  <a:lnTo>
                    <a:pt x="2" y="4"/>
                  </a:lnTo>
                  <a:lnTo>
                    <a:pt x="0" y="2"/>
                  </a:lnTo>
                  <a:lnTo>
                    <a:pt x="0" y="2"/>
                  </a:lnTo>
                </a:path>
              </a:pathLst>
            </a:custGeom>
            <a:solidFill>
              <a:schemeClr val="tx1"/>
            </a:solidFill>
            <a:ln w="9525">
              <a:solidFill>
                <a:schemeClr val="tx1"/>
              </a:solidFill>
              <a:prstDash val="solid"/>
              <a:round/>
            </a:ln>
          </p:spPr>
          <p:txBody>
            <a:bodyPr vert="horz" wrap="square" lIns="91440" tIns="45720" rIns="91440" bIns="45720" numCol="1" anchor="t" anchorCtr="0" compatLnSpc="1"/>
            <a:lstStyle/>
            <a:p>
              <a:endParaRPr lang="zh-CN" altLang="en-US"/>
            </a:p>
          </p:txBody>
        </p:sp>
      </p:grpSp>
      <p:sp>
        <p:nvSpPr>
          <p:cNvPr id="62" name="Freeform 27"/>
          <p:cNvSpPr/>
          <p:nvPr/>
        </p:nvSpPr>
        <p:spPr bwMode="auto">
          <a:xfrm>
            <a:off x="2336200" y="2680490"/>
            <a:ext cx="152965" cy="489485"/>
          </a:xfrm>
          <a:custGeom>
            <a:avLst/>
            <a:gdLst>
              <a:gd name="T0" fmla="*/ 15 w 90"/>
              <a:gd name="T1" fmla="*/ 44 h 287"/>
              <a:gd name="T2" fmla="*/ 12 w 90"/>
              <a:gd name="T3" fmla="*/ 38 h 287"/>
              <a:gd name="T4" fmla="*/ 8 w 90"/>
              <a:gd name="T5" fmla="*/ 32 h 287"/>
              <a:gd name="T6" fmla="*/ 4 w 90"/>
              <a:gd name="T7" fmla="*/ 28 h 287"/>
              <a:gd name="T8" fmla="*/ 2 w 90"/>
              <a:gd name="T9" fmla="*/ 22 h 287"/>
              <a:gd name="T10" fmla="*/ 0 w 90"/>
              <a:gd name="T11" fmla="*/ 19 h 287"/>
              <a:gd name="T12" fmla="*/ 0 w 90"/>
              <a:gd name="T13" fmla="*/ 13 h 287"/>
              <a:gd name="T14" fmla="*/ 0 w 90"/>
              <a:gd name="T15" fmla="*/ 9 h 287"/>
              <a:gd name="T16" fmla="*/ 2 w 90"/>
              <a:gd name="T17" fmla="*/ 5 h 287"/>
              <a:gd name="T18" fmla="*/ 4 w 90"/>
              <a:gd name="T19" fmla="*/ 3 h 287"/>
              <a:gd name="T20" fmla="*/ 6 w 90"/>
              <a:gd name="T21" fmla="*/ 3 h 287"/>
              <a:gd name="T22" fmla="*/ 10 w 90"/>
              <a:gd name="T23" fmla="*/ 1 h 287"/>
              <a:gd name="T24" fmla="*/ 13 w 90"/>
              <a:gd name="T25" fmla="*/ 0 h 287"/>
              <a:gd name="T26" fmla="*/ 17 w 90"/>
              <a:gd name="T27" fmla="*/ 0 h 287"/>
              <a:gd name="T28" fmla="*/ 23 w 90"/>
              <a:gd name="T29" fmla="*/ 0 h 287"/>
              <a:gd name="T30" fmla="*/ 31 w 90"/>
              <a:gd name="T31" fmla="*/ 0 h 287"/>
              <a:gd name="T32" fmla="*/ 38 w 90"/>
              <a:gd name="T33" fmla="*/ 1 h 287"/>
              <a:gd name="T34" fmla="*/ 52 w 90"/>
              <a:gd name="T35" fmla="*/ 5 h 287"/>
              <a:gd name="T36" fmla="*/ 61 w 90"/>
              <a:gd name="T37" fmla="*/ 9 h 287"/>
              <a:gd name="T38" fmla="*/ 71 w 90"/>
              <a:gd name="T39" fmla="*/ 11 h 287"/>
              <a:gd name="T40" fmla="*/ 79 w 90"/>
              <a:gd name="T41" fmla="*/ 15 h 287"/>
              <a:gd name="T42" fmla="*/ 82 w 90"/>
              <a:gd name="T43" fmla="*/ 19 h 287"/>
              <a:gd name="T44" fmla="*/ 84 w 90"/>
              <a:gd name="T45" fmla="*/ 24 h 287"/>
              <a:gd name="T46" fmla="*/ 86 w 90"/>
              <a:gd name="T47" fmla="*/ 30 h 287"/>
              <a:gd name="T48" fmla="*/ 88 w 90"/>
              <a:gd name="T49" fmla="*/ 36 h 287"/>
              <a:gd name="T50" fmla="*/ 90 w 90"/>
              <a:gd name="T51" fmla="*/ 44 h 287"/>
              <a:gd name="T52" fmla="*/ 90 w 90"/>
              <a:gd name="T53" fmla="*/ 51 h 287"/>
              <a:gd name="T54" fmla="*/ 90 w 90"/>
              <a:gd name="T55" fmla="*/ 61 h 287"/>
              <a:gd name="T56" fmla="*/ 88 w 90"/>
              <a:gd name="T57" fmla="*/ 70 h 287"/>
              <a:gd name="T58" fmla="*/ 88 w 90"/>
              <a:gd name="T59" fmla="*/ 76 h 287"/>
              <a:gd name="T60" fmla="*/ 86 w 90"/>
              <a:gd name="T61" fmla="*/ 84 h 287"/>
              <a:gd name="T62" fmla="*/ 86 w 90"/>
              <a:gd name="T63" fmla="*/ 91 h 287"/>
              <a:gd name="T64" fmla="*/ 84 w 90"/>
              <a:gd name="T65" fmla="*/ 101 h 287"/>
              <a:gd name="T66" fmla="*/ 84 w 90"/>
              <a:gd name="T67" fmla="*/ 111 h 287"/>
              <a:gd name="T68" fmla="*/ 84 w 90"/>
              <a:gd name="T69" fmla="*/ 122 h 287"/>
              <a:gd name="T70" fmla="*/ 82 w 90"/>
              <a:gd name="T71" fmla="*/ 133 h 287"/>
              <a:gd name="T72" fmla="*/ 82 w 90"/>
              <a:gd name="T73" fmla="*/ 147 h 287"/>
              <a:gd name="T74" fmla="*/ 80 w 90"/>
              <a:gd name="T75" fmla="*/ 160 h 287"/>
              <a:gd name="T76" fmla="*/ 80 w 90"/>
              <a:gd name="T77" fmla="*/ 174 h 287"/>
              <a:gd name="T78" fmla="*/ 80 w 90"/>
              <a:gd name="T79" fmla="*/ 189 h 287"/>
              <a:gd name="T80" fmla="*/ 80 w 90"/>
              <a:gd name="T81" fmla="*/ 204 h 287"/>
              <a:gd name="T82" fmla="*/ 80 w 90"/>
              <a:gd name="T83" fmla="*/ 222 h 287"/>
              <a:gd name="T84" fmla="*/ 79 w 90"/>
              <a:gd name="T85" fmla="*/ 239 h 287"/>
              <a:gd name="T86" fmla="*/ 79 w 90"/>
              <a:gd name="T87" fmla="*/ 258 h 287"/>
              <a:gd name="T88" fmla="*/ 79 w 90"/>
              <a:gd name="T89" fmla="*/ 277 h 287"/>
              <a:gd name="T90" fmla="*/ 38 w 90"/>
              <a:gd name="T91" fmla="*/ 287 h 287"/>
              <a:gd name="T92" fmla="*/ 36 w 90"/>
              <a:gd name="T93" fmla="*/ 258 h 287"/>
              <a:gd name="T94" fmla="*/ 36 w 90"/>
              <a:gd name="T95" fmla="*/ 233 h 287"/>
              <a:gd name="T96" fmla="*/ 36 w 90"/>
              <a:gd name="T97" fmla="*/ 208 h 287"/>
              <a:gd name="T98" fmla="*/ 35 w 90"/>
              <a:gd name="T99" fmla="*/ 185 h 287"/>
              <a:gd name="T100" fmla="*/ 35 w 90"/>
              <a:gd name="T101" fmla="*/ 166 h 287"/>
              <a:gd name="T102" fmla="*/ 33 w 90"/>
              <a:gd name="T103" fmla="*/ 147 h 287"/>
              <a:gd name="T104" fmla="*/ 31 w 90"/>
              <a:gd name="T105" fmla="*/ 128 h 287"/>
              <a:gd name="T106" fmla="*/ 31 w 90"/>
              <a:gd name="T107" fmla="*/ 112 h 287"/>
              <a:gd name="T108" fmla="*/ 29 w 90"/>
              <a:gd name="T109" fmla="*/ 99 h 287"/>
              <a:gd name="T110" fmla="*/ 27 w 90"/>
              <a:gd name="T111" fmla="*/ 86 h 287"/>
              <a:gd name="T112" fmla="*/ 27 w 90"/>
              <a:gd name="T113" fmla="*/ 74 h 287"/>
              <a:gd name="T114" fmla="*/ 25 w 90"/>
              <a:gd name="T115" fmla="*/ 65 h 287"/>
              <a:gd name="T116" fmla="*/ 23 w 90"/>
              <a:gd name="T117" fmla="*/ 57 h 287"/>
              <a:gd name="T118" fmla="*/ 21 w 90"/>
              <a:gd name="T119" fmla="*/ 51 h 287"/>
              <a:gd name="T120" fmla="*/ 17 w 90"/>
              <a:gd name="T121" fmla="*/ 45 h 287"/>
              <a:gd name="T122" fmla="*/ 15 w 90"/>
              <a:gd name="T123" fmla="*/ 44 h 287"/>
              <a:gd name="T124" fmla="*/ 15 w 90"/>
              <a:gd name="T125" fmla="*/ 44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0" h="287">
                <a:moveTo>
                  <a:pt x="15" y="44"/>
                </a:moveTo>
                <a:lnTo>
                  <a:pt x="12" y="38"/>
                </a:lnTo>
                <a:lnTo>
                  <a:pt x="8" y="32"/>
                </a:lnTo>
                <a:lnTo>
                  <a:pt x="4" y="28"/>
                </a:lnTo>
                <a:lnTo>
                  <a:pt x="2" y="22"/>
                </a:lnTo>
                <a:lnTo>
                  <a:pt x="0" y="19"/>
                </a:lnTo>
                <a:lnTo>
                  <a:pt x="0" y="13"/>
                </a:lnTo>
                <a:lnTo>
                  <a:pt x="0" y="9"/>
                </a:lnTo>
                <a:lnTo>
                  <a:pt x="2" y="5"/>
                </a:lnTo>
                <a:lnTo>
                  <a:pt x="4" y="3"/>
                </a:lnTo>
                <a:lnTo>
                  <a:pt x="6" y="3"/>
                </a:lnTo>
                <a:lnTo>
                  <a:pt x="10" y="1"/>
                </a:lnTo>
                <a:lnTo>
                  <a:pt x="13" y="0"/>
                </a:lnTo>
                <a:lnTo>
                  <a:pt x="17" y="0"/>
                </a:lnTo>
                <a:lnTo>
                  <a:pt x="23" y="0"/>
                </a:lnTo>
                <a:lnTo>
                  <a:pt x="31" y="0"/>
                </a:lnTo>
                <a:lnTo>
                  <a:pt x="38" y="1"/>
                </a:lnTo>
                <a:lnTo>
                  <a:pt x="52" y="5"/>
                </a:lnTo>
                <a:lnTo>
                  <a:pt x="61" y="9"/>
                </a:lnTo>
                <a:lnTo>
                  <a:pt x="71" y="11"/>
                </a:lnTo>
                <a:lnTo>
                  <a:pt x="79" y="15"/>
                </a:lnTo>
                <a:lnTo>
                  <a:pt x="82" y="19"/>
                </a:lnTo>
                <a:lnTo>
                  <a:pt x="84" y="24"/>
                </a:lnTo>
                <a:lnTo>
                  <a:pt x="86" y="30"/>
                </a:lnTo>
                <a:lnTo>
                  <a:pt x="88" y="36"/>
                </a:lnTo>
                <a:lnTo>
                  <a:pt x="90" y="44"/>
                </a:lnTo>
                <a:lnTo>
                  <a:pt x="90" y="51"/>
                </a:lnTo>
                <a:lnTo>
                  <a:pt x="90" y="61"/>
                </a:lnTo>
                <a:lnTo>
                  <a:pt x="88" y="70"/>
                </a:lnTo>
                <a:lnTo>
                  <a:pt x="88" y="76"/>
                </a:lnTo>
                <a:lnTo>
                  <a:pt x="86" y="84"/>
                </a:lnTo>
                <a:lnTo>
                  <a:pt x="86" y="91"/>
                </a:lnTo>
                <a:lnTo>
                  <a:pt x="84" y="101"/>
                </a:lnTo>
                <a:lnTo>
                  <a:pt x="84" y="111"/>
                </a:lnTo>
                <a:lnTo>
                  <a:pt x="84" y="122"/>
                </a:lnTo>
                <a:lnTo>
                  <a:pt x="82" y="133"/>
                </a:lnTo>
                <a:lnTo>
                  <a:pt x="82" y="147"/>
                </a:lnTo>
                <a:lnTo>
                  <a:pt x="80" y="160"/>
                </a:lnTo>
                <a:lnTo>
                  <a:pt x="80" y="174"/>
                </a:lnTo>
                <a:lnTo>
                  <a:pt x="80" y="189"/>
                </a:lnTo>
                <a:lnTo>
                  <a:pt x="80" y="204"/>
                </a:lnTo>
                <a:lnTo>
                  <a:pt x="80" y="222"/>
                </a:lnTo>
                <a:lnTo>
                  <a:pt x="79" y="239"/>
                </a:lnTo>
                <a:lnTo>
                  <a:pt x="79" y="258"/>
                </a:lnTo>
                <a:lnTo>
                  <a:pt x="79" y="277"/>
                </a:lnTo>
                <a:lnTo>
                  <a:pt x="38" y="287"/>
                </a:lnTo>
                <a:lnTo>
                  <a:pt x="36" y="258"/>
                </a:lnTo>
                <a:lnTo>
                  <a:pt x="36" y="233"/>
                </a:lnTo>
                <a:lnTo>
                  <a:pt x="36" y="208"/>
                </a:lnTo>
                <a:lnTo>
                  <a:pt x="35" y="185"/>
                </a:lnTo>
                <a:lnTo>
                  <a:pt x="35" y="166"/>
                </a:lnTo>
                <a:lnTo>
                  <a:pt x="33" y="147"/>
                </a:lnTo>
                <a:lnTo>
                  <a:pt x="31" y="128"/>
                </a:lnTo>
                <a:lnTo>
                  <a:pt x="31" y="112"/>
                </a:lnTo>
                <a:lnTo>
                  <a:pt x="29" y="99"/>
                </a:lnTo>
                <a:lnTo>
                  <a:pt x="27" y="86"/>
                </a:lnTo>
                <a:lnTo>
                  <a:pt x="27" y="74"/>
                </a:lnTo>
                <a:lnTo>
                  <a:pt x="25" y="65"/>
                </a:lnTo>
                <a:lnTo>
                  <a:pt x="23" y="57"/>
                </a:lnTo>
                <a:lnTo>
                  <a:pt x="21" y="51"/>
                </a:lnTo>
                <a:lnTo>
                  <a:pt x="17" y="45"/>
                </a:lnTo>
                <a:lnTo>
                  <a:pt x="15" y="44"/>
                </a:lnTo>
                <a:lnTo>
                  <a:pt x="15" y="44"/>
                </a:lnTo>
              </a:path>
            </a:pathLst>
          </a:custGeom>
          <a:solidFill>
            <a:srgbClr val="FF0000"/>
          </a:solidFill>
          <a:ln w="9525">
            <a:solidFill>
              <a:srgbClr val="FF0000"/>
            </a:solidFill>
            <a:prstDash val="solid"/>
            <a:round/>
          </a:ln>
        </p:spPr>
        <p:txBody>
          <a:bodyPr vert="horz" wrap="square" lIns="91440" tIns="45720" rIns="91440" bIns="45720" numCol="1" anchor="t" anchorCtr="0" compatLnSpc="1"/>
          <a:lstStyle/>
          <a:p>
            <a:endParaRPr lang="zh-CN" altLang="en-US"/>
          </a:p>
        </p:txBody>
      </p:sp>
      <p:sp>
        <p:nvSpPr>
          <p:cNvPr id="63" name="Freeform 28"/>
          <p:cNvSpPr/>
          <p:nvPr/>
        </p:nvSpPr>
        <p:spPr bwMode="auto">
          <a:xfrm>
            <a:off x="2424579" y="2796063"/>
            <a:ext cx="329724" cy="122371"/>
          </a:xfrm>
          <a:custGeom>
            <a:avLst/>
            <a:gdLst>
              <a:gd name="T0" fmla="*/ 141 w 195"/>
              <a:gd name="T1" fmla="*/ 3 h 72"/>
              <a:gd name="T2" fmla="*/ 147 w 195"/>
              <a:gd name="T3" fmla="*/ 1 h 72"/>
              <a:gd name="T4" fmla="*/ 157 w 195"/>
              <a:gd name="T5" fmla="*/ 0 h 72"/>
              <a:gd name="T6" fmla="*/ 166 w 195"/>
              <a:gd name="T7" fmla="*/ 1 h 72"/>
              <a:gd name="T8" fmla="*/ 176 w 195"/>
              <a:gd name="T9" fmla="*/ 3 h 72"/>
              <a:gd name="T10" fmla="*/ 181 w 195"/>
              <a:gd name="T11" fmla="*/ 5 h 72"/>
              <a:gd name="T12" fmla="*/ 185 w 195"/>
              <a:gd name="T13" fmla="*/ 7 h 72"/>
              <a:gd name="T14" fmla="*/ 189 w 195"/>
              <a:gd name="T15" fmla="*/ 9 h 72"/>
              <a:gd name="T16" fmla="*/ 191 w 195"/>
              <a:gd name="T17" fmla="*/ 13 h 72"/>
              <a:gd name="T18" fmla="*/ 193 w 195"/>
              <a:gd name="T19" fmla="*/ 15 h 72"/>
              <a:gd name="T20" fmla="*/ 193 w 195"/>
              <a:gd name="T21" fmla="*/ 17 h 72"/>
              <a:gd name="T22" fmla="*/ 195 w 195"/>
              <a:gd name="T23" fmla="*/ 21 h 72"/>
              <a:gd name="T24" fmla="*/ 195 w 195"/>
              <a:gd name="T25" fmla="*/ 22 h 72"/>
              <a:gd name="T26" fmla="*/ 195 w 195"/>
              <a:gd name="T27" fmla="*/ 24 h 72"/>
              <a:gd name="T28" fmla="*/ 193 w 195"/>
              <a:gd name="T29" fmla="*/ 26 h 72"/>
              <a:gd name="T30" fmla="*/ 193 w 195"/>
              <a:gd name="T31" fmla="*/ 28 h 72"/>
              <a:gd name="T32" fmla="*/ 191 w 195"/>
              <a:gd name="T33" fmla="*/ 30 h 72"/>
              <a:gd name="T34" fmla="*/ 189 w 195"/>
              <a:gd name="T35" fmla="*/ 34 h 72"/>
              <a:gd name="T36" fmla="*/ 185 w 195"/>
              <a:gd name="T37" fmla="*/ 36 h 72"/>
              <a:gd name="T38" fmla="*/ 181 w 195"/>
              <a:gd name="T39" fmla="*/ 38 h 72"/>
              <a:gd name="T40" fmla="*/ 176 w 195"/>
              <a:gd name="T41" fmla="*/ 40 h 72"/>
              <a:gd name="T42" fmla="*/ 172 w 195"/>
              <a:gd name="T43" fmla="*/ 42 h 72"/>
              <a:gd name="T44" fmla="*/ 164 w 195"/>
              <a:gd name="T45" fmla="*/ 44 h 72"/>
              <a:gd name="T46" fmla="*/ 157 w 195"/>
              <a:gd name="T47" fmla="*/ 47 h 72"/>
              <a:gd name="T48" fmla="*/ 149 w 195"/>
              <a:gd name="T49" fmla="*/ 49 h 72"/>
              <a:gd name="T50" fmla="*/ 141 w 195"/>
              <a:gd name="T51" fmla="*/ 51 h 72"/>
              <a:gd name="T52" fmla="*/ 130 w 195"/>
              <a:gd name="T53" fmla="*/ 55 h 72"/>
              <a:gd name="T54" fmla="*/ 120 w 195"/>
              <a:gd name="T55" fmla="*/ 57 h 72"/>
              <a:gd name="T56" fmla="*/ 109 w 195"/>
              <a:gd name="T57" fmla="*/ 59 h 72"/>
              <a:gd name="T58" fmla="*/ 84 w 195"/>
              <a:gd name="T59" fmla="*/ 65 h 72"/>
              <a:gd name="T60" fmla="*/ 57 w 195"/>
              <a:gd name="T61" fmla="*/ 68 h 72"/>
              <a:gd name="T62" fmla="*/ 30 w 195"/>
              <a:gd name="T63" fmla="*/ 72 h 72"/>
              <a:gd name="T64" fmla="*/ 0 w 195"/>
              <a:gd name="T65" fmla="*/ 72 h 72"/>
              <a:gd name="T66" fmla="*/ 0 w 195"/>
              <a:gd name="T67" fmla="*/ 36 h 72"/>
              <a:gd name="T68" fmla="*/ 5 w 195"/>
              <a:gd name="T69" fmla="*/ 36 h 72"/>
              <a:gd name="T70" fmla="*/ 13 w 195"/>
              <a:gd name="T71" fmla="*/ 34 h 72"/>
              <a:gd name="T72" fmla="*/ 21 w 195"/>
              <a:gd name="T73" fmla="*/ 34 h 72"/>
              <a:gd name="T74" fmla="*/ 30 w 195"/>
              <a:gd name="T75" fmla="*/ 32 h 72"/>
              <a:gd name="T76" fmla="*/ 40 w 195"/>
              <a:gd name="T77" fmla="*/ 28 h 72"/>
              <a:gd name="T78" fmla="*/ 51 w 195"/>
              <a:gd name="T79" fmla="*/ 26 h 72"/>
              <a:gd name="T80" fmla="*/ 63 w 195"/>
              <a:gd name="T81" fmla="*/ 22 h 72"/>
              <a:gd name="T82" fmla="*/ 76 w 195"/>
              <a:gd name="T83" fmla="*/ 17 h 72"/>
              <a:gd name="T84" fmla="*/ 90 w 195"/>
              <a:gd name="T85" fmla="*/ 13 h 72"/>
              <a:gd name="T86" fmla="*/ 101 w 195"/>
              <a:gd name="T87" fmla="*/ 11 h 72"/>
              <a:gd name="T88" fmla="*/ 113 w 195"/>
              <a:gd name="T89" fmla="*/ 9 h 72"/>
              <a:gd name="T90" fmla="*/ 120 w 195"/>
              <a:gd name="T91" fmla="*/ 7 h 72"/>
              <a:gd name="T92" fmla="*/ 128 w 195"/>
              <a:gd name="T93" fmla="*/ 5 h 72"/>
              <a:gd name="T94" fmla="*/ 134 w 195"/>
              <a:gd name="T95" fmla="*/ 3 h 72"/>
              <a:gd name="T96" fmla="*/ 137 w 195"/>
              <a:gd name="T97" fmla="*/ 3 h 72"/>
              <a:gd name="T98" fmla="*/ 141 w 195"/>
              <a:gd name="T99" fmla="*/ 3 h 72"/>
              <a:gd name="T100" fmla="*/ 141 w 195"/>
              <a:gd name="T101" fmla="*/ 3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95" h="72">
                <a:moveTo>
                  <a:pt x="141" y="3"/>
                </a:moveTo>
                <a:lnTo>
                  <a:pt x="147" y="1"/>
                </a:lnTo>
                <a:lnTo>
                  <a:pt x="157" y="0"/>
                </a:lnTo>
                <a:lnTo>
                  <a:pt x="166" y="1"/>
                </a:lnTo>
                <a:lnTo>
                  <a:pt x="176" y="3"/>
                </a:lnTo>
                <a:lnTo>
                  <a:pt x="181" y="5"/>
                </a:lnTo>
                <a:lnTo>
                  <a:pt x="185" y="7"/>
                </a:lnTo>
                <a:lnTo>
                  <a:pt x="189" y="9"/>
                </a:lnTo>
                <a:lnTo>
                  <a:pt x="191" y="13"/>
                </a:lnTo>
                <a:lnTo>
                  <a:pt x="193" y="15"/>
                </a:lnTo>
                <a:lnTo>
                  <a:pt x="193" y="17"/>
                </a:lnTo>
                <a:lnTo>
                  <a:pt x="195" y="21"/>
                </a:lnTo>
                <a:lnTo>
                  <a:pt x="195" y="22"/>
                </a:lnTo>
                <a:lnTo>
                  <a:pt x="195" y="24"/>
                </a:lnTo>
                <a:lnTo>
                  <a:pt x="193" y="26"/>
                </a:lnTo>
                <a:lnTo>
                  <a:pt x="193" y="28"/>
                </a:lnTo>
                <a:lnTo>
                  <a:pt x="191" y="30"/>
                </a:lnTo>
                <a:lnTo>
                  <a:pt x="189" y="34"/>
                </a:lnTo>
                <a:lnTo>
                  <a:pt x="185" y="36"/>
                </a:lnTo>
                <a:lnTo>
                  <a:pt x="181" y="38"/>
                </a:lnTo>
                <a:lnTo>
                  <a:pt x="176" y="40"/>
                </a:lnTo>
                <a:lnTo>
                  <a:pt x="172" y="42"/>
                </a:lnTo>
                <a:lnTo>
                  <a:pt x="164" y="44"/>
                </a:lnTo>
                <a:lnTo>
                  <a:pt x="157" y="47"/>
                </a:lnTo>
                <a:lnTo>
                  <a:pt x="149" y="49"/>
                </a:lnTo>
                <a:lnTo>
                  <a:pt x="141" y="51"/>
                </a:lnTo>
                <a:lnTo>
                  <a:pt x="130" y="55"/>
                </a:lnTo>
                <a:lnTo>
                  <a:pt x="120" y="57"/>
                </a:lnTo>
                <a:lnTo>
                  <a:pt x="109" y="59"/>
                </a:lnTo>
                <a:lnTo>
                  <a:pt x="84" y="65"/>
                </a:lnTo>
                <a:lnTo>
                  <a:pt x="57" y="68"/>
                </a:lnTo>
                <a:lnTo>
                  <a:pt x="30" y="72"/>
                </a:lnTo>
                <a:lnTo>
                  <a:pt x="0" y="72"/>
                </a:lnTo>
                <a:lnTo>
                  <a:pt x="0" y="36"/>
                </a:lnTo>
                <a:lnTo>
                  <a:pt x="5" y="36"/>
                </a:lnTo>
                <a:lnTo>
                  <a:pt x="13" y="34"/>
                </a:lnTo>
                <a:lnTo>
                  <a:pt x="21" y="34"/>
                </a:lnTo>
                <a:lnTo>
                  <a:pt x="30" y="32"/>
                </a:lnTo>
                <a:lnTo>
                  <a:pt x="40" y="28"/>
                </a:lnTo>
                <a:lnTo>
                  <a:pt x="51" y="26"/>
                </a:lnTo>
                <a:lnTo>
                  <a:pt x="63" y="22"/>
                </a:lnTo>
                <a:lnTo>
                  <a:pt x="76" y="17"/>
                </a:lnTo>
                <a:lnTo>
                  <a:pt x="90" y="13"/>
                </a:lnTo>
                <a:lnTo>
                  <a:pt x="101" y="11"/>
                </a:lnTo>
                <a:lnTo>
                  <a:pt x="113" y="9"/>
                </a:lnTo>
                <a:lnTo>
                  <a:pt x="120" y="7"/>
                </a:lnTo>
                <a:lnTo>
                  <a:pt x="128" y="5"/>
                </a:lnTo>
                <a:lnTo>
                  <a:pt x="134" y="3"/>
                </a:lnTo>
                <a:lnTo>
                  <a:pt x="137" y="3"/>
                </a:lnTo>
                <a:lnTo>
                  <a:pt x="141" y="3"/>
                </a:lnTo>
                <a:lnTo>
                  <a:pt x="141" y="3"/>
                </a:lnTo>
              </a:path>
            </a:pathLst>
          </a:custGeom>
          <a:solidFill>
            <a:srgbClr val="FF0000"/>
          </a:solidFill>
          <a:ln w="9525">
            <a:solidFill>
              <a:srgbClr val="FF0000"/>
            </a:solidFill>
            <a:prstDash val="solid"/>
            <a:round/>
          </a:ln>
        </p:spPr>
        <p:txBody>
          <a:bodyPr vert="horz" wrap="square" lIns="91440" tIns="45720" rIns="91440" bIns="45720" numCol="1" anchor="t" anchorCtr="0" compatLnSpc="1"/>
          <a:lstStyle/>
          <a:p>
            <a:endParaRPr lang="zh-CN" altLang="en-US"/>
          </a:p>
        </p:txBody>
      </p:sp>
      <p:sp>
        <p:nvSpPr>
          <p:cNvPr id="69" name="TextBox 68"/>
          <p:cNvSpPr txBox="1"/>
          <p:nvPr/>
        </p:nvSpPr>
        <p:spPr>
          <a:xfrm>
            <a:off x="3635896" y="1965563"/>
            <a:ext cx="5019725" cy="2062103"/>
          </a:xfrm>
          <a:prstGeom prst="rect">
            <a:avLst/>
          </a:prstGeom>
          <a:noFill/>
        </p:spPr>
        <p:txBody>
          <a:bodyPr wrap="square" rtlCol="0">
            <a:spAutoFit/>
          </a:bodyPr>
          <a:lstStyle/>
          <a:p>
            <a:r>
              <a:rPr lang="zh-CN" altLang="en-US" sz="3200" b="1" noProof="1" smtClean="0">
                <a:latin typeface="楷体" panose="02010609060101010101" pitchFamily="49" charset="-122"/>
                <a:ea typeface="楷体" panose="02010609060101010101" pitchFamily="49" charset="-122"/>
                <a:sym typeface="+mn-ea"/>
              </a:rPr>
              <a:t>    这个字包括三个部件，注意下半部分“元”</a:t>
            </a:r>
            <a:r>
              <a:rPr lang="zh-CN" altLang="en-US" sz="3200" b="1" noProof="1">
                <a:latin typeface="楷体" panose="02010609060101010101" pitchFamily="49" charset="-122"/>
                <a:ea typeface="楷体" panose="02010609060101010101" pitchFamily="49" charset="-122"/>
                <a:sym typeface="+mn-ea"/>
              </a:rPr>
              <a:t>字包住的小部件不要写错</a:t>
            </a:r>
            <a:r>
              <a:rPr lang="zh-CN" altLang="en-US" sz="3200" b="1" noProof="1" smtClean="0">
                <a:latin typeface="楷体" panose="02010609060101010101" pitchFamily="49" charset="-122"/>
                <a:ea typeface="楷体" panose="02010609060101010101" pitchFamily="49" charset="-122"/>
                <a:sym typeface="+mn-ea"/>
              </a:rPr>
              <a:t>，部件上面</a:t>
            </a:r>
            <a:r>
              <a:rPr lang="zh-CN" altLang="en-US" sz="3200" b="1" noProof="1">
                <a:latin typeface="楷体" panose="02010609060101010101" pitchFamily="49" charset="-122"/>
                <a:ea typeface="楷体" panose="02010609060101010101" pitchFamily="49" charset="-122"/>
                <a:sym typeface="+mn-ea"/>
              </a:rPr>
              <a:t>的横左边不要出头</a:t>
            </a:r>
            <a:r>
              <a:rPr lang="zh-CN" altLang="en-US" sz="3200" b="1" noProof="1" smtClean="0">
                <a:latin typeface="楷体" panose="02010609060101010101" pitchFamily="49" charset="-122"/>
                <a:ea typeface="楷体" panose="02010609060101010101" pitchFamily="49" charset="-122"/>
                <a:sym typeface="+mn-ea"/>
              </a:rPr>
              <a:t>。</a:t>
            </a:r>
            <a:endParaRPr lang="zh-CN" altLang="en-US" sz="3200" b="1" dirty="0">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500"/>
                                        <p:tgtEl>
                                          <p:spTgt spid="6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62"/>
                                        </p:tgtEl>
                                        <p:attrNameLst>
                                          <p:attrName>style.visibility</p:attrName>
                                        </p:attrNameLst>
                                      </p:cBhvr>
                                      <p:to>
                                        <p:strVal val="visible"/>
                                      </p:to>
                                    </p:set>
                                    <p:animEffect transition="in" filter="wipe(up)">
                                      <p:cBhvr>
                                        <p:cTn id="12" dur="500"/>
                                        <p:tgtEl>
                                          <p:spTgt spid="62"/>
                                        </p:tgtEl>
                                      </p:cBhvr>
                                    </p:animEffect>
                                  </p:childTnLst>
                                </p:cTn>
                              </p:par>
                            </p:childTnLst>
                          </p:cTn>
                        </p:par>
                        <p:par>
                          <p:cTn id="13" fill="hold">
                            <p:stCondLst>
                              <p:cond delay="500"/>
                            </p:stCondLst>
                            <p:childTnLst>
                              <p:par>
                                <p:cTn id="14" presetID="22" presetClass="entr" presetSubtype="8" fill="hold" grpId="0" nodeType="afterEffect">
                                  <p:stCondLst>
                                    <p:cond delay="0"/>
                                  </p:stCondLst>
                                  <p:childTnLst>
                                    <p:set>
                                      <p:cBhvr>
                                        <p:cTn id="15" dur="1" fill="hold">
                                          <p:stCondLst>
                                            <p:cond delay="0"/>
                                          </p:stCondLst>
                                        </p:cTn>
                                        <p:tgtEl>
                                          <p:spTgt spid="63"/>
                                        </p:tgtEl>
                                        <p:attrNameLst>
                                          <p:attrName>style.visibility</p:attrName>
                                        </p:attrNameLst>
                                      </p:cBhvr>
                                      <p:to>
                                        <p:strVal val="visible"/>
                                      </p:to>
                                    </p:set>
                                    <p:animEffect transition="in" filter="wipe(left)">
                                      <p:cBhvr>
                                        <p:cTn id="16" dur="500"/>
                                        <p:tgtEl>
                                          <p:spTgt spid="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animBg="1"/>
      <p:bldP spid="63" grpId="0" animBg="1"/>
      <p:bldP spid="6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013066" y="1424077"/>
            <a:ext cx="2318547" cy="2326669"/>
            <a:chOff x="5534807" y="1672548"/>
            <a:chExt cx="2318547" cy="2326669"/>
          </a:xfrm>
        </p:grpSpPr>
        <p:sp>
          <p:nvSpPr>
            <p:cNvPr id="3" name="矩形 2"/>
            <p:cNvSpPr>
              <a:spLocks noChangeAspect="1"/>
            </p:cNvSpPr>
            <p:nvPr/>
          </p:nvSpPr>
          <p:spPr>
            <a:xfrm>
              <a:off x="5534807" y="1672548"/>
              <a:ext cx="2304000" cy="2304000"/>
            </a:xfrm>
            <a:prstGeom prst="rect">
              <a:avLst/>
            </a:prstGeom>
            <a:solidFill>
              <a:srgbClr val="FFFFFF"/>
            </a:solidFill>
            <a:ln w="571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p:nvPr/>
          </p:nvCxnSpPr>
          <p:spPr>
            <a:xfrm>
              <a:off x="5549354" y="2824548"/>
              <a:ext cx="2304000" cy="0"/>
            </a:xfrm>
            <a:prstGeom prst="line">
              <a:avLst/>
            </a:prstGeom>
            <a:ln w="57150">
              <a:solidFill>
                <a:srgbClr val="00B050"/>
              </a:solidFill>
              <a:prstDash val="lgDash"/>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rot="5400000">
              <a:off x="5508232" y="2847217"/>
              <a:ext cx="2304000" cy="0"/>
            </a:xfrm>
            <a:prstGeom prst="line">
              <a:avLst/>
            </a:prstGeom>
            <a:ln w="57150">
              <a:solidFill>
                <a:srgbClr val="00B050"/>
              </a:solidFill>
              <a:prstDash val="lgDash"/>
            </a:ln>
          </p:spPr>
          <p:style>
            <a:lnRef idx="1">
              <a:schemeClr val="accent1"/>
            </a:lnRef>
            <a:fillRef idx="0">
              <a:schemeClr val="accent1"/>
            </a:fillRef>
            <a:effectRef idx="0">
              <a:schemeClr val="accent1"/>
            </a:effectRef>
            <a:fontRef idx="minor">
              <a:schemeClr val="tx1"/>
            </a:fontRef>
          </p:style>
        </p:cxnSp>
      </p:grpSp>
      <p:sp>
        <p:nvSpPr>
          <p:cNvPr id="6" name="文本框 8"/>
          <p:cNvSpPr txBox="1">
            <a:spLocks noChangeArrowheads="1"/>
          </p:cNvSpPr>
          <p:nvPr/>
        </p:nvSpPr>
        <p:spPr bwMode="auto">
          <a:xfrm>
            <a:off x="1083429" y="401563"/>
            <a:ext cx="2360614"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sz="6000" dirty="0" err="1">
                <a:latin typeface="汉语拼音" panose="000B0604020202020204" pitchFamily="34" charset="0"/>
                <a:ea typeface="+mj-ea"/>
                <a:cs typeface="汉语拼音" panose="000B0604020202020204" pitchFamily="34" charset="0"/>
              </a:rPr>
              <a:t>guàn</a:t>
            </a:r>
            <a:endParaRPr lang="zh-CN" altLang="en-US" sz="6000" dirty="0">
              <a:latin typeface="汉语拼音" panose="000B0604020202020204" pitchFamily="34" charset="0"/>
              <a:ea typeface="+mj-ea"/>
              <a:cs typeface="汉语拼音" panose="000B0604020202020204" pitchFamily="34" charset="0"/>
            </a:endParaRPr>
          </a:p>
        </p:txBody>
      </p:sp>
      <p:grpSp>
        <p:nvGrpSpPr>
          <p:cNvPr id="7" name="组合 6"/>
          <p:cNvGrpSpPr/>
          <p:nvPr/>
        </p:nvGrpSpPr>
        <p:grpSpPr>
          <a:xfrm>
            <a:off x="1223488" y="1633130"/>
            <a:ext cx="1897702" cy="1887714"/>
            <a:chOff x="6346826" y="1011238"/>
            <a:chExt cx="1206500" cy="1200150"/>
          </a:xfrm>
        </p:grpSpPr>
        <p:sp>
          <p:nvSpPr>
            <p:cNvPr id="8" name="Rectangle 5"/>
            <p:cNvSpPr>
              <a:spLocks noChangeArrowheads="1"/>
            </p:cNvSpPr>
            <p:nvPr/>
          </p:nvSpPr>
          <p:spPr bwMode="auto">
            <a:xfrm>
              <a:off x="6346826" y="1020763"/>
              <a:ext cx="65" cy="276999"/>
            </a:xfrm>
            <a:prstGeom prst="rect">
              <a:avLst/>
            </a:prstGeom>
            <a:solidFill>
              <a:schemeClr val="tx1"/>
            </a:solidFill>
            <a:ln>
              <a:noFill/>
            </a:ln>
          </p:spPr>
          <p:txBody>
            <a:bodyPr vert="horz" wrap="none" lIns="0" tIns="0" rIns="0" bIns="0" numCol="1" anchor="t" anchorCtr="0" compatLnSpc="1">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pPr>
              <a:endParaRPr kumimoji="0" lang="zh-CN" altLang="zh-CN" sz="1800" b="0" i="0" u="none" strike="noStrike" cap="none" normalizeH="0" baseline="0" dirty="0" smtClean="0">
                <a:ln>
                  <a:noFill/>
                </a:ln>
                <a:solidFill>
                  <a:schemeClr val="tx1"/>
                </a:solidFill>
                <a:effectLst/>
                <a:latin typeface="Arial" panose="020B0604020202020204" pitchFamily="34" charset="0"/>
              </a:endParaRPr>
            </a:p>
          </p:txBody>
        </p:sp>
        <p:sp>
          <p:nvSpPr>
            <p:cNvPr id="9" name="Freeform 7"/>
            <p:cNvSpPr/>
            <p:nvPr/>
          </p:nvSpPr>
          <p:spPr bwMode="auto">
            <a:xfrm>
              <a:off x="6686551" y="1562100"/>
              <a:ext cx="84138" cy="398462"/>
            </a:xfrm>
            <a:custGeom>
              <a:avLst/>
              <a:gdLst>
                <a:gd name="T0" fmla="*/ 76 w 104"/>
                <a:gd name="T1" fmla="*/ 503 h 503"/>
                <a:gd name="T2" fmla="*/ 70 w 104"/>
                <a:gd name="T3" fmla="*/ 503 h 503"/>
                <a:gd name="T4" fmla="*/ 62 w 104"/>
                <a:gd name="T5" fmla="*/ 497 h 503"/>
                <a:gd name="T6" fmla="*/ 51 w 104"/>
                <a:gd name="T7" fmla="*/ 488 h 503"/>
                <a:gd name="T8" fmla="*/ 38 w 104"/>
                <a:gd name="T9" fmla="*/ 474 h 503"/>
                <a:gd name="T10" fmla="*/ 26 w 104"/>
                <a:gd name="T11" fmla="*/ 461 h 503"/>
                <a:gd name="T12" fmla="*/ 19 w 104"/>
                <a:gd name="T13" fmla="*/ 451 h 503"/>
                <a:gd name="T14" fmla="*/ 13 w 104"/>
                <a:gd name="T15" fmla="*/ 440 h 503"/>
                <a:gd name="T16" fmla="*/ 13 w 104"/>
                <a:gd name="T17" fmla="*/ 430 h 503"/>
                <a:gd name="T18" fmla="*/ 13 w 104"/>
                <a:gd name="T19" fmla="*/ 423 h 503"/>
                <a:gd name="T20" fmla="*/ 15 w 104"/>
                <a:gd name="T21" fmla="*/ 413 h 503"/>
                <a:gd name="T22" fmla="*/ 17 w 104"/>
                <a:gd name="T23" fmla="*/ 402 h 503"/>
                <a:gd name="T24" fmla="*/ 19 w 104"/>
                <a:gd name="T25" fmla="*/ 388 h 503"/>
                <a:gd name="T26" fmla="*/ 20 w 104"/>
                <a:gd name="T27" fmla="*/ 371 h 503"/>
                <a:gd name="T28" fmla="*/ 22 w 104"/>
                <a:gd name="T29" fmla="*/ 354 h 503"/>
                <a:gd name="T30" fmla="*/ 26 w 104"/>
                <a:gd name="T31" fmla="*/ 333 h 503"/>
                <a:gd name="T32" fmla="*/ 30 w 104"/>
                <a:gd name="T33" fmla="*/ 295 h 503"/>
                <a:gd name="T34" fmla="*/ 32 w 104"/>
                <a:gd name="T35" fmla="*/ 217 h 503"/>
                <a:gd name="T36" fmla="*/ 30 w 104"/>
                <a:gd name="T37" fmla="*/ 164 h 503"/>
                <a:gd name="T38" fmla="*/ 24 w 104"/>
                <a:gd name="T39" fmla="*/ 133 h 503"/>
                <a:gd name="T40" fmla="*/ 20 w 104"/>
                <a:gd name="T41" fmla="*/ 106 h 503"/>
                <a:gd name="T42" fmla="*/ 15 w 104"/>
                <a:gd name="T43" fmla="*/ 85 h 503"/>
                <a:gd name="T44" fmla="*/ 7 w 104"/>
                <a:gd name="T45" fmla="*/ 63 h 503"/>
                <a:gd name="T46" fmla="*/ 1 w 104"/>
                <a:gd name="T47" fmla="*/ 34 h 503"/>
                <a:gd name="T48" fmla="*/ 0 w 104"/>
                <a:gd name="T49" fmla="*/ 19 h 503"/>
                <a:gd name="T50" fmla="*/ 1 w 104"/>
                <a:gd name="T51" fmla="*/ 11 h 503"/>
                <a:gd name="T52" fmla="*/ 5 w 104"/>
                <a:gd name="T53" fmla="*/ 5 h 503"/>
                <a:gd name="T54" fmla="*/ 13 w 104"/>
                <a:gd name="T55" fmla="*/ 2 h 503"/>
                <a:gd name="T56" fmla="*/ 26 w 104"/>
                <a:gd name="T57" fmla="*/ 0 h 503"/>
                <a:gd name="T58" fmla="*/ 41 w 104"/>
                <a:gd name="T59" fmla="*/ 2 h 503"/>
                <a:gd name="T60" fmla="*/ 60 w 104"/>
                <a:gd name="T61" fmla="*/ 3 h 503"/>
                <a:gd name="T62" fmla="*/ 81 w 104"/>
                <a:gd name="T63" fmla="*/ 11 h 503"/>
                <a:gd name="T64" fmla="*/ 104 w 104"/>
                <a:gd name="T65" fmla="*/ 19 h 503"/>
                <a:gd name="T66" fmla="*/ 104 w 104"/>
                <a:gd name="T67" fmla="*/ 108 h 503"/>
                <a:gd name="T68" fmla="*/ 102 w 104"/>
                <a:gd name="T69" fmla="*/ 192 h 503"/>
                <a:gd name="T70" fmla="*/ 100 w 104"/>
                <a:gd name="T71" fmla="*/ 272 h 503"/>
                <a:gd name="T72" fmla="*/ 97 w 104"/>
                <a:gd name="T73" fmla="*/ 347 h 503"/>
                <a:gd name="T74" fmla="*/ 95 w 104"/>
                <a:gd name="T75" fmla="*/ 381 h 503"/>
                <a:gd name="T76" fmla="*/ 93 w 104"/>
                <a:gd name="T77" fmla="*/ 409 h 503"/>
                <a:gd name="T78" fmla="*/ 91 w 104"/>
                <a:gd name="T79" fmla="*/ 436 h 503"/>
                <a:gd name="T80" fmla="*/ 87 w 104"/>
                <a:gd name="T81" fmla="*/ 457 h 503"/>
                <a:gd name="T82" fmla="*/ 85 w 104"/>
                <a:gd name="T83" fmla="*/ 474 h 503"/>
                <a:gd name="T84" fmla="*/ 83 w 104"/>
                <a:gd name="T85" fmla="*/ 488 h 503"/>
                <a:gd name="T86" fmla="*/ 79 w 104"/>
                <a:gd name="T87" fmla="*/ 495 h 503"/>
                <a:gd name="T88" fmla="*/ 78 w 104"/>
                <a:gd name="T89" fmla="*/ 501 h 5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04" h="503">
                  <a:moveTo>
                    <a:pt x="78" y="501"/>
                  </a:moveTo>
                  <a:lnTo>
                    <a:pt x="76" y="503"/>
                  </a:lnTo>
                  <a:lnTo>
                    <a:pt x="72" y="503"/>
                  </a:lnTo>
                  <a:lnTo>
                    <a:pt x="70" y="503"/>
                  </a:lnTo>
                  <a:lnTo>
                    <a:pt x="66" y="501"/>
                  </a:lnTo>
                  <a:lnTo>
                    <a:pt x="62" y="497"/>
                  </a:lnTo>
                  <a:lnTo>
                    <a:pt x="57" y="493"/>
                  </a:lnTo>
                  <a:lnTo>
                    <a:pt x="51" y="488"/>
                  </a:lnTo>
                  <a:lnTo>
                    <a:pt x="45" y="480"/>
                  </a:lnTo>
                  <a:lnTo>
                    <a:pt x="38" y="474"/>
                  </a:lnTo>
                  <a:lnTo>
                    <a:pt x="32" y="467"/>
                  </a:lnTo>
                  <a:lnTo>
                    <a:pt x="26" y="461"/>
                  </a:lnTo>
                  <a:lnTo>
                    <a:pt x="22" y="455"/>
                  </a:lnTo>
                  <a:lnTo>
                    <a:pt x="19" y="451"/>
                  </a:lnTo>
                  <a:lnTo>
                    <a:pt x="15" y="446"/>
                  </a:lnTo>
                  <a:lnTo>
                    <a:pt x="13" y="440"/>
                  </a:lnTo>
                  <a:lnTo>
                    <a:pt x="13" y="436"/>
                  </a:lnTo>
                  <a:lnTo>
                    <a:pt x="13" y="430"/>
                  </a:lnTo>
                  <a:lnTo>
                    <a:pt x="13" y="427"/>
                  </a:lnTo>
                  <a:lnTo>
                    <a:pt x="13" y="423"/>
                  </a:lnTo>
                  <a:lnTo>
                    <a:pt x="15" y="419"/>
                  </a:lnTo>
                  <a:lnTo>
                    <a:pt x="15" y="413"/>
                  </a:lnTo>
                  <a:lnTo>
                    <a:pt x="17" y="408"/>
                  </a:lnTo>
                  <a:lnTo>
                    <a:pt x="17" y="402"/>
                  </a:lnTo>
                  <a:lnTo>
                    <a:pt x="19" y="394"/>
                  </a:lnTo>
                  <a:lnTo>
                    <a:pt x="19" y="388"/>
                  </a:lnTo>
                  <a:lnTo>
                    <a:pt x="20" y="381"/>
                  </a:lnTo>
                  <a:lnTo>
                    <a:pt x="20" y="371"/>
                  </a:lnTo>
                  <a:lnTo>
                    <a:pt x="22" y="364"/>
                  </a:lnTo>
                  <a:lnTo>
                    <a:pt x="22" y="354"/>
                  </a:lnTo>
                  <a:lnTo>
                    <a:pt x="24" y="345"/>
                  </a:lnTo>
                  <a:lnTo>
                    <a:pt x="26" y="333"/>
                  </a:lnTo>
                  <a:lnTo>
                    <a:pt x="28" y="314"/>
                  </a:lnTo>
                  <a:lnTo>
                    <a:pt x="30" y="295"/>
                  </a:lnTo>
                  <a:lnTo>
                    <a:pt x="32" y="257"/>
                  </a:lnTo>
                  <a:lnTo>
                    <a:pt x="32" y="217"/>
                  </a:lnTo>
                  <a:lnTo>
                    <a:pt x="32" y="179"/>
                  </a:lnTo>
                  <a:lnTo>
                    <a:pt x="30" y="164"/>
                  </a:lnTo>
                  <a:lnTo>
                    <a:pt x="28" y="146"/>
                  </a:lnTo>
                  <a:lnTo>
                    <a:pt x="24" y="133"/>
                  </a:lnTo>
                  <a:lnTo>
                    <a:pt x="22" y="118"/>
                  </a:lnTo>
                  <a:lnTo>
                    <a:pt x="20" y="106"/>
                  </a:lnTo>
                  <a:lnTo>
                    <a:pt x="17" y="95"/>
                  </a:lnTo>
                  <a:lnTo>
                    <a:pt x="15" y="85"/>
                  </a:lnTo>
                  <a:lnTo>
                    <a:pt x="13" y="76"/>
                  </a:lnTo>
                  <a:lnTo>
                    <a:pt x="7" y="63"/>
                  </a:lnTo>
                  <a:lnTo>
                    <a:pt x="3" y="47"/>
                  </a:lnTo>
                  <a:lnTo>
                    <a:pt x="1" y="34"/>
                  </a:lnTo>
                  <a:lnTo>
                    <a:pt x="0" y="26"/>
                  </a:lnTo>
                  <a:lnTo>
                    <a:pt x="0" y="19"/>
                  </a:lnTo>
                  <a:lnTo>
                    <a:pt x="0" y="15"/>
                  </a:lnTo>
                  <a:lnTo>
                    <a:pt x="1" y="11"/>
                  </a:lnTo>
                  <a:lnTo>
                    <a:pt x="3" y="7"/>
                  </a:lnTo>
                  <a:lnTo>
                    <a:pt x="5" y="5"/>
                  </a:lnTo>
                  <a:lnTo>
                    <a:pt x="9" y="2"/>
                  </a:lnTo>
                  <a:lnTo>
                    <a:pt x="13" y="2"/>
                  </a:lnTo>
                  <a:lnTo>
                    <a:pt x="19" y="0"/>
                  </a:lnTo>
                  <a:lnTo>
                    <a:pt x="26" y="0"/>
                  </a:lnTo>
                  <a:lnTo>
                    <a:pt x="34" y="0"/>
                  </a:lnTo>
                  <a:lnTo>
                    <a:pt x="41" y="2"/>
                  </a:lnTo>
                  <a:lnTo>
                    <a:pt x="51" y="2"/>
                  </a:lnTo>
                  <a:lnTo>
                    <a:pt x="60" y="3"/>
                  </a:lnTo>
                  <a:lnTo>
                    <a:pt x="70" y="7"/>
                  </a:lnTo>
                  <a:lnTo>
                    <a:pt x="81" y="11"/>
                  </a:lnTo>
                  <a:lnTo>
                    <a:pt x="93" y="15"/>
                  </a:lnTo>
                  <a:lnTo>
                    <a:pt x="104" y="19"/>
                  </a:lnTo>
                  <a:lnTo>
                    <a:pt x="104" y="64"/>
                  </a:lnTo>
                  <a:lnTo>
                    <a:pt x="104" y="108"/>
                  </a:lnTo>
                  <a:lnTo>
                    <a:pt x="104" y="150"/>
                  </a:lnTo>
                  <a:lnTo>
                    <a:pt x="102" y="192"/>
                  </a:lnTo>
                  <a:lnTo>
                    <a:pt x="102" y="232"/>
                  </a:lnTo>
                  <a:lnTo>
                    <a:pt x="100" y="272"/>
                  </a:lnTo>
                  <a:lnTo>
                    <a:pt x="99" y="310"/>
                  </a:lnTo>
                  <a:lnTo>
                    <a:pt x="97" y="347"/>
                  </a:lnTo>
                  <a:lnTo>
                    <a:pt x="97" y="364"/>
                  </a:lnTo>
                  <a:lnTo>
                    <a:pt x="95" y="381"/>
                  </a:lnTo>
                  <a:lnTo>
                    <a:pt x="93" y="396"/>
                  </a:lnTo>
                  <a:lnTo>
                    <a:pt x="93" y="409"/>
                  </a:lnTo>
                  <a:lnTo>
                    <a:pt x="91" y="423"/>
                  </a:lnTo>
                  <a:lnTo>
                    <a:pt x="91" y="436"/>
                  </a:lnTo>
                  <a:lnTo>
                    <a:pt x="89" y="448"/>
                  </a:lnTo>
                  <a:lnTo>
                    <a:pt x="87" y="457"/>
                  </a:lnTo>
                  <a:lnTo>
                    <a:pt x="87" y="467"/>
                  </a:lnTo>
                  <a:lnTo>
                    <a:pt x="85" y="474"/>
                  </a:lnTo>
                  <a:lnTo>
                    <a:pt x="83" y="482"/>
                  </a:lnTo>
                  <a:lnTo>
                    <a:pt x="83" y="488"/>
                  </a:lnTo>
                  <a:lnTo>
                    <a:pt x="81" y="491"/>
                  </a:lnTo>
                  <a:lnTo>
                    <a:pt x="79" y="495"/>
                  </a:lnTo>
                  <a:lnTo>
                    <a:pt x="79" y="499"/>
                  </a:lnTo>
                  <a:lnTo>
                    <a:pt x="78" y="501"/>
                  </a:lnTo>
                  <a:lnTo>
                    <a:pt x="78" y="501"/>
                  </a:lnTo>
                </a:path>
              </a:pathLst>
            </a:custGeom>
            <a:solidFill>
              <a:schemeClr val="tx1"/>
            </a:solidFill>
            <a:ln w="9525">
              <a:noFill/>
              <a:prstDash val="solid"/>
              <a:round/>
            </a:ln>
          </p:spPr>
          <p:txBody>
            <a:bodyPr vert="horz" wrap="square" lIns="91440" tIns="45720" rIns="91440" bIns="45720" numCol="1" anchor="t" anchorCtr="0" compatLnSpc="1"/>
            <a:lstStyle/>
            <a:p>
              <a:endParaRPr lang="zh-CN" altLang="en-US"/>
            </a:p>
          </p:txBody>
        </p:sp>
        <p:sp>
          <p:nvSpPr>
            <p:cNvPr id="10" name="Freeform 8"/>
            <p:cNvSpPr/>
            <p:nvPr/>
          </p:nvSpPr>
          <p:spPr bwMode="auto">
            <a:xfrm>
              <a:off x="6727826" y="1495425"/>
              <a:ext cx="496888" cy="431800"/>
            </a:xfrm>
            <a:custGeom>
              <a:avLst/>
              <a:gdLst>
                <a:gd name="T0" fmla="*/ 443 w 626"/>
                <a:gd name="T1" fmla="*/ 13 h 545"/>
                <a:gd name="T2" fmla="*/ 455 w 626"/>
                <a:gd name="T3" fmla="*/ 4 h 545"/>
                <a:gd name="T4" fmla="*/ 470 w 626"/>
                <a:gd name="T5" fmla="*/ 0 h 545"/>
                <a:gd name="T6" fmla="*/ 491 w 626"/>
                <a:gd name="T7" fmla="*/ 4 h 545"/>
                <a:gd name="T8" fmla="*/ 523 w 626"/>
                <a:gd name="T9" fmla="*/ 13 h 545"/>
                <a:gd name="T10" fmla="*/ 563 w 626"/>
                <a:gd name="T11" fmla="*/ 30 h 545"/>
                <a:gd name="T12" fmla="*/ 584 w 626"/>
                <a:gd name="T13" fmla="*/ 40 h 545"/>
                <a:gd name="T14" fmla="*/ 601 w 626"/>
                <a:gd name="T15" fmla="*/ 49 h 545"/>
                <a:gd name="T16" fmla="*/ 619 w 626"/>
                <a:gd name="T17" fmla="*/ 65 h 545"/>
                <a:gd name="T18" fmla="*/ 626 w 626"/>
                <a:gd name="T19" fmla="*/ 76 h 545"/>
                <a:gd name="T20" fmla="*/ 622 w 626"/>
                <a:gd name="T21" fmla="*/ 89 h 545"/>
                <a:gd name="T22" fmla="*/ 611 w 626"/>
                <a:gd name="T23" fmla="*/ 105 h 545"/>
                <a:gd name="T24" fmla="*/ 601 w 626"/>
                <a:gd name="T25" fmla="*/ 118 h 545"/>
                <a:gd name="T26" fmla="*/ 598 w 626"/>
                <a:gd name="T27" fmla="*/ 139 h 545"/>
                <a:gd name="T28" fmla="*/ 594 w 626"/>
                <a:gd name="T29" fmla="*/ 167 h 545"/>
                <a:gd name="T30" fmla="*/ 592 w 626"/>
                <a:gd name="T31" fmla="*/ 206 h 545"/>
                <a:gd name="T32" fmla="*/ 592 w 626"/>
                <a:gd name="T33" fmla="*/ 253 h 545"/>
                <a:gd name="T34" fmla="*/ 594 w 626"/>
                <a:gd name="T35" fmla="*/ 309 h 545"/>
                <a:gd name="T36" fmla="*/ 592 w 626"/>
                <a:gd name="T37" fmla="*/ 360 h 545"/>
                <a:gd name="T38" fmla="*/ 590 w 626"/>
                <a:gd name="T39" fmla="*/ 404 h 545"/>
                <a:gd name="T40" fmla="*/ 586 w 626"/>
                <a:gd name="T41" fmla="*/ 442 h 545"/>
                <a:gd name="T42" fmla="*/ 580 w 626"/>
                <a:gd name="T43" fmla="*/ 472 h 545"/>
                <a:gd name="T44" fmla="*/ 575 w 626"/>
                <a:gd name="T45" fmla="*/ 493 h 545"/>
                <a:gd name="T46" fmla="*/ 561 w 626"/>
                <a:gd name="T47" fmla="*/ 524 h 545"/>
                <a:gd name="T48" fmla="*/ 554 w 626"/>
                <a:gd name="T49" fmla="*/ 543 h 545"/>
                <a:gd name="T50" fmla="*/ 546 w 626"/>
                <a:gd name="T51" fmla="*/ 545 h 545"/>
                <a:gd name="T52" fmla="*/ 535 w 626"/>
                <a:gd name="T53" fmla="*/ 535 h 545"/>
                <a:gd name="T54" fmla="*/ 520 w 626"/>
                <a:gd name="T55" fmla="*/ 516 h 545"/>
                <a:gd name="T56" fmla="*/ 512 w 626"/>
                <a:gd name="T57" fmla="*/ 497 h 545"/>
                <a:gd name="T58" fmla="*/ 506 w 626"/>
                <a:gd name="T59" fmla="*/ 478 h 545"/>
                <a:gd name="T60" fmla="*/ 502 w 626"/>
                <a:gd name="T61" fmla="*/ 451 h 545"/>
                <a:gd name="T62" fmla="*/ 501 w 626"/>
                <a:gd name="T63" fmla="*/ 417 h 545"/>
                <a:gd name="T64" fmla="*/ 501 w 626"/>
                <a:gd name="T65" fmla="*/ 377 h 545"/>
                <a:gd name="T66" fmla="*/ 502 w 626"/>
                <a:gd name="T67" fmla="*/ 316 h 545"/>
                <a:gd name="T68" fmla="*/ 502 w 626"/>
                <a:gd name="T69" fmla="*/ 236 h 545"/>
                <a:gd name="T70" fmla="*/ 499 w 626"/>
                <a:gd name="T71" fmla="*/ 171 h 545"/>
                <a:gd name="T72" fmla="*/ 489 w 626"/>
                <a:gd name="T73" fmla="*/ 129 h 545"/>
                <a:gd name="T74" fmla="*/ 476 w 626"/>
                <a:gd name="T75" fmla="*/ 105 h 545"/>
                <a:gd name="T76" fmla="*/ 457 w 626"/>
                <a:gd name="T77" fmla="*/ 97 h 545"/>
                <a:gd name="T78" fmla="*/ 447 w 626"/>
                <a:gd name="T79" fmla="*/ 97 h 545"/>
                <a:gd name="T80" fmla="*/ 432 w 626"/>
                <a:gd name="T81" fmla="*/ 99 h 545"/>
                <a:gd name="T82" fmla="*/ 409 w 626"/>
                <a:gd name="T83" fmla="*/ 101 h 545"/>
                <a:gd name="T84" fmla="*/ 379 w 626"/>
                <a:gd name="T85" fmla="*/ 105 h 545"/>
                <a:gd name="T86" fmla="*/ 341 w 626"/>
                <a:gd name="T87" fmla="*/ 108 h 545"/>
                <a:gd name="T88" fmla="*/ 297 w 626"/>
                <a:gd name="T89" fmla="*/ 114 h 545"/>
                <a:gd name="T90" fmla="*/ 245 w 626"/>
                <a:gd name="T91" fmla="*/ 120 h 545"/>
                <a:gd name="T92" fmla="*/ 186 w 626"/>
                <a:gd name="T93" fmla="*/ 126 h 545"/>
                <a:gd name="T94" fmla="*/ 124 w 626"/>
                <a:gd name="T95" fmla="*/ 133 h 545"/>
                <a:gd name="T96" fmla="*/ 51 w 626"/>
                <a:gd name="T97" fmla="*/ 143 h 545"/>
                <a:gd name="T98" fmla="*/ 0 w 626"/>
                <a:gd name="T99" fmla="*/ 97 h 545"/>
                <a:gd name="T100" fmla="*/ 17 w 626"/>
                <a:gd name="T101" fmla="*/ 95 h 545"/>
                <a:gd name="T102" fmla="*/ 48 w 626"/>
                <a:gd name="T103" fmla="*/ 93 h 545"/>
                <a:gd name="T104" fmla="*/ 87 w 626"/>
                <a:gd name="T105" fmla="*/ 89 h 545"/>
                <a:gd name="T106" fmla="*/ 141 w 626"/>
                <a:gd name="T107" fmla="*/ 84 h 545"/>
                <a:gd name="T108" fmla="*/ 205 w 626"/>
                <a:gd name="T109" fmla="*/ 74 h 545"/>
                <a:gd name="T110" fmla="*/ 274 w 626"/>
                <a:gd name="T111" fmla="*/ 65 h 545"/>
                <a:gd name="T112" fmla="*/ 333 w 626"/>
                <a:gd name="T113" fmla="*/ 55 h 545"/>
                <a:gd name="T114" fmla="*/ 379 w 626"/>
                <a:gd name="T115" fmla="*/ 45 h 545"/>
                <a:gd name="T116" fmla="*/ 413 w 626"/>
                <a:gd name="T117" fmla="*/ 38 h 545"/>
                <a:gd name="T118" fmla="*/ 432 w 626"/>
                <a:gd name="T119" fmla="*/ 30 h 545"/>
                <a:gd name="T120" fmla="*/ 438 w 626"/>
                <a:gd name="T121" fmla="*/ 26 h 5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26" h="545">
                  <a:moveTo>
                    <a:pt x="438" y="26"/>
                  </a:moveTo>
                  <a:lnTo>
                    <a:pt x="440" y="19"/>
                  </a:lnTo>
                  <a:lnTo>
                    <a:pt x="443" y="13"/>
                  </a:lnTo>
                  <a:lnTo>
                    <a:pt x="447" y="9"/>
                  </a:lnTo>
                  <a:lnTo>
                    <a:pt x="451" y="5"/>
                  </a:lnTo>
                  <a:lnTo>
                    <a:pt x="455" y="4"/>
                  </a:lnTo>
                  <a:lnTo>
                    <a:pt x="461" y="2"/>
                  </a:lnTo>
                  <a:lnTo>
                    <a:pt x="464" y="0"/>
                  </a:lnTo>
                  <a:lnTo>
                    <a:pt x="470" y="0"/>
                  </a:lnTo>
                  <a:lnTo>
                    <a:pt x="476" y="0"/>
                  </a:lnTo>
                  <a:lnTo>
                    <a:pt x="481" y="2"/>
                  </a:lnTo>
                  <a:lnTo>
                    <a:pt x="491" y="4"/>
                  </a:lnTo>
                  <a:lnTo>
                    <a:pt x="501" y="5"/>
                  </a:lnTo>
                  <a:lnTo>
                    <a:pt x="512" y="9"/>
                  </a:lnTo>
                  <a:lnTo>
                    <a:pt x="523" y="13"/>
                  </a:lnTo>
                  <a:lnTo>
                    <a:pt x="539" y="19"/>
                  </a:lnTo>
                  <a:lnTo>
                    <a:pt x="554" y="26"/>
                  </a:lnTo>
                  <a:lnTo>
                    <a:pt x="563" y="30"/>
                  </a:lnTo>
                  <a:lnTo>
                    <a:pt x="571" y="34"/>
                  </a:lnTo>
                  <a:lnTo>
                    <a:pt x="579" y="36"/>
                  </a:lnTo>
                  <a:lnTo>
                    <a:pt x="584" y="40"/>
                  </a:lnTo>
                  <a:lnTo>
                    <a:pt x="590" y="44"/>
                  </a:lnTo>
                  <a:lnTo>
                    <a:pt x="596" y="47"/>
                  </a:lnTo>
                  <a:lnTo>
                    <a:pt x="601" y="49"/>
                  </a:lnTo>
                  <a:lnTo>
                    <a:pt x="605" y="53"/>
                  </a:lnTo>
                  <a:lnTo>
                    <a:pt x="613" y="59"/>
                  </a:lnTo>
                  <a:lnTo>
                    <a:pt x="619" y="65"/>
                  </a:lnTo>
                  <a:lnTo>
                    <a:pt x="624" y="68"/>
                  </a:lnTo>
                  <a:lnTo>
                    <a:pt x="626" y="70"/>
                  </a:lnTo>
                  <a:lnTo>
                    <a:pt x="626" y="76"/>
                  </a:lnTo>
                  <a:lnTo>
                    <a:pt x="624" y="80"/>
                  </a:lnTo>
                  <a:lnTo>
                    <a:pt x="624" y="86"/>
                  </a:lnTo>
                  <a:lnTo>
                    <a:pt x="622" y="89"/>
                  </a:lnTo>
                  <a:lnTo>
                    <a:pt x="619" y="95"/>
                  </a:lnTo>
                  <a:lnTo>
                    <a:pt x="615" y="99"/>
                  </a:lnTo>
                  <a:lnTo>
                    <a:pt x="611" y="105"/>
                  </a:lnTo>
                  <a:lnTo>
                    <a:pt x="607" y="108"/>
                  </a:lnTo>
                  <a:lnTo>
                    <a:pt x="605" y="114"/>
                  </a:lnTo>
                  <a:lnTo>
                    <a:pt x="601" y="118"/>
                  </a:lnTo>
                  <a:lnTo>
                    <a:pt x="599" y="124"/>
                  </a:lnTo>
                  <a:lnTo>
                    <a:pt x="598" y="131"/>
                  </a:lnTo>
                  <a:lnTo>
                    <a:pt x="598" y="139"/>
                  </a:lnTo>
                  <a:lnTo>
                    <a:pt x="596" y="148"/>
                  </a:lnTo>
                  <a:lnTo>
                    <a:pt x="594" y="158"/>
                  </a:lnTo>
                  <a:lnTo>
                    <a:pt x="594" y="167"/>
                  </a:lnTo>
                  <a:lnTo>
                    <a:pt x="592" y="179"/>
                  </a:lnTo>
                  <a:lnTo>
                    <a:pt x="592" y="192"/>
                  </a:lnTo>
                  <a:lnTo>
                    <a:pt x="592" y="206"/>
                  </a:lnTo>
                  <a:lnTo>
                    <a:pt x="592" y="221"/>
                  </a:lnTo>
                  <a:lnTo>
                    <a:pt x="592" y="236"/>
                  </a:lnTo>
                  <a:lnTo>
                    <a:pt x="592" y="253"/>
                  </a:lnTo>
                  <a:lnTo>
                    <a:pt x="592" y="270"/>
                  </a:lnTo>
                  <a:lnTo>
                    <a:pt x="594" y="289"/>
                  </a:lnTo>
                  <a:lnTo>
                    <a:pt x="594" y="309"/>
                  </a:lnTo>
                  <a:lnTo>
                    <a:pt x="594" y="326"/>
                  </a:lnTo>
                  <a:lnTo>
                    <a:pt x="594" y="343"/>
                  </a:lnTo>
                  <a:lnTo>
                    <a:pt x="592" y="360"/>
                  </a:lnTo>
                  <a:lnTo>
                    <a:pt x="592" y="375"/>
                  </a:lnTo>
                  <a:lnTo>
                    <a:pt x="592" y="390"/>
                  </a:lnTo>
                  <a:lnTo>
                    <a:pt x="590" y="404"/>
                  </a:lnTo>
                  <a:lnTo>
                    <a:pt x="588" y="417"/>
                  </a:lnTo>
                  <a:lnTo>
                    <a:pt x="588" y="431"/>
                  </a:lnTo>
                  <a:lnTo>
                    <a:pt x="586" y="442"/>
                  </a:lnTo>
                  <a:lnTo>
                    <a:pt x="584" y="453"/>
                  </a:lnTo>
                  <a:lnTo>
                    <a:pt x="582" y="463"/>
                  </a:lnTo>
                  <a:lnTo>
                    <a:pt x="580" y="472"/>
                  </a:lnTo>
                  <a:lnTo>
                    <a:pt x="579" y="480"/>
                  </a:lnTo>
                  <a:lnTo>
                    <a:pt x="577" y="488"/>
                  </a:lnTo>
                  <a:lnTo>
                    <a:pt x="575" y="493"/>
                  </a:lnTo>
                  <a:lnTo>
                    <a:pt x="569" y="505"/>
                  </a:lnTo>
                  <a:lnTo>
                    <a:pt x="565" y="516"/>
                  </a:lnTo>
                  <a:lnTo>
                    <a:pt x="561" y="524"/>
                  </a:lnTo>
                  <a:lnTo>
                    <a:pt x="560" y="532"/>
                  </a:lnTo>
                  <a:lnTo>
                    <a:pt x="556" y="537"/>
                  </a:lnTo>
                  <a:lnTo>
                    <a:pt x="554" y="543"/>
                  </a:lnTo>
                  <a:lnTo>
                    <a:pt x="550" y="545"/>
                  </a:lnTo>
                  <a:lnTo>
                    <a:pt x="548" y="545"/>
                  </a:lnTo>
                  <a:lnTo>
                    <a:pt x="546" y="545"/>
                  </a:lnTo>
                  <a:lnTo>
                    <a:pt x="542" y="543"/>
                  </a:lnTo>
                  <a:lnTo>
                    <a:pt x="539" y="541"/>
                  </a:lnTo>
                  <a:lnTo>
                    <a:pt x="535" y="535"/>
                  </a:lnTo>
                  <a:lnTo>
                    <a:pt x="529" y="532"/>
                  </a:lnTo>
                  <a:lnTo>
                    <a:pt x="525" y="524"/>
                  </a:lnTo>
                  <a:lnTo>
                    <a:pt x="520" y="516"/>
                  </a:lnTo>
                  <a:lnTo>
                    <a:pt x="516" y="507"/>
                  </a:lnTo>
                  <a:lnTo>
                    <a:pt x="514" y="503"/>
                  </a:lnTo>
                  <a:lnTo>
                    <a:pt x="512" y="497"/>
                  </a:lnTo>
                  <a:lnTo>
                    <a:pt x="508" y="492"/>
                  </a:lnTo>
                  <a:lnTo>
                    <a:pt x="508" y="486"/>
                  </a:lnTo>
                  <a:lnTo>
                    <a:pt x="506" y="478"/>
                  </a:lnTo>
                  <a:lnTo>
                    <a:pt x="504" y="471"/>
                  </a:lnTo>
                  <a:lnTo>
                    <a:pt x="502" y="461"/>
                  </a:lnTo>
                  <a:lnTo>
                    <a:pt x="502" y="451"/>
                  </a:lnTo>
                  <a:lnTo>
                    <a:pt x="501" y="440"/>
                  </a:lnTo>
                  <a:lnTo>
                    <a:pt x="501" y="429"/>
                  </a:lnTo>
                  <a:lnTo>
                    <a:pt x="501" y="417"/>
                  </a:lnTo>
                  <a:lnTo>
                    <a:pt x="501" y="404"/>
                  </a:lnTo>
                  <a:lnTo>
                    <a:pt x="501" y="390"/>
                  </a:lnTo>
                  <a:lnTo>
                    <a:pt x="501" y="377"/>
                  </a:lnTo>
                  <a:lnTo>
                    <a:pt x="502" y="362"/>
                  </a:lnTo>
                  <a:lnTo>
                    <a:pt x="502" y="347"/>
                  </a:lnTo>
                  <a:lnTo>
                    <a:pt x="502" y="316"/>
                  </a:lnTo>
                  <a:lnTo>
                    <a:pt x="502" y="288"/>
                  </a:lnTo>
                  <a:lnTo>
                    <a:pt x="502" y="261"/>
                  </a:lnTo>
                  <a:lnTo>
                    <a:pt x="502" y="236"/>
                  </a:lnTo>
                  <a:lnTo>
                    <a:pt x="501" y="213"/>
                  </a:lnTo>
                  <a:lnTo>
                    <a:pt x="501" y="192"/>
                  </a:lnTo>
                  <a:lnTo>
                    <a:pt x="499" y="171"/>
                  </a:lnTo>
                  <a:lnTo>
                    <a:pt x="497" y="154"/>
                  </a:lnTo>
                  <a:lnTo>
                    <a:pt x="493" y="141"/>
                  </a:lnTo>
                  <a:lnTo>
                    <a:pt x="489" y="129"/>
                  </a:lnTo>
                  <a:lnTo>
                    <a:pt x="485" y="120"/>
                  </a:lnTo>
                  <a:lnTo>
                    <a:pt x="481" y="110"/>
                  </a:lnTo>
                  <a:lnTo>
                    <a:pt x="476" y="105"/>
                  </a:lnTo>
                  <a:lnTo>
                    <a:pt x="470" y="101"/>
                  </a:lnTo>
                  <a:lnTo>
                    <a:pt x="464" y="97"/>
                  </a:lnTo>
                  <a:lnTo>
                    <a:pt x="457" y="97"/>
                  </a:lnTo>
                  <a:lnTo>
                    <a:pt x="455" y="97"/>
                  </a:lnTo>
                  <a:lnTo>
                    <a:pt x="451" y="97"/>
                  </a:lnTo>
                  <a:lnTo>
                    <a:pt x="447" y="97"/>
                  </a:lnTo>
                  <a:lnTo>
                    <a:pt x="443" y="97"/>
                  </a:lnTo>
                  <a:lnTo>
                    <a:pt x="438" y="97"/>
                  </a:lnTo>
                  <a:lnTo>
                    <a:pt x="432" y="99"/>
                  </a:lnTo>
                  <a:lnTo>
                    <a:pt x="424" y="99"/>
                  </a:lnTo>
                  <a:lnTo>
                    <a:pt x="417" y="101"/>
                  </a:lnTo>
                  <a:lnTo>
                    <a:pt x="409" y="101"/>
                  </a:lnTo>
                  <a:lnTo>
                    <a:pt x="400" y="103"/>
                  </a:lnTo>
                  <a:lnTo>
                    <a:pt x="388" y="103"/>
                  </a:lnTo>
                  <a:lnTo>
                    <a:pt x="379" y="105"/>
                  </a:lnTo>
                  <a:lnTo>
                    <a:pt x="365" y="105"/>
                  </a:lnTo>
                  <a:lnTo>
                    <a:pt x="354" y="106"/>
                  </a:lnTo>
                  <a:lnTo>
                    <a:pt x="341" y="108"/>
                  </a:lnTo>
                  <a:lnTo>
                    <a:pt x="327" y="110"/>
                  </a:lnTo>
                  <a:lnTo>
                    <a:pt x="312" y="112"/>
                  </a:lnTo>
                  <a:lnTo>
                    <a:pt x="297" y="114"/>
                  </a:lnTo>
                  <a:lnTo>
                    <a:pt x="280" y="116"/>
                  </a:lnTo>
                  <a:lnTo>
                    <a:pt x="263" y="118"/>
                  </a:lnTo>
                  <a:lnTo>
                    <a:pt x="245" y="120"/>
                  </a:lnTo>
                  <a:lnTo>
                    <a:pt x="226" y="122"/>
                  </a:lnTo>
                  <a:lnTo>
                    <a:pt x="207" y="124"/>
                  </a:lnTo>
                  <a:lnTo>
                    <a:pt x="186" y="126"/>
                  </a:lnTo>
                  <a:lnTo>
                    <a:pt x="167" y="127"/>
                  </a:lnTo>
                  <a:lnTo>
                    <a:pt x="145" y="131"/>
                  </a:lnTo>
                  <a:lnTo>
                    <a:pt x="124" y="133"/>
                  </a:lnTo>
                  <a:lnTo>
                    <a:pt x="101" y="137"/>
                  </a:lnTo>
                  <a:lnTo>
                    <a:pt x="76" y="139"/>
                  </a:lnTo>
                  <a:lnTo>
                    <a:pt x="51" y="143"/>
                  </a:lnTo>
                  <a:lnTo>
                    <a:pt x="27" y="145"/>
                  </a:lnTo>
                  <a:lnTo>
                    <a:pt x="0" y="148"/>
                  </a:lnTo>
                  <a:lnTo>
                    <a:pt x="0" y="97"/>
                  </a:lnTo>
                  <a:lnTo>
                    <a:pt x="6" y="97"/>
                  </a:lnTo>
                  <a:lnTo>
                    <a:pt x="11" y="97"/>
                  </a:lnTo>
                  <a:lnTo>
                    <a:pt x="17" y="95"/>
                  </a:lnTo>
                  <a:lnTo>
                    <a:pt x="27" y="95"/>
                  </a:lnTo>
                  <a:lnTo>
                    <a:pt x="36" y="95"/>
                  </a:lnTo>
                  <a:lnTo>
                    <a:pt x="48" y="93"/>
                  </a:lnTo>
                  <a:lnTo>
                    <a:pt x="59" y="93"/>
                  </a:lnTo>
                  <a:lnTo>
                    <a:pt x="72" y="91"/>
                  </a:lnTo>
                  <a:lnTo>
                    <a:pt x="87" y="89"/>
                  </a:lnTo>
                  <a:lnTo>
                    <a:pt x="105" y="87"/>
                  </a:lnTo>
                  <a:lnTo>
                    <a:pt x="122" y="86"/>
                  </a:lnTo>
                  <a:lnTo>
                    <a:pt x="141" y="84"/>
                  </a:lnTo>
                  <a:lnTo>
                    <a:pt x="162" y="80"/>
                  </a:lnTo>
                  <a:lnTo>
                    <a:pt x="183" y="78"/>
                  </a:lnTo>
                  <a:lnTo>
                    <a:pt x="205" y="74"/>
                  </a:lnTo>
                  <a:lnTo>
                    <a:pt x="228" y="70"/>
                  </a:lnTo>
                  <a:lnTo>
                    <a:pt x="253" y="66"/>
                  </a:lnTo>
                  <a:lnTo>
                    <a:pt x="274" y="65"/>
                  </a:lnTo>
                  <a:lnTo>
                    <a:pt x="295" y="61"/>
                  </a:lnTo>
                  <a:lnTo>
                    <a:pt x="316" y="57"/>
                  </a:lnTo>
                  <a:lnTo>
                    <a:pt x="333" y="55"/>
                  </a:lnTo>
                  <a:lnTo>
                    <a:pt x="350" y="51"/>
                  </a:lnTo>
                  <a:lnTo>
                    <a:pt x="365" y="49"/>
                  </a:lnTo>
                  <a:lnTo>
                    <a:pt x="379" y="45"/>
                  </a:lnTo>
                  <a:lnTo>
                    <a:pt x="392" y="44"/>
                  </a:lnTo>
                  <a:lnTo>
                    <a:pt x="403" y="40"/>
                  </a:lnTo>
                  <a:lnTo>
                    <a:pt x="413" y="38"/>
                  </a:lnTo>
                  <a:lnTo>
                    <a:pt x="421" y="36"/>
                  </a:lnTo>
                  <a:lnTo>
                    <a:pt x="426" y="34"/>
                  </a:lnTo>
                  <a:lnTo>
                    <a:pt x="432" y="30"/>
                  </a:lnTo>
                  <a:lnTo>
                    <a:pt x="436" y="28"/>
                  </a:lnTo>
                  <a:lnTo>
                    <a:pt x="438" y="26"/>
                  </a:lnTo>
                  <a:lnTo>
                    <a:pt x="438" y="26"/>
                  </a:lnTo>
                </a:path>
              </a:pathLst>
            </a:custGeom>
            <a:solidFill>
              <a:schemeClr val="tx1"/>
            </a:solidFill>
            <a:ln w="9525">
              <a:noFill/>
              <a:prstDash val="solid"/>
              <a:round/>
            </a:ln>
          </p:spPr>
          <p:txBody>
            <a:bodyPr vert="horz" wrap="square" lIns="91440" tIns="45720" rIns="91440" bIns="45720" numCol="1" anchor="t" anchorCtr="0" compatLnSpc="1"/>
            <a:lstStyle/>
            <a:p>
              <a:endParaRPr lang="zh-CN" altLang="en-US"/>
            </a:p>
          </p:txBody>
        </p:sp>
        <p:sp>
          <p:nvSpPr>
            <p:cNvPr id="11" name="Freeform 9"/>
            <p:cNvSpPr/>
            <p:nvPr/>
          </p:nvSpPr>
          <p:spPr bwMode="auto">
            <a:xfrm>
              <a:off x="6529388" y="1643063"/>
              <a:ext cx="463550" cy="568325"/>
            </a:xfrm>
            <a:custGeom>
              <a:avLst/>
              <a:gdLst>
                <a:gd name="T0" fmla="*/ 394 w 582"/>
                <a:gd name="T1" fmla="*/ 520 h 714"/>
                <a:gd name="T2" fmla="*/ 319 w 582"/>
                <a:gd name="T3" fmla="*/ 581 h 714"/>
                <a:gd name="T4" fmla="*/ 238 w 582"/>
                <a:gd name="T5" fmla="*/ 634 h 714"/>
                <a:gd name="T6" fmla="*/ 192 w 582"/>
                <a:gd name="T7" fmla="*/ 655 h 714"/>
                <a:gd name="T8" fmla="*/ 152 w 582"/>
                <a:gd name="T9" fmla="*/ 672 h 714"/>
                <a:gd name="T10" fmla="*/ 118 w 582"/>
                <a:gd name="T11" fmla="*/ 686 h 714"/>
                <a:gd name="T12" fmla="*/ 89 w 582"/>
                <a:gd name="T13" fmla="*/ 697 h 714"/>
                <a:gd name="T14" fmla="*/ 66 w 582"/>
                <a:gd name="T15" fmla="*/ 703 h 714"/>
                <a:gd name="T16" fmla="*/ 40 w 582"/>
                <a:gd name="T17" fmla="*/ 711 h 714"/>
                <a:gd name="T18" fmla="*/ 15 w 582"/>
                <a:gd name="T19" fmla="*/ 714 h 714"/>
                <a:gd name="T20" fmla="*/ 1 w 582"/>
                <a:gd name="T21" fmla="*/ 712 h 714"/>
                <a:gd name="T22" fmla="*/ 3 w 582"/>
                <a:gd name="T23" fmla="*/ 701 h 714"/>
                <a:gd name="T24" fmla="*/ 21 w 582"/>
                <a:gd name="T25" fmla="*/ 686 h 714"/>
                <a:gd name="T26" fmla="*/ 47 w 582"/>
                <a:gd name="T27" fmla="*/ 669 h 714"/>
                <a:gd name="T28" fmla="*/ 70 w 582"/>
                <a:gd name="T29" fmla="*/ 655 h 714"/>
                <a:gd name="T30" fmla="*/ 99 w 582"/>
                <a:gd name="T31" fmla="*/ 640 h 714"/>
                <a:gd name="T32" fmla="*/ 133 w 582"/>
                <a:gd name="T33" fmla="*/ 619 h 714"/>
                <a:gd name="T34" fmla="*/ 173 w 582"/>
                <a:gd name="T35" fmla="*/ 594 h 714"/>
                <a:gd name="T36" fmla="*/ 217 w 582"/>
                <a:gd name="T37" fmla="*/ 564 h 714"/>
                <a:gd name="T38" fmla="*/ 262 w 582"/>
                <a:gd name="T39" fmla="*/ 531 h 714"/>
                <a:gd name="T40" fmla="*/ 302 w 582"/>
                <a:gd name="T41" fmla="*/ 499 h 714"/>
                <a:gd name="T42" fmla="*/ 336 w 582"/>
                <a:gd name="T43" fmla="*/ 465 h 714"/>
                <a:gd name="T44" fmla="*/ 367 w 582"/>
                <a:gd name="T45" fmla="*/ 428 h 714"/>
                <a:gd name="T46" fmla="*/ 392 w 582"/>
                <a:gd name="T47" fmla="*/ 390 h 714"/>
                <a:gd name="T48" fmla="*/ 426 w 582"/>
                <a:gd name="T49" fmla="*/ 325 h 714"/>
                <a:gd name="T50" fmla="*/ 456 w 582"/>
                <a:gd name="T51" fmla="*/ 249 h 714"/>
                <a:gd name="T52" fmla="*/ 470 w 582"/>
                <a:gd name="T53" fmla="*/ 186 h 714"/>
                <a:gd name="T54" fmla="*/ 474 w 582"/>
                <a:gd name="T55" fmla="*/ 148 h 714"/>
                <a:gd name="T56" fmla="*/ 475 w 582"/>
                <a:gd name="T57" fmla="*/ 116 h 714"/>
                <a:gd name="T58" fmla="*/ 475 w 582"/>
                <a:gd name="T59" fmla="*/ 89 h 714"/>
                <a:gd name="T60" fmla="*/ 474 w 582"/>
                <a:gd name="T61" fmla="*/ 70 h 714"/>
                <a:gd name="T62" fmla="*/ 470 w 582"/>
                <a:gd name="T63" fmla="*/ 57 h 714"/>
                <a:gd name="T64" fmla="*/ 458 w 582"/>
                <a:gd name="T65" fmla="*/ 45 h 714"/>
                <a:gd name="T66" fmla="*/ 449 w 582"/>
                <a:gd name="T67" fmla="*/ 32 h 714"/>
                <a:gd name="T68" fmla="*/ 449 w 582"/>
                <a:gd name="T69" fmla="*/ 17 h 714"/>
                <a:gd name="T70" fmla="*/ 460 w 582"/>
                <a:gd name="T71" fmla="*/ 5 h 714"/>
                <a:gd name="T72" fmla="*/ 472 w 582"/>
                <a:gd name="T73" fmla="*/ 0 h 714"/>
                <a:gd name="T74" fmla="*/ 493 w 582"/>
                <a:gd name="T75" fmla="*/ 0 h 714"/>
                <a:gd name="T76" fmla="*/ 515 w 582"/>
                <a:gd name="T77" fmla="*/ 3 h 714"/>
                <a:gd name="T78" fmla="*/ 540 w 582"/>
                <a:gd name="T79" fmla="*/ 15 h 714"/>
                <a:gd name="T80" fmla="*/ 563 w 582"/>
                <a:gd name="T81" fmla="*/ 30 h 714"/>
                <a:gd name="T82" fmla="*/ 576 w 582"/>
                <a:gd name="T83" fmla="*/ 49 h 714"/>
                <a:gd name="T84" fmla="*/ 582 w 582"/>
                <a:gd name="T85" fmla="*/ 70 h 714"/>
                <a:gd name="T86" fmla="*/ 582 w 582"/>
                <a:gd name="T87" fmla="*/ 87 h 714"/>
                <a:gd name="T88" fmla="*/ 578 w 582"/>
                <a:gd name="T89" fmla="*/ 112 h 714"/>
                <a:gd name="T90" fmla="*/ 574 w 582"/>
                <a:gd name="T91" fmla="*/ 142 h 714"/>
                <a:gd name="T92" fmla="*/ 569 w 582"/>
                <a:gd name="T93" fmla="*/ 179 h 714"/>
                <a:gd name="T94" fmla="*/ 559 w 582"/>
                <a:gd name="T95" fmla="*/ 221 h 714"/>
                <a:gd name="T96" fmla="*/ 548 w 582"/>
                <a:gd name="T97" fmla="*/ 270 h 714"/>
                <a:gd name="T98" fmla="*/ 525 w 582"/>
                <a:gd name="T99" fmla="*/ 333 h 714"/>
                <a:gd name="T100" fmla="*/ 479 w 582"/>
                <a:gd name="T101" fmla="*/ 419 h 714"/>
                <a:gd name="T102" fmla="*/ 439 w 582"/>
                <a:gd name="T103" fmla="*/ 474 h 7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82" h="714">
                  <a:moveTo>
                    <a:pt x="439" y="474"/>
                  </a:moveTo>
                  <a:lnTo>
                    <a:pt x="416" y="497"/>
                  </a:lnTo>
                  <a:lnTo>
                    <a:pt x="394" y="520"/>
                  </a:lnTo>
                  <a:lnTo>
                    <a:pt x="369" y="541"/>
                  </a:lnTo>
                  <a:lnTo>
                    <a:pt x="346" y="562"/>
                  </a:lnTo>
                  <a:lnTo>
                    <a:pt x="319" y="581"/>
                  </a:lnTo>
                  <a:lnTo>
                    <a:pt x="293" y="600"/>
                  </a:lnTo>
                  <a:lnTo>
                    <a:pt x="266" y="617"/>
                  </a:lnTo>
                  <a:lnTo>
                    <a:pt x="238" y="634"/>
                  </a:lnTo>
                  <a:lnTo>
                    <a:pt x="220" y="642"/>
                  </a:lnTo>
                  <a:lnTo>
                    <a:pt x="207" y="650"/>
                  </a:lnTo>
                  <a:lnTo>
                    <a:pt x="192" y="655"/>
                  </a:lnTo>
                  <a:lnTo>
                    <a:pt x="179" y="661"/>
                  </a:lnTo>
                  <a:lnTo>
                    <a:pt x="165" y="667"/>
                  </a:lnTo>
                  <a:lnTo>
                    <a:pt x="152" y="672"/>
                  </a:lnTo>
                  <a:lnTo>
                    <a:pt x="140" y="678"/>
                  </a:lnTo>
                  <a:lnTo>
                    <a:pt x="129" y="682"/>
                  </a:lnTo>
                  <a:lnTo>
                    <a:pt x="118" y="686"/>
                  </a:lnTo>
                  <a:lnTo>
                    <a:pt x="108" y="690"/>
                  </a:lnTo>
                  <a:lnTo>
                    <a:pt x="99" y="693"/>
                  </a:lnTo>
                  <a:lnTo>
                    <a:pt x="89" y="697"/>
                  </a:lnTo>
                  <a:lnTo>
                    <a:pt x="81" y="699"/>
                  </a:lnTo>
                  <a:lnTo>
                    <a:pt x="74" y="701"/>
                  </a:lnTo>
                  <a:lnTo>
                    <a:pt x="66" y="703"/>
                  </a:lnTo>
                  <a:lnTo>
                    <a:pt x="61" y="705"/>
                  </a:lnTo>
                  <a:lnTo>
                    <a:pt x="49" y="707"/>
                  </a:lnTo>
                  <a:lnTo>
                    <a:pt x="40" y="711"/>
                  </a:lnTo>
                  <a:lnTo>
                    <a:pt x="30" y="712"/>
                  </a:lnTo>
                  <a:lnTo>
                    <a:pt x="22" y="712"/>
                  </a:lnTo>
                  <a:lnTo>
                    <a:pt x="15" y="714"/>
                  </a:lnTo>
                  <a:lnTo>
                    <a:pt x="9" y="714"/>
                  </a:lnTo>
                  <a:lnTo>
                    <a:pt x="5" y="714"/>
                  </a:lnTo>
                  <a:lnTo>
                    <a:pt x="1" y="712"/>
                  </a:lnTo>
                  <a:lnTo>
                    <a:pt x="0" y="709"/>
                  </a:lnTo>
                  <a:lnTo>
                    <a:pt x="1" y="705"/>
                  </a:lnTo>
                  <a:lnTo>
                    <a:pt x="3" y="701"/>
                  </a:lnTo>
                  <a:lnTo>
                    <a:pt x="7" y="697"/>
                  </a:lnTo>
                  <a:lnTo>
                    <a:pt x="13" y="691"/>
                  </a:lnTo>
                  <a:lnTo>
                    <a:pt x="21" y="686"/>
                  </a:lnTo>
                  <a:lnTo>
                    <a:pt x="30" y="680"/>
                  </a:lnTo>
                  <a:lnTo>
                    <a:pt x="41" y="672"/>
                  </a:lnTo>
                  <a:lnTo>
                    <a:pt x="47" y="669"/>
                  </a:lnTo>
                  <a:lnTo>
                    <a:pt x="55" y="665"/>
                  </a:lnTo>
                  <a:lnTo>
                    <a:pt x="62" y="661"/>
                  </a:lnTo>
                  <a:lnTo>
                    <a:pt x="70" y="655"/>
                  </a:lnTo>
                  <a:lnTo>
                    <a:pt x="80" y="651"/>
                  </a:lnTo>
                  <a:lnTo>
                    <a:pt x="89" y="646"/>
                  </a:lnTo>
                  <a:lnTo>
                    <a:pt x="99" y="640"/>
                  </a:lnTo>
                  <a:lnTo>
                    <a:pt x="110" y="632"/>
                  </a:lnTo>
                  <a:lnTo>
                    <a:pt x="121" y="627"/>
                  </a:lnTo>
                  <a:lnTo>
                    <a:pt x="133" y="619"/>
                  </a:lnTo>
                  <a:lnTo>
                    <a:pt x="146" y="611"/>
                  </a:lnTo>
                  <a:lnTo>
                    <a:pt x="159" y="604"/>
                  </a:lnTo>
                  <a:lnTo>
                    <a:pt x="173" y="594"/>
                  </a:lnTo>
                  <a:lnTo>
                    <a:pt x="186" y="585"/>
                  </a:lnTo>
                  <a:lnTo>
                    <a:pt x="201" y="575"/>
                  </a:lnTo>
                  <a:lnTo>
                    <a:pt x="217" y="564"/>
                  </a:lnTo>
                  <a:lnTo>
                    <a:pt x="232" y="552"/>
                  </a:lnTo>
                  <a:lnTo>
                    <a:pt x="247" y="543"/>
                  </a:lnTo>
                  <a:lnTo>
                    <a:pt x="262" y="531"/>
                  </a:lnTo>
                  <a:lnTo>
                    <a:pt x="276" y="520"/>
                  </a:lnTo>
                  <a:lnTo>
                    <a:pt x="289" y="508"/>
                  </a:lnTo>
                  <a:lnTo>
                    <a:pt x="302" y="499"/>
                  </a:lnTo>
                  <a:lnTo>
                    <a:pt x="314" y="487"/>
                  </a:lnTo>
                  <a:lnTo>
                    <a:pt x="325" y="476"/>
                  </a:lnTo>
                  <a:lnTo>
                    <a:pt x="336" y="465"/>
                  </a:lnTo>
                  <a:lnTo>
                    <a:pt x="348" y="453"/>
                  </a:lnTo>
                  <a:lnTo>
                    <a:pt x="357" y="440"/>
                  </a:lnTo>
                  <a:lnTo>
                    <a:pt x="367" y="428"/>
                  </a:lnTo>
                  <a:lnTo>
                    <a:pt x="376" y="417"/>
                  </a:lnTo>
                  <a:lnTo>
                    <a:pt x="384" y="404"/>
                  </a:lnTo>
                  <a:lnTo>
                    <a:pt x="392" y="390"/>
                  </a:lnTo>
                  <a:lnTo>
                    <a:pt x="399" y="377"/>
                  </a:lnTo>
                  <a:lnTo>
                    <a:pt x="413" y="352"/>
                  </a:lnTo>
                  <a:lnTo>
                    <a:pt x="426" y="325"/>
                  </a:lnTo>
                  <a:lnTo>
                    <a:pt x="437" y="301"/>
                  </a:lnTo>
                  <a:lnTo>
                    <a:pt x="447" y="276"/>
                  </a:lnTo>
                  <a:lnTo>
                    <a:pt x="456" y="249"/>
                  </a:lnTo>
                  <a:lnTo>
                    <a:pt x="462" y="224"/>
                  </a:lnTo>
                  <a:lnTo>
                    <a:pt x="468" y="198"/>
                  </a:lnTo>
                  <a:lnTo>
                    <a:pt x="470" y="186"/>
                  </a:lnTo>
                  <a:lnTo>
                    <a:pt x="472" y="173"/>
                  </a:lnTo>
                  <a:lnTo>
                    <a:pt x="472" y="160"/>
                  </a:lnTo>
                  <a:lnTo>
                    <a:pt x="474" y="148"/>
                  </a:lnTo>
                  <a:lnTo>
                    <a:pt x="474" y="137"/>
                  </a:lnTo>
                  <a:lnTo>
                    <a:pt x="475" y="125"/>
                  </a:lnTo>
                  <a:lnTo>
                    <a:pt x="475" y="116"/>
                  </a:lnTo>
                  <a:lnTo>
                    <a:pt x="475" y="106"/>
                  </a:lnTo>
                  <a:lnTo>
                    <a:pt x="475" y="99"/>
                  </a:lnTo>
                  <a:lnTo>
                    <a:pt x="475" y="89"/>
                  </a:lnTo>
                  <a:lnTo>
                    <a:pt x="475" y="83"/>
                  </a:lnTo>
                  <a:lnTo>
                    <a:pt x="474" y="76"/>
                  </a:lnTo>
                  <a:lnTo>
                    <a:pt x="474" y="70"/>
                  </a:lnTo>
                  <a:lnTo>
                    <a:pt x="472" y="64"/>
                  </a:lnTo>
                  <a:lnTo>
                    <a:pt x="472" y="61"/>
                  </a:lnTo>
                  <a:lnTo>
                    <a:pt x="470" y="57"/>
                  </a:lnTo>
                  <a:lnTo>
                    <a:pt x="468" y="53"/>
                  </a:lnTo>
                  <a:lnTo>
                    <a:pt x="464" y="51"/>
                  </a:lnTo>
                  <a:lnTo>
                    <a:pt x="458" y="45"/>
                  </a:lnTo>
                  <a:lnTo>
                    <a:pt x="454" y="41"/>
                  </a:lnTo>
                  <a:lnTo>
                    <a:pt x="451" y="36"/>
                  </a:lnTo>
                  <a:lnTo>
                    <a:pt x="449" y="32"/>
                  </a:lnTo>
                  <a:lnTo>
                    <a:pt x="449" y="26"/>
                  </a:lnTo>
                  <a:lnTo>
                    <a:pt x="449" y="22"/>
                  </a:lnTo>
                  <a:lnTo>
                    <a:pt x="449" y="17"/>
                  </a:lnTo>
                  <a:lnTo>
                    <a:pt x="453" y="13"/>
                  </a:lnTo>
                  <a:lnTo>
                    <a:pt x="456" y="7"/>
                  </a:lnTo>
                  <a:lnTo>
                    <a:pt x="460" y="5"/>
                  </a:lnTo>
                  <a:lnTo>
                    <a:pt x="464" y="3"/>
                  </a:lnTo>
                  <a:lnTo>
                    <a:pt x="468" y="1"/>
                  </a:lnTo>
                  <a:lnTo>
                    <a:pt x="472" y="0"/>
                  </a:lnTo>
                  <a:lnTo>
                    <a:pt x="477" y="0"/>
                  </a:lnTo>
                  <a:lnTo>
                    <a:pt x="485" y="0"/>
                  </a:lnTo>
                  <a:lnTo>
                    <a:pt x="493" y="0"/>
                  </a:lnTo>
                  <a:lnTo>
                    <a:pt x="498" y="0"/>
                  </a:lnTo>
                  <a:lnTo>
                    <a:pt x="506" y="1"/>
                  </a:lnTo>
                  <a:lnTo>
                    <a:pt x="515" y="3"/>
                  </a:lnTo>
                  <a:lnTo>
                    <a:pt x="523" y="7"/>
                  </a:lnTo>
                  <a:lnTo>
                    <a:pt x="531" y="9"/>
                  </a:lnTo>
                  <a:lnTo>
                    <a:pt x="540" y="15"/>
                  </a:lnTo>
                  <a:lnTo>
                    <a:pt x="550" y="19"/>
                  </a:lnTo>
                  <a:lnTo>
                    <a:pt x="557" y="24"/>
                  </a:lnTo>
                  <a:lnTo>
                    <a:pt x="563" y="30"/>
                  </a:lnTo>
                  <a:lnTo>
                    <a:pt x="569" y="36"/>
                  </a:lnTo>
                  <a:lnTo>
                    <a:pt x="573" y="41"/>
                  </a:lnTo>
                  <a:lnTo>
                    <a:pt x="576" y="49"/>
                  </a:lnTo>
                  <a:lnTo>
                    <a:pt x="580" y="55"/>
                  </a:lnTo>
                  <a:lnTo>
                    <a:pt x="582" y="62"/>
                  </a:lnTo>
                  <a:lnTo>
                    <a:pt x="582" y="70"/>
                  </a:lnTo>
                  <a:lnTo>
                    <a:pt x="582" y="76"/>
                  </a:lnTo>
                  <a:lnTo>
                    <a:pt x="582" y="82"/>
                  </a:lnTo>
                  <a:lnTo>
                    <a:pt x="582" y="87"/>
                  </a:lnTo>
                  <a:lnTo>
                    <a:pt x="580" y="95"/>
                  </a:lnTo>
                  <a:lnTo>
                    <a:pt x="580" y="102"/>
                  </a:lnTo>
                  <a:lnTo>
                    <a:pt x="578" y="112"/>
                  </a:lnTo>
                  <a:lnTo>
                    <a:pt x="578" y="122"/>
                  </a:lnTo>
                  <a:lnTo>
                    <a:pt x="576" y="131"/>
                  </a:lnTo>
                  <a:lnTo>
                    <a:pt x="574" y="142"/>
                  </a:lnTo>
                  <a:lnTo>
                    <a:pt x="573" y="154"/>
                  </a:lnTo>
                  <a:lnTo>
                    <a:pt x="571" y="165"/>
                  </a:lnTo>
                  <a:lnTo>
                    <a:pt x="569" y="179"/>
                  </a:lnTo>
                  <a:lnTo>
                    <a:pt x="565" y="192"/>
                  </a:lnTo>
                  <a:lnTo>
                    <a:pt x="563" y="207"/>
                  </a:lnTo>
                  <a:lnTo>
                    <a:pt x="559" y="221"/>
                  </a:lnTo>
                  <a:lnTo>
                    <a:pt x="555" y="236"/>
                  </a:lnTo>
                  <a:lnTo>
                    <a:pt x="552" y="253"/>
                  </a:lnTo>
                  <a:lnTo>
                    <a:pt x="548" y="270"/>
                  </a:lnTo>
                  <a:lnTo>
                    <a:pt x="544" y="285"/>
                  </a:lnTo>
                  <a:lnTo>
                    <a:pt x="538" y="303"/>
                  </a:lnTo>
                  <a:lnTo>
                    <a:pt x="525" y="333"/>
                  </a:lnTo>
                  <a:lnTo>
                    <a:pt x="512" y="362"/>
                  </a:lnTo>
                  <a:lnTo>
                    <a:pt x="496" y="392"/>
                  </a:lnTo>
                  <a:lnTo>
                    <a:pt x="479" y="419"/>
                  </a:lnTo>
                  <a:lnTo>
                    <a:pt x="460" y="447"/>
                  </a:lnTo>
                  <a:lnTo>
                    <a:pt x="439" y="474"/>
                  </a:lnTo>
                  <a:lnTo>
                    <a:pt x="439" y="474"/>
                  </a:lnTo>
                </a:path>
              </a:pathLst>
            </a:custGeom>
            <a:solidFill>
              <a:schemeClr val="tx1"/>
            </a:solidFill>
            <a:ln w="9525">
              <a:noFill/>
              <a:prstDash val="solid"/>
              <a:round/>
            </a:ln>
          </p:spPr>
          <p:txBody>
            <a:bodyPr vert="horz" wrap="square" lIns="91440" tIns="45720" rIns="91440" bIns="45720" numCol="1" anchor="t" anchorCtr="0" compatLnSpc="1"/>
            <a:lstStyle/>
            <a:p>
              <a:endParaRPr lang="zh-CN" altLang="en-US"/>
            </a:p>
          </p:txBody>
        </p:sp>
        <p:sp>
          <p:nvSpPr>
            <p:cNvPr id="12" name="Freeform 10"/>
            <p:cNvSpPr/>
            <p:nvPr/>
          </p:nvSpPr>
          <p:spPr bwMode="auto">
            <a:xfrm>
              <a:off x="6977063" y="1906588"/>
              <a:ext cx="290513" cy="277812"/>
            </a:xfrm>
            <a:custGeom>
              <a:avLst/>
              <a:gdLst>
                <a:gd name="T0" fmla="*/ 0 w 365"/>
                <a:gd name="T1" fmla="*/ 0 h 349"/>
                <a:gd name="T2" fmla="*/ 4 w 365"/>
                <a:gd name="T3" fmla="*/ 0 h 349"/>
                <a:gd name="T4" fmla="*/ 10 w 365"/>
                <a:gd name="T5" fmla="*/ 0 h 349"/>
                <a:gd name="T6" fmla="*/ 19 w 365"/>
                <a:gd name="T7" fmla="*/ 0 h 349"/>
                <a:gd name="T8" fmla="*/ 30 w 365"/>
                <a:gd name="T9" fmla="*/ 4 h 349"/>
                <a:gd name="T10" fmla="*/ 46 w 365"/>
                <a:gd name="T11" fmla="*/ 6 h 349"/>
                <a:gd name="T12" fmla="*/ 65 w 365"/>
                <a:gd name="T13" fmla="*/ 12 h 349"/>
                <a:gd name="T14" fmla="*/ 86 w 365"/>
                <a:gd name="T15" fmla="*/ 17 h 349"/>
                <a:gd name="T16" fmla="*/ 120 w 365"/>
                <a:gd name="T17" fmla="*/ 31 h 349"/>
                <a:gd name="T18" fmla="*/ 166 w 365"/>
                <a:gd name="T19" fmla="*/ 55 h 349"/>
                <a:gd name="T20" fmla="*/ 211 w 365"/>
                <a:gd name="T21" fmla="*/ 84 h 349"/>
                <a:gd name="T22" fmla="*/ 257 w 365"/>
                <a:gd name="T23" fmla="*/ 118 h 349"/>
                <a:gd name="T24" fmla="*/ 291 w 365"/>
                <a:gd name="T25" fmla="*/ 147 h 349"/>
                <a:gd name="T26" fmla="*/ 308 w 365"/>
                <a:gd name="T27" fmla="*/ 166 h 349"/>
                <a:gd name="T28" fmla="*/ 325 w 365"/>
                <a:gd name="T29" fmla="*/ 183 h 349"/>
                <a:gd name="T30" fmla="*/ 339 w 365"/>
                <a:gd name="T31" fmla="*/ 200 h 349"/>
                <a:gd name="T32" fmla="*/ 348 w 365"/>
                <a:gd name="T33" fmla="*/ 217 h 349"/>
                <a:gd name="T34" fmla="*/ 356 w 365"/>
                <a:gd name="T35" fmla="*/ 233 h 349"/>
                <a:gd name="T36" fmla="*/ 362 w 365"/>
                <a:gd name="T37" fmla="*/ 250 h 349"/>
                <a:gd name="T38" fmla="*/ 364 w 365"/>
                <a:gd name="T39" fmla="*/ 265 h 349"/>
                <a:gd name="T40" fmla="*/ 365 w 365"/>
                <a:gd name="T41" fmla="*/ 286 h 349"/>
                <a:gd name="T42" fmla="*/ 364 w 365"/>
                <a:gd name="T43" fmla="*/ 309 h 349"/>
                <a:gd name="T44" fmla="*/ 364 w 365"/>
                <a:gd name="T45" fmla="*/ 326 h 349"/>
                <a:gd name="T46" fmla="*/ 360 w 365"/>
                <a:gd name="T47" fmla="*/ 339 h 349"/>
                <a:gd name="T48" fmla="*/ 356 w 365"/>
                <a:gd name="T49" fmla="*/ 343 h 349"/>
                <a:gd name="T50" fmla="*/ 344 w 365"/>
                <a:gd name="T51" fmla="*/ 347 h 349"/>
                <a:gd name="T52" fmla="*/ 335 w 365"/>
                <a:gd name="T53" fmla="*/ 349 h 349"/>
                <a:gd name="T54" fmla="*/ 327 w 365"/>
                <a:gd name="T55" fmla="*/ 349 h 349"/>
                <a:gd name="T56" fmla="*/ 318 w 365"/>
                <a:gd name="T57" fmla="*/ 345 h 349"/>
                <a:gd name="T58" fmla="*/ 308 w 365"/>
                <a:gd name="T59" fmla="*/ 339 h 349"/>
                <a:gd name="T60" fmla="*/ 303 w 365"/>
                <a:gd name="T61" fmla="*/ 330 h 349"/>
                <a:gd name="T62" fmla="*/ 297 w 365"/>
                <a:gd name="T63" fmla="*/ 319 h 349"/>
                <a:gd name="T64" fmla="*/ 287 w 365"/>
                <a:gd name="T65" fmla="*/ 309 h 349"/>
                <a:gd name="T66" fmla="*/ 276 w 365"/>
                <a:gd name="T67" fmla="*/ 296 h 349"/>
                <a:gd name="T68" fmla="*/ 259 w 365"/>
                <a:gd name="T69" fmla="*/ 278 h 349"/>
                <a:gd name="T70" fmla="*/ 240 w 365"/>
                <a:gd name="T71" fmla="*/ 258 h 349"/>
                <a:gd name="T72" fmla="*/ 217 w 365"/>
                <a:gd name="T73" fmla="*/ 235 h 349"/>
                <a:gd name="T74" fmla="*/ 190 w 365"/>
                <a:gd name="T75" fmla="*/ 206 h 349"/>
                <a:gd name="T76" fmla="*/ 160 w 365"/>
                <a:gd name="T77" fmla="*/ 174 h 349"/>
                <a:gd name="T78" fmla="*/ 126 w 365"/>
                <a:gd name="T79" fmla="*/ 137 h 349"/>
                <a:gd name="T80" fmla="*/ 93 w 365"/>
                <a:gd name="T81" fmla="*/ 107 h 349"/>
                <a:gd name="T82" fmla="*/ 67 w 365"/>
                <a:gd name="T83" fmla="*/ 78 h 349"/>
                <a:gd name="T84" fmla="*/ 44 w 365"/>
                <a:gd name="T85" fmla="*/ 55 h 349"/>
                <a:gd name="T86" fmla="*/ 27 w 365"/>
                <a:gd name="T87" fmla="*/ 36 h 349"/>
                <a:gd name="T88" fmla="*/ 13 w 365"/>
                <a:gd name="T89" fmla="*/ 21 h 349"/>
                <a:gd name="T90" fmla="*/ 4 w 365"/>
                <a:gd name="T91" fmla="*/ 10 h 349"/>
                <a:gd name="T92" fmla="*/ 0 w 365"/>
                <a:gd name="T93" fmla="*/ 4 h 349"/>
                <a:gd name="T94" fmla="*/ 0 w 365"/>
                <a:gd name="T95" fmla="*/ 2 h 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65" h="349">
                  <a:moveTo>
                    <a:pt x="0" y="2"/>
                  </a:moveTo>
                  <a:lnTo>
                    <a:pt x="0" y="0"/>
                  </a:lnTo>
                  <a:lnTo>
                    <a:pt x="2" y="0"/>
                  </a:lnTo>
                  <a:lnTo>
                    <a:pt x="4" y="0"/>
                  </a:lnTo>
                  <a:lnTo>
                    <a:pt x="6" y="0"/>
                  </a:lnTo>
                  <a:lnTo>
                    <a:pt x="10" y="0"/>
                  </a:lnTo>
                  <a:lnTo>
                    <a:pt x="13" y="0"/>
                  </a:lnTo>
                  <a:lnTo>
                    <a:pt x="19" y="0"/>
                  </a:lnTo>
                  <a:lnTo>
                    <a:pt x="25" y="2"/>
                  </a:lnTo>
                  <a:lnTo>
                    <a:pt x="30" y="4"/>
                  </a:lnTo>
                  <a:lnTo>
                    <a:pt x="38" y="4"/>
                  </a:lnTo>
                  <a:lnTo>
                    <a:pt x="46" y="6"/>
                  </a:lnTo>
                  <a:lnTo>
                    <a:pt x="55" y="10"/>
                  </a:lnTo>
                  <a:lnTo>
                    <a:pt x="65" y="12"/>
                  </a:lnTo>
                  <a:lnTo>
                    <a:pt x="74" y="14"/>
                  </a:lnTo>
                  <a:lnTo>
                    <a:pt x="86" y="17"/>
                  </a:lnTo>
                  <a:lnTo>
                    <a:pt x="97" y="21"/>
                  </a:lnTo>
                  <a:lnTo>
                    <a:pt x="120" y="31"/>
                  </a:lnTo>
                  <a:lnTo>
                    <a:pt x="143" y="42"/>
                  </a:lnTo>
                  <a:lnTo>
                    <a:pt x="166" y="55"/>
                  </a:lnTo>
                  <a:lnTo>
                    <a:pt x="188" y="69"/>
                  </a:lnTo>
                  <a:lnTo>
                    <a:pt x="211" y="84"/>
                  </a:lnTo>
                  <a:lnTo>
                    <a:pt x="234" y="101"/>
                  </a:lnTo>
                  <a:lnTo>
                    <a:pt x="257" y="118"/>
                  </a:lnTo>
                  <a:lnTo>
                    <a:pt x="280" y="137"/>
                  </a:lnTo>
                  <a:lnTo>
                    <a:pt x="291" y="147"/>
                  </a:lnTo>
                  <a:lnTo>
                    <a:pt x="301" y="156"/>
                  </a:lnTo>
                  <a:lnTo>
                    <a:pt x="308" y="166"/>
                  </a:lnTo>
                  <a:lnTo>
                    <a:pt x="318" y="174"/>
                  </a:lnTo>
                  <a:lnTo>
                    <a:pt x="325" y="183"/>
                  </a:lnTo>
                  <a:lnTo>
                    <a:pt x="333" y="193"/>
                  </a:lnTo>
                  <a:lnTo>
                    <a:pt x="339" y="200"/>
                  </a:lnTo>
                  <a:lnTo>
                    <a:pt x="344" y="210"/>
                  </a:lnTo>
                  <a:lnTo>
                    <a:pt x="348" y="217"/>
                  </a:lnTo>
                  <a:lnTo>
                    <a:pt x="352" y="225"/>
                  </a:lnTo>
                  <a:lnTo>
                    <a:pt x="356" y="233"/>
                  </a:lnTo>
                  <a:lnTo>
                    <a:pt x="360" y="242"/>
                  </a:lnTo>
                  <a:lnTo>
                    <a:pt x="362" y="250"/>
                  </a:lnTo>
                  <a:lnTo>
                    <a:pt x="364" y="258"/>
                  </a:lnTo>
                  <a:lnTo>
                    <a:pt x="364" y="265"/>
                  </a:lnTo>
                  <a:lnTo>
                    <a:pt x="365" y="271"/>
                  </a:lnTo>
                  <a:lnTo>
                    <a:pt x="365" y="286"/>
                  </a:lnTo>
                  <a:lnTo>
                    <a:pt x="364" y="298"/>
                  </a:lnTo>
                  <a:lnTo>
                    <a:pt x="364" y="309"/>
                  </a:lnTo>
                  <a:lnTo>
                    <a:pt x="364" y="319"/>
                  </a:lnTo>
                  <a:lnTo>
                    <a:pt x="364" y="326"/>
                  </a:lnTo>
                  <a:lnTo>
                    <a:pt x="362" y="334"/>
                  </a:lnTo>
                  <a:lnTo>
                    <a:pt x="360" y="339"/>
                  </a:lnTo>
                  <a:lnTo>
                    <a:pt x="358" y="341"/>
                  </a:lnTo>
                  <a:lnTo>
                    <a:pt x="356" y="343"/>
                  </a:lnTo>
                  <a:lnTo>
                    <a:pt x="352" y="345"/>
                  </a:lnTo>
                  <a:lnTo>
                    <a:pt x="344" y="347"/>
                  </a:lnTo>
                  <a:lnTo>
                    <a:pt x="339" y="349"/>
                  </a:lnTo>
                  <a:lnTo>
                    <a:pt x="335" y="349"/>
                  </a:lnTo>
                  <a:lnTo>
                    <a:pt x="331" y="349"/>
                  </a:lnTo>
                  <a:lnTo>
                    <a:pt x="327" y="349"/>
                  </a:lnTo>
                  <a:lnTo>
                    <a:pt x="322" y="347"/>
                  </a:lnTo>
                  <a:lnTo>
                    <a:pt x="318" y="345"/>
                  </a:lnTo>
                  <a:lnTo>
                    <a:pt x="314" y="343"/>
                  </a:lnTo>
                  <a:lnTo>
                    <a:pt x="308" y="339"/>
                  </a:lnTo>
                  <a:lnTo>
                    <a:pt x="305" y="336"/>
                  </a:lnTo>
                  <a:lnTo>
                    <a:pt x="303" y="330"/>
                  </a:lnTo>
                  <a:lnTo>
                    <a:pt x="299" y="322"/>
                  </a:lnTo>
                  <a:lnTo>
                    <a:pt x="297" y="319"/>
                  </a:lnTo>
                  <a:lnTo>
                    <a:pt x="293" y="315"/>
                  </a:lnTo>
                  <a:lnTo>
                    <a:pt x="287" y="309"/>
                  </a:lnTo>
                  <a:lnTo>
                    <a:pt x="282" y="301"/>
                  </a:lnTo>
                  <a:lnTo>
                    <a:pt x="276" y="296"/>
                  </a:lnTo>
                  <a:lnTo>
                    <a:pt x="268" y="288"/>
                  </a:lnTo>
                  <a:lnTo>
                    <a:pt x="259" y="278"/>
                  </a:lnTo>
                  <a:lnTo>
                    <a:pt x="249" y="269"/>
                  </a:lnTo>
                  <a:lnTo>
                    <a:pt x="240" y="258"/>
                  </a:lnTo>
                  <a:lnTo>
                    <a:pt x="228" y="246"/>
                  </a:lnTo>
                  <a:lnTo>
                    <a:pt x="217" y="235"/>
                  </a:lnTo>
                  <a:lnTo>
                    <a:pt x="204" y="219"/>
                  </a:lnTo>
                  <a:lnTo>
                    <a:pt x="190" y="206"/>
                  </a:lnTo>
                  <a:lnTo>
                    <a:pt x="175" y="191"/>
                  </a:lnTo>
                  <a:lnTo>
                    <a:pt x="160" y="174"/>
                  </a:lnTo>
                  <a:lnTo>
                    <a:pt x="143" y="156"/>
                  </a:lnTo>
                  <a:lnTo>
                    <a:pt x="126" y="137"/>
                  </a:lnTo>
                  <a:lnTo>
                    <a:pt x="108" y="122"/>
                  </a:lnTo>
                  <a:lnTo>
                    <a:pt x="93" y="107"/>
                  </a:lnTo>
                  <a:lnTo>
                    <a:pt x="80" y="92"/>
                  </a:lnTo>
                  <a:lnTo>
                    <a:pt x="67" y="78"/>
                  </a:lnTo>
                  <a:lnTo>
                    <a:pt x="55" y="67"/>
                  </a:lnTo>
                  <a:lnTo>
                    <a:pt x="44" y="55"/>
                  </a:lnTo>
                  <a:lnTo>
                    <a:pt x="34" y="44"/>
                  </a:lnTo>
                  <a:lnTo>
                    <a:pt x="27" y="36"/>
                  </a:lnTo>
                  <a:lnTo>
                    <a:pt x="19" y="29"/>
                  </a:lnTo>
                  <a:lnTo>
                    <a:pt x="13" y="21"/>
                  </a:lnTo>
                  <a:lnTo>
                    <a:pt x="8" y="15"/>
                  </a:lnTo>
                  <a:lnTo>
                    <a:pt x="4" y="10"/>
                  </a:lnTo>
                  <a:lnTo>
                    <a:pt x="2" y="6"/>
                  </a:lnTo>
                  <a:lnTo>
                    <a:pt x="0" y="4"/>
                  </a:lnTo>
                  <a:lnTo>
                    <a:pt x="0" y="2"/>
                  </a:lnTo>
                  <a:lnTo>
                    <a:pt x="0" y="2"/>
                  </a:lnTo>
                </a:path>
              </a:pathLst>
            </a:custGeom>
            <a:solidFill>
              <a:schemeClr val="tx1"/>
            </a:solidFill>
            <a:ln w="9525">
              <a:noFill/>
              <a:prstDash val="solid"/>
              <a:round/>
            </a:ln>
          </p:spPr>
          <p:txBody>
            <a:bodyPr vert="horz" wrap="square" lIns="91440" tIns="45720" rIns="91440" bIns="45720" numCol="1" anchor="t" anchorCtr="0" compatLnSpc="1"/>
            <a:lstStyle/>
            <a:p>
              <a:endParaRPr lang="zh-CN" altLang="en-US"/>
            </a:p>
          </p:txBody>
        </p:sp>
        <p:sp>
          <p:nvSpPr>
            <p:cNvPr id="13" name="Freeform 11"/>
            <p:cNvSpPr/>
            <p:nvPr/>
          </p:nvSpPr>
          <p:spPr bwMode="auto">
            <a:xfrm>
              <a:off x="6356351" y="1163638"/>
              <a:ext cx="1196975" cy="204787"/>
            </a:xfrm>
            <a:custGeom>
              <a:avLst/>
              <a:gdLst>
                <a:gd name="T0" fmla="*/ 102 w 1507"/>
                <a:gd name="T1" fmla="*/ 254 h 258"/>
                <a:gd name="T2" fmla="*/ 63 w 1507"/>
                <a:gd name="T3" fmla="*/ 239 h 258"/>
                <a:gd name="T4" fmla="*/ 21 w 1507"/>
                <a:gd name="T5" fmla="*/ 212 h 258"/>
                <a:gd name="T6" fmla="*/ 0 w 1507"/>
                <a:gd name="T7" fmla="*/ 193 h 258"/>
                <a:gd name="T8" fmla="*/ 125 w 1507"/>
                <a:gd name="T9" fmla="*/ 178 h 258"/>
                <a:gd name="T10" fmla="*/ 278 w 1507"/>
                <a:gd name="T11" fmla="*/ 160 h 258"/>
                <a:gd name="T12" fmla="*/ 340 w 1507"/>
                <a:gd name="T13" fmla="*/ 151 h 258"/>
                <a:gd name="T14" fmla="*/ 386 w 1507"/>
                <a:gd name="T15" fmla="*/ 143 h 258"/>
                <a:gd name="T16" fmla="*/ 443 w 1507"/>
                <a:gd name="T17" fmla="*/ 136 h 258"/>
                <a:gd name="T18" fmla="*/ 508 w 1507"/>
                <a:gd name="T19" fmla="*/ 126 h 258"/>
                <a:gd name="T20" fmla="*/ 584 w 1507"/>
                <a:gd name="T21" fmla="*/ 113 h 258"/>
                <a:gd name="T22" fmla="*/ 668 w 1507"/>
                <a:gd name="T23" fmla="*/ 99 h 258"/>
                <a:gd name="T24" fmla="*/ 763 w 1507"/>
                <a:gd name="T25" fmla="*/ 86 h 258"/>
                <a:gd name="T26" fmla="*/ 866 w 1507"/>
                <a:gd name="T27" fmla="*/ 69 h 258"/>
                <a:gd name="T28" fmla="*/ 970 w 1507"/>
                <a:gd name="T29" fmla="*/ 54 h 258"/>
                <a:gd name="T30" fmla="*/ 1066 w 1507"/>
                <a:gd name="T31" fmla="*/ 38 h 258"/>
                <a:gd name="T32" fmla="*/ 1146 w 1507"/>
                <a:gd name="T33" fmla="*/ 27 h 258"/>
                <a:gd name="T34" fmla="*/ 1214 w 1507"/>
                <a:gd name="T35" fmla="*/ 17 h 258"/>
                <a:gd name="T36" fmla="*/ 1269 w 1507"/>
                <a:gd name="T37" fmla="*/ 10 h 258"/>
                <a:gd name="T38" fmla="*/ 1313 w 1507"/>
                <a:gd name="T39" fmla="*/ 6 h 258"/>
                <a:gd name="T40" fmla="*/ 1342 w 1507"/>
                <a:gd name="T41" fmla="*/ 2 h 258"/>
                <a:gd name="T42" fmla="*/ 1359 w 1507"/>
                <a:gd name="T43" fmla="*/ 0 h 258"/>
                <a:gd name="T44" fmla="*/ 1380 w 1507"/>
                <a:gd name="T45" fmla="*/ 8 h 258"/>
                <a:gd name="T46" fmla="*/ 1416 w 1507"/>
                <a:gd name="T47" fmla="*/ 17 h 258"/>
                <a:gd name="T48" fmla="*/ 1454 w 1507"/>
                <a:gd name="T49" fmla="*/ 31 h 258"/>
                <a:gd name="T50" fmla="*/ 1484 w 1507"/>
                <a:gd name="T51" fmla="*/ 52 h 258"/>
                <a:gd name="T52" fmla="*/ 1503 w 1507"/>
                <a:gd name="T53" fmla="*/ 77 h 258"/>
                <a:gd name="T54" fmla="*/ 1507 w 1507"/>
                <a:gd name="T55" fmla="*/ 88 h 258"/>
                <a:gd name="T56" fmla="*/ 1494 w 1507"/>
                <a:gd name="T57" fmla="*/ 94 h 258"/>
                <a:gd name="T58" fmla="*/ 1452 w 1507"/>
                <a:gd name="T59" fmla="*/ 99 h 258"/>
                <a:gd name="T60" fmla="*/ 1385 w 1507"/>
                <a:gd name="T61" fmla="*/ 101 h 258"/>
                <a:gd name="T62" fmla="*/ 1292 w 1507"/>
                <a:gd name="T63" fmla="*/ 103 h 258"/>
                <a:gd name="T64" fmla="*/ 1184 w 1507"/>
                <a:gd name="T65" fmla="*/ 107 h 258"/>
                <a:gd name="T66" fmla="*/ 1087 w 1507"/>
                <a:gd name="T67" fmla="*/ 113 h 258"/>
                <a:gd name="T68" fmla="*/ 1001 w 1507"/>
                <a:gd name="T69" fmla="*/ 117 h 258"/>
                <a:gd name="T70" fmla="*/ 929 w 1507"/>
                <a:gd name="T71" fmla="*/ 122 h 258"/>
                <a:gd name="T72" fmla="*/ 858 w 1507"/>
                <a:gd name="T73" fmla="*/ 132 h 258"/>
                <a:gd name="T74" fmla="*/ 771 w 1507"/>
                <a:gd name="T75" fmla="*/ 143 h 258"/>
                <a:gd name="T76" fmla="*/ 666 w 1507"/>
                <a:gd name="T77" fmla="*/ 159 h 258"/>
                <a:gd name="T78" fmla="*/ 542 w 1507"/>
                <a:gd name="T79" fmla="*/ 176 h 258"/>
                <a:gd name="T80" fmla="*/ 457 w 1507"/>
                <a:gd name="T81" fmla="*/ 189 h 258"/>
                <a:gd name="T82" fmla="*/ 396 w 1507"/>
                <a:gd name="T83" fmla="*/ 200 h 258"/>
                <a:gd name="T84" fmla="*/ 342 w 1507"/>
                <a:gd name="T85" fmla="*/ 210 h 258"/>
                <a:gd name="T86" fmla="*/ 297 w 1507"/>
                <a:gd name="T87" fmla="*/ 218 h 258"/>
                <a:gd name="T88" fmla="*/ 251 w 1507"/>
                <a:gd name="T89" fmla="*/ 225 h 258"/>
                <a:gd name="T90" fmla="*/ 201 w 1507"/>
                <a:gd name="T91" fmla="*/ 235 h 258"/>
                <a:gd name="T92" fmla="*/ 169 w 1507"/>
                <a:gd name="T93" fmla="*/ 244 h 258"/>
                <a:gd name="T94" fmla="*/ 123 w 1507"/>
                <a:gd name="T95" fmla="*/ 258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507" h="258">
                  <a:moveTo>
                    <a:pt x="123" y="258"/>
                  </a:moveTo>
                  <a:lnTo>
                    <a:pt x="118" y="258"/>
                  </a:lnTo>
                  <a:lnTo>
                    <a:pt x="112" y="256"/>
                  </a:lnTo>
                  <a:lnTo>
                    <a:pt x="102" y="254"/>
                  </a:lnTo>
                  <a:lnTo>
                    <a:pt x="95" y="252"/>
                  </a:lnTo>
                  <a:lnTo>
                    <a:pt x="85" y="248"/>
                  </a:lnTo>
                  <a:lnTo>
                    <a:pt x="74" y="244"/>
                  </a:lnTo>
                  <a:lnTo>
                    <a:pt x="63" y="239"/>
                  </a:lnTo>
                  <a:lnTo>
                    <a:pt x="51" y="233"/>
                  </a:lnTo>
                  <a:lnTo>
                    <a:pt x="40" y="225"/>
                  </a:lnTo>
                  <a:lnTo>
                    <a:pt x="30" y="220"/>
                  </a:lnTo>
                  <a:lnTo>
                    <a:pt x="21" y="212"/>
                  </a:lnTo>
                  <a:lnTo>
                    <a:pt x="13" y="208"/>
                  </a:lnTo>
                  <a:lnTo>
                    <a:pt x="7" y="202"/>
                  </a:lnTo>
                  <a:lnTo>
                    <a:pt x="4" y="197"/>
                  </a:lnTo>
                  <a:lnTo>
                    <a:pt x="0" y="193"/>
                  </a:lnTo>
                  <a:lnTo>
                    <a:pt x="0" y="187"/>
                  </a:lnTo>
                  <a:lnTo>
                    <a:pt x="43" y="185"/>
                  </a:lnTo>
                  <a:lnTo>
                    <a:pt x="85" y="181"/>
                  </a:lnTo>
                  <a:lnTo>
                    <a:pt x="125" y="178"/>
                  </a:lnTo>
                  <a:lnTo>
                    <a:pt x="165" y="174"/>
                  </a:lnTo>
                  <a:lnTo>
                    <a:pt x="203" y="170"/>
                  </a:lnTo>
                  <a:lnTo>
                    <a:pt x="241" y="164"/>
                  </a:lnTo>
                  <a:lnTo>
                    <a:pt x="278" y="160"/>
                  </a:lnTo>
                  <a:lnTo>
                    <a:pt x="312" y="155"/>
                  </a:lnTo>
                  <a:lnTo>
                    <a:pt x="321" y="155"/>
                  </a:lnTo>
                  <a:lnTo>
                    <a:pt x="331" y="153"/>
                  </a:lnTo>
                  <a:lnTo>
                    <a:pt x="340" y="151"/>
                  </a:lnTo>
                  <a:lnTo>
                    <a:pt x="352" y="149"/>
                  </a:lnTo>
                  <a:lnTo>
                    <a:pt x="363" y="147"/>
                  </a:lnTo>
                  <a:lnTo>
                    <a:pt x="375" y="145"/>
                  </a:lnTo>
                  <a:lnTo>
                    <a:pt x="386" y="143"/>
                  </a:lnTo>
                  <a:lnTo>
                    <a:pt x="399" y="141"/>
                  </a:lnTo>
                  <a:lnTo>
                    <a:pt x="415" y="139"/>
                  </a:lnTo>
                  <a:lnTo>
                    <a:pt x="428" y="138"/>
                  </a:lnTo>
                  <a:lnTo>
                    <a:pt x="443" y="136"/>
                  </a:lnTo>
                  <a:lnTo>
                    <a:pt x="458" y="134"/>
                  </a:lnTo>
                  <a:lnTo>
                    <a:pt x="476" y="130"/>
                  </a:lnTo>
                  <a:lnTo>
                    <a:pt x="491" y="128"/>
                  </a:lnTo>
                  <a:lnTo>
                    <a:pt x="508" y="126"/>
                  </a:lnTo>
                  <a:lnTo>
                    <a:pt x="527" y="122"/>
                  </a:lnTo>
                  <a:lnTo>
                    <a:pt x="544" y="120"/>
                  </a:lnTo>
                  <a:lnTo>
                    <a:pt x="563" y="117"/>
                  </a:lnTo>
                  <a:lnTo>
                    <a:pt x="584" y="113"/>
                  </a:lnTo>
                  <a:lnTo>
                    <a:pt x="603" y="111"/>
                  </a:lnTo>
                  <a:lnTo>
                    <a:pt x="624" y="107"/>
                  </a:lnTo>
                  <a:lnTo>
                    <a:pt x="647" y="103"/>
                  </a:lnTo>
                  <a:lnTo>
                    <a:pt x="668" y="99"/>
                  </a:lnTo>
                  <a:lnTo>
                    <a:pt x="691" y="98"/>
                  </a:lnTo>
                  <a:lnTo>
                    <a:pt x="713" y="94"/>
                  </a:lnTo>
                  <a:lnTo>
                    <a:pt x="738" y="90"/>
                  </a:lnTo>
                  <a:lnTo>
                    <a:pt x="763" y="86"/>
                  </a:lnTo>
                  <a:lnTo>
                    <a:pt x="788" y="82"/>
                  </a:lnTo>
                  <a:lnTo>
                    <a:pt x="812" y="78"/>
                  </a:lnTo>
                  <a:lnTo>
                    <a:pt x="839" y="73"/>
                  </a:lnTo>
                  <a:lnTo>
                    <a:pt x="866" y="69"/>
                  </a:lnTo>
                  <a:lnTo>
                    <a:pt x="892" y="65"/>
                  </a:lnTo>
                  <a:lnTo>
                    <a:pt x="919" y="61"/>
                  </a:lnTo>
                  <a:lnTo>
                    <a:pt x="946" y="58"/>
                  </a:lnTo>
                  <a:lnTo>
                    <a:pt x="970" y="54"/>
                  </a:lnTo>
                  <a:lnTo>
                    <a:pt x="995" y="50"/>
                  </a:lnTo>
                  <a:lnTo>
                    <a:pt x="1020" y="46"/>
                  </a:lnTo>
                  <a:lnTo>
                    <a:pt x="1043" y="42"/>
                  </a:lnTo>
                  <a:lnTo>
                    <a:pt x="1066" y="38"/>
                  </a:lnTo>
                  <a:lnTo>
                    <a:pt x="1087" y="37"/>
                  </a:lnTo>
                  <a:lnTo>
                    <a:pt x="1107" y="33"/>
                  </a:lnTo>
                  <a:lnTo>
                    <a:pt x="1126" y="31"/>
                  </a:lnTo>
                  <a:lnTo>
                    <a:pt x="1146" y="27"/>
                  </a:lnTo>
                  <a:lnTo>
                    <a:pt x="1165" y="25"/>
                  </a:lnTo>
                  <a:lnTo>
                    <a:pt x="1182" y="23"/>
                  </a:lnTo>
                  <a:lnTo>
                    <a:pt x="1199" y="19"/>
                  </a:lnTo>
                  <a:lnTo>
                    <a:pt x="1214" y="17"/>
                  </a:lnTo>
                  <a:lnTo>
                    <a:pt x="1229" y="16"/>
                  </a:lnTo>
                  <a:lnTo>
                    <a:pt x="1244" y="14"/>
                  </a:lnTo>
                  <a:lnTo>
                    <a:pt x="1258" y="12"/>
                  </a:lnTo>
                  <a:lnTo>
                    <a:pt x="1269" y="10"/>
                  </a:lnTo>
                  <a:lnTo>
                    <a:pt x="1283" y="10"/>
                  </a:lnTo>
                  <a:lnTo>
                    <a:pt x="1292" y="8"/>
                  </a:lnTo>
                  <a:lnTo>
                    <a:pt x="1304" y="6"/>
                  </a:lnTo>
                  <a:lnTo>
                    <a:pt x="1313" y="6"/>
                  </a:lnTo>
                  <a:lnTo>
                    <a:pt x="1321" y="4"/>
                  </a:lnTo>
                  <a:lnTo>
                    <a:pt x="1328" y="4"/>
                  </a:lnTo>
                  <a:lnTo>
                    <a:pt x="1336" y="2"/>
                  </a:lnTo>
                  <a:lnTo>
                    <a:pt x="1342" y="2"/>
                  </a:lnTo>
                  <a:lnTo>
                    <a:pt x="1347" y="2"/>
                  </a:lnTo>
                  <a:lnTo>
                    <a:pt x="1353" y="2"/>
                  </a:lnTo>
                  <a:lnTo>
                    <a:pt x="1357" y="2"/>
                  </a:lnTo>
                  <a:lnTo>
                    <a:pt x="1359" y="0"/>
                  </a:lnTo>
                  <a:lnTo>
                    <a:pt x="1363" y="0"/>
                  </a:lnTo>
                  <a:lnTo>
                    <a:pt x="1366" y="4"/>
                  </a:lnTo>
                  <a:lnTo>
                    <a:pt x="1372" y="6"/>
                  </a:lnTo>
                  <a:lnTo>
                    <a:pt x="1380" y="8"/>
                  </a:lnTo>
                  <a:lnTo>
                    <a:pt x="1387" y="10"/>
                  </a:lnTo>
                  <a:lnTo>
                    <a:pt x="1395" y="14"/>
                  </a:lnTo>
                  <a:lnTo>
                    <a:pt x="1404" y="16"/>
                  </a:lnTo>
                  <a:lnTo>
                    <a:pt x="1416" y="17"/>
                  </a:lnTo>
                  <a:lnTo>
                    <a:pt x="1427" y="19"/>
                  </a:lnTo>
                  <a:lnTo>
                    <a:pt x="1437" y="23"/>
                  </a:lnTo>
                  <a:lnTo>
                    <a:pt x="1444" y="27"/>
                  </a:lnTo>
                  <a:lnTo>
                    <a:pt x="1454" y="31"/>
                  </a:lnTo>
                  <a:lnTo>
                    <a:pt x="1461" y="35"/>
                  </a:lnTo>
                  <a:lnTo>
                    <a:pt x="1469" y="40"/>
                  </a:lnTo>
                  <a:lnTo>
                    <a:pt x="1477" y="46"/>
                  </a:lnTo>
                  <a:lnTo>
                    <a:pt x="1484" y="52"/>
                  </a:lnTo>
                  <a:lnTo>
                    <a:pt x="1492" y="59"/>
                  </a:lnTo>
                  <a:lnTo>
                    <a:pt x="1496" y="65"/>
                  </a:lnTo>
                  <a:lnTo>
                    <a:pt x="1500" y="71"/>
                  </a:lnTo>
                  <a:lnTo>
                    <a:pt x="1503" y="77"/>
                  </a:lnTo>
                  <a:lnTo>
                    <a:pt x="1505" y="80"/>
                  </a:lnTo>
                  <a:lnTo>
                    <a:pt x="1507" y="82"/>
                  </a:lnTo>
                  <a:lnTo>
                    <a:pt x="1507" y="86"/>
                  </a:lnTo>
                  <a:lnTo>
                    <a:pt x="1507" y="88"/>
                  </a:lnTo>
                  <a:lnTo>
                    <a:pt x="1505" y="92"/>
                  </a:lnTo>
                  <a:lnTo>
                    <a:pt x="1503" y="92"/>
                  </a:lnTo>
                  <a:lnTo>
                    <a:pt x="1500" y="94"/>
                  </a:lnTo>
                  <a:lnTo>
                    <a:pt x="1494" y="94"/>
                  </a:lnTo>
                  <a:lnTo>
                    <a:pt x="1486" y="96"/>
                  </a:lnTo>
                  <a:lnTo>
                    <a:pt x="1477" y="98"/>
                  </a:lnTo>
                  <a:lnTo>
                    <a:pt x="1465" y="98"/>
                  </a:lnTo>
                  <a:lnTo>
                    <a:pt x="1452" y="99"/>
                  </a:lnTo>
                  <a:lnTo>
                    <a:pt x="1439" y="99"/>
                  </a:lnTo>
                  <a:lnTo>
                    <a:pt x="1422" y="101"/>
                  </a:lnTo>
                  <a:lnTo>
                    <a:pt x="1404" y="101"/>
                  </a:lnTo>
                  <a:lnTo>
                    <a:pt x="1385" y="101"/>
                  </a:lnTo>
                  <a:lnTo>
                    <a:pt x="1364" y="103"/>
                  </a:lnTo>
                  <a:lnTo>
                    <a:pt x="1342" y="103"/>
                  </a:lnTo>
                  <a:lnTo>
                    <a:pt x="1317" y="103"/>
                  </a:lnTo>
                  <a:lnTo>
                    <a:pt x="1292" y="103"/>
                  </a:lnTo>
                  <a:lnTo>
                    <a:pt x="1264" y="103"/>
                  </a:lnTo>
                  <a:lnTo>
                    <a:pt x="1237" y="105"/>
                  </a:lnTo>
                  <a:lnTo>
                    <a:pt x="1208" y="107"/>
                  </a:lnTo>
                  <a:lnTo>
                    <a:pt x="1184" y="107"/>
                  </a:lnTo>
                  <a:lnTo>
                    <a:pt x="1157" y="109"/>
                  </a:lnTo>
                  <a:lnTo>
                    <a:pt x="1132" y="109"/>
                  </a:lnTo>
                  <a:lnTo>
                    <a:pt x="1109" y="111"/>
                  </a:lnTo>
                  <a:lnTo>
                    <a:pt x="1087" y="113"/>
                  </a:lnTo>
                  <a:lnTo>
                    <a:pt x="1064" y="113"/>
                  </a:lnTo>
                  <a:lnTo>
                    <a:pt x="1041" y="115"/>
                  </a:lnTo>
                  <a:lnTo>
                    <a:pt x="1022" y="117"/>
                  </a:lnTo>
                  <a:lnTo>
                    <a:pt x="1001" y="117"/>
                  </a:lnTo>
                  <a:lnTo>
                    <a:pt x="982" y="118"/>
                  </a:lnTo>
                  <a:lnTo>
                    <a:pt x="963" y="118"/>
                  </a:lnTo>
                  <a:lnTo>
                    <a:pt x="946" y="120"/>
                  </a:lnTo>
                  <a:lnTo>
                    <a:pt x="929" y="122"/>
                  </a:lnTo>
                  <a:lnTo>
                    <a:pt x="911" y="122"/>
                  </a:lnTo>
                  <a:lnTo>
                    <a:pt x="896" y="126"/>
                  </a:lnTo>
                  <a:lnTo>
                    <a:pt x="877" y="128"/>
                  </a:lnTo>
                  <a:lnTo>
                    <a:pt x="858" y="132"/>
                  </a:lnTo>
                  <a:lnTo>
                    <a:pt x="839" y="134"/>
                  </a:lnTo>
                  <a:lnTo>
                    <a:pt x="818" y="138"/>
                  </a:lnTo>
                  <a:lnTo>
                    <a:pt x="795" y="139"/>
                  </a:lnTo>
                  <a:lnTo>
                    <a:pt x="771" y="143"/>
                  </a:lnTo>
                  <a:lnTo>
                    <a:pt x="746" y="147"/>
                  </a:lnTo>
                  <a:lnTo>
                    <a:pt x="721" y="151"/>
                  </a:lnTo>
                  <a:lnTo>
                    <a:pt x="693" y="155"/>
                  </a:lnTo>
                  <a:lnTo>
                    <a:pt x="666" y="159"/>
                  </a:lnTo>
                  <a:lnTo>
                    <a:pt x="635" y="162"/>
                  </a:lnTo>
                  <a:lnTo>
                    <a:pt x="605" y="166"/>
                  </a:lnTo>
                  <a:lnTo>
                    <a:pt x="575" y="172"/>
                  </a:lnTo>
                  <a:lnTo>
                    <a:pt x="542" y="176"/>
                  </a:lnTo>
                  <a:lnTo>
                    <a:pt x="508" y="181"/>
                  </a:lnTo>
                  <a:lnTo>
                    <a:pt x="491" y="183"/>
                  </a:lnTo>
                  <a:lnTo>
                    <a:pt x="474" y="187"/>
                  </a:lnTo>
                  <a:lnTo>
                    <a:pt x="457" y="189"/>
                  </a:lnTo>
                  <a:lnTo>
                    <a:pt x="441" y="193"/>
                  </a:lnTo>
                  <a:lnTo>
                    <a:pt x="426" y="195"/>
                  </a:lnTo>
                  <a:lnTo>
                    <a:pt x="411" y="199"/>
                  </a:lnTo>
                  <a:lnTo>
                    <a:pt x="396" y="200"/>
                  </a:lnTo>
                  <a:lnTo>
                    <a:pt x="382" y="202"/>
                  </a:lnTo>
                  <a:lnTo>
                    <a:pt x="369" y="204"/>
                  </a:lnTo>
                  <a:lnTo>
                    <a:pt x="356" y="208"/>
                  </a:lnTo>
                  <a:lnTo>
                    <a:pt x="342" y="210"/>
                  </a:lnTo>
                  <a:lnTo>
                    <a:pt x="331" y="212"/>
                  </a:lnTo>
                  <a:lnTo>
                    <a:pt x="319" y="214"/>
                  </a:lnTo>
                  <a:lnTo>
                    <a:pt x="308" y="216"/>
                  </a:lnTo>
                  <a:lnTo>
                    <a:pt x="297" y="218"/>
                  </a:lnTo>
                  <a:lnTo>
                    <a:pt x="287" y="220"/>
                  </a:lnTo>
                  <a:lnTo>
                    <a:pt x="278" y="221"/>
                  </a:lnTo>
                  <a:lnTo>
                    <a:pt x="268" y="223"/>
                  </a:lnTo>
                  <a:lnTo>
                    <a:pt x="251" y="225"/>
                  </a:lnTo>
                  <a:lnTo>
                    <a:pt x="236" y="229"/>
                  </a:lnTo>
                  <a:lnTo>
                    <a:pt x="222" y="231"/>
                  </a:lnTo>
                  <a:lnTo>
                    <a:pt x="211" y="233"/>
                  </a:lnTo>
                  <a:lnTo>
                    <a:pt x="201" y="235"/>
                  </a:lnTo>
                  <a:lnTo>
                    <a:pt x="194" y="237"/>
                  </a:lnTo>
                  <a:lnTo>
                    <a:pt x="188" y="239"/>
                  </a:lnTo>
                  <a:lnTo>
                    <a:pt x="179" y="240"/>
                  </a:lnTo>
                  <a:lnTo>
                    <a:pt x="169" y="244"/>
                  </a:lnTo>
                  <a:lnTo>
                    <a:pt x="154" y="248"/>
                  </a:lnTo>
                  <a:lnTo>
                    <a:pt x="139" y="254"/>
                  </a:lnTo>
                  <a:lnTo>
                    <a:pt x="123" y="258"/>
                  </a:lnTo>
                  <a:lnTo>
                    <a:pt x="123" y="258"/>
                  </a:lnTo>
                </a:path>
              </a:pathLst>
            </a:custGeom>
            <a:solidFill>
              <a:schemeClr val="tx1"/>
            </a:solidFill>
            <a:ln w="9525">
              <a:noFill/>
              <a:prstDash val="solid"/>
              <a:round/>
            </a:ln>
          </p:spPr>
          <p:txBody>
            <a:bodyPr vert="horz" wrap="square" lIns="91440" tIns="45720" rIns="91440" bIns="45720" numCol="1" anchor="t" anchorCtr="0" compatLnSpc="1"/>
            <a:lstStyle/>
            <a:p>
              <a:endParaRPr lang="zh-CN" altLang="en-US"/>
            </a:p>
          </p:txBody>
        </p:sp>
        <p:sp>
          <p:nvSpPr>
            <p:cNvPr id="14" name="Freeform 12"/>
            <p:cNvSpPr/>
            <p:nvPr/>
          </p:nvSpPr>
          <p:spPr bwMode="auto">
            <a:xfrm>
              <a:off x="6899276" y="1073150"/>
              <a:ext cx="93663" cy="366712"/>
            </a:xfrm>
            <a:custGeom>
              <a:avLst/>
              <a:gdLst>
                <a:gd name="T0" fmla="*/ 0 w 120"/>
                <a:gd name="T1" fmla="*/ 461 h 461"/>
                <a:gd name="T2" fmla="*/ 8 w 120"/>
                <a:gd name="T3" fmla="*/ 387 h 461"/>
                <a:gd name="T4" fmla="*/ 13 w 120"/>
                <a:gd name="T5" fmla="*/ 316 h 461"/>
                <a:gd name="T6" fmla="*/ 19 w 120"/>
                <a:gd name="T7" fmla="*/ 252 h 461"/>
                <a:gd name="T8" fmla="*/ 23 w 120"/>
                <a:gd name="T9" fmla="*/ 192 h 461"/>
                <a:gd name="T10" fmla="*/ 27 w 120"/>
                <a:gd name="T11" fmla="*/ 137 h 461"/>
                <a:gd name="T12" fmla="*/ 29 w 120"/>
                <a:gd name="T13" fmla="*/ 86 h 461"/>
                <a:gd name="T14" fmla="*/ 29 w 120"/>
                <a:gd name="T15" fmla="*/ 40 h 461"/>
                <a:gd name="T16" fmla="*/ 27 w 120"/>
                <a:gd name="T17" fmla="*/ 0 h 461"/>
                <a:gd name="T18" fmla="*/ 48 w 120"/>
                <a:gd name="T19" fmla="*/ 2 h 461"/>
                <a:gd name="T20" fmla="*/ 65 w 120"/>
                <a:gd name="T21" fmla="*/ 6 h 461"/>
                <a:gd name="T22" fmla="*/ 80 w 120"/>
                <a:gd name="T23" fmla="*/ 9 h 461"/>
                <a:gd name="T24" fmla="*/ 91 w 120"/>
                <a:gd name="T25" fmla="*/ 13 h 461"/>
                <a:gd name="T26" fmla="*/ 101 w 120"/>
                <a:gd name="T27" fmla="*/ 19 h 461"/>
                <a:gd name="T28" fmla="*/ 109 w 120"/>
                <a:gd name="T29" fmla="*/ 25 h 461"/>
                <a:gd name="T30" fmla="*/ 114 w 120"/>
                <a:gd name="T31" fmla="*/ 30 h 461"/>
                <a:gd name="T32" fmla="*/ 118 w 120"/>
                <a:gd name="T33" fmla="*/ 38 h 461"/>
                <a:gd name="T34" fmla="*/ 118 w 120"/>
                <a:gd name="T35" fmla="*/ 44 h 461"/>
                <a:gd name="T36" fmla="*/ 120 w 120"/>
                <a:gd name="T37" fmla="*/ 51 h 461"/>
                <a:gd name="T38" fmla="*/ 118 w 120"/>
                <a:gd name="T39" fmla="*/ 61 h 461"/>
                <a:gd name="T40" fmla="*/ 118 w 120"/>
                <a:gd name="T41" fmla="*/ 76 h 461"/>
                <a:gd name="T42" fmla="*/ 116 w 120"/>
                <a:gd name="T43" fmla="*/ 91 h 461"/>
                <a:gd name="T44" fmla="*/ 114 w 120"/>
                <a:gd name="T45" fmla="*/ 111 h 461"/>
                <a:gd name="T46" fmla="*/ 110 w 120"/>
                <a:gd name="T47" fmla="*/ 133 h 461"/>
                <a:gd name="T48" fmla="*/ 109 w 120"/>
                <a:gd name="T49" fmla="*/ 158 h 461"/>
                <a:gd name="T50" fmla="*/ 105 w 120"/>
                <a:gd name="T51" fmla="*/ 187 h 461"/>
                <a:gd name="T52" fmla="*/ 99 w 120"/>
                <a:gd name="T53" fmla="*/ 217 h 461"/>
                <a:gd name="T54" fmla="*/ 93 w 120"/>
                <a:gd name="T55" fmla="*/ 252 h 461"/>
                <a:gd name="T56" fmla="*/ 88 w 120"/>
                <a:gd name="T57" fmla="*/ 288 h 461"/>
                <a:gd name="T58" fmla="*/ 82 w 120"/>
                <a:gd name="T59" fmla="*/ 326 h 461"/>
                <a:gd name="T60" fmla="*/ 74 w 120"/>
                <a:gd name="T61" fmla="*/ 368 h 461"/>
                <a:gd name="T62" fmla="*/ 67 w 120"/>
                <a:gd name="T63" fmla="*/ 414 h 461"/>
                <a:gd name="T64" fmla="*/ 59 w 120"/>
                <a:gd name="T65" fmla="*/ 461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461">
                  <a:moveTo>
                    <a:pt x="59" y="461"/>
                  </a:moveTo>
                  <a:lnTo>
                    <a:pt x="0" y="461"/>
                  </a:lnTo>
                  <a:lnTo>
                    <a:pt x="4" y="423"/>
                  </a:lnTo>
                  <a:lnTo>
                    <a:pt x="8" y="387"/>
                  </a:lnTo>
                  <a:lnTo>
                    <a:pt x="11" y="351"/>
                  </a:lnTo>
                  <a:lnTo>
                    <a:pt x="13" y="316"/>
                  </a:lnTo>
                  <a:lnTo>
                    <a:pt x="17" y="284"/>
                  </a:lnTo>
                  <a:lnTo>
                    <a:pt x="19" y="252"/>
                  </a:lnTo>
                  <a:lnTo>
                    <a:pt x="21" y="221"/>
                  </a:lnTo>
                  <a:lnTo>
                    <a:pt x="23" y="192"/>
                  </a:lnTo>
                  <a:lnTo>
                    <a:pt x="25" y="164"/>
                  </a:lnTo>
                  <a:lnTo>
                    <a:pt x="27" y="137"/>
                  </a:lnTo>
                  <a:lnTo>
                    <a:pt x="27" y="111"/>
                  </a:lnTo>
                  <a:lnTo>
                    <a:pt x="29" y="86"/>
                  </a:lnTo>
                  <a:lnTo>
                    <a:pt x="29" y="63"/>
                  </a:lnTo>
                  <a:lnTo>
                    <a:pt x="29" y="40"/>
                  </a:lnTo>
                  <a:lnTo>
                    <a:pt x="29" y="19"/>
                  </a:lnTo>
                  <a:lnTo>
                    <a:pt x="27" y="0"/>
                  </a:lnTo>
                  <a:lnTo>
                    <a:pt x="38" y="0"/>
                  </a:lnTo>
                  <a:lnTo>
                    <a:pt x="48" y="2"/>
                  </a:lnTo>
                  <a:lnTo>
                    <a:pt x="57" y="4"/>
                  </a:lnTo>
                  <a:lnTo>
                    <a:pt x="65" y="6"/>
                  </a:lnTo>
                  <a:lnTo>
                    <a:pt x="72" y="8"/>
                  </a:lnTo>
                  <a:lnTo>
                    <a:pt x="80" y="9"/>
                  </a:lnTo>
                  <a:lnTo>
                    <a:pt x="86" y="11"/>
                  </a:lnTo>
                  <a:lnTo>
                    <a:pt x="91" y="13"/>
                  </a:lnTo>
                  <a:lnTo>
                    <a:pt x="97" y="17"/>
                  </a:lnTo>
                  <a:lnTo>
                    <a:pt x="101" y="19"/>
                  </a:lnTo>
                  <a:lnTo>
                    <a:pt x="107" y="23"/>
                  </a:lnTo>
                  <a:lnTo>
                    <a:pt x="109" y="25"/>
                  </a:lnTo>
                  <a:lnTo>
                    <a:pt x="112" y="29"/>
                  </a:lnTo>
                  <a:lnTo>
                    <a:pt x="114" y="30"/>
                  </a:lnTo>
                  <a:lnTo>
                    <a:pt x="116" y="34"/>
                  </a:lnTo>
                  <a:lnTo>
                    <a:pt x="118" y="38"/>
                  </a:lnTo>
                  <a:lnTo>
                    <a:pt x="118" y="40"/>
                  </a:lnTo>
                  <a:lnTo>
                    <a:pt x="118" y="44"/>
                  </a:lnTo>
                  <a:lnTo>
                    <a:pt x="120" y="48"/>
                  </a:lnTo>
                  <a:lnTo>
                    <a:pt x="120" y="51"/>
                  </a:lnTo>
                  <a:lnTo>
                    <a:pt x="120" y="55"/>
                  </a:lnTo>
                  <a:lnTo>
                    <a:pt x="118" y="61"/>
                  </a:lnTo>
                  <a:lnTo>
                    <a:pt x="118" y="69"/>
                  </a:lnTo>
                  <a:lnTo>
                    <a:pt x="118" y="76"/>
                  </a:lnTo>
                  <a:lnTo>
                    <a:pt x="118" y="84"/>
                  </a:lnTo>
                  <a:lnTo>
                    <a:pt x="116" y="91"/>
                  </a:lnTo>
                  <a:lnTo>
                    <a:pt x="116" y="101"/>
                  </a:lnTo>
                  <a:lnTo>
                    <a:pt x="114" y="111"/>
                  </a:lnTo>
                  <a:lnTo>
                    <a:pt x="112" y="122"/>
                  </a:lnTo>
                  <a:lnTo>
                    <a:pt x="110" y="133"/>
                  </a:lnTo>
                  <a:lnTo>
                    <a:pt x="110" y="145"/>
                  </a:lnTo>
                  <a:lnTo>
                    <a:pt x="109" y="158"/>
                  </a:lnTo>
                  <a:lnTo>
                    <a:pt x="107" y="172"/>
                  </a:lnTo>
                  <a:lnTo>
                    <a:pt x="105" y="187"/>
                  </a:lnTo>
                  <a:lnTo>
                    <a:pt x="101" y="202"/>
                  </a:lnTo>
                  <a:lnTo>
                    <a:pt x="99" y="217"/>
                  </a:lnTo>
                  <a:lnTo>
                    <a:pt x="97" y="234"/>
                  </a:lnTo>
                  <a:lnTo>
                    <a:pt x="93" y="252"/>
                  </a:lnTo>
                  <a:lnTo>
                    <a:pt x="91" y="269"/>
                  </a:lnTo>
                  <a:lnTo>
                    <a:pt x="88" y="288"/>
                  </a:lnTo>
                  <a:lnTo>
                    <a:pt x="86" y="307"/>
                  </a:lnTo>
                  <a:lnTo>
                    <a:pt x="82" y="326"/>
                  </a:lnTo>
                  <a:lnTo>
                    <a:pt x="78" y="347"/>
                  </a:lnTo>
                  <a:lnTo>
                    <a:pt x="74" y="368"/>
                  </a:lnTo>
                  <a:lnTo>
                    <a:pt x="70" y="391"/>
                  </a:lnTo>
                  <a:lnTo>
                    <a:pt x="67" y="414"/>
                  </a:lnTo>
                  <a:lnTo>
                    <a:pt x="63" y="436"/>
                  </a:lnTo>
                  <a:lnTo>
                    <a:pt x="59" y="461"/>
                  </a:lnTo>
                  <a:lnTo>
                    <a:pt x="59" y="461"/>
                  </a:lnTo>
                </a:path>
              </a:pathLst>
            </a:custGeom>
            <a:solidFill>
              <a:schemeClr val="tx1"/>
            </a:solidFill>
            <a:ln w="9525">
              <a:noFill/>
              <a:prstDash val="solid"/>
              <a:round/>
            </a:ln>
          </p:spPr>
          <p:txBody>
            <a:bodyPr vert="horz" wrap="square" lIns="91440" tIns="45720" rIns="91440" bIns="45720" numCol="1" anchor="t" anchorCtr="0" compatLnSpc="1"/>
            <a:lstStyle/>
            <a:p>
              <a:endParaRPr lang="zh-CN" altLang="en-US"/>
            </a:p>
          </p:txBody>
        </p:sp>
        <p:sp>
          <p:nvSpPr>
            <p:cNvPr id="15" name="Freeform 13"/>
            <p:cNvSpPr/>
            <p:nvPr/>
          </p:nvSpPr>
          <p:spPr bwMode="auto">
            <a:xfrm>
              <a:off x="6654801" y="1073150"/>
              <a:ext cx="482600" cy="433387"/>
            </a:xfrm>
            <a:custGeom>
              <a:avLst/>
              <a:gdLst>
                <a:gd name="T0" fmla="*/ 64 w 607"/>
                <a:gd name="T1" fmla="*/ 215 h 547"/>
                <a:gd name="T2" fmla="*/ 70 w 607"/>
                <a:gd name="T3" fmla="*/ 160 h 547"/>
                <a:gd name="T4" fmla="*/ 74 w 607"/>
                <a:gd name="T5" fmla="*/ 116 h 547"/>
                <a:gd name="T6" fmla="*/ 76 w 607"/>
                <a:gd name="T7" fmla="*/ 80 h 547"/>
                <a:gd name="T8" fmla="*/ 78 w 607"/>
                <a:gd name="T9" fmla="*/ 51 h 547"/>
                <a:gd name="T10" fmla="*/ 78 w 607"/>
                <a:gd name="T11" fmla="*/ 29 h 547"/>
                <a:gd name="T12" fmla="*/ 78 w 607"/>
                <a:gd name="T13" fmla="*/ 9 h 547"/>
                <a:gd name="T14" fmla="*/ 87 w 607"/>
                <a:gd name="T15" fmla="*/ 0 h 547"/>
                <a:gd name="T16" fmla="*/ 100 w 607"/>
                <a:gd name="T17" fmla="*/ 0 h 547"/>
                <a:gd name="T18" fmla="*/ 123 w 607"/>
                <a:gd name="T19" fmla="*/ 8 h 547"/>
                <a:gd name="T20" fmla="*/ 158 w 607"/>
                <a:gd name="T21" fmla="*/ 19 h 547"/>
                <a:gd name="T22" fmla="*/ 156 w 607"/>
                <a:gd name="T23" fmla="*/ 53 h 547"/>
                <a:gd name="T24" fmla="*/ 154 w 607"/>
                <a:gd name="T25" fmla="*/ 95 h 547"/>
                <a:gd name="T26" fmla="*/ 150 w 607"/>
                <a:gd name="T27" fmla="*/ 141 h 547"/>
                <a:gd name="T28" fmla="*/ 146 w 607"/>
                <a:gd name="T29" fmla="*/ 192 h 547"/>
                <a:gd name="T30" fmla="*/ 140 w 607"/>
                <a:gd name="T31" fmla="*/ 250 h 547"/>
                <a:gd name="T32" fmla="*/ 131 w 607"/>
                <a:gd name="T33" fmla="*/ 311 h 547"/>
                <a:gd name="T34" fmla="*/ 125 w 607"/>
                <a:gd name="T35" fmla="*/ 360 h 547"/>
                <a:gd name="T36" fmla="*/ 121 w 607"/>
                <a:gd name="T37" fmla="*/ 400 h 547"/>
                <a:gd name="T38" fmla="*/ 121 w 607"/>
                <a:gd name="T39" fmla="*/ 427 h 547"/>
                <a:gd name="T40" fmla="*/ 121 w 607"/>
                <a:gd name="T41" fmla="*/ 444 h 547"/>
                <a:gd name="T42" fmla="*/ 129 w 607"/>
                <a:gd name="T43" fmla="*/ 454 h 547"/>
                <a:gd name="T44" fmla="*/ 139 w 607"/>
                <a:gd name="T45" fmla="*/ 457 h 547"/>
                <a:gd name="T46" fmla="*/ 150 w 607"/>
                <a:gd name="T47" fmla="*/ 456 h 547"/>
                <a:gd name="T48" fmla="*/ 159 w 607"/>
                <a:gd name="T49" fmla="*/ 454 h 547"/>
                <a:gd name="T50" fmla="*/ 182 w 607"/>
                <a:gd name="T51" fmla="*/ 452 h 547"/>
                <a:gd name="T52" fmla="*/ 217 w 607"/>
                <a:gd name="T53" fmla="*/ 448 h 547"/>
                <a:gd name="T54" fmla="*/ 264 w 607"/>
                <a:gd name="T55" fmla="*/ 442 h 547"/>
                <a:gd name="T56" fmla="*/ 323 w 607"/>
                <a:gd name="T57" fmla="*/ 433 h 547"/>
                <a:gd name="T58" fmla="*/ 388 w 607"/>
                <a:gd name="T59" fmla="*/ 423 h 547"/>
                <a:gd name="T60" fmla="*/ 447 w 607"/>
                <a:gd name="T61" fmla="*/ 415 h 547"/>
                <a:gd name="T62" fmla="*/ 498 w 607"/>
                <a:gd name="T63" fmla="*/ 408 h 547"/>
                <a:gd name="T64" fmla="*/ 544 w 607"/>
                <a:gd name="T65" fmla="*/ 404 h 547"/>
                <a:gd name="T66" fmla="*/ 584 w 607"/>
                <a:gd name="T67" fmla="*/ 400 h 547"/>
                <a:gd name="T68" fmla="*/ 607 w 607"/>
                <a:gd name="T69" fmla="*/ 448 h 547"/>
                <a:gd name="T70" fmla="*/ 571 w 607"/>
                <a:gd name="T71" fmla="*/ 450 h 547"/>
                <a:gd name="T72" fmla="*/ 527 w 607"/>
                <a:gd name="T73" fmla="*/ 454 h 547"/>
                <a:gd name="T74" fmla="*/ 477 w 607"/>
                <a:gd name="T75" fmla="*/ 459 h 547"/>
                <a:gd name="T76" fmla="*/ 420 w 607"/>
                <a:gd name="T77" fmla="*/ 467 h 547"/>
                <a:gd name="T78" fmla="*/ 355 w 607"/>
                <a:gd name="T79" fmla="*/ 476 h 547"/>
                <a:gd name="T80" fmla="*/ 287 w 607"/>
                <a:gd name="T81" fmla="*/ 488 h 547"/>
                <a:gd name="T82" fmla="*/ 228 w 607"/>
                <a:gd name="T83" fmla="*/ 499 h 547"/>
                <a:gd name="T84" fmla="*/ 180 w 607"/>
                <a:gd name="T85" fmla="*/ 509 h 547"/>
                <a:gd name="T86" fmla="*/ 144 w 607"/>
                <a:gd name="T87" fmla="*/ 517 h 547"/>
                <a:gd name="T88" fmla="*/ 121 w 607"/>
                <a:gd name="T89" fmla="*/ 522 h 547"/>
                <a:gd name="T90" fmla="*/ 104 w 607"/>
                <a:gd name="T91" fmla="*/ 530 h 547"/>
                <a:gd name="T92" fmla="*/ 83 w 607"/>
                <a:gd name="T93" fmla="*/ 539 h 547"/>
                <a:gd name="T94" fmla="*/ 68 w 607"/>
                <a:gd name="T95" fmla="*/ 545 h 547"/>
                <a:gd name="T96" fmla="*/ 57 w 607"/>
                <a:gd name="T97" fmla="*/ 547 h 547"/>
                <a:gd name="T98" fmla="*/ 41 w 607"/>
                <a:gd name="T99" fmla="*/ 541 h 547"/>
                <a:gd name="T100" fmla="*/ 26 w 607"/>
                <a:gd name="T101" fmla="*/ 526 h 547"/>
                <a:gd name="T102" fmla="*/ 9 w 607"/>
                <a:gd name="T103" fmla="*/ 507 h 547"/>
                <a:gd name="T104" fmla="*/ 1 w 607"/>
                <a:gd name="T105" fmla="*/ 490 h 547"/>
                <a:gd name="T106" fmla="*/ 1 w 607"/>
                <a:gd name="T107" fmla="*/ 476 h 547"/>
                <a:gd name="T108" fmla="*/ 5 w 607"/>
                <a:gd name="T109" fmla="*/ 461 h 547"/>
                <a:gd name="T110" fmla="*/ 21 w 607"/>
                <a:gd name="T111" fmla="*/ 448 h 547"/>
                <a:gd name="T112" fmla="*/ 32 w 607"/>
                <a:gd name="T113" fmla="*/ 435 h 547"/>
                <a:gd name="T114" fmla="*/ 38 w 607"/>
                <a:gd name="T115" fmla="*/ 415 h 547"/>
                <a:gd name="T116" fmla="*/ 45 w 607"/>
                <a:gd name="T117" fmla="*/ 385 h 547"/>
                <a:gd name="T118" fmla="*/ 51 w 607"/>
                <a:gd name="T119" fmla="*/ 345 h 547"/>
                <a:gd name="T120" fmla="*/ 57 w 607"/>
                <a:gd name="T121" fmla="*/ 295 h 547"/>
                <a:gd name="T122" fmla="*/ 59 w 607"/>
                <a:gd name="T123" fmla="*/ 255 h 5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07" h="547">
                  <a:moveTo>
                    <a:pt x="59" y="255"/>
                  </a:moveTo>
                  <a:lnTo>
                    <a:pt x="60" y="234"/>
                  </a:lnTo>
                  <a:lnTo>
                    <a:pt x="64" y="215"/>
                  </a:lnTo>
                  <a:lnTo>
                    <a:pt x="66" y="196"/>
                  </a:lnTo>
                  <a:lnTo>
                    <a:pt x="68" y="177"/>
                  </a:lnTo>
                  <a:lnTo>
                    <a:pt x="70" y="160"/>
                  </a:lnTo>
                  <a:lnTo>
                    <a:pt x="70" y="145"/>
                  </a:lnTo>
                  <a:lnTo>
                    <a:pt x="72" y="130"/>
                  </a:lnTo>
                  <a:lnTo>
                    <a:pt x="74" y="116"/>
                  </a:lnTo>
                  <a:lnTo>
                    <a:pt x="76" y="103"/>
                  </a:lnTo>
                  <a:lnTo>
                    <a:pt x="76" y="91"/>
                  </a:lnTo>
                  <a:lnTo>
                    <a:pt x="76" y="80"/>
                  </a:lnTo>
                  <a:lnTo>
                    <a:pt x="78" y="69"/>
                  </a:lnTo>
                  <a:lnTo>
                    <a:pt x="78" y="61"/>
                  </a:lnTo>
                  <a:lnTo>
                    <a:pt x="78" y="51"/>
                  </a:lnTo>
                  <a:lnTo>
                    <a:pt x="78" y="44"/>
                  </a:lnTo>
                  <a:lnTo>
                    <a:pt x="80" y="38"/>
                  </a:lnTo>
                  <a:lnTo>
                    <a:pt x="78" y="29"/>
                  </a:lnTo>
                  <a:lnTo>
                    <a:pt x="76" y="21"/>
                  </a:lnTo>
                  <a:lnTo>
                    <a:pt x="76" y="15"/>
                  </a:lnTo>
                  <a:lnTo>
                    <a:pt x="78" y="9"/>
                  </a:lnTo>
                  <a:lnTo>
                    <a:pt x="80" y="6"/>
                  </a:lnTo>
                  <a:lnTo>
                    <a:pt x="83" y="2"/>
                  </a:lnTo>
                  <a:lnTo>
                    <a:pt x="87" y="0"/>
                  </a:lnTo>
                  <a:lnTo>
                    <a:pt x="91" y="0"/>
                  </a:lnTo>
                  <a:lnTo>
                    <a:pt x="95" y="0"/>
                  </a:lnTo>
                  <a:lnTo>
                    <a:pt x="100" y="0"/>
                  </a:lnTo>
                  <a:lnTo>
                    <a:pt x="106" y="2"/>
                  </a:lnTo>
                  <a:lnTo>
                    <a:pt x="114" y="4"/>
                  </a:lnTo>
                  <a:lnTo>
                    <a:pt x="123" y="8"/>
                  </a:lnTo>
                  <a:lnTo>
                    <a:pt x="135" y="9"/>
                  </a:lnTo>
                  <a:lnTo>
                    <a:pt x="144" y="13"/>
                  </a:lnTo>
                  <a:lnTo>
                    <a:pt x="158" y="19"/>
                  </a:lnTo>
                  <a:lnTo>
                    <a:pt x="158" y="30"/>
                  </a:lnTo>
                  <a:lnTo>
                    <a:pt x="156" y="42"/>
                  </a:lnTo>
                  <a:lnTo>
                    <a:pt x="156" y="53"/>
                  </a:lnTo>
                  <a:lnTo>
                    <a:pt x="156" y="67"/>
                  </a:lnTo>
                  <a:lnTo>
                    <a:pt x="156" y="80"/>
                  </a:lnTo>
                  <a:lnTo>
                    <a:pt x="154" y="95"/>
                  </a:lnTo>
                  <a:lnTo>
                    <a:pt x="154" y="109"/>
                  </a:lnTo>
                  <a:lnTo>
                    <a:pt x="152" y="124"/>
                  </a:lnTo>
                  <a:lnTo>
                    <a:pt x="150" y="141"/>
                  </a:lnTo>
                  <a:lnTo>
                    <a:pt x="150" y="158"/>
                  </a:lnTo>
                  <a:lnTo>
                    <a:pt x="148" y="175"/>
                  </a:lnTo>
                  <a:lnTo>
                    <a:pt x="146" y="192"/>
                  </a:lnTo>
                  <a:lnTo>
                    <a:pt x="144" y="210"/>
                  </a:lnTo>
                  <a:lnTo>
                    <a:pt x="142" y="229"/>
                  </a:lnTo>
                  <a:lnTo>
                    <a:pt x="140" y="250"/>
                  </a:lnTo>
                  <a:lnTo>
                    <a:pt x="137" y="269"/>
                  </a:lnTo>
                  <a:lnTo>
                    <a:pt x="135" y="290"/>
                  </a:lnTo>
                  <a:lnTo>
                    <a:pt x="131" y="311"/>
                  </a:lnTo>
                  <a:lnTo>
                    <a:pt x="129" y="328"/>
                  </a:lnTo>
                  <a:lnTo>
                    <a:pt x="127" y="345"/>
                  </a:lnTo>
                  <a:lnTo>
                    <a:pt x="125" y="360"/>
                  </a:lnTo>
                  <a:lnTo>
                    <a:pt x="123" y="375"/>
                  </a:lnTo>
                  <a:lnTo>
                    <a:pt x="121" y="389"/>
                  </a:lnTo>
                  <a:lnTo>
                    <a:pt x="121" y="400"/>
                  </a:lnTo>
                  <a:lnTo>
                    <a:pt x="121" y="410"/>
                  </a:lnTo>
                  <a:lnTo>
                    <a:pt x="121" y="419"/>
                  </a:lnTo>
                  <a:lnTo>
                    <a:pt x="121" y="427"/>
                  </a:lnTo>
                  <a:lnTo>
                    <a:pt x="121" y="435"/>
                  </a:lnTo>
                  <a:lnTo>
                    <a:pt x="121" y="440"/>
                  </a:lnTo>
                  <a:lnTo>
                    <a:pt x="121" y="444"/>
                  </a:lnTo>
                  <a:lnTo>
                    <a:pt x="123" y="448"/>
                  </a:lnTo>
                  <a:lnTo>
                    <a:pt x="123" y="448"/>
                  </a:lnTo>
                  <a:lnTo>
                    <a:pt x="129" y="454"/>
                  </a:lnTo>
                  <a:lnTo>
                    <a:pt x="133" y="456"/>
                  </a:lnTo>
                  <a:lnTo>
                    <a:pt x="135" y="457"/>
                  </a:lnTo>
                  <a:lnTo>
                    <a:pt x="139" y="457"/>
                  </a:lnTo>
                  <a:lnTo>
                    <a:pt x="142" y="457"/>
                  </a:lnTo>
                  <a:lnTo>
                    <a:pt x="146" y="457"/>
                  </a:lnTo>
                  <a:lnTo>
                    <a:pt x="150" y="456"/>
                  </a:lnTo>
                  <a:lnTo>
                    <a:pt x="152" y="456"/>
                  </a:lnTo>
                  <a:lnTo>
                    <a:pt x="156" y="456"/>
                  </a:lnTo>
                  <a:lnTo>
                    <a:pt x="159" y="454"/>
                  </a:lnTo>
                  <a:lnTo>
                    <a:pt x="167" y="454"/>
                  </a:lnTo>
                  <a:lnTo>
                    <a:pt x="173" y="454"/>
                  </a:lnTo>
                  <a:lnTo>
                    <a:pt x="182" y="452"/>
                  </a:lnTo>
                  <a:lnTo>
                    <a:pt x="192" y="452"/>
                  </a:lnTo>
                  <a:lnTo>
                    <a:pt x="203" y="450"/>
                  </a:lnTo>
                  <a:lnTo>
                    <a:pt x="217" y="448"/>
                  </a:lnTo>
                  <a:lnTo>
                    <a:pt x="232" y="446"/>
                  </a:lnTo>
                  <a:lnTo>
                    <a:pt x="247" y="444"/>
                  </a:lnTo>
                  <a:lnTo>
                    <a:pt x="264" y="442"/>
                  </a:lnTo>
                  <a:lnTo>
                    <a:pt x="283" y="438"/>
                  </a:lnTo>
                  <a:lnTo>
                    <a:pt x="302" y="436"/>
                  </a:lnTo>
                  <a:lnTo>
                    <a:pt x="323" y="433"/>
                  </a:lnTo>
                  <a:lnTo>
                    <a:pt x="346" y="429"/>
                  </a:lnTo>
                  <a:lnTo>
                    <a:pt x="367" y="427"/>
                  </a:lnTo>
                  <a:lnTo>
                    <a:pt x="388" y="423"/>
                  </a:lnTo>
                  <a:lnTo>
                    <a:pt x="409" y="419"/>
                  </a:lnTo>
                  <a:lnTo>
                    <a:pt x="428" y="417"/>
                  </a:lnTo>
                  <a:lnTo>
                    <a:pt x="447" y="415"/>
                  </a:lnTo>
                  <a:lnTo>
                    <a:pt x="464" y="412"/>
                  </a:lnTo>
                  <a:lnTo>
                    <a:pt x="481" y="410"/>
                  </a:lnTo>
                  <a:lnTo>
                    <a:pt x="498" y="408"/>
                  </a:lnTo>
                  <a:lnTo>
                    <a:pt x="513" y="406"/>
                  </a:lnTo>
                  <a:lnTo>
                    <a:pt x="529" y="406"/>
                  </a:lnTo>
                  <a:lnTo>
                    <a:pt x="544" y="404"/>
                  </a:lnTo>
                  <a:lnTo>
                    <a:pt x="557" y="402"/>
                  </a:lnTo>
                  <a:lnTo>
                    <a:pt x="571" y="400"/>
                  </a:lnTo>
                  <a:lnTo>
                    <a:pt x="584" y="400"/>
                  </a:lnTo>
                  <a:lnTo>
                    <a:pt x="595" y="398"/>
                  </a:lnTo>
                  <a:lnTo>
                    <a:pt x="607" y="398"/>
                  </a:lnTo>
                  <a:lnTo>
                    <a:pt x="607" y="448"/>
                  </a:lnTo>
                  <a:lnTo>
                    <a:pt x="595" y="450"/>
                  </a:lnTo>
                  <a:lnTo>
                    <a:pt x="584" y="450"/>
                  </a:lnTo>
                  <a:lnTo>
                    <a:pt x="571" y="450"/>
                  </a:lnTo>
                  <a:lnTo>
                    <a:pt x="557" y="452"/>
                  </a:lnTo>
                  <a:lnTo>
                    <a:pt x="542" y="452"/>
                  </a:lnTo>
                  <a:lnTo>
                    <a:pt x="527" y="454"/>
                  </a:lnTo>
                  <a:lnTo>
                    <a:pt x="512" y="456"/>
                  </a:lnTo>
                  <a:lnTo>
                    <a:pt x="494" y="457"/>
                  </a:lnTo>
                  <a:lnTo>
                    <a:pt x="477" y="459"/>
                  </a:lnTo>
                  <a:lnTo>
                    <a:pt x="458" y="461"/>
                  </a:lnTo>
                  <a:lnTo>
                    <a:pt x="439" y="465"/>
                  </a:lnTo>
                  <a:lnTo>
                    <a:pt x="420" y="467"/>
                  </a:lnTo>
                  <a:lnTo>
                    <a:pt x="399" y="471"/>
                  </a:lnTo>
                  <a:lnTo>
                    <a:pt x="378" y="475"/>
                  </a:lnTo>
                  <a:lnTo>
                    <a:pt x="355" y="476"/>
                  </a:lnTo>
                  <a:lnTo>
                    <a:pt x="333" y="480"/>
                  </a:lnTo>
                  <a:lnTo>
                    <a:pt x="310" y="484"/>
                  </a:lnTo>
                  <a:lnTo>
                    <a:pt x="287" y="488"/>
                  </a:lnTo>
                  <a:lnTo>
                    <a:pt x="266" y="492"/>
                  </a:lnTo>
                  <a:lnTo>
                    <a:pt x="245" y="496"/>
                  </a:lnTo>
                  <a:lnTo>
                    <a:pt x="228" y="499"/>
                  </a:lnTo>
                  <a:lnTo>
                    <a:pt x="211" y="501"/>
                  </a:lnTo>
                  <a:lnTo>
                    <a:pt x="196" y="505"/>
                  </a:lnTo>
                  <a:lnTo>
                    <a:pt x="180" y="509"/>
                  </a:lnTo>
                  <a:lnTo>
                    <a:pt x="167" y="511"/>
                  </a:lnTo>
                  <a:lnTo>
                    <a:pt x="156" y="515"/>
                  </a:lnTo>
                  <a:lnTo>
                    <a:pt x="144" y="517"/>
                  </a:lnTo>
                  <a:lnTo>
                    <a:pt x="137" y="518"/>
                  </a:lnTo>
                  <a:lnTo>
                    <a:pt x="127" y="520"/>
                  </a:lnTo>
                  <a:lnTo>
                    <a:pt x="121" y="522"/>
                  </a:lnTo>
                  <a:lnTo>
                    <a:pt x="116" y="524"/>
                  </a:lnTo>
                  <a:lnTo>
                    <a:pt x="112" y="526"/>
                  </a:lnTo>
                  <a:lnTo>
                    <a:pt x="104" y="530"/>
                  </a:lnTo>
                  <a:lnTo>
                    <a:pt x="97" y="534"/>
                  </a:lnTo>
                  <a:lnTo>
                    <a:pt x="89" y="537"/>
                  </a:lnTo>
                  <a:lnTo>
                    <a:pt x="83" y="539"/>
                  </a:lnTo>
                  <a:lnTo>
                    <a:pt x="78" y="543"/>
                  </a:lnTo>
                  <a:lnTo>
                    <a:pt x="72" y="543"/>
                  </a:lnTo>
                  <a:lnTo>
                    <a:pt x="68" y="545"/>
                  </a:lnTo>
                  <a:lnTo>
                    <a:pt x="66" y="545"/>
                  </a:lnTo>
                  <a:lnTo>
                    <a:pt x="60" y="547"/>
                  </a:lnTo>
                  <a:lnTo>
                    <a:pt x="57" y="547"/>
                  </a:lnTo>
                  <a:lnTo>
                    <a:pt x="51" y="547"/>
                  </a:lnTo>
                  <a:lnTo>
                    <a:pt x="45" y="545"/>
                  </a:lnTo>
                  <a:lnTo>
                    <a:pt x="41" y="541"/>
                  </a:lnTo>
                  <a:lnTo>
                    <a:pt x="36" y="537"/>
                  </a:lnTo>
                  <a:lnTo>
                    <a:pt x="32" y="532"/>
                  </a:lnTo>
                  <a:lnTo>
                    <a:pt x="26" y="526"/>
                  </a:lnTo>
                  <a:lnTo>
                    <a:pt x="21" y="518"/>
                  </a:lnTo>
                  <a:lnTo>
                    <a:pt x="15" y="513"/>
                  </a:lnTo>
                  <a:lnTo>
                    <a:pt x="9" y="507"/>
                  </a:lnTo>
                  <a:lnTo>
                    <a:pt x="5" y="501"/>
                  </a:lnTo>
                  <a:lnTo>
                    <a:pt x="3" y="496"/>
                  </a:lnTo>
                  <a:lnTo>
                    <a:pt x="1" y="490"/>
                  </a:lnTo>
                  <a:lnTo>
                    <a:pt x="1" y="486"/>
                  </a:lnTo>
                  <a:lnTo>
                    <a:pt x="0" y="480"/>
                  </a:lnTo>
                  <a:lnTo>
                    <a:pt x="1" y="476"/>
                  </a:lnTo>
                  <a:lnTo>
                    <a:pt x="1" y="471"/>
                  </a:lnTo>
                  <a:lnTo>
                    <a:pt x="3" y="467"/>
                  </a:lnTo>
                  <a:lnTo>
                    <a:pt x="5" y="461"/>
                  </a:lnTo>
                  <a:lnTo>
                    <a:pt x="9" y="457"/>
                  </a:lnTo>
                  <a:lnTo>
                    <a:pt x="15" y="452"/>
                  </a:lnTo>
                  <a:lnTo>
                    <a:pt x="21" y="448"/>
                  </a:lnTo>
                  <a:lnTo>
                    <a:pt x="26" y="442"/>
                  </a:lnTo>
                  <a:lnTo>
                    <a:pt x="28" y="440"/>
                  </a:lnTo>
                  <a:lnTo>
                    <a:pt x="32" y="435"/>
                  </a:lnTo>
                  <a:lnTo>
                    <a:pt x="34" y="429"/>
                  </a:lnTo>
                  <a:lnTo>
                    <a:pt x="36" y="423"/>
                  </a:lnTo>
                  <a:lnTo>
                    <a:pt x="38" y="415"/>
                  </a:lnTo>
                  <a:lnTo>
                    <a:pt x="41" y="406"/>
                  </a:lnTo>
                  <a:lnTo>
                    <a:pt x="43" y="396"/>
                  </a:lnTo>
                  <a:lnTo>
                    <a:pt x="45" y="385"/>
                  </a:lnTo>
                  <a:lnTo>
                    <a:pt x="47" y="374"/>
                  </a:lnTo>
                  <a:lnTo>
                    <a:pt x="49" y="360"/>
                  </a:lnTo>
                  <a:lnTo>
                    <a:pt x="51" y="345"/>
                  </a:lnTo>
                  <a:lnTo>
                    <a:pt x="53" y="330"/>
                  </a:lnTo>
                  <a:lnTo>
                    <a:pt x="55" y="313"/>
                  </a:lnTo>
                  <a:lnTo>
                    <a:pt x="57" y="295"/>
                  </a:lnTo>
                  <a:lnTo>
                    <a:pt x="59" y="276"/>
                  </a:lnTo>
                  <a:lnTo>
                    <a:pt x="59" y="255"/>
                  </a:lnTo>
                  <a:lnTo>
                    <a:pt x="59" y="255"/>
                  </a:lnTo>
                </a:path>
              </a:pathLst>
            </a:custGeom>
            <a:solidFill>
              <a:schemeClr val="tx1"/>
            </a:solidFill>
            <a:ln w="9525">
              <a:noFill/>
              <a:prstDash val="solid"/>
              <a:round/>
            </a:ln>
          </p:spPr>
          <p:txBody>
            <a:bodyPr vert="horz" wrap="square" lIns="91440" tIns="45720" rIns="91440" bIns="45720" numCol="1" anchor="t" anchorCtr="0" compatLnSpc="1"/>
            <a:lstStyle/>
            <a:p>
              <a:endParaRPr lang="zh-CN" altLang="en-US"/>
            </a:p>
          </p:txBody>
        </p:sp>
        <p:sp>
          <p:nvSpPr>
            <p:cNvPr id="16" name="Freeform 14"/>
            <p:cNvSpPr/>
            <p:nvPr/>
          </p:nvSpPr>
          <p:spPr bwMode="auto">
            <a:xfrm>
              <a:off x="6753226" y="1011238"/>
              <a:ext cx="522288" cy="452437"/>
            </a:xfrm>
            <a:custGeom>
              <a:avLst/>
              <a:gdLst>
                <a:gd name="T0" fmla="*/ 560 w 659"/>
                <a:gd name="T1" fmla="*/ 400 h 570"/>
                <a:gd name="T2" fmla="*/ 547 w 659"/>
                <a:gd name="T3" fmla="*/ 461 h 570"/>
                <a:gd name="T4" fmla="*/ 535 w 659"/>
                <a:gd name="T5" fmla="*/ 507 h 570"/>
                <a:gd name="T6" fmla="*/ 526 w 659"/>
                <a:gd name="T7" fmla="*/ 541 h 570"/>
                <a:gd name="T8" fmla="*/ 520 w 659"/>
                <a:gd name="T9" fmla="*/ 560 h 570"/>
                <a:gd name="T10" fmla="*/ 510 w 659"/>
                <a:gd name="T11" fmla="*/ 568 h 570"/>
                <a:gd name="T12" fmla="*/ 497 w 659"/>
                <a:gd name="T13" fmla="*/ 568 h 570"/>
                <a:gd name="T14" fmla="*/ 482 w 659"/>
                <a:gd name="T15" fmla="*/ 558 h 570"/>
                <a:gd name="T16" fmla="*/ 465 w 659"/>
                <a:gd name="T17" fmla="*/ 539 h 570"/>
                <a:gd name="T18" fmla="*/ 455 w 659"/>
                <a:gd name="T19" fmla="*/ 524 h 570"/>
                <a:gd name="T20" fmla="*/ 457 w 659"/>
                <a:gd name="T21" fmla="*/ 514 h 570"/>
                <a:gd name="T22" fmla="*/ 459 w 659"/>
                <a:gd name="T23" fmla="*/ 505 h 570"/>
                <a:gd name="T24" fmla="*/ 463 w 659"/>
                <a:gd name="T25" fmla="*/ 482 h 570"/>
                <a:gd name="T26" fmla="*/ 469 w 659"/>
                <a:gd name="T27" fmla="*/ 450 h 570"/>
                <a:gd name="T28" fmla="*/ 476 w 659"/>
                <a:gd name="T29" fmla="*/ 404 h 570"/>
                <a:gd name="T30" fmla="*/ 488 w 659"/>
                <a:gd name="T31" fmla="*/ 349 h 570"/>
                <a:gd name="T32" fmla="*/ 497 w 659"/>
                <a:gd name="T33" fmla="*/ 290 h 570"/>
                <a:gd name="T34" fmla="*/ 507 w 659"/>
                <a:gd name="T35" fmla="*/ 238 h 570"/>
                <a:gd name="T36" fmla="*/ 514 w 659"/>
                <a:gd name="T37" fmla="*/ 194 h 570"/>
                <a:gd name="T38" fmla="*/ 520 w 659"/>
                <a:gd name="T39" fmla="*/ 162 h 570"/>
                <a:gd name="T40" fmla="*/ 522 w 659"/>
                <a:gd name="T41" fmla="*/ 139 h 570"/>
                <a:gd name="T42" fmla="*/ 522 w 659"/>
                <a:gd name="T43" fmla="*/ 122 h 570"/>
                <a:gd name="T44" fmla="*/ 518 w 659"/>
                <a:gd name="T45" fmla="*/ 105 h 570"/>
                <a:gd name="T46" fmla="*/ 512 w 659"/>
                <a:gd name="T47" fmla="*/ 93 h 570"/>
                <a:gd name="T48" fmla="*/ 497 w 659"/>
                <a:gd name="T49" fmla="*/ 86 h 570"/>
                <a:gd name="T50" fmla="*/ 463 w 659"/>
                <a:gd name="T51" fmla="*/ 82 h 570"/>
                <a:gd name="T52" fmla="*/ 411 w 659"/>
                <a:gd name="T53" fmla="*/ 84 h 570"/>
                <a:gd name="T54" fmla="*/ 345 w 659"/>
                <a:gd name="T55" fmla="*/ 93 h 570"/>
                <a:gd name="T56" fmla="*/ 261 w 659"/>
                <a:gd name="T57" fmla="*/ 107 h 570"/>
                <a:gd name="T58" fmla="*/ 179 w 659"/>
                <a:gd name="T59" fmla="*/ 120 h 570"/>
                <a:gd name="T60" fmla="*/ 130 w 659"/>
                <a:gd name="T61" fmla="*/ 128 h 570"/>
                <a:gd name="T62" fmla="*/ 88 w 659"/>
                <a:gd name="T63" fmla="*/ 135 h 570"/>
                <a:gd name="T64" fmla="*/ 52 w 659"/>
                <a:gd name="T65" fmla="*/ 139 h 570"/>
                <a:gd name="T66" fmla="*/ 23 w 659"/>
                <a:gd name="T67" fmla="*/ 141 h 570"/>
                <a:gd name="T68" fmla="*/ 0 w 659"/>
                <a:gd name="T69" fmla="*/ 141 h 570"/>
                <a:gd name="T70" fmla="*/ 84 w 659"/>
                <a:gd name="T71" fmla="*/ 80 h 570"/>
                <a:gd name="T72" fmla="*/ 242 w 659"/>
                <a:gd name="T73" fmla="*/ 59 h 570"/>
                <a:gd name="T74" fmla="*/ 339 w 659"/>
                <a:gd name="T75" fmla="*/ 44 h 570"/>
                <a:gd name="T76" fmla="*/ 387 w 659"/>
                <a:gd name="T77" fmla="*/ 36 h 570"/>
                <a:gd name="T78" fmla="*/ 427 w 659"/>
                <a:gd name="T79" fmla="*/ 28 h 570"/>
                <a:gd name="T80" fmla="*/ 457 w 659"/>
                <a:gd name="T81" fmla="*/ 23 h 570"/>
                <a:gd name="T82" fmla="*/ 478 w 659"/>
                <a:gd name="T83" fmla="*/ 17 h 570"/>
                <a:gd name="T84" fmla="*/ 489 w 659"/>
                <a:gd name="T85" fmla="*/ 13 h 570"/>
                <a:gd name="T86" fmla="*/ 505 w 659"/>
                <a:gd name="T87" fmla="*/ 4 h 570"/>
                <a:gd name="T88" fmla="*/ 522 w 659"/>
                <a:gd name="T89" fmla="*/ 0 h 570"/>
                <a:gd name="T90" fmla="*/ 543 w 659"/>
                <a:gd name="T91" fmla="*/ 11 h 570"/>
                <a:gd name="T92" fmla="*/ 573 w 659"/>
                <a:gd name="T93" fmla="*/ 26 h 570"/>
                <a:gd name="T94" fmla="*/ 615 w 659"/>
                <a:gd name="T95" fmla="*/ 49 h 570"/>
                <a:gd name="T96" fmla="*/ 646 w 659"/>
                <a:gd name="T97" fmla="*/ 72 h 570"/>
                <a:gd name="T98" fmla="*/ 659 w 659"/>
                <a:gd name="T99" fmla="*/ 87 h 570"/>
                <a:gd name="T100" fmla="*/ 649 w 659"/>
                <a:gd name="T101" fmla="*/ 110 h 570"/>
                <a:gd name="T102" fmla="*/ 634 w 659"/>
                <a:gd name="T103" fmla="*/ 129 h 570"/>
                <a:gd name="T104" fmla="*/ 625 w 659"/>
                <a:gd name="T105" fmla="*/ 143 h 570"/>
                <a:gd name="T106" fmla="*/ 615 w 659"/>
                <a:gd name="T107" fmla="*/ 169 h 570"/>
                <a:gd name="T108" fmla="*/ 604 w 659"/>
                <a:gd name="T109" fmla="*/ 209 h 570"/>
                <a:gd name="T110" fmla="*/ 590 w 659"/>
                <a:gd name="T111" fmla="*/ 263 h 570"/>
                <a:gd name="T112" fmla="*/ 573 w 659"/>
                <a:gd name="T113" fmla="*/ 330 h 5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59" h="570">
                  <a:moveTo>
                    <a:pt x="567" y="354"/>
                  </a:moveTo>
                  <a:lnTo>
                    <a:pt x="564" y="377"/>
                  </a:lnTo>
                  <a:lnTo>
                    <a:pt x="560" y="400"/>
                  </a:lnTo>
                  <a:lnTo>
                    <a:pt x="554" y="423"/>
                  </a:lnTo>
                  <a:lnTo>
                    <a:pt x="550" y="442"/>
                  </a:lnTo>
                  <a:lnTo>
                    <a:pt x="547" y="461"/>
                  </a:lnTo>
                  <a:lnTo>
                    <a:pt x="543" y="478"/>
                  </a:lnTo>
                  <a:lnTo>
                    <a:pt x="539" y="493"/>
                  </a:lnTo>
                  <a:lnTo>
                    <a:pt x="535" y="507"/>
                  </a:lnTo>
                  <a:lnTo>
                    <a:pt x="531" y="520"/>
                  </a:lnTo>
                  <a:lnTo>
                    <a:pt x="529" y="532"/>
                  </a:lnTo>
                  <a:lnTo>
                    <a:pt x="526" y="541"/>
                  </a:lnTo>
                  <a:lnTo>
                    <a:pt x="524" y="549"/>
                  </a:lnTo>
                  <a:lnTo>
                    <a:pt x="522" y="554"/>
                  </a:lnTo>
                  <a:lnTo>
                    <a:pt x="520" y="560"/>
                  </a:lnTo>
                  <a:lnTo>
                    <a:pt x="518" y="564"/>
                  </a:lnTo>
                  <a:lnTo>
                    <a:pt x="516" y="566"/>
                  </a:lnTo>
                  <a:lnTo>
                    <a:pt x="510" y="568"/>
                  </a:lnTo>
                  <a:lnTo>
                    <a:pt x="507" y="568"/>
                  </a:lnTo>
                  <a:lnTo>
                    <a:pt x="501" y="570"/>
                  </a:lnTo>
                  <a:lnTo>
                    <a:pt x="497" y="568"/>
                  </a:lnTo>
                  <a:lnTo>
                    <a:pt x="491" y="566"/>
                  </a:lnTo>
                  <a:lnTo>
                    <a:pt x="488" y="564"/>
                  </a:lnTo>
                  <a:lnTo>
                    <a:pt x="482" y="558"/>
                  </a:lnTo>
                  <a:lnTo>
                    <a:pt x="476" y="553"/>
                  </a:lnTo>
                  <a:lnTo>
                    <a:pt x="470" y="545"/>
                  </a:lnTo>
                  <a:lnTo>
                    <a:pt x="465" y="539"/>
                  </a:lnTo>
                  <a:lnTo>
                    <a:pt x="461" y="534"/>
                  </a:lnTo>
                  <a:lnTo>
                    <a:pt x="457" y="528"/>
                  </a:lnTo>
                  <a:lnTo>
                    <a:pt x="455" y="524"/>
                  </a:lnTo>
                  <a:lnTo>
                    <a:pt x="455" y="520"/>
                  </a:lnTo>
                  <a:lnTo>
                    <a:pt x="455" y="516"/>
                  </a:lnTo>
                  <a:lnTo>
                    <a:pt x="457" y="514"/>
                  </a:lnTo>
                  <a:lnTo>
                    <a:pt x="457" y="513"/>
                  </a:lnTo>
                  <a:lnTo>
                    <a:pt x="459" y="509"/>
                  </a:lnTo>
                  <a:lnTo>
                    <a:pt x="459" y="505"/>
                  </a:lnTo>
                  <a:lnTo>
                    <a:pt x="459" y="499"/>
                  </a:lnTo>
                  <a:lnTo>
                    <a:pt x="461" y="492"/>
                  </a:lnTo>
                  <a:lnTo>
                    <a:pt x="463" y="482"/>
                  </a:lnTo>
                  <a:lnTo>
                    <a:pt x="465" y="473"/>
                  </a:lnTo>
                  <a:lnTo>
                    <a:pt x="467" y="461"/>
                  </a:lnTo>
                  <a:lnTo>
                    <a:pt x="469" y="450"/>
                  </a:lnTo>
                  <a:lnTo>
                    <a:pt x="472" y="436"/>
                  </a:lnTo>
                  <a:lnTo>
                    <a:pt x="474" y="421"/>
                  </a:lnTo>
                  <a:lnTo>
                    <a:pt x="476" y="404"/>
                  </a:lnTo>
                  <a:lnTo>
                    <a:pt x="480" y="387"/>
                  </a:lnTo>
                  <a:lnTo>
                    <a:pt x="484" y="370"/>
                  </a:lnTo>
                  <a:lnTo>
                    <a:pt x="488" y="349"/>
                  </a:lnTo>
                  <a:lnTo>
                    <a:pt x="489" y="328"/>
                  </a:lnTo>
                  <a:lnTo>
                    <a:pt x="493" y="309"/>
                  </a:lnTo>
                  <a:lnTo>
                    <a:pt x="497" y="290"/>
                  </a:lnTo>
                  <a:lnTo>
                    <a:pt x="501" y="270"/>
                  </a:lnTo>
                  <a:lnTo>
                    <a:pt x="503" y="253"/>
                  </a:lnTo>
                  <a:lnTo>
                    <a:pt x="507" y="238"/>
                  </a:lnTo>
                  <a:lnTo>
                    <a:pt x="508" y="223"/>
                  </a:lnTo>
                  <a:lnTo>
                    <a:pt x="510" y="208"/>
                  </a:lnTo>
                  <a:lnTo>
                    <a:pt x="514" y="194"/>
                  </a:lnTo>
                  <a:lnTo>
                    <a:pt x="516" y="183"/>
                  </a:lnTo>
                  <a:lnTo>
                    <a:pt x="518" y="171"/>
                  </a:lnTo>
                  <a:lnTo>
                    <a:pt x="520" y="162"/>
                  </a:lnTo>
                  <a:lnTo>
                    <a:pt x="520" y="152"/>
                  </a:lnTo>
                  <a:lnTo>
                    <a:pt x="522" y="145"/>
                  </a:lnTo>
                  <a:lnTo>
                    <a:pt x="522" y="139"/>
                  </a:lnTo>
                  <a:lnTo>
                    <a:pt x="522" y="133"/>
                  </a:lnTo>
                  <a:lnTo>
                    <a:pt x="522" y="129"/>
                  </a:lnTo>
                  <a:lnTo>
                    <a:pt x="522" y="122"/>
                  </a:lnTo>
                  <a:lnTo>
                    <a:pt x="522" y="116"/>
                  </a:lnTo>
                  <a:lnTo>
                    <a:pt x="520" y="110"/>
                  </a:lnTo>
                  <a:lnTo>
                    <a:pt x="518" y="105"/>
                  </a:lnTo>
                  <a:lnTo>
                    <a:pt x="516" y="101"/>
                  </a:lnTo>
                  <a:lnTo>
                    <a:pt x="514" y="97"/>
                  </a:lnTo>
                  <a:lnTo>
                    <a:pt x="512" y="93"/>
                  </a:lnTo>
                  <a:lnTo>
                    <a:pt x="510" y="91"/>
                  </a:lnTo>
                  <a:lnTo>
                    <a:pt x="505" y="87"/>
                  </a:lnTo>
                  <a:lnTo>
                    <a:pt x="497" y="86"/>
                  </a:lnTo>
                  <a:lnTo>
                    <a:pt x="488" y="84"/>
                  </a:lnTo>
                  <a:lnTo>
                    <a:pt x="476" y="82"/>
                  </a:lnTo>
                  <a:lnTo>
                    <a:pt x="463" y="82"/>
                  </a:lnTo>
                  <a:lnTo>
                    <a:pt x="448" y="82"/>
                  </a:lnTo>
                  <a:lnTo>
                    <a:pt x="430" y="82"/>
                  </a:lnTo>
                  <a:lnTo>
                    <a:pt x="411" y="84"/>
                  </a:lnTo>
                  <a:lnTo>
                    <a:pt x="390" y="87"/>
                  </a:lnTo>
                  <a:lnTo>
                    <a:pt x="370" y="89"/>
                  </a:lnTo>
                  <a:lnTo>
                    <a:pt x="345" y="93"/>
                  </a:lnTo>
                  <a:lnTo>
                    <a:pt x="318" y="97"/>
                  </a:lnTo>
                  <a:lnTo>
                    <a:pt x="292" y="103"/>
                  </a:lnTo>
                  <a:lnTo>
                    <a:pt x="261" y="107"/>
                  </a:lnTo>
                  <a:lnTo>
                    <a:pt x="231" y="110"/>
                  </a:lnTo>
                  <a:lnTo>
                    <a:pt x="196" y="116"/>
                  </a:lnTo>
                  <a:lnTo>
                    <a:pt x="179" y="120"/>
                  </a:lnTo>
                  <a:lnTo>
                    <a:pt x="162" y="124"/>
                  </a:lnTo>
                  <a:lnTo>
                    <a:pt x="145" y="126"/>
                  </a:lnTo>
                  <a:lnTo>
                    <a:pt x="130" y="128"/>
                  </a:lnTo>
                  <a:lnTo>
                    <a:pt x="114" y="131"/>
                  </a:lnTo>
                  <a:lnTo>
                    <a:pt x="101" y="133"/>
                  </a:lnTo>
                  <a:lnTo>
                    <a:pt x="88" y="135"/>
                  </a:lnTo>
                  <a:lnTo>
                    <a:pt x="75" y="137"/>
                  </a:lnTo>
                  <a:lnTo>
                    <a:pt x="63" y="137"/>
                  </a:lnTo>
                  <a:lnTo>
                    <a:pt x="52" y="139"/>
                  </a:lnTo>
                  <a:lnTo>
                    <a:pt x="42" y="139"/>
                  </a:lnTo>
                  <a:lnTo>
                    <a:pt x="33" y="141"/>
                  </a:lnTo>
                  <a:lnTo>
                    <a:pt x="23" y="141"/>
                  </a:lnTo>
                  <a:lnTo>
                    <a:pt x="16" y="141"/>
                  </a:lnTo>
                  <a:lnTo>
                    <a:pt x="8" y="141"/>
                  </a:lnTo>
                  <a:lnTo>
                    <a:pt x="0" y="141"/>
                  </a:lnTo>
                  <a:lnTo>
                    <a:pt x="0" y="91"/>
                  </a:lnTo>
                  <a:lnTo>
                    <a:pt x="42" y="86"/>
                  </a:lnTo>
                  <a:lnTo>
                    <a:pt x="84" y="80"/>
                  </a:lnTo>
                  <a:lnTo>
                    <a:pt x="164" y="70"/>
                  </a:lnTo>
                  <a:lnTo>
                    <a:pt x="202" y="65"/>
                  </a:lnTo>
                  <a:lnTo>
                    <a:pt x="242" y="59"/>
                  </a:lnTo>
                  <a:lnTo>
                    <a:pt x="282" y="53"/>
                  </a:lnTo>
                  <a:lnTo>
                    <a:pt x="320" y="46"/>
                  </a:lnTo>
                  <a:lnTo>
                    <a:pt x="339" y="44"/>
                  </a:lnTo>
                  <a:lnTo>
                    <a:pt x="356" y="40"/>
                  </a:lnTo>
                  <a:lnTo>
                    <a:pt x="371" y="38"/>
                  </a:lnTo>
                  <a:lnTo>
                    <a:pt x="387" y="36"/>
                  </a:lnTo>
                  <a:lnTo>
                    <a:pt x="400" y="34"/>
                  </a:lnTo>
                  <a:lnTo>
                    <a:pt x="413" y="32"/>
                  </a:lnTo>
                  <a:lnTo>
                    <a:pt x="427" y="28"/>
                  </a:lnTo>
                  <a:lnTo>
                    <a:pt x="438" y="26"/>
                  </a:lnTo>
                  <a:lnTo>
                    <a:pt x="448" y="25"/>
                  </a:lnTo>
                  <a:lnTo>
                    <a:pt x="457" y="23"/>
                  </a:lnTo>
                  <a:lnTo>
                    <a:pt x="465" y="21"/>
                  </a:lnTo>
                  <a:lnTo>
                    <a:pt x="472" y="19"/>
                  </a:lnTo>
                  <a:lnTo>
                    <a:pt x="478" y="17"/>
                  </a:lnTo>
                  <a:lnTo>
                    <a:pt x="484" y="17"/>
                  </a:lnTo>
                  <a:lnTo>
                    <a:pt x="488" y="15"/>
                  </a:lnTo>
                  <a:lnTo>
                    <a:pt x="489" y="13"/>
                  </a:lnTo>
                  <a:lnTo>
                    <a:pt x="493" y="11"/>
                  </a:lnTo>
                  <a:lnTo>
                    <a:pt x="495" y="9"/>
                  </a:lnTo>
                  <a:lnTo>
                    <a:pt x="505" y="4"/>
                  </a:lnTo>
                  <a:lnTo>
                    <a:pt x="512" y="2"/>
                  </a:lnTo>
                  <a:lnTo>
                    <a:pt x="518" y="2"/>
                  </a:lnTo>
                  <a:lnTo>
                    <a:pt x="522" y="0"/>
                  </a:lnTo>
                  <a:lnTo>
                    <a:pt x="528" y="4"/>
                  </a:lnTo>
                  <a:lnTo>
                    <a:pt x="535" y="7"/>
                  </a:lnTo>
                  <a:lnTo>
                    <a:pt x="543" y="11"/>
                  </a:lnTo>
                  <a:lnTo>
                    <a:pt x="552" y="15"/>
                  </a:lnTo>
                  <a:lnTo>
                    <a:pt x="562" y="21"/>
                  </a:lnTo>
                  <a:lnTo>
                    <a:pt x="573" y="26"/>
                  </a:lnTo>
                  <a:lnTo>
                    <a:pt x="587" y="32"/>
                  </a:lnTo>
                  <a:lnTo>
                    <a:pt x="602" y="40"/>
                  </a:lnTo>
                  <a:lnTo>
                    <a:pt x="615" y="49"/>
                  </a:lnTo>
                  <a:lnTo>
                    <a:pt x="626" y="57"/>
                  </a:lnTo>
                  <a:lnTo>
                    <a:pt x="636" y="65"/>
                  </a:lnTo>
                  <a:lnTo>
                    <a:pt x="646" y="72"/>
                  </a:lnTo>
                  <a:lnTo>
                    <a:pt x="651" y="78"/>
                  </a:lnTo>
                  <a:lnTo>
                    <a:pt x="655" y="84"/>
                  </a:lnTo>
                  <a:lnTo>
                    <a:pt x="659" y="87"/>
                  </a:lnTo>
                  <a:lnTo>
                    <a:pt x="659" y="91"/>
                  </a:lnTo>
                  <a:lnTo>
                    <a:pt x="655" y="101"/>
                  </a:lnTo>
                  <a:lnTo>
                    <a:pt x="649" y="110"/>
                  </a:lnTo>
                  <a:lnTo>
                    <a:pt x="642" y="120"/>
                  </a:lnTo>
                  <a:lnTo>
                    <a:pt x="638" y="124"/>
                  </a:lnTo>
                  <a:lnTo>
                    <a:pt x="634" y="129"/>
                  </a:lnTo>
                  <a:lnTo>
                    <a:pt x="630" y="131"/>
                  </a:lnTo>
                  <a:lnTo>
                    <a:pt x="628" y="137"/>
                  </a:lnTo>
                  <a:lnTo>
                    <a:pt x="625" y="143"/>
                  </a:lnTo>
                  <a:lnTo>
                    <a:pt x="623" y="150"/>
                  </a:lnTo>
                  <a:lnTo>
                    <a:pt x="619" y="160"/>
                  </a:lnTo>
                  <a:lnTo>
                    <a:pt x="615" y="169"/>
                  </a:lnTo>
                  <a:lnTo>
                    <a:pt x="611" y="183"/>
                  </a:lnTo>
                  <a:lnTo>
                    <a:pt x="607" y="196"/>
                  </a:lnTo>
                  <a:lnTo>
                    <a:pt x="604" y="209"/>
                  </a:lnTo>
                  <a:lnTo>
                    <a:pt x="600" y="227"/>
                  </a:lnTo>
                  <a:lnTo>
                    <a:pt x="594" y="244"/>
                  </a:lnTo>
                  <a:lnTo>
                    <a:pt x="590" y="263"/>
                  </a:lnTo>
                  <a:lnTo>
                    <a:pt x="585" y="284"/>
                  </a:lnTo>
                  <a:lnTo>
                    <a:pt x="579" y="305"/>
                  </a:lnTo>
                  <a:lnTo>
                    <a:pt x="573" y="330"/>
                  </a:lnTo>
                  <a:lnTo>
                    <a:pt x="567" y="354"/>
                  </a:lnTo>
                  <a:lnTo>
                    <a:pt x="567" y="354"/>
                  </a:lnTo>
                </a:path>
              </a:pathLst>
            </a:custGeom>
            <a:solidFill>
              <a:schemeClr val="tx1"/>
            </a:solidFill>
            <a:ln w="9525">
              <a:noFill/>
              <a:prstDash val="solid"/>
              <a:round/>
            </a:ln>
          </p:spPr>
          <p:txBody>
            <a:bodyPr vert="horz" wrap="square" lIns="91440" tIns="45720" rIns="91440" bIns="45720" numCol="1" anchor="t" anchorCtr="0" compatLnSpc="1"/>
            <a:lstStyle/>
            <a:p>
              <a:endParaRPr lang="zh-CN" altLang="en-US"/>
            </a:p>
          </p:txBody>
        </p:sp>
      </p:grpSp>
      <p:sp>
        <p:nvSpPr>
          <p:cNvPr id="17" name="Rectangle 5"/>
          <p:cNvSpPr>
            <a:spLocks noChangeArrowheads="1"/>
          </p:cNvSpPr>
          <p:nvPr/>
        </p:nvSpPr>
        <p:spPr bwMode="auto">
          <a:xfrm>
            <a:off x="1226771" y="1640891"/>
            <a:ext cx="102" cy="435691"/>
          </a:xfrm>
          <a:prstGeom prst="rect">
            <a:avLst/>
          </a:prstGeom>
          <a:solidFill>
            <a:srgbClr val="FF0000"/>
          </a:solidFill>
          <a:ln>
            <a:noFill/>
          </a:ln>
        </p:spPr>
        <p:txBody>
          <a:bodyPr vert="horz" wrap="none" lIns="0" tIns="0" rIns="0" bIns="0" numCol="1" anchor="t" anchorCtr="0" compatLnSpc="1">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pPr>
            <a:endParaRPr kumimoji="0" lang="zh-CN" altLang="zh-CN" sz="1800" b="0" i="0" u="none" strike="noStrike" cap="none" normalizeH="0" baseline="0" dirty="0" smtClean="0">
              <a:ln>
                <a:noFill/>
              </a:ln>
              <a:solidFill>
                <a:schemeClr val="tx1"/>
              </a:solidFill>
              <a:effectLst/>
              <a:latin typeface="Arial" panose="020B0604020202020204" pitchFamily="34" charset="0"/>
            </a:endParaRPr>
          </a:p>
        </p:txBody>
      </p:sp>
      <p:sp>
        <p:nvSpPr>
          <p:cNvPr id="21" name="Freeform 11"/>
          <p:cNvSpPr/>
          <p:nvPr/>
        </p:nvSpPr>
        <p:spPr bwMode="auto">
          <a:xfrm>
            <a:off x="1241753" y="1865619"/>
            <a:ext cx="1882720" cy="322109"/>
          </a:xfrm>
          <a:custGeom>
            <a:avLst/>
            <a:gdLst>
              <a:gd name="T0" fmla="*/ 102 w 1507"/>
              <a:gd name="T1" fmla="*/ 254 h 258"/>
              <a:gd name="T2" fmla="*/ 63 w 1507"/>
              <a:gd name="T3" fmla="*/ 239 h 258"/>
              <a:gd name="T4" fmla="*/ 21 w 1507"/>
              <a:gd name="T5" fmla="*/ 212 h 258"/>
              <a:gd name="T6" fmla="*/ 0 w 1507"/>
              <a:gd name="T7" fmla="*/ 193 h 258"/>
              <a:gd name="T8" fmla="*/ 125 w 1507"/>
              <a:gd name="T9" fmla="*/ 178 h 258"/>
              <a:gd name="T10" fmla="*/ 278 w 1507"/>
              <a:gd name="T11" fmla="*/ 160 h 258"/>
              <a:gd name="T12" fmla="*/ 340 w 1507"/>
              <a:gd name="T13" fmla="*/ 151 h 258"/>
              <a:gd name="T14" fmla="*/ 386 w 1507"/>
              <a:gd name="T15" fmla="*/ 143 h 258"/>
              <a:gd name="T16" fmla="*/ 443 w 1507"/>
              <a:gd name="T17" fmla="*/ 136 h 258"/>
              <a:gd name="T18" fmla="*/ 508 w 1507"/>
              <a:gd name="T19" fmla="*/ 126 h 258"/>
              <a:gd name="T20" fmla="*/ 584 w 1507"/>
              <a:gd name="T21" fmla="*/ 113 h 258"/>
              <a:gd name="T22" fmla="*/ 668 w 1507"/>
              <a:gd name="T23" fmla="*/ 99 h 258"/>
              <a:gd name="T24" fmla="*/ 763 w 1507"/>
              <a:gd name="T25" fmla="*/ 86 h 258"/>
              <a:gd name="T26" fmla="*/ 866 w 1507"/>
              <a:gd name="T27" fmla="*/ 69 h 258"/>
              <a:gd name="T28" fmla="*/ 970 w 1507"/>
              <a:gd name="T29" fmla="*/ 54 h 258"/>
              <a:gd name="T30" fmla="*/ 1066 w 1507"/>
              <a:gd name="T31" fmla="*/ 38 h 258"/>
              <a:gd name="T32" fmla="*/ 1146 w 1507"/>
              <a:gd name="T33" fmla="*/ 27 h 258"/>
              <a:gd name="T34" fmla="*/ 1214 w 1507"/>
              <a:gd name="T35" fmla="*/ 17 h 258"/>
              <a:gd name="T36" fmla="*/ 1269 w 1507"/>
              <a:gd name="T37" fmla="*/ 10 h 258"/>
              <a:gd name="T38" fmla="*/ 1313 w 1507"/>
              <a:gd name="T39" fmla="*/ 6 h 258"/>
              <a:gd name="T40" fmla="*/ 1342 w 1507"/>
              <a:gd name="T41" fmla="*/ 2 h 258"/>
              <a:gd name="T42" fmla="*/ 1359 w 1507"/>
              <a:gd name="T43" fmla="*/ 0 h 258"/>
              <a:gd name="T44" fmla="*/ 1380 w 1507"/>
              <a:gd name="T45" fmla="*/ 8 h 258"/>
              <a:gd name="T46" fmla="*/ 1416 w 1507"/>
              <a:gd name="T47" fmla="*/ 17 h 258"/>
              <a:gd name="T48" fmla="*/ 1454 w 1507"/>
              <a:gd name="T49" fmla="*/ 31 h 258"/>
              <a:gd name="T50" fmla="*/ 1484 w 1507"/>
              <a:gd name="T51" fmla="*/ 52 h 258"/>
              <a:gd name="T52" fmla="*/ 1503 w 1507"/>
              <a:gd name="T53" fmla="*/ 77 h 258"/>
              <a:gd name="T54" fmla="*/ 1507 w 1507"/>
              <a:gd name="T55" fmla="*/ 88 h 258"/>
              <a:gd name="T56" fmla="*/ 1494 w 1507"/>
              <a:gd name="T57" fmla="*/ 94 h 258"/>
              <a:gd name="T58" fmla="*/ 1452 w 1507"/>
              <a:gd name="T59" fmla="*/ 99 h 258"/>
              <a:gd name="T60" fmla="*/ 1385 w 1507"/>
              <a:gd name="T61" fmla="*/ 101 h 258"/>
              <a:gd name="T62" fmla="*/ 1292 w 1507"/>
              <a:gd name="T63" fmla="*/ 103 h 258"/>
              <a:gd name="T64" fmla="*/ 1184 w 1507"/>
              <a:gd name="T65" fmla="*/ 107 h 258"/>
              <a:gd name="T66" fmla="*/ 1087 w 1507"/>
              <a:gd name="T67" fmla="*/ 113 h 258"/>
              <a:gd name="T68" fmla="*/ 1001 w 1507"/>
              <a:gd name="T69" fmla="*/ 117 h 258"/>
              <a:gd name="T70" fmla="*/ 929 w 1507"/>
              <a:gd name="T71" fmla="*/ 122 h 258"/>
              <a:gd name="T72" fmla="*/ 858 w 1507"/>
              <a:gd name="T73" fmla="*/ 132 h 258"/>
              <a:gd name="T74" fmla="*/ 771 w 1507"/>
              <a:gd name="T75" fmla="*/ 143 h 258"/>
              <a:gd name="T76" fmla="*/ 666 w 1507"/>
              <a:gd name="T77" fmla="*/ 159 h 258"/>
              <a:gd name="T78" fmla="*/ 542 w 1507"/>
              <a:gd name="T79" fmla="*/ 176 h 258"/>
              <a:gd name="T80" fmla="*/ 457 w 1507"/>
              <a:gd name="T81" fmla="*/ 189 h 258"/>
              <a:gd name="T82" fmla="*/ 396 w 1507"/>
              <a:gd name="T83" fmla="*/ 200 h 258"/>
              <a:gd name="T84" fmla="*/ 342 w 1507"/>
              <a:gd name="T85" fmla="*/ 210 h 258"/>
              <a:gd name="T86" fmla="*/ 297 w 1507"/>
              <a:gd name="T87" fmla="*/ 218 h 258"/>
              <a:gd name="T88" fmla="*/ 251 w 1507"/>
              <a:gd name="T89" fmla="*/ 225 h 258"/>
              <a:gd name="T90" fmla="*/ 201 w 1507"/>
              <a:gd name="T91" fmla="*/ 235 h 258"/>
              <a:gd name="T92" fmla="*/ 169 w 1507"/>
              <a:gd name="T93" fmla="*/ 244 h 258"/>
              <a:gd name="T94" fmla="*/ 123 w 1507"/>
              <a:gd name="T95" fmla="*/ 258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507" h="258">
                <a:moveTo>
                  <a:pt x="123" y="258"/>
                </a:moveTo>
                <a:lnTo>
                  <a:pt x="118" y="258"/>
                </a:lnTo>
                <a:lnTo>
                  <a:pt x="112" y="256"/>
                </a:lnTo>
                <a:lnTo>
                  <a:pt x="102" y="254"/>
                </a:lnTo>
                <a:lnTo>
                  <a:pt x="95" y="252"/>
                </a:lnTo>
                <a:lnTo>
                  <a:pt x="85" y="248"/>
                </a:lnTo>
                <a:lnTo>
                  <a:pt x="74" y="244"/>
                </a:lnTo>
                <a:lnTo>
                  <a:pt x="63" y="239"/>
                </a:lnTo>
                <a:lnTo>
                  <a:pt x="51" y="233"/>
                </a:lnTo>
                <a:lnTo>
                  <a:pt x="40" y="225"/>
                </a:lnTo>
                <a:lnTo>
                  <a:pt x="30" y="220"/>
                </a:lnTo>
                <a:lnTo>
                  <a:pt x="21" y="212"/>
                </a:lnTo>
                <a:lnTo>
                  <a:pt x="13" y="208"/>
                </a:lnTo>
                <a:lnTo>
                  <a:pt x="7" y="202"/>
                </a:lnTo>
                <a:lnTo>
                  <a:pt x="4" y="197"/>
                </a:lnTo>
                <a:lnTo>
                  <a:pt x="0" y="193"/>
                </a:lnTo>
                <a:lnTo>
                  <a:pt x="0" y="187"/>
                </a:lnTo>
                <a:lnTo>
                  <a:pt x="43" y="185"/>
                </a:lnTo>
                <a:lnTo>
                  <a:pt x="85" y="181"/>
                </a:lnTo>
                <a:lnTo>
                  <a:pt x="125" y="178"/>
                </a:lnTo>
                <a:lnTo>
                  <a:pt x="165" y="174"/>
                </a:lnTo>
                <a:lnTo>
                  <a:pt x="203" y="170"/>
                </a:lnTo>
                <a:lnTo>
                  <a:pt x="241" y="164"/>
                </a:lnTo>
                <a:lnTo>
                  <a:pt x="278" y="160"/>
                </a:lnTo>
                <a:lnTo>
                  <a:pt x="312" y="155"/>
                </a:lnTo>
                <a:lnTo>
                  <a:pt x="321" y="155"/>
                </a:lnTo>
                <a:lnTo>
                  <a:pt x="331" y="153"/>
                </a:lnTo>
                <a:lnTo>
                  <a:pt x="340" y="151"/>
                </a:lnTo>
                <a:lnTo>
                  <a:pt x="352" y="149"/>
                </a:lnTo>
                <a:lnTo>
                  <a:pt x="363" y="147"/>
                </a:lnTo>
                <a:lnTo>
                  <a:pt x="375" y="145"/>
                </a:lnTo>
                <a:lnTo>
                  <a:pt x="386" y="143"/>
                </a:lnTo>
                <a:lnTo>
                  <a:pt x="399" y="141"/>
                </a:lnTo>
                <a:lnTo>
                  <a:pt x="415" y="139"/>
                </a:lnTo>
                <a:lnTo>
                  <a:pt x="428" y="138"/>
                </a:lnTo>
                <a:lnTo>
                  <a:pt x="443" y="136"/>
                </a:lnTo>
                <a:lnTo>
                  <a:pt x="458" y="134"/>
                </a:lnTo>
                <a:lnTo>
                  <a:pt x="476" y="130"/>
                </a:lnTo>
                <a:lnTo>
                  <a:pt x="491" y="128"/>
                </a:lnTo>
                <a:lnTo>
                  <a:pt x="508" y="126"/>
                </a:lnTo>
                <a:lnTo>
                  <a:pt x="527" y="122"/>
                </a:lnTo>
                <a:lnTo>
                  <a:pt x="544" y="120"/>
                </a:lnTo>
                <a:lnTo>
                  <a:pt x="563" y="117"/>
                </a:lnTo>
                <a:lnTo>
                  <a:pt x="584" y="113"/>
                </a:lnTo>
                <a:lnTo>
                  <a:pt x="603" y="111"/>
                </a:lnTo>
                <a:lnTo>
                  <a:pt x="624" y="107"/>
                </a:lnTo>
                <a:lnTo>
                  <a:pt x="647" y="103"/>
                </a:lnTo>
                <a:lnTo>
                  <a:pt x="668" y="99"/>
                </a:lnTo>
                <a:lnTo>
                  <a:pt x="691" y="98"/>
                </a:lnTo>
                <a:lnTo>
                  <a:pt x="713" y="94"/>
                </a:lnTo>
                <a:lnTo>
                  <a:pt x="738" y="90"/>
                </a:lnTo>
                <a:lnTo>
                  <a:pt x="763" y="86"/>
                </a:lnTo>
                <a:lnTo>
                  <a:pt x="788" y="82"/>
                </a:lnTo>
                <a:lnTo>
                  <a:pt x="812" y="78"/>
                </a:lnTo>
                <a:lnTo>
                  <a:pt x="839" y="73"/>
                </a:lnTo>
                <a:lnTo>
                  <a:pt x="866" y="69"/>
                </a:lnTo>
                <a:lnTo>
                  <a:pt x="892" y="65"/>
                </a:lnTo>
                <a:lnTo>
                  <a:pt x="919" y="61"/>
                </a:lnTo>
                <a:lnTo>
                  <a:pt x="946" y="58"/>
                </a:lnTo>
                <a:lnTo>
                  <a:pt x="970" y="54"/>
                </a:lnTo>
                <a:lnTo>
                  <a:pt x="995" y="50"/>
                </a:lnTo>
                <a:lnTo>
                  <a:pt x="1020" y="46"/>
                </a:lnTo>
                <a:lnTo>
                  <a:pt x="1043" y="42"/>
                </a:lnTo>
                <a:lnTo>
                  <a:pt x="1066" y="38"/>
                </a:lnTo>
                <a:lnTo>
                  <a:pt x="1087" y="37"/>
                </a:lnTo>
                <a:lnTo>
                  <a:pt x="1107" y="33"/>
                </a:lnTo>
                <a:lnTo>
                  <a:pt x="1126" y="31"/>
                </a:lnTo>
                <a:lnTo>
                  <a:pt x="1146" y="27"/>
                </a:lnTo>
                <a:lnTo>
                  <a:pt x="1165" y="25"/>
                </a:lnTo>
                <a:lnTo>
                  <a:pt x="1182" y="23"/>
                </a:lnTo>
                <a:lnTo>
                  <a:pt x="1199" y="19"/>
                </a:lnTo>
                <a:lnTo>
                  <a:pt x="1214" y="17"/>
                </a:lnTo>
                <a:lnTo>
                  <a:pt x="1229" y="16"/>
                </a:lnTo>
                <a:lnTo>
                  <a:pt x="1244" y="14"/>
                </a:lnTo>
                <a:lnTo>
                  <a:pt x="1258" y="12"/>
                </a:lnTo>
                <a:lnTo>
                  <a:pt x="1269" y="10"/>
                </a:lnTo>
                <a:lnTo>
                  <a:pt x="1283" y="10"/>
                </a:lnTo>
                <a:lnTo>
                  <a:pt x="1292" y="8"/>
                </a:lnTo>
                <a:lnTo>
                  <a:pt x="1304" y="6"/>
                </a:lnTo>
                <a:lnTo>
                  <a:pt x="1313" y="6"/>
                </a:lnTo>
                <a:lnTo>
                  <a:pt x="1321" y="4"/>
                </a:lnTo>
                <a:lnTo>
                  <a:pt x="1328" y="4"/>
                </a:lnTo>
                <a:lnTo>
                  <a:pt x="1336" y="2"/>
                </a:lnTo>
                <a:lnTo>
                  <a:pt x="1342" y="2"/>
                </a:lnTo>
                <a:lnTo>
                  <a:pt x="1347" y="2"/>
                </a:lnTo>
                <a:lnTo>
                  <a:pt x="1353" y="2"/>
                </a:lnTo>
                <a:lnTo>
                  <a:pt x="1357" y="2"/>
                </a:lnTo>
                <a:lnTo>
                  <a:pt x="1359" y="0"/>
                </a:lnTo>
                <a:lnTo>
                  <a:pt x="1363" y="0"/>
                </a:lnTo>
                <a:lnTo>
                  <a:pt x="1366" y="4"/>
                </a:lnTo>
                <a:lnTo>
                  <a:pt x="1372" y="6"/>
                </a:lnTo>
                <a:lnTo>
                  <a:pt x="1380" y="8"/>
                </a:lnTo>
                <a:lnTo>
                  <a:pt x="1387" y="10"/>
                </a:lnTo>
                <a:lnTo>
                  <a:pt x="1395" y="14"/>
                </a:lnTo>
                <a:lnTo>
                  <a:pt x="1404" y="16"/>
                </a:lnTo>
                <a:lnTo>
                  <a:pt x="1416" y="17"/>
                </a:lnTo>
                <a:lnTo>
                  <a:pt x="1427" y="19"/>
                </a:lnTo>
                <a:lnTo>
                  <a:pt x="1437" y="23"/>
                </a:lnTo>
                <a:lnTo>
                  <a:pt x="1444" y="27"/>
                </a:lnTo>
                <a:lnTo>
                  <a:pt x="1454" y="31"/>
                </a:lnTo>
                <a:lnTo>
                  <a:pt x="1461" y="35"/>
                </a:lnTo>
                <a:lnTo>
                  <a:pt x="1469" y="40"/>
                </a:lnTo>
                <a:lnTo>
                  <a:pt x="1477" y="46"/>
                </a:lnTo>
                <a:lnTo>
                  <a:pt x="1484" y="52"/>
                </a:lnTo>
                <a:lnTo>
                  <a:pt x="1492" y="59"/>
                </a:lnTo>
                <a:lnTo>
                  <a:pt x="1496" y="65"/>
                </a:lnTo>
                <a:lnTo>
                  <a:pt x="1500" y="71"/>
                </a:lnTo>
                <a:lnTo>
                  <a:pt x="1503" y="77"/>
                </a:lnTo>
                <a:lnTo>
                  <a:pt x="1505" y="80"/>
                </a:lnTo>
                <a:lnTo>
                  <a:pt x="1507" y="82"/>
                </a:lnTo>
                <a:lnTo>
                  <a:pt x="1507" y="86"/>
                </a:lnTo>
                <a:lnTo>
                  <a:pt x="1507" y="88"/>
                </a:lnTo>
                <a:lnTo>
                  <a:pt x="1505" y="92"/>
                </a:lnTo>
                <a:lnTo>
                  <a:pt x="1503" y="92"/>
                </a:lnTo>
                <a:lnTo>
                  <a:pt x="1500" y="94"/>
                </a:lnTo>
                <a:lnTo>
                  <a:pt x="1494" y="94"/>
                </a:lnTo>
                <a:lnTo>
                  <a:pt x="1486" y="96"/>
                </a:lnTo>
                <a:lnTo>
                  <a:pt x="1477" y="98"/>
                </a:lnTo>
                <a:lnTo>
                  <a:pt x="1465" y="98"/>
                </a:lnTo>
                <a:lnTo>
                  <a:pt x="1452" y="99"/>
                </a:lnTo>
                <a:lnTo>
                  <a:pt x="1439" y="99"/>
                </a:lnTo>
                <a:lnTo>
                  <a:pt x="1422" y="101"/>
                </a:lnTo>
                <a:lnTo>
                  <a:pt x="1404" y="101"/>
                </a:lnTo>
                <a:lnTo>
                  <a:pt x="1385" y="101"/>
                </a:lnTo>
                <a:lnTo>
                  <a:pt x="1364" y="103"/>
                </a:lnTo>
                <a:lnTo>
                  <a:pt x="1342" y="103"/>
                </a:lnTo>
                <a:lnTo>
                  <a:pt x="1317" y="103"/>
                </a:lnTo>
                <a:lnTo>
                  <a:pt x="1292" y="103"/>
                </a:lnTo>
                <a:lnTo>
                  <a:pt x="1264" y="103"/>
                </a:lnTo>
                <a:lnTo>
                  <a:pt x="1237" y="105"/>
                </a:lnTo>
                <a:lnTo>
                  <a:pt x="1208" y="107"/>
                </a:lnTo>
                <a:lnTo>
                  <a:pt x="1184" y="107"/>
                </a:lnTo>
                <a:lnTo>
                  <a:pt x="1157" y="109"/>
                </a:lnTo>
                <a:lnTo>
                  <a:pt x="1132" y="109"/>
                </a:lnTo>
                <a:lnTo>
                  <a:pt x="1109" y="111"/>
                </a:lnTo>
                <a:lnTo>
                  <a:pt x="1087" y="113"/>
                </a:lnTo>
                <a:lnTo>
                  <a:pt x="1064" y="113"/>
                </a:lnTo>
                <a:lnTo>
                  <a:pt x="1041" y="115"/>
                </a:lnTo>
                <a:lnTo>
                  <a:pt x="1022" y="117"/>
                </a:lnTo>
                <a:lnTo>
                  <a:pt x="1001" y="117"/>
                </a:lnTo>
                <a:lnTo>
                  <a:pt x="982" y="118"/>
                </a:lnTo>
                <a:lnTo>
                  <a:pt x="963" y="118"/>
                </a:lnTo>
                <a:lnTo>
                  <a:pt x="946" y="120"/>
                </a:lnTo>
                <a:lnTo>
                  <a:pt x="929" y="122"/>
                </a:lnTo>
                <a:lnTo>
                  <a:pt x="911" y="122"/>
                </a:lnTo>
                <a:lnTo>
                  <a:pt x="896" y="126"/>
                </a:lnTo>
                <a:lnTo>
                  <a:pt x="877" y="128"/>
                </a:lnTo>
                <a:lnTo>
                  <a:pt x="858" y="132"/>
                </a:lnTo>
                <a:lnTo>
                  <a:pt x="839" y="134"/>
                </a:lnTo>
                <a:lnTo>
                  <a:pt x="818" y="138"/>
                </a:lnTo>
                <a:lnTo>
                  <a:pt x="795" y="139"/>
                </a:lnTo>
                <a:lnTo>
                  <a:pt x="771" y="143"/>
                </a:lnTo>
                <a:lnTo>
                  <a:pt x="746" y="147"/>
                </a:lnTo>
                <a:lnTo>
                  <a:pt x="721" y="151"/>
                </a:lnTo>
                <a:lnTo>
                  <a:pt x="693" y="155"/>
                </a:lnTo>
                <a:lnTo>
                  <a:pt x="666" y="159"/>
                </a:lnTo>
                <a:lnTo>
                  <a:pt x="635" y="162"/>
                </a:lnTo>
                <a:lnTo>
                  <a:pt x="605" y="166"/>
                </a:lnTo>
                <a:lnTo>
                  <a:pt x="575" y="172"/>
                </a:lnTo>
                <a:lnTo>
                  <a:pt x="542" y="176"/>
                </a:lnTo>
                <a:lnTo>
                  <a:pt x="508" y="181"/>
                </a:lnTo>
                <a:lnTo>
                  <a:pt x="491" y="183"/>
                </a:lnTo>
                <a:lnTo>
                  <a:pt x="474" y="187"/>
                </a:lnTo>
                <a:lnTo>
                  <a:pt x="457" y="189"/>
                </a:lnTo>
                <a:lnTo>
                  <a:pt x="441" y="193"/>
                </a:lnTo>
                <a:lnTo>
                  <a:pt x="426" y="195"/>
                </a:lnTo>
                <a:lnTo>
                  <a:pt x="411" y="199"/>
                </a:lnTo>
                <a:lnTo>
                  <a:pt x="396" y="200"/>
                </a:lnTo>
                <a:lnTo>
                  <a:pt x="382" y="202"/>
                </a:lnTo>
                <a:lnTo>
                  <a:pt x="369" y="204"/>
                </a:lnTo>
                <a:lnTo>
                  <a:pt x="356" y="208"/>
                </a:lnTo>
                <a:lnTo>
                  <a:pt x="342" y="210"/>
                </a:lnTo>
                <a:lnTo>
                  <a:pt x="331" y="212"/>
                </a:lnTo>
                <a:lnTo>
                  <a:pt x="319" y="214"/>
                </a:lnTo>
                <a:lnTo>
                  <a:pt x="308" y="216"/>
                </a:lnTo>
                <a:lnTo>
                  <a:pt x="297" y="218"/>
                </a:lnTo>
                <a:lnTo>
                  <a:pt x="287" y="220"/>
                </a:lnTo>
                <a:lnTo>
                  <a:pt x="278" y="221"/>
                </a:lnTo>
                <a:lnTo>
                  <a:pt x="268" y="223"/>
                </a:lnTo>
                <a:lnTo>
                  <a:pt x="251" y="225"/>
                </a:lnTo>
                <a:lnTo>
                  <a:pt x="236" y="229"/>
                </a:lnTo>
                <a:lnTo>
                  <a:pt x="222" y="231"/>
                </a:lnTo>
                <a:lnTo>
                  <a:pt x="211" y="233"/>
                </a:lnTo>
                <a:lnTo>
                  <a:pt x="201" y="235"/>
                </a:lnTo>
                <a:lnTo>
                  <a:pt x="194" y="237"/>
                </a:lnTo>
                <a:lnTo>
                  <a:pt x="188" y="239"/>
                </a:lnTo>
                <a:lnTo>
                  <a:pt x="179" y="240"/>
                </a:lnTo>
                <a:lnTo>
                  <a:pt x="169" y="244"/>
                </a:lnTo>
                <a:lnTo>
                  <a:pt x="154" y="248"/>
                </a:lnTo>
                <a:lnTo>
                  <a:pt x="139" y="254"/>
                </a:lnTo>
                <a:lnTo>
                  <a:pt x="123" y="258"/>
                </a:lnTo>
                <a:lnTo>
                  <a:pt x="123" y="258"/>
                </a:lnTo>
              </a:path>
            </a:pathLst>
          </a:custGeom>
          <a:solidFill>
            <a:srgbClr val="FF0000"/>
          </a:solidFill>
          <a:ln w="9525">
            <a:noFill/>
            <a:prstDash val="solid"/>
            <a:round/>
          </a:ln>
        </p:spPr>
        <p:txBody>
          <a:bodyPr vert="horz" wrap="square" lIns="91440" tIns="45720" rIns="91440" bIns="45720" numCol="1" anchor="t" anchorCtr="0" compatLnSpc="1"/>
          <a:lstStyle/>
          <a:p>
            <a:endParaRPr lang="zh-CN" altLang="en-US"/>
          </a:p>
        </p:txBody>
      </p:sp>
      <p:sp>
        <p:nvSpPr>
          <p:cNvPr id="22" name="Freeform 12"/>
          <p:cNvSpPr/>
          <p:nvPr/>
        </p:nvSpPr>
        <p:spPr bwMode="auto">
          <a:xfrm>
            <a:off x="2095719" y="1723290"/>
            <a:ext cx="147322" cy="576801"/>
          </a:xfrm>
          <a:custGeom>
            <a:avLst/>
            <a:gdLst>
              <a:gd name="T0" fmla="*/ 0 w 120"/>
              <a:gd name="T1" fmla="*/ 461 h 461"/>
              <a:gd name="T2" fmla="*/ 8 w 120"/>
              <a:gd name="T3" fmla="*/ 387 h 461"/>
              <a:gd name="T4" fmla="*/ 13 w 120"/>
              <a:gd name="T5" fmla="*/ 316 h 461"/>
              <a:gd name="T6" fmla="*/ 19 w 120"/>
              <a:gd name="T7" fmla="*/ 252 h 461"/>
              <a:gd name="T8" fmla="*/ 23 w 120"/>
              <a:gd name="T9" fmla="*/ 192 h 461"/>
              <a:gd name="T10" fmla="*/ 27 w 120"/>
              <a:gd name="T11" fmla="*/ 137 h 461"/>
              <a:gd name="T12" fmla="*/ 29 w 120"/>
              <a:gd name="T13" fmla="*/ 86 h 461"/>
              <a:gd name="T14" fmla="*/ 29 w 120"/>
              <a:gd name="T15" fmla="*/ 40 h 461"/>
              <a:gd name="T16" fmla="*/ 27 w 120"/>
              <a:gd name="T17" fmla="*/ 0 h 461"/>
              <a:gd name="T18" fmla="*/ 48 w 120"/>
              <a:gd name="T19" fmla="*/ 2 h 461"/>
              <a:gd name="T20" fmla="*/ 65 w 120"/>
              <a:gd name="T21" fmla="*/ 6 h 461"/>
              <a:gd name="T22" fmla="*/ 80 w 120"/>
              <a:gd name="T23" fmla="*/ 9 h 461"/>
              <a:gd name="T24" fmla="*/ 91 w 120"/>
              <a:gd name="T25" fmla="*/ 13 h 461"/>
              <a:gd name="T26" fmla="*/ 101 w 120"/>
              <a:gd name="T27" fmla="*/ 19 h 461"/>
              <a:gd name="T28" fmla="*/ 109 w 120"/>
              <a:gd name="T29" fmla="*/ 25 h 461"/>
              <a:gd name="T30" fmla="*/ 114 w 120"/>
              <a:gd name="T31" fmla="*/ 30 h 461"/>
              <a:gd name="T32" fmla="*/ 118 w 120"/>
              <a:gd name="T33" fmla="*/ 38 h 461"/>
              <a:gd name="T34" fmla="*/ 118 w 120"/>
              <a:gd name="T35" fmla="*/ 44 h 461"/>
              <a:gd name="T36" fmla="*/ 120 w 120"/>
              <a:gd name="T37" fmla="*/ 51 h 461"/>
              <a:gd name="T38" fmla="*/ 118 w 120"/>
              <a:gd name="T39" fmla="*/ 61 h 461"/>
              <a:gd name="T40" fmla="*/ 118 w 120"/>
              <a:gd name="T41" fmla="*/ 76 h 461"/>
              <a:gd name="T42" fmla="*/ 116 w 120"/>
              <a:gd name="T43" fmla="*/ 91 h 461"/>
              <a:gd name="T44" fmla="*/ 114 w 120"/>
              <a:gd name="T45" fmla="*/ 111 h 461"/>
              <a:gd name="T46" fmla="*/ 110 w 120"/>
              <a:gd name="T47" fmla="*/ 133 h 461"/>
              <a:gd name="T48" fmla="*/ 109 w 120"/>
              <a:gd name="T49" fmla="*/ 158 h 461"/>
              <a:gd name="T50" fmla="*/ 105 w 120"/>
              <a:gd name="T51" fmla="*/ 187 h 461"/>
              <a:gd name="T52" fmla="*/ 99 w 120"/>
              <a:gd name="T53" fmla="*/ 217 h 461"/>
              <a:gd name="T54" fmla="*/ 93 w 120"/>
              <a:gd name="T55" fmla="*/ 252 h 461"/>
              <a:gd name="T56" fmla="*/ 88 w 120"/>
              <a:gd name="T57" fmla="*/ 288 h 461"/>
              <a:gd name="T58" fmla="*/ 82 w 120"/>
              <a:gd name="T59" fmla="*/ 326 h 461"/>
              <a:gd name="T60" fmla="*/ 74 w 120"/>
              <a:gd name="T61" fmla="*/ 368 h 461"/>
              <a:gd name="T62" fmla="*/ 67 w 120"/>
              <a:gd name="T63" fmla="*/ 414 h 461"/>
              <a:gd name="T64" fmla="*/ 59 w 120"/>
              <a:gd name="T65" fmla="*/ 461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461">
                <a:moveTo>
                  <a:pt x="59" y="461"/>
                </a:moveTo>
                <a:lnTo>
                  <a:pt x="0" y="461"/>
                </a:lnTo>
                <a:lnTo>
                  <a:pt x="4" y="423"/>
                </a:lnTo>
                <a:lnTo>
                  <a:pt x="8" y="387"/>
                </a:lnTo>
                <a:lnTo>
                  <a:pt x="11" y="351"/>
                </a:lnTo>
                <a:lnTo>
                  <a:pt x="13" y="316"/>
                </a:lnTo>
                <a:lnTo>
                  <a:pt x="17" y="284"/>
                </a:lnTo>
                <a:lnTo>
                  <a:pt x="19" y="252"/>
                </a:lnTo>
                <a:lnTo>
                  <a:pt x="21" y="221"/>
                </a:lnTo>
                <a:lnTo>
                  <a:pt x="23" y="192"/>
                </a:lnTo>
                <a:lnTo>
                  <a:pt x="25" y="164"/>
                </a:lnTo>
                <a:lnTo>
                  <a:pt x="27" y="137"/>
                </a:lnTo>
                <a:lnTo>
                  <a:pt x="27" y="111"/>
                </a:lnTo>
                <a:lnTo>
                  <a:pt x="29" y="86"/>
                </a:lnTo>
                <a:lnTo>
                  <a:pt x="29" y="63"/>
                </a:lnTo>
                <a:lnTo>
                  <a:pt x="29" y="40"/>
                </a:lnTo>
                <a:lnTo>
                  <a:pt x="29" y="19"/>
                </a:lnTo>
                <a:lnTo>
                  <a:pt x="27" y="0"/>
                </a:lnTo>
                <a:lnTo>
                  <a:pt x="38" y="0"/>
                </a:lnTo>
                <a:lnTo>
                  <a:pt x="48" y="2"/>
                </a:lnTo>
                <a:lnTo>
                  <a:pt x="57" y="4"/>
                </a:lnTo>
                <a:lnTo>
                  <a:pt x="65" y="6"/>
                </a:lnTo>
                <a:lnTo>
                  <a:pt x="72" y="8"/>
                </a:lnTo>
                <a:lnTo>
                  <a:pt x="80" y="9"/>
                </a:lnTo>
                <a:lnTo>
                  <a:pt x="86" y="11"/>
                </a:lnTo>
                <a:lnTo>
                  <a:pt x="91" y="13"/>
                </a:lnTo>
                <a:lnTo>
                  <a:pt x="97" y="17"/>
                </a:lnTo>
                <a:lnTo>
                  <a:pt x="101" y="19"/>
                </a:lnTo>
                <a:lnTo>
                  <a:pt x="107" y="23"/>
                </a:lnTo>
                <a:lnTo>
                  <a:pt x="109" y="25"/>
                </a:lnTo>
                <a:lnTo>
                  <a:pt x="112" y="29"/>
                </a:lnTo>
                <a:lnTo>
                  <a:pt x="114" y="30"/>
                </a:lnTo>
                <a:lnTo>
                  <a:pt x="116" y="34"/>
                </a:lnTo>
                <a:lnTo>
                  <a:pt x="118" y="38"/>
                </a:lnTo>
                <a:lnTo>
                  <a:pt x="118" y="40"/>
                </a:lnTo>
                <a:lnTo>
                  <a:pt x="118" y="44"/>
                </a:lnTo>
                <a:lnTo>
                  <a:pt x="120" y="48"/>
                </a:lnTo>
                <a:lnTo>
                  <a:pt x="120" y="51"/>
                </a:lnTo>
                <a:lnTo>
                  <a:pt x="120" y="55"/>
                </a:lnTo>
                <a:lnTo>
                  <a:pt x="118" y="61"/>
                </a:lnTo>
                <a:lnTo>
                  <a:pt x="118" y="69"/>
                </a:lnTo>
                <a:lnTo>
                  <a:pt x="118" y="76"/>
                </a:lnTo>
                <a:lnTo>
                  <a:pt x="118" y="84"/>
                </a:lnTo>
                <a:lnTo>
                  <a:pt x="116" y="91"/>
                </a:lnTo>
                <a:lnTo>
                  <a:pt x="116" y="101"/>
                </a:lnTo>
                <a:lnTo>
                  <a:pt x="114" y="111"/>
                </a:lnTo>
                <a:lnTo>
                  <a:pt x="112" y="122"/>
                </a:lnTo>
                <a:lnTo>
                  <a:pt x="110" y="133"/>
                </a:lnTo>
                <a:lnTo>
                  <a:pt x="110" y="145"/>
                </a:lnTo>
                <a:lnTo>
                  <a:pt x="109" y="158"/>
                </a:lnTo>
                <a:lnTo>
                  <a:pt x="107" y="172"/>
                </a:lnTo>
                <a:lnTo>
                  <a:pt x="105" y="187"/>
                </a:lnTo>
                <a:lnTo>
                  <a:pt x="101" y="202"/>
                </a:lnTo>
                <a:lnTo>
                  <a:pt x="99" y="217"/>
                </a:lnTo>
                <a:lnTo>
                  <a:pt x="97" y="234"/>
                </a:lnTo>
                <a:lnTo>
                  <a:pt x="93" y="252"/>
                </a:lnTo>
                <a:lnTo>
                  <a:pt x="91" y="269"/>
                </a:lnTo>
                <a:lnTo>
                  <a:pt x="88" y="288"/>
                </a:lnTo>
                <a:lnTo>
                  <a:pt x="86" y="307"/>
                </a:lnTo>
                <a:lnTo>
                  <a:pt x="82" y="326"/>
                </a:lnTo>
                <a:lnTo>
                  <a:pt x="78" y="347"/>
                </a:lnTo>
                <a:lnTo>
                  <a:pt x="74" y="368"/>
                </a:lnTo>
                <a:lnTo>
                  <a:pt x="70" y="391"/>
                </a:lnTo>
                <a:lnTo>
                  <a:pt x="67" y="414"/>
                </a:lnTo>
                <a:lnTo>
                  <a:pt x="63" y="436"/>
                </a:lnTo>
                <a:lnTo>
                  <a:pt x="59" y="461"/>
                </a:lnTo>
                <a:lnTo>
                  <a:pt x="59" y="461"/>
                </a:lnTo>
              </a:path>
            </a:pathLst>
          </a:custGeom>
          <a:solidFill>
            <a:srgbClr val="FF0000"/>
          </a:solidFill>
          <a:ln w="9525">
            <a:noFill/>
            <a:prstDash val="solid"/>
            <a:round/>
          </a:ln>
        </p:spPr>
        <p:txBody>
          <a:bodyPr vert="horz" wrap="square" lIns="91440" tIns="45720" rIns="91440" bIns="45720" numCol="1" anchor="t" anchorCtr="0" compatLnSpc="1"/>
          <a:lstStyle/>
          <a:p>
            <a:endParaRPr lang="zh-CN" altLang="en-US"/>
          </a:p>
        </p:txBody>
      </p:sp>
      <p:sp>
        <p:nvSpPr>
          <p:cNvPr id="25" name="任意多边形 24"/>
          <p:cNvSpPr/>
          <p:nvPr/>
        </p:nvSpPr>
        <p:spPr>
          <a:xfrm>
            <a:off x="2433447" y="1708363"/>
            <a:ext cx="238287" cy="632571"/>
          </a:xfrm>
          <a:custGeom>
            <a:avLst/>
            <a:gdLst>
              <a:gd name="connsiteX0" fmla="*/ 87022 w 238287"/>
              <a:gd name="connsiteY0" fmla="*/ 0 h 632571"/>
              <a:gd name="connsiteX1" fmla="*/ 163222 w 238287"/>
              <a:gd name="connsiteY1" fmla="*/ 38100 h 632571"/>
              <a:gd name="connsiteX2" fmla="*/ 191797 w 238287"/>
              <a:gd name="connsiteY2" fmla="*/ 47625 h 632571"/>
              <a:gd name="connsiteX3" fmla="*/ 229292 w 238287"/>
              <a:gd name="connsiteY3" fmla="*/ 60393 h 632571"/>
              <a:gd name="connsiteX4" fmla="*/ 238287 w 238287"/>
              <a:gd name="connsiteY4" fmla="*/ 63350 h 632571"/>
              <a:gd name="connsiteX5" fmla="*/ 233113 w 238287"/>
              <a:gd name="connsiteY5" fmla="*/ 70752 h 632571"/>
              <a:gd name="connsiteX6" fmla="*/ 228127 w 238287"/>
              <a:gd name="connsiteY6" fmla="*/ 75746 h 632571"/>
              <a:gd name="connsiteX7" fmla="*/ 223140 w 238287"/>
              <a:gd name="connsiteY7" fmla="*/ 81989 h 632571"/>
              <a:gd name="connsiteX8" fmla="*/ 218154 w 238287"/>
              <a:gd name="connsiteY8" fmla="*/ 84486 h 632571"/>
              <a:gd name="connsiteX9" fmla="*/ 215661 w 238287"/>
              <a:gd name="connsiteY9" fmla="*/ 91977 h 632571"/>
              <a:gd name="connsiteX10" fmla="*/ 211921 w 238287"/>
              <a:gd name="connsiteY10" fmla="*/ 99468 h 632571"/>
              <a:gd name="connsiteX11" fmla="*/ 209428 w 238287"/>
              <a:gd name="connsiteY11" fmla="*/ 108207 h 632571"/>
              <a:gd name="connsiteX12" fmla="*/ 204441 w 238287"/>
              <a:gd name="connsiteY12" fmla="*/ 120692 h 632571"/>
              <a:gd name="connsiteX13" fmla="*/ 199455 w 238287"/>
              <a:gd name="connsiteY13" fmla="*/ 131928 h 632571"/>
              <a:gd name="connsiteX14" fmla="*/ 194469 w 238287"/>
              <a:gd name="connsiteY14" fmla="*/ 149407 h 632571"/>
              <a:gd name="connsiteX15" fmla="*/ 189482 w 238287"/>
              <a:gd name="connsiteY15" fmla="*/ 165637 h 632571"/>
              <a:gd name="connsiteX16" fmla="*/ 185742 w 238287"/>
              <a:gd name="connsiteY16" fmla="*/ 181868 h 632571"/>
              <a:gd name="connsiteX17" fmla="*/ 180756 w 238287"/>
              <a:gd name="connsiteY17" fmla="*/ 204340 h 632571"/>
              <a:gd name="connsiteX18" fmla="*/ 173276 w 238287"/>
              <a:gd name="connsiteY18" fmla="*/ 225565 h 632571"/>
              <a:gd name="connsiteX19" fmla="*/ 168290 w 238287"/>
              <a:gd name="connsiteY19" fmla="*/ 249286 h 632571"/>
              <a:gd name="connsiteX20" fmla="*/ 162057 w 238287"/>
              <a:gd name="connsiteY20" fmla="*/ 275504 h 632571"/>
              <a:gd name="connsiteX21" fmla="*/ 154578 w 238287"/>
              <a:gd name="connsiteY21" fmla="*/ 301722 h 632571"/>
              <a:gd name="connsiteX22" fmla="*/ 147098 w 238287"/>
              <a:gd name="connsiteY22" fmla="*/ 332934 h 632571"/>
              <a:gd name="connsiteX23" fmla="*/ 139618 w 238287"/>
              <a:gd name="connsiteY23" fmla="*/ 362898 h 632571"/>
              <a:gd name="connsiteX24" fmla="*/ 135879 w 238287"/>
              <a:gd name="connsiteY24" fmla="*/ 391613 h 632571"/>
              <a:gd name="connsiteX25" fmla="*/ 130892 w 238287"/>
              <a:gd name="connsiteY25" fmla="*/ 420329 h 632571"/>
              <a:gd name="connsiteX26" fmla="*/ 123413 w 238287"/>
              <a:gd name="connsiteY26" fmla="*/ 449044 h 632571"/>
              <a:gd name="connsiteX27" fmla="*/ 118426 w 238287"/>
              <a:gd name="connsiteY27" fmla="*/ 472765 h 632571"/>
              <a:gd name="connsiteX28" fmla="*/ 114687 w 238287"/>
              <a:gd name="connsiteY28" fmla="*/ 496486 h 632571"/>
              <a:gd name="connsiteX29" fmla="*/ 109700 w 238287"/>
              <a:gd name="connsiteY29" fmla="*/ 517710 h 632571"/>
              <a:gd name="connsiteX30" fmla="*/ 104714 w 238287"/>
              <a:gd name="connsiteY30" fmla="*/ 536438 h 632571"/>
              <a:gd name="connsiteX31" fmla="*/ 99727 w 238287"/>
              <a:gd name="connsiteY31" fmla="*/ 553917 h 632571"/>
              <a:gd name="connsiteX32" fmla="*/ 94741 w 238287"/>
              <a:gd name="connsiteY32" fmla="*/ 570147 h 632571"/>
              <a:gd name="connsiteX33" fmla="*/ 92248 w 238287"/>
              <a:gd name="connsiteY33" fmla="*/ 585129 h 632571"/>
              <a:gd name="connsiteX34" fmla="*/ 88508 w 238287"/>
              <a:gd name="connsiteY34" fmla="*/ 596365 h 632571"/>
              <a:gd name="connsiteX35" fmla="*/ 86015 w 238287"/>
              <a:gd name="connsiteY35" fmla="*/ 606353 h 632571"/>
              <a:gd name="connsiteX36" fmla="*/ 83522 w 238287"/>
              <a:gd name="connsiteY36" fmla="*/ 612595 h 632571"/>
              <a:gd name="connsiteX37" fmla="*/ 81028 w 238287"/>
              <a:gd name="connsiteY37" fmla="*/ 620086 h 632571"/>
              <a:gd name="connsiteX38" fmla="*/ 78535 w 238287"/>
              <a:gd name="connsiteY38" fmla="*/ 625080 h 632571"/>
              <a:gd name="connsiteX39" fmla="*/ 76042 w 238287"/>
              <a:gd name="connsiteY39" fmla="*/ 627577 h 632571"/>
              <a:gd name="connsiteX40" fmla="*/ 68563 w 238287"/>
              <a:gd name="connsiteY40" fmla="*/ 630074 h 632571"/>
              <a:gd name="connsiteX41" fmla="*/ 64823 w 238287"/>
              <a:gd name="connsiteY41" fmla="*/ 630074 h 632571"/>
              <a:gd name="connsiteX42" fmla="*/ 57343 w 238287"/>
              <a:gd name="connsiteY42" fmla="*/ 632571 h 632571"/>
              <a:gd name="connsiteX43" fmla="*/ 52357 w 238287"/>
              <a:gd name="connsiteY43" fmla="*/ 630074 h 632571"/>
              <a:gd name="connsiteX44" fmla="*/ 44877 w 238287"/>
              <a:gd name="connsiteY44" fmla="*/ 627577 h 632571"/>
              <a:gd name="connsiteX45" fmla="*/ 41137 w 238287"/>
              <a:gd name="connsiteY45" fmla="*/ 625080 h 632571"/>
              <a:gd name="connsiteX46" fmla="*/ 33658 w 238287"/>
              <a:gd name="connsiteY46" fmla="*/ 617589 h 632571"/>
              <a:gd name="connsiteX47" fmla="*/ 26178 w 238287"/>
              <a:gd name="connsiteY47" fmla="*/ 611347 h 632571"/>
              <a:gd name="connsiteX48" fmla="*/ 18699 w 238287"/>
              <a:gd name="connsiteY48" fmla="*/ 601359 h 632571"/>
              <a:gd name="connsiteX49" fmla="*/ 12466 w 238287"/>
              <a:gd name="connsiteY49" fmla="*/ 593868 h 632571"/>
              <a:gd name="connsiteX50" fmla="*/ 7479 w 238287"/>
              <a:gd name="connsiteY50" fmla="*/ 587626 h 632571"/>
              <a:gd name="connsiteX51" fmla="*/ 2493 w 238287"/>
              <a:gd name="connsiteY51" fmla="*/ 580135 h 632571"/>
              <a:gd name="connsiteX52" fmla="*/ 0 w 238287"/>
              <a:gd name="connsiteY52" fmla="*/ 575141 h 632571"/>
              <a:gd name="connsiteX53" fmla="*/ 0 w 238287"/>
              <a:gd name="connsiteY53" fmla="*/ 570147 h 632571"/>
              <a:gd name="connsiteX54" fmla="*/ 0 w 238287"/>
              <a:gd name="connsiteY54" fmla="*/ 565153 h 632571"/>
              <a:gd name="connsiteX55" fmla="*/ 2493 w 238287"/>
              <a:gd name="connsiteY55" fmla="*/ 562656 h 632571"/>
              <a:gd name="connsiteX56" fmla="*/ 2493 w 238287"/>
              <a:gd name="connsiteY56" fmla="*/ 561407 h 632571"/>
              <a:gd name="connsiteX57" fmla="*/ 4986 w 238287"/>
              <a:gd name="connsiteY57" fmla="*/ 556414 h 632571"/>
              <a:gd name="connsiteX58" fmla="*/ 4986 w 238287"/>
              <a:gd name="connsiteY58" fmla="*/ 551420 h 632571"/>
              <a:gd name="connsiteX59" fmla="*/ 4986 w 238287"/>
              <a:gd name="connsiteY59" fmla="*/ 543929 h 632571"/>
              <a:gd name="connsiteX60" fmla="*/ 7479 w 238287"/>
              <a:gd name="connsiteY60" fmla="*/ 535189 h 632571"/>
              <a:gd name="connsiteX61" fmla="*/ 9973 w 238287"/>
              <a:gd name="connsiteY61" fmla="*/ 522704 h 632571"/>
              <a:gd name="connsiteX62" fmla="*/ 12466 w 238287"/>
              <a:gd name="connsiteY62" fmla="*/ 511468 h 632571"/>
              <a:gd name="connsiteX63" fmla="*/ 14959 w 238287"/>
              <a:gd name="connsiteY63" fmla="*/ 496486 h 632571"/>
              <a:gd name="connsiteX64" fmla="*/ 17452 w 238287"/>
              <a:gd name="connsiteY64" fmla="*/ 482753 h 632571"/>
              <a:gd name="connsiteX65" fmla="*/ 21192 w 238287"/>
              <a:gd name="connsiteY65" fmla="*/ 465274 h 632571"/>
              <a:gd name="connsiteX66" fmla="*/ 23685 w 238287"/>
              <a:gd name="connsiteY66" fmla="*/ 446547 h 632571"/>
              <a:gd name="connsiteX67" fmla="*/ 26178 w 238287"/>
              <a:gd name="connsiteY67" fmla="*/ 425322 h 632571"/>
              <a:gd name="connsiteX68" fmla="*/ 31165 w 238287"/>
              <a:gd name="connsiteY68" fmla="*/ 404098 h 632571"/>
              <a:gd name="connsiteX69" fmla="*/ 36151 w 238287"/>
              <a:gd name="connsiteY69" fmla="*/ 382874 h 632571"/>
              <a:gd name="connsiteX70" fmla="*/ 41137 w 238287"/>
              <a:gd name="connsiteY70" fmla="*/ 356656 h 632571"/>
              <a:gd name="connsiteX71" fmla="*/ 42384 w 238287"/>
              <a:gd name="connsiteY71" fmla="*/ 330437 h 632571"/>
              <a:gd name="connsiteX72" fmla="*/ 47370 w 238287"/>
              <a:gd name="connsiteY72" fmla="*/ 306716 h 632571"/>
              <a:gd name="connsiteX73" fmla="*/ 52357 w 238287"/>
              <a:gd name="connsiteY73" fmla="*/ 282995 h 632571"/>
              <a:gd name="connsiteX74" fmla="*/ 57343 w 238287"/>
              <a:gd name="connsiteY74" fmla="*/ 258025 h 632571"/>
              <a:gd name="connsiteX75" fmla="*/ 59836 w 238287"/>
              <a:gd name="connsiteY75" fmla="*/ 236801 h 632571"/>
              <a:gd name="connsiteX76" fmla="*/ 64823 w 238287"/>
              <a:gd name="connsiteY76" fmla="*/ 218074 h 632571"/>
              <a:gd name="connsiteX77" fmla="*/ 66069 w 238287"/>
              <a:gd name="connsiteY77" fmla="*/ 199346 h 632571"/>
              <a:gd name="connsiteX78" fmla="*/ 68563 w 238287"/>
              <a:gd name="connsiteY78" fmla="*/ 180619 h 632571"/>
              <a:gd name="connsiteX79" fmla="*/ 73549 w 238287"/>
              <a:gd name="connsiteY79" fmla="*/ 163140 h 632571"/>
              <a:gd name="connsiteX80" fmla="*/ 76042 w 238287"/>
              <a:gd name="connsiteY80" fmla="*/ 149407 h 632571"/>
              <a:gd name="connsiteX81" fmla="*/ 78535 w 238287"/>
              <a:gd name="connsiteY81" fmla="*/ 134425 h 632571"/>
              <a:gd name="connsiteX82" fmla="*/ 81028 w 238287"/>
              <a:gd name="connsiteY82" fmla="*/ 123189 h 632571"/>
              <a:gd name="connsiteX83" fmla="*/ 81028 w 238287"/>
              <a:gd name="connsiteY83" fmla="*/ 110704 h 632571"/>
              <a:gd name="connsiteX84" fmla="*/ 83522 w 238287"/>
              <a:gd name="connsiteY84" fmla="*/ 101965 h 632571"/>
              <a:gd name="connsiteX85" fmla="*/ 83522 w 238287"/>
              <a:gd name="connsiteY85" fmla="*/ 94474 h 632571"/>
              <a:gd name="connsiteX86" fmla="*/ 83522 w 238287"/>
              <a:gd name="connsiteY86" fmla="*/ 86983 h 632571"/>
              <a:gd name="connsiteX87" fmla="*/ 83522 w 238287"/>
              <a:gd name="connsiteY87" fmla="*/ 81989 h 632571"/>
              <a:gd name="connsiteX88" fmla="*/ 83522 w 238287"/>
              <a:gd name="connsiteY88" fmla="*/ 73249 h 632571"/>
              <a:gd name="connsiteX89" fmla="*/ 83522 w 238287"/>
              <a:gd name="connsiteY89" fmla="*/ 65758 h 632571"/>
              <a:gd name="connsiteX90" fmla="*/ 81028 w 238287"/>
              <a:gd name="connsiteY90" fmla="*/ 58268 h 632571"/>
              <a:gd name="connsiteX91" fmla="*/ 78535 w 238287"/>
              <a:gd name="connsiteY91" fmla="*/ 52025 h 632571"/>
              <a:gd name="connsiteX92" fmla="*/ 76042 w 238287"/>
              <a:gd name="connsiteY92" fmla="*/ 47031 h 632571"/>
              <a:gd name="connsiteX93" fmla="*/ 73549 w 238287"/>
              <a:gd name="connsiteY93" fmla="*/ 42037 h 632571"/>
              <a:gd name="connsiteX94" fmla="*/ 71056 w 238287"/>
              <a:gd name="connsiteY94" fmla="*/ 37043 h 632571"/>
              <a:gd name="connsiteX95" fmla="*/ 68563 w 238287"/>
              <a:gd name="connsiteY95" fmla="*/ 34546 h 632571"/>
              <a:gd name="connsiteX96" fmla="*/ 62330 w 238287"/>
              <a:gd name="connsiteY96" fmla="*/ 29552 h 632571"/>
              <a:gd name="connsiteX97" fmla="*/ 52357 w 238287"/>
              <a:gd name="connsiteY97" fmla="*/ 28304 h 632571"/>
              <a:gd name="connsiteX98" fmla="*/ 47538 w 238287"/>
              <a:gd name="connsiteY98" fmla="*/ 27232 h 632571"/>
              <a:gd name="connsiteX99" fmla="*/ 58447 w 238287"/>
              <a:gd name="connsiteY99" fmla="*/ 19050 h 632571"/>
              <a:gd name="connsiteX100" fmla="*/ 87022 w 238287"/>
              <a:gd name="connsiteY100" fmla="*/ 0 h 6325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Lst>
            <a:rect l="l" t="t" r="r" b="b"/>
            <a:pathLst>
              <a:path w="238287" h="632571">
                <a:moveTo>
                  <a:pt x="87022" y="0"/>
                </a:moveTo>
                <a:cubicBezTo>
                  <a:pt x="145276" y="23302"/>
                  <a:pt x="120421" y="9566"/>
                  <a:pt x="163222" y="38100"/>
                </a:cubicBezTo>
                <a:cubicBezTo>
                  <a:pt x="171576" y="43669"/>
                  <a:pt x="182272" y="44450"/>
                  <a:pt x="191797" y="47625"/>
                </a:cubicBezTo>
                <a:cubicBezTo>
                  <a:pt x="209924" y="53668"/>
                  <a:pt x="221329" y="57633"/>
                  <a:pt x="229292" y="60393"/>
                </a:cubicBezTo>
                <a:lnTo>
                  <a:pt x="238287" y="63350"/>
                </a:lnTo>
                <a:lnTo>
                  <a:pt x="233113" y="70752"/>
                </a:lnTo>
                <a:lnTo>
                  <a:pt x="228127" y="75746"/>
                </a:lnTo>
                <a:lnTo>
                  <a:pt x="223140" y="81989"/>
                </a:lnTo>
                <a:lnTo>
                  <a:pt x="218154" y="84486"/>
                </a:lnTo>
                <a:lnTo>
                  <a:pt x="215661" y="91977"/>
                </a:lnTo>
                <a:lnTo>
                  <a:pt x="211921" y="99468"/>
                </a:lnTo>
                <a:lnTo>
                  <a:pt x="209428" y="108207"/>
                </a:lnTo>
                <a:lnTo>
                  <a:pt x="204441" y="120692"/>
                </a:lnTo>
                <a:lnTo>
                  <a:pt x="199455" y="131928"/>
                </a:lnTo>
                <a:lnTo>
                  <a:pt x="194469" y="149407"/>
                </a:lnTo>
                <a:lnTo>
                  <a:pt x="189482" y="165637"/>
                </a:lnTo>
                <a:lnTo>
                  <a:pt x="185742" y="181868"/>
                </a:lnTo>
                <a:lnTo>
                  <a:pt x="180756" y="204340"/>
                </a:lnTo>
                <a:lnTo>
                  <a:pt x="173276" y="225565"/>
                </a:lnTo>
                <a:lnTo>
                  <a:pt x="168290" y="249286"/>
                </a:lnTo>
                <a:lnTo>
                  <a:pt x="162057" y="275504"/>
                </a:lnTo>
                <a:lnTo>
                  <a:pt x="154578" y="301722"/>
                </a:lnTo>
                <a:lnTo>
                  <a:pt x="147098" y="332934"/>
                </a:lnTo>
                <a:lnTo>
                  <a:pt x="139618" y="362898"/>
                </a:lnTo>
                <a:lnTo>
                  <a:pt x="135879" y="391613"/>
                </a:lnTo>
                <a:lnTo>
                  <a:pt x="130892" y="420329"/>
                </a:lnTo>
                <a:lnTo>
                  <a:pt x="123413" y="449044"/>
                </a:lnTo>
                <a:lnTo>
                  <a:pt x="118426" y="472765"/>
                </a:lnTo>
                <a:lnTo>
                  <a:pt x="114687" y="496486"/>
                </a:lnTo>
                <a:lnTo>
                  <a:pt x="109700" y="517710"/>
                </a:lnTo>
                <a:lnTo>
                  <a:pt x="104714" y="536438"/>
                </a:lnTo>
                <a:lnTo>
                  <a:pt x="99727" y="553917"/>
                </a:lnTo>
                <a:lnTo>
                  <a:pt x="94741" y="570147"/>
                </a:lnTo>
                <a:lnTo>
                  <a:pt x="92248" y="585129"/>
                </a:lnTo>
                <a:lnTo>
                  <a:pt x="88508" y="596365"/>
                </a:lnTo>
                <a:lnTo>
                  <a:pt x="86015" y="606353"/>
                </a:lnTo>
                <a:lnTo>
                  <a:pt x="83522" y="612595"/>
                </a:lnTo>
                <a:lnTo>
                  <a:pt x="81028" y="620086"/>
                </a:lnTo>
                <a:lnTo>
                  <a:pt x="78535" y="625080"/>
                </a:lnTo>
                <a:lnTo>
                  <a:pt x="76042" y="627577"/>
                </a:lnTo>
                <a:lnTo>
                  <a:pt x="68563" y="630074"/>
                </a:lnTo>
                <a:lnTo>
                  <a:pt x="64823" y="630074"/>
                </a:lnTo>
                <a:lnTo>
                  <a:pt x="57343" y="632571"/>
                </a:lnTo>
                <a:lnTo>
                  <a:pt x="52357" y="630074"/>
                </a:lnTo>
                <a:lnTo>
                  <a:pt x="44877" y="627577"/>
                </a:lnTo>
                <a:lnTo>
                  <a:pt x="41137" y="625080"/>
                </a:lnTo>
                <a:lnTo>
                  <a:pt x="33658" y="617589"/>
                </a:lnTo>
                <a:lnTo>
                  <a:pt x="26178" y="611347"/>
                </a:lnTo>
                <a:lnTo>
                  <a:pt x="18699" y="601359"/>
                </a:lnTo>
                <a:lnTo>
                  <a:pt x="12466" y="593868"/>
                </a:lnTo>
                <a:lnTo>
                  <a:pt x="7479" y="587626"/>
                </a:lnTo>
                <a:lnTo>
                  <a:pt x="2493" y="580135"/>
                </a:lnTo>
                <a:lnTo>
                  <a:pt x="0" y="575141"/>
                </a:lnTo>
                <a:lnTo>
                  <a:pt x="0" y="570147"/>
                </a:lnTo>
                <a:lnTo>
                  <a:pt x="0" y="565153"/>
                </a:lnTo>
                <a:lnTo>
                  <a:pt x="2493" y="562656"/>
                </a:lnTo>
                <a:lnTo>
                  <a:pt x="2493" y="561407"/>
                </a:lnTo>
                <a:lnTo>
                  <a:pt x="4986" y="556414"/>
                </a:lnTo>
                <a:lnTo>
                  <a:pt x="4986" y="551420"/>
                </a:lnTo>
                <a:lnTo>
                  <a:pt x="4986" y="543929"/>
                </a:lnTo>
                <a:lnTo>
                  <a:pt x="7479" y="535189"/>
                </a:lnTo>
                <a:lnTo>
                  <a:pt x="9973" y="522704"/>
                </a:lnTo>
                <a:lnTo>
                  <a:pt x="12466" y="511468"/>
                </a:lnTo>
                <a:lnTo>
                  <a:pt x="14959" y="496486"/>
                </a:lnTo>
                <a:lnTo>
                  <a:pt x="17452" y="482753"/>
                </a:lnTo>
                <a:lnTo>
                  <a:pt x="21192" y="465274"/>
                </a:lnTo>
                <a:lnTo>
                  <a:pt x="23685" y="446547"/>
                </a:lnTo>
                <a:lnTo>
                  <a:pt x="26178" y="425322"/>
                </a:lnTo>
                <a:lnTo>
                  <a:pt x="31165" y="404098"/>
                </a:lnTo>
                <a:lnTo>
                  <a:pt x="36151" y="382874"/>
                </a:lnTo>
                <a:lnTo>
                  <a:pt x="41137" y="356656"/>
                </a:lnTo>
                <a:lnTo>
                  <a:pt x="42384" y="330437"/>
                </a:lnTo>
                <a:lnTo>
                  <a:pt x="47370" y="306716"/>
                </a:lnTo>
                <a:lnTo>
                  <a:pt x="52357" y="282995"/>
                </a:lnTo>
                <a:lnTo>
                  <a:pt x="57343" y="258025"/>
                </a:lnTo>
                <a:lnTo>
                  <a:pt x="59836" y="236801"/>
                </a:lnTo>
                <a:lnTo>
                  <a:pt x="64823" y="218074"/>
                </a:lnTo>
                <a:lnTo>
                  <a:pt x="66069" y="199346"/>
                </a:lnTo>
                <a:lnTo>
                  <a:pt x="68563" y="180619"/>
                </a:lnTo>
                <a:lnTo>
                  <a:pt x="73549" y="163140"/>
                </a:lnTo>
                <a:lnTo>
                  <a:pt x="76042" y="149407"/>
                </a:lnTo>
                <a:lnTo>
                  <a:pt x="78535" y="134425"/>
                </a:lnTo>
                <a:lnTo>
                  <a:pt x="81028" y="123189"/>
                </a:lnTo>
                <a:lnTo>
                  <a:pt x="81028" y="110704"/>
                </a:lnTo>
                <a:lnTo>
                  <a:pt x="83522" y="101965"/>
                </a:lnTo>
                <a:lnTo>
                  <a:pt x="83522" y="94474"/>
                </a:lnTo>
                <a:lnTo>
                  <a:pt x="83522" y="86983"/>
                </a:lnTo>
                <a:lnTo>
                  <a:pt x="83522" y="81989"/>
                </a:lnTo>
                <a:lnTo>
                  <a:pt x="83522" y="73249"/>
                </a:lnTo>
                <a:lnTo>
                  <a:pt x="83522" y="65758"/>
                </a:lnTo>
                <a:lnTo>
                  <a:pt x="81028" y="58268"/>
                </a:lnTo>
                <a:lnTo>
                  <a:pt x="78535" y="52025"/>
                </a:lnTo>
                <a:lnTo>
                  <a:pt x="76042" y="47031"/>
                </a:lnTo>
                <a:lnTo>
                  <a:pt x="73549" y="42037"/>
                </a:lnTo>
                <a:lnTo>
                  <a:pt x="71056" y="37043"/>
                </a:lnTo>
                <a:lnTo>
                  <a:pt x="68563" y="34546"/>
                </a:lnTo>
                <a:lnTo>
                  <a:pt x="62330" y="29552"/>
                </a:lnTo>
                <a:lnTo>
                  <a:pt x="52357" y="28304"/>
                </a:lnTo>
                <a:lnTo>
                  <a:pt x="47538" y="27232"/>
                </a:lnTo>
                <a:lnTo>
                  <a:pt x="58447" y="19050"/>
                </a:lnTo>
                <a:cubicBezTo>
                  <a:pt x="67762" y="12396"/>
                  <a:pt x="77497" y="6350"/>
                  <a:pt x="87022" y="0"/>
                </a:cubicBezTo>
                <a:close/>
              </a:path>
            </a:pathLst>
          </a:custGeom>
          <a:solidFill>
            <a:srgbClr val="FF0000"/>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任意多边形 25"/>
          <p:cNvSpPr/>
          <p:nvPr/>
        </p:nvSpPr>
        <p:spPr>
          <a:xfrm>
            <a:off x="1857375" y="2219281"/>
            <a:ext cx="612890" cy="155105"/>
          </a:xfrm>
          <a:custGeom>
            <a:avLst/>
            <a:gdLst>
              <a:gd name="connsiteX0" fmla="*/ 597884 w 612890"/>
              <a:gd name="connsiteY0" fmla="*/ 0 h 155105"/>
              <a:gd name="connsiteX1" fmla="*/ 612890 w 612890"/>
              <a:gd name="connsiteY1" fmla="*/ 0 h 155105"/>
              <a:gd name="connsiteX2" fmla="*/ 612890 w 612890"/>
              <a:gd name="connsiteY2" fmla="*/ 62310 h 155105"/>
              <a:gd name="connsiteX3" fmla="*/ 597884 w 612890"/>
              <a:gd name="connsiteY3" fmla="*/ 64802 h 155105"/>
              <a:gd name="connsiteX4" fmla="*/ 584128 w 612890"/>
              <a:gd name="connsiteY4" fmla="*/ 64802 h 155105"/>
              <a:gd name="connsiteX5" fmla="*/ 567871 w 612890"/>
              <a:gd name="connsiteY5" fmla="*/ 64802 h 155105"/>
              <a:gd name="connsiteX6" fmla="*/ 550363 w 612890"/>
              <a:gd name="connsiteY6" fmla="*/ 67295 h 155105"/>
              <a:gd name="connsiteX7" fmla="*/ 531605 w 612890"/>
              <a:gd name="connsiteY7" fmla="*/ 67295 h 155105"/>
              <a:gd name="connsiteX8" fmla="*/ 512847 w 612890"/>
              <a:gd name="connsiteY8" fmla="*/ 69787 h 155105"/>
              <a:gd name="connsiteX9" fmla="*/ 494088 w 612890"/>
              <a:gd name="connsiteY9" fmla="*/ 72280 h 155105"/>
              <a:gd name="connsiteX10" fmla="*/ 471579 w 612890"/>
              <a:gd name="connsiteY10" fmla="*/ 73526 h 155105"/>
              <a:gd name="connsiteX11" fmla="*/ 450319 w 612890"/>
              <a:gd name="connsiteY11" fmla="*/ 76018 h 155105"/>
              <a:gd name="connsiteX12" fmla="*/ 426559 w 612890"/>
              <a:gd name="connsiteY12" fmla="*/ 78511 h 155105"/>
              <a:gd name="connsiteX13" fmla="*/ 402799 w 612890"/>
              <a:gd name="connsiteY13" fmla="*/ 83495 h 155105"/>
              <a:gd name="connsiteX14" fmla="*/ 379038 w 612890"/>
              <a:gd name="connsiteY14" fmla="*/ 85988 h 155105"/>
              <a:gd name="connsiteX15" fmla="*/ 352777 w 612890"/>
              <a:gd name="connsiteY15" fmla="*/ 90973 h 155105"/>
              <a:gd name="connsiteX16" fmla="*/ 326515 w 612890"/>
              <a:gd name="connsiteY16" fmla="*/ 95957 h 155105"/>
              <a:gd name="connsiteX17" fmla="*/ 297753 w 612890"/>
              <a:gd name="connsiteY17" fmla="*/ 97204 h 155105"/>
              <a:gd name="connsiteX18" fmla="*/ 270241 w 612890"/>
              <a:gd name="connsiteY18" fmla="*/ 102188 h 155105"/>
              <a:gd name="connsiteX19" fmla="*/ 241478 w 612890"/>
              <a:gd name="connsiteY19" fmla="*/ 107173 h 155105"/>
              <a:gd name="connsiteX20" fmla="*/ 212716 w 612890"/>
              <a:gd name="connsiteY20" fmla="*/ 112158 h 155105"/>
              <a:gd name="connsiteX21" fmla="*/ 186454 w 612890"/>
              <a:gd name="connsiteY21" fmla="*/ 117143 h 155105"/>
              <a:gd name="connsiteX22" fmla="*/ 160193 w 612890"/>
              <a:gd name="connsiteY22" fmla="*/ 122128 h 155105"/>
              <a:gd name="connsiteX23" fmla="*/ 138933 w 612890"/>
              <a:gd name="connsiteY23" fmla="*/ 125866 h 155105"/>
              <a:gd name="connsiteX24" fmla="*/ 117674 w 612890"/>
              <a:gd name="connsiteY24" fmla="*/ 128359 h 155105"/>
              <a:gd name="connsiteX25" fmla="*/ 98916 w 612890"/>
              <a:gd name="connsiteY25" fmla="*/ 133344 h 155105"/>
              <a:gd name="connsiteX26" fmla="*/ 78907 w 612890"/>
              <a:gd name="connsiteY26" fmla="*/ 138328 h 155105"/>
              <a:gd name="connsiteX27" fmla="*/ 62650 w 612890"/>
              <a:gd name="connsiteY27" fmla="*/ 140821 h 155105"/>
              <a:gd name="connsiteX28" fmla="*/ 48894 w 612890"/>
              <a:gd name="connsiteY28" fmla="*/ 145806 h 155105"/>
              <a:gd name="connsiteX29" fmla="*/ 33888 w 612890"/>
              <a:gd name="connsiteY29" fmla="*/ 148298 h 155105"/>
              <a:gd name="connsiteX30" fmla="*/ 25134 w 612890"/>
              <a:gd name="connsiteY30" fmla="*/ 149544 h 155105"/>
              <a:gd name="connsiteX31" fmla="*/ 12628 w 612890"/>
              <a:gd name="connsiteY31" fmla="*/ 152037 h 155105"/>
              <a:gd name="connsiteX32" fmla="*/ 5125 w 612890"/>
              <a:gd name="connsiteY32" fmla="*/ 154529 h 155105"/>
              <a:gd name="connsiteX33" fmla="*/ 3679 w 612890"/>
              <a:gd name="connsiteY33" fmla="*/ 155105 h 155105"/>
              <a:gd name="connsiteX34" fmla="*/ 0 w 612890"/>
              <a:gd name="connsiteY34" fmla="*/ 133395 h 155105"/>
              <a:gd name="connsiteX35" fmla="*/ 12301 w 612890"/>
              <a:gd name="connsiteY35" fmla="*/ 90812 h 155105"/>
              <a:gd name="connsiteX36" fmla="*/ 17816 w 612890"/>
              <a:gd name="connsiteY36" fmla="*/ 71126 h 155105"/>
              <a:gd name="connsiteX37" fmla="*/ 20132 w 612890"/>
              <a:gd name="connsiteY37" fmla="*/ 72280 h 155105"/>
              <a:gd name="connsiteX38" fmla="*/ 22633 w 612890"/>
              <a:gd name="connsiteY38" fmla="*/ 73526 h 155105"/>
              <a:gd name="connsiteX39" fmla="*/ 27635 w 612890"/>
              <a:gd name="connsiteY39" fmla="*/ 73526 h 155105"/>
              <a:gd name="connsiteX40" fmla="*/ 31387 w 612890"/>
              <a:gd name="connsiteY40" fmla="*/ 73526 h 155105"/>
              <a:gd name="connsiteX41" fmla="*/ 36389 w 612890"/>
              <a:gd name="connsiteY41" fmla="*/ 73526 h 155105"/>
              <a:gd name="connsiteX42" fmla="*/ 41391 w 612890"/>
              <a:gd name="connsiteY42" fmla="*/ 72280 h 155105"/>
              <a:gd name="connsiteX43" fmla="*/ 43892 w 612890"/>
              <a:gd name="connsiteY43" fmla="*/ 72280 h 155105"/>
              <a:gd name="connsiteX44" fmla="*/ 48894 w 612890"/>
              <a:gd name="connsiteY44" fmla="*/ 72280 h 155105"/>
              <a:gd name="connsiteX45" fmla="*/ 52646 w 612890"/>
              <a:gd name="connsiteY45" fmla="*/ 69787 h 155105"/>
              <a:gd name="connsiteX46" fmla="*/ 62650 w 612890"/>
              <a:gd name="connsiteY46" fmla="*/ 69787 h 155105"/>
              <a:gd name="connsiteX47" fmla="*/ 70153 w 612890"/>
              <a:gd name="connsiteY47" fmla="*/ 69787 h 155105"/>
              <a:gd name="connsiteX48" fmla="*/ 81408 w 612890"/>
              <a:gd name="connsiteY48" fmla="*/ 67295 h 155105"/>
              <a:gd name="connsiteX49" fmla="*/ 93914 w 612890"/>
              <a:gd name="connsiteY49" fmla="*/ 67295 h 155105"/>
              <a:gd name="connsiteX50" fmla="*/ 107670 w 612890"/>
              <a:gd name="connsiteY50" fmla="*/ 64802 h 155105"/>
              <a:gd name="connsiteX51" fmla="*/ 125177 w 612890"/>
              <a:gd name="connsiteY51" fmla="*/ 62310 h 155105"/>
              <a:gd name="connsiteX52" fmla="*/ 143936 w 612890"/>
              <a:gd name="connsiteY52" fmla="*/ 59817 h 155105"/>
              <a:gd name="connsiteX53" fmla="*/ 162694 w 612890"/>
              <a:gd name="connsiteY53" fmla="*/ 57325 h 155105"/>
              <a:gd name="connsiteX54" fmla="*/ 183953 w 612890"/>
              <a:gd name="connsiteY54" fmla="*/ 54833 h 155105"/>
              <a:gd name="connsiteX55" fmla="*/ 207713 w 612890"/>
              <a:gd name="connsiteY55" fmla="*/ 49848 h 155105"/>
              <a:gd name="connsiteX56" fmla="*/ 231474 w 612890"/>
              <a:gd name="connsiteY56" fmla="*/ 47355 h 155105"/>
              <a:gd name="connsiteX57" fmla="*/ 257735 w 612890"/>
              <a:gd name="connsiteY57" fmla="*/ 43617 h 155105"/>
              <a:gd name="connsiteX58" fmla="*/ 286498 w 612890"/>
              <a:gd name="connsiteY58" fmla="*/ 38632 h 155105"/>
              <a:gd name="connsiteX59" fmla="*/ 312759 w 612890"/>
              <a:gd name="connsiteY59" fmla="*/ 36140 h 155105"/>
              <a:gd name="connsiteX60" fmla="*/ 339021 w 612890"/>
              <a:gd name="connsiteY60" fmla="*/ 31155 h 155105"/>
              <a:gd name="connsiteX61" fmla="*/ 365282 w 612890"/>
              <a:gd name="connsiteY61" fmla="*/ 26170 h 155105"/>
              <a:gd name="connsiteX62" fmla="*/ 389043 w 612890"/>
              <a:gd name="connsiteY62" fmla="*/ 23678 h 155105"/>
              <a:gd name="connsiteX63" fmla="*/ 412803 w 612890"/>
              <a:gd name="connsiteY63" fmla="*/ 21185 h 155105"/>
              <a:gd name="connsiteX64" fmla="*/ 434062 w 612890"/>
              <a:gd name="connsiteY64" fmla="*/ 17446 h 155105"/>
              <a:gd name="connsiteX65" fmla="*/ 455321 w 612890"/>
              <a:gd name="connsiteY65" fmla="*/ 14954 h 155105"/>
              <a:gd name="connsiteX66" fmla="*/ 476581 w 612890"/>
              <a:gd name="connsiteY66" fmla="*/ 12462 h 155105"/>
              <a:gd name="connsiteX67" fmla="*/ 495339 w 612890"/>
              <a:gd name="connsiteY67" fmla="*/ 9969 h 155105"/>
              <a:gd name="connsiteX68" fmla="*/ 515348 w 612890"/>
              <a:gd name="connsiteY68" fmla="*/ 9969 h 155105"/>
              <a:gd name="connsiteX69" fmla="*/ 534106 w 612890"/>
              <a:gd name="connsiteY69" fmla="*/ 7477 h 155105"/>
              <a:gd name="connsiteX70" fmla="*/ 550363 w 612890"/>
              <a:gd name="connsiteY70" fmla="*/ 4984 h 155105"/>
              <a:gd name="connsiteX71" fmla="*/ 567871 w 612890"/>
              <a:gd name="connsiteY71" fmla="*/ 2492 h 155105"/>
              <a:gd name="connsiteX72" fmla="*/ 584128 w 612890"/>
              <a:gd name="connsiteY72" fmla="*/ 2492 h 155105"/>
              <a:gd name="connsiteX73" fmla="*/ 597884 w 612890"/>
              <a:gd name="connsiteY73" fmla="*/ 0 h 1551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Lst>
            <a:rect l="l" t="t" r="r" b="b"/>
            <a:pathLst>
              <a:path w="612890" h="155105">
                <a:moveTo>
                  <a:pt x="597884" y="0"/>
                </a:moveTo>
                <a:lnTo>
                  <a:pt x="612890" y="0"/>
                </a:lnTo>
                <a:lnTo>
                  <a:pt x="612890" y="62310"/>
                </a:lnTo>
                <a:lnTo>
                  <a:pt x="597884" y="64802"/>
                </a:lnTo>
                <a:lnTo>
                  <a:pt x="584128" y="64802"/>
                </a:lnTo>
                <a:lnTo>
                  <a:pt x="567871" y="64802"/>
                </a:lnTo>
                <a:lnTo>
                  <a:pt x="550363" y="67295"/>
                </a:lnTo>
                <a:lnTo>
                  <a:pt x="531605" y="67295"/>
                </a:lnTo>
                <a:lnTo>
                  <a:pt x="512847" y="69787"/>
                </a:lnTo>
                <a:lnTo>
                  <a:pt x="494088" y="72280"/>
                </a:lnTo>
                <a:lnTo>
                  <a:pt x="471579" y="73526"/>
                </a:lnTo>
                <a:lnTo>
                  <a:pt x="450319" y="76018"/>
                </a:lnTo>
                <a:lnTo>
                  <a:pt x="426559" y="78511"/>
                </a:lnTo>
                <a:lnTo>
                  <a:pt x="402799" y="83495"/>
                </a:lnTo>
                <a:lnTo>
                  <a:pt x="379038" y="85988"/>
                </a:lnTo>
                <a:lnTo>
                  <a:pt x="352777" y="90973"/>
                </a:lnTo>
                <a:lnTo>
                  <a:pt x="326515" y="95957"/>
                </a:lnTo>
                <a:lnTo>
                  <a:pt x="297753" y="97204"/>
                </a:lnTo>
                <a:lnTo>
                  <a:pt x="270241" y="102188"/>
                </a:lnTo>
                <a:lnTo>
                  <a:pt x="241478" y="107173"/>
                </a:lnTo>
                <a:lnTo>
                  <a:pt x="212716" y="112158"/>
                </a:lnTo>
                <a:lnTo>
                  <a:pt x="186454" y="117143"/>
                </a:lnTo>
                <a:lnTo>
                  <a:pt x="160193" y="122128"/>
                </a:lnTo>
                <a:lnTo>
                  <a:pt x="138933" y="125866"/>
                </a:lnTo>
                <a:lnTo>
                  <a:pt x="117674" y="128359"/>
                </a:lnTo>
                <a:lnTo>
                  <a:pt x="98916" y="133344"/>
                </a:lnTo>
                <a:lnTo>
                  <a:pt x="78907" y="138328"/>
                </a:lnTo>
                <a:lnTo>
                  <a:pt x="62650" y="140821"/>
                </a:lnTo>
                <a:lnTo>
                  <a:pt x="48894" y="145806"/>
                </a:lnTo>
                <a:lnTo>
                  <a:pt x="33888" y="148298"/>
                </a:lnTo>
                <a:lnTo>
                  <a:pt x="25134" y="149544"/>
                </a:lnTo>
                <a:lnTo>
                  <a:pt x="12628" y="152037"/>
                </a:lnTo>
                <a:lnTo>
                  <a:pt x="5125" y="154529"/>
                </a:lnTo>
                <a:lnTo>
                  <a:pt x="3679" y="155105"/>
                </a:lnTo>
                <a:lnTo>
                  <a:pt x="0" y="133395"/>
                </a:lnTo>
                <a:cubicBezTo>
                  <a:pt x="19983" y="73446"/>
                  <a:pt x="1267" y="131459"/>
                  <a:pt x="12301" y="90812"/>
                </a:cubicBezTo>
                <a:lnTo>
                  <a:pt x="17816" y="71126"/>
                </a:lnTo>
                <a:lnTo>
                  <a:pt x="20132" y="72280"/>
                </a:lnTo>
                <a:lnTo>
                  <a:pt x="22633" y="73526"/>
                </a:lnTo>
                <a:lnTo>
                  <a:pt x="27635" y="73526"/>
                </a:lnTo>
                <a:lnTo>
                  <a:pt x="31387" y="73526"/>
                </a:lnTo>
                <a:lnTo>
                  <a:pt x="36389" y="73526"/>
                </a:lnTo>
                <a:lnTo>
                  <a:pt x="41391" y="72280"/>
                </a:lnTo>
                <a:lnTo>
                  <a:pt x="43892" y="72280"/>
                </a:lnTo>
                <a:lnTo>
                  <a:pt x="48894" y="72280"/>
                </a:lnTo>
                <a:lnTo>
                  <a:pt x="52646" y="69787"/>
                </a:lnTo>
                <a:lnTo>
                  <a:pt x="62650" y="69787"/>
                </a:lnTo>
                <a:lnTo>
                  <a:pt x="70153" y="69787"/>
                </a:lnTo>
                <a:lnTo>
                  <a:pt x="81408" y="67295"/>
                </a:lnTo>
                <a:lnTo>
                  <a:pt x="93914" y="67295"/>
                </a:lnTo>
                <a:lnTo>
                  <a:pt x="107670" y="64802"/>
                </a:lnTo>
                <a:lnTo>
                  <a:pt x="125177" y="62310"/>
                </a:lnTo>
                <a:lnTo>
                  <a:pt x="143936" y="59817"/>
                </a:lnTo>
                <a:lnTo>
                  <a:pt x="162694" y="57325"/>
                </a:lnTo>
                <a:lnTo>
                  <a:pt x="183953" y="54833"/>
                </a:lnTo>
                <a:lnTo>
                  <a:pt x="207713" y="49848"/>
                </a:lnTo>
                <a:lnTo>
                  <a:pt x="231474" y="47355"/>
                </a:lnTo>
                <a:lnTo>
                  <a:pt x="257735" y="43617"/>
                </a:lnTo>
                <a:lnTo>
                  <a:pt x="286498" y="38632"/>
                </a:lnTo>
                <a:lnTo>
                  <a:pt x="312759" y="36140"/>
                </a:lnTo>
                <a:lnTo>
                  <a:pt x="339021" y="31155"/>
                </a:lnTo>
                <a:lnTo>
                  <a:pt x="365282" y="26170"/>
                </a:lnTo>
                <a:lnTo>
                  <a:pt x="389043" y="23678"/>
                </a:lnTo>
                <a:lnTo>
                  <a:pt x="412803" y="21185"/>
                </a:lnTo>
                <a:lnTo>
                  <a:pt x="434062" y="17446"/>
                </a:lnTo>
                <a:lnTo>
                  <a:pt x="455321" y="14954"/>
                </a:lnTo>
                <a:lnTo>
                  <a:pt x="476581" y="12462"/>
                </a:lnTo>
                <a:lnTo>
                  <a:pt x="495339" y="9969"/>
                </a:lnTo>
                <a:lnTo>
                  <a:pt x="515348" y="9969"/>
                </a:lnTo>
                <a:lnTo>
                  <a:pt x="534106" y="7477"/>
                </a:lnTo>
                <a:lnTo>
                  <a:pt x="550363" y="4984"/>
                </a:lnTo>
                <a:lnTo>
                  <a:pt x="567871" y="2492"/>
                </a:lnTo>
                <a:lnTo>
                  <a:pt x="584128" y="2492"/>
                </a:lnTo>
                <a:lnTo>
                  <a:pt x="597884" y="0"/>
                </a:lnTo>
                <a:close/>
              </a:path>
            </a:pathLst>
          </a:custGeom>
          <a:solidFill>
            <a:srgbClr val="FF0000"/>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任意多边形 27"/>
          <p:cNvSpPr/>
          <p:nvPr/>
        </p:nvSpPr>
        <p:spPr>
          <a:xfrm>
            <a:off x="1866245" y="1629297"/>
            <a:ext cx="821506" cy="176037"/>
          </a:xfrm>
          <a:custGeom>
            <a:avLst/>
            <a:gdLst>
              <a:gd name="connsiteX0" fmla="*/ 650723 w 821506"/>
              <a:gd name="connsiteY0" fmla="*/ 0 h 176037"/>
              <a:gd name="connsiteX1" fmla="*/ 658202 w 821506"/>
              <a:gd name="connsiteY1" fmla="*/ 4994 h 176037"/>
              <a:gd name="connsiteX2" fmla="*/ 666928 w 821506"/>
              <a:gd name="connsiteY2" fmla="*/ 8739 h 176037"/>
              <a:gd name="connsiteX3" fmla="*/ 676901 w 821506"/>
              <a:gd name="connsiteY3" fmla="*/ 13733 h 176037"/>
              <a:gd name="connsiteX4" fmla="*/ 688121 w 821506"/>
              <a:gd name="connsiteY4" fmla="*/ 18727 h 176037"/>
              <a:gd name="connsiteX5" fmla="*/ 700586 w 821506"/>
              <a:gd name="connsiteY5" fmla="*/ 26218 h 176037"/>
              <a:gd name="connsiteX6" fmla="*/ 714299 w 821506"/>
              <a:gd name="connsiteY6" fmla="*/ 32461 h 176037"/>
              <a:gd name="connsiteX7" fmla="*/ 731751 w 821506"/>
              <a:gd name="connsiteY7" fmla="*/ 39952 h 176037"/>
              <a:gd name="connsiteX8" fmla="*/ 750450 w 821506"/>
              <a:gd name="connsiteY8" fmla="*/ 49940 h 176037"/>
              <a:gd name="connsiteX9" fmla="*/ 766656 w 821506"/>
              <a:gd name="connsiteY9" fmla="*/ 61176 h 176037"/>
              <a:gd name="connsiteX10" fmla="*/ 780369 w 821506"/>
              <a:gd name="connsiteY10" fmla="*/ 71164 h 176037"/>
              <a:gd name="connsiteX11" fmla="*/ 792834 w 821506"/>
              <a:gd name="connsiteY11" fmla="*/ 81152 h 176037"/>
              <a:gd name="connsiteX12" fmla="*/ 805300 w 821506"/>
              <a:gd name="connsiteY12" fmla="*/ 89891 h 176037"/>
              <a:gd name="connsiteX13" fmla="*/ 811533 w 821506"/>
              <a:gd name="connsiteY13" fmla="*/ 97382 h 176037"/>
              <a:gd name="connsiteX14" fmla="*/ 816520 w 821506"/>
              <a:gd name="connsiteY14" fmla="*/ 104873 h 176037"/>
              <a:gd name="connsiteX15" fmla="*/ 821506 w 821506"/>
              <a:gd name="connsiteY15" fmla="*/ 108618 h 176037"/>
              <a:gd name="connsiteX16" fmla="*/ 821506 w 821506"/>
              <a:gd name="connsiteY16" fmla="*/ 113612 h 176037"/>
              <a:gd name="connsiteX17" fmla="*/ 816520 w 821506"/>
              <a:gd name="connsiteY17" fmla="*/ 126097 h 176037"/>
              <a:gd name="connsiteX18" fmla="*/ 809040 w 821506"/>
              <a:gd name="connsiteY18" fmla="*/ 137334 h 176037"/>
              <a:gd name="connsiteX19" fmla="*/ 805488 w 821506"/>
              <a:gd name="connsiteY19" fmla="*/ 142416 h 176037"/>
              <a:gd name="connsiteX20" fmla="*/ 796493 w 821506"/>
              <a:gd name="connsiteY20" fmla="*/ 139459 h 176037"/>
              <a:gd name="connsiteX21" fmla="*/ 758998 w 821506"/>
              <a:gd name="connsiteY21" fmla="*/ 126691 h 176037"/>
              <a:gd name="connsiteX22" fmla="*/ 730423 w 821506"/>
              <a:gd name="connsiteY22" fmla="*/ 117166 h 176037"/>
              <a:gd name="connsiteX23" fmla="*/ 654223 w 821506"/>
              <a:gd name="connsiteY23" fmla="*/ 79066 h 176037"/>
              <a:gd name="connsiteX24" fmla="*/ 625648 w 821506"/>
              <a:gd name="connsiteY24" fmla="*/ 98116 h 176037"/>
              <a:gd name="connsiteX25" fmla="*/ 614739 w 821506"/>
              <a:gd name="connsiteY25" fmla="*/ 106298 h 176037"/>
              <a:gd name="connsiteX26" fmla="*/ 608338 w 821506"/>
              <a:gd name="connsiteY26" fmla="*/ 104873 h 176037"/>
              <a:gd name="connsiteX27" fmla="*/ 593379 w 821506"/>
              <a:gd name="connsiteY27" fmla="*/ 102376 h 176037"/>
              <a:gd name="connsiteX28" fmla="*/ 577174 w 821506"/>
              <a:gd name="connsiteY28" fmla="*/ 102376 h 176037"/>
              <a:gd name="connsiteX29" fmla="*/ 558475 w 821506"/>
              <a:gd name="connsiteY29" fmla="*/ 102376 h 176037"/>
              <a:gd name="connsiteX30" fmla="*/ 536036 w 821506"/>
              <a:gd name="connsiteY30" fmla="*/ 102376 h 176037"/>
              <a:gd name="connsiteX31" fmla="*/ 512351 w 821506"/>
              <a:gd name="connsiteY31" fmla="*/ 104873 h 176037"/>
              <a:gd name="connsiteX32" fmla="*/ 486172 w 821506"/>
              <a:gd name="connsiteY32" fmla="*/ 108618 h 176037"/>
              <a:gd name="connsiteX33" fmla="*/ 461240 w 821506"/>
              <a:gd name="connsiteY33" fmla="*/ 111115 h 176037"/>
              <a:gd name="connsiteX34" fmla="*/ 430075 w 821506"/>
              <a:gd name="connsiteY34" fmla="*/ 116109 h 176037"/>
              <a:gd name="connsiteX35" fmla="*/ 396417 w 821506"/>
              <a:gd name="connsiteY35" fmla="*/ 121103 h 176037"/>
              <a:gd name="connsiteX36" fmla="*/ 364006 w 821506"/>
              <a:gd name="connsiteY36" fmla="*/ 128594 h 176037"/>
              <a:gd name="connsiteX37" fmla="*/ 325361 w 821506"/>
              <a:gd name="connsiteY37" fmla="*/ 133588 h 176037"/>
              <a:gd name="connsiteX38" fmla="*/ 287964 w 821506"/>
              <a:gd name="connsiteY38" fmla="*/ 137334 h 176037"/>
              <a:gd name="connsiteX39" fmla="*/ 244333 w 821506"/>
              <a:gd name="connsiteY39" fmla="*/ 144824 h 176037"/>
              <a:gd name="connsiteX40" fmla="*/ 223141 w 821506"/>
              <a:gd name="connsiteY40" fmla="*/ 149818 h 176037"/>
              <a:gd name="connsiteX41" fmla="*/ 201948 w 821506"/>
              <a:gd name="connsiteY41" fmla="*/ 154812 h 176037"/>
              <a:gd name="connsiteX42" fmla="*/ 180756 w 821506"/>
              <a:gd name="connsiteY42" fmla="*/ 157309 h 176037"/>
              <a:gd name="connsiteX43" fmla="*/ 162057 w 821506"/>
              <a:gd name="connsiteY43" fmla="*/ 159806 h 176037"/>
              <a:gd name="connsiteX44" fmla="*/ 142112 w 821506"/>
              <a:gd name="connsiteY44" fmla="*/ 163552 h 176037"/>
              <a:gd name="connsiteX45" fmla="*/ 125906 w 821506"/>
              <a:gd name="connsiteY45" fmla="*/ 166049 h 176037"/>
              <a:gd name="connsiteX46" fmla="*/ 109700 w 821506"/>
              <a:gd name="connsiteY46" fmla="*/ 168546 h 176037"/>
              <a:gd name="connsiteX47" fmla="*/ 93495 w 821506"/>
              <a:gd name="connsiteY47" fmla="*/ 171043 h 176037"/>
              <a:gd name="connsiteX48" fmla="*/ 78536 w 821506"/>
              <a:gd name="connsiteY48" fmla="*/ 171043 h 176037"/>
              <a:gd name="connsiteX49" fmla="*/ 64823 w 821506"/>
              <a:gd name="connsiteY49" fmla="*/ 173540 h 176037"/>
              <a:gd name="connsiteX50" fmla="*/ 52357 w 821506"/>
              <a:gd name="connsiteY50" fmla="*/ 173540 h 176037"/>
              <a:gd name="connsiteX51" fmla="*/ 41138 w 821506"/>
              <a:gd name="connsiteY51" fmla="*/ 176037 h 176037"/>
              <a:gd name="connsiteX52" fmla="*/ 28672 w 821506"/>
              <a:gd name="connsiteY52" fmla="*/ 176037 h 176037"/>
              <a:gd name="connsiteX53" fmla="*/ 19946 w 821506"/>
              <a:gd name="connsiteY53" fmla="*/ 176037 h 176037"/>
              <a:gd name="connsiteX54" fmla="*/ 9973 w 821506"/>
              <a:gd name="connsiteY54" fmla="*/ 176037 h 176037"/>
              <a:gd name="connsiteX55" fmla="*/ 0 w 821506"/>
              <a:gd name="connsiteY55" fmla="*/ 176037 h 176037"/>
              <a:gd name="connsiteX56" fmla="*/ 0 w 821506"/>
              <a:gd name="connsiteY56" fmla="*/ 113612 h 176037"/>
              <a:gd name="connsiteX57" fmla="*/ 52357 w 821506"/>
              <a:gd name="connsiteY57" fmla="*/ 107370 h 176037"/>
              <a:gd name="connsiteX58" fmla="*/ 104714 w 821506"/>
              <a:gd name="connsiteY58" fmla="*/ 99879 h 176037"/>
              <a:gd name="connsiteX59" fmla="*/ 204442 w 821506"/>
              <a:gd name="connsiteY59" fmla="*/ 87394 h 176037"/>
              <a:gd name="connsiteX60" fmla="*/ 251812 w 821506"/>
              <a:gd name="connsiteY60" fmla="*/ 81152 h 176037"/>
              <a:gd name="connsiteX61" fmla="*/ 301676 w 821506"/>
              <a:gd name="connsiteY61" fmla="*/ 73661 h 176037"/>
              <a:gd name="connsiteX62" fmla="*/ 351540 w 821506"/>
              <a:gd name="connsiteY62" fmla="*/ 66170 h 176037"/>
              <a:gd name="connsiteX63" fmla="*/ 398910 w 821506"/>
              <a:gd name="connsiteY63" fmla="*/ 57430 h 176037"/>
              <a:gd name="connsiteX64" fmla="*/ 422596 w 821506"/>
              <a:gd name="connsiteY64" fmla="*/ 54933 h 176037"/>
              <a:gd name="connsiteX65" fmla="*/ 443788 w 821506"/>
              <a:gd name="connsiteY65" fmla="*/ 49940 h 176037"/>
              <a:gd name="connsiteX66" fmla="*/ 462487 w 821506"/>
              <a:gd name="connsiteY66" fmla="*/ 47443 h 176037"/>
              <a:gd name="connsiteX67" fmla="*/ 482432 w 821506"/>
              <a:gd name="connsiteY67" fmla="*/ 44946 h 176037"/>
              <a:gd name="connsiteX68" fmla="*/ 498638 w 821506"/>
              <a:gd name="connsiteY68" fmla="*/ 42449 h 176037"/>
              <a:gd name="connsiteX69" fmla="*/ 514844 w 821506"/>
              <a:gd name="connsiteY69" fmla="*/ 39952 h 176037"/>
              <a:gd name="connsiteX70" fmla="*/ 532296 w 821506"/>
              <a:gd name="connsiteY70" fmla="*/ 34958 h 176037"/>
              <a:gd name="connsiteX71" fmla="*/ 546009 w 821506"/>
              <a:gd name="connsiteY71" fmla="*/ 32461 h 176037"/>
              <a:gd name="connsiteX72" fmla="*/ 558475 w 821506"/>
              <a:gd name="connsiteY72" fmla="*/ 31212 h 176037"/>
              <a:gd name="connsiteX73" fmla="*/ 569694 w 821506"/>
              <a:gd name="connsiteY73" fmla="*/ 28715 h 176037"/>
              <a:gd name="connsiteX74" fmla="*/ 579667 w 821506"/>
              <a:gd name="connsiteY74" fmla="*/ 26218 h 176037"/>
              <a:gd name="connsiteX75" fmla="*/ 588393 w 821506"/>
              <a:gd name="connsiteY75" fmla="*/ 23721 h 176037"/>
              <a:gd name="connsiteX76" fmla="*/ 595872 w 821506"/>
              <a:gd name="connsiteY76" fmla="*/ 21224 h 176037"/>
              <a:gd name="connsiteX77" fmla="*/ 603352 w 821506"/>
              <a:gd name="connsiteY77" fmla="*/ 21224 h 176037"/>
              <a:gd name="connsiteX78" fmla="*/ 608338 w 821506"/>
              <a:gd name="connsiteY78" fmla="*/ 18727 h 176037"/>
              <a:gd name="connsiteX79" fmla="*/ 609585 w 821506"/>
              <a:gd name="connsiteY79" fmla="*/ 16230 h 176037"/>
              <a:gd name="connsiteX80" fmla="*/ 614571 w 821506"/>
              <a:gd name="connsiteY80" fmla="*/ 13733 h 176037"/>
              <a:gd name="connsiteX81" fmla="*/ 617065 w 821506"/>
              <a:gd name="connsiteY81" fmla="*/ 11236 h 176037"/>
              <a:gd name="connsiteX82" fmla="*/ 629531 w 821506"/>
              <a:gd name="connsiteY82" fmla="*/ 4994 h 176037"/>
              <a:gd name="connsiteX83" fmla="*/ 638257 w 821506"/>
              <a:gd name="connsiteY83" fmla="*/ 2497 h 176037"/>
              <a:gd name="connsiteX84" fmla="*/ 645736 w 821506"/>
              <a:gd name="connsiteY84" fmla="*/ 2497 h 176037"/>
              <a:gd name="connsiteX85" fmla="*/ 650723 w 821506"/>
              <a:gd name="connsiteY85" fmla="*/ 0 h 1760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821506" h="176037">
                <a:moveTo>
                  <a:pt x="650723" y="0"/>
                </a:moveTo>
                <a:lnTo>
                  <a:pt x="658202" y="4994"/>
                </a:lnTo>
                <a:lnTo>
                  <a:pt x="666928" y="8739"/>
                </a:lnTo>
                <a:lnTo>
                  <a:pt x="676901" y="13733"/>
                </a:lnTo>
                <a:lnTo>
                  <a:pt x="688121" y="18727"/>
                </a:lnTo>
                <a:lnTo>
                  <a:pt x="700586" y="26218"/>
                </a:lnTo>
                <a:lnTo>
                  <a:pt x="714299" y="32461"/>
                </a:lnTo>
                <a:lnTo>
                  <a:pt x="731751" y="39952"/>
                </a:lnTo>
                <a:lnTo>
                  <a:pt x="750450" y="49940"/>
                </a:lnTo>
                <a:lnTo>
                  <a:pt x="766656" y="61176"/>
                </a:lnTo>
                <a:lnTo>
                  <a:pt x="780369" y="71164"/>
                </a:lnTo>
                <a:lnTo>
                  <a:pt x="792834" y="81152"/>
                </a:lnTo>
                <a:lnTo>
                  <a:pt x="805300" y="89891"/>
                </a:lnTo>
                <a:lnTo>
                  <a:pt x="811533" y="97382"/>
                </a:lnTo>
                <a:lnTo>
                  <a:pt x="816520" y="104873"/>
                </a:lnTo>
                <a:lnTo>
                  <a:pt x="821506" y="108618"/>
                </a:lnTo>
                <a:lnTo>
                  <a:pt x="821506" y="113612"/>
                </a:lnTo>
                <a:lnTo>
                  <a:pt x="816520" y="126097"/>
                </a:lnTo>
                <a:lnTo>
                  <a:pt x="809040" y="137334"/>
                </a:lnTo>
                <a:lnTo>
                  <a:pt x="805488" y="142416"/>
                </a:lnTo>
                <a:lnTo>
                  <a:pt x="796493" y="139459"/>
                </a:lnTo>
                <a:cubicBezTo>
                  <a:pt x="788530" y="136699"/>
                  <a:pt x="777125" y="132734"/>
                  <a:pt x="758998" y="126691"/>
                </a:cubicBezTo>
                <a:cubicBezTo>
                  <a:pt x="749473" y="123516"/>
                  <a:pt x="738777" y="122735"/>
                  <a:pt x="730423" y="117166"/>
                </a:cubicBezTo>
                <a:cubicBezTo>
                  <a:pt x="687622" y="88632"/>
                  <a:pt x="712477" y="102368"/>
                  <a:pt x="654223" y="79066"/>
                </a:cubicBezTo>
                <a:cubicBezTo>
                  <a:pt x="644698" y="85416"/>
                  <a:pt x="634963" y="91462"/>
                  <a:pt x="625648" y="98116"/>
                </a:cubicBezTo>
                <a:lnTo>
                  <a:pt x="614739" y="106298"/>
                </a:lnTo>
                <a:lnTo>
                  <a:pt x="608338" y="104873"/>
                </a:lnTo>
                <a:lnTo>
                  <a:pt x="593379" y="102376"/>
                </a:lnTo>
                <a:lnTo>
                  <a:pt x="577174" y="102376"/>
                </a:lnTo>
                <a:lnTo>
                  <a:pt x="558475" y="102376"/>
                </a:lnTo>
                <a:lnTo>
                  <a:pt x="536036" y="102376"/>
                </a:lnTo>
                <a:lnTo>
                  <a:pt x="512351" y="104873"/>
                </a:lnTo>
                <a:lnTo>
                  <a:pt x="486172" y="108618"/>
                </a:lnTo>
                <a:lnTo>
                  <a:pt x="461240" y="111115"/>
                </a:lnTo>
                <a:lnTo>
                  <a:pt x="430075" y="116109"/>
                </a:lnTo>
                <a:lnTo>
                  <a:pt x="396417" y="121103"/>
                </a:lnTo>
                <a:lnTo>
                  <a:pt x="364006" y="128594"/>
                </a:lnTo>
                <a:lnTo>
                  <a:pt x="325361" y="133588"/>
                </a:lnTo>
                <a:lnTo>
                  <a:pt x="287964" y="137334"/>
                </a:lnTo>
                <a:lnTo>
                  <a:pt x="244333" y="144824"/>
                </a:lnTo>
                <a:lnTo>
                  <a:pt x="223141" y="149818"/>
                </a:lnTo>
                <a:lnTo>
                  <a:pt x="201948" y="154812"/>
                </a:lnTo>
                <a:lnTo>
                  <a:pt x="180756" y="157309"/>
                </a:lnTo>
                <a:lnTo>
                  <a:pt x="162057" y="159806"/>
                </a:lnTo>
                <a:lnTo>
                  <a:pt x="142112" y="163552"/>
                </a:lnTo>
                <a:lnTo>
                  <a:pt x="125906" y="166049"/>
                </a:lnTo>
                <a:lnTo>
                  <a:pt x="109700" y="168546"/>
                </a:lnTo>
                <a:lnTo>
                  <a:pt x="93495" y="171043"/>
                </a:lnTo>
                <a:lnTo>
                  <a:pt x="78536" y="171043"/>
                </a:lnTo>
                <a:lnTo>
                  <a:pt x="64823" y="173540"/>
                </a:lnTo>
                <a:lnTo>
                  <a:pt x="52357" y="173540"/>
                </a:lnTo>
                <a:lnTo>
                  <a:pt x="41138" y="176037"/>
                </a:lnTo>
                <a:lnTo>
                  <a:pt x="28672" y="176037"/>
                </a:lnTo>
                <a:lnTo>
                  <a:pt x="19946" y="176037"/>
                </a:lnTo>
                <a:lnTo>
                  <a:pt x="9973" y="176037"/>
                </a:lnTo>
                <a:lnTo>
                  <a:pt x="0" y="176037"/>
                </a:lnTo>
                <a:lnTo>
                  <a:pt x="0" y="113612"/>
                </a:lnTo>
                <a:lnTo>
                  <a:pt x="52357" y="107370"/>
                </a:lnTo>
                <a:lnTo>
                  <a:pt x="104714" y="99879"/>
                </a:lnTo>
                <a:lnTo>
                  <a:pt x="204442" y="87394"/>
                </a:lnTo>
                <a:lnTo>
                  <a:pt x="251812" y="81152"/>
                </a:lnTo>
                <a:lnTo>
                  <a:pt x="301676" y="73661"/>
                </a:lnTo>
                <a:lnTo>
                  <a:pt x="351540" y="66170"/>
                </a:lnTo>
                <a:lnTo>
                  <a:pt x="398910" y="57430"/>
                </a:lnTo>
                <a:lnTo>
                  <a:pt x="422596" y="54933"/>
                </a:lnTo>
                <a:lnTo>
                  <a:pt x="443788" y="49940"/>
                </a:lnTo>
                <a:lnTo>
                  <a:pt x="462487" y="47443"/>
                </a:lnTo>
                <a:lnTo>
                  <a:pt x="482432" y="44946"/>
                </a:lnTo>
                <a:lnTo>
                  <a:pt x="498638" y="42449"/>
                </a:lnTo>
                <a:lnTo>
                  <a:pt x="514844" y="39952"/>
                </a:lnTo>
                <a:lnTo>
                  <a:pt x="532296" y="34958"/>
                </a:lnTo>
                <a:lnTo>
                  <a:pt x="546009" y="32461"/>
                </a:lnTo>
                <a:lnTo>
                  <a:pt x="558475" y="31212"/>
                </a:lnTo>
                <a:lnTo>
                  <a:pt x="569694" y="28715"/>
                </a:lnTo>
                <a:lnTo>
                  <a:pt x="579667" y="26218"/>
                </a:lnTo>
                <a:lnTo>
                  <a:pt x="588393" y="23721"/>
                </a:lnTo>
                <a:lnTo>
                  <a:pt x="595872" y="21224"/>
                </a:lnTo>
                <a:lnTo>
                  <a:pt x="603352" y="21224"/>
                </a:lnTo>
                <a:lnTo>
                  <a:pt x="608338" y="18727"/>
                </a:lnTo>
                <a:lnTo>
                  <a:pt x="609585" y="16230"/>
                </a:lnTo>
                <a:lnTo>
                  <a:pt x="614571" y="13733"/>
                </a:lnTo>
                <a:lnTo>
                  <a:pt x="617065" y="11236"/>
                </a:lnTo>
                <a:lnTo>
                  <a:pt x="629531" y="4994"/>
                </a:lnTo>
                <a:lnTo>
                  <a:pt x="638257" y="2497"/>
                </a:lnTo>
                <a:lnTo>
                  <a:pt x="645736" y="2497"/>
                </a:lnTo>
                <a:lnTo>
                  <a:pt x="650723" y="0"/>
                </a:lnTo>
                <a:close/>
              </a:path>
            </a:pathLst>
          </a:custGeom>
          <a:solidFill>
            <a:srgbClr val="FF0000"/>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任意多边形 28"/>
          <p:cNvSpPr/>
          <p:nvPr/>
        </p:nvSpPr>
        <p:spPr>
          <a:xfrm>
            <a:off x="1711184" y="1723290"/>
            <a:ext cx="197586" cy="681674"/>
          </a:xfrm>
          <a:custGeom>
            <a:avLst/>
            <a:gdLst>
              <a:gd name="connsiteX0" fmla="*/ 108798 w 197586"/>
              <a:gd name="connsiteY0" fmla="*/ 0 h 681674"/>
              <a:gd name="connsiteX1" fmla="*/ 113800 w 197586"/>
              <a:gd name="connsiteY1" fmla="*/ 0 h 681674"/>
              <a:gd name="connsiteX2" fmla="*/ 118802 w 197586"/>
              <a:gd name="connsiteY2" fmla="*/ 0 h 681674"/>
              <a:gd name="connsiteX3" fmla="*/ 125055 w 197586"/>
              <a:gd name="connsiteY3" fmla="*/ 0 h 681674"/>
              <a:gd name="connsiteX4" fmla="*/ 132558 w 197586"/>
              <a:gd name="connsiteY4" fmla="*/ 2492 h 681674"/>
              <a:gd name="connsiteX5" fmla="*/ 142562 w 197586"/>
              <a:gd name="connsiteY5" fmla="*/ 4985 h 681674"/>
              <a:gd name="connsiteX6" fmla="*/ 153817 w 197586"/>
              <a:gd name="connsiteY6" fmla="*/ 9970 h 681674"/>
              <a:gd name="connsiteX7" fmla="*/ 168824 w 197586"/>
              <a:gd name="connsiteY7" fmla="*/ 11216 h 681674"/>
              <a:gd name="connsiteX8" fmla="*/ 180079 w 197586"/>
              <a:gd name="connsiteY8" fmla="*/ 16201 h 681674"/>
              <a:gd name="connsiteX9" fmla="*/ 197586 w 197586"/>
              <a:gd name="connsiteY9" fmla="*/ 23678 h 681674"/>
              <a:gd name="connsiteX10" fmla="*/ 197586 w 197586"/>
              <a:gd name="connsiteY10" fmla="*/ 37386 h 681674"/>
              <a:gd name="connsiteX11" fmla="*/ 195085 w 197586"/>
              <a:gd name="connsiteY11" fmla="*/ 52341 h 681674"/>
              <a:gd name="connsiteX12" fmla="*/ 195085 w 197586"/>
              <a:gd name="connsiteY12" fmla="*/ 66049 h 681674"/>
              <a:gd name="connsiteX13" fmla="*/ 195085 w 197586"/>
              <a:gd name="connsiteY13" fmla="*/ 83496 h 681674"/>
              <a:gd name="connsiteX14" fmla="*/ 195085 w 197586"/>
              <a:gd name="connsiteY14" fmla="*/ 99696 h 681674"/>
              <a:gd name="connsiteX15" fmla="*/ 192584 w 197586"/>
              <a:gd name="connsiteY15" fmla="*/ 118390 h 681674"/>
              <a:gd name="connsiteX16" fmla="*/ 192584 w 197586"/>
              <a:gd name="connsiteY16" fmla="*/ 135836 h 681674"/>
              <a:gd name="connsiteX17" fmla="*/ 190083 w 197586"/>
              <a:gd name="connsiteY17" fmla="*/ 154529 h 681674"/>
              <a:gd name="connsiteX18" fmla="*/ 187582 w 197586"/>
              <a:gd name="connsiteY18" fmla="*/ 175715 h 681674"/>
              <a:gd name="connsiteX19" fmla="*/ 187582 w 197586"/>
              <a:gd name="connsiteY19" fmla="*/ 196900 h 681674"/>
              <a:gd name="connsiteX20" fmla="*/ 185081 w 197586"/>
              <a:gd name="connsiteY20" fmla="*/ 218086 h 681674"/>
              <a:gd name="connsiteX21" fmla="*/ 182580 w 197586"/>
              <a:gd name="connsiteY21" fmla="*/ 239271 h 681674"/>
              <a:gd name="connsiteX22" fmla="*/ 180079 w 197586"/>
              <a:gd name="connsiteY22" fmla="*/ 261703 h 681674"/>
              <a:gd name="connsiteX23" fmla="*/ 177578 w 197586"/>
              <a:gd name="connsiteY23" fmla="*/ 285381 h 681674"/>
              <a:gd name="connsiteX24" fmla="*/ 175076 w 197586"/>
              <a:gd name="connsiteY24" fmla="*/ 311551 h 681674"/>
              <a:gd name="connsiteX25" fmla="*/ 171325 w 197586"/>
              <a:gd name="connsiteY25" fmla="*/ 335229 h 681674"/>
              <a:gd name="connsiteX26" fmla="*/ 168824 w 197586"/>
              <a:gd name="connsiteY26" fmla="*/ 361399 h 681674"/>
              <a:gd name="connsiteX27" fmla="*/ 163822 w 197586"/>
              <a:gd name="connsiteY27" fmla="*/ 387570 h 681674"/>
              <a:gd name="connsiteX28" fmla="*/ 161320 w 197586"/>
              <a:gd name="connsiteY28" fmla="*/ 408755 h 681674"/>
              <a:gd name="connsiteX29" fmla="*/ 158819 w 197586"/>
              <a:gd name="connsiteY29" fmla="*/ 429941 h 681674"/>
              <a:gd name="connsiteX30" fmla="*/ 156318 w 197586"/>
              <a:gd name="connsiteY30" fmla="*/ 448634 h 681674"/>
              <a:gd name="connsiteX31" fmla="*/ 153817 w 197586"/>
              <a:gd name="connsiteY31" fmla="*/ 467327 h 681674"/>
              <a:gd name="connsiteX32" fmla="*/ 151316 w 197586"/>
              <a:gd name="connsiteY32" fmla="*/ 484774 h 681674"/>
              <a:gd name="connsiteX33" fmla="*/ 151316 w 197586"/>
              <a:gd name="connsiteY33" fmla="*/ 498482 h 681674"/>
              <a:gd name="connsiteX34" fmla="*/ 151316 w 197586"/>
              <a:gd name="connsiteY34" fmla="*/ 510944 h 681674"/>
              <a:gd name="connsiteX35" fmla="*/ 151316 w 197586"/>
              <a:gd name="connsiteY35" fmla="*/ 522160 h 681674"/>
              <a:gd name="connsiteX36" fmla="*/ 151316 w 197586"/>
              <a:gd name="connsiteY36" fmla="*/ 532130 h 681674"/>
              <a:gd name="connsiteX37" fmla="*/ 151316 w 197586"/>
              <a:gd name="connsiteY37" fmla="*/ 542099 h 681674"/>
              <a:gd name="connsiteX38" fmla="*/ 151316 w 197586"/>
              <a:gd name="connsiteY38" fmla="*/ 548330 h 681674"/>
              <a:gd name="connsiteX39" fmla="*/ 151316 w 197586"/>
              <a:gd name="connsiteY39" fmla="*/ 553315 h 681674"/>
              <a:gd name="connsiteX40" fmla="*/ 153817 w 197586"/>
              <a:gd name="connsiteY40" fmla="*/ 558300 h 681674"/>
              <a:gd name="connsiteX41" fmla="*/ 161320 w 197586"/>
              <a:gd name="connsiteY41" fmla="*/ 565777 h 681674"/>
              <a:gd name="connsiteX42" fmla="*/ 164007 w 197586"/>
              <a:gd name="connsiteY42" fmla="*/ 567116 h 681674"/>
              <a:gd name="connsiteX43" fmla="*/ 158492 w 197586"/>
              <a:gd name="connsiteY43" fmla="*/ 586802 h 681674"/>
              <a:gd name="connsiteX44" fmla="*/ 146191 w 197586"/>
              <a:gd name="connsiteY44" fmla="*/ 629385 h 681674"/>
              <a:gd name="connsiteX45" fmla="*/ 149870 w 197586"/>
              <a:gd name="connsiteY45" fmla="*/ 651095 h 681674"/>
              <a:gd name="connsiteX46" fmla="*/ 145063 w 197586"/>
              <a:gd name="connsiteY46" fmla="*/ 653011 h 681674"/>
              <a:gd name="connsiteX47" fmla="*/ 140061 w 197586"/>
              <a:gd name="connsiteY47" fmla="*/ 655504 h 681674"/>
              <a:gd name="connsiteX48" fmla="*/ 130057 w 197586"/>
              <a:gd name="connsiteY48" fmla="*/ 660489 h 681674"/>
              <a:gd name="connsiteX49" fmla="*/ 121303 w 197586"/>
              <a:gd name="connsiteY49" fmla="*/ 665473 h 681674"/>
              <a:gd name="connsiteX50" fmla="*/ 111299 w 197586"/>
              <a:gd name="connsiteY50" fmla="*/ 669212 h 681674"/>
              <a:gd name="connsiteX51" fmla="*/ 103795 w 197586"/>
              <a:gd name="connsiteY51" fmla="*/ 671705 h 681674"/>
              <a:gd name="connsiteX52" fmla="*/ 97543 w 197586"/>
              <a:gd name="connsiteY52" fmla="*/ 676689 h 681674"/>
              <a:gd name="connsiteX53" fmla="*/ 90039 w 197586"/>
              <a:gd name="connsiteY53" fmla="*/ 676689 h 681674"/>
              <a:gd name="connsiteX54" fmla="*/ 85037 w 197586"/>
              <a:gd name="connsiteY54" fmla="*/ 679182 h 681674"/>
              <a:gd name="connsiteX55" fmla="*/ 82536 w 197586"/>
              <a:gd name="connsiteY55" fmla="*/ 679182 h 681674"/>
              <a:gd name="connsiteX56" fmla="*/ 75033 w 197586"/>
              <a:gd name="connsiteY56" fmla="*/ 681674 h 681674"/>
              <a:gd name="connsiteX57" fmla="*/ 71281 w 197586"/>
              <a:gd name="connsiteY57" fmla="*/ 681674 h 681674"/>
              <a:gd name="connsiteX58" fmla="*/ 63778 w 197586"/>
              <a:gd name="connsiteY58" fmla="*/ 681674 h 681674"/>
              <a:gd name="connsiteX59" fmla="*/ 56275 w 197586"/>
              <a:gd name="connsiteY59" fmla="*/ 679182 h 681674"/>
              <a:gd name="connsiteX60" fmla="*/ 51272 w 197586"/>
              <a:gd name="connsiteY60" fmla="*/ 674197 h 681674"/>
              <a:gd name="connsiteX61" fmla="*/ 45020 w 197586"/>
              <a:gd name="connsiteY61" fmla="*/ 669212 h 681674"/>
              <a:gd name="connsiteX62" fmla="*/ 40018 w 197586"/>
              <a:gd name="connsiteY62" fmla="*/ 662981 h 681674"/>
              <a:gd name="connsiteX63" fmla="*/ 32514 w 197586"/>
              <a:gd name="connsiteY63" fmla="*/ 655504 h 681674"/>
              <a:gd name="connsiteX64" fmla="*/ 26262 w 197586"/>
              <a:gd name="connsiteY64" fmla="*/ 645534 h 681674"/>
              <a:gd name="connsiteX65" fmla="*/ 18758 w 197586"/>
              <a:gd name="connsiteY65" fmla="*/ 639303 h 681674"/>
              <a:gd name="connsiteX66" fmla="*/ 11255 w 197586"/>
              <a:gd name="connsiteY66" fmla="*/ 631826 h 681674"/>
              <a:gd name="connsiteX67" fmla="*/ 6253 w 197586"/>
              <a:gd name="connsiteY67" fmla="*/ 624349 h 681674"/>
              <a:gd name="connsiteX68" fmla="*/ 3752 w 197586"/>
              <a:gd name="connsiteY68" fmla="*/ 618118 h 681674"/>
              <a:gd name="connsiteX69" fmla="*/ 1251 w 197586"/>
              <a:gd name="connsiteY69" fmla="*/ 610640 h 681674"/>
              <a:gd name="connsiteX70" fmla="*/ 1251 w 197586"/>
              <a:gd name="connsiteY70" fmla="*/ 605656 h 681674"/>
              <a:gd name="connsiteX71" fmla="*/ 0 w 197586"/>
              <a:gd name="connsiteY71" fmla="*/ 598178 h 681674"/>
              <a:gd name="connsiteX72" fmla="*/ 1251 w 197586"/>
              <a:gd name="connsiteY72" fmla="*/ 593194 h 681674"/>
              <a:gd name="connsiteX73" fmla="*/ 1251 w 197586"/>
              <a:gd name="connsiteY73" fmla="*/ 586963 h 681674"/>
              <a:gd name="connsiteX74" fmla="*/ 3752 w 197586"/>
              <a:gd name="connsiteY74" fmla="*/ 581978 h 681674"/>
              <a:gd name="connsiteX75" fmla="*/ 6253 w 197586"/>
              <a:gd name="connsiteY75" fmla="*/ 574501 h 681674"/>
              <a:gd name="connsiteX76" fmla="*/ 11255 w 197586"/>
              <a:gd name="connsiteY76" fmla="*/ 569516 h 681674"/>
              <a:gd name="connsiteX77" fmla="*/ 18758 w 197586"/>
              <a:gd name="connsiteY77" fmla="*/ 563285 h 681674"/>
              <a:gd name="connsiteX78" fmla="*/ 26262 w 197586"/>
              <a:gd name="connsiteY78" fmla="*/ 558300 h 681674"/>
              <a:gd name="connsiteX79" fmla="*/ 32514 w 197586"/>
              <a:gd name="connsiteY79" fmla="*/ 550823 h 681674"/>
              <a:gd name="connsiteX80" fmla="*/ 35015 w 197586"/>
              <a:gd name="connsiteY80" fmla="*/ 548330 h 681674"/>
              <a:gd name="connsiteX81" fmla="*/ 40018 w 197586"/>
              <a:gd name="connsiteY81" fmla="*/ 542099 h 681674"/>
              <a:gd name="connsiteX82" fmla="*/ 42519 w 197586"/>
              <a:gd name="connsiteY82" fmla="*/ 534622 h 681674"/>
              <a:gd name="connsiteX83" fmla="*/ 45020 w 197586"/>
              <a:gd name="connsiteY83" fmla="*/ 527145 h 681674"/>
              <a:gd name="connsiteX84" fmla="*/ 47521 w 197586"/>
              <a:gd name="connsiteY84" fmla="*/ 517175 h 681674"/>
              <a:gd name="connsiteX85" fmla="*/ 51272 w 197586"/>
              <a:gd name="connsiteY85" fmla="*/ 505959 h 681674"/>
              <a:gd name="connsiteX86" fmla="*/ 53774 w 197586"/>
              <a:gd name="connsiteY86" fmla="*/ 493497 h 681674"/>
              <a:gd name="connsiteX87" fmla="*/ 56275 w 197586"/>
              <a:gd name="connsiteY87" fmla="*/ 479789 h 681674"/>
              <a:gd name="connsiteX88" fmla="*/ 58776 w 197586"/>
              <a:gd name="connsiteY88" fmla="*/ 466081 h 681674"/>
              <a:gd name="connsiteX89" fmla="*/ 61277 w 197586"/>
              <a:gd name="connsiteY89" fmla="*/ 448634 h 681674"/>
              <a:gd name="connsiteX90" fmla="*/ 63778 w 197586"/>
              <a:gd name="connsiteY90" fmla="*/ 429941 h 681674"/>
              <a:gd name="connsiteX91" fmla="*/ 66279 w 197586"/>
              <a:gd name="connsiteY91" fmla="*/ 411248 h 681674"/>
              <a:gd name="connsiteX92" fmla="*/ 68780 w 197586"/>
              <a:gd name="connsiteY92" fmla="*/ 390062 h 681674"/>
              <a:gd name="connsiteX93" fmla="*/ 71281 w 197586"/>
              <a:gd name="connsiteY93" fmla="*/ 367630 h 681674"/>
              <a:gd name="connsiteX94" fmla="*/ 73782 w 197586"/>
              <a:gd name="connsiteY94" fmla="*/ 343953 h 681674"/>
              <a:gd name="connsiteX95" fmla="*/ 73782 w 197586"/>
              <a:gd name="connsiteY95" fmla="*/ 317782 h 681674"/>
              <a:gd name="connsiteX96" fmla="*/ 75033 w 197586"/>
              <a:gd name="connsiteY96" fmla="*/ 291612 h 681674"/>
              <a:gd name="connsiteX97" fmla="*/ 80035 w 197586"/>
              <a:gd name="connsiteY97" fmla="*/ 267934 h 681674"/>
              <a:gd name="connsiteX98" fmla="*/ 82536 w 197586"/>
              <a:gd name="connsiteY98" fmla="*/ 244256 h 681674"/>
              <a:gd name="connsiteX99" fmla="*/ 85037 w 197586"/>
              <a:gd name="connsiteY99" fmla="*/ 220578 h 681674"/>
              <a:gd name="connsiteX100" fmla="*/ 87538 w 197586"/>
              <a:gd name="connsiteY100" fmla="*/ 199393 h 681674"/>
              <a:gd name="connsiteX101" fmla="*/ 87538 w 197586"/>
              <a:gd name="connsiteY101" fmla="*/ 180700 h 681674"/>
              <a:gd name="connsiteX102" fmla="*/ 90039 w 197586"/>
              <a:gd name="connsiteY102" fmla="*/ 162007 h 681674"/>
              <a:gd name="connsiteX103" fmla="*/ 92540 w 197586"/>
              <a:gd name="connsiteY103" fmla="*/ 144560 h 681674"/>
              <a:gd name="connsiteX104" fmla="*/ 95042 w 197586"/>
              <a:gd name="connsiteY104" fmla="*/ 128359 h 681674"/>
              <a:gd name="connsiteX105" fmla="*/ 95042 w 197586"/>
              <a:gd name="connsiteY105" fmla="*/ 113405 h 681674"/>
              <a:gd name="connsiteX106" fmla="*/ 95042 w 197586"/>
              <a:gd name="connsiteY106" fmla="*/ 99696 h 681674"/>
              <a:gd name="connsiteX107" fmla="*/ 97543 w 197586"/>
              <a:gd name="connsiteY107" fmla="*/ 85988 h 681674"/>
              <a:gd name="connsiteX108" fmla="*/ 97543 w 197586"/>
              <a:gd name="connsiteY108" fmla="*/ 76019 h 681674"/>
              <a:gd name="connsiteX109" fmla="*/ 97543 w 197586"/>
              <a:gd name="connsiteY109" fmla="*/ 63557 h 681674"/>
              <a:gd name="connsiteX110" fmla="*/ 97543 w 197586"/>
              <a:gd name="connsiteY110" fmla="*/ 54833 h 681674"/>
              <a:gd name="connsiteX111" fmla="*/ 100044 w 197586"/>
              <a:gd name="connsiteY111" fmla="*/ 47356 h 681674"/>
              <a:gd name="connsiteX112" fmla="*/ 97543 w 197586"/>
              <a:gd name="connsiteY112" fmla="*/ 36140 h 681674"/>
              <a:gd name="connsiteX113" fmla="*/ 95042 w 197586"/>
              <a:gd name="connsiteY113" fmla="*/ 26170 h 681674"/>
              <a:gd name="connsiteX114" fmla="*/ 95042 w 197586"/>
              <a:gd name="connsiteY114" fmla="*/ 18693 h 681674"/>
              <a:gd name="connsiteX115" fmla="*/ 97543 w 197586"/>
              <a:gd name="connsiteY115" fmla="*/ 11216 h 681674"/>
              <a:gd name="connsiteX116" fmla="*/ 100044 w 197586"/>
              <a:gd name="connsiteY116" fmla="*/ 7477 h 681674"/>
              <a:gd name="connsiteX117" fmla="*/ 103795 w 197586"/>
              <a:gd name="connsiteY117" fmla="*/ 2492 h 681674"/>
              <a:gd name="connsiteX118" fmla="*/ 108798 w 197586"/>
              <a:gd name="connsiteY118" fmla="*/ 0 h 6816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Lst>
            <a:rect l="l" t="t" r="r" b="b"/>
            <a:pathLst>
              <a:path w="197586" h="681674">
                <a:moveTo>
                  <a:pt x="108798" y="0"/>
                </a:moveTo>
                <a:lnTo>
                  <a:pt x="113800" y="0"/>
                </a:lnTo>
                <a:lnTo>
                  <a:pt x="118802" y="0"/>
                </a:lnTo>
                <a:lnTo>
                  <a:pt x="125055" y="0"/>
                </a:lnTo>
                <a:lnTo>
                  <a:pt x="132558" y="2492"/>
                </a:lnTo>
                <a:lnTo>
                  <a:pt x="142562" y="4985"/>
                </a:lnTo>
                <a:lnTo>
                  <a:pt x="153817" y="9970"/>
                </a:lnTo>
                <a:lnTo>
                  <a:pt x="168824" y="11216"/>
                </a:lnTo>
                <a:lnTo>
                  <a:pt x="180079" y="16201"/>
                </a:lnTo>
                <a:lnTo>
                  <a:pt x="197586" y="23678"/>
                </a:lnTo>
                <a:lnTo>
                  <a:pt x="197586" y="37386"/>
                </a:lnTo>
                <a:lnTo>
                  <a:pt x="195085" y="52341"/>
                </a:lnTo>
                <a:lnTo>
                  <a:pt x="195085" y="66049"/>
                </a:lnTo>
                <a:lnTo>
                  <a:pt x="195085" y="83496"/>
                </a:lnTo>
                <a:lnTo>
                  <a:pt x="195085" y="99696"/>
                </a:lnTo>
                <a:lnTo>
                  <a:pt x="192584" y="118390"/>
                </a:lnTo>
                <a:lnTo>
                  <a:pt x="192584" y="135836"/>
                </a:lnTo>
                <a:lnTo>
                  <a:pt x="190083" y="154529"/>
                </a:lnTo>
                <a:lnTo>
                  <a:pt x="187582" y="175715"/>
                </a:lnTo>
                <a:lnTo>
                  <a:pt x="187582" y="196900"/>
                </a:lnTo>
                <a:lnTo>
                  <a:pt x="185081" y="218086"/>
                </a:lnTo>
                <a:lnTo>
                  <a:pt x="182580" y="239271"/>
                </a:lnTo>
                <a:lnTo>
                  <a:pt x="180079" y="261703"/>
                </a:lnTo>
                <a:lnTo>
                  <a:pt x="177578" y="285381"/>
                </a:lnTo>
                <a:lnTo>
                  <a:pt x="175076" y="311551"/>
                </a:lnTo>
                <a:lnTo>
                  <a:pt x="171325" y="335229"/>
                </a:lnTo>
                <a:lnTo>
                  <a:pt x="168824" y="361399"/>
                </a:lnTo>
                <a:lnTo>
                  <a:pt x="163822" y="387570"/>
                </a:lnTo>
                <a:lnTo>
                  <a:pt x="161320" y="408755"/>
                </a:lnTo>
                <a:lnTo>
                  <a:pt x="158819" y="429941"/>
                </a:lnTo>
                <a:lnTo>
                  <a:pt x="156318" y="448634"/>
                </a:lnTo>
                <a:lnTo>
                  <a:pt x="153817" y="467327"/>
                </a:lnTo>
                <a:lnTo>
                  <a:pt x="151316" y="484774"/>
                </a:lnTo>
                <a:lnTo>
                  <a:pt x="151316" y="498482"/>
                </a:lnTo>
                <a:lnTo>
                  <a:pt x="151316" y="510944"/>
                </a:lnTo>
                <a:lnTo>
                  <a:pt x="151316" y="522160"/>
                </a:lnTo>
                <a:lnTo>
                  <a:pt x="151316" y="532130"/>
                </a:lnTo>
                <a:lnTo>
                  <a:pt x="151316" y="542099"/>
                </a:lnTo>
                <a:lnTo>
                  <a:pt x="151316" y="548330"/>
                </a:lnTo>
                <a:lnTo>
                  <a:pt x="151316" y="553315"/>
                </a:lnTo>
                <a:lnTo>
                  <a:pt x="153817" y="558300"/>
                </a:lnTo>
                <a:lnTo>
                  <a:pt x="161320" y="565777"/>
                </a:lnTo>
                <a:lnTo>
                  <a:pt x="164007" y="567116"/>
                </a:lnTo>
                <a:lnTo>
                  <a:pt x="158492" y="586802"/>
                </a:lnTo>
                <a:cubicBezTo>
                  <a:pt x="147458" y="627449"/>
                  <a:pt x="166174" y="569436"/>
                  <a:pt x="146191" y="629385"/>
                </a:cubicBezTo>
                <a:lnTo>
                  <a:pt x="149870" y="651095"/>
                </a:lnTo>
                <a:lnTo>
                  <a:pt x="145063" y="653011"/>
                </a:lnTo>
                <a:lnTo>
                  <a:pt x="140061" y="655504"/>
                </a:lnTo>
                <a:lnTo>
                  <a:pt x="130057" y="660489"/>
                </a:lnTo>
                <a:lnTo>
                  <a:pt x="121303" y="665473"/>
                </a:lnTo>
                <a:lnTo>
                  <a:pt x="111299" y="669212"/>
                </a:lnTo>
                <a:lnTo>
                  <a:pt x="103795" y="671705"/>
                </a:lnTo>
                <a:lnTo>
                  <a:pt x="97543" y="676689"/>
                </a:lnTo>
                <a:lnTo>
                  <a:pt x="90039" y="676689"/>
                </a:lnTo>
                <a:lnTo>
                  <a:pt x="85037" y="679182"/>
                </a:lnTo>
                <a:lnTo>
                  <a:pt x="82536" y="679182"/>
                </a:lnTo>
                <a:lnTo>
                  <a:pt x="75033" y="681674"/>
                </a:lnTo>
                <a:lnTo>
                  <a:pt x="71281" y="681674"/>
                </a:lnTo>
                <a:lnTo>
                  <a:pt x="63778" y="681674"/>
                </a:lnTo>
                <a:lnTo>
                  <a:pt x="56275" y="679182"/>
                </a:lnTo>
                <a:lnTo>
                  <a:pt x="51272" y="674197"/>
                </a:lnTo>
                <a:lnTo>
                  <a:pt x="45020" y="669212"/>
                </a:lnTo>
                <a:lnTo>
                  <a:pt x="40018" y="662981"/>
                </a:lnTo>
                <a:lnTo>
                  <a:pt x="32514" y="655504"/>
                </a:lnTo>
                <a:lnTo>
                  <a:pt x="26262" y="645534"/>
                </a:lnTo>
                <a:lnTo>
                  <a:pt x="18758" y="639303"/>
                </a:lnTo>
                <a:lnTo>
                  <a:pt x="11255" y="631826"/>
                </a:lnTo>
                <a:lnTo>
                  <a:pt x="6253" y="624349"/>
                </a:lnTo>
                <a:lnTo>
                  <a:pt x="3752" y="618118"/>
                </a:lnTo>
                <a:lnTo>
                  <a:pt x="1251" y="610640"/>
                </a:lnTo>
                <a:lnTo>
                  <a:pt x="1251" y="605656"/>
                </a:lnTo>
                <a:lnTo>
                  <a:pt x="0" y="598178"/>
                </a:lnTo>
                <a:lnTo>
                  <a:pt x="1251" y="593194"/>
                </a:lnTo>
                <a:lnTo>
                  <a:pt x="1251" y="586963"/>
                </a:lnTo>
                <a:lnTo>
                  <a:pt x="3752" y="581978"/>
                </a:lnTo>
                <a:lnTo>
                  <a:pt x="6253" y="574501"/>
                </a:lnTo>
                <a:lnTo>
                  <a:pt x="11255" y="569516"/>
                </a:lnTo>
                <a:lnTo>
                  <a:pt x="18758" y="563285"/>
                </a:lnTo>
                <a:lnTo>
                  <a:pt x="26262" y="558300"/>
                </a:lnTo>
                <a:lnTo>
                  <a:pt x="32514" y="550823"/>
                </a:lnTo>
                <a:lnTo>
                  <a:pt x="35015" y="548330"/>
                </a:lnTo>
                <a:lnTo>
                  <a:pt x="40018" y="542099"/>
                </a:lnTo>
                <a:lnTo>
                  <a:pt x="42519" y="534622"/>
                </a:lnTo>
                <a:lnTo>
                  <a:pt x="45020" y="527145"/>
                </a:lnTo>
                <a:lnTo>
                  <a:pt x="47521" y="517175"/>
                </a:lnTo>
                <a:lnTo>
                  <a:pt x="51272" y="505959"/>
                </a:lnTo>
                <a:lnTo>
                  <a:pt x="53774" y="493497"/>
                </a:lnTo>
                <a:lnTo>
                  <a:pt x="56275" y="479789"/>
                </a:lnTo>
                <a:lnTo>
                  <a:pt x="58776" y="466081"/>
                </a:lnTo>
                <a:lnTo>
                  <a:pt x="61277" y="448634"/>
                </a:lnTo>
                <a:lnTo>
                  <a:pt x="63778" y="429941"/>
                </a:lnTo>
                <a:lnTo>
                  <a:pt x="66279" y="411248"/>
                </a:lnTo>
                <a:lnTo>
                  <a:pt x="68780" y="390062"/>
                </a:lnTo>
                <a:lnTo>
                  <a:pt x="71281" y="367630"/>
                </a:lnTo>
                <a:lnTo>
                  <a:pt x="73782" y="343953"/>
                </a:lnTo>
                <a:lnTo>
                  <a:pt x="73782" y="317782"/>
                </a:lnTo>
                <a:lnTo>
                  <a:pt x="75033" y="291612"/>
                </a:lnTo>
                <a:lnTo>
                  <a:pt x="80035" y="267934"/>
                </a:lnTo>
                <a:lnTo>
                  <a:pt x="82536" y="244256"/>
                </a:lnTo>
                <a:lnTo>
                  <a:pt x="85037" y="220578"/>
                </a:lnTo>
                <a:lnTo>
                  <a:pt x="87538" y="199393"/>
                </a:lnTo>
                <a:lnTo>
                  <a:pt x="87538" y="180700"/>
                </a:lnTo>
                <a:lnTo>
                  <a:pt x="90039" y="162007"/>
                </a:lnTo>
                <a:lnTo>
                  <a:pt x="92540" y="144560"/>
                </a:lnTo>
                <a:lnTo>
                  <a:pt x="95042" y="128359"/>
                </a:lnTo>
                <a:lnTo>
                  <a:pt x="95042" y="113405"/>
                </a:lnTo>
                <a:lnTo>
                  <a:pt x="95042" y="99696"/>
                </a:lnTo>
                <a:lnTo>
                  <a:pt x="97543" y="85988"/>
                </a:lnTo>
                <a:lnTo>
                  <a:pt x="97543" y="76019"/>
                </a:lnTo>
                <a:lnTo>
                  <a:pt x="97543" y="63557"/>
                </a:lnTo>
                <a:lnTo>
                  <a:pt x="97543" y="54833"/>
                </a:lnTo>
                <a:lnTo>
                  <a:pt x="100044" y="47356"/>
                </a:lnTo>
                <a:lnTo>
                  <a:pt x="97543" y="36140"/>
                </a:lnTo>
                <a:lnTo>
                  <a:pt x="95042" y="26170"/>
                </a:lnTo>
                <a:lnTo>
                  <a:pt x="95042" y="18693"/>
                </a:lnTo>
                <a:lnTo>
                  <a:pt x="97543" y="11216"/>
                </a:lnTo>
                <a:lnTo>
                  <a:pt x="100044" y="7477"/>
                </a:lnTo>
                <a:lnTo>
                  <a:pt x="103795" y="2492"/>
                </a:lnTo>
                <a:lnTo>
                  <a:pt x="108798" y="0"/>
                </a:lnTo>
                <a:close/>
              </a:path>
            </a:pathLst>
          </a:custGeom>
          <a:solidFill>
            <a:srgbClr val="FF0000"/>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TextBox 31"/>
          <p:cNvSpPr txBox="1"/>
          <p:nvPr/>
        </p:nvSpPr>
        <p:spPr>
          <a:xfrm>
            <a:off x="3444043" y="1629297"/>
            <a:ext cx="5019725" cy="2062103"/>
          </a:xfrm>
          <a:prstGeom prst="rect">
            <a:avLst/>
          </a:prstGeom>
          <a:noFill/>
        </p:spPr>
        <p:txBody>
          <a:bodyPr wrap="square" rtlCol="0">
            <a:spAutoFit/>
          </a:bodyPr>
          <a:lstStyle/>
          <a:p>
            <a:r>
              <a:rPr lang="zh-CN" altLang="en-US" sz="3200" b="1" noProof="1" smtClean="0">
                <a:latin typeface="楷体" panose="02010609060101010101" pitchFamily="49" charset="-122"/>
                <a:ea typeface="楷体" panose="02010609060101010101" pitchFamily="49" charset="-122"/>
                <a:sym typeface="+mn-ea"/>
              </a:rPr>
              <a:t>    上半部分的部件，里面是一竖，书写时不要写成上下两点。书写时要注意上半部分的笔顺。</a:t>
            </a:r>
            <a:endParaRPr lang="zh-CN" altLang="en-US" sz="3200" b="1" dirty="0">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500"/>
                                        <p:tgtEl>
                                          <p:spTgt spid="3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wipe(up)">
                                      <p:cBhvr>
                                        <p:cTn id="12" dur="400"/>
                                        <p:tgtEl>
                                          <p:spTgt spid="29"/>
                                        </p:tgtEl>
                                      </p:cBhvr>
                                    </p:animEffect>
                                  </p:childTnLst>
                                </p:cTn>
                              </p:par>
                            </p:childTnLst>
                          </p:cTn>
                        </p:par>
                        <p:par>
                          <p:cTn id="13" fill="hold">
                            <p:stCondLst>
                              <p:cond delay="500"/>
                            </p:stCondLst>
                            <p:childTnLst>
                              <p:par>
                                <p:cTn id="14" presetID="22" presetClass="entr" presetSubtype="8" fill="hold" grpId="0" nodeType="afterEffect">
                                  <p:stCondLst>
                                    <p:cond delay="0"/>
                                  </p:stCondLst>
                                  <p:childTnLst>
                                    <p:set>
                                      <p:cBhvr>
                                        <p:cTn id="15" dur="1" fill="hold">
                                          <p:stCondLst>
                                            <p:cond delay="0"/>
                                          </p:stCondLst>
                                        </p:cTn>
                                        <p:tgtEl>
                                          <p:spTgt spid="26"/>
                                        </p:tgtEl>
                                        <p:attrNameLst>
                                          <p:attrName>style.visibility</p:attrName>
                                        </p:attrNameLst>
                                      </p:cBhvr>
                                      <p:to>
                                        <p:strVal val="visible"/>
                                      </p:to>
                                    </p:set>
                                    <p:animEffect transition="in" filter="wipe(left)">
                                      <p:cBhvr>
                                        <p:cTn id="16" dur="400"/>
                                        <p:tgtEl>
                                          <p:spTgt spid="26"/>
                                        </p:tgtEl>
                                      </p:cBhvr>
                                    </p:animEffect>
                                  </p:childTnLst>
                                </p:cTn>
                              </p:par>
                            </p:childTnLst>
                          </p:cTn>
                        </p:par>
                        <p:par>
                          <p:cTn id="17" fill="hold">
                            <p:stCondLst>
                              <p:cond delay="1000"/>
                            </p:stCondLst>
                            <p:childTnLst>
                              <p:par>
                                <p:cTn id="18" presetID="22" presetClass="entr" presetSubtype="8" fill="hold" grpId="0" nodeType="afterEffect">
                                  <p:stCondLst>
                                    <p:cond delay="0"/>
                                  </p:stCondLst>
                                  <p:childTnLst>
                                    <p:set>
                                      <p:cBhvr>
                                        <p:cTn id="19" dur="1" fill="hold">
                                          <p:stCondLst>
                                            <p:cond delay="0"/>
                                          </p:stCondLst>
                                        </p:cTn>
                                        <p:tgtEl>
                                          <p:spTgt spid="28"/>
                                        </p:tgtEl>
                                        <p:attrNameLst>
                                          <p:attrName>style.visibility</p:attrName>
                                        </p:attrNameLst>
                                      </p:cBhvr>
                                      <p:to>
                                        <p:strVal val="visible"/>
                                      </p:to>
                                    </p:set>
                                    <p:animEffect transition="in" filter="wipe(left)">
                                      <p:cBhvr>
                                        <p:cTn id="20" dur="400"/>
                                        <p:tgtEl>
                                          <p:spTgt spid="28"/>
                                        </p:tgtEl>
                                      </p:cBhvr>
                                    </p:animEffect>
                                  </p:childTnLst>
                                </p:cTn>
                              </p:par>
                            </p:childTnLst>
                          </p:cTn>
                        </p:par>
                        <p:par>
                          <p:cTn id="21" fill="hold">
                            <p:stCondLst>
                              <p:cond delay="1500"/>
                            </p:stCondLst>
                            <p:childTnLst>
                              <p:par>
                                <p:cTn id="22" presetID="22" presetClass="entr" presetSubtype="1" fill="hold" grpId="0" nodeType="afterEffect">
                                  <p:stCondLst>
                                    <p:cond delay="0"/>
                                  </p:stCondLst>
                                  <p:childTnLst>
                                    <p:set>
                                      <p:cBhvr>
                                        <p:cTn id="23" dur="1" fill="hold">
                                          <p:stCondLst>
                                            <p:cond delay="0"/>
                                          </p:stCondLst>
                                        </p:cTn>
                                        <p:tgtEl>
                                          <p:spTgt spid="25"/>
                                        </p:tgtEl>
                                        <p:attrNameLst>
                                          <p:attrName>style.visibility</p:attrName>
                                        </p:attrNameLst>
                                      </p:cBhvr>
                                      <p:to>
                                        <p:strVal val="visible"/>
                                      </p:to>
                                    </p:set>
                                    <p:animEffect transition="in" filter="wipe(up)">
                                      <p:cBhvr>
                                        <p:cTn id="24" dur="400"/>
                                        <p:tgtEl>
                                          <p:spTgt spid="25"/>
                                        </p:tgtEl>
                                      </p:cBhvr>
                                    </p:animEffect>
                                  </p:childTnLst>
                                </p:cTn>
                              </p:par>
                            </p:childTnLst>
                          </p:cTn>
                        </p:par>
                        <p:par>
                          <p:cTn id="25" fill="hold">
                            <p:stCondLst>
                              <p:cond delay="2000"/>
                            </p:stCondLst>
                            <p:childTnLst>
                              <p:par>
                                <p:cTn id="26" presetID="22" presetClass="entr" presetSubtype="1" fill="hold" grpId="0" nodeType="afterEffect">
                                  <p:stCondLst>
                                    <p:cond delay="0"/>
                                  </p:stCondLst>
                                  <p:childTnLst>
                                    <p:set>
                                      <p:cBhvr>
                                        <p:cTn id="27" dur="1" fill="hold">
                                          <p:stCondLst>
                                            <p:cond delay="0"/>
                                          </p:stCondLst>
                                        </p:cTn>
                                        <p:tgtEl>
                                          <p:spTgt spid="22"/>
                                        </p:tgtEl>
                                        <p:attrNameLst>
                                          <p:attrName>style.visibility</p:attrName>
                                        </p:attrNameLst>
                                      </p:cBhvr>
                                      <p:to>
                                        <p:strVal val="visible"/>
                                      </p:to>
                                    </p:set>
                                    <p:animEffect transition="in" filter="wipe(up)">
                                      <p:cBhvr>
                                        <p:cTn id="28" dur="500"/>
                                        <p:tgtEl>
                                          <p:spTgt spid="22"/>
                                        </p:tgtEl>
                                      </p:cBhvr>
                                    </p:animEffect>
                                  </p:childTnLst>
                                </p:cTn>
                              </p:par>
                            </p:childTnLst>
                          </p:cTn>
                        </p:par>
                        <p:par>
                          <p:cTn id="29" fill="hold">
                            <p:stCondLst>
                              <p:cond delay="2500"/>
                            </p:stCondLst>
                            <p:childTnLst>
                              <p:par>
                                <p:cTn id="30" presetID="22" presetClass="entr" presetSubtype="8" fill="hold" grpId="0" nodeType="afterEffect">
                                  <p:stCondLst>
                                    <p:cond delay="0"/>
                                  </p:stCondLst>
                                  <p:childTnLst>
                                    <p:set>
                                      <p:cBhvr>
                                        <p:cTn id="31" dur="1" fill="hold">
                                          <p:stCondLst>
                                            <p:cond delay="0"/>
                                          </p:stCondLst>
                                        </p:cTn>
                                        <p:tgtEl>
                                          <p:spTgt spid="21"/>
                                        </p:tgtEl>
                                        <p:attrNameLst>
                                          <p:attrName>style.visibility</p:attrName>
                                        </p:attrNameLst>
                                      </p:cBhvr>
                                      <p:to>
                                        <p:strVal val="visible"/>
                                      </p:to>
                                    </p:set>
                                    <p:animEffect transition="in" filter="wipe(left)">
                                      <p:cBhvr>
                                        <p:cTn id="32"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animBg="1"/>
      <p:bldP spid="25" grpId="0" animBg="1"/>
      <p:bldP spid="26" grpId="0" animBg="1"/>
      <p:bldP spid="28" grpId="0" animBg="1"/>
      <p:bldP spid="29" grpId="0" animBg="1"/>
      <p:bldP spid="3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4"/>
          <p:cNvSpPr txBox="1"/>
          <p:nvPr/>
        </p:nvSpPr>
        <p:spPr>
          <a:xfrm>
            <a:off x="971600" y="1045048"/>
            <a:ext cx="7421584" cy="1195712"/>
          </a:xfrm>
          <a:prstGeom prst="rect">
            <a:avLst/>
          </a:prstGeom>
          <a:noFill/>
        </p:spPr>
        <p:txBody>
          <a:bodyPr wrap="square" rtlCol="0">
            <a:spAutoFit/>
          </a:bodyPr>
          <a:lstStyle/>
          <a:p>
            <a:pPr>
              <a:lnSpc>
                <a:spcPct val="120000"/>
              </a:lnSpc>
            </a:pPr>
            <a:r>
              <a:rPr lang="zh-CN" altLang="en-US" sz="3200" b="1" dirty="0" smtClean="0">
                <a:latin typeface="宋体" panose="02010600030101010101" pitchFamily="2" charset="-122"/>
                <a:ea typeface="宋体" panose="02010600030101010101" pitchFamily="2" charset="-122"/>
              </a:rPr>
              <a:t>    默读课文，用概括小标题的方式梳理文章的层次。</a:t>
            </a:r>
            <a:endParaRPr lang="zh-CN" altLang="en-US" sz="3200" b="1" dirty="0">
              <a:latin typeface="宋体" panose="02010600030101010101" pitchFamily="2" charset="-122"/>
              <a:ea typeface="宋体" panose="02010600030101010101" pitchFamily="2" charset="-122"/>
            </a:endParaRPr>
          </a:p>
        </p:txBody>
      </p:sp>
      <p:pic>
        <p:nvPicPr>
          <p:cNvPr id="3" name="Picture 2" descr="E:\本地磁盘F\全是宝贝啊\苹果、土豆等形象\8224437086c03fd917e58e58abba5f4.jpg"/>
          <p:cNvPicPr>
            <a:picLocks noChangeAspect="1" noChangeArrowheads="1"/>
          </p:cNvPicPr>
          <p:nvPr/>
        </p:nvPicPr>
        <p:blipFill>
          <a:blip r:embed="rId1"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flipH="1">
            <a:off x="1193320" y="843558"/>
            <a:ext cx="642377" cy="891815"/>
          </a:xfrm>
          <a:prstGeom prst="rect">
            <a:avLst/>
          </a:prstGeom>
          <a:noFill/>
          <a:extLst>
            <a:ext uri="{909E8E84-426E-40DD-AFC4-6F175D3DCCD1}">
              <a14:hiddenFill xmlns:a14="http://schemas.microsoft.com/office/drawing/2010/main">
                <a:solidFill>
                  <a:srgbClr val="FFFFFF"/>
                </a:solidFill>
              </a14:hiddenFill>
            </a:ext>
          </a:extLst>
        </p:spPr>
      </p:pic>
      <p:sp>
        <p:nvSpPr>
          <p:cNvPr id="8" name="文本框 4"/>
          <p:cNvSpPr txBox="1"/>
          <p:nvPr/>
        </p:nvSpPr>
        <p:spPr>
          <a:xfrm>
            <a:off x="899592" y="2520910"/>
            <a:ext cx="2337307" cy="637675"/>
          </a:xfrm>
          <a:prstGeom prst="rect">
            <a:avLst/>
          </a:prstGeom>
          <a:noFill/>
        </p:spPr>
        <p:txBody>
          <a:bodyPr wrap="square" rtlCol="0">
            <a:spAutoFit/>
          </a:bodyPr>
          <a:lstStyle/>
          <a:p>
            <a:pPr>
              <a:lnSpc>
                <a:spcPct val="150000"/>
              </a:lnSpc>
            </a:pPr>
            <a:r>
              <a:rPr lang="zh-CN" altLang="en-US" sz="2800" b="1" dirty="0" smtClean="0">
                <a:latin typeface="楷体" panose="02010609060101010101" pitchFamily="49" charset="-122"/>
                <a:ea typeface="楷体" panose="02010609060101010101" pitchFamily="49" charset="-122"/>
              </a:rPr>
              <a:t>接受任务</a:t>
            </a:r>
            <a:endParaRPr lang="zh-CN" altLang="en-US" sz="2800" b="1" dirty="0">
              <a:latin typeface="楷体" panose="02010609060101010101" pitchFamily="49" charset="-122"/>
              <a:ea typeface="楷体" panose="02010609060101010101" pitchFamily="49" charset="-122"/>
            </a:endParaRPr>
          </a:p>
        </p:txBody>
      </p:sp>
      <p:cxnSp>
        <p:nvCxnSpPr>
          <p:cNvPr id="9" name="直接箭头连接符 8"/>
          <p:cNvCxnSpPr/>
          <p:nvPr/>
        </p:nvCxnSpPr>
        <p:spPr>
          <a:xfrm>
            <a:off x="2804852" y="2931790"/>
            <a:ext cx="792088" cy="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2" name="文本框 4"/>
          <p:cNvSpPr txBox="1"/>
          <p:nvPr/>
        </p:nvSpPr>
        <p:spPr>
          <a:xfrm>
            <a:off x="3419873" y="2499742"/>
            <a:ext cx="2337307" cy="637675"/>
          </a:xfrm>
          <a:prstGeom prst="rect">
            <a:avLst/>
          </a:prstGeom>
          <a:noFill/>
        </p:spPr>
        <p:txBody>
          <a:bodyPr wrap="square" rtlCol="0">
            <a:spAutoFit/>
          </a:bodyPr>
          <a:lstStyle/>
          <a:p>
            <a:pPr>
              <a:lnSpc>
                <a:spcPct val="150000"/>
              </a:lnSpc>
            </a:pPr>
            <a:r>
              <a:rPr lang="zh-CN" altLang="en-US" sz="2800" b="1" dirty="0" smtClean="0">
                <a:latin typeface="楷体" panose="02010609060101010101" pitchFamily="49" charset="-122"/>
                <a:ea typeface="楷体" panose="02010609060101010101" pitchFamily="49" charset="-122"/>
              </a:rPr>
              <a:t>（        ）</a:t>
            </a:r>
            <a:endParaRPr lang="zh-CN" altLang="en-US" sz="2800" b="1" dirty="0">
              <a:latin typeface="楷体" panose="02010609060101010101" pitchFamily="49" charset="-122"/>
              <a:ea typeface="楷体" panose="02010609060101010101" pitchFamily="49" charset="-122"/>
            </a:endParaRPr>
          </a:p>
        </p:txBody>
      </p:sp>
      <p:cxnSp>
        <p:nvCxnSpPr>
          <p:cNvPr id="13" name="直接箭头连接符 12"/>
          <p:cNvCxnSpPr/>
          <p:nvPr/>
        </p:nvCxnSpPr>
        <p:spPr>
          <a:xfrm>
            <a:off x="5613164" y="2931790"/>
            <a:ext cx="792088" cy="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4" name="文本框 4"/>
          <p:cNvSpPr txBox="1"/>
          <p:nvPr/>
        </p:nvSpPr>
        <p:spPr>
          <a:xfrm>
            <a:off x="6477260" y="2510139"/>
            <a:ext cx="2337307" cy="637675"/>
          </a:xfrm>
          <a:prstGeom prst="rect">
            <a:avLst/>
          </a:prstGeom>
          <a:noFill/>
        </p:spPr>
        <p:txBody>
          <a:bodyPr wrap="square" rtlCol="0">
            <a:spAutoFit/>
          </a:bodyPr>
          <a:lstStyle/>
          <a:p>
            <a:pPr>
              <a:lnSpc>
                <a:spcPct val="150000"/>
              </a:lnSpc>
            </a:pPr>
            <a:r>
              <a:rPr lang="zh-CN" altLang="en-US" sz="2800" b="1" dirty="0" smtClean="0">
                <a:latin typeface="楷体" panose="02010609060101010101" pitchFamily="49" charset="-122"/>
                <a:ea typeface="楷体" panose="02010609060101010101" pitchFamily="49" charset="-122"/>
              </a:rPr>
              <a:t>（        ）</a:t>
            </a:r>
            <a:endParaRPr lang="zh-CN" altLang="en-US" sz="2800" b="1" dirty="0">
              <a:latin typeface="楷体" panose="02010609060101010101" pitchFamily="49" charset="-122"/>
              <a:ea typeface="楷体" panose="02010609060101010101" pitchFamily="49" charset="-122"/>
            </a:endParaRPr>
          </a:p>
        </p:txBody>
      </p:sp>
      <p:cxnSp>
        <p:nvCxnSpPr>
          <p:cNvPr id="15" name="直接箭头连接符 14"/>
          <p:cNvCxnSpPr/>
          <p:nvPr/>
        </p:nvCxnSpPr>
        <p:spPr>
          <a:xfrm>
            <a:off x="1043609" y="3666172"/>
            <a:ext cx="792088" cy="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6" name="文本框 4"/>
          <p:cNvSpPr txBox="1"/>
          <p:nvPr/>
        </p:nvSpPr>
        <p:spPr>
          <a:xfrm>
            <a:off x="1835697" y="3291830"/>
            <a:ext cx="2337307" cy="637675"/>
          </a:xfrm>
          <a:prstGeom prst="rect">
            <a:avLst/>
          </a:prstGeom>
          <a:noFill/>
        </p:spPr>
        <p:txBody>
          <a:bodyPr wrap="square" rtlCol="0">
            <a:spAutoFit/>
          </a:bodyPr>
          <a:lstStyle/>
          <a:p>
            <a:pPr>
              <a:lnSpc>
                <a:spcPct val="150000"/>
              </a:lnSpc>
            </a:pPr>
            <a:r>
              <a:rPr lang="zh-CN" altLang="en-US" sz="2800" b="1" dirty="0" smtClean="0">
                <a:latin typeface="楷体" panose="02010609060101010101" pitchFamily="49" charset="-122"/>
                <a:ea typeface="楷体" panose="02010609060101010101" pitchFamily="49" charset="-122"/>
              </a:rPr>
              <a:t>（        ）</a:t>
            </a:r>
            <a:endParaRPr lang="zh-CN" altLang="en-US" sz="2800" b="1" dirty="0">
              <a:latin typeface="楷体" panose="02010609060101010101" pitchFamily="49" charset="-122"/>
              <a:ea typeface="楷体" panose="02010609060101010101" pitchFamily="49" charset="-122"/>
            </a:endParaRPr>
          </a:p>
        </p:txBody>
      </p:sp>
      <p:sp>
        <p:nvSpPr>
          <p:cNvPr id="17" name="文本框 4"/>
          <p:cNvSpPr txBox="1"/>
          <p:nvPr/>
        </p:nvSpPr>
        <p:spPr>
          <a:xfrm>
            <a:off x="5109108" y="3282538"/>
            <a:ext cx="1800200" cy="637675"/>
          </a:xfrm>
          <a:prstGeom prst="rect">
            <a:avLst/>
          </a:prstGeom>
          <a:noFill/>
        </p:spPr>
        <p:txBody>
          <a:bodyPr wrap="square" rtlCol="0">
            <a:spAutoFit/>
          </a:bodyPr>
          <a:lstStyle/>
          <a:p>
            <a:pPr>
              <a:lnSpc>
                <a:spcPct val="150000"/>
              </a:lnSpc>
            </a:pPr>
            <a:r>
              <a:rPr lang="zh-CN" altLang="en-US" sz="2800" b="1" dirty="0" smtClean="0">
                <a:latin typeface="楷体" panose="02010609060101010101" pitchFamily="49" charset="-122"/>
                <a:ea typeface="楷体" panose="02010609060101010101" pitchFamily="49" charset="-122"/>
              </a:rPr>
              <a:t>英勇跳崖</a:t>
            </a:r>
            <a:endParaRPr lang="zh-CN" altLang="en-US" sz="2800" b="1" dirty="0">
              <a:latin typeface="楷体" panose="02010609060101010101" pitchFamily="49" charset="-122"/>
              <a:ea typeface="楷体" panose="02010609060101010101" pitchFamily="49" charset="-122"/>
            </a:endParaRPr>
          </a:p>
        </p:txBody>
      </p:sp>
      <p:cxnSp>
        <p:nvCxnSpPr>
          <p:cNvPr id="18" name="直接箭头连接符 17"/>
          <p:cNvCxnSpPr/>
          <p:nvPr/>
        </p:nvCxnSpPr>
        <p:spPr>
          <a:xfrm>
            <a:off x="4192482" y="3666172"/>
            <a:ext cx="792088" cy="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pic>
        <p:nvPicPr>
          <p:cNvPr id="19" name="图片 18"/>
          <p:cNvPicPr>
            <a:picLocks noChangeAspect="1"/>
          </p:cNvPicPr>
          <p:nvPr/>
        </p:nvPicPr>
        <p:blipFill>
          <a:blip r:embed="rId2"/>
          <a:stretch>
            <a:fillRect/>
          </a:stretch>
        </p:blipFill>
        <p:spPr>
          <a:xfrm>
            <a:off x="557504" y="150981"/>
            <a:ext cx="2268000" cy="692577"/>
          </a:xfrm>
          <a:prstGeom prst="rect">
            <a:avLst/>
          </a:prstGeom>
        </p:spPr>
      </p:pic>
      <p:sp>
        <p:nvSpPr>
          <p:cNvPr id="20" name="文本框 14"/>
          <p:cNvSpPr txBox="1"/>
          <p:nvPr/>
        </p:nvSpPr>
        <p:spPr>
          <a:xfrm>
            <a:off x="738869" y="123478"/>
            <a:ext cx="2122891" cy="623248"/>
          </a:xfrm>
          <a:prstGeom prst="rect">
            <a:avLst/>
          </a:prstGeom>
          <a:noFill/>
        </p:spPr>
        <p:txBody>
          <a:bodyPr wrap="square" lIns="68580" tIns="34290" rIns="68580" bIns="34290" rtlCol="0">
            <a:spAutoFit/>
          </a:bodyPr>
          <a:lstStyle/>
          <a:p>
            <a:r>
              <a:rPr lang="zh-CN" altLang="en-US" sz="3600" b="1" dirty="0">
                <a:latin typeface="黑体" panose="02010609060101010101" pitchFamily="49" charset="-122"/>
                <a:ea typeface="黑体" panose="02010609060101010101" pitchFamily="49" charset="-122"/>
              </a:rPr>
              <a:t>互动课堂</a:t>
            </a:r>
            <a:endParaRPr lang="zh-CN" altLang="en-US" sz="3600" b="1" dirty="0">
              <a:latin typeface="黑体" panose="02010609060101010101" pitchFamily="49" charset="-122"/>
              <a:ea typeface="黑体" panose="02010609060101010101" pitchFamily="49" charset="-122"/>
            </a:endParaRPr>
          </a:p>
        </p:txBody>
      </p:sp>
      <p:pic>
        <p:nvPicPr>
          <p:cNvPr id="21" name="图片 2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51520" y="155224"/>
            <a:ext cx="450000" cy="559756"/>
          </a:xfrm>
          <a:prstGeom prst="rect">
            <a:avLst/>
          </a:prstGeom>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4"/>
          <p:cNvSpPr txBox="1"/>
          <p:nvPr/>
        </p:nvSpPr>
        <p:spPr>
          <a:xfrm>
            <a:off x="971600" y="662861"/>
            <a:ext cx="7421584" cy="1195712"/>
          </a:xfrm>
          <a:prstGeom prst="rect">
            <a:avLst/>
          </a:prstGeom>
          <a:noFill/>
        </p:spPr>
        <p:txBody>
          <a:bodyPr wrap="square" rtlCol="0">
            <a:spAutoFit/>
          </a:bodyPr>
          <a:lstStyle/>
          <a:p>
            <a:pPr>
              <a:lnSpc>
                <a:spcPct val="120000"/>
              </a:lnSpc>
            </a:pPr>
            <a:r>
              <a:rPr lang="zh-CN" altLang="en-US" sz="3200" b="1" dirty="0" smtClean="0">
                <a:latin typeface="宋体" panose="02010600030101010101" pitchFamily="2" charset="-122"/>
                <a:ea typeface="宋体" panose="02010600030101010101" pitchFamily="2" charset="-122"/>
              </a:rPr>
              <a:t>    请根据小标题的提示，连起来说一说课文的主要内容。</a:t>
            </a:r>
            <a:endParaRPr lang="zh-CN" altLang="en-US" sz="3200" b="1" dirty="0">
              <a:latin typeface="宋体" panose="02010600030101010101" pitchFamily="2" charset="-122"/>
              <a:ea typeface="宋体" panose="02010600030101010101" pitchFamily="2" charset="-122"/>
            </a:endParaRPr>
          </a:p>
        </p:txBody>
      </p:sp>
      <p:pic>
        <p:nvPicPr>
          <p:cNvPr id="3" name="Picture 2" descr="E:\本地磁盘F\全是宝贝啊\苹果、土豆等形象\8224437086c03fd917e58e58abba5f4.jpg"/>
          <p:cNvPicPr>
            <a:picLocks noChangeAspect="1" noChangeArrowheads="1"/>
          </p:cNvPicPr>
          <p:nvPr/>
        </p:nvPicPr>
        <p:blipFill>
          <a:blip r:embed="rId1"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flipH="1">
            <a:off x="1193319" y="411510"/>
            <a:ext cx="642377" cy="891815"/>
          </a:xfrm>
          <a:prstGeom prst="rect">
            <a:avLst/>
          </a:prstGeom>
          <a:noFill/>
          <a:extLst>
            <a:ext uri="{909E8E84-426E-40DD-AFC4-6F175D3DCCD1}">
              <a14:hiddenFill xmlns:a14="http://schemas.microsoft.com/office/drawing/2010/main">
                <a:solidFill>
                  <a:srgbClr val="FFFFFF"/>
                </a:solidFill>
              </a14:hiddenFill>
            </a:ext>
          </a:extLst>
        </p:spPr>
      </p:pic>
      <p:sp>
        <p:nvSpPr>
          <p:cNvPr id="4" name="文本框 4"/>
          <p:cNvSpPr txBox="1"/>
          <p:nvPr/>
        </p:nvSpPr>
        <p:spPr>
          <a:xfrm>
            <a:off x="827584" y="2078465"/>
            <a:ext cx="2337307" cy="637675"/>
          </a:xfrm>
          <a:prstGeom prst="rect">
            <a:avLst/>
          </a:prstGeom>
          <a:noFill/>
        </p:spPr>
        <p:txBody>
          <a:bodyPr wrap="square" rtlCol="0">
            <a:spAutoFit/>
          </a:bodyPr>
          <a:lstStyle/>
          <a:p>
            <a:pPr>
              <a:lnSpc>
                <a:spcPct val="150000"/>
              </a:lnSpc>
            </a:pPr>
            <a:r>
              <a:rPr lang="zh-CN" altLang="en-US" sz="2800" b="1" dirty="0" smtClean="0">
                <a:latin typeface="楷体" panose="02010609060101010101" pitchFamily="49" charset="-122"/>
                <a:ea typeface="楷体" panose="02010609060101010101" pitchFamily="49" charset="-122"/>
              </a:rPr>
              <a:t>接受任务</a:t>
            </a:r>
            <a:endParaRPr lang="zh-CN" altLang="en-US" sz="2800" b="1" dirty="0">
              <a:latin typeface="楷体" panose="02010609060101010101" pitchFamily="49" charset="-122"/>
              <a:ea typeface="楷体" panose="02010609060101010101" pitchFamily="49" charset="-122"/>
            </a:endParaRPr>
          </a:p>
        </p:txBody>
      </p:sp>
      <p:cxnSp>
        <p:nvCxnSpPr>
          <p:cNvPr id="5" name="直接箭头连接符 4"/>
          <p:cNvCxnSpPr/>
          <p:nvPr/>
        </p:nvCxnSpPr>
        <p:spPr>
          <a:xfrm>
            <a:off x="2732844" y="2489345"/>
            <a:ext cx="792088" cy="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6" name="文本框 4"/>
          <p:cNvSpPr txBox="1"/>
          <p:nvPr/>
        </p:nvSpPr>
        <p:spPr>
          <a:xfrm>
            <a:off x="3516350" y="2083095"/>
            <a:ext cx="2366824" cy="738664"/>
          </a:xfrm>
          <a:prstGeom prst="rect">
            <a:avLst/>
          </a:prstGeom>
          <a:noFill/>
        </p:spPr>
        <p:txBody>
          <a:bodyPr wrap="square" rtlCol="0">
            <a:spAutoFit/>
          </a:bodyPr>
          <a:lstStyle/>
          <a:p>
            <a:pPr>
              <a:lnSpc>
                <a:spcPct val="150000"/>
              </a:lnSpc>
            </a:pPr>
            <a:r>
              <a:rPr lang="zh-CN" altLang="en-US" sz="2800" b="1" dirty="0" smtClean="0">
                <a:latin typeface="楷体" panose="02010609060101010101" pitchFamily="49" charset="-122"/>
                <a:ea typeface="楷体" panose="02010609060101010101" pitchFamily="49" charset="-122"/>
              </a:rPr>
              <a:t>（</a:t>
            </a:r>
            <a:r>
              <a:rPr lang="zh-CN" altLang="en-US" sz="2800" b="1" dirty="0" smtClean="0">
                <a:solidFill>
                  <a:srgbClr val="0070C0"/>
                </a:solidFill>
                <a:latin typeface="楷体" panose="02010609060101010101" pitchFamily="49" charset="-122"/>
                <a:ea typeface="楷体" panose="02010609060101010101" pitchFamily="49" charset="-122"/>
              </a:rPr>
              <a:t>痛击敌人</a:t>
            </a:r>
            <a:r>
              <a:rPr lang="zh-CN" altLang="en-US" sz="2800" b="1" dirty="0" smtClean="0">
                <a:latin typeface="楷体" panose="02010609060101010101" pitchFamily="49" charset="-122"/>
                <a:ea typeface="楷体" panose="02010609060101010101" pitchFamily="49" charset="-122"/>
              </a:rPr>
              <a:t>）</a:t>
            </a:r>
            <a:endParaRPr lang="zh-CN" altLang="en-US" sz="2800" b="1" dirty="0">
              <a:latin typeface="楷体" panose="02010609060101010101" pitchFamily="49" charset="-122"/>
              <a:ea typeface="楷体" panose="02010609060101010101" pitchFamily="49" charset="-122"/>
            </a:endParaRPr>
          </a:p>
        </p:txBody>
      </p:sp>
      <p:cxnSp>
        <p:nvCxnSpPr>
          <p:cNvPr id="7" name="直接箭头连接符 6"/>
          <p:cNvCxnSpPr/>
          <p:nvPr/>
        </p:nvCxnSpPr>
        <p:spPr>
          <a:xfrm>
            <a:off x="5541156" y="2489345"/>
            <a:ext cx="792088" cy="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8" name="文本框 4"/>
          <p:cNvSpPr txBox="1"/>
          <p:nvPr/>
        </p:nvSpPr>
        <p:spPr>
          <a:xfrm>
            <a:off x="6405252" y="2067694"/>
            <a:ext cx="2666740" cy="637675"/>
          </a:xfrm>
          <a:prstGeom prst="rect">
            <a:avLst/>
          </a:prstGeom>
          <a:noFill/>
        </p:spPr>
        <p:txBody>
          <a:bodyPr wrap="square" rtlCol="0">
            <a:spAutoFit/>
          </a:bodyPr>
          <a:lstStyle/>
          <a:p>
            <a:pPr>
              <a:lnSpc>
                <a:spcPct val="150000"/>
              </a:lnSpc>
            </a:pPr>
            <a:r>
              <a:rPr lang="zh-CN" altLang="en-US" sz="2800" b="1" dirty="0" smtClean="0">
                <a:latin typeface="楷体" panose="02010609060101010101" pitchFamily="49" charset="-122"/>
                <a:ea typeface="楷体" panose="02010609060101010101" pitchFamily="49" charset="-122"/>
              </a:rPr>
              <a:t>（</a:t>
            </a:r>
            <a:r>
              <a:rPr lang="zh-CN" altLang="en-US" sz="2800" b="1" dirty="0" smtClean="0">
                <a:solidFill>
                  <a:srgbClr val="0070C0"/>
                </a:solidFill>
                <a:latin typeface="楷体" panose="02010609060101010101" pitchFamily="49" charset="-122"/>
                <a:ea typeface="楷体" panose="02010609060101010101" pitchFamily="49" charset="-122"/>
              </a:rPr>
              <a:t>引上绝路</a:t>
            </a:r>
            <a:r>
              <a:rPr lang="zh-CN" altLang="en-US" sz="2800" b="1" dirty="0" smtClean="0">
                <a:latin typeface="楷体" panose="02010609060101010101" pitchFamily="49" charset="-122"/>
                <a:ea typeface="楷体" panose="02010609060101010101" pitchFamily="49" charset="-122"/>
              </a:rPr>
              <a:t>）</a:t>
            </a:r>
            <a:endParaRPr lang="zh-CN" altLang="en-US" sz="2800" b="1" dirty="0">
              <a:latin typeface="楷体" panose="02010609060101010101" pitchFamily="49" charset="-122"/>
              <a:ea typeface="楷体" panose="02010609060101010101" pitchFamily="49" charset="-122"/>
            </a:endParaRPr>
          </a:p>
        </p:txBody>
      </p:sp>
      <p:cxnSp>
        <p:nvCxnSpPr>
          <p:cNvPr id="9" name="直接箭头连接符 8"/>
          <p:cNvCxnSpPr/>
          <p:nvPr/>
        </p:nvCxnSpPr>
        <p:spPr>
          <a:xfrm>
            <a:off x="971601" y="3223727"/>
            <a:ext cx="792088" cy="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0" name="文本框 4"/>
          <p:cNvSpPr txBox="1"/>
          <p:nvPr/>
        </p:nvSpPr>
        <p:spPr>
          <a:xfrm>
            <a:off x="1763689" y="2849385"/>
            <a:ext cx="2337307" cy="637675"/>
          </a:xfrm>
          <a:prstGeom prst="rect">
            <a:avLst/>
          </a:prstGeom>
          <a:noFill/>
        </p:spPr>
        <p:txBody>
          <a:bodyPr wrap="square" rtlCol="0">
            <a:spAutoFit/>
          </a:bodyPr>
          <a:lstStyle/>
          <a:p>
            <a:pPr>
              <a:lnSpc>
                <a:spcPct val="150000"/>
              </a:lnSpc>
            </a:pPr>
            <a:r>
              <a:rPr lang="zh-CN" altLang="en-US" sz="2800" b="1" dirty="0" smtClean="0">
                <a:latin typeface="楷体" panose="02010609060101010101" pitchFamily="49" charset="-122"/>
                <a:ea typeface="楷体" panose="02010609060101010101" pitchFamily="49" charset="-122"/>
              </a:rPr>
              <a:t>（</a:t>
            </a:r>
            <a:r>
              <a:rPr lang="zh-CN" altLang="en-US" sz="2800" b="1" dirty="0" smtClean="0">
                <a:solidFill>
                  <a:srgbClr val="0070C0"/>
                </a:solidFill>
                <a:latin typeface="楷体" panose="02010609060101010101" pitchFamily="49" charset="-122"/>
                <a:ea typeface="楷体" panose="02010609060101010101" pitchFamily="49" charset="-122"/>
              </a:rPr>
              <a:t>顶峰歼敌</a:t>
            </a:r>
            <a:r>
              <a:rPr lang="zh-CN" altLang="en-US" sz="2800" b="1" dirty="0" smtClean="0">
                <a:latin typeface="楷体" panose="02010609060101010101" pitchFamily="49" charset="-122"/>
                <a:ea typeface="楷体" panose="02010609060101010101" pitchFamily="49" charset="-122"/>
              </a:rPr>
              <a:t>）</a:t>
            </a:r>
            <a:endParaRPr lang="zh-CN" altLang="en-US" sz="2800" b="1" dirty="0">
              <a:latin typeface="楷体" panose="02010609060101010101" pitchFamily="49" charset="-122"/>
              <a:ea typeface="楷体" panose="02010609060101010101" pitchFamily="49" charset="-122"/>
            </a:endParaRPr>
          </a:p>
        </p:txBody>
      </p:sp>
      <p:sp>
        <p:nvSpPr>
          <p:cNvPr id="11" name="文本框 4"/>
          <p:cNvSpPr txBox="1"/>
          <p:nvPr/>
        </p:nvSpPr>
        <p:spPr>
          <a:xfrm>
            <a:off x="5037100" y="2840093"/>
            <a:ext cx="1800200" cy="637675"/>
          </a:xfrm>
          <a:prstGeom prst="rect">
            <a:avLst/>
          </a:prstGeom>
          <a:noFill/>
        </p:spPr>
        <p:txBody>
          <a:bodyPr wrap="square" rtlCol="0">
            <a:spAutoFit/>
          </a:bodyPr>
          <a:lstStyle/>
          <a:p>
            <a:pPr>
              <a:lnSpc>
                <a:spcPct val="150000"/>
              </a:lnSpc>
            </a:pPr>
            <a:r>
              <a:rPr lang="zh-CN" altLang="en-US" sz="2800" b="1" dirty="0" smtClean="0">
                <a:latin typeface="楷体" panose="02010609060101010101" pitchFamily="49" charset="-122"/>
                <a:ea typeface="楷体" panose="02010609060101010101" pitchFamily="49" charset="-122"/>
              </a:rPr>
              <a:t>英勇跳崖</a:t>
            </a:r>
            <a:endParaRPr lang="zh-CN" altLang="en-US" sz="2800" b="1" dirty="0">
              <a:latin typeface="楷体" panose="02010609060101010101" pitchFamily="49" charset="-122"/>
              <a:ea typeface="楷体" panose="02010609060101010101" pitchFamily="49" charset="-122"/>
            </a:endParaRPr>
          </a:p>
        </p:txBody>
      </p:sp>
      <p:cxnSp>
        <p:nvCxnSpPr>
          <p:cNvPr id="12" name="直接箭头连接符 11"/>
          <p:cNvCxnSpPr/>
          <p:nvPr/>
        </p:nvCxnSpPr>
        <p:spPr>
          <a:xfrm>
            <a:off x="4120474" y="3223727"/>
            <a:ext cx="792088" cy="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tags/tag1.xml><?xml version="1.0" encoding="utf-8"?>
<p:tagLst xmlns:p="http://schemas.openxmlformats.org/presentationml/2006/main">
  <p:tag name="REFSHAPE" val="333339292"/>
</p:tagLst>
</file>

<file path=ppt/tags/tag2.xml><?xml version="1.0" encoding="utf-8"?>
<p:tagLst xmlns:p="http://schemas.openxmlformats.org/presentationml/2006/main">
  <p:tag name="REFSHAPE" val="333339428"/>
</p:tagLst>
</file>

<file path=ppt/tags/tag3.xml><?xml version="1.0" encoding="utf-8"?>
<p:tagLst xmlns:p="http://schemas.openxmlformats.org/presentationml/2006/main">
  <p:tag name="REFSHAPE" val="333339564"/>
</p:tagLst>
</file>

<file path=ppt/tags/tag4.xml><?xml version="1.0" encoding="utf-8"?>
<p:tagLst xmlns:p="http://schemas.openxmlformats.org/presentationml/2006/main">
  <p:tag name="KSO_WPP_MARK_KEY" val="ade91aea-61eb-4c78-82c4-1a81349207c9"/>
  <p:tag name="COMMONDATA" val="eyJoZGlkIjoiMDUzMmRhYzhkNzM3Y2ZlODExZjhhYzliMDJjYzA0ZGIifQ=="/>
</p:tagLst>
</file>

<file path=ppt/theme/theme1.xml><?xml version="1.0" encoding="utf-8"?>
<a:theme xmlns:a="http://schemas.openxmlformats.org/drawingml/2006/main" name="2_Office 主题​​">
  <a:themeElements>
    <a:clrScheme name="自定义 159">
      <a:dk1>
        <a:sysClr val="windowText" lastClr="000000"/>
      </a:dk1>
      <a:lt1>
        <a:sysClr val="window" lastClr="FFFFFF"/>
      </a:lt1>
      <a:dk2>
        <a:srgbClr val="1F497D"/>
      </a:dk2>
      <a:lt2>
        <a:srgbClr val="EEECE1"/>
      </a:lt2>
      <a:accent1>
        <a:srgbClr val="02B3C5"/>
      </a:accent1>
      <a:accent2>
        <a:srgbClr val="F07474"/>
      </a:accent2>
      <a:accent3>
        <a:srgbClr val="FFBF53"/>
      </a:accent3>
      <a:accent4>
        <a:srgbClr val="673B77"/>
      </a:accent4>
      <a:accent5>
        <a:srgbClr val="00B9FA"/>
      </a:accent5>
      <a:accent6>
        <a:srgbClr val="BECE37"/>
      </a:accent6>
      <a:hlink>
        <a:srgbClr val="B381D9"/>
      </a:hlink>
      <a:folHlink>
        <a:srgbClr val="800080"/>
      </a:folHlink>
    </a:clrScheme>
    <a:fontScheme name="自定义 3">
      <a:majorFont>
        <a:latin typeface="Impact"/>
        <a:ea typeface="微软雅黑"/>
        <a:cs typeface=""/>
      </a:majorFont>
      <a:minorFont>
        <a:latin typeface="Times New Roman"/>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lumMod val="20000"/>
            <a:lumOff val="80000"/>
          </a:schemeClr>
        </a:solidFill>
        <a:ln w="12700">
          <a:solidFill>
            <a:schemeClr val="tx1">
              <a:lumMod val="50000"/>
              <a:lumOff val="50000"/>
            </a:schemeClr>
          </a:solidFill>
        </a:ln>
        <a:effectLst>
          <a:outerShdw blurRad="444500" dist="254000" dir="8100000" algn="tr" rotWithShape="0">
            <a:schemeClr val="bg1">
              <a:alpha val="50000"/>
            </a:schemeClr>
          </a:outerShdw>
        </a:effectLst>
      </a:spPr>
      <a:bodyPr rtlCol="0" anchor="ctr"/>
      <a:lstStyle>
        <a:defPPr>
          <a:defRPr sz="2400" b="1" dirty="0" smtClean="0">
            <a:solidFill>
              <a:srgbClr val="FF0000"/>
            </a:solidFill>
            <a:latin typeface="华文楷体" panose="02010600040101010101" pitchFamily="2" charset="-122"/>
            <a:ea typeface="华文楷体" panose="02010600040101010101" pitchFamily="2" charset="-122"/>
          </a:defRPr>
        </a:defPPr>
      </a:lstStyle>
      <a:style>
        <a:lnRef idx="2">
          <a:schemeClr val="accent1">
            <a:shade val="50000"/>
          </a:schemeClr>
        </a:lnRef>
        <a:fillRef idx="1">
          <a:schemeClr val="accent1"/>
        </a:fillRef>
        <a:effectRef idx="0">
          <a:schemeClr val="accent1"/>
        </a:effectRef>
        <a:fontRef idx="minor">
          <a:schemeClr val="lt1"/>
        </a:fontRef>
      </a:style>
    </a:sp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2647</Words>
  <Application>WPS 演示</Application>
  <PresentationFormat>全屏显示(16:9)</PresentationFormat>
  <Paragraphs>410</Paragraphs>
  <Slides>37</Slides>
  <Notes>3</Notes>
  <HiddenSlides>1</HiddenSlides>
  <MMClips>3</MMClips>
  <ScaleCrop>false</ScaleCrop>
  <HeadingPairs>
    <vt:vector size="6" baseType="variant">
      <vt:variant>
        <vt:lpstr>已用的字体</vt:lpstr>
      </vt:variant>
      <vt:variant>
        <vt:i4>16</vt:i4>
      </vt:variant>
      <vt:variant>
        <vt:lpstr>主题</vt:lpstr>
      </vt:variant>
      <vt:variant>
        <vt:i4>1</vt:i4>
      </vt:variant>
      <vt:variant>
        <vt:lpstr>幻灯片标题</vt:lpstr>
      </vt:variant>
      <vt:variant>
        <vt:i4>37</vt:i4>
      </vt:variant>
    </vt:vector>
  </HeadingPairs>
  <TitlesOfParts>
    <vt:vector size="54" baseType="lpstr">
      <vt:lpstr>Arial</vt:lpstr>
      <vt:lpstr>宋体</vt:lpstr>
      <vt:lpstr>Wingdings</vt:lpstr>
      <vt:lpstr>华文楷体</vt:lpstr>
      <vt:lpstr>黑体</vt:lpstr>
      <vt:lpstr>楷体</vt:lpstr>
      <vt:lpstr>华文隶书</vt:lpstr>
      <vt:lpstr>Times New Roman</vt:lpstr>
      <vt:lpstr>Kaiti SC</vt:lpstr>
      <vt:lpstr>汉语拼音</vt:lpstr>
      <vt:lpstr>Calibri</vt:lpstr>
      <vt:lpstr>GB Pinyinok-B</vt:lpstr>
      <vt:lpstr>微软雅黑</vt:lpstr>
      <vt:lpstr>Arial Unicode MS</vt:lpstr>
      <vt:lpstr>Tahoma</vt:lpstr>
      <vt:lpstr>Xingkai SC</vt:lpstr>
      <vt:lpstr>2_Office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pptx</dc:title>
  <dc:creator/>
  <cp:lastModifiedBy>Rocket Girls</cp:lastModifiedBy>
  <cp:revision>124</cp:revision>
  <dcterms:created xsi:type="dcterms:W3CDTF">2017-03-17T02:28:00Z</dcterms:created>
  <dcterms:modified xsi:type="dcterms:W3CDTF">2022-12-25T16:35:00Z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2052-11.1.0.12980</vt:lpwstr>
  </property>
  <property fmtid="{D5CDD505-2E9C-101B-9397-08002B2CF9AE}" pid="3" name="ICV">
    <vt:lpwstr>E29A3A7F0B8D4C968B3E94F8CB1CA974</vt:lpwstr>
  </property>
</Properties>
</file>