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1420" r:id="rId3"/>
    <p:sldId id="1089" r:id="rId4"/>
    <p:sldId id="1434" r:id="rId5"/>
    <p:sldId id="1435" r:id="rId6"/>
    <p:sldId id="1438" r:id="rId7"/>
    <p:sldId id="1439" r:id="rId8"/>
    <p:sldId id="1449" r:id="rId9"/>
    <p:sldId id="1440" r:id="rId10"/>
    <p:sldId id="1441" r:id="rId11"/>
    <p:sldId id="1443" r:id="rId12"/>
    <p:sldId id="1447" r:id="rId13"/>
    <p:sldId id="1448" r:id="rId14"/>
    <p:sldId id="1450" r:id="rId15"/>
    <p:sldId id="1451" r:id="rId16"/>
    <p:sldId id="1477" r:id="rId17"/>
    <p:sldId id="1478" r:id="rId18"/>
    <p:sldId id="1479" r:id="rId19"/>
    <p:sldId id="1470" r:id="rId20"/>
    <p:sldId id="1452" r:id="rId21"/>
    <p:sldId id="1454" r:id="rId22"/>
    <p:sldId id="1455" r:id="rId23"/>
    <p:sldId id="1456" r:id="rId24"/>
    <p:sldId id="1457" r:id="rId25"/>
    <p:sldId id="1377" r:id="rId26"/>
    <p:sldId id="1459" r:id="rId27"/>
    <p:sldId id="1467" r:id="rId28"/>
    <p:sldId id="1460" r:id="rId29"/>
    <p:sldId id="1458" r:id="rId30"/>
    <p:sldId id="1378" r:id="rId31"/>
    <p:sldId id="1409" r:id="rId32"/>
    <p:sldId id="1462" r:id="rId33"/>
    <p:sldId id="1381" r:id="rId34"/>
    <p:sldId id="1463" r:id="rId35"/>
    <p:sldId id="1464" r:id="rId36"/>
    <p:sldId id="1465" r:id="rId37"/>
    <p:sldId id="1466" r:id="rId38"/>
    <p:sldId id="1383" r:id="rId39"/>
    <p:sldId id="1469" r:id="rId40"/>
    <p:sldId id="1471" r:id="rId41"/>
    <p:sldId id="1472" r:id="rId42"/>
    <p:sldId id="1473" r:id="rId43"/>
    <p:sldId id="1475" r:id="rId44"/>
    <p:sldId id="1476" r:id="rId45"/>
  </p:sldIdLst>
  <p:sldSz cx="9144000" cy="5143500" type="screen16x9"/>
  <p:notesSz cx="6858000" cy="9144000"/>
  <p:embeddedFontLst>
    <p:embeddedFont>
      <p:font typeface="楷体_GB2312" panose="02010609030101010101" pitchFamily="49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汉语拼音" panose="000B0604020202020204" pitchFamily="34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微软雅黑" panose="020B0503020204020204" charset="-122"/>
      <p:regular r:id="rId60"/>
    </p:embeddedFont>
  </p:embeddedFontLst>
  <p:custDataLst>
    <p:tags r:id="rId6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FEFCDE"/>
    <a:srgbClr val="FF0000"/>
    <a:srgbClr val="FFFFFF"/>
    <a:srgbClr val="0066FF"/>
    <a:srgbClr val="0000FF"/>
    <a:srgbClr val="A38302"/>
    <a:srgbClr val="00B05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72" autoAdjust="0"/>
    <p:restoredTop sz="99556" autoAdjust="0"/>
  </p:normalViewPr>
  <p:slideViewPr>
    <p:cSldViewPr showGuides="1">
      <p:cViewPr>
        <p:scale>
          <a:sx n="110" d="100"/>
          <a:sy n="110" d="100"/>
        </p:scale>
        <p:origin x="-204" y="-2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119"/>
        <p:guide pos="22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font" Target="fonts/font9.fntdata"/><Relationship Id="rId6" Type="http://schemas.openxmlformats.org/officeDocument/2006/relationships/slide" Target="slides/slide4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image" Target="../media/image2.png"/><Relationship Id="rId45" Type="http://schemas.openxmlformats.org/officeDocument/2006/relationships/image" Target="../media/image1.png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81541"/>
            <a:ext cx="1282378" cy="504056"/>
          </a:xfrm>
          <a:prstGeom prst="rect">
            <a:avLst/>
          </a:prstGeom>
        </p:spPr>
      </p:pic>
      <p:pic>
        <p:nvPicPr>
          <p:cNvPr id="13" name="图片 12" descr="图片1副本"/>
          <p:cNvPicPr>
            <a:picLocks noChangeAspect="1"/>
          </p:cNvPicPr>
          <p:nvPr userDrawn="1"/>
        </p:nvPicPr>
        <p:blipFill>
          <a:blip r:embed="rId46"/>
          <a:stretch>
            <a:fillRect/>
          </a:stretch>
        </p:blipFill>
        <p:spPr>
          <a:xfrm>
            <a:off x="2858" y="4475321"/>
            <a:ext cx="9151620" cy="6819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.png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GIF"/><Relationship Id="rId3" Type="http://schemas.openxmlformats.org/officeDocument/2006/relationships/slide" Target="slide2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5.jpeg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7&#24320;&#22269;&#22823;&#20856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GIF"/><Relationship Id="rId1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2374;.mp4" TargetMode="External"/><Relationship Id="rId8" Type="http://schemas.openxmlformats.org/officeDocument/2006/relationships/hyperlink" Target="&#36164;&#26009;&#38142;&#25509;/&#35270;&#39057;/&#21046;.mp4" TargetMode="External"/><Relationship Id="rId7" Type="http://schemas.openxmlformats.org/officeDocument/2006/relationships/hyperlink" Target="&#29983;&#23383;&#35270;&#39057;/&#22079;.mp4" TargetMode="External"/><Relationship Id="rId6" Type="http://schemas.openxmlformats.org/officeDocument/2006/relationships/hyperlink" Target="&#36164;&#26009;&#38142;&#25509;/&#35270;&#39057;/&#38405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30415;.mp4" TargetMode="External"/><Relationship Id="rId3" Type="http://schemas.openxmlformats.org/officeDocument/2006/relationships/hyperlink" Target="&#36164;&#26009;&#38142;&#25509;/&#35270;&#39057;/&#26639;.mp4" TargetMode="External"/><Relationship Id="rId20" Type="http://schemas.openxmlformats.org/officeDocument/2006/relationships/slideLayout" Target="../slideLayouts/slideLayout5.xml"/><Relationship Id="rId2" Type="http://schemas.openxmlformats.org/officeDocument/2006/relationships/hyperlink" Target="&#29983;&#23383;&#35270;&#39057;/&#28227;.mp4" TargetMode="External"/><Relationship Id="rId19" Type="http://schemas.openxmlformats.org/officeDocument/2006/relationships/image" Target="../media/image10.png"/><Relationship Id="rId18" Type="http://schemas.openxmlformats.org/officeDocument/2006/relationships/hyperlink" Target="&#36164;&#26009;&#38142;&#25509;/&#35270;&#39057;/&#23556;.mp4" TargetMode="External"/><Relationship Id="rId17" Type="http://schemas.openxmlformats.org/officeDocument/2006/relationships/hyperlink" Target="&#36164;&#26009;&#38142;&#25509;/&#35270;&#39057;/&#38534;.mp4" TargetMode="External"/><Relationship Id="rId16" Type="http://schemas.openxmlformats.org/officeDocument/2006/relationships/hyperlink" Target="&#36164;&#26009;&#38142;&#25509;/&#35270;&#39057;/&#23459;.mp4" TargetMode="External"/><Relationship Id="rId15" Type="http://schemas.openxmlformats.org/officeDocument/2006/relationships/hyperlink" Target="&#36164;&#26009;&#38142;&#25509;/&#35270;&#39057;/&#23486;.mp4" TargetMode="External"/><Relationship Id="rId14" Type="http://schemas.openxmlformats.org/officeDocument/2006/relationships/hyperlink" Target="&#36164;&#26009;&#38142;&#25509;/&#35270;&#39057;/&#29190;.mp4" TargetMode="External"/><Relationship Id="rId13" Type="http://schemas.openxmlformats.org/officeDocument/2006/relationships/hyperlink" Target="&#36164;&#26009;&#38142;&#25509;/&#35270;&#39057;/&#27719;.mp4" TargetMode="External"/><Relationship Id="rId12" Type="http://schemas.openxmlformats.org/officeDocument/2006/relationships/hyperlink" Target="&#36164;&#26009;&#38142;&#25509;/&#35270;&#39057;/&#36317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24220;.mp4" TargetMode="External"/><Relationship Id="rId1" Type="http://schemas.openxmlformats.org/officeDocument/2006/relationships/hyperlink" Target="&#36164;&#26009;&#38142;&#25509;/&#35270;&#39057;/&#25919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131840" y="1641598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开国大典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31164"/>
            <a:ext cx="1228618" cy="1228618"/>
          </a:xfrm>
          <a:prstGeom prst="rect">
            <a:avLst/>
          </a:prstGeom>
        </p:spPr>
      </p:pic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  <p:sp>
        <p:nvSpPr>
          <p:cNvPr id="25" name="文本框 6"/>
          <p:cNvSpPr txBox="1"/>
          <p:nvPr/>
        </p:nvSpPr>
        <p:spPr>
          <a:xfrm>
            <a:off x="2163708" y="1715944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0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endParaRPr kumimoji="1" lang="zh-CN" altLang="en-US" sz="66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36" y="123478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53" y="483518"/>
            <a:ext cx="643836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15"/>
          <p:cNvSpPr/>
          <p:nvPr/>
        </p:nvSpPr>
        <p:spPr>
          <a:xfrm>
            <a:off x="2468865" y="591530"/>
            <a:ext cx="1584176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" name="对话气泡: 圆角矩形 14"/>
          <p:cNvSpPr/>
          <p:nvPr/>
        </p:nvSpPr>
        <p:spPr>
          <a:xfrm>
            <a:off x="496556" y="521593"/>
            <a:ext cx="1008112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15"/>
          <p:cNvSpPr/>
          <p:nvPr/>
        </p:nvSpPr>
        <p:spPr>
          <a:xfrm>
            <a:off x="2036817" y="951570"/>
            <a:ext cx="504056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对话气泡: 圆角矩形 14"/>
          <p:cNvSpPr/>
          <p:nvPr/>
        </p:nvSpPr>
        <p:spPr>
          <a:xfrm>
            <a:off x="496556" y="1023578"/>
            <a:ext cx="1008112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地点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04969" y="1311610"/>
            <a:ext cx="47525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36817" y="1671650"/>
            <a:ext cx="61206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36817" y="2031690"/>
            <a:ext cx="61206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036817" y="2319722"/>
            <a:ext cx="21602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对话气泡: 圆角矩形 14"/>
          <p:cNvSpPr/>
          <p:nvPr/>
        </p:nvSpPr>
        <p:spPr>
          <a:xfrm>
            <a:off x="197534" y="1815666"/>
            <a:ext cx="1680519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参加人员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圆角矩形 15"/>
          <p:cNvSpPr/>
          <p:nvPr/>
        </p:nvSpPr>
        <p:spPr>
          <a:xfrm>
            <a:off x="3116937" y="2375730"/>
            <a:ext cx="1080120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5"/>
          <p:cNvSpPr/>
          <p:nvPr/>
        </p:nvSpPr>
        <p:spPr>
          <a:xfrm>
            <a:off x="3548985" y="3831890"/>
            <a:ext cx="1368151" cy="320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4989145" y="4169985"/>
            <a:ext cx="30963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036817" y="4479962"/>
            <a:ext cx="46085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对话气泡: 圆角矩形 14"/>
          <p:cNvSpPr/>
          <p:nvPr/>
        </p:nvSpPr>
        <p:spPr>
          <a:xfrm>
            <a:off x="80970" y="2676439"/>
            <a:ext cx="1839283" cy="795411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会场的位置和布置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8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99592" y="1204824"/>
            <a:ext cx="7266352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阅读课文第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4—15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自然段，圈出表示时间或标明时间节点的词语，整理到下面的时间轴上。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8432" y="102240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右箭头 3"/>
          <p:cNvSpPr/>
          <p:nvPr/>
        </p:nvSpPr>
        <p:spPr>
          <a:xfrm>
            <a:off x="927446" y="3290653"/>
            <a:ext cx="7488832" cy="108012"/>
          </a:xfrm>
          <a:prstGeom prst="rightArrow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87624" y="3272651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600770" y="3614689"/>
            <a:ext cx="1234926" cy="79208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早上六点钟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71800" y="3273001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2292842" y="3636902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下午三点整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27984" y="3267428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4006426" y="3657049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阅兵式开始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5508104" y="3687874"/>
            <a:ext cx="1512168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阅兵式完毕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傍晚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56176" y="3276522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812360" y="3284906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对话气泡: 圆角矩形 14"/>
          <p:cNvSpPr/>
          <p:nvPr/>
        </p:nvSpPr>
        <p:spPr>
          <a:xfrm>
            <a:off x="7346648" y="3687874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晚上九点半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04" y="-20538"/>
            <a:ext cx="2736302" cy="1152128"/>
            <a:chOff x="590149" y="1521371"/>
            <a:chExt cx="2189041" cy="937544"/>
          </a:xfrm>
        </p:grpSpPr>
        <p:sp>
          <p:nvSpPr>
            <p:cNvPr id="16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971600" y="305901"/>
            <a:ext cx="7266352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提取关键语句，用小标题概括课文描写的主要场面，完成下面的过程图。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7014" y="12347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左大括号 14"/>
          <p:cNvSpPr/>
          <p:nvPr/>
        </p:nvSpPr>
        <p:spPr>
          <a:xfrm rot="5400000">
            <a:off x="1794490" y="2036892"/>
            <a:ext cx="430364" cy="1500080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话气泡: 圆角矩形 14"/>
          <p:cNvSpPr/>
          <p:nvPr/>
        </p:nvSpPr>
        <p:spPr>
          <a:xfrm>
            <a:off x="1187624" y="1695245"/>
            <a:ext cx="1720456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群众入场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左大括号 17"/>
          <p:cNvSpPr/>
          <p:nvPr/>
        </p:nvSpPr>
        <p:spPr>
          <a:xfrm rot="5400000">
            <a:off x="3404510" y="2066307"/>
            <a:ext cx="430364" cy="1500080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 rot="5400000">
            <a:off x="5262962" y="2066307"/>
            <a:ext cx="430364" cy="1500080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rot="5400000">
            <a:off x="6907058" y="2077886"/>
            <a:ext cx="430364" cy="1500080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圆角矩形 14"/>
          <p:cNvSpPr/>
          <p:nvPr/>
        </p:nvSpPr>
        <p:spPr>
          <a:xfrm>
            <a:off x="2915816" y="1707654"/>
            <a:ext cx="1792464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4716016" y="1710945"/>
            <a:ext cx="1656184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6444208" y="1707654"/>
            <a:ext cx="1814592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94752" y="1744044"/>
            <a:ext cx="15792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典礼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5—10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20413" y="1734789"/>
            <a:ext cx="1551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阅兵式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11—13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4119" y="1744044"/>
            <a:ext cx="17347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游行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14—15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927446" y="3146637"/>
            <a:ext cx="7488832" cy="108012"/>
          </a:xfrm>
          <a:prstGeom prst="rightArrow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187624" y="3128635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对话气泡: 圆角矩形 14"/>
          <p:cNvSpPr/>
          <p:nvPr/>
        </p:nvSpPr>
        <p:spPr>
          <a:xfrm>
            <a:off x="600770" y="3470673"/>
            <a:ext cx="1234926" cy="79208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早上六点钟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71800" y="3128985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对话气泡: 圆角矩形 14"/>
          <p:cNvSpPr/>
          <p:nvPr/>
        </p:nvSpPr>
        <p:spPr>
          <a:xfrm>
            <a:off x="2292842" y="3492886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下午三点整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27984" y="3123412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" name="对话气泡: 圆角矩形 14"/>
          <p:cNvSpPr/>
          <p:nvPr/>
        </p:nvSpPr>
        <p:spPr>
          <a:xfrm>
            <a:off x="4006426" y="3513033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阅兵式开始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" name="对话气泡: 圆角矩形 14"/>
          <p:cNvSpPr/>
          <p:nvPr/>
        </p:nvSpPr>
        <p:spPr>
          <a:xfrm>
            <a:off x="5508104" y="3543858"/>
            <a:ext cx="1512168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阅兵式完毕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傍晚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156176" y="3132506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812360" y="3140890"/>
            <a:ext cx="144016" cy="144016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对话气泡: 圆角矩形 14"/>
          <p:cNvSpPr/>
          <p:nvPr/>
        </p:nvSpPr>
        <p:spPr>
          <a:xfrm>
            <a:off x="7346648" y="3543858"/>
            <a:ext cx="1069630" cy="7560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晚上九点半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  <p:bldP spid="24" grpId="1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504" y="-20538"/>
            <a:ext cx="2736302" cy="1152128"/>
            <a:chOff x="590149" y="1521371"/>
            <a:chExt cx="2189041" cy="937544"/>
          </a:xfrm>
        </p:grpSpPr>
        <p:sp>
          <p:nvSpPr>
            <p:cNvPr id="4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6" name="文本框 6"/>
          <p:cNvSpPr txBox="1"/>
          <p:nvPr/>
        </p:nvSpPr>
        <p:spPr>
          <a:xfrm>
            <a:off x="847434" y="1426704"/>
            <a:ext cx="7776864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5—10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自然段，结合关键词句想一想，“举行典礼”部分主要介绍了哪些内容？。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116839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89"/>
            <a:ext cx="4433473" cy="501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34"/>
          <p:cNvSpPr txBox="1"/>
          <p:nvPr/>
        </p:nvSpPr>
        <p:spPr>
          <a:xfrm>
            <a:off x="683568" y="5147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4"/>
          <p:cNvSpPr txBox="1"/>
          <p:nvPr/>
        </p:nvSpPr>
        <p:spPr>
          <a:xfrm>
            <a:off x="683567" y="69954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4"/>
          <p:cNvSpPr txBox="1"/>
          <p:nvPr/>
        </p:nvSpPr>
        <p:spPr>
          <a:xfrm>
            <a:off x="683568" y="1347614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683568" y="2067694"/>
            <a:ext cx="286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683568" y="29317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611560" y="3795886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99592" y="319926"/>
            <a:ext cx="69152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83768" y="998627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80737" y="1203598"/>
            <a:ext cx="197523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3568" y="1419622"/>
            <a:ext cx="18566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左大括号 19"/>
          <p:cNvSpPr/>
          <p:nvPr/>
        </p:nvSpPr>
        <p:spPr>
          <a:xfrm rot="10800000">
            <a:off x="4810441" y="62494"/>
            <a:ext cx="430364" cy="1933191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圆角矩形 14"/>
          <p:cNvSpPr/>
          <p:nvPr/>
        </p:nvSpPr>
        <p:spPr>
          <a:xfrm>
            <a:off x="5508104" y="633046"/>
            <a:ext cx="2880320" cy="1362640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毛主席宣告中华人民共和国中央人民政府成立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99592" y="2283718"/>
            <a:ext cx="34563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69952" y="3230875"/>
            <a:ext cx="141078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83568" y="2524658"/>
            <a:ext cx="36724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左大括号 28"/>
          <p:cNvSpPr/>
          <p:nvPr/>
        </p:nvSpPr>
        <p:spPr>
          <a:xfrm rot="10800000">
            <a:off x="4810441" y="2036272"/>
            <a:ext cx="430364" cy="1759614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对话气泡: 圆角矩形 14"/>
          <p:cNvSpPr/>
          <p:nvPr/>
        </p:nvSpPr>
        <p:spPr>
          <a:xfrm>
            <a:off x="5508104" y="2427734"/>
            <a:ext cx="3096344" cy="911060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升国旗、奏国歌、鸣礼炮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71600" y="4083918"/>
            <a:ext cx="34563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83568" y="4299942"/>
            <a:ext cx="5040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大括号 33"/>
          <p:cNvSpPr/>
          <p:nvPr/>
        </p:nvSpPr>
        <p:spPr>
          <a:xfrm rot="10800000">
            <a:off x="4775512" y="3827550"/>
            <a:ext cx="430364" cy="1048456"/>
          </a:xfrm>
          <a:prstGeom prst="leftBrace">
            <a:avLst>
              <a:gd name="adj1" fmla="val 192052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话气泡: 圆角矩形 14"/>
          <p:cNvSpPr/>
          <p:nvPr/>
        </p:nvSpPr>
        <p:spPr>
          <a:xfrm>
            <a:off x="5580112" y="3903898"/>
            <a:ext cx="3096344" cy="79208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毛主席宣读公告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9" grpId="0" animBg="1"/>
      <p:bldP spid="30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55576" y="1059582"/>
            <a:ext cx="7776864" cy="24560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在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狼牙山五壮士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课中，我们学习了“点面结合”写场面的方法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开国大典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中“举行典礼”部分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的内容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同样运用了这种方法，我们一起去看看吧。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84143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89"/>
            <a:ext cx="4433473" cy="501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34"/>
          <p:cNvSpPr txBox="1"/>
          <p:nvPr/>
        </p:nvSpPr>
        <p:spPr>
          <a:xfrm>
            <a:off x="683568" y="5147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4"/>
          <p:cNvSpPr txBox="1"/>
          <p:nvPr/>
        </p:nvSpPr>
        <p:spPr>
          <a:xfrm>
            <a:off x="683567" y="699542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4"/>
          <p:cNvSpPr txBox="1"/>
          <p:nvPr/>
        </p:nvSpPr>
        <p:spPr>
          <a:xfrm>
            <a:off x="683568" y="1347614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683568" y="2067694"/>
            <a:ext cx="286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683568" y="29317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611560" y="3795886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99591" y="319926"/>
            <a:ext cx="288032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79912" y="315479"/>
            <a:ext cx="576064" cy="444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80737" y="1203598"/>
            <a:ext cx="19752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3568" y="1419622"/>
            <a:ext cx="185669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9592" y="2283718"/>
            <a:ext cx="345638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83568" y="2524658"/>
            <a:ext cx="367240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71600" y="4083918"/>
            <a:ext cx="345638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83568" y="4299942"/>
            <a:ext cx="50405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3568" y="555526"/>
            <a:ext cx="367240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93813" y="741438"/>
            <a:ext cx="183620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52545" y="2787774"/>
            <a:ext cx="327138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434243" y="3435846"/>
            <a:ext cx="299374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93813" y="3651870"/>
            <a:ext cx="36621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93813" y="3867894"/>
            <a:ext cx="10698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935596" y="1646699"/>
            <a:ext cx="34923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52545" y="1851670"/>
            <a:ext cx="377543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83567" y="2080110"/>
            <a:ext cx="29523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4531487" y="1257545"/>
            <a:ext cx="2572083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“面” 的描写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499991" y="3500889"/>
            <a:ext cx="2572083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“点” 的描写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云形 48"/>
          <p:cNvSpPr/>
          <p:nvPr/>
        </p:nvSpPr>
        <p:spPr>
          <a:xfrm>
            <a:off x="7072074" y="2227670"/>
            <a:ext cx="1872208" cy="931515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6"/>
          <p:cNvSpPr txBox="1"/>
          <p:nvPr/>
        </p:nvSpPr>
        <p:spPr>
          <a:xfrm>
            <a:off x="827584" y="457422"/>
            <a:ext cx="7641298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在三十万人中，有人民群众，也有众多国家领导人，作者为什么只重点突出了毛主席？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0049" y="195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对话气泡: 圆角矩形 14"/>
          <p:cNvSpPr/>
          <p:nvPr/>
        </p:nvSpPr>
        <p:spPr>
          <a:xfrm>
            <a:off x="827584" y="2283718"/>
            <a:ext cx="7624428" cy="122413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毛主席是开国大典中最主要的人物，毛主席领导中国人民取得革命的胜利。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5436096" y="3723878"/>
            <a:ext cx="3240360" cy="1080120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选“点”要聚焦典型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633105" y="869293"/>
            <a:ext cx="2570743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一、连一连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917964" y="1785932"/>
            <a:ext cx="1285884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庄严的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1857356" y="3286130"/>
            <a:ext cx="2024204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排山倒海的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649840" y="1754203"/>
            <a:ext cx="993862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572132" y="2500312"/>
            <a:ext cx="1008112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宣告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779912" y="2117154"/>
            <a:ext cx="1869928" cy="153471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2" idx="1"/>
          </p:cNvCxnSpPr>
          <p:nvPr/>
        </p:nvCxnSpPr>
        <p:spPr>
          <a:xfrm>
            <a:off x="3150529" y="2884512"/>
            <a:ext cx="2421603" cy="66322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8" idx="1"/>
          </p:cNvCxnSpPr>
          <p:nvPr/>
        </p:nvCxnSpPr>
        <p:spPr>
          <a:xfrm>
            <a:off x="3150529" y="2117154"/>
            <a:ext cx="2421603" cy="6419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72132" y="328613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3836" y="257175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雄伟的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150981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8869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对话气泡: 圆角矩形 14"/>
          <p:cNvSpPr/>
          <p:nvPr/>
        </p:nvSpPr>
        <p:spPr>
          <a:xfrm>
            <a:off x="1043608" y="1908099"/>
            <a:ext cx="1720456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群众入场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834040" y="627534"/>
            <a:ext cx="7554384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二、课文写了哪几个场面？连起来说一说开国大典的过程。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2868199" y="1920666"/>
            <a:ext cx="1720456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举行典礼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对话气泡: 圆角矩形 14"/>
          <p:cNvSpPr/>
          <p:nvPr/>
        </p:nvSpPr>
        <p:spPr>
          <a:xfrm>
            <a:off x="4723752" y="1920666"/>
            <a:ext cx="1720456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对话气泡: 圆角矩形 14"/>
          <p:cNvSpPr/>
          <p:nvPr/>
        </p:nvSpPr>
        <p:spPr>
          <a:xfrm>
            <a:off x="6547499" y="1899243"/>
            <a:ext cx="1720456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群众游行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对话气泡: 圆角矩形 14"/>
          <p:cNvSpPr/>
          <p:nvPr/>
        </p:nvSpPr>
        <p:spPr>
          <a:xfrm>
            <a:off x="683568" y="2571750"/>
            <a:ext cx="7992888" cy="193282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CAFAF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1949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日，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新中国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开国大典在北京举行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早上六点群众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入场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，下午三点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举行典礼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，典礼上毛主席宣告中华人民共和国中央人民政府成立，接着升国旗、奏国歌、鸣礼炮，毛主席宣读公告。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典礼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结束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阅兵式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开始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最后群众游行。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5"/>
          <p:cNvSpPr txBox="1"/>
          <p:nvPr/>
        </p:nvSpPr>
        <p:spPr>
          <a:xfrm>
            <a:off x="3050275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>
            <a:off x="5449610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 rot="10800000">
            <a:off x="2915816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" name="矩形 1"/>
          <p:cNvSpPr/>
          <p:nvPr/>
        </p:nvSpPr>
        <p:spPr>
          <a:xfrm>
            <a:off x="395536" y="1131590"/>
            <a:ext cx="8389515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日，毛泽东主席在天安门城楼上庄严宣告中华人民共和国成立。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伟大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的中华人民共和国从此诞生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中国人民从此站起来了。今天，让我们一起去感受开国大典那激动人心的盛况吧！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15910" y="1438972"/>
            <a:ext cx="7688537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快速浏览课文，思考：课文写了哪几个场面？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18425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对话气泡: 圆角矩形 14"/>
          <p:cNvSpPr/>
          <p:nvPr/>
        </p:nvSpPr>
        <p:spPr>
          <a:xfrm>
            <a:off x="467544" y="3057073"/>
            <a:ext cx="1764196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群众入场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2555776" y="3057074"/>
            <a:ext cx="1703801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举行典礼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4565459" y="3067405"/>
            <a:ext cx="1792464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6645955" y="3057782"/>
            <a:ext cx="2152504" cy="584465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群众游行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0877" y="18194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657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55576" y="1513579"/>
            <a:ext cx="7776864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默读第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11—13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自然段，说说“阅兵式”这个场面描写了几方面内容。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9400" y="12901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07504" y="-20538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8" y="598395"/>
            <a:ext cx="5016029" cy="450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" r="3245"/>
          <a:stretch>
            <a:fillRect/>
          </a:stretch>
        </p:blipFill>
        <p:spPr bwMode="auto">
          <a:xfrm>
            <a:off x="611560" y="155707"/>
            <a:ext cx="5035457" cy="583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15"/>
          <p:cNvSpPr/>
          <p:nvPr/>
        </p:nvSpPr>
        <p:spPr>
          <a:xfrm>
            <a:off x="791072" y="158484"/>
            <a:ext cx="4608512" cy="13331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对话气泡: 圆角矩形 14"/>
          <p:cNvSpPr/>
          <p:nvPr/>
        </p:nvSpPr>
        <p:spPr>
          <a:xfrm>
            <a:off x="6120435" y="530040"/>
            <a:ext cx="1800200" cy="59003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检阅部队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15"/>
          <p:cNvSpPr/>
          <p:nvPr/>
        </p:nvSpPr>
        <p:spPr>
          <a:xfrm>
            <a:off x="757516" y="1491630"/>
            <a:ext cx="4642068" cy="273630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对话气泡: 圆角矩形 14"/>
          <p:cNvSpPr/>
          <p:nvPr/>
        </p:nvSpPr>
        <p:spPr>
          <a:xfrm>
            <a:off x="5989614" y="2499742"/>
            <a:ext cx="2304256" cy="56119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各兵种行进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15"/>
          <p:cNvSpPr/>
          <p:nvPr/>
        </p:nvSpPr>
        <p:spPr>
          <a:xfrm>
            <a:off x="791072" y="4227934"/>
            <a:ext cx="4608512" cy="82909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对话气泡: 圆角矩形 14"/>
          <p:cNvSpPr/>
          <p:nvPr/>
        </p:nvSpPr>
        <p:spPr>
          <a:xfrm>
            <a:off x="6084168" y="4350601"/>
            <a:ext cx="2115149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群众欢呼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898850" y="170935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4"/>
          <p:cNvSpPr txBox="1"/>
          <p:nvPr/>
        </p:nvSpPr>
        <p:spPr>
          <a:xfrm>
            <a:off x="935088" y="1479580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1007096" y="4227934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55576" y="1059582"/>
            <a:ext cx="7776864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“阅兵式”部分是如何运用“点面结合”的方法写场面的？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84143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56" y="494158"/>
            <a:ext cx="5016029" cy="450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" r="3245"/>
          <a:stretch>
            <a:fillRect/>
          </a:stretch>
        </p:blipFill>
        <p:spPr bwMode="auto">
          <a:xfrm>
            <a:off x="323528" y="51470"/>
            <a:ext cx="5035457" cy="583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34"/>
          <p:cNvSpPr txBox="1"/>
          <p:nvPr/>
        </p:nvSpPr>
        <p:spPr>
          <a:xfrm>
            <a:off x="610818" y="66698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34"/>
          <p:cNvSpPr txBox="1"/>
          <p:nvPr/>
        </p:nvSpPr>
        <p:spPr>
          <a:xfrm>
            <a:off x="647056" y="1375343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4"/>
          <p:cNvSpPr txBox="1"/>
          <p:nvPr/>
        </p:nvSpPr>
        <p:spPr>
          <a:xfrm>
            <a:off x="719064" y="4123697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35696" y="1131590"/>
            <a:ext cx="30963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3568" y="1347614"/>
            <a:ext cx="31683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55776" y="3147814"/>
            <a:ext cx="241130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9064" y="3363838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5796136" y="1387393"/>
            <a:ext cx="2572083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“面” 的描写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3568" y="1387393"/>
            <a:ext cx="4320481" cy="1760421"/>
            <a:chOff x="683568" y="1387393"/>
            <a:chExt cx="4320481" cy="1760421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719064" y="1387393"/>
              <a:ext cx="4284984" cy="1425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04048" y="1394522"/>
              <a:ext cx="0" cy="1458131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555776" y="2852653"/>
              <a:ext cx="2448273" cy="1425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543118" y="2866911"/>
              <a:ext cx="0" cy="280903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83568" y="3140685"/>
              <a:ext cx="1859550" cy="0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19064" y="1394522"/>
              <a:ext cx="0" cy="1746163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/>
          <p:cNvCxnSpPr/>
          <p:nvPr/>
        </p:nvCxnSpPr>
        <p:spPr>
          <a:xfrm>
            <a:off x="2483768" y="3364312"/>
            <a:ext cx="2483317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755576" y="3651870"/>
            <a:ext cx="223224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>
            <a:hlinkClick r:id="rId3" action="ppaction://hlinksldjump"/>
          </p:cNvPr>
          <p:cNvSpPr/>
          <p:nvPr/>
        </p:nvSpPr>
        <p:spPr>
          <a:xfrm>
            <a:off x="5796134" y="3148439"/>
            <a:ext cx="2572083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“点” 的描写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7082177" y="2123587"/>
            <a:ext cx="1872208" cy="931515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多点罗列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971662" y="3268732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1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32" y="771549"/>
            <a:ext cx="5719420" cy="345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34"/>
          <p:cNvSpPr txBox="1"/>
          <p:nvPr/>
        </p:nvSpPr>
        <p:spPr>
          <a:xfrm>
            <a:off x="528229" y="797734"/>
            <a:ext cx="3583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15"/>
          <p:cNvSpPr/>
          <p:nvPr/>
        </p:nvSpPr>
        <p:spPr>
          <a:xfrm>
            <a:off x="1426262" y="854515"/>
            <a:ext cx="882702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2452980" y="1128723"/>
            <a:ext cx="309634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15"/>
          <p:cNvSpPr/>
          <p:nvPr/>
        </p:nvSpPr>
        <p:spPr>
          <a:xfrm>
            <a:off x="1084828" y="1131589"/>
            <a:ext cx="864096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3173060" y="1405797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15"/>
          <p:cNvSpPr/>
          <p:nvPr/>
        </p:nvSpPr>
        <p:spPr>
          <a:xfrm>
            <a:off x="5405307" y="1145413"/>
            <a:ext cx="216025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37" name="圆角矩形 15"/>
          <p:cNvSpPr/>
          <p:nvPr/>
        </p:nvSpPr>
        <p:spPr>
          <a:xfrm>
            <a:off x="528228" y="1433445"/>
            <a:ext cx="803411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1372860" y="1750933"/>
            <a:ext cx="23762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15"/>
          <p:cNvSpPr/>
          <p:nvPr/>
        </p:nvSpPr>
        <p:spPr>
          <a:xfrm>
            <a:off x="1766133" y="1750933"/>
            <a:ext cx="542831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1" name="圆角矩形 15"/>
          <p:cNvSpPr/>
          <p:nvPr/>
        </p:nvSpPr>
        <p:spPr>
          <a:xfrm>
            <a:off x="1243321" y="2362637"/>
            <a:ext cx="542831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2" name="圆角矩形 15"/>
          <p:cNvSpPr/>
          <p:nvPr/>
        </p:nvSpPr>
        <p:spPr>
          <a:xfrm>
            <a:off x="4862477" y="2931789"/>
            <a:ext cx="398816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4" name="云形标注 43"/>
          <p:cNvSpPr/>
          <p:nvPr/>
        </p:nvSpPr>
        <p:spPr>
          <a:xfrm>
            <a:off x="5621332" y="3291830"/>
            <a:ext cx="3199141" cy="1512167"/>
          </a:xfrm>
          <a:prstGeom prst="cloudCallout">
            <a:avLst>
              <a:gd name="adj1" fmla="val -12282"/>
              <a:gd name="adj2" fmla="val 33840"/>
            </a:avLst>
          </a:prstGeom>
          <a:solidFill>
            <a:schemeClr val="accent4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庄严、隆重，气势恢宏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79748" y="2331606"/>
            <a:ext cx="10399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41377" y="2936405"/>
            <a:ext cx="165841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956944" y="3579861"/>
            <a:ext cx="135202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对话气泡: 圆角矩形 14"/>
          <p:cNvSpPr/>
          <p:nvPr/>
        </p:nvSpPr>
        <p:spPr>
          <a:xfrm>
            <a:off x="6336766" y="857382"/>
            <a:ext cx="2445827" cy="99428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按照方阵的行进顺序写的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对话气泡: 圆角矩形 14"/>
          <p:cNvSpPr/>
          <p:nvPr/>
        </p:nvSpPr>
        <p:spPr>
          <a:xfrm>
            <a:off x="6358440" y="2139702"/>
            <a:ext cx="2088232" cy="92301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各兵种描写的角度不同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308964" y="2352307"/>
            <a:ext cx="67886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021961" y="2331606"/>
            <a:ext cx="84051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364088" y="2025141"/>
            <a:ext cx="25724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2" grpId="0" animBg="1"/>
      <p:bldP spid="37" grpId="0" animBg="1"/>
      <p:bldP spid="39" grpId="0" animBg="1"/>
      <p:bldP spid="41" grpId="0" animBg="1"/>
      <p:bldP spid="42" grpId="0" animBg="1"/>
      <p:bldP spid="44" grpId="0" animBg="1"/>
      <p:bldP spid="55" grpId="0" animBg="1"/>
      <p:bldP spid="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115616" y="2643758"/>
            <a:ext cx="6120680" cy="461665"/>
            <a:chOff x="1115616" y="2643758"/>
            <a:chExt cx="6120680" cy="461665"/>
          </a:xfrm>
        </p:grpSpPr>
        <p:sp>
          <p:nvSpPr>
            <p:cNvPr id="2" name="矩形 1"/>
            <p:cNvSpPr/>
            <p:nvPr/>
          </p:nvSpPr>
          <p:spPr>
            <a:xfrm>
              <a:off x="1115616" y="2643758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海军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267744" y="2643758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步兵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91880" y="2643758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炮兵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16132" y="2643758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战车师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28300" y="2643758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骑兵师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27584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9912" y="105958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+mj-ea"/>
                <a:ea typeface="+mj-ea"/>
              </a:rPr>
              <a:t>毛主席</a:t>
            </a:r>
            <a:endParaRPr lang="zh-CN" altLang="en-US" sz="24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pic>
        <p:nvPicPr>
          <p:cNvPr id="9" name="Picture 2" descr="http://5b0988e595225.cdn.sohucs.com/images/20171006/f644e9dced1940deb8c95876fd422607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56" t="43783" r="11253" b="9515"/>
          <a:stretch>
            <a:fillRect/>
          </a:stretch>
        </p:blipFill>
        <p:spPr bwMode="auto">
          <a:xfrm>
            <a:off x="1763688" y="771550"/>
            <a:ext cx="2236749" cy="1008112"/>
          </a:xfrm>
          <a:prstGeom prst="rect">
            <a:avLst/>
          </a:prstGeom>
          <a:noFill/>
        </p:spPr>
      </p:pic>
      <p:grpSp>
        <p:nvGrpSpPr>
          <p:cNvPr id="10" name="组合 16"/>
          <p:cNvGrpSpPr/>
          <p:nvPr/>
        </p:nvGrpSpPr>
        <p:grpSpPr>
          <a:xfrm>
            <a:off x="6876256" y="483518"/>
            <a:ext cx="1919828" cy="1109737"/>
            <a:chOff x="6948264" y="843558"/>
            <a:chExt cx="1919828" cy="1109737"/>
          </a:xfrm>
        </p:grpSpPr>
        <p:sp>
          <p:nvSpPr>
            <p:cNvPr id="11" name="矩形 10"/>
            <p:cNvSpPr/>
            <p:nvPr/>
          </p:nvSpPr>
          <p:spPr>
            <a:xfrm>
              <a:off x="7452320" y="149163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2060"/>
                  </a:solidFill>
                  <a:latin typeface="+mj-ea"/>
                  <a:ea typeface="+mj-ea"/>
                </a:rPr>
                <a:t>人民空军</a:t>
              </a:r>
              <a:endParaRPr lang="zh-CN" altLang="en-US" sz="2400" dirty="0">
                <a:solidFill>
                  <a:srgbClr val="002060"/>
                </a:solidFill>
                <a:latin typeface="+mj-ea"/>
                <a:ea typeface="+mj-ea"/>
              </a:endParaRPr>
            </a:p>
          </p:txBody>
        </p:sp>
        <p:pic>
          <p:nvPicPr>
            <p:cNvPr id="12" name="Picture 4" descr="http://img.mp.sohu.com/upload/20170601/b33ff9ff0eb24b07b277393aa25d69ff_th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8264" y="843558"/>
              <a:ext cx="1015802" cy="1015802"/>
            </a:xfrm>
            <a:prstGeom prst="rect">
              <a:avLst/>
            </a:prstGeom>
            <a:noFill/>
          </p:spPr>
        </p:pic>
      </p:grpSp>
      <p:cxnSp>
        <p:nvCxnSpPr>
          <p:cNvPr id="13" name="直接连接符 12"/>
          <p:cNvCxnSpPr/>
          <p:nvPr/>
        </p:nvCxnSpPr>
        <p:spPr>
          <a:xfrm>
            <a:off x="683568" y="2283718"/>
            <a:ext cx="15841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419872" y="2283718"/>
            <a:ext cx="55446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1560" y="3507854"/>
            <a:ext cx="8280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75656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728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71800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9872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7944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16016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64088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12160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60232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08304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56376" y="365187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584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75656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23728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71800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19872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67944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16016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64088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12160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0232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08304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56376" y="4011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67944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16016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64088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12160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60232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08304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956376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7584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75656" y="19236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latin typeface="+mj-ea"/>
                <a:ea typeface="+mj-ea"/>
              </a:rPr>
              <a:t>群众</a:t>
            </a:r>
            <a:endParaRPr lang="zh-CN" altLang="en-US" sz="18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267744" y="1779662"/>
            <a:ext cx="0" cy="5040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419872" y="1779662"/>
            <a:ext cx="0" cy="5040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62"/>
          <p:cNvGrpSpPr/>
          <p:nvPr/>
        </p:nvGrpSpPr>
        <p:grpSpPr>
          <a:xfrm>
            <a:off x="467544" y="843558"/>
            <a:ext cx="1340483" cy="864096"/>
            <a:chOff x="5220072" y="3435846"/>
            <a:chExt cx="1340483" cy="864096"/>
          </a:xfrm>
        </p:grpSpPr>
        <p:pic>
          <p:nvPicPr>
            <p:cNvPr id="51" name="Picture 2" descr="http://ku.90sjimg.com/element_origin_min_pic/16/11/16/b07fe9f52325cf27e466b1977445bbb8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3435846"/>
              <a:ext cx="1340483" cy="864096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5292080" y="3651870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/>
                <a:t>场面描写</a:t>
              </a:r>
              <a:endParaRPr lang="zh-CN" altLang="en-US" sz="2000" dirty="0"/>
            </a:p>
          </p:txBody>
        </p:sp>
      </p:grpSp>
      <p:sp>
        <p:nvSpPr>
          <p:cNvPr id="53" name="椭圆 52"/>
          <p:cNvSpPr/>
          <p:nvPr/>
        </p:nvSpPr>
        <p:spPr>
          <a:xfrm>
            <a:off x="5148064" y="1347614"/>
            <a:ext cx="504056" cy="4320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点</a:t>
            </a:r>
            <a:endParaRPr lang="zh-CN" altLang="en-US" sz="2400" dirty="0"/>
          </a:p>
        </p:txBody>
      </p:sp>
      <p:sp>
        <p:nvSpPr>
          <p:cNvPr id="54" name="矩形 53"/>
          <p:cNvSpPr/>
          <p:nvPr/>
        </p:nvSpPr>
        <p:spPr>
          <a:xfrm>
            <a:off x="1187624" y="3075806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以上这些部队，全都以相等的距离和相同的速度经过主席台前。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796136" y="1347614"/>
            <a:ext cx="504056" cy="43204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面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/>
      <p:bldP spid="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55576" y="485638"/>
            <a:ext cx="7776864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面对如此庄严、隆重，气势恢宏的阅兵式场面，群众们有怎样的感受呢？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58" y="2211710"/>
            <a:ext cx="8086229" cy="143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15"/>
          <p:cNvSpPr/>
          <p:nvPr/>
        </p:nvSpPr>
        <p:spPr>
          <a:xfrm>
            <a:off x="4337370" y="2369550"/>
            <a:ext cx="1314750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圆角矩形 15"/>
          <p:cNvSpPr/>
          <p:nvPr/>
        </p:nvSpPr>
        <p:spPr>
          <a:xfrm>
            <a:off x="5868144" y="2375522"/>
            <a:ext cx="1314750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874134" y="3147814"/>
            <a:ext cx="51542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>
            <a:off x="4186368" y="3540330"/>
            <a:ext cx="151002" cy="108012"/>
          </a:xfrm>
          <a:prstGeom prst="triangl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4420998" y="3543858"/>
            <a:ext cx="151002" cy="108012"/>
          </a:xfrm>
          <a:prstGeom prst="triangl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4925054" y="3543858"/>
            <a:ext cx="151002" cy="108012"/>
          </a:xfrm>
          <a:prstGeom prst="triangl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5148064" y="3543858"/>
            <a:ext cx="151002" cy="108012"/>
          </a:xfrm>
          <a:prstGeom prst="triangl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4860032" y="3795886"/>
            <a:ext cx="3456383" cy="931515"/>
          </a:xfrm>
          <a:prstGeom prst="cloud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激动、自豪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7"/>
          <p:cNvSpPr txBox="1"/>
          <p:nvPr/>
        </p:nvSpPr>
        <p:spPr>
          <a:xfrm>
            <a:off x="683568" y="248317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48" y="123236"/>
            <a:ext cx="733349" cy="936346"/>
          </a:xfrm>
          <a:prstGeom prst="rect">
            <a:avLst/>
          </a:prstGeom>
        </p:spPr>
      </p:pic>
      <p:sp>
        <p:nvSpPr>
          <p:cNvPr id="17" name="文本框 4"/>
          <p:cNvSpPr txBox="1"/>
          <p:nvPr/>
        </p:nvSpPr>
        <p:spPr>
          <a:xfrm>
            <a:off x="971600" y="1347614"/>
            <a:ext cx="74215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齐读第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11—13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自然段，一方面读出阅兵场面的庄重、威武，一方面读出群众的激动与自豪之情。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0471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开国大典第11至13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2240" y="3184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55576" y="1195813"/>
            <a:ext cx="7776864" cy="24560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课文中有很多地方都表现了典礼的盛大和隆重，也体现出参加典礼人员的激动和兴奋的心情，请在文中圈画相关语句并进行批注。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97766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1579568"/>
            <a:ext cx="7565600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默读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，读准字音，读通句子。体会新中国成立时人们自豪、激动的心情。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8621" y="129293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8"/>
          <a:stretch>
            <a:fillRect/>
          </a:stretch>
        </p:blipFill>
        <p:spPr bwMode="auto">
          <a:xfrm>
            <a:off x="827584" y="1491630"/>
            <a:ext cx="7396435" cy="94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5652120" y="1933401"/>
            <a:ext cx="23042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283968" y="2355726"/>
            <a:ext cx="20162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对话气泡: 圆角矩形 14"/>
          <p:cNvSpPr/>
          <p:nvPr/>
        </p:nvSpPr>
        <p:spPr>
          <a:xfrm>
            <a:off x="1907704" y="2571750"/>
            <a:ext cx="5760640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会场布置衬托出庄严、隆重的气氛。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19599"/>
            <a:ext cx="7272808" cy="289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4572000" y="2732412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75656" y="3092452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14"/>
          <p:cNvSpPr/>
          <p:nvPr/>
        </p:nvSpPr>
        <p:spPr>
          <a:xfrm>
            <a:off x="1143201" y="267494"/>
            <a:ext cx="5048979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人们的心情十分急切、激动。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23728" y="3507854"/>
            <a:ext cx="56886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03648" y="3867894"/>
            <a:ext cx="936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对话气泡: 圆角矩形 14"/>
          <p:cNvSpPr/>
          <p:nvPr/>
        </p:nvSpPr>
        <p:spPr>
          <a:xfrm>
            <a:off x="3667690" y="3867894"/>
            <a:ext cx="4392488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场面气势恢宏，气氛热烈。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4712134" y="2765510"/>
            <a:ext cx="723962" cy="32694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6012160" y="2765510"/>
            <a:ext cx="1584176" cy="32694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97" y="2117776"/>
            <a:ext cx="7375103" cy="131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 15"/>
          <p:cNvSpPr/>
          <p:nvPr/>
        </p:nvSpPr>
        <p:spPr>
          <a:xfrm>
            <a:off x="4901753" y="2261792"/>
            <a:ext cx="1008112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1" name="圆角矩形 15"/>
          <p:cNvSpPr/>
          <p:nvPr/>
        </p:nvSpPr>
        <p:spPr>
          <a:xfrm>
            <a:off x="2813521" y="3053880"/>
            <a:ext cx="882702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2" name="对话气泡: 圆角矩形 14"/>
          <p:cNvSpPr/>
          <p:nvPr/>
        </p:nvSpPr>
        <p:spPr>
          <a:xfrm>
            <a:off x="3131840" y="519522"/>
            <a:ext cx="1844623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声势浩大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2093441" y="3579862"/>
            <a:ext cx="1844623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无比爱戴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 160"/>
          <p:cNvSpPr/>
          <p:nvPr/>
        </p:nvSpPr>
        <p:spPr>
          <a:xfrm>
            <a:off x="5118555" y="1342302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云形 7"/>
          <p:cNvSpPr/>
          <p:nvPr/>
        </p:nvSpPr>
        <p:spPr>
          <a:xfrm>
            <a:off x="5803409" y="843558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5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7614"/>
            <a:ext cx="7317061" cy="120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713806" y="1747000"/>
            <a:ext cx="31462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663925" y="2168569"/>
            <a:ext cx="31240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 160"/>
          <p:cNvSpPr/>
          <p:nvPr/>
        </p:nvSpPr>
        <p:spPr>
          <a:xfrm>
            <a:off x="3216846" y="854851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3601809" y="164537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话气泡: 圆角矩形 14"/>
          <p:cNvSpPr/>
          <p:nvPr/>
        </p:nvSpPr>
        <p:spPr>
          <a:xfrm>
            <a:off x="2555776" y="2970781"/>
            <a:ext cx="5688632" cy="151216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全场三十万人以及全中国人民为新中国的成立而欢欣鼓舞，内心感到无比激动和自豪。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5"/>
          <p:cNvSpPr/>
          <p:nvPr/>
        </p:nvSpPr>
        <p:spPr>
          <a:xfrm>
            <a:off x="6588224" y="1487965"/>
            <a:ext cx="504056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5026498" y="2277090"/>
            <a:ext cx="504056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6588224" y="1851670"/>
            <a:ext cx="576064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5"/>
          <p:cNvSpPr/>
          <p:nvPr/>
        </p:nvSpPr>
        <p:spPr>
          <a:xfrm>
            <a:off x="1691680" y="2225534"/>
            <a:ext cx="504056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71550"/>
            <a:ext cx="6908577" cy="328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427984" y="1131590"/>
            <a:ext cx="30963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19672" y="1491630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14"/>
          <p:cNvSpPr/>
          <p:nvPr/>
        </p:nvSpPr>
        <p:spPr>
          <a:xfrm>
            <a:off x="503548" y="195486"/>
            <a:ext cx="2232248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庄严、隆重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076056" y="1851670"/>
            <a:ext cx="24482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19672" y="2211710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52592" y="3291830"/>
            <a:ext cx="10717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19672" y="3651870"/>
            <a:ext cx="59046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619672" y="4015046"/>
            <a:ext cx="5316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对话气泡: 圆角矩形 14"/>
          <p:cNvSpPr/>
          <p:nvPr/>
        </p:nvSpPr>
        <p:spPr>
          <a:xfrm>
            <a:off x="5863953" y="4015046"/>
            <a:ext cx="2232248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热烈、激动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"/>
          <a:stretch>
            <a:fillRect/>
          </a:stretch>
        </p:blipFill>
        <p:spPr bwMode="auto">
          <a:xfrm>
            <a:off x="1450131" y="954174"/>
            <a:ext cx="6434237" cy="257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/>
          <a:stretch>
            <a:fillRect/>
          </a:stretch>
        </p:blipFill>
        <p:spPr bwMode="auto">
          <a:xfrm>
            <a:off x="1450131" y="3354639"/>
            <a:ext cx="6434237" cy="72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5122539" y="1328064"/>
            <a:ext cx="23762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810171" y="1689266"/>
            <a:ext cx="33123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圆角矩形 14"/>
          <p:cNvSpPr/>
          <p:nvPr/>
        </p:nvSpPr>
        <p:spPr>
          <a:xfrm>
            <a:off x="1558143" y="411510"/>
            <a:ext cx="1188132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隆重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15"/>
          <p:cNvSpPr/>
          <p:nvPr/>
        </p:nvSpPr>
        <p:spPr>
          <a:xfrm>
            <a:off x="4546475" y="2067694"/>
            <a:ext cx="432048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圆角矩形 15"/>
          <p:cNvSpPr/>
          <p:nvPr/>
        </p:nvSpPr>
        <p:spPr>
          <a:xfrm>
            <a:off x="5338563" y="2067694"/>
            <a:ext cx="432048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圆角矩形 15"/>
          <p:cNvSpPr/>
          <p:nvPr/>
        </p:nvSpPr>
        <p:spPr>
          <a:xfrm>
            <a:off x="6346675" y="2067694"/>
            <a:ext cx="432048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3" name="圆角矩形 15"/>
          <p:cNvSpPr/>
          <p:nvPr/>
        </p:nvSpPr>
        <p:spPr>
          <a:xfrm>
            <a:off x="5914627" y="3435846"/>
            <a:ext cx="1008112" cy="2742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对话气泡: 圆角矩形 14"/>
          <p:cNvSpPr/>
          <p:nvPr/>
        </p:nvSpPr>
        <p:spPr>
          <a:xfrm>
            <a:off x="5230551" y="3795886"/>
            <a:ext cx="2268252" cy="648072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喜悦、兴奋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817959"/>
            <a:ext cx="7776864" cy="6047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参加开国大典的群众为何会如此激动？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576" y="59981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6"/>
          <p:cNvSpPr txBox="1"/>
          <p:nvPr/>
        </p:nvSpPr>
        <p:spPr>
          <a:xfrm>
            <a:off x="779996" y="1635646"/>
            <a:ext cx="7636401" cy="22344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新中国成立前，劳动人民一直处在水深火热之中，吃不饱，穿不暖，还要饱受欺凌，国家的状况更是内忧外患，而今中国人民终于当家作主了。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55576" y="485638"/>
            <a:ext cx="7776864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对最后一个自然段中“光明充满了整个北京城”，你是怎样理解的？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3" y="1915650"/>
            <a:ext cx="7823150" cy="100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 15"/>
          <p:cNvSpPr/>
          <p:nvPr/>
        </p:nvSpPr>
        <p:spPr>
          <a:xfrm>
            <a:off x="3707904" y="2427734"/>
            <a:ext cx="25202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云形 9"/>
          <p:cNvSpPr/>
          <p:nvPr/>
        </p:nvSpPr>
        <p:spPr>
          <a:xfrm>
            <a:off x="6595497" y="2427734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668133" y="3219822"/>
            <a:ext cx="7848902" cy="158417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这句话不仅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是说灯笼火把照亮了北京城，更象征着中华人民共和国的成立使全中国永远摆脱了黑暗，获得了光明。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4"/>
          <p:cNvSpPr/>
          <p:nvPr/>
        </p:nvSpPr>
        <p:spPr>
          <a:xfrm>
            <a:off x="2122630" y="1488818"/>
            <a:ext cx="1729290" cy="65088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总体情况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对话气泡: 圆角矩形 14"/>
          <p:cNvSpPr/>
          <p:nvPr/>
        </p:nvSpPr>
        <p:spPr>
          <a:xfrm>
            <a:off x="2087708" y="3353506"/>
            <a:ext cx="1836220" cy="5863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具体过程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47663" y="1632834"/>
            <a:ext cx="430364" cy="2028234"/>
          </a:xfrm>
          <a:prstGeom prst="leftBrace">
            <a:avLst/>
          </a:prstGeom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话气泡: 圆角矩形 14"/>
          <p:cNvSpPr/>
          <p:nvPr/>
        </p:nvSpPr>
        <p:spPr>
          <a:xfrm>
            <a:off x="683568" y="1635646"/>
            <a:ext cx="864096" cy="201903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开国大典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4293718" y="751767"/>
            <a:ext cx="430364" cy="2028234"/>
          </a:xfrm>
          <a:prstGeom prst="leftBrace">
            <a:avLst/>
          </a:prstGeom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14"/>
          <p:cNvSpPr/>
          <p:nvPr/>
        </p:nvSpPr>
        <p:spPr>
          <a:xfrm>
            <a:off x="5004048" y="506245"/>
            <a:ext cx="1008112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5004048" y="987574"/>
            <a:ext cx="1008112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地点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4747451" y="1491630"/>
            <a:ext cx="1680519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参加人员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4716015" y="1984590"/>
            <a:ext cx="1839283" cy="795411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会场的位置和布置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293718" y="2780001"/>
            <a:ext cx="430364" cy="2028234"/>
          </a:xfrm>
          <a:prstGeom prst="leftBrace">
            <a:avLst/>
          </a:prstGeom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4"/>
          <p:cNvSpPr/>
          <p:nvPr/>
        </p:nvSpPr>
        <p:spPr>
          <a:xfrm>
            <a:off x="4621262" y="2859782"/>
            <a:ext cx="1764196" cy="42171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群众入场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4668398" y="3353506"/>
            <a:ext cx="1703801" cy="401961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举行典礼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4693270" y="3855794"/>
            <a:ext cx="1692189" cy="432048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阅兵式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4693270" y="4361618"/>
            <a:ext cx="1678929" cy="440449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群众游行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对话气泡: 圆角矩形 14"/>
          <p:cNvSpPr/>
          <p:nvPr/>
        </p:nvSpPr>
        <p:spPr>
          <a:xfrm>
            <a:off x="7020271" y="2283718"/>
            <a:ext cx="1440160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热烈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庄重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左大括号 19"/>
          <p:cNvSpPr/>
          <p:nvPr/>
        </p:nvSpPr>
        <p:spPr>
          <a:xfrm rot="10800000">
            <a:off x="6445891" y="627534"/>
            <a:ext cx="430364" cy="4193436"/>
          </a:xfrm>
          <a:prstGeom prst="leftBrace">
            <a:avLst/>
          </a:prstGeom>
          <a:ln w="2540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0536" y="1362297"/>
            <a:ext cx="7891240" cy="2451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开国大典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记叙了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日在首都北京举行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的盛况，揭示了中华人民共和国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的伟大历史意义，表达了中国人民对新中国的诞生无比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的感情。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4649" y="199568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9207" y="31523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2149" y="315233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93636"/>
            <a:ext cx="778921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汇集  预定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  就位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  雄伟  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  旗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帜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语调  完毕  检阅  制服  坦克  一致  距离  高潮  次序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擎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瞻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  电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钮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3043934" y="4155927"/>
            <a:ext cx="3154543" cy="576064"/>
          </a:xfrm>
          <a:prstGeom prst="wedgeRoundRectCallout">
            <a:avLst>
              <a:gd name="adj1" fmla="val -6617"/>
              <a:gd name="adj2" fmla="val -10141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形容力量强，声势大。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2296" y="843558"/>
            <a:ext cx="721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bào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789201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xuān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292847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qíng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8132" y="1575182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sù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11" y="1635646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zhì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3075806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zhān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0005" y="3118197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niǔ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105684" y="3288913"/>
            <a:ext cx="1059582" cy="10595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60783" y="3172790"/>
            <a:ext cx="183255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排山倒海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566869" y="1923678"/>
            <a:ext cx="8280920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夜晚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十点钟以后，我从天安门回到了宿舍，听着远远近近的锣鼓声，我兴奋得不能合眼，我坐在桌子前面，拿起笔在纸上写着，我一直写到深夜。我反复地写着同样的一句话：占人类总数的四分之一的中国人从此站立起来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巴金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305" y="783046"/>
            <a:ext cx="806489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许多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名人在其日记、回忆录里，也见证并记下了这一特殊历史时刻的点点滴滴。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155224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9209" y="1923678"/>
            <a:ext cx="8051542" cy="2608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毛主席在群众一阵又一阵的掌声中（     ）中央人民政府的公告。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中央人民政府秘书长林伯渠（     ）典礼开始。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这庄严的（     ），这雄伟的声音，使全场三十万人一齐欢呼起来。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523" y="834847"/>
            <a:ext cx="2863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填空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9414" y="2916386"/>
            <a:ext cx="1025525" cy="546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8224" y="1950100"/>
            <a:ext cx="10255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3415" y="1312334"/>
            <a:ext cx="307327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宣告  宣读  宣布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9792" y="348143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宣告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0981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5519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918" y="483518"/>
            <a:ext cx="8136785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二、本文在描写“阅兵式”的场面时，运用了哪种方法？运用这种方法的好处是什么？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467544" y="1994792"/>
            <a:ext cx="8136785" cy="21605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了“点面结合”的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运用这种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“点面结合”的方法既有整体感受，又能突出特点，能让我们感受到各个方阵的气势，更能感受到整个阅兵式的庄严、隆重，气势恢宏。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571" y="1635646"/>
            <a:ext cx="7980588" cy="171739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小练笔：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点面结合的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写法写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一个场面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的描写要整体展现场面，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的描写要细致刻画，突出特点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5"/>
          <p:cNvGrpSpPr/>
          <p:nvPr/>
        </p:nvGrpSpPr>
        <p:grpSpPr bwMode="auto">
          <a:xfrm>
            <a:off x="816003" y="1419622"/>
            <a:ext cx="836612" cy="932473"/>
            <a:chOff x="1162050" y="1420373"/>
            <a:chExt cx="836613" cy="931350"/>
          </a:xfrm>
          <a:noFill/>
        </p:grpSpPr>
        <p:grpSp>
          <p:nvGrpSpPr>
            <p:cNvPr id="4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8" name="直接连接符 7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5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政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906615" y="1499607"/>
            <a:ext cx="836613" cy="852488"/>
            <a:chOff x="2437" y="2032"/>
            <a:chExt cx="1244" cy="1264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组合 7"/>
          <p:cNvGrpSpPr/>
          <p:nvPr/>
        </p:nvGrpSpPr>
        <p:grpSpPr bwMode="auto">
          <a:xfrm>
            <a:off x="2984528" y="1487585"/>
            <a:ext cx="836612" cy="851812"/>
            <a:chOff x="2437" y="2032"/>
            <a:chExt cx="1244" cy="1264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23"/>
          <p:cNvGrpSpPr/>
          <p:nvPr/>
        </p:nvGrpSpPr>
        <p:grpSpPr bwMode="auto">
          <a:xfrm>
            <a:off x="5174924" y="1419622"/>
            <a:ext cx="841308" cy="923330"/>
            <a:chOff x="5905289" y="1347867"/>
            <a:chExt cx="841308" cy="922667"/>
          </a:xfrm>
        </p:grpSpPr>
        <p:grpSp>
          <p:nvGrpSpPr>
            <p:cNvPr id="18" name="组合 7"/>
            <p:cNvGrpSpPr/>
            <p:nvPr/>
          </p:nvGrpSpPr>
          <p:grpSpPr bwMode="auto">
            <a:xfrm>
              <a:off x="5909311" y="1420040"/>
              <a:ext cx="837286" cy="838109"/>
              <a:chOff x="2437" y="1931"/>
              <a:chExt cx="1245" cy="1245"/>
            </a:xfrm>
          </p:grpSpPr>
          <p:sp>
            <p:nvSpPr>
              <p:cNvPr id="20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31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9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05289" y="1347867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栏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129"/>
          <p:cNvGrpSpPr/>
          <p:nvPr/>
        </p:nvGrpSpPr>
        <p:grpSpPr bwMode="auto">
          <a:xfrm>
            <a:off x="4084100" y="1403560"/>
            <a:ext cx="850844" cy="923330"/>
            <a:chOff x="1176383" y="3007641"/>
            <a:chExt cx="851529" cy="924042"/>
          </a:xfrm>
        </p:grpSpPr>
        <p:grpSp>
          <p:nvGrpSpPr>
            <p:cNvPr id="24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6383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盏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35"/>
          <p:cNvGrpSpPr/>
          <p:nvPr/>
        </p:nvGrpSpPr>
        <p:grpSpPr bwMode="auto">
          <a:xfrm>
            <a:off x="1941355" y="2892796"/>
            <a:ext cx="850145" cy="924633"/>
            <a:chOff x="2435067" y="3004796"/>
            <a:chExt cx="850145" cy="924939"/>
          </a:xfrm>
        </p:grpSpPr>
        <p:grpSp>
          <p:nvGrpSpPr>
            <p:cNvPr id="30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32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阅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141"/>
          <p:cNvGrpSpPr/>
          <p:nvPr/>
        </p:nvGrpSpPr>
        <p:grpSpPr bwMode="auto">
          <a:xfrm>
            <a:off x="2997972" y="2892794"/>
            <a:ext cx="870767" cy="923330"/>
            <a:chOff x="3579631" y="3004340"/>
            <a:chExt cx="870767" cy="923330"/>
          </a:xfrm>
        </p:grpSpPr>
        <p:grpSp>
          <p:nvGrpSpPr>
            <p:cNvPr id="36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38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7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579631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制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147"/>
          <p:cNvGrpSpPr/>
          <p:nvPr/>
        </p:nvGrpSpPr>
        <p:grpSpPr bwMode="auto">
          <a:xfrm>
            <a:off x="4102653" y="2892794"/>
            <a:ext cx="853524" cy="923330"/>
            <a:chOff x="4892273" y="3000514"/>
            <a:chExt cx="853525" cy="923987"/>
          </a:xfrm>
        </p:grpSpPr>
        <p:grpSp>
          <p:nvGrpSpPr>
            <p:cNvPr id="42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3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坦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1901554" y="1419622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170"/>
          <p:cNvGrpSpPr/>
          <p:nvPr/>
        </p:nvGrpSpPr>
        <p:grpSpPr bwMode="auto">
          <a:xfrm>
            <a:off x="5227290" y="2892794"/>
            <a:ext cx="856878" cy="923330"/>
            <a:chOff x="5889044" y="1432414"/>
            <a:chExt cx="856879" cy="922668"/>
          </a:xfrm>
        </p:grpSpPr>
        <p:grpSp>
          <p:nvGrpSpPr>
            <p:cNvPr id="4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1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0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距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177"/>
          <p:cNvGrpSpPr/>
          <p:nvPr/>
        </p:nvGrpSpPr>
        <p:grpSpPr bwMode="auto">
          <a:xfrm>
            <a:off x="6265167" y="1432395"/>
            <a:ext cx="867991" cy="923330"/>
            <a:chOff x="5877932" y="1434780"/>
            <a:chExt cx="867991" cy="923668"/>
          </a:xfrm>
        </p:grpSpPr>
        <p:grpSp>
          <p:nvGrpSpPr>
            <p:cNvPr id="5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6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77932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汇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93"/>
          <p:cNvGrpSpPr/>
          <p:nvPr/>
        </p:nvGrpSpPr>
        <p:grpSpPr bwMode="auto">
          <a:xfrm>
            <a:off x="7398170" y="1432395"/>
            <a:ext cx="846238" cy="923330"/>
            <a:chOff x="5899685" y="1434777"/>
            <a:chExt cx="846238" cy="923667"/>
          </a:xfrm>
        </p:grpSpPr>
        <p:grpSp>
          <p:nvGrpSpPr>
            <p:cNvPr id="61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2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爆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文本框 64">
            <a:hlinkClick r:id="rId15" action="ppaction://hlinkfile"/>
          </p:cNvPr>
          <p:cNvSpPr txBox="1">
            <a:spLocks noChangeArrowheads="1"/>
          </p:cNvSpPr>
          <p:nvPr/>
        </p:nvSpPr>
        <p:spPr bwMode="auto">
          <a:xfrm>
            <a:off x="2968700" y="1419622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宾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83568" y="918532"/>
            <a:ext cx="1168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zhèng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327052" y="915566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huì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89423" y="950153"/>
            <a:ext cx="809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bào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048779" y="918208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fǔ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8112" y="918208"/>
            <a:ext cx="700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bīn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269131" y="934730"/>
            <a:ext cx="84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lán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995936" y="939117"/>
            <a:ext cx="1178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zhǎn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979712" y="2441124"/>
            <a:ext cx="78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yuè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360225" y="2441124"/>
            <a:ext cx="559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jù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057494" y="2441124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zhì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194211" y="244991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tǎn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79" name="拼音开关"/>
          <p:cNvGrpSpPr/>
          <p:nvPr/>
        </p:nvGrpSpPr>
        <p:grpSpPr>
          <a:xfrm>
            <a:off x="7688016" y="555526"/>
            <a:ext cx="1276472" cy="576064"/>
            <a:chOff x="7236296" y="555526"/>
            <a:chExt cx="1276472" cy="576064"/>
          </a:xfrm>
        </p:grpSpPr>
        <p:sp>
          <p:nvSpPr>
            <p:cNvPr id="80" name="椭圆 79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3093375" y="411510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93"/>
          <p:cNvGrpSpPr/>
          <p:nvPr/>
        </p:nvGrpSpPr>
        <p:grpSpPr bwMode="auto">
          <a:xfrm>
            <a:off x="838932" y="2859782"/>
            <a:ext cx="864096" cy="960033"/>
            <a:chOff x="5881827" y="1378550"/>
            <a:chExt cx="864096" cy="960383"/>
          </a:xfrm>
        </p:grpSpPr>
        <p:grpSp>
          <p:nvGrpSpPr>
            <p:cNvPr id="8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8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6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1827" y="1378550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宣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766924" y="2401800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xuān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91" name="组合 147"/>
          <p:cNvGrpSpPr/>
          <p:nvPr/>
        </p:nvGrpSpPr>
        <p:grpSpPr bwMode="auto">
          <a:xfrm>
            <a:off x="6346506" y="2905567"/>
            <a:ext cx="836612" cy="923330"/>
            <a:chOff x="4909185" y="3000514"/>
            <a:chExt cx="836613" cy="923987"/>
          </a:xfrm>
        </p:grpSpPr>
        <p:grpSp>
          <p:nvGrpSpPr>
            <p:cNvPr id="92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9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3" name="文本框 64">
              <a:hlinkClick r:id="rId17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915755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隆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170"/>
          <p:cNvGrpSpPr/>
          <p:nvPr/>
        </p:nvGrpSpPr>
        <p:grpSpPr bwMode="auto">
          <a:xfrm>
            <a:off x="7366494" y="2905568"/>
            <a:ext cx="877914" cy="923330"/>
            <a:chOff x="5868008" y="1419649"/>
            <a:chExt cx="877915" cy="922668"/>
          </a:xfrm>
        </p:grpSpPr>
        <p:grpSp>
          <p:nvGrpSpPr>
            <p:cNvPr id="98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100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9" name="文本框 64">
              <a:hlinkClick r:id="rId1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68008" y="1419649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射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452320" y="2441581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shè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368751" y="2427734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lóng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180550" y="3000234"/>
            <a:ext cx="728702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6" name="矩形 105"/>
          <p:cNvSpPr/>
          <p:nvPr/>
        </p:nvSpPr>
        <p:spPr>
          <a:xfrm>
            <a:off x="518747" y="3867894"/>
            <a:ext cx="78696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“宣”和“坦”最后一笔的横都要写得长一点儿，托住上面的部分，使整个字平稳匀称。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896908" y="3003798"/>
            <a:ext cx="753237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8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90" grpId="0"/>
      <p:bldP spid="90" grpId="1"/>
      <p:bldP spid="103" grpId="0"/>
      <p:bldP spid="103" grpId="1"/>
      <p:bldP spid="104" grpId="0"/>
      <p:bldP spid="104" grpId="1"/>
      <p:bldP spid="105" grpId="0" animBg="1"/>
      <p:bldP spid="106" grpId="0"/>
      <p:bldP spid="10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10989" y="790322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bào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2192" y="190126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42950" y="2172073"/>
            <a:ext cx="1857030" cy="1785052"/>
            <a:chOff x="1006475" y="1893888"/>
            <a:chExt cx="819150" cy="787400"/>
          </a:xfrm>
        </p:grpSpPr>
        <p:sp>
          <p:nvSpPr>
            <p:cNvPr id="10" name="Freeform 12"/>
            <p:cNvSpPr/>
            <p:nvPr/>
          </p:nvSpPr>
          <p:spPr bwMode="auto">
            <a:xfrm>
              <a:off x="1025525" y="2116138"/>
              <a:ext cx="66675" cy="152400"/>
            </a:xfrm>
            <a:custGeom>
              <a:avLst/>
              <a:gdLst>
                <a:gd name="T0" fmla="*/ 58 w 84"/>
                <a:gd name="T1" fmla="*/ 191 h 191"/>
                <a:gd name="T2" fmla="*/ 54 w 84"/>
                <a:gd name="T3" fmla="*/ 189 h 191"/>
                <a:gd name="T4" fmla="*/ 50 w 84"/>
                <a:gd name="T5" fmla="*/ 183 h 191"/>
                <a:gd name="T6" fmla="*/ 46 w 84"/>
                <a:gd name="T7" fmla="*/ 174 h 191"/>
                <a:gd name="T8" fmla="*/ 40 w 84"/>
                <a:gd name="T9" fmla="*/ 162 h 191"/>
                <a:gd name="T10" fmla="*/ 37 w 84"/>
                <a:gd name="T11" fmla="*/ 147 h 191"/>
                <a:gd name="T12" fmla="*/ 31 w 84"/>
                <a:gd name="T13" fmla="*/ 130 h 191"/>
                <a:gd name="T14" fmla="*/ 25 w 84"/>
                <a:gd name="T15" fmla="*/ 109 h 191"/>
                <a:gd name="T16" fmla="*/ 18 w 84"/>
                <a:gd name="T17" fmla="*/ 86 h 191"/>
                <a:gd name="T18" fmla="*/ 12 w 84"/>
                <a:gd name="T19" fmla="*/ 67 h 191"/>
                <a:gd name="T20" fmla="*/ 8 w 84"/>
                <a:gd name="T21" fmla="*/ 49 h 191"/>
                <a:gd name="T22" fmla="*/ 4 w 84"/>
                <a:gd name="T23" fmla="*/ 36 h 191"/>
                <a:gd name="T24" fmla="*/ 0 w 84"/>
                <a:gd name="T25" fmla="*/ 23 h 191"/>
                <a:gd name="T26" fmla="*/ 0 w 84"/>
                <a:gd name="T27" fmla="*/ 15 h 191"/>
                <a:gd name="T28" fmla="*/ 0 w 84"/>
                <a:gd name="T29" fmla="*/ 7 h 191"/>
                <a:gd name="T30" fmla="*/ 0 w 84"/>
                <a:gd name="T31" fmla="*/ 4 h 191"/>
                <a:gd name="T32" fmla="*/ 4 w 84"/>
                <a:gd name="T33" fmla="*/ 0 h 191"/>
                <a:gd name="T34" fmla="*/ 12 w 84"/>
                <a:gd name="T35" fmla="*/ 0 h 191"/>
                <a:gd name="T36" fmla="*/ 19 w 84"/>
                <a:gd name="T37" fmla="*/ 5 h 191"/>
                <a:gd name="T38" fmla="*/ 25 w 84"/>
                <a:gd name="T39" fmla="*/ 11 h 191"/>
                <a:gd name="T40" fmla="*/ 35 w 84"/>
                <a:gd name="T41" fmla="*/ 19 h 191"/>
                <a:gd name="T42" fmla="*/ 52 w 84"/>
                <a:gd name="T43" fmla="*/ 32 h 191"/>
                <a:gd name="T44" fmla="*/ 60 w 84"/>
                <a:gd name="T45" fmla="*/ 44 h 191"/>
                <a:gd name="T46" fmla="*/ 69 w 84"/>
                <a:gd name="T47" fmla="*/ 57 h 191"/>
                <a:gd name="T48" fmla="*/ 77 w 84"/>
                <a:gd name="T49" fmla="*/ 72 h 191"/>
                <a:gd name="T50" fmla="*/ 81 w 84"/>
                <a:gd name="T51" fmla="*/ 90 h 191"/>
                <a:gd name="T52" fmla="*/ 83 w 84"/>
                <a:gd name="T53" fmla="*/ 105 h 191"/>
                <a:gd name="T54" fmla="*/ 84 w 84"/>
                <a:gd name="T55" fmla="*/ 116 h 191"/>
                <a:gd name="T56" fmla="*/ 84 w 84"/>
                <a:gd name="T57" fmla="*/ 128 h 191"/>
                <a:gd name="T58" fmla="*/ 84 w 84"/>
                <a:gd name="T59" fmla="*/ 135 h 191"/>
                <a:gd name="T60" fmla="*/ 84 w 84"/>
                <a:gd name="T61" fmla="*/ 149 h 191"/>
                <a:gd name="T62" fmla="*/ 81 w 84"/>
                <a:gd name="T63" fmla="*/ 166 h 191"/>
                <a:gd name="T64" fmla="*/ 71 w 84"/>
                <a:gd name="T65" fmla="*/ 181 h 191"/>
                <a:gd name="T66" fmla="*/ 60 w 84"/>
                <a:gd name="T67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" h="191">
                  <a:moveTo>
                    <a:pt x="60" y="191"/>
                  </a:moveTo>
                  <a:lnTo>
                    <a:pt x="58" y="191"/>
                  </a:lnTo>
                  <a:lnTo>
                    <a:pt x="56" y="191"/>
                  </a:lnTo>
                  <a:lnTo>
                    <a:pt x="54" y="189"/>
                  </a:lnTo>
                  <a:lnTo>
                    <a:pt x="52" y="185"/>
                  </a:lnTo>
                  <a:lnTo>
                    <a:pt x="50" y="183"/>
                  </a:lnTo>
                  <a:lnTo>
                    <a:pt x="48" y="179"/>
                  </a:lnTo>
                  <a:lnTo>
                    <a:pt x="46" y="174"/>
                  </a:lnTo>
                  <a:lnTo>
                    <a:pt x="44" y="168"/>
                  </a:lnTo>
                  <a:lnTo>
                    <a:pt x="40" y="162"/>
                  </a:lnTo>
                  <a:lnTo>
                    <a:pt x="39" y="155"/>
                  </a:lnTo>
                  <a:lnTo>
                    <a:pt x="37" y="147"/>
                  </a:lnTo>
                  <a:lnTo>
                    <a:pt x="33" y="139"/>
                  </a:lnTo>
                  <a:lnTo>
                    <a:pt x="31" y="130"/>
                  </a:lnTo>
                  <a:lnTo>
                    <a:pt x="27" y="120"/>
                  </a:lnTo>
                  <a:lnTo>
                    <a:pt x="25" y="109"/>
                  </a:lnTo>
                  <a:lnTo>
                    <a:pt x="21" y="97"/>
                  </a:lnTo>
                  <a:lnTo>
                    <a:pt x="18" y="86"/>
                  </a:lnTo>
                  <a:lnTo>
                    <a:pt x="16" y="76"/>
                  </a:lnTo>
                  <a:lnTo>
                    <a:pt x="12" y="67"/>
                  </a:lnTo>
                  <a:lnTo>
                    <a:pt x="10" y="57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4" y="36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8" y="4"/>
                  </a:lnTo>
                  <a:lnTo>
                    <a:pt x="19" y="5"/>
                  </a:lnTo>
                  <a:lnTo>
                    <a:pt x="23" y="7"/>
                  </a:lnTo>
                  <a:lnTo>
                    <a:pt x="25" y="11"/>
                  </a:lnTo>
                  <a:lnTo>
                    <a:pt x="29" y="15"/>
                  </a:lnTo>
                  <a:lnTo>
                    <a:pt x="35" y="19"/>
                  </a:lnTo>
                  <a:lnTo>
                    <a:pt x="39" y="23"/>
                  </a:lnTo>
                  <a:lnTo>
                    <a:pt x="52" y="32"/>
                  </a:lnTo>
                  <a:lnTo>
                    <a:pt x="56" y="38"/>
                  </a:lnTo>
                  <a:lnTo>
                    <a:pt x="60" y="44"/>
                  </a:lnTo>
                  <a:lnTo>
                    <a:pt x="65" y="51"/>
                  </a:lnTo>
                  <a:lnTo>
                    <a:pt x="69" y="57"/>
                  </a:lnTo>
                  <a:lnTo>
                    <a:pt x="73" y="65"/>
                  </a:lnTo>
                  <a:lnTo>
                    <a:pt x="77" y="72"/>
                  </a:lnTo>
                  <a:lnTo>
                    <a:pt x="79" y="80"/>
                  </a:lnTo>
                  <a:lnTo>
                    <a:pt x="81" y="90"/>
                  </a:lnTo>
                  <a:lnTo>
                    <a:pt x="83" y="97"/>
                  </a:lnTo>
                  <a:lnTo>
                    <a:pt x="83" y="105"/>
                  </a:lnTo>
                  <a:lnTo>
                    <a:pt x="84" y="111"/>
                  </a:lnTo>
                  <a:lnTo>
                    <a:pt x="84" y="116"/>
                  </a:lnTo>
                  <a:lnTo>
                    <a:pt x="84" y="122"/>
                  </a:lnTo>
                  <a:lnTo>
                    <a:pt x="84" y="128"/>
                  </a:lnTo>
                  <a:lnTo>
                    <a:pt x="84" y="132"/>
                  </a:lnTo>
                  <a:lnTo>
                    <a:pt x="84" y="135"/>
                  </a:lnTo>
                  <a:lnTo>
                    <a:pt x="84" y="143"/>
                  </a:lnTo>
                  <a:lnTo>
                    <a:pt x="84" y="149"/>
                  </a:lnTo>
                  <a:lnTo>
                    <a:pt x="83" y="156"/>
                  </a:lnTo>
                  <a:lnTo>
                    <a:pt x="81" y="166"/>
                  </a:lnTo>
                  <a:lnTo>
                    <a:pt x="77" y="176"/>
                  </a:lnTo>
                  <a:lnTo>
                    <a:pt x="71" y="181"/>
                  </a:lnTo>
                  <a:lnTo>
                    <a:pt x="65" y="187"/>
                  </a:lnTo>
                  <a:lnTo>
                    <a:pt x="60" y="191"/>
                  </a:lnTo>
                  <a:lnTo>
                    <a:pt x="60" y="19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262063" y="2492375"/>
              <a:ext cx="169862" cy="95250"/>
            </a:xfrm>
            <a:custGeom>
              <a:avLst/>
              <a:gdLst>
                <a:gd name="T0" fmla="*/ 126 w 214"/>
                <a:gd name="T1" fmla="*/ 78 h 118"/>
                <a:gd name="T2" fmla="*/ 98 w 214"/>
                <a:gd name="T3" fmla="*/ 97 h 118"/>
                <a:gd name="T4" fmla="*/ 86 w 214"/>
                <a:gd name="T5" fmla="*/ 105 h 118"/>
                <a:gd name="T6" fmla="*/ 79 w 214"/>
                <a:gd name="T7" fmla="*/ 111 h 118"/>
                <a:gd name="T8" fmla="*/ 71 w 214"/>
                <a:gd name="T9" fmla="*/ 114 h 118"/>
                <a:gd name="T10" fmla="*/ 65 w 214"/>
                <a:gd name="T11" fmla="*/ 116 h 118"/>
                <a:gd name="T12" fmla="*/ 63 w 214"/>
                <a:gd name="T13" fmla="*/ 116 h 118"/>
                <a:gd name="T14" fmla="*/ 58 w 214"/>
                <a:gd name="T15" fmla="*/ 118 h 118"/>
                <a:gd name="T16" fmla="*/ 50 w 214"/>
                <a:gd name="T17" fmla="*/ 114 h 118"/>
                <a:gd name="T18" fmla="*/ 40 w 214"/>
                <a:gd name="T19" fmla="*/ 107 h 118"/>
                <a:gd name="T20" fmla="*/ 29 w 214"/>
                <a:gd name="T21" fmla="*/ 95 h 118"/>
                <a:gd name="T22" fmla="*/ 16 w 214"/>
                <a:gd name="T23" fmla="*/ 86 h 118"/>
                <a:gd name="T24" fmla="*/ 6 w 214"/>
                <a:gd name="T25" fmla="*/ 76 h 118"/>
                <a:gd name="T26" fmla="*/ 2 w 214"/>
                <a:gd name="T27" fmla="*/ 70 h 118"/>
                <a:gd name="T28" fmla="*/ 0 w 214"/>
                <a:gd name="T29" fmla="*/ 65 h 118"/>
                <a:gd name="T30" fmla="*/ 2 w 214"/>
                <a:gd name="T31" fmla="*/ 63 h 118"/>
                <a:gd name="T32" fmla="*/ 6 w 214"/>
                <a:gd name="T33" fmla="*/ 61 h 118"/>
                <a:gd name="T34" fmla="*/ 14 w 214"/>
                <a:gd name="T35" fmla="*/ 61 h 118"/>
                <a:gd name="T36" fmla="*/ 25 w 214"/>
                <a:gd name="T37" fmla="*/ 61 h 118"/>
                <a:gd name="T38" fmla="*/ 44 w 214"/>
                <a:gd name="T39" fmla="*/ 61 h 118"/>
                <a:gd name="T40" fmla="*/ 63 w 214"/>
                <a:gd name="T41" fmla="*/ 57 h 118"/>
                <a:gd name="T42" fmla="*/ 73 w 214"/>
                <a:gd name="T43" fmla="*/ 53 h 118"/>
                <a:gd name="T44" fmla="*/ 88 w 214"/>
                <a:gd name="T45" fmla="*/ 48 h 118"/>
                <a:gd name="T46" fmla="*/ 105 w 214"/>
                <a:gd name="T47" fmla="*/ 40 h 118"/>
                <a:gd name="T48" fmla="*/ 126 w 214"/>
                <a:gd name="T49" fmla="*/ 30 h 118"/>
                <a:gd name="T50" fmla="*/ 146 w 214"/>
                <a:gd name="T51" fmla="*/ 21 h 118"/>
                <a:gd name="T52" fmla="*/ 165 w 214"/>
                <a:gd name="T53" fmla="*/ 13 h 118"/>
                <a:gd name="T54" fmla="*/ 180 w 214"/>
                <a:gd name="T55" fmla="*/ 6 h 118"/>
                <a:gd name="T56" fmla="*/ 193 w 214"/>
                <a:gd name="T57" fmla="*/ 2 h 118"/>
                <a:gd name="T58" fmla="*/ 201 w 214"/>
                <a:gd name="T59" fmla="*/ 0 h 118"/>
                <a:gd name="T60" fmla="*/ 209 w 214"/>
                <a:gd name="T61" fmla="*/ 0 h 118"/>
                <a:gd name="T62" fmla="*/ 212 w 214"/>
                <a:gd name="T63" fmla="*/ 2 h 118"/>
                <a:gd name="T64" fmla="*/ 214 w 214"/>
                <a:gd name="T65" fmla="*/ 6 h 118"/>
                <a:gd name="T66" fmla="*/ 212 w 214"/>
                <a:gd name="T67" fmla="*/ 7 h 118"/>
                <a:gd name="T68" fmla="*/ 209 w 214"/>
                <a:gd name="T69" fmla="*/ 11 h 118"/>
                <a:gd name="T70" fmla="*/ 203 w 214"/>
                <a:gd name="T71" fmla="*/ 17 h 118"/>
                <a:gd name="T72" fmla="*/ 195 w 214"/>
                <a:gd name="T73" fmla="*/ 25 h 118"/>
                <a:gd name="T74" fmla="*/ 186 w 214"/>
                <a:gd name="T75" fmla="*/ 32 h 118"/>
                <a:gd name="T76" fmla="*/ 172 w 214"/>
                <a:gd name="T77" fmla="*/ 42 h 118"/>
                <a:gd name="T78" fmla="*/ 159 w 214"/>
                <a:gd name="T79" fmla="*/ 53 h 118"/>
                <a:gd name="T80" fmla="*/ 142 w 214"/>
                <a:gd name="T81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" h="118">
                  <a:moveTo>
                    <a:pt x="142" y="65"/>
                  </a:moveTo>
                  <a:lnTo>
                    <a:pt x="126" y="78"/>
                  </a:lnTo>
                  <a:lnTo>
                    <a:pt x="111" y="88"/>
                  </a:lnTo>
                  <a:lnTo>
                    <a:pt x="98" y="97"/>
                  </a:lnTo>
                  <a:lnTo>
                    <a:pt x="92" y="101"/>
                  </a:lnTo>
                  <a:lnTo>
                    <a:pt x="86" y="105"/>
                  </a:lnTo>
                  <a:lnTo>
                    <a:pt x="83" y="107"/>
                  </a:lnTo>
                  <a:lnTo>
                    <a:pt x="79" y="111"/>
                  </a:lnTo>
                  <a:lnTo>
                    <a:pt x="75" y="113"/>
                  </a:lnTo>
                  <a:lnTo>
                    <a:pt x="71" y="114"/>
                  </a:lnTo>
                  <a:lnTo>
                    <a:pt x="67" y="114"/>
                  </a:lnTo>
                  <a:lnTo>
                    <a:pt x="65" y="116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62" y="118"/>
                  </a:lnTo>
                  <a:lnTo>
                    <a:pt x="58" y="118"/>
                  </a:lnTo>
                  <a:lnTo>
                    <a:pt x="56" y="116"/>
                  </a:lnTo>
                  <a:lnTo>
                    <a:pt x="50" y="114"/>
                  </a:lnTo>
                  <a:lnTo>
                    <a:pt x="46" y="111"/>
                  </a:lnTo>
                  <a:lnTo>
                    <a:pt x="40" y="107"/>
                  </a:lnTo>
                  <a:lnTo>
                    <a:pt x="35" y="101"/>
                  </a:lnTo>
                  <a:lnTo>
                    <a:pt x="29" y="95"/>
                  </a:lnTo>
                  <a:lnTo>
                    <a:pt x="21" y="90"/>
                  </a:lnTo>
                  <a:lnTo>
                    <a:pt x="16" y="86"/>
                  </a:lnTo>
                  <a:lnTo>
                    <a:pt x="12" y="82"/>
                  </a:lnTo>
                  <a:lnTo>
                    <a:pt x="6" y="76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63"/>
                  </a:lnTo>
                  <a:lnTo>
                    <a:pt x="4" y="63"/>
                  </a:lnTo>
                  <a:lnTo>
                    <a:pt x="6" y="61"/>
                  </a:lnTo>
                  <a:lnTo>
                    <a:pt x="10" y="61"/>
                  </a:lnTo>
                  <a:lnTo>
                    <a:pt x="14" y="61"/>
                  </a:lnTo>
                  <a:lnTo>
                    <a:pt x="19" y="61"/>
                  </a:lnTo>
                  <a:lnTo>
                    <a:pt x="25" y="61"/>
                  </a:lnTo>
                  <a:lnTo>
                    <a:pt x="35" y="61"/>
                  </a:lnTo>
                  <a:lnTo>
                    <a:pt x="44" y="61"/>
                  </a:lnTo>
                  <a:lnTo>
                    <a:pt x="54" y="59"/>
                  </a:lnTo>
                  <a:lnTo>
                    <a:pt x="63" y="57"/>
                  </a:lnTo>
                  <a:lnTo>
                    <a:pt x="67" y="55"/>
                  </a:lnTo>
                  <a:lnTo>
                    <a:pt x="73" y="53"/>
                  </a:lnTo>
                  <a:lnTo>
                    <a:pt x="81" y="49"/>
                  </a:lnTo>
                  <a:lnTo>
                    <a:pt x="88" y="48"/>
                  </a:lnTo>
                  <a:lnTo>
                    <a:pt x="96" y="44"/>
                  </a:lnTo>
                  <a:lnTo>
                    <a:pt x="105" y="40"/>
                  </a:lnTo>
                  <a:lnTo>
                    <a:pt x="115" y="36"/>
                  </a:lnTo>
                  <a:lnTo>
                    <a:pt x="126" y="30"/>
                  </a:lnTo>
                  <a:lnTo>
                    <a:pt x="136" y="27"/>
                  </a:lnTo>
                  <a:lnTo>
                    <a:pt x="146" y="21"/>
                  </a:lnTo>
                  <a:lnTo>
                    <a:pt x="155" y="17"/>
                  </a:lnTo>
                  <a:lnTo>
                    <a:pt x="165" y="13"/>
                  </a:lnTo>
                  <a:lnTo>
                    <a:pt x="172" y="9"/>
                  </a:lnTo>
                  <a:lnTo>
                    <a:pt x="180" y="6"/>
                  </a:lnTo>
                  <a:lnTo>
                    <a:pt x="186" y="4"/>
                  </a:lnTo>
                  <a:lnTo>
                    <a:pt x="193" y="2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2" y="2"/>
                  </a:lnTo>
                  <a:lnTo>
                    <a:pt x="212" y="4"/>
                  </a:lnTo>
                  <a:lnTo>
                    <a:pt x="214" y="6"/>
                  </a:lnTo>
                  <a:lnTo>
                    <a:pt x="212" y="6"/>
                  </a:lnTo>
                  <a:lnTo>
                    <a:pt x="212" y="7"/>
                  </a:lnTo>
                  <a:lnTo>
                    <a:pt x="211" y="9"/>
                  </a:lnTo>
                  <a:lnTo>
                    <a:pt x="209" y="11"/>
                  </a:lnTo>
                  <a:lnTo>
                    <a:pt x="207" y="13"/>
                  </a:lnTo>
                  <a:lnTo>
                    <a:pt x="203" y="17"/>
                  </a:lnTo>
                  <a:lnTo>
                    <a:pt x="199" y="21"/>
                  </a:lnTo>
                  <a:lnTo>
                    <a:pt x="195" y="25"/>
                  </a:lnTo>
                  <a:lnTo>
                    <a:pt x="189" y="28"/>
                  </a:lnTo>
                  <a:lnTo>
                    <a:pt x="186" y="32"/>
                  </a:lnTo>
                  <a:lnTo>
                    <a:pt x="180" y="36"/>
                  </a:lnTo>
                  <a:lnTo>
                    <a:pt x="172" y="42"/>
                  </a:lnTo>
                  <a:lnTo>
                    <a:pt x="167" y="48"/>
                  </a:lnTo>
                  <a:lnTo>
                    <a:pt x="159" y="53"/>
                  </a:lnTo>
                  <a:lnTo>
                    <a:pt x="151" y="59"/>
                  </a:lnTo>
                  <a:lnTo>
                    <a:pt x="142" y="65"/>
                  </a:lnTo>
                  <a:lnTo>
                    <a:pt x="142" y="6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508125" y="2497138"/>
              <a:ext cx="147637" cy="95250"/>
            </a:xfrm>
            <a:custGeom>
              <a:avLst/>
              <a:gdLst>
                <a:gd name="T0" fmla="*/ 38 w 185"/>
                <a:gd name="T1" fmla="*/ 38 h 120"/>
                <a:gd name="T2" fmla="*/ 28 w 185"/>
                <a:gd name="T3" fmla="*/ 32 h 120"/>
                <a:gd name="T4" fmla="*/ 21 w 185"/>
                <a:gd name="T5" fmla="*/ 28 h 120"/>
                <a:gd name="T6" fmla="*/ 15 w 185"/>
                <a:gd name="T7" fmla="*/ 22 h 120"/>
                <a:gd name="T8" fmla="*/ 9 w 185"/>
                <a:gd name="T9" fmla="*/ 19 h 120"/>
                <a:gd name="T10" fmla="*/ 6 w 185"/>
                <a:gd name="T11" fmla="*/ 13 h 120"/>
                <a:gd name="T12" fmla="*/ 2 w 185"/>
                <a:gd name="T13" fmla="*/ 9 h 120"/>
                <a:gd name="T14" fmla="*/ 0 w 185"/>
                <a:gd name="T15" fmla="*/ 3 h 120"/>
                <a:gd name="T16" fmla="*/ 0 w 185"/>
                <a:gd name="T17" fmla="*/ 0 h 120"/>
                <a:gd name="T18" fmla="*/ 13 w 185"/>
                <a:gd name="T19" fmla="*/ 0 h 120"/>
                <a:gd name="T20" fmla="*/ 27 w 185"/>
                <a:gd name="T21" fmla="*/ 0 h 120"/>
                <a:gd name="T22" fmla="*/ 38 w 185"/>
                <a:gd name="T23" fmla="*/ 0 h 120"/>
                <a:gd name="T24" fmla="*/ 50 w 185"/>
                <a:gd name="T25" fmla="*/ 0 h 120"/>
                <a:gd name="T26" fmla="*/ 61 w 185"/>
                <a:gd name="T27" fmla="*/ 0 h 120"/>
                <a:gd name="T28" fmla="*/ 71 w 185"/>
                <a:gd name="T29" fmla="*/ 1 h 120"/>
                <a:gd name="T30" fmla="*/ 80 w 185"/>
                <a:gd name="T31" fmla="*/ 1 h 120"/>
                <a:gd name="T32" fmla="*/ 88 w 185"/>
                <a:gd name="T33" fmla="*/ 3 h 120"/>
                <a:gd name="T34" fmla="*/ 103 w 185"/>
                <a:gd name="T35" fmla="*/ 7 h 120"/>
                <a:gd name="T36" fmla="*/ 116 w 185"/>
                <a:gd name="T37" fmla="*/ 13 h 120"/>
                <a:gd name="T38" fmla="*/ 130 w 185"/>
                <a:gd name="T39" fmla="*/ 19 h 120"/>
                <a:gd name="T40" fmla="*/ 143 w 185"/>
                <a:gd name="T41" fmla="*/ 24 h 120"/>
                <a:gd name="T42" fmla="*/ 155 w 185"/>
                <a:gd name="T43" fmla="*/ 34 h 120"/>
                <a:gd name="T44" fmla="*/ 158 w 185"/>
                <a:gd name="T45" fmla="*/ 38 h 120"/>
                <a:gd name="T46" fmla="*/ 164 w 185"/>
                <a:gd name="T47" fmla="*/ 42 h 120"/>
                <a:gd name="T48" fmla="*/ 168 w 185"/>
                <a:gd name="T49" fmla="*/ 45 h 120"/>
                <a:gd name="T50" fmla="*/ 172 w 185"/>
                <a:gd name="T51" fmla="*/ 49 h 120"/>
                <a:gd name="T52" fmla="*/ 174 w 185"/>
                <a:gd name="T53" fmla="*/ 51 h 120"/>
                <a:gd name="T54" fmla="*/ 176 w 185"/>
                <a:gd name="T55" fmla="*/ 55 h 120"/>
                <a:gd name="T56" fmla="*/ 177 w 185"/>
                <a:gd name="T57" fmla="*/ 63 h 120"/>
                <a:gd name="T58" fmla="*/ 179 w 185"/>
                <a:gd name="T59" fmla="*/ 70 h 120"/>
                <a:gd name="T60" fmla="*/ 181 w 185"/>
                <a:gd name="T61" fmla="*/ 80 h 120"/>
                <a:gd name="T62" fmla="*/ 183 w 185"/>
                <a:gd name="T63" fmla="*/ 89 h 120"/>
                <a:gd name="T64" fmla="*/ 185 w 185"/>
                <a:gd name="T65" fmla="*/ 95 h 120"/>
                <a:gd name="T66" fmla="*/ 185 w 185"/>
                <a:gd name="T67" fmla="*/ 101 h 120"/>
                <a:gd name="T68" fmla="*/ 185 w 185"/>
                <a:gd name="T69" fmla="*/ 105 h 120"/>
                <a:gd name="T70" fmla="*/ 185 w 185"/>
                <a:gd name="T71" fmla="*/ 108 h 120"/>
                <a:gd name="T72" fmla="*/ 183 w 185"/>
                <a:gd name="T73" fmla="*/ 112 h 120"/>
                <a:gd name="T74" fmla="*/ 183 w 185"/>
                <a:gd name="T75" fmla="*/ 116 h 120"/>
                <a:gd name="T76" fmla="*/ 181 w 185"/>
                <a:gd name="T77" fmla="*/ 118 h 120"/>
                <a:gd name="T78" fmla="*/ 179 w 185"/>
                <a:gd name="T79" fmla="*/ 120 h 120"/>
                <a:gd name="T80" fmla="*/ 177 w 185"/>
                <a:gd name="T81" fmla="*/ 120 h 120"/>
                <a:gd name="T82" fmla="*/ 174 w 185"/>
                <a:gd name="T83" fmla="*/ 120 h 120"/>
                <a:gd name="T84" fmla="*/ 168 w 185"/>
                <a:gd name="T85" fmla="*/ 118 h 120"/>
                <a:gd name="T86" fmla="*/ 162 w 185"/>
                <a:gd name="T87" fmla="*/ 114 h 120"/>
                <a:gd name="T88" fmla="*/ 155 w 185"/>
                <a:gd name="T89" fmla="*/ 110 h 120"/>
                <a:gd name="T90" fmla="*/ 145 w 185"/>
                <a:gd name="T91" fmla="*/ 105 h 120"/>
                <a:gd name="T92" fmla="*/ 135 w 185"/>
                <a:gd name="T93" fmla="*/ 97 h 120"/>
                <a:gd name="T94" fmla="*/ 126 w 185"/>
                <a:gd name="T95" fmla="*/ 89 h 120"/>
                <a:gd name="T96" fmla="*/ 103 w 185"/>
                <a:gd name="T97" fmla="*/ 74 h 120"/>
                <a:gd name="T98" fmla="*/ 82 w 185"/>
                <a:gd name="T99" fmla="*/ 61 h 120"/>
                <a:gd name="T100" fmla="*/ 59 w 185"/>
                <a:gd name="T101" fmla="*/ 49 h 120"/>
                <a:gd name="T102" fmla="*/ 38 w 185"/>
                <a:gd name="T103" fmla="*/ 38 h 120"/>
                <a:gd name="T104" fmla="*/ 38 w 185"/>
                <a:gd name="T105" fmla="*/ 3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5" h="120">
                  <a:moveTo>
                    <a:pt x="38" y="38"/>
                  </a:moveTo>
                  <a:lnTo>
                    <a:pt x="28" y="32"/>
                  </a:lnTo>
                  <a:lnTo>
                    <a:pt x="21" y="28"/>
                  </a:lnTo>
                  <a:lnTo>
                    <a:pt x="15" y="22"/>
                  </a:lnTo>
                  <a:lnTo>
                    <a:pt x="9" y="19"/>
                  </a:lnTo>
                  <a:lnTo>
                    <a:pt x="6" y="13"/>
                  </a:lnTo>
                  <a:lnTo>
                    <a:pt x="2" y="9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71" y="1"/>
                  </a:lnTo>
                  <a:lnTo>
                    <a:pt x="80" y="1"/>
                  </a:lnTo>
                  <a:lnTo>
                    <a:pt x="88" y="3"/>
                  </a:lnTo>
                  <a:lnTo>
                    <a:pt x="103" y="7"/>
                  </a:lnTo>
                  <a:lnTo>
                    <a:pt x="116" y="13"/>
                  </a:lnTo>
                  <a:lnTo>
                    <a:pt x="130" y="19"/>
                  </a:lnTo>
                  <a:lnTo>
                    <a:pt x="143" y="24"/>
                  </a:lnTo>
                  <a:lnTo>
                    <a:pt x="155" y="34"/>
                  </a:lnTo>
                  <a:lnTo>
                    <a:pt x="158" y="38"/>
                  </a:lnTo>
                  <a:lnTo>
                    <a:pt x="164" y="42"/>
                  </a:lnTo>
                  <a:lnTo>
                    <a:pt x="168" y="45"/>
                  </a:lnTo>
                  <a:lnTo>
                    <a:pt x="172" y="49"/>
                  </a:lnTo>
                  <a:lnTo>
                    <a:pt x="174" y="51"/>
                  </a:lnTo>
                  <a:lnTo>
                    <a:pt x="176" y="55"/>
                  </a:lnTo>
                  <a:lnTo>
                    <a:pt x="177" y="63"/>
                  </a:lnTo>
                  <a:lnTo>
                    <a:pt x="179" y="70"/>
                  </a:lnTo>
                  <a:lnTo>
                    <a:pt x="181" y="80"/>
                  </a:lnTo>
                  <a:lnTo>
                    <a:pt x="183" y="89"/>
                  </a:lnTo>
                  <a:lnTo>
                    <a:pt x="185" y="95"/>
                  </a:lnTo>
                  <a:lnTo>
                    <a:pt x="185" y="101"/>
                  </a:lnTo>
                  <a:lnTo>
                    <a:pt x="185" y="105"/>
                  </a:lnTo>
                  <a:lnTo>
                    <a:pt x="185" y="108"/>
                  </a:lnTo>
                  <a:lnTo>
                    <a:pt x="183" y="112"/>
                  </a:lnTo>
                  <a:lnTo>
                    <a:pt x="183" y="116"/>
                  </a:lnTo>
                  <a:lnTo>
                    <a:pt x="181" y="118"/>
                  </a:lnTo>
                  <a:lnTo>
                    <a:pt x="179" y="120"/>
                  </a:lnTo>
                  <a:lnTo>
                    <a:pt x="177" y="120"/>
                  </a:lnTo>
                  <a:lnTo>
                    <a:pt x="174" y="120"/>
                  </a:lnTo>
                  <a:lnTo>
                    <a:pt x="168" y="118"/>
                  </a:lnTo>
                  <a:lnTo>
                    <a:pt x="162" y="114"/>
                  </a:lnTo>
                  <a:lnTo>
                    <a:pt x="155" y="110"/>
                  </a:lnTo>
                  <a:lnTo>
                    <a:pt x="145" y="105"/>
                  </a:lnTo>
                  <a:lnTo>
                    <a:pt x="135" y="97"/>
                  </a:lnTo>
                  <a:lnTo>
                    <a:pt x="126" y="89"/>
                  </a:lnTo>
                  <a:lnTo>
                    <a:pt x="103" y="74"/>
                  </a:lnTo>
                  <a:lnTo>
                    <a:pt x="82" y="61"/>
                  </a:lnTo>
                  <a:lnTo>
                    <a:pt x="59" y="49"/>
                  </a:lnTo>
                  <a:lnTo>
                    <a:pt x="38" y="38"/>
                  </a:lnTo>
                  <a:lnTo>
                    <a:pt x="38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501775" y="2368550"/>
              <a:ext cx="95250" cy="101600"/>
            </a:xfrm>
            <a:custGeom>
              <a:avLst/>
              <a:gdLst>
                <a:gd name="T0" fmla="*/ 4 w 121"/>
                <a:gd name="T1" fmla="*/ 128 h 128"/>
                <a:gd name="T2" fmla="*/ 0 w 121"/>
                <a:gd name="T3" fmla="*/ 119 h 128"/>
                <a:gd name="T4" fmla="*/ 6 w 121"/>
                <a:gd name="T5" fmla="*/ 109 h 128"/>
                <a:gd name="T6" fmla="*/ 12 w 121"/>
                <a:gd name="T7" fmla="*/ 99 h 128"/>
                <a:gd name="T8" fmla="*/ 17 w 121"/>
                <a:gd name="T9" fmla="*/ 90 h 128"/>
                <a:gd name="T10" fmla="*/ 23 w 121"/>
                <a:gd name="T11" fmla="*/ 82 h 128"/>
                <a:gd name="T12" fmla="*/ 29 w 121"/>
                <a:gd name="T13" fmla="*/ 75 h 128"/>
                <a:gd name="T14" fmla="*/ 33 w 121"/>
                <a:gd name="T15" fmla="*/ 67 h 128"/>
                <a:gd name="T16" fmla="*/ 36 w 121"/>
                <a:gd name="T17" fmla="*/ 59 h 128"/>
                <a:gd name="T18" fmla="*/ 40 w 121"/>
                <a:gd name="T19" fmla="*/ 54 h 128"/>
                <a:gd name="T20" fmla="*/ 44 w 121"/>
                <a:gd name="T21" fmla="*/ 48 h 128"/>
                <a:gd name="T22" fmla="*/ 46 w 121"/>
                <a:gd name="T23" fmla="*/ 42 h 128"/>
                <a:gd name="T24" fmla="*/ 50 w 121"/>
                <a:gd name="T25" fmla="*/ 34 h 128"/>
                <a:gd name="T26" fmla="*/ 54 w 121"/>
                <a:gd name="T27" fmla="*/ 27 h 128"/>
                <a:gd name="T28" fmla="*/ 54 w 121"/>
                <a:gd name="T29" fmla="*/ 21 h 128"/>
                <a:gd name="T30" fmla="*/ 54 w 121"/>
                <a:gd name="T31" fmla="*/ 15 h 128"/>
                <a:gd name="T32" fmla="*/ 54 w 121"/>
                <a:gd name="T33" fmla="*/ 12 h 128"/>
                <a:gd name="T34" fmla="*/ 56 w 121"/>
                <a:gd name="T35" fmla="*/ 10 h 128"/>
                <a:gd name="T36" fmla="*/ 58 w 121"/>
                <a:gd name="T37" fmla="*/ 6 h 128"/>
                <a:gd name="T38" fmla="*/ 59 w 121"/>
                <a:gd name="T39" fmla="*/ 2 h 128"/>
                <a:gd name="T40" fmla="*/ 63 w 121"/>
                <a:gd name="T41" fmla="*/ 0 h 128"/>
                <a:gd name="T42" fmla="*/ 63 w 121"/>
                <a:gd name="T43" fmla="*/ 0 h 128"/>
                <a:gd name="T44" fmla="*/ 67 w 121"/>
                <a:gd name="T45" fmla="*/ 0 h 128"/>
                <a:gd name="T46" fmla="*/ 69 w 121"/>
                <a:gd name="T47" fmla="*/ 2 h 128"/>
                <a:gd name="T48" fmla="*/ 73 w 121"/>
                <a:gd name="T49" fmla="*/ 2 h 128"/>
                <a:gd name="T50" fmla="*/ 77 w 121"/>
                <a:gd name="T51" fmla="*/ 6 h 128"/>
                <a:gd name="T52" fmla="*/ 82 w 121"/>
                <a:gd name="T53" fmla="*/ 8 h 128"/>
                <a:gd name="T54" fmla="*/ 88 w 121"/>
                <a:gd name="T55" fmla="*/ 12 h 128"/>
                <a:gd name="T56" fmla="*/ 96 w 121"/>
                <a:gd name="T57" fmla="*/ 17 h 128"/>
                <a:gd name="T58" fmla="*/ 101 w 121"/>
                <a:gd name="T59" fmla="*/ 21 h 128"/>
                <a:gd name="T60" fmla="*/ 107 w 121"/>
                <a:gd name="T61" fmla="*/ 25 h 128"/>
                <a:gd name="T62" fmla="*/ 111 w 121"/>
                <a:gd name="T63" fmla="*/ 29 h 128"/>
                <a:gd name="T64" fmla="*/ 115 w 121"/>
                <a:gd name="T65" fmla="*/ 33 h 128"/>
                <a:gd name="T66" fmla="*/ 117 w 121"/>
                <a:gd name="T67" fmla="*/ 36 h 128"/>
                <a:gd name="T68" fmla="*/ 119 w 121"/>
                <a:gd name="T69" fmla="*/ 38 h 128"/>
                <a:gd name="T70" fmla="*/ 121 w 121"/>
                <a:gd name="T71" fmla="*/ 40 h 128"/>
                <a:gd name="T72" fmla="*/ 121 w 121"/>
                <a:gd name="T73" fmla="*/ 42 h 128"/>
                <a:gd name="T74" fmla="*/ 121 w 121"/>
                <a:gd name="T75" fmla="*/ 44 h 128"/>
                <a:gd name="T76" fmla="*/ 119 w 121"/>
                <a:gd name="T77" fmla="*/ 46 h 128"/>
                <a:gd name="T78" fmla="*/ 117 w 121"/>
                <a:gd name="T79" fmla="*/ 50 h 128"/>
                <a:gd name="T80" fmla="*/ 115 w 121"/>
                <a:gd name="T81" fmla="*/ 54 h 128"/>
                <a:gd name="T82" fmla="*/ 109 w 121"/>
                <a:gd name="T83" fmla="*/ 57 h 128"/>
                <a:gd name="T84" fmla="*/ 105 w 121"/>
                <a:gd name="T85" fmla="*/ 63 h 128"/>
                <a:gd name="T86" fmla="*/ 100 w 121"/>
                <a:gd name="T87" fmla="*/ 67 h 128"/>
                <a:gd name="T88" fmla="*/ 92 w 121"/>
                <a:gd name="T89" fmla="*/ 73 h 128"/>
                <a:gd name="T90" fmla="*/ 84 w 121"/>
                <a:gd name="T91" fmla="*/ 76 h 128"/>
                <a:gd name="T92" fmla="*/ 75 w 121"/>
                <a:gd name="T93" fmla="*/ 84 h 128"/>
                <a:gd name="T94" fmla="*/ 65 w 121"/>
                <a:gd name="T95" fmla="*/ 90 h 128"/>
                <a:gd name="T96" fmla="*/ 54 w 121"/>
                <a:gd name="T97" fmla="*/ 98 h 128"/>
                <a:gd name="T98" fmla="*/ 42 w 121"/>
                <a:gd name="T99" fmla="*/ 103 h 128"/>
                <a:gd name="T100" fmla="*/ 31 w 121"/>
                <a:gd name="T101" fmla="*/ 111 h 128"/>
                <a:gd name="T102" fmla="*/ 17 w 121"/>
                <a:gd name="T103" fmla="*/ 120 h 128"/>
                <a:gd name="T104" fmla="*/ 4 w 121"/>
                <a:gd name="T105" fmla="*/ 128 h 128"/>
                <a:gd name="T106" fmla="*/ 4 w 121"/>
                <a:gd name="T10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8">
                  <a:moveTo>
                    <a:pt x="4" y="128"/>
                  </a:moveTo>
                  <a:lnTo>
                    <a:pt x="0" y="119"/>
                  </a:lnTo>
                  <a:lnTo>
                    <a:pt x="6" y="109"/>
                  </a:lnTo>
                  <a:lnTo>
                    <a:pt x="12" y="99"/>
                  </a:lnTo>
                  <a:lnTo>
                    <a:pt x="17" y="90"/>
                  </a:lnTo>
                  <a:lnTo>
                    <a:pt x="23" y="82"/>
                  </a:lnTo>
                  <a:lnTo>
                    <a:pt x="29" y="75"/>
                  </a:lnTo>
                  <a:lnTo>
                    <a:pt x="33" y="67"/>
                  </a:lnTo>
                  <a:lnTo>
                    <a:pt x="36" y="59"/>
                  </a:lnTo>
                  <a:lnTo>
                    <a:pt x="40" y="54"/>
                  </a:lnTo>
                  <a:lnTo>
                    <a:pt x="44" y="48"/>
                  </a:lnTo>
                  <a:lnTo>
                    <a:pt x="46" y="42"/>
                  </a:lnTo>
                  <a:lnTo>
                    <a:pt x="50" y="34"/>
                  </a:lnTo>
                  <a:lnTo>
                    <a:pt x="54" y="27"/>
                  </a:lnTo>
                  <a:lnTo>
                    <a:pt x="54" y="21"/>
                  </a:lnTo>
                  <a:lnTo>
                    <a:pt x="54" y="15"/>
                  </a:lnTo>
                  <a:lnTo>
                    <a:pt x="54" y="12"/>
                  </a:lnTo>
                  <a:lnTo>
                    <a:pt x="56" y="10"/>
                  </a:lnTo>
                  <a:lnTo>
                    <a:pt x="58" y="6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69" y="2"/>
                  </a:lnTo>
                  <a:lnTo>
                    <a:pt x="73" y="2"/>
                  </a:lnTo>
                  <a:lnTo>
                    <a:pt x="77" y="6"/>
                  </a:lnTo>
                  <a:lnTo>
                    <a:pt x="82" y="8"/>
                  </a:lnTo>
                  <a:lnTo>
                    <a:pt x="88" y="12"/>
                  </a:lnTo>
                  <a:lnTo>
                    <a:pt x="96" y="17"/>
                  </a:lnTo>
                  <a:lnTo>
                    <a:pt x="101" y="21"/>
                  </a:lnTo>
                  <a:lnTo>
                    <a:pt x="107" y="25"/>
                  </a:lnTo>
                  <a:lnTo>
                    <a:pt x="111" y="29"/>
                  </a:lnTo>
                  <a:lnTo>
                    <a:pt x="115" y="33"/>
                  </a:lnTo>
                  <a:lnTo>
                    <a:pt x="117" y="36"/>
                  </a:lnTo>
                  <a:lnTo>
                    <a:pt x="119" y="38"/>
                  </a:lnTo>
                  <a:lnTo>
                    <a:pt x="121" y="40"/>
                  </a:lnTo>
                  <a:lnTo>
                    <a:pt x="121" y="42"/>
                  </a:lnTo>
                  <a:lnTo>
                    <a:pt x="121" y="44"/>
                  </a:lnTo>
                  <a:lnTo>
                    <a:pt x="119" y="46"/>
                  </a:lnTo>
                  <a:lnTo>
                    <a:pt x="117" y="50"/>
                  </a:lnTo>
                  <a:lnTo>
                    <a:pt x="115" y="54"/>
                  </a:lnTo>
                  <a:lnTo>
                    <a:pt x="109" y="57"/>
                  </a:lnTo>
                  <a:lnTo>
                    <a:pt x="105" y="63"/>
                  </a:lnTo>
                  <a:lnTo>
                    <a:pt x="100" y="67"/>
                  </a:lnTo>
                  <a:lnTo>
                    <a:pt x="92" y="73"/>
                  </a:lnTo>
                  <a:lnTo>
                    <a:pt x="84" y="76"/>
                  </a:lnTo>
                  <a:lnTo>
                    <a:pt x="75" y="84"/>
                  </a:lnTo>
                  <a:lnTo>
                    <a:pt x="65" y="90"/>
                  </a:lnTo>
                  <a:lnTo>
                    <a:pt x="54" y="98"/>
                  </a:lnTo>
                  <a:lnTo>
                    <a:pt x="42" y="103"/>
                  </a:lnTo>
                  <a:lnTo>
                    <a:pt x="31" y="111"/>
                  </a:lnTo>
                  <a:lnTo>
                    <a:pt x="17" y="120"/>
                  </a:lnTo>
                  <a:lnTo>
                    <a:pt x="4" y="128"/>
                  </a:lnTo>
                  <a:lnTo>
                    <a:pt x="4" y="12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374775" y="2344738"/>
              <a:ext cx="119062" cy="336550"/>
            </a:xfrm>
            <a:custGeom>
              <a:avLst/>
              <a:gdLst>
                <a:gd name="T0" fmla="*/ 63 w 151"/>
                <a:gd name="T1" fmla="*/ 314 h 425"/>
                <a:gd name="T2" fmla="*/ 82 w 151"/>
                <a:gd name="T3" fmla="*/ 310 h 425"/>
                <a:gd name="T4" fmla="*/ 93 w 151"/>
                <a:gd name="T5" fmla="*/ 297 h 425"/>
                <a:gd name="T6" fmla="*/ 95 w 151"/>
                <a:gd name="T7" fmla="*/ 285 h 425"/>
                <a:gd name="T8" fmla="*/ 97 w 151"/>
                <a:gd name="T9" fmla="*/ 268 h 425"/>
                <a:gd name="T10" fmla="*/ 99 w 151"/>
                <a:gd name="T11" fmla="*/ 241 h 425"/>
                <a:gd name="T12" fmla="*/ 101 w 151"/>
                <a:gd name="T13" fmla="*/ 209 h 425"/>
                <a:gd name="T14" fmla="*/ 101 w 151"/>
                <a:gd name="T15" fmla="*/ 169 h 425"/>
                <a:gd name="T16" fmla="*/ 101 w 151"/>
                <a:gd name="T17" fmla="*/ 127 h 425"/>
                <a:gd name="T18" fmla="*/ 99 w 151"/>
                <a:gd name="T19" fmla="*/ 92 h 425"/>
                <a:gd name="T20" fmla="*/ 97 w 151"/>
                <a:gd name="T21" fmla="*/ 64 h 425"/>
                <a:gd name="T22" fmla="*/ 93 w 151"/>
                <a:gd name="T23" fmla="*/ 43 h 425"/>
                <a:gd name="T24" fmla="*/ 88 w 151"/>
                <a:gd name="T25" fmla="*/ 27 h 425"/>
                <a:gd name="T26" fmla="*/ 80 w 151"/>
                <a:gd name="T27" fmla="*/ 18 h 425"/>
                <a:gd name="T28" fmla="*/ 74 w 151"/>
                <a:gd name="T29" fmla="*/ 8 h 425"/>
                <a:gd name="T30" fmla="*/ 80 w 151"/>
                <a:gd name="T31" fmla="*/ 2 h 425"/>
                <a:gd name="T32" fmla="*/ 105 w 151"/>
                <a:gd name="T33" fmla="*/ 2 h 425"/>
                <a:gd name="T34" fmla="*/ 135 w 151"/>
                <a:gd name="T35" fmla="*/ 16 h 425"/>
                <a:gd name="T36" fmla="*/ 145 w 151"/>
                <a:gd name="T37" fmla="*/ 25 h 425"/>
                <a:gd name="T38" fmla="*/ 151 w 151"/>
                <a:gd name="T39" fmla="*/ 35 h 425"/>
                <a:gd name="T40" fmla="*/ 151 w 151"/>
                <a:gd name="T41" fmla="*/ 52 h 425"/>
                <a:gd name="T42" fmla="*/ 151 w 151"/>
                <a:gd name="T43" fmla="*/ 71 h 425"/>
                <a:gd name="T44" fmla="*/ 149 w 151"/>
                <a:gd name="T45" fmla="*/ 83 h 425"/>
                <a:gd name="T46" fmla="*/ 147 w 151"/>
                <a:gd name="T47" fmla="*/ 98 h 425"/>
                <a:gd name="T48" fmla="*/ 147 w 151"/>
                <a:gd name="T49" fmla="*/ 119 h 425"/>
                <a:gd name="T50" fmla="*/ 147 w 151"/>
                <a:gd name="T51" fmla="*/ 146 h 425"/>
                <a:gd name="T52" fmla="*/ 147 w 151"/>
                <a:gd name="T53" fmla="*/ 176 h 425"/>
                <a:gd name="T54" fmla="*/ 147 w 151"/>
                <a:gd name="T55" fmla="*/ 211 h 425"/>
                <a:gd name="T56" fmla="*/ 147 w 151"/>
                <a:gd name="T57" fmla="*/ 257 h 425"/>
                <a:gd name="T58" fmla="*/ 145 w 151"/>
                <a:gd name="T59" fmla="*/ 299 h 425"/>
                <a:gd name="T60" fmla="*/ 133 w 151"/>
                <a:gd name="T61" fmla="*/ 348 h 425"/>
                <a:gd name="T62" fmla="*/ 112 w 151"/>
                <a:gd name="T63" fmla="*/ 396 h 425"/>
                <a:gd name="T64" fmla="*/ 103 w 151"/>
                <a:gd name="T65" fmla="*/ 415 h 425"/>
                <a:gd name="T66" fmla="*/ 95 w 151"/>
                <a:gd name="T67" fmla="*/ 425 h 425"/>
                <a:gd name="T68" fmla="*/ 90 w 151"/>
                <a:gd name="T69" fmla="*/ 423 h 425"/>
                <a:gd name="T70" fmla="*/ 80 w 151"/>
                <a:gd name="T71" fmla="*/ 413 h 425"/>
                <a:gd name="T72" fmla="*/ 72 w 151"/>
                <a:gd name="T73" fmla="*/ 394 h 425"/>
                <a:gd name="T74" fmla="*/ 61 w 151"/>
                <a:gd name="T75" fmla="*/ 371 h 425"/>
                <a:gd name="T76" fmla="*/ 44 w 151"/>
                <a:gd name="T77" fmla="*/ 346 h 425"/>
                <a:gd name="T78" fmla="*/ 23 w 151"/>
                <a:gd name="T79" fmla="*/ 323 h 425"/>
                <a:gd name="T80" fmla="*/ 5 w 151"/>
                <a:gd name="T81" fmla="*/ 306 h 425"/>
                <a:gd name="T82" fmla="*/ 0 w 151"/>
                <a:gd name="T83" fmla="*/ 299 h 425"/>
                <a:gd name="T84" fmla="*/ 5 w 151"/>
                <a:gd name="T85" fmla="*/ 295 h 425"/>
                <a:gd name="T86" fmla="*/ 19 w 151"/>
                <a:gd name="T87" fmla="*/ 299 h 425"/>
                <a:gd name="T88" fmla="*/ 42 w 151"/>
                <a:gd name="T89" fmla="*/ 30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" h="425">
                  <a:moveTo>
                    <a:pt x="42" y="308"/>
                  </a:moveTo>
                  <a:lnTo>
                    <a:pt x="53" y="312"/>
                  </a:lnTo>
                  <a:lnTo>
                    <a:pt x="63" y="314"/>
                  </a:lnTo>
                  <a:lnTo>
                    <a:pt x="70" y="314"/>
                  </a:lnTo>
                  <a:lnTo>
                    <a:pt x="76" y="312"/>
                  </a:lnTo>
                  <a:lnTo>
                    <a:pt x="82" y="310"/>
                  </a:lnTo>
                  <a:lnTo>
                    <a:pt x="88" y="306"/>
                  </a:lnTo>
                  <a:lnTo>
                    <a:pt x="90" y="302"/>
                  </a:lnTo>
                  <a:lnTo>
                    <a:pt x="93" y="297"/>
                  </a:lnTo>
                  <a:lnTo>
                    <a:pt x="93" y="293"/>
                  </a:lnTo>
                  <a:lnTo>
                    <a:pt x="93" y="289"/>
                  </a:lnTo>
                  <a:lnTo>
                    <a:pt x="95" y="285"/>
                  </a:lnTo>
                  <a:lnTo>
                    <a:pt x="95" y="280"/>
                  </a:lnTo>
                  <a:lnTo>
                    <a:pt x="97" y="274"/>
                  </a:lnTo>
                  <a:lnTo>
                    <a:pt x="97" y="268"/>
                  </a:lnTo>
                  <a:lnTo>
                    <a:pt x="97" y="260"/>
                  </a:lnTo>
                  <a:lnTo>
                    <a:pt x="99" y="251"/>
                  </a:lnTo>
                  <a:lnTo>
                    <a:pt x="99" y="241"/>
                  </a:lnTo>
                  <a:lnTo>
                    <a:pt x="99" y="232"/>
                  </a:lnTo>
                  <a:lnTo>
                    <a:pt x="99" y="220"/>
                  </a:lnTo>
                  <a:lnTo>
                    <a:pt x="101" y="209"/>
                  </a:lnTo>
                  <a:lnTo>
                    <a:pt x="101" y="197"/>
                  </a:lnTo>
                  <a:lnTo>
                    <a:pt x="101" y="184"/>
                  </a:lnTo>
                  <a:lnTo>
                    <a:pt x="101" y="169"/>
                  </a:lnTo>
                  <a:lnTo>
                    <a:pt x="101" y="155"/>
                  </a:lnTo>
                  <a:lnTo>
                    <a:pt x="101" y="140"/>
                  </a:lnTo>
                  <a:lnTo>
                    <a:pt x="101" y="127"/>
                  </a:lnTo>
                  <a:lnTo>
                    <a:pt x="101" y="115"/>
                  </a:lnTo>
                  <a:lnTo>
                    <a:pt x="101" y="104"/>
                  </a:lnTo>
                  <a:lnTo>
                    <a:pt x="99" y="92"/>
                  </a:lnTo>
                  <a:lnTo>
                    <a:pt x="99" y="83"/>
                  </a:lnTo>
                  <a:lnTo>
                    <a:pt x="99" y="73"/>
                  </a:lnTo>
                  <a:lnTo>
                    <a:pt x="97" y="64"/>
                  </a:lnTo>
                  <a:lnTo>
                    <a:pt x="95" y="56"/>
                  </a:lnTo>
                  <a:lnTo>
                    <a:pt x="95" y="48"/>
                  </a:lnTo>
                  <a:lnTo>
                    <a:pt x="93" y="43"/>
                  </a:lnTo>
                  <a:lnTo>
                    <a:pt x="91" y="37"/>
                  </a:lnTo>
                  <a:lnTo>
                    <a:pt x="90" y="33"/>
                  </a:lnTo>
                  <a:lnTo>
                    <a:pt x="88" y="27"/>
                  </a:lnTo>
                  <a:lnTo>
                    <a:pt x="86" y="23"/>
                  </a:lnTo>
                  <a:lnTo>
                    <a:pt x="84" y="21"/>
                  </a:lnTo>
                  <a:lnTo>
                    <a:pt x="80" y="18"/>
                  </a:lnTo>
                  <a:lnTo>
                    <a:pt x="78" y="14"/>
                  </a:lnTo>
                  <a:lnTo>
                    <a:pt x="76" y="10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4"/>
                  </a:lnTo>
                  <a:lnTo>
                    <a:pt x="80" y="2"/>
                  </a:lnTo>
                  <a:lnTo>
                    <a:pt x="84" y="0"/>
                  </a:lnTo>
                  <a:lnTo>
                    <a:pt x="95" y="0"/>
                  </a:lnTo>
                  <a:lnTo>
                    <a:pt x="105" y="2"/>
                  </a:lnTo>
                  <a:lnTo>
                    <a:pt x="118" y="8"/>
                  </a:lnTo>
                  <a:lnTo>
                    <a:pt x="130" y="14"/>
                  </a:lnTo>
                  <a:lnTo>
                    <a:pt x="135" y="16"/>
                  </a:lnTo>
                  <a:lnTo>
                    <a:pt x="139" y="20"/>
                  </a:lnTo>
                  <a:lnTo>
                    <a:pt x="143" y="23"/>
                  </a:lnTo>
                  <a:lnTo>
                    <a:pt x="145" y="25"/>
                  </a:lnTo>
                  <a:lnTo>
                    <a:pt x="149" y="29"/>
                  </a:lnTo>
                  <a:lnTo>
                    <a:pt x="149" y="33"/>
                  </a:lnTo>
                  <a:lnTo>
                    <a:pt x="151" y="35"/>
                  </a:lnTo>
                  <a:lnTo>
                    <a:pt x="151" y="39"/>
                  </a:lnTo>
                  <a:lnTo>
                    <a:pt x="151" y="44"/>
                  </a:lnTo>
                  <a:lnTo>
                    <a:pt x="151" y="52"/>
                  </a:lnTo>
                  <a:lnTo>
                    <a:pt x="151" y="60"/>
                  </a:lnTo>
                  <a:lnTo>
                    <a:pt x="151" y="69"/>
                  </a:lnTo>
                  <a:lnTo>
                    <a:pt x="151" y="71"/>
                  </a:lnTo>
                  <a:lnTo>
                    <a:pt x="151" y="75"/>
                  </a:lnTo>
                  <a:lnTo>
                    <a:pt x="149" y="79"/>
                  </a:lnTo>
                  <a:lnTo>
                    <a:pt x="149" y="83"/>
                  </a:lnTo>
                  <a:lnTo>
                    <a:pt x="149" y="86"/>
                  </a:lnTo>
                  <a:lnTo>
                    <a:pt x="149" y="92"/>
                  </a:lnTo>
                  <a:lnTo>
                    <a:pt x="147" y="98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9"/>
                  </a:lnTo>
                  <a:lnTo>
                    <a:pt x="147" y="127"/>
                  </a:lnTo>
                  <a:lnTo>
                    <a:pt x="147" y="136"/>
                  </a:lnTo>
                  <a:lnTo>
                    <a:pt x="147" y="146"/>
                  </a:lnTo>
                  <a:lnTo>
                    <a:pt x="147" y="155"/>
                  </a:lnTo>
                  <a:lnTo>
                    <a:pt x="147" y="165"/>
                  </a:lnTo>
                  <a:lnTo>
                    <a:pt x="147" y="176"/>
                  </a:lnTo>
                  <a:lnTo>
                    <a:pt x="147" y="188"/>
                  </a:lnTo>
                  <a:lnTo>
                    <a:pt x="147" y="199"/>
                  </a:lnTo>
                  <a:lnTo>
                    <a:pt x="147" y="211"/>
                  </a:lnTo>
                  <a:lnTo>
                    <a:pt x="147" y="220"/>
                  </a:lnTo>
                  <a:lnTo>
                    <a:pt x="147" y="239"/>
                  </a:lnTo>
                  <a:lnTo>
                    <a:pt x="147" y="257"/>
                  </a:lnTo>
                  <a:lnTo>
                    <a:pt x="147" y="272"/>
                  </a:lnTo>
                  <a:lnTo>
                    <a:pt x="145" y="287"/>
                  </a:lnTo>
                  <a:lnTo>
                    <a:pt x="145" y="299"/>
                  </a:lnTo>
                  <a:lnTo>
                    <a:pt x="143" y="308"/>
                  </a:lnTo>
                  <a:lnTo>
                    <a:pt x="139" y="329"/>
                  </a:lnTo>
                  <a:lnTo>
                    <a:pt x="133" y="348"/>
                  </a:lnTo>
                  <a:lnTo>
                    <a:pt x="126" y="367"/>
                  </a:lnTo>
                  <a:lnTo>
                    <a:pt x="118" y="387"/>
                  </a:lnTo>
                  <a:lnTo>
                    <a:pt x="112" y="396"/>
                  </a:lnTo>
                  <a:lnTo>
                    <a:pt x="109" y="404"/>
                  </a:lnTo>
                  <a:lnTo>
                    <a:pt x="105" y="409"/>
                  </a:lnTo>
                  <a:lnTo>
                    <a:pt x="103" y="415"/>
                  </a:lnTo>
                  <a:lnTo>
                    <a:pt x="99" y="419"/>
                  </a:lnTo>
                  <a:lnTo>
                    <a:pt x="97" y="423"/>
                  </a:lnTo>
                  <a:lnTo>
                    <a:pt x="95" y="425"/>
                  </a:lnTo>
                  <a:lnTo>
                    <a:pt x="93" y="425"/>
                  </a:lnTo>
                  <a:lnTo>
                    <a:pt x="91" y="425"/>
                  </a:lnTo>
                  <a:lnTo>
                    <a:pt x="90" y="423"/>
                  </a:lnTo>
                  <a:lnTo>
                    <a:pt x="86" y="421"/>
                  </a:lnTo>
                  <a:lnTo>
                    <a:pt x="84" y="417"/>
                  </a:lnTo>
                  <a:lnTo>
                    <a:pt x="80" y="413"/>
                  </a:lnTo>
                  <a:lnTo>
                    <a:pt x="78" y="409"/>
                  </a:lnTo>
                  <a:lnTo>
                    <a:pt x="74" y="402"/>
                  </a:lnTo>
                  <a:lnTo>
                    <a:pt x="72" y="394"/>
                  </a:lnTo>
                  <a:lnTo>
                    <a:pt x="69" y="387"/>
                  </a:lnTo>
                  <a:lnTo>
                    <a:pt x="65" y="379"/>
                  </a:lnTo>
                  <a:lnTo>
                    <a:pt x="61" y="371"/>
                  </a:lnTo>
                  <a:lnTo>
                    <a:pt x="55" y="364"/>
                  </a:lnTo>
                  <a:lnTo>
                    <a:pt x="49" y="354"/>
                  </a:lnTo>
                  <a:lnTo>
                    <a:pt x="44" y="346"/>
                  </a:lnTo>
                  <a:lnTo>
                    <a:pt x="38" y="339"/>
                  </a:lnTo>
                  <a:lnTo>
                    <a:pt x="30" y="331"/>
                  </a:lnTo>
                  <a:lnTo>
                    <a:pt x="23" y="323"/>
                  </a:lnTo>
                  <a:lnTo>
                    <a:pt x="15" y="316"/>
                  </a:lnTo>
                  <a:lnTo>
                    <a:pt x="11" y="312"/>
                  </a:lnTo>
                  <a:lnTo>
                    <a:pt x="5" y="306"/>
                  </a:lnTo>
                  <a:lnTo>
                    <a:pt x="2" y="302"/>
                  </a:lnTo>
                  <a:lnTo>
                    <a:pt x="0" y="301"/>
                  </a:lnTo>
                  <a:lnTo>
                    <a:pt x="0" y="299"/>
                  </a:lnTo>
                  <a:lnTo>
                    <a:pt x="0" y="297"/>
                  </a:lnTo>
                  <a:lnTo>
                    <a:pt x="2" y="295"/>
                  </a:lnTo>
                  <a:lnTo>
                    <a:pt x="5" y="295"/>
                  </a:lnTo>
                  <a:lnTo>
                    <a:pt x="9" y="295"/>
                  </a:lnTo>
                  <a:lnTo>
                    <a:pt x="13" y="297"/>
                  </a:lnTo>
                  <a:lnTo>
                    <a:pt x="19" y="299"/>
                  </a:lnTo>
                  <a:lnTo>
                    <a:pt x="26" y="301"/>
                  </a:lnTo>
                  <a:lnTo>
                    <a:pt x="34" y="304"/>
                  </a:lnTo>
                  <a:lnTo>
                    <a:pt x="42" y="308"/>
                  </a:lnTo>
                  <a:lnTo>
                    <a:pt x="42" y="30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006475" y="1908175"/>
              <a:ext cx="182562" cy="674687"/>
            </a:xfrm>
            <a:custGeom>
              <a:avLst/>
              <a:gdLst>
                <a:gd name="T0" fmla="*/ 133 w 231"/>
                <a:gd name="T1" fmla="*/ 23 h 849"/>
                <a:gd name="T2" fmla="*/ 131 w 231"/>
                <a:gd name="T3" fmla="*/ 13 h 849"/>
                <a:gd name="T4" fmla="*/ 137 w 231"/>
                <a:gd name="T5" fmla="*/ 4 h 849"/>
                <a:gd name="T6" fmla="*/ 150 w 231"/>
                <a:gd name="T7" fmla="*/ 0 h 849"/>
                <a:gd name="T8" fmla="*/ 173 w 231"/>
                <a:gd name="T9" fmla="*/ 4 h 849"/>
                <a:gd name="T10" fmla="*/ 202 w 231"/>
                <a:gd name="T11" fmla="*/ 17 h 849"/>
                <a:gd name="T12" fmla="*/ 221 w 231"/>
                <a:gd name="T13" fmla="*/ 30 h 849"/>
                <a:gd name="T14" fmla="*/ 229 w 231"/>
                <a:gd name="T15" fmla="*/ 42 h 849"/>
                <a:gd name="T16" fmla="*/ 231 w 231"/>
                <a:gd name="T17" fmla="*/ 55 h 849"/>
                <a:gd name="T18" fmla="*/ 229 w 231"/>
                <a:gd name="T19" fmla="*/ 82 h 849"/>
                <a:gd name="T20" fmla="*/ 225 w 231"/>
                <a:gd name="T21" fmla="*/ 118 h 849"/>
                <a:gd name="T22" fmla="*/ 223 w 231"/>
                <a:gd name="T23" fmla="*/ 147 h 849"/>
                <a:gd name="T24" fmla="*/ 221 w 231"/>
                <a:gd name="T25" fmla="*/ 180 h 849"/>
                <a:gd name="T26" fmla="*/ 219 w 231"/>
                <a:gd name="T27" fmla="*/ 222 h 849"/>
                <a:gd name="T28" fmla="*/ 217 w 231"/>
                <a:gd name="T29" fmla="*/ 267 h 849"/>
                <a:gd name="T30" fmla="*/ 213 w 231"/>
                <a:gd name="T31" fmla="*/ 323 h 849"/>
                <a:gd name="T32" fmla="*/ 212 w 231"/>
                <a:gd name="T33" fmla="*/ 380 h 849"/>
                <a:gd name="T34" fmla="*/ 208 w 231"/>
                <a:gd name="T35" fmla="*/ 434 h 849"/>
                <a:gd name="T36" fmla="*/ 202 w 231"/>
                <a:gd name="T37" fmla="*/ 480 h 849"/>
                <a:gd name="T38" fmla="*/ 196 w 231"/>
                <a:gd name="T39" fmla="*/ 522 h 849"/>
                <a:gd name="T40" fmla="*/ 189 w 231"/>
                <a:gd name="T41" fmla="*/ 554 h 849"/>
                <a:gd name="T42" fmla="*/ 179 w 231"/>
                <a:gd name="T43" fmla="*/ 592 h 849"/>
                <a:gd name="T44" fmla="*/ 160 w 231"/>
                <a:gd name="T45" fmla="*/ 648 h 849"/>
                <a:gd name="T46" fmla="*/ 135 w 231"/>
                <a:gd name="T47" fmla="*/ 696 h 849"/>
                <a:gd name="T48" fmla="*/ 107 w 231"/>
                <a:gd name="T49" fmla="*/ 742 h 849"/>
                <a:gd name="T50" fmla="*/ 78 w 231"/>
                <a:gd name="T51" fmla="*/ 782 h 849"/>
                <a:gd name="T52" fmla="*/ 49 w 231"/>
                <a:gd name="T53" fmla="*/ 814 h 849"/>
                <a:gd name="T54" fmla="*/ 22 w 231"/>
                <a:gd name="T55" fmla="*/ 837 h 849"/>
                <a:gd name="T56" fmla="*/ 5 w 231"/>
                <a:gd name="T57" fmla="*/ 849 h 849"/>
                <a:gd name="T58" fmla="*/ 0 w 231"/>
                <a:gd name="T59" fmla="*/ 849 h 849"/>
                <a:gd name="T60" fmla="*/ 0 w 231"/>
                <a:gd name="T61" fmla="*/ 845 h 849"/>
                <a:gd name="T62" fmla="*/ 9 w 231"/>
                <a:gd name="T63" fmla="*/ 824 h 849"/>
                <a:gd name="T64" fmla="*/ 34 w 231"/>
                <a:gd name="T65" fmla="*/ 789 h 849"/>
                <a:gd name="T66" fmla="*/ 64 w 231"/>
                <a:gd name="T67" fmla="*/ 742 h 849"/>
                <a:gd name="T68" fmla="*/ 93 w 231"/>
                <a:gd name="T69" fmla="*/ 688 h 849"/>
                <a:gd name="T70" fmla="*/ 116 w 231"/>
                <a:gd name="T71" fmla="*/ 636 h 849"/>
                <a:gd name="T72" fmla="*/ 128 w 231"/>
                <a:gd name="T73" fmla="*/ 600 h 849"/>
                <a:gd name="T74" fmla="*/ 137 w 231"/>
                <a:gd name="T75" fmla="*/ 560 h 849"/>
                <a:gd name="T76" fmla="*/ 147 w 231"/>
                <a:gd name="T77" fmla="*/ 512 h 849"/>
                <a:gd name="T78" fmla="*/ 154 w 231"/>
                <a:gd name="T79" fmla="*/ 462 h 849"/>
                <a:gd name="T80" fmla="*/ 158 w 231"/>
                <a:gd name="T81" fmla="*/ 407 h 849"/>
                <a:gd name="T82" fmla="*/ 164 w 231"/>
                <a:gd name="T83" fmla="*/ 353 h 849"/>
                <a:gd name="T84" fmla="*/ 166 w 231"/>
                <a:gd name="T85" fmla="*/ 304 h 849"/>
                <a:gd name="T86" fmla="*/ 168 w 231"/>
                <a:gd name="T87" fmla="*/ 260 h 849"/>
                <a:gd name="T88" fmla="*/ 170 w 231"/>
                <a:gd name="T89" fmla="*/ 220 h 849"/>
                <a:gd name="T90" fmla="*/ 168 w 231"/>
                <a:gd name="T91" fmla="*/ 185 h 849"/>
                <a:gd name="T92" fmla="*/ 166 w 231"/>
                <a:gd name="T93" fmla="*/ 155 h 849"/>
                <a:gd name="T94" fmla="*/ 164 w 231"/>
                <a:gd name="T95" fmla="*/ 128 h 849"/>
                <a:gd name="T96" fmla="*/ 162 w 231"/>
                <a:gd name="T97" fmla="*/ 94 h 849"/>
                <a:gd name="T98" fmla="*/ 158 w 231"/>
                <a:gd name="T99" fmla="*/ 67 h 849"/>
                <a:gd name="T100" fmla="*/ 149 w 231"/>
                <a:gd name="T101" fmla="*/ 40 h 849"/>
                <a:gd name="T102" fmla="*/ 137 w 231"/>
                <a:gd name="T103" fmla="*/ 29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1" h="849">
                  <a:moveTo>
                    <a:pt x="137" y="29"/>
                  </a:moveTo>
                  <a:lnTo>
                    <a:pt x="135" y="25"/>
                  </a:lnTo>
                  <a:lnTo>
                    <a:pt x="133" y="23"/>
                  </a:lnTo>
                  <a:lnTo>
                    <a:pt x="131" y="19"/>
                  </a:lnTo>
                  <a:lnTo>
                    <a:pt x="131" y="15"/>
                  </a:lnTo>
                  <a:lnTo>
                    <a:pt x="131" y="13"/>
                  </a:lnTo>
                  <a:lnTo>
                    <a:pt x="133" y="9"/>
                  </a:lnTo>
                  <a:lnTo>
                    <a:pt x="135" y="6"/>
                  </a:lnTo>
                  <a:lnTo>
                    <a:pt x="137" y="4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0" y="0"/>
                  </a:lnTo>
                  <a:lnTo>
                    <a:pt x="158" y="2"/>
                  </a:lnTo>
                  <a:lnTo>
                    <a:pt x="164" y="2"/>
                  </a:lnTo>
                  <a:lnTo>
                    <a:pt x="173" y="4"/>
                  </a:lnTo>
                  <a:lnTo>
                    <a:pt x="183" y="8"/>
                  </a:lnTo>
                  <a:lnTo>
                    <a:pt x="192" y="11"/>
                  </a:lnTo>
                  <a:lnTo>
                    <a:pt x="202" y="17"/>
                  </a:lnTo>
                  <a:lnTo>
                    <a:pt x="210" y="21"/>
                  </a:lnTo>
                  <a:lnTo>
                    <a:pt x="215" y="27"/>
                  </a:lnTo>
                  <a:lnTo>
                    <a:pt x="221" y="30"/>
                  </a:lnTo>
                  <a:lnTo>
                    <a:pt x="225" y="34"/>
                  </a:lnTo>
                  <a:lnTo>
                    <a:pt x="227" y="38"/>
                  </a:lnTo>
                  <a:lnTo>
                    <a:pt x="229" y="42"/>
                  </a:lnTo>
                  <a:lnTo>
                    <a:pt x="231" y="46"/>
                  </a:lnTo>
                  <a:lnTo>
                    <a:pt x="231" y="50"/>
                  </a:lnTo>
                  <a:lnTo>
                    <a:pt x="231" y="55"/>
                  </a:lnTo>
                  <a:lnTo>
                    <a:pt x="231" y="63"/>
                  </a:lnTo>
                  <a:lnTo>
                    <a:pt x="229" y="71"/>
                  </a:lnTo>
                  <a:lnTo>
                    <a:pt x="229" y="82"/>
                  </a:lnTo>
                  <a:lnTo>
                    <a:pt x="229" y="92"/>
                  </a:lnTo>
                  <a:lnTo>
                    <a:pt x="227" y="105"/>
                  </a:lnTo>
                  <a:lnTo>
                    <a:pt x="225" y="118"/>
                  </a:lnTo>
                  <a:lnTo>
                    <a:pt x="225" y="128"/>
                  </a:lnTo>
                  <a:lnTo>
                    <a:pt x="225" y="136"/>
                  </a:lnTo>
                  <a:lnTo>
                    <a:pt x="223" y="147"/>
                  </a:lnTo>
                  <a:lnTo>
                    <a:pt x="223" y="157"/>
                  </a:lnTo>
                  <a:lnTo>
                    <a:pt x="221" y="168"/>
                  </a:lnTo>
                  <a:lnTo>
                    <a:pt x="221" y="180"/>
                  </a:lnTo>
                  <a:lnTo>
                    <a:pt x="221" y="193"/>
                  </a:lnTo>
                  <a:lnTo>
                    <a:pt x="219" y="206"/>
                  </a:lnTo>
                  <a:lnTo>
                    <a:pt x="219" y="222"/>
                  </a:lnTo>
                  <a:lnTo>
                    <a:pt x="217" y="235"/>
                  </a:lnTo>
                  <a:lnTo>
                    <a:pt x="217" y="252"/>
                  </a:lnTo>
                  <a:lnTo>
                    <a:pt x="217" y="267"/>
                  </a:lnTo>
                  <a:lnTo>
                    <a:pt x="215" y="285"/>
                  </a:lnTo>
                  <a:lnTo>
                    <a:pt x="215" y="304"/>
                  </a:lnTo>
                  <a:lnTo>
                    <a:pt x="213" y="323"/>
                  </a:lnTo>
                  <a:lnTo>
                    <a:pt x="213" y="342"/>
                  </a:lnTo>
                  <a:lnTo>
                    <a:pt x="212" y="361"/>
                  </a:lnTo>
                  <a:lnTo>
                    <a:pt x="212" y="380"/>
                  </a:lnTo>
                  <a:lnTo>
                    <a:pt x="210" y="399"/>
                  </a:lnTo>
                  <a:lnTo>
                    <a:pt x="210" y="417"/>
                  </a:lnTo>
                  <a:lnTo>
                    <a:pt x="208" y="434"/>
                  </a:lnTo>
                  <a:lnTo>
                    <a:pt x="206" y="451"/>
                  </a:lnTo>
                  <a:lnTo>
                    <a:pt x="204" y="466"/>
                  </a:lnTo>
                  <a:lnTo>
                    <a:pt x="202" y="480"/>
                  </a:lnTo>
                  <a:lnTo>
                    <a:pt x="200" y="495"/>
                  </a:lnTo>
                  <a:lnTo>
                    <a:pt x="198" y="508"/>
                  </a:lnTo>
                  <a:lnTo>
                    <a:pt x="196" y="522"/>
                  </a:lnTo>
                  <a:lnTo>
                    <a:pt x="192" y="533"/>
                  </a:lnTo>
                  <a:lnTo>
                    <a:pt x="191" y="545"/>
                  </a:lnTo>
                  <a:lnTo>
                    <a:pt x="189" y="554"/>
                  </a:lnTo>
                  <a:lnTo>
                    <a:pt x="187" y="564"/>
                  </a:lnTo>
                  <a:lnTo>
                    <a:pt x="185" y="573"/>
                  </a:lnTo>
                  <a:lnTo>
                    <a:pt x="179" y="592"/>
                  </a:lnTo>
                  <a:lnTo>
                    <a:pt x="173" y="612"/>
                  </a:lnTo>
                  <a:lnTo>
                    <a:pt x="166" y="631"/>
                  </a:lnTo>
                  <a:lnTo>
                    <a:pt x="160" y="648"/>
                  </a:lnTo>
                  <a:lnTo>
                    <a:pt x="152" y="665"/>
                  </a:lnTo>
                  <a:lnTo>
                    <a:pt x="143" y="680"/>
                  </a:lnTo>
                  <a:lnTo>
                    <a:pt x="135" y="696"/>
                  </a:lnTo>
                  <a:lnTo>
                    <a:pt x="126" y="711"/>
                  </a:lnTo>
                  <a:lnTo>
                    <a:pt x="116" y="726"/>
                  </a:lnTo>
                  <a:lnTo>
                    <a:pt x="107" y="742"/>
                  </a:lnTo>
                  <a:lnTo>
                    <a:pt x="97" y="757"/>
                  </a:lnTo>
                  <a:lnTo>
                    <a:pt x="87" y="768"/>
                  </a:lnTo>
                  <a:lnTo>
                    <a:pt x="78" y="782"/>
                  </a:lnTo>
                  <a:lnTo>
                    <a:pt x="68" y="793"/>
                  </a:lnTo>
                  <a:lnTo>
                    <a:pt x="59" y="805"/>
                  </a:lnTo>
                  <a:lnTo>
                    <a:pt x="49" y="814"/>
                  </a:lnTo>
                  <a:lnTo>
                    <a:pt x="40" y="824"/>
                  </a:lnTo>
                  <a:lnTo>
                    <a:pt x="30" y="831"/>
                  </a:lnTo>
                  <a:lnTo>
                    <a:pt x="22" y="837"/>
                  </a:lnTo>
                  <a:lnTo>
                    <a:pt x="15" y="843"/>
                  </a:lnTo>
                  <a:lnTo>
                    <a:pt x="9" y="847"/>
                  </a:lnTo>
                  <a:lnTo>
                    <a:pt x="5" y="849"/>
                  </a:lnTo>
                  <a:lnTo>
                    <a:pt x="1" y="849"/>
                  </a:lnTo>
                  <a:lnTo>
                    <a:pt x="0" y="849"/>
                  </a:lnTo>
                  <a:lnTo>
                    <a:pt x="0" y="849"/>
                  </a:lnTo>
                  <a:lnTo>
                    <a:pt x="0" y="847"/>
                  </a:lnTo>
                  <a:lnTo>
                    <a:pt x="0" y="847"/>
                  </a:lnTo>
                  <a:lnTo>
                    <a:pt x="0" y="845"/>
                  </a:lnTo>
                  <a:lnTo>
                    <a:pt x="1" y="839"/>
                  </a:lnTo>
                  <a:lnTo>
                    <a:pt x="3" y="833"/>
                  </a:lnTo>
                  <a:lnTo>
                    <a:pt x="9" y="824"/>
                  </a:lnTo>
                  <a:lnTo>
                    <a:pt x="15" y="814"/>
                  </a:lnTo>
                  <a:lnTo>
                    <a:pt x="22" y="803"/>
                  </a:lnTo>
                  <a:lnTo>
                    <a:pt x="34" y="789"/>
                  </a:lnTo>
                  <a:lnTo>
                    <a:pt x="43" y="774"/>
                  </a:lnTo>
                  <a:lnTo>
                    <a:pt x="55" y="757"/>
                  </a:lnTo>
                  <a:lnTo>
                    <a:pt x="64" y="742"/>
                  </a:lnTo>
                  <a:lnTo>
                    <a:pt x="74" y="724"/>
                  </a:lnTo>
                  <a:lnTo>
                    <a:pt x="84" y="705"/>
                  </a:lnTo>
                  <a:lnTo>
                    <a:pt x="93" y="688"/>
                  </a:lnTo>
                  <a:lnTo>
                    <a:pt x="103" y="667"/>
                  </a:lnTo>
                  <a:lnTo>
                    <a:pt x="112" y="646"/>
                  </a:lnTo>
                  <a:lnTo>
                    <a:pt x="116" y="636"/>
                  </a:lnTo>
                  <a:lnTo>
                    <a:pt x="120" y="625"/>
                  </a:lnTo>
                  <a:lnTo>
                    <a:pt x="124" y="613"/>
                  </a:lnTo>
                  <a:lnTo>
                    <a:pt x="128" y="600"/>
                  </a:lnTo>
                  <a:lnTo>
                    <a:pt x="131" y="587"/>
                  </a:lnTo>
                  <a:lnTo>
                    <a:pt x="135" y="573"/>
                  </a:lnTo>
                  <a:lnTo>
                    <a:pt x="137" y="560"/>
                  </a:lnTo>
                  <a:lnTo>
                    <a:pt x="141" y="545"/>
                  </a:lnTo>
                  <a:lnTo>
                    <a:pt x="143" y="529"/>
                  </a:lnTo>
                  <a:lnTo>
                    <a:pt x="147" y="512"/>
                  </a:lnTo>
                  <a:lnTo>
                    <a:pt x="149" y="497"/>
                  </a:lnTo>
                  <a:lnTo>
                    <a:pt x="150" y="480"/>
                  </a:lnTo>
                  <a:lnTo>
                    <a:pt x="154" y="462"/>
                  </a:lnTo>
                  <a:lnTo>
                    <a:pt x="156" y="443"/>
                  </a:lnTo>
                  <a:lnTo>
                    <a:pt x="158" y="426"/>
                  </a:lnTo>
                  <a:lnTo>
                    <a:pt x="158" y="407"/>
                  </a:lnTo>
                  <a:lnTo>
                    <a:pt x="160" y="388"/>
                  </a:lnTo>
                  <a:lnTo>
                    <a:pt x="162" y="371"/>
                  </a:lnTo>
                  <a:lnTo>
                    <a:pt x="164" y="353"/>
                  </a:lnTo>
                  <a:lnTo>
                    <a:pt x="164" y="336"/>
                  </a:lnTo>
                  <a:lnTo>
                    <a:pt x="166" y="321"/>
                  </a:lnTo>
                  <a:lnTo>
                    <a:pt x="166" y="304"/>
                  </a:lnTo>
                  <a:lnTo>
                    <a:pt x="168" y="289"/>
                  </a:lnTo>
                  <a:lnTo>
                    <a:pt x="168" y="275"/>
                  </a:lnTo>
                  <a:lnTo>
                    <a:pt x="168" y="260"/>
                  </a:lnTo>
                  <a:lnTo>
                    <a:pt x="170" y="246"/>
                  </a:lnTo>
                  <a:lnTo>
                    <a:pt x="170" y="233"/>
                  </a:lnTo>
                  <a:lnTo>
                    <a:pt x="170" y="220"/>
                  </a:lnTo>
                  <a:lnTo>
                    <a:pt x="170" y="208"/>
                  </a:lnTo>
                  <a:lnTo>
                    <a:pt x="168" y="197"/>
                  </a:lnTo>
                  <a:lnTo>
                    <a:pt x="168" y="185"/>
                  </a:lnTo>
                  <a:lnTo>
                    <a:pt x="168" y="176"/>
                  </a:lnTo>
                  <a:lnTo>
                    <a:pt x="166" y="164"/>
                  </a:lnTo>
                  <a:lnTo>
                    <a:pt x="166" y="155"/>
                  </a:lnTo>
                  <a:lnTo>
                    <a:pt x="166" y="145"/>
                  </a:lnTo>
                  <a:lnTo>
                    <a:pt x="166" y="138"/>
                  </a:lnTo>
                  <a:lnTo>
                    <a:pt x="164" y="128"/>
                  </a:lnTo>
                  <a:lnTo>
                    <a:pt x="164" y="120"/>
                  </a:lnTo>
                  <a:lnTo>
                    <a:pt x="164" y="107"/>
                  </a:lnTo>
                  <a:lnTo>
                    <a:pt x="162" y="94"/>
                  </a:lnTo>
                  <a:lnTo>
                    <a:pt x="162" y="84"/>
                  </a:lnTo>
                  <a:lnTo>
                    <a:pt x="160" y="74"/>
                  </a:lnTo>
                  <a:lnTo>
                    <a:pt x="158" y="67"/>
                  </a:lnTo>
                  <a:lnTo>
                    <a:pt x="156" y="55"/>
                  </a:lnTo>
                  <a:lnTo>
                    <a:pt x="152" y="46"/>
                  </a:lnTo>
                  <a:lnTo>
                    <a:pt x="149" y="40"/>
                  </a:lnTo>
                  <a:lnTo>
                    <a:pt x="147" y="36"/>
                  </a:lnTo>
                  <a:lnTo>
                    <a:pt x="143" y="32"/>
                  </a:lnTo>
                  <a:lnTo>
                    <a:pt x="137" y="29"/>
                  </a:lnTo>
                  <a:lnTo>
                    <a:pt x="137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162050" y="2051050"/>
              <a:ext cx="147637" cy="146050"/>
            </a:xfrm>
            <a:custGeom>
              <a:avLst/>
              <a:gdLst>
                <a:gd name="T0" fmla="*/ 144 w 186"/>
                <a:gd name="T1" fmla="*/ 107 h 183"/>
                <a:gd name="T2" fmla="*/ 132 w 186"/>
                <a:gd name="T3" fmla="*/ 114 h 183"/>
                <a:gd name="T4" fmla="*/ 119 w 186"/>
                <a:gd name="T5" fmla="*/ 124 h 183"/>
                <a:gd name="T6" fmla="*/ 105 w 186"/>
                <a:gd name="T7" fmla="*/ 131 h 183"/>
                <a:gd name="T8" fmla="*/ 88 w 186"/>
                <a:gd name="T9" fmla="*/ 141 h 183"/>
                <a:gd name="T10" fmla="*/ 73 w 186"/>
                <a:gd name="T11" fmla="*/ 151 h 183"/>
                <a:gd name="T12" fmla="*/ 54 w 186"/>
                <a:gd name="T13" fmla="*/ 162 h 183"/>
                <a:gd name="T14" fmla="*/ 35 w 186"/>
                <a:gd name="T15" fmla="*/ 172 h 183"/>
                <a:gd name="T16" fmla="*/ 14 w 186"/>
                <a:gd name="T17" fmla="*/ 183 h 183"/>
                <a:gd name="T18" fmla="*/ 0 w 186"/>
                <a:gd name="T19" fmla="*/ 172 h 183"/>
                <a:gd name="T20" fmla="*/ 12 w 186"/>
                <a:gd name="T21" fmla="*/ 160 h 183"/>
                <a:gd name="T22" fmla="*/ 21 w 186"/>
                <a:gd name="T23" fmla="*/ 151 h 183"/>
                <a:gd name="T24" fmla="*/ 31 w 186"/>
                <a:gd name="T25" fmla="*/ 141 h 183"/>
                <a:gd name="T26" fmla="*/ 40 w 186"/>
                <a:gd name="T27" fmla="*/ 133 h 183"/>
                <a:gd name="T28" fmla="*/ 48 w 186"/>
                <a:gd name="T29" fmla="*/ 124 h 183"/>
                <a:gd name="T30" fmla="*/ 56 w 186"/>
                <a:gd name="T31" fmla="*/ 116 h 183"/>
                <a:gd name="T32" fmla="*/ 63 w 186"/>
                <a:gd name="T33" fmla="*/ 109 h 183"/>
                <a:gd name="T34" fmla="*/ 69 w 186"/>
                <a:gd name="T35" fmla="*/ 103 h 183"/>
                <a:gd name="T36" fmla="*/ 77 w 186"/>
                <a:gd name="T37" fmla="*/ 95 h 183"/>
                <a:gd name="T38" fmla="*/ 82 w 186"/>
                <a:gd name="T39" fmla="*/ 89 h 183"/>
                <a:gd name="T40" fmla="*/ 86 w 186"/>
                <a:gd name="T41" fmla="*/ 86 h 183"/>
                <a:gd name="T42" fmla="*/ 92 w 186"/>
                <a:gd name="T43" fmla="*/ 80 h 183"/>
                <a:gd name="T44" fmla="*/ 96 w 186"/>
                <a:gd name="T45" fmla="*/ 74 h 183"/>
                <a:gd name="T46" fmla="*/ 100 w 186"/>
                <a:gd name="T47" fmla="*/ 70 h 183"/>
                <a:gd name="T48" fmla="*/ 103 w 186"/>
                <a:gd name="T49" fmla="*/ 66 h 183"/>
                <a:gd name="T50" fmla="*/ 105 w 186"/>
                <a:gd name="T51" fmla="*/ 63 h 183"/>
                <a:gd name="T52" fmla="*/ 111 w 186"/>
                <a:gd name="T53" fmla="*/ 53 h 183"/>
                <a:gd name="T54" fmla="*/ 115 w 186"/>
                <a:gd name="T55" fmla="*/ 42 h 183"/>
                <a:gd name="T56" fmla="*/ 119 w 186"/>
                <a:gd name="T57" fmla="*/ 30 h 183"/>
                <a:gd name="T58" fmla="*/ 123 w 186"/>
                <a:gd name="T59" fmla="*/ 21 h 183"/>
                <a:gd name="T60" fmla="*/ 123 w 186"/>
                <a:gd name="T61" fmla="*/ 17 h 183"/>
                <a:gd name="T62" fmla="*/ 123 w 186"/>
                <a:gd name="T63" fmla="*/ 11 h 183"/>
                <a:gd name="T64" fmla="*/ 124 w 186"/>
                <a:gd name="T65" fmla="*/ 7 h 183"/>
                <a:gd name="T66" fmla="*/ 124 w 186"/>
                <a:gd name="T67" fmla="*/ 5 h 183"/>
                <a:gd name="T68" fmla="*/ 126 w 186"/>
                <a:gd name="T69" fmla="*/ 3 h 183"/>
                <a:gd name="T70" fmla="*/ 128 w 186"/>
                <a:gd name="T71" fmla="*/ 1 h 183"/>
                <a:gd name="T72" fmla="*/ 132 w 186"/>
                <a:gd name="T73" fmla="*/ 0 h 183"/>
                <a:gd name="T74" fmla="*/ 134 w 186"/>
                <a:gd name="T75" fmla="*/ 0 h 183"/>
                <a:gd name="T76" fmla="*/ 138 w 186"/>
                <a:gd name="T77" fmla="*/ 0 h 183"/>
                <a:gd name="T78" fmla="*/ 142 w 186"/>
                <a:gd name="T79" fmla="*/ 1 h 183"/>
                <a:gd name="T80" fmla="*/ 145 w 186"/>
                <a:gd name="T81" fmla="*/ 1 h 183"/>
                <a:gd name="T82" fmla="*/ 149 w 186"/>
                <a:gd name="T83" fmla="*/ 5 h 183"/>
                <a:gd name="T84" fmla="*/ 155 w 186"/>
                <a:gd name="T85" fmla="*/ 7 h 183"/>
                <a:gd name="T86" fmla="*/ 159 w 186"/>
                <a:gd name="T87" fmla="*/ 11 h 183"/>
                <a:gd name="T88" fmla="*/ 163 w 186"/>
                <a:gd name="T89" fmla="*/ 17 h 183"/>
                <a:gd name="T90" fmla="*/ 168 w 186"/>
                <a:gd name="T91" fmla="*/ 21 h 183"/>
                <a:gd name="T92" fmla="*/ 172 w 186"/>
                <a:gd name="T93" fmla="*/ 26 h 183"/>
                <a:gd name="T94" fmla="*/ 176 w 186"/>
                <a:gd name="T95" fmla="*/ 32 h 183"/>
                <a:gd name="T96" fmla="*/ 178 w 186"/>
                <a:gd name="T97" fmla="*/ 38 h 183"/>
                <a:gd name="T98" fmla="*/ 182 w 186"/>
                <a:gd name="T99" fmla="*/ 44 h 183"/>
                <a:gd name="T100" fmla="*/ 182 w 186"/>
                <a:gd name="T101" fmla="*/ 47 h 183"/>
                <a:gd name="T102" fmla="*/ 184 w 186"/>
                <a:gd name="T103" fmla="*/ 51 h 183"/>
                <a:gd name="T104" fmla="*/ 184 w 186"/>
                <a:gd name="T105" fmla="*/ 55 h 183"/>
                <a:gd name="T106" fmla="*/ 186 w 186"/>
                <a:gd name="T107" fmla="*/ 59 h 183"/>
                <a:gd name="T108" fmla="*/ 184 w 186"/>
                <a:gd name="T109" fmla="*/ 65 h 183"/>
                <a:gd name="T110" fmla="*/ 182 w 186"/>
                <a:gd name="T111" fmla="*/ 68 h 183"/>
                <a:gd name="T112" fmla="*/ 180 w 186"/>
                <a:gd name="T113" fmla="*/ 74 h 183"/>
                <a:gd name="T114" fmla="*/ 174 w 186"/>
                <a:gd name="T115" fmla="*/ 80 h 183"/>
                <a:gd name="T116" fmla="*/ 168 w 186"/>
                <a:gd name="T117" fmla="*/ 86 h 183"/>
                <a:gd name="T118" fmla="*/ 161 w 186"/>
                <a:gd name="T119" fmla="*/ 91 h 183"/>
                <a:gd name="T120" fmla="*/ 153 w 186"/>
                <a:gd name="T121" fmla="*/ 99 h 183"/>
                <a:gd name="T122" fmla="*/ 144 w 186"/>
                <a:gd name="T123" fmla="*/ 107 h 183"/>
                <a:gd name="T124" fmla="*/ 144 w 186"/>
                <a:gd name="T125" fmla="*/ 10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83">
                  <a:moveTo>
                    <a:pt x="144" y="107"/>
                  </a:moveTo>
                  <a:lnTo>
                    <a:pt x="132" y="114"/>
                  </a:lnTo>
                  <a:lnTo>
                    <a:pt x="119" y="124"/>
                  </a:lnTo>
                  <a:lnTo>
                    <a:pt x="105" y="131"/>
                  </a:lnTo>
                  <a:lnTo>
                    <a:pt x="88" y="141"/>
                  </a:lnTo>
                  <a:lnTo>
                    <a:pt x="73" y="151"/>
                  </a:lnTo>
                  <a:lnTo>
                    <a:pt x="54" y="162"/>
                  </a:lnTo>
                  <a:lnTo>
                    <a:pt x="35" y="172"/>
                  </a:lnTo>
                  <a:lnTo>
                    <a:pt x="14" y="183"/>
                  </a:lnTo>
                  <a:lnTo>
                    <a:pt x="0" y="172"/>
                  </a:lnTo>
                  <a:lnTo>
                    <a:pt x="12" y="160"/>
                  </a:lnTo>
                  <a:lnTo>
                    <a:pt x="21" y="151"/>
                  </a:lnTo>
                  <a:lnTo>
                    <a:pt x="31" y="141"/>
                  </a:lnTo>
                  <a:lnTo>
                    <a:pt x="40" y="133"/>
                  </a:lnTo>
                  <a:lnTo>
                    <a:pt x="48" y="124"/>
                  </a:lnTo>
                  <a:lnTo>
                    <a:pt x="56" y="116"/>
                  </a:lnTo>
                  <a:lnTo>
                    <a:pt x="63" y="109"/>
                  </a:lnTo>
                  <a:lnTo>
                    <a:pt x="69" y="103"/>
                  </a:lnTo>
                  <a:lnTo>
                    <a:pt x="77" y="95"/>
                  </a:lnTo>
                  <a:lnTo>
                    <a:pt x="82" y="89"/>
                  </a:lnTo>
                  <a:lnTo>
                    <a:pt x="86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100" y="70"/>
                  </a:lnTo>
                  <a:lnTo>
                    <a:pt x="103" y="66"/>
                  </a:lnTo>
                  <a:lnTo>
                    <a:pt x="105" y="63"/>
                  </a:lnTo>
                  <a:lnTo>
                    <a:pt x="111" y="53"/>
                  </a:lnTo>
                  <a:lnTo>
                    <a:pt x="115" y="42"/>
                  </a:lnTo>
                  <a:lnTo>
                    <a:pt x="119" y="30"/>
                  </a:lnTo>
                  <a:lnTo>
                    <a:pt x="123" y="21"/>
                  </a:lnTo>
                  <a:lnTo>
                    <a:pt x="123" y="17"/>
                  </a:lnTo>
                  <a:lnTo>
                    <a:pt x="123" y="11"/>
                  </a:lnTo>
                  <a:lnTo>
                    <a:pt x="124" y="7"/>
                  </a:lnTo>
                  <a:lnTo>
                    <a:pt x="124" y="5"/>
                  </a:lnTo>
                  <a:lnTo>
                    <a:pt x="126" y="3"/>
                  </a:lnTo>
                  <a:lnTo>
                    <a:pt x="128" y="1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1"/>
                  </a:lnTo>
                  <a:lnTo>
                    <a:pt x="145" y="1"/>
                  </a:lnTo>
                  <a:lnTo>
                    <a:pt x="149" y="5"/>
                  </a:lnTo>
                  <a:lnTo>
                    <a:pt x="155" y="7"/>
                  </a:lnTo>
                  <a:lnTo>
                    <a:pt x="159" y="11"/>
                  </a:lnTo>
                  <a:lnTo>
                    <a:pt x="163" y="17"/>
                  </a:lnTo>
                  <a:lnTo>
                    <a:pt x="168" y="21"/>
                  </a:lnTo>
                  <a:lnTo>
                    <a:pt x="172" y="26"/>
                  </a:lnTo>
                  <a:lnTo>
                    <a:pt x="176" y="32"/>
                  </a:lnTo>
                  <a:lnTo>
                    <a:pt x="178" y="38"/>
                  </a:lnTo>
                  <a:lnTo>
                    <a:pt x="182" y="44"/>
                  </a:lnTo>
                  <a:lnTo>
                    <a:pt x="182" y="47"/>
                  </a:lnTo>
                  <a:lnTo>
                    <a:pt x="184" y="51"/>
                  </a:lnTo>
                  <a:lnTo>
                    <a:pt x="184" y="55"/>
                  </a:lnTo>
                  <a:lnTo>
                    <a:pt x="186" y="59"/>
                  </a:lnTo>
                  <a:lnTo>
                    <a:pt x="184" y="65"/>
                  </a:lnTo>
                  <a:lnTo>
                    <a:pt x="182" y="68"/>
                  </a:lnTo>
                  <a:lnTo>
                    <a:pt x="180" y="74"/>
                  </a:lnTo>
                  <a:lnTo>
                    <a:pt x="174" y="80"/>
                  </a:lnTo>
                  <a:lnTo>
                    <a:pt x="168" y="86"/>
                  </a:lnTo>
                  <a:lnTo>
                    <a:pt x="161" y="91"/>
                  </a:lnTo>
                  <a:lnTo>
                    <a:pt x="153" y="99"/>
                  </a:lnTo>
                  <a:lnTo>
                    <a:pt x="144" y="107"/>
                  </a:lnTo>
                  <a:lnTo>
                    <a:pt x="144" y="10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155700" y="2317750"/>
              <a:ext cx="96837" cy="103187"/>
            </a:xfrm>
            <a:custGeom>
              <a:avLst/>
              <a:gdLst>
                <a:gd name="T0" fmla="*/ 28 w 120"/>
                <a:gd name="T1" fmla="*/ 55 h 132"/>
                <a:gd name="T2" fmla="*/ 21 w 120"/>
                <a:gd name="T3" fmla="*/ 48 h 132"/>
                <a:gd name="T4" fmla="*/ 15 w 120"/>
                <a:gd name="T5" fmla="*/ 40 h 132"/>
                <a:gd name="T6" fmla="*/ 9 w 120"/>
                <a:gd name="T7" fmla="*/ 33 h 132"/>
                <a:gd name="T8" fmla="*/ 5 w 120"/>
                <a:gd name="T9" fmla="*/ 25 h 132"/>
                <a:gd name="T10" fmla="*/ 3 w 120"/>
                <a:gd name="T11" fmla="*/ 17 h 132"/>
                <a:gd name="T12" fmla="*/ 2 w 120"/>
                <a:gd name="T13" fmla="*/ 12 h 132"/>
                <a:gd name="T14" fmla="*/ 0 w 120"/>
                <a:gd name="T15" fmla="*/ 6 h 132"/>
                <a:gd name="T16" fmla="*/ 0 w 120"/>
                <a:gd name="T17" fmla="*/ 0 h 132"/>
                <a:gd name="T18" fmla="*/ 21 w 120"/>
                <a:gd name="T19" fmla="*/ 8 h 132"/>
                <a:gd name="T20" fmla="*/ 44 w 120"/>
                <a:gd name="T21" fmla="*/ 15 h 132"/>
                <a:gd name="T22" fmla="*/ 63 w 120"/>
                <a:gd name="T23" fmla="*/ 27 h 132"/>
                <a:gd name="T24" fmla="*/ 84 w 120"/>
                <a:gd name="T25" fmla="*/ 38 h 132"/>
                <a:gd name="T26" fmla="*/ 91 w 120"/>
                <a:gd name="T27" fmla="*/ 46 h 132"/>
                <a:gd name="T28" fmla="*/ 99 w 120"/>
                <a:gd name="T29" fmla="*/ 54 h 132"/>
                <a:gd name="T30" fmla="*/ 107 w 120"/>
                <a:gd name="T31" fmla="*/ 61 h 132"/>
                <a:gd name="T32" fmla="*/ 110 w 120"/>
                <a:gd name="T33" fmla="*/ 69 h 132"/>
                <a:gd name="T34" fmla="*/ 114 w 120"/>
                <a:gd name="T35" fmla="*/ 75 h 132"/>
                <a:gd name="T36" fmla="*/ 118 w 120"/>
                <a:gd name="T37" fmla="*/ 80 h 132"/>
                <a:gd name="T38" fmla="*/ 120 w 120"/>
                <a:gd name="T39" fmla="*/ 88 h 132"/>
                <a:gd name="T40" fmla="*/ 120 w 120"/>
                <a:gd name="T41" fmla="*/ 94 h 132"/>
                <a:gd name="T42" fmla="*/ 120 w 120"/>
                <a:gd name="T43" fmla="*/ 101 h 132"/>
                <a:gd name="T44" fmla="*/ 120 w 120"/>
                <a:gd name="T45" fmla="*/ 107 h 132"/>
                <a:gd name="T46" fmla="*/ 120 w 120"/>
                <a:gd name="T47" fmla="*/ 113 h 132"/>
                <a:gd name="T48" fmla="*/ 120 w 120"/>
                <a:gd name="T49" fmla="*/ 119 h 132"/>
                <a:gd name="T50" fmla="*/ 120 w 120"/>
                <a:gd name="T51" fmla="*/ 120 h 132"/>
                <a:gd name="T52" fmla="*/ 118 w 120"/>
                <a:gd name="T53" fmla="*/ 124 h 132"/>
                <a:gd name="T54" fmla="*/ 118 w 120"/>
                <a:gd name="T55" fmla="*/ 126 h 132"/>
                <a:gd name="T56" fmla="*/ 116 w 120"/>
                <a:gd name="T57" fmla="*/ 128 h 132"/>
                <a:gd name="T58" fmla="*/ 114 w 120"/>
                <a:gd name="T59" fmla="*/ 130 h 132"/>
                <a:gd name="T60" fmla="*/ 112 w 120"/>
                <a:gd name="T61" fmla="*/ 130 h 132"/>
                <a:gd name="T62" fmla="*/ 110 w 120"/>
                <a:gd name="T63" fmla="*/ 132 h 132"/>
                <a:gd name="T64" fmla="*/ 109 w 120"/>
                <a:gd name="T65" fmla="*/ 132 h 132"/>
                <a:gd name="T66" fmla="*/ 107 w 120"/>
                <a:gd name="T67" fmla="*/ 130 h 132"/>
                <a:gd name="T68" fmla="*/ 103 w 120"/>
                <a:gd name="T69" fmla="*/ 130 h 132"/>
                <a:gd name="T70" fmla="*/ 99 w 120"/>
                <a:gd name="T71" fmla="*/ 126 h 132"/>
                <a:gd name="T72" fmla="*/ 95 w 120"/>
                <a:gd name="T73" fmla="*/ 124 h 132"/>
                <a:gd name="T74" fmla="*/ 88 w 120"/>
                <a:gd name="T75" fmla="*/ 120 h 132"/>
                <a:gd name="T76" fmla="*/ 80 w 120"/>
                <a:gd name="T77" fmla="*/ 115 h 132"/>
                <a:gd name="T78" fmla="*/ 74 w 120"/>
                <a:gd name="T79" fmla="*/ 107 h 132"/>
                <a:gd name="T80" fmla="*/ 70 w 120"/>
                <a:gd name="T81" fmla="*/ 99 h 132"/>
                <a:gd name="T82" fmla="*/ 68 w 120"/>
                <a:gd name="T83" fmla="*/ 96 h 132"/>
                <a:gd name="T84" fmla="*/ 65 w 120"/>
                <a:gd name="T85" fmla="*/ 92 h 132"/>
                <a:gd name="T86" fmla="*/ 61 w 120"/>
                <a:gd name="T87" fmla="*/ 86 h 132"/>
                <a:gd name="T88" fmla="*/ 55 w 120"/>
                <a:gd name="T89" fmla="*/ 82 h 132"/>
                <a:gd name="T90" fmla="*/ 49 w 120"/>
                <a:gd name="T91" fmla="*/ 77 h 132"/>
                <a:gd name="T92" fmla="*/ 44 w 120"/>
                <a:gd name="T93" fmla="*/ 71 h 132"/>
                <a:gd name="T94" fmla="*/ 36 w 120"/>
                <a:gd name="T95" fmla="*/ 63 h 132"/>
                <a:gd name="T96" fmla="*/ 28 w 120"/>
                <a:gd name="T97" fmla="*/ 55 h 132"/>
                <a:gd name="T98" fmla="*/ 28 w 120"/>
                <a:gd name="T99" fmla="*/ 5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0" h="132">
                  <a:moveTo>
                    <a:pt x="28" y="55"/>
                  </a:moveTo>
                  <a:lnTo>
                    <a:pt x="21" y="48"/>
                  </a:lnTo>
                  <a:lnTo>
                    <a:pt x="15" y="40"/>
                  </a:lnTo>
                  <a:lnTo>
                    <a:pt x="9" y="33"/>
                  </a:lnTo>
                  <a:lnTo>
                    <a:pt x="5" y="25"/>
                  </a:lnTo>
                  <a:lnTo>
                    <a:pt x="3" y="17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21" y="8"/>
                  </a:lnTo>
                  <a:lnTo>
                    <a:pt x="44" y="15"/>
                  </a:lnTo>
                  <a:lnTo>
                    <a:pt x="63" y="27"/>
                  </a:lnTo>
                  <a:lnTo>
                    <a:pt x="84" y="38"/>
                  </a:lnTo>
                  <a:lnTo>
                    <a:pt x="91" y="46"/>
                  </a:lnTo>
                  <a:lnTo>
                    <a:pt x="99" y="54"/>
                  </a:lnTo>
                  <a:lnTo>
                    <a:pt x="107" y="61"/>
                  </a:lnTo>
                  <a:lnTo>
                    <a:pt x="110" y="69"/>
                  </a:lnTo>
                  <a:lnTo>
                    <a:pt x="114" y="75"/>
                  </a:lnTo>
                  <a:lnTo>
                    <a:pt x="118" y="80"/>
                  </a:lnTo>
                  <a:lnTo>
                    <a:pt x="120" y="88"/>
                  </a:lnTo>
                  <a:lnTo>
                    <a:pt x="120" y="94"/>
                  </a:lnTo>
                  <a:lnTo>
                    <a:pt x="120" y="101"/>
                  </a:lnTo>
                  <a:lnTo>
                    <a:pt x="120" y="107"/>
                  </a:lnTo>
                  <a:lnTo>
                    <a:pt x="120" y="113"/>
                  </a:lnTo>
                  <a:lnTo>
                    <a:pt x="120" y="119"/>
                  </a:lnTo>
                  <a:lnTo>
                    <a:pt x="120" y="120"/>
                  </a:lnTo>
                  <a:lnTo>
                    <a:pt x="118" y="124"/>
                  </a:lnTo>
                  <a:lnTo>
                    <a:pt x="118" y="126"/>
                  </a:lnTo>
                  <a:lnTo>
                    <a:pt x="116" y="128"/>
                  </a:lnTo>
                  <a:lnTo>
                    <a:pt x="114" y="130"/>
                  </a:lnTo>
                  <a:lnTo>
                    <a:pt x="112" y="130"/>
                  </a:lnTo>
                  <a:lnTo>
                    <a:pt x="110" y="132"/>
                  </a:lnTo>
                  <a:lnTo>
                    <a:pt x="109" y="132"/>
                  </a:lnTo>
                  <a:lnTo>
                    <a:pt x="107" y="130"/>
                  </a:lnTo>
                  <a:lnTo>
                    <a:pt x="103" y="130"/>
                  </a:lnTo>
                  <a:lnTo>
                    <a:pt x="99" y="126"/>
                  </a:lnTo>
                  <a:lnTo>
                    <a:pt x="95" y="124"/>
                  </a:lnTo>
                  <a:lnTo>
                    <a:pt x="88" y="120"/>
                  </a:lnTo>
                  <a:lnTo>
                    <a:pt x="80" y="115"/>
                  </a:lnTo>
                  <a:lnTo>
                    <a:pt x="74" y="107"/>
                  </a:lnTo>
                  <a:lnTo>
                    <a:pt x="70" y="99"/>
                  </a:lnTo>
                  <a:lnTo>
                    <a:pt x="68" y="96"/>
                  </a:lnTo>
                  <a:lnTo>
                    <a:pt x="65" y="92"/>
                  </a:lnTo>
                  <a:lnTo>
                    <a:pt x="61" y="86"/>
                  </a:lnTo>
                  <a:lnTo>
                    <a:pt x="55" y="82"/>
                  </a:lnTo>
                  <a:lnTo>
                    <a:pt x="49" y="77"/>
                  </a:lnTo>
                  <a:lnTo>
                    <a:pt x="44" y="71"/>
                  </a:lnTo>
                  <a:lnTo>
                    <a:pt x="36" y="63"/>
                  </a:lnTo>
                  <a:lnTo>
                    <a:pt x="28" y="55"/>
                  </a:lnTo>
                  <a:lnTo>
                    <a:pt x="28" y="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323975" y="1930400"/>
              <a:ext cx="85725" cy="200025"/>
            </a:xfrm>
            <a:custGeom>
              <a:avLst/>
              <a:gdLst>
                <a:gd name="T0" fmla="*/ 68 w 107"/>
                <a:gd name="T1" fmla="*/ 227 h 252"/>
                <a:gd name="T2" fmla="*/ 63 w 107"/>
                <a:gd name="T3" fmla="*/ 206 h 252"/>
                <a:gd name="T4" fmla="*/ 57 w 107"/>
                <a:gd name="T5" fmla="*/ 179 h 252"/>
                <a:gd name="T6" fmla="*/ 53 w 107"/>
                <a:gd name="T7" fmla="*/ 164 h 252"/>
                <a:gd name="T8" fmla="*/ 49 w 107"/>
                <a:gd name="T9" fmla="*/ 147 h 252"/>
                <a:gd name="T10" fmla="*/ 47 w 107"/>
                <a:gd name="T11" fmla="*/ 126 h 252"/>
                <a:gd name="T12" fmla="*/ 42 w 107"/>
                <a:gd name="T13" fmla="*/ 107 h 252"/>
                <a:gd name="T14" fmla="*/ 38 w 107"/>
                <a:gd name="T15" fmla="*/ 89 h 252"/>
                <a:gd name="T16" fmla="*/ 34 w 107"/>
                <a:gd name="T17" fmla="*/ 74 h 252"/>
                <a:gd name="T18" fmla="*/ 30 w 107"/>
                <a:gd name="T19" fmla="*/ 61 h 252"/>
                <a:gd name="T20" fmla="*/ 26 w 107"/>
                <a:gd name="T21" fmla="*/ 51 h 252"/>
                <a:gd name="T22" fmla="*/ 23 w 107"/>
                <a:gd name="T23" fmla="*/ 42 h 252"/>
                <a:gd name="T24" fmla="*/ 17 w 107"/>
                <a:gd name="T25" fmla="*/ 36 h 252"/>
                <a:gd name="T26" fmla="*/ 13 w 107"/>
                <a:gd name="T27" fmla="*/ 32 h 252"/>
                <a:gd name="T28" fmla="*/ 5 w 107"/>
                <a:gd name="T29" fmla="*/ 28 h 252"/>
                <a:gd name="T30" fmla="*/ 2 w 107"/>
                <a:gd name="T31" fmla="*/ 23 h 252"/>
                <a:gd name="T32" fmla="*/ 0 w 107"/>
                <a:gd name="T33" fmla="*/ 15 h 252"/>
                <a:gd name="T34" fmla="*/ 2 w 107"/>
                <a:gd name="T35" fmla="*/ 5 h 252"/>
                <a:gd name="T36" fmla="*/ 4 w 107"/>
                <a:gd name="T37" fmla="*/ 3 h 252"/>
                <a:gd name="T38" fmla="*/ 7 w 107"/>
                <a:gd name="T39" fmla="*/ 2 h 252"/>
                <a:gd name="T40" fmla="*/ 15 w 107"/>
                <a:gd name="T41" fmla="*/ 0 h 252"/>
                <a:gd name="T42" fmla="*/ 23 w 107"/>
                <a:gd name="T43" fmla="*/ 0 h 252"/>
                <a:gd name="T44" fmla="*/ 32 w 107"/>
                <a:gd name="T45" fmla="*/ 2 h 252"/>
                <a:gd name="T46" fmla="*/ 46 w 107"/>
                <a:gd name="T47" fmla="*/ 3 h 252"/>
                <a:gd name="T48" fmla="*/ 59 w 107"/>
                <a:gd name="T49" fmla="*/ 5 h 252"/>
                <a:gd name="T50" fmla="*/ 76 w 107"/>
                <a:gd name="T51" fmla="*/ 11 h 252"/>
                <a:gd name="T52" fmla="*/ 76 w 107"/>
                <a:gd name="T53" fmla="*/ 19 h 252"/>
                <a:gd name="T54" fmla="*/ 78 w 107"/>
                <a:gd name="T55" fmla="*/ 30 h 252"/>
                <a:gd name="T56" fmla="*/ 80 w 107"/>
                <a:gd name="T57" fmla="*/ 44 h 252"/>
                <a:gd name="T58" fmla="*/ 82 w 107"/>
                <a:gd name="T59" fmla="*/ 59 h 252"/>
                <a:gd name="T60" fmla="*/ 86 w 107"/>
                <a:gd name="T61" fmla="*/ 76 h 252"/>
                <a:gd name="T62" fmla="*/ 88 w 107"/>
                <a:gd name="T63" fmla="*/ 97 h 252"/>
                <a:gd name="T64" fmla="*/ 93 w 107"/>
                <a:gd name="T65" fmla="*/ 118 h 252"/>
                <a:gd name="T66" fmla="*/ 97 w 107"/>
                <a:gd name="T67" fmla="*/ 143 h 252"/>
                <a:gd name="T68" fmla="*/ 101 w 107"/>
                <a:gd name="T69" fmla="*/ 168 h 252"/>
                <a:gd name="T70" fmla="*/ 105 w 107"/>
                <a:gd name="T71" fmla="*/ 189 h 252"/>
                <a:gd name="T72" fmla="*/ 107 w 107"/>
                <a:gd name="T73" fmla="*/ 206 h 252"/>
                <a:gd name="T74" fmla="*/ 107 w 107"/>
                <a:gd name="T75" fmla="*/ 221 h 252"/>
                <a:gd name="T76" fmla="*/ 107 w 107"/>
                <a:gd name="T77" fmla="*/ 233 h 252"/>
                <a:gd name="T78" fmla="*/ 107 w 107"/>
                <a:gd name="T79" fmla="*/ 242 h 252"/>
                <a:gd name="T80" fmla="*/ 105 w 107"/>
                <a:gd name="T81" fmla="*/ 248 h 252"/>
                <a:gd name="T82" fmla="*/ 101 w 107"/>
                <a:gd name="T83" fmla="*/ 250 h 252"/>
                <a:gd name="T84" fmla="*/ 95 w 107"/>
                <a:gd name="T85" fmla="*/ 252 h 252"/>
                <a:gd name="T86" fmla="*/ 88 w 107"/>
                <a:gd name="T87" fmla="*/ 248 h 252"/>
                <a:gd name="T88" fmla="*/ 80 w 107"/>
                <a:gd name="T89" fmla="*/ 242 h 252"/>
                <a:gd name="T90" fmla="*/ 72 w 107"/>
                <a:gd name="T91" fmla="*/ 23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7" h="252">
                  <a:moveTo>
                    <a:pt x="72" y="233"/>
                  </a:moveTo>
                  <a:lnTo>
                    <a:pt x="68" y="227"/>
                  </a:lnTo>
                  <a:lnTo>
                    <a:pt x="67" y="218"/>
                  </a:lnTo>
                  <a:lnTo>
                    <a:pt x="63" y="206"/>
                  </a:lnTo>
                  <a:lnTo>
                    <a:pt x="59" y="195"/>
                  </a:lnTo>
                  <a:lnTo>
                    <a:pt x="57" y="179"/>
                  </a:lnTo>
                  <a:lnTo>
                    <a:pt x="55" y="172"/>
                  </a:lnTo>
                  <a:lnTo>
                    <a:pt x="53" y="164"/>
                  </a:lnTo>
                  <a:lnTo>
                    <a:pt x="51" y="156"/>
                  </a:lnTo>
                  <a:lnTo>
                    <a:pt x="49" y="147"/>
                  </a:lnTo>
                  <a:lnTo>
                    <a:pt x="47" y="137"/>
                  </a:lnTo>
                  <a:lnTo>
                    <a:pt x="47" y="126"/>
                  </a:lnTo>
                  <a:lnTo>
                    <a:pt x="44" y="116"/>
                  </a:lnTo>
                  <a:lnTo>
                    <a:pt x="42" y="107"/>
                  </a:lnTo>
                  <a:lnTo>
                    <a:pt x="40" y="97"/>
                  </a:lnTo>
                  <a:lnTo>
                    <a:pt x="38" y="89"/>
                  </a:lnTo>
                  <a:lnTo>
                    <a:pt x="36" y="82"/>
                  </a:lnTo>
                  <a:lnTo>
                    <a:pt x="34" y="74"/>
                  </a:lnTo>
                  <a:lnTo>
                    <a:pt x="32" y="68"/>
                  </a:lnTo>
                  <a:lnTo>
                    <a:pt x="30" y="61"/>
                  </a:lnTo>
                  <a:lnTo>
                    <a:pt x="28" y="55"/>
                  </a:lnTo>
                  <a:lnTo>
                    <a:pt x="26" y="51"/>
                  </a:lnTo>
                  <a:lnTo>
                    <a:pt x="25" y="46"/>
                  </a:lnTo>
                  <a:lnTo>
                    <a:pt x="23" y="42"/>
                  </a:lnTo>
                  <a:lnTo>
                    <a:pt x="21" y="40"/>
                  </a:lnTo>
                  <a:lnTo>
                    <a:pt x="17" y="36"/>
                  </a:lnTo>
                  <a:lnTo>
                    <a:pt x="15" y="34"/>
                  </a:lnTo>
                  <a:lnTo>
                    <a:pt x="13" y="32"/>
                  </a:lnTo>
                  <a:lnTo>
                    <a:pt x="9" y="30"/>
                  </a:lnTo>
                  <a:lnTo>
                    <a:pt x="5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3"/>
                  </a:lnTo>
                  <a:lnTo>
                    <a:pt x="5" y="2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40" y="2"/>
                  </a:lnTo>
                  <a:lnTo>
                    <a:pt x="46" y="3"/>
                  </a:lnTo>
                  <a:lnTo>
                    <a:pt x="53" y="3"/>
                  </a:lnTo>
                  <a:lnTo>
                    <a:pt x="59" y="5"/>
                  </a:lnTo>
                  <a:lnTo>
                    <a:pt x="68" y="7"/>
                  </a:lnTo>
                  <a:lnTo>
                    <a:pt x="76" y="11"/>
                  </a:lnTo>
                  <a:lnTo>
                    <a:pt x="76" y="15"/>
                  </a:lnTo>
                  <a:lnTo>
                    <a:pt x="76" y="19"/>
                  </a:lnTo>
                  <a:lnTo>
                    <a:pt x="76" y="25"/>
                  </a:lnTo>
                  <a:lnTo>
                    <a:pt x="78" y="30"/>
                  </a:lnTo>
                  <a:lnTo>
                    <a:pt x="78" y="38"/>
                  </a:lnTo>
                  <a:lnTo>
                    <a:pt x="80" y="44"/>
                  </a:lnTo>
                  <a:lnTo>
                    <a:pt x="80" y="51"/>
                  </a:lnTo>
                  <a:lnTo>
                    <a:pt x="82" y="59"/>
                  </a:lnTo>
                  <a:lnTo>
                    <a:pt x="84" y="68"/>
                  </a:lnTo>
                  <a:lnTo>
                    <a:pt x="86" y="76"/>
                  </a:lnTo>
                  <a:lnTo>
                    <a:pt x="88" y="86"/>
                  </a:lnTo>
                  <a:lnTo>
                    <a:pt x="88" y="97"/>
                  </a:lnTo>
                  <a:lnTo>
                    <a:pt x="91" y="107"/>
                  </a:lnTo>
                  <a:lnTo>
                    <a:pt x="93" y="118"/>
                  </a:lnTo>
                  <a:lnTo>
                    <a:pt x="95" y="132"/>
                  </a:lnTo>
                  <a:lnTo>
                    <a:pt x="97" y="143"/>
                  </a:lnTo>
                  <a:lnTo>
                    <a:pt x="99" y="156"/>
                  </a:lnTo>
                  <a:lnTo>
                    <a:pt x="101" y="168"/>
                  </a:lnTo>
                  <a:lnTo>
                    <a:pt x="103" y="179"/>
                  </a:lnTo>
                  <a:lnTo>
                    <a:pt x="105" y="189"/>
                  </a:lnTo>
                  <a:lnTo>
                    <a:pt x="105" y="198"/>
                  </a:lnTo>
                  <a:lnTo>
                    <a:pt x="107" y="206"/>
                  </a:lnTo>
                  <a:lnTo>
                    <a:pt x="107" y="214"/>
                  </a:lnTo>
                  <a:lnTo>
                    <a:pt x="107" y="221"/>
                  </a:lnTo>
                  <a:lnTo>
                    <a:pt x="107" y="227"/>
                  </a:lnTo>
                  <a:lnTo>
                    <a:pt x="107" y="233"/>
                  </a:lnTo>
                  <a:lnTo>
                    <a:pt x="107" y="239"/>
                  </a:lnTo>
                  <a:lnTo>
                    <a:pt x="107" y="242"/>
                  </a:lnTo>
                  <a:lnTo>
                    <a:pt x="105" y="244"/>
                  </a:lnTo>
                  <a:lnTo>
                    <a:pt x="105" y="248"/>
                  </a:lnTo>
                  <a:lnTo>
                    <a:pt x="103" y="250"/>
                  </a:lnTo>
                  <a:lnTo>
                    <a:pt x="101" y="250"/>
                  </a:lnTo>
                  <a:lnTo>
                    <a:pt x="97" y="252"/>
                  </a:lnTo>
                  <a:lnTo>
                    <a:pt x="95" y="252"/>
                  </a:lnTo>
                  <a:lnTo>
                    <a:pt x="91" y="250"/>
                  </a:lnTo>
                  <a:lnTo>
                    <a:pt x="88" y="248"/>
                  </a:lnTo>
                  <a:lnTo>
                    <a:pt x="84" y="246"/>
                  </a:lnTo>
                  <a:lnTo>
                    <a:pt x="80" y="242"/>
                  </a:lnTo>
                  <a:lnTo>
                    <a:pt x="76" y="239"/>
                  </a:lnTo>
                  <a:lnTo>
                    <a:pt x="72" y="233"/>
                  </a:lnTo>
                  <a:lnTo>
                    <a:pt x="72" y="2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1357313" y="1893888"/>
              <a:ext cx="290512" cy="193675"/>
            </a:xfrm>
            <a:custGeom>
              <a:avLst/>
              <a:gdLst>
                <a:gd name="T0" fmla="*/ 239 w 365"/>
                <a:gd name="T1" fmla="*/ 231 h 244"/>
                <a:gd name="T2" fmla="*/ 246 w 365"/>
                <a:gd name="T3" fmla="*/ 204 h 244"/>
                <a:gd name="T4" fmla="*/ 252 w 365"/>
                <a:gd name="T5" fmla="*/ 181 h 244"/>
                <a:gd name="T6" fmla="*/ 258 w 365"/>
                <a:gd name="T7" fmla="*/ 158 h 244"/>
                <a:gd name="T8" fmla="*/ 261 w 365"/>
                <a:gd name="T9" fmla="*/ 139 h 244"/>
                <a:gd name="T10" fmla="*/ 267 w 365"/>
                <a:gd name="T11" fmla="*/ 124 h 244"/>
                <a:gd name="T12" fmla="*/ 269 w 365"/>
                <a:gd name="T13" fmla="*/ 111 h 244"/>
                <a:gd name="T14" fmla="*/ 271 w 365"/>
                <a:gd name="T15" fmla="*/ 99 h 244"/>
                <a:gd name="T16" fmla="*/ 273 w 365"/>
                <a:gd name="T17" fmla="*/ 88 h 244"/>
                <a:gd name="T18" fmla="*/ 271 w 365"/>
                <a:gd name="T19" fmla="*/ 74 h 244"/>
                <a:gd name="T20" fmla="*/ 267 w 365"/>
                <a:gd name="T21" fmla="*/ 65 h 244"/>
                <a:gd name="T22" fmla="*/ 263 w 365"/>
                <a:gd name="T23" fmla="*/ 59 h 244"/>
                <a:gd name="T24" fmla="*/ 258 w 365"/>
                <a:gd name="T25" fmla="*/ 55 h 244"/>
                <a:gd name="T26" fmla="*/ 248 w 365"/>
                <a:gd name="T27" fmla="*/ 55 h 244"/>
                <a:gd name="T28" fmla="*/ 231 w 365"/>
                <a:gd name="T29" fmla="*/ 57 h 244"/>
                <a:gd name="T30" fmla="*/ 208 w 365"/>
                <a:gd name="T31" fmla="*/ 61 h 244"/>
                <a:gd name="T32" fmla="*/ 179 w 365"/>
                <a:gd name="T33" fmla="*/ 65 h 244"/>
                <a:gd name="T34" fmla="*/ 141 w 365"/>
                <a:gd name="T35" fmla="*/ 72 h 244"/>
                <a:gd name="T36" fmla="*/ 99 w 365"/>
                <a:gd name="T37" fmla="*/ 80 h 244"/>
                <a:gd name="T38" fmla="*/ 49 w 365"/>
                <a:gd name="T39" fmla="*/ 90 h 244"/>
                <a:gd name="T40" fmla="*/ 11 w 365"/>
                <a:gd name="T41" fmla="*/ 78 h 244"/>
                <a:gd name="T42" fmla="*/ 40 w 365"/>
                <a:gd name="T43" fmla="*/ 57 h 244"/>
                <a:gd name="T44" fmla="*/ 118 w 365"/>
                <a:gd name="T45" fmla="*/ 44 h 244"/>
                <a:gd name="T46" fmla="*/ 172 w 365"/>
                <a:gd name="T47" fmla="*/ 32 h 244"/>
                <a:gd name="T48" fmla="*/ 202 w 365"/>
                <a:gd name="T49" fmla="*/ 25 h 244"/>
                <a:gd name="T50" fmla="*/ 225 w 365"/>
                <a:gd name="T51" fmla="*/ 19 h 244"/>
                <a:gd name="T52" fmla="*/ 242 w 365"/>
                <a:gd name="T53" fmla="*/ 13 h 244"/>
                <a:gd name="T54" fmla="*/ 248 w 365"/>
                <a:gd name="T55" fmla="*/ 9 h 244"/>
                <a:gd name="T56" fmla="*/ 263 w 365"/>
                <a:gd name="T57" fmla="*/ 4 h 244"/>
                <a:gd name="T58" fmla="*/ 277 w 365"/>
                <a:gd name="T59" fmla="*/ 0 h 244"/>
                <a:gd name="T60" fmla="*/ 284 w 365"/>
                <a:gd name="T61" fmla="*/ 6 h 244"/>
                <a:gd name="T62" fmla="*/ 296 w 365"/>
                <a:gd name="T63" fmla="*/ 11 h 244"/>
                <a:gd name="T64" fmla="*/ 309 w 365"/>
                <a:gd name="T65" fmla="*/ 17 h 244"/>
                <a:gd name="T66" fmla="*/ 326 w 365"/>
                <a:gd name="T67" fmla="*/ 27 h 244"/>
                <a:gd name="T68" fmla="*/ 344 w 365"/>
                <a:gd name="T69" fmla="*/ 38 h 244"/>
                <a:gd name="T70" fmla="*/ 355 w 365"/>
                <a:gd name="T71" fmla="*/ 48 h 244"/>
                <a:gd name="T72" fmla="*/ 363 w 365"/>
                <a:gd name="T73" fmla="*/ 55 h 244"/>
                <a:gd name="T74" fmla="*/ 365 w 365"/>
                <a:gd name="T75" fmla="*/ 61 h 244"/>
                <a:gd name="T76" fmla="*/ 357 w 365"/>
                <a:gd name="T77" fmla="*/ 69 h 244"/>
                <a:gd name="T78" fmla="*/ 347 w 365"/>
                <a:gd name="T79" fmla="*/ 78 h 244"/>
                <a:gd name="T80" fmla="*/ 344 w 365"/>
                <a:gd name="T81" fmla="*/ 82 h 244"/>
                <a:gd name="T82" fmla="*/ 338 w 365"/>
                <a:gd name="T83" fmla="*/ 88 h 244"/>
                <a:gd name="T84" fmla="*/ 334 w 365"/>
                <a:gd name="T85" fmla="*/ 97 h 244"/>
                <a:gd name="T86" fmla="*/ 328 w 365"/>
                <a:gd name="T87" fmla="*/ 107 h 244"/>
                <a:gd name="T88" fmla="*/ 323 w 365"/>
                <a:gd name="T89" fmla="*/ 118 h 244"/>
                <a:gd name="T90" fmla="*/ 319 w 365"/>
                <a:gd name="T91" fmla="*/ 134 h 244"/>
                <a:gd name="T92" fmla="*/ 313 w 365"/>
                <a:gd name="T93" fmla="*/ 149 h 244"/>
                <a:gd name="T94" fmla="*/ 305 w 365"/>
                <a:gd name="T95" fmla="*/ 168 h 244"/>
                <a:gd name="T96" fmla="*/ 300 w 365"/>
                <a:gd name="T97" fmla="*/ 187 h 244"/>
                <a:gd name="T98" fmla="*/ 292 w 365"/>
                <a:gd name="T99" fmla="*/ 202 h 244"/>
                <a:gd name="T100" fmla="*/ 284 w 365"/>
                <a:gd name="T101" fmla="*/ 216 h 244"/>
                <a:gd name="T102" fmla="*/ 275 w 365"/>
                <a:gd name="T103" fmla="*/ 225 h 244"/>
                <a:gd name="T104" fmla="*/ 265 w 365"/>
                <a:gd name="T105" fmla="*/ 235 h 244"/>
                <a:gd name="T106" fmla="*/ 256 w 365"/>
                <a:gd name="T107" fmla="*/ 241 h 244"/>
                <a:gd name="T108" fmla="*/ 246 w 365"/>
                <a:gd name="T109" fmla="*/ 244 h 244"/>
                <a:gd name="T110" fmla="*/ 235 w 365"/>
                <a:gd name="T1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5" h="244">
                  <a:moveTo>
                    <a:pt x="235" y="244"/>
                  </a:moveTo>
                  <a:lnTo>
                    <a:pt x="239" y="231"/>
                  </a:lnTo>
                  <a:lnTo>
                    <a:pt x="242" y="218"/>
                  </a:lnTo>
                  <a:lnTo>
                    <a:pt x="246" y="204"/>
                  </a:lnTo>
                  <a:lnTo>
                    <a:pt x="248" y="193"/>
                  </a:lnTo>
                  <a:lnTo>
                    <a:pt x="252" y="181"/>
                  </a:lnTo>
                  <a:lnTo>
                    <a:pt x="256" y="170"/>
                  </a:lnTo>
                  <a:lnTo>
                    <a:pt x="258" y="158"/>
                  </a:lnTo>
                  <a:lnTo>
                    <a:pt x="260" y="149"/>
                  </a:lnTo>
                  <a:lnTo>
                    <a:pt x="261" y="139"/>
                  </a:lnTo>
                  <a:lnTo>
                    <a:pt x="265" y="132"/>
                  </a:lnTo>
                  <a:lnTo>
                    <a:pt x="267" y="124"/>
                  </a:lnTo>
                  <a:lnTo>
                    <a:pt x="267" y="116"/>
                  </a:lnTo>
                  <a:lnTo>
                    <a:pt x="269" y="111"/>
                  </a:lnTo>
                  <a:lnTo>
                    <a:pt x="271" y="105"/>
                  </a:lnTo>
                  <a:lnTo>
                    <a:pt x="271" y="99"/>
                  </a:lnTo>
                  <a:lnTo>
                    <a:pt x="273" y="95"/>
                  </a:lnTo>
                  <a:lnTo>
                    <a:pt x="273" y="88"/>
                  </a:lnTo>
                  <a:lnTo>
                    <a:pt x="271" y="80"/>
                  </a:lnTo>
                  <a:lnTo>
                    <a:pt x="271" y="74"/>
                  </a:lnTo>
                  <a:lnTo>
                    <a:pt x="269" y="69"/>
                  </a:lnTo>
                  <a:lnTo>
                    <a:pt x="267" y="65"/>
                  </a:lnTo>
                  <a:lnTo>
                    <a:pt x="265" y="61"/>
                  </a:lnTo>
                  <a:lnTo>
                    <a:pt x="263" y="59"/>
                  </a:lnTo>
                  <a:lnTo>
                    <a:pt x="260" y="57"/>
                  </a:lnTo>
                  <a:lnTo>
                    <a:pt x="258" y="55"/>
                  </a:lnTo>
                  <a:lnTo>
                    <a:pt x="254" y="55"/>
                  </a:lnTo>
                  <a:lnTo>
                    <a:pt x="248" y="55"/>
                  </a:lnTo>
                  <a:lnTo>
                    <a:pt x="240" y="57"/>
                  </a:lnTo>
                  <a:lnTo>
                    <a:pt x="231" y="57"/>
                  </a:lnTo>
                  <a:lnTo>
                    <a:pt x="221" y="59"/>
                  </a:lnTo>
                  <a:lnTo>
                    <a:pt x="208" y="61"/>
                  </a:lnTo>
                  <a:lnTo>
                    <a:pt x="195" y="63"/>
                  </a:lnTo>
                  <a:lnTo>
                    <a:pt x="179" y="65"/>
                  </a:lnTo>
                  <a:lnTo>
                    <a:pt x="160" y="69"/>
                  </a:lnTo>
                  <a:lnTo>
                    <a:pt x="141" y="72"/>
                  </a:lnTo>
                  <a:lnTo>
                    <a:pt x="122" y="76"/>
                  </a:lnTo>
                  <a:lnTo>
                    <a:pt x="99" y="80"/>
                  </a:lnTo>
                  <a:lnTo>
                    <a:pt x="74" y="84"/>
                  </a:lnTo>
                  <a:lnTo>
                    <a:pt x="49" y="90"/>
                  </a:lnTo>
                  <a:lnTo>
                    <a:pt x="21" y="95"/>
                  </a:lnTo>
                  <a:lnTo>
                    <a:pt x="11" y="78"/>
                  </a:lnTo>
                  <a:lnTo>
                    <a:pt x="0" y="61"/>
                  </a:lnTo>
                  <a:lnTo>
                    <a:pt x="40" y="57"/>
                  </a:lnTo>
                  <a:lnTo>
                    <a:pt x="80" y="51"/>
                  </a:lnTo>
                  <a:lnTo>
                    <a:pt x="118" y="44"/>
                  </a:lnTo>
                  <a:lnTo>
                    <a:pt x="154" y="34"/>
                  </a:lnTo>
                  <a:lnTo>
                    <a:pt x="172" y="32"/>
                  </a:lnTo>
                  <a:lnTo>
                    <a:pt x="187" y="28"/>
                  </a:lnTo>
                  <a:lnTo>
                    <a:pt x="202" y="25"/>
                  </a:lnTo>
                  <a:lnTo>
                    <a:pt x="214" y="23"/>
                  </a:lnTo>
                  <a:lnTo>
                    <a:pt x="225" y="19"/>
                  </a:lnTo>
                  <a:lnTo>
                    <a:pt x="235" y="15"/>
                  </a:lnTo>
                  <a:lnTo>
                    <a:pt x="242" y="13"/>
                  </a:lnTo>
                  <a:lnTo>
                    <a:pt x="244" y="11"/>
                  </a:lnTo>
                  <a:lnTo>
                    <a:pt x="248" y="9"/>
                  </a:lnTo>
                  <a:lnTo>
                    <a:pt x="256" y="6"/>
                  </a:lnTo>
                  <a:lnTo>
                    <a:pt x="263" y="4"/>
                  </a:lnTo>
                  <a:lnTo>
                    <a:pt x="271" y="2"/>
                  </a:lnTo>
                  <a:lnTo>
                    <a:pt x="277" y="0"/>
                  </a:lnTo>
                  <a:lnTo>
                    <a:pt x="281" y="2"/>
                  </a:lnTo>
                  <a:lnTo>
                    <a:pt x="284" y="6"/>
                  </a:lnTo>
                  <a:lnTo>
                    <a:pt x="290" y="7"/>
                  </a:lnTo>
                  <a:lnTo>
                    <a:pt x="296" y="11"/>
                  </a:lnTo>
                  <a:lnTo>
                    <a:pt x="302" y="13"/>
                  </a:lnTo>
                  <a:lnTo>
                    <a:pt x="309" y="17"/>
                  </a:lnTo>
                  <a:lnTo>
                    <a:pt x="319" y="23"/>
                  </a:lnTo>
                  <a:lnTo>
                    <a:pt x="326" y="27"/>
                  </a:lnTo>
                  <a:lnTo>
                    <a:pt x="336" y="32"/>
                  </a:lnTo>
                  <a:lnTo>
                    <a:pt x="344" y="38"/>
                  </a:lnTo>
                  <a:lnTo>
                    <a:pt x="349" y="44"/>
                  </a:lnTo>
                  <a:lnTo>
                    <a:pt x="355" y="48"/>
                  </a:lnTo>
                  <a:lnTo>
                    <a:pt x="359" y="53"/>
                  </a:lnTo>
                  <a:lnTo>
                    <a:pt x="363" y="55"/>
                  </a:lnTo>
                  <a:lnTo>
                    <a:pt x="365" y="59"/>
                  </a:lnTo>
                  <a:lnTo>
                    <a:pt x="365" y="61"/>
                  </a:lnTo>
                  <a:lnTo>
                    <a:pt x="361" y="65"/>
                  </a:lnTo>
                  <a:lnTo>
                    <a:pt x="357" y="69"/>
                  </a:lnTo>
                  <a:lnTo>
                    <a:pt x="353" y="74"/>
                  </a:lnTo>
                  <a:lnTo>
                    <a:pt x="347" y="78"/>
                  </a:lnTo>
                  <a:lnTo>
                    <a:pt x="345" y="80"/>
                  </a:lnTo>
                  <a:lnTo>
                    <a:pt x="344" y="82"/>
                  </a:lnTo>
                  <a:lnTo>
                    <a:pt x="342" y="86"/>
                  </a:lnTo>
                  <a:lnTo>
                    <a:pt x="338" y="88"/>
                  </a:lnTo>
                  <a:lnTo>
                    <a:pt x="336" y="92"/>
                  </a:lnTo>
                  <a:lnTo>
                    <a:pt x="334" y="97"/>
                  </a:lnTo>
                  <a:lnTo>
                    <a:pt x="330" y="101"/>
                  </a:lnTo>
                  <a:lnTo>
                    <a:pt x="328" y="107"/>
                  </a:lnTo>
                  <a:lnTo>
                    <a:pt x="326" y="113"/>
                  </a:lnTo>
                  <a:lnTo>
                    <a:pt x="323" y="118"/>
                  </a:lnTo>
                  <a:lnTo>
                    <a:pt x="321" y="126"/>
                  </a:lnTo>
                  <a:lnTo>
                    <a:pt x="319" y="134"/>
                  </a:lnTo>
                  <a:lnTo>
                    <a:pt x="315" y="141"/>
                  </a:lnTo>
                  <a:lnTo>
                    <a:pt x="313" y="149"/>
                  </a:lnTo>
                  <a:lnTo>
                    <a:pt x="309" y="158"/>
                  </a:lnTo>
                  <a:lnTo>
                    <a:pt x="305" y="168"/>
                  </a:lnTo>
                  <a:lnTo>
                    <a:pt x="303" y="178"/>
                  </a:lnTo>
                  <a:lnTo>
                    <a:pt x="300" y="187"/>
                  </a:lnTo>
                  <a:lnTo>
                    <a:pt x="296" y="195"/>
                  </a:lnTo>
                  <a:lnTo>
                    <a:pt x="292" y="202"/>
                  </a:lnTo>
                  <a:lnTo>
                    <a:pt x="288" y="208"/>
                  </a:lnTo>
                  <a:lnTo>
                    <a:pt x="284" y="216"/>
                  </a:lnTo>
                  <a:lnTo>
                    <a:pt x="281" y="222"/>
                  </a:lnTo>
                  <a:lnTo>
                    <a:pt x="275" y="225"/>
                  </a:lnTo>
                  <a:lnTo>
                    <a:pt x="271" y="231"/>
                  </a:lnTo>
                  <a:lnTo>
                    <a:pt x="265" y="235"/>
                  </a:lnTo>
                  <a:lnTo>
                    <a:pt x="261" y="239"/>
                  </a:lnTo>
                  <a:lnTo>
                    <a:pt x="256" y="241"/>
                  </a:lnTo>
                  <a:lnTo>
                    <a:pt x="252" y="243"/>
                  </a:lnTo>
                  <a:lnTo>
                    <a:pt x="246" y="244"/>
                  </a:lnTo>
                  <a:lnTo>
                    <a:pt x="240" y="244"/>
                  </a:lnTo>
                  <a:lnTo>
                    <a:pt x="235" y="244"/>
                  </a:lnTo>
                  <a:lnTo>
                    <a:pt x="235" y="2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374775" y="1989138"/>
              <a:ext cx="149225" cy="46037"/>
            </a:xfrm>
            <a:custGeom>
              <a:avLst/>
              <a:gdLst>
                <a:gd name="T0" fmla="*/ 0 w 189"/>
                <a:gd name="T1" fmla="*/ 35 h 58"/>
                <a:gd name="T2" fmla="*/ 26 w 189"/>
                <a:gd name="T3" fmla="*/ 31 h 58"/>
                <a:gd name="T4" fmla="*/ 51 w 189"/>
                <a:gd name="T5" fmla="*/ 27 h 58"/>
                <a:gd name="T6" fmla="*/ 76 w 189"/>
                <a:gd name="T7" fmla="*/ 19 h 58"/>
                <a:gd name="T8" fmla="*/ 101 w 189"/>
                <a:gd name="T9" fmla="*/ 14 h 58"/>
                <a:gd name="T10" fmla="*/ 112 w 189"/>
                <a:gd name="T11" fmla="*/ 10 h 58"/>
                <a:gd name="T12" fmla="*/ 122 w 189"/>
                <a:gd name="T13" fmla="*/ 8 h 58"/>
                <a:gd name="T14" fmla="*/ 132 w 189"/>
                <a:gd name="T15" fmla="*/ 6 h 58"/>
                <a:gd name="T16" fmla="*/ 141 w 189"/>
                <a:gd name="T17" fmla="*/ 4 h 58"/>
                <a:gd name="T18" fmla="*/ 149 w 189"/>
                <a:gd name="T19" fmla="*/ 2 h 58"/>
                <a:gd name="T20" fmla="*/ 156 w 189"/>
                <a:gd name="T21" fmla="*/ 2 h 58"/>
                <a:gd name="T22" fmla="*/ 162 w 189"/>
                <a:gd name="T23" fmla="*/ 0 h 58"/>
                <a:gd name="T24" fmla="*/ 168 w 189"/>
                <a:gd name="T25" fmla="*/ 0 h 58"/>
                <a:gd name="T26" fmla="*/ 172 w 189"/>
                <a:gd name="T27" fmla="*/ 2 h 58"/>
                <a:gd name="T28" fmla="*/ 177 w 189"/>
                <a:gd name="T29" fmla="*/ 4 h 58"/>
                <a:gd name="T30" fmla="*/ 179 w 189"/>
                <a:gd name="T31" fmla="*/ 6 h 58"/>
                <a:gd name="T32" fmla="*/ 183 w 189"/>
                <a:gd name="T33" fmla="*/ 8 h 58"/>
                <a:gd name="T34" fmla="*/ 185 w 189"/>
                <a:gd name="T35" fmla="*/ 10 h 58"/>
                <a:gd name="T36" fmla="*/ 187 w 189"/>
                <a:gd name="T37" fmla="*/ 10 h 58"/>
                <a:gd name="T38" fmla="*/ 189 w 189"/>
                <a:gd name="T39" fmla="*/ 12 h 58"/>
                <a:gd name="T40" fmla="*/ 189 w 189"/>
                <a:gd name="T41" fmla="*/ 14 h 58"/>
                <a:gd name="T42" fmla="*/ 189 w 189"/>
                <a:gd name="T43" fmla="*/ 17 h 58"/>
                <a:gd name="T44" fmla="*/ 185 w 189"/>
                <a:gd name="T45" fmla="*/ 19 h 58"/>
                <a:gd name="T46" fmla="*/ 181 w 189"/>
                <a:gd name="T47" fmla="*/ 23 h 58"/>
                <a:gd name="T48" fmla="*/ 175 w 189"/>
                <a:gd name="T49" fmla="*/ 27 h 58"/>
                <a:gd name="T50" fmla="*/ 168 w 189"/>
                <a:gd name="T51" fmla="*/ 29 h 58"/>
                <a:gd name="T52" fmla="*/ 158 w 189"/>
                <a:gd name="T53" fmla="*/ 33 h 58"/>
                <a:gd name="T54" fmla="*/ 153 w 189"/>
                <a:gd name="T55" fmla="*/ 35 h 58"/>
                <a:gd name="T56" fmla="*/ 147 w 189"/>
                <a:gd name="T57" fmla="*/ 37 h 58"/>
                <a:gd name="T58" fmla="*/ 141 w 189"/>
                <a:gd name="T59" fmla="*/ 38 h 58"/>
                <a:gd name="T60" fmla="*/ 133 w 189"/>
                <a:gd name="T61" fmla="*/ 40 h 58"/>
                <a:gd name="T62" fmla="*/ 120 w 189"/>
                <a:gd name="T63" fmla="*/ 42 h 58"/>
                <a:gd name="T64" fmla="*/ 109 w 189"/>
                <a:gd name="T65" fmla="*/ 46 h 58"/>
                <a:gd name="T66" fmla="*/ 99 w 189"/>
                <a:gd name="T67" fmla="*/ 48 h 58"/>
                <a:gd name="T68" fmla="*/ 90 w 189"/>
                <a:gd name="T69" fmla="*/ 50 h 58"/>
                <a:gd name="T70" fmla="*/ 82 w 189"/>
                <a:gd name="T71" fmla="*/ 50 h 58"/>
                <a:gd name="T72" fmla="*/ 76 w 189"/>
                <a:gd name="T73" fmla="*/ 52 h 58"/>
                <a:gd name="T74" fmla="*/ 70 w 189"/>
                <a:gd name="T75" fmla="*/ 52 h 58"/>
                <a:gd name="T76" fmla="*/ 67 w 189"/>
                <a:gd name="T77" fmla="*/ 52 h 58"/>
                <a:gd name="T78" fmla="*/ 61 w 189"/>
                <a:gd name="T79" fmla="*/ 52 h 58"/>
                <a:gd name="T80" fmla="*/ 55 w 189"/>
                <a:gd name="T81" fmla="*/ 54 h 58"/>
                <a:gd name="T82" fmla="*/ 47 w 189"/>
                <a:gd name="T83" fmla="*/ 54 h 58"/>
                <a:gd name="T84" fmla="*/ 38 w 189"/>
                <a:gd name="T85" fmla="*/ 58 h 58"/>
                <a:gd name="T86" fmla="*/ 34 w 189"/>
                <a:gd name="T87" fmla="*/ 58 h 58"/>
                <a:gd name="T88" fmla="*/ 28 w 189"/>
                <a:gd name="T89" fmla="*/ 58 h 58"/>
                <a:gd name="T90" fmla="*/ 25 w 189"/>
                <a:gd name="T91" fmla="*/ 56 h 58"/>
                <a:gd name="T92" fmla="*/ 19 w 189"/>
                <a:gd name="T93" fmla="*/ 54 h 58"/>
                <a:gd name="T94" fmla="*/ 15 w 189"/>
                <a:gd name="T95" fmla="*/ 50 h 58"/>
                <a:gd name="T96" fmla="*/ 9 w 189"/>
                <a:gd name="T97" fmla="*/ 46 h 58"/>
                <a:gd name="T98" fmla="*/ 5 w 189"/>
                <a:gd name="T99" fmla="*/ 40 h 58"/>
                <a:gd name="T100" fmla="*/ 0 w 189"/>
                <a:gd name="T101" fmla="*/ 35 h 58"/>
                <a:gd name="T102" fmla="*/ 0 w 189"/>
                <a:gd name="T103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" h="58">
                  <a:moveTo>
                    <a:pt x="0" y="35"/>
                  </a:moveTo>
                  <a:lnTo>
                    <a:pt x="26" y="31"/>
                  </a:lnTo>
                  <a:lnTo>
                    <a:pt x="51" y="27"/>
                  </a:lnTo>
                  <a:lnTo>
                    <a:pt x="76" y="19"/>
                  </a:lnTo>
                  <a:lnTo>
                    <a:pt x="101" y="14"/>
                  </a:lnTo>
                  <a:lnTo>
                    <a:pt x="112" y="10"/>
                  </a:lnTo>
                  <a:lnTo>
                    <a:pt x="122" y="8"/>
                  </a:lnTo>
                  <a:lnTo>
                    <a:pt x="132" y="6"/>
                  </a:lnTo>
                  <a:lnTo>
                    <a:pt x="141" y="4"/>
                  </a:lnTo>
                  <a:lnTo>
                    <a:pt x="149" y="2"/>
                  </a:lnTo>
                  <a:lnTo>
                    <a:pt x="156" y="2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2" y="2"/>
                  </a:lnTo>
                  <a:lnTo>
                    <a:pt x="177" y="4"/>
                  </a:lnTo>
                  <a:lnTo>
                    <a:pt x="179" y="6"/>
                  </a:lnTo>
                  <a:lnTo>
                    <a:pt x="183" y="8"/>
                  </a:lnTo>
                  <a:lnTo>
                    <a:pt x="185" y="10"/>
                  </a:lnTo>
                  <a:lnTo>
                    <a:pt x="187" y="10"/>
                  </a:lnTo>
                  <a:lnTo>
                    <a:pt x="189" y="12"/>
                  </a:lnTo>
                  <a:lnTo>
                    <a:pt x="189" y="14"/>
                  </a:lnTo>
                  <a:lnTo>
                    <a:pt x="189" y="17"/>
                  </a:lnTo>
                  <a:lnTo>
                    <a:pt x="185" y="19"/>
                  </a:lnTo>
                  <a:lnTo>
                    <a:pt x="181" y="23"/>
                  </a:lnTo>
                  <a:lnTo>
                    <a:pt x="175" y="27"/>
                  </a:lnTo>
                  <a:lnTo>
                    <a:pt x="168" y="29"/>
                  </a:lnTo>
                  <a:lnTo>
                    <a:pt x="158" y="33"/>
                  </a:lnTo>
                  <a:lnTo>
                    <a:pt x="153" y="35"/>
                  </a:lnTo>
                  <a:lnTo>
                    <a:pt x="147" y="37"/>
                  </a:lnTo>
                  <a:lnTo>
                    <a:pt x="141" y="38"/>
                  </a:lnTo>
                  <a:lnTo>
                    <a:pt x="133" y="40"/>
                  </a:lnTo>
                  <a:lnTo>
                    <a:pt x="120" y="42"/>
                  </a:lnTo>
                  <a:lnTo>
                    <a:pt x="109" y="46"/>
                  </a:lnTo>
                  <a:lnTo>
                    <a:pt x="99" y="48"/>
                  </a:lnTo>
                  <a:lnTo>
                    <a:pt x="90" y="50"/>
                  </a:lnTo>
                  <a:lnTo>
                    <a:pt x="82" y="50"/>
                  </a:lnTo>
                  <a:lnTo>
                    <a:pt x="76" y="52"/>
                  </a:lnTo>
                  <a:lnTo>
                    <a:pt x="70" y="52"/>
                  </a:lnTo>
                  <a:lnTo>
                    <a:pt x="67" y="52"/>
                  </a:lnTo>
                  <a:lnTo>
                    <a:pt x="61" y="52"/>
                  </a:lnTo>
                  <a:lnTo>
                    <a:pt x="55" y="54"/>
                  </a:lnTo>
                  <a:lnTo>
                    <a:pt x="47" y="54"/>
                  </a:lnTo>
                  <a:lnTo>
                    <a:pt x="38" y="58"/>
                  </a:lnTo>
                  <a:lnTo>
                    <a:pt x="34" y="58"/>
                  </a:lnTo>
                  <a:lnTo>
                    <a:pt x="28" y="58"/>
                  </a:lnTo>
                  <a:lnTo>
                    <a:pt x="25" y="56"/>
                  </a:lnTo>
                  <a:lnTo>
                    <a:pt x="19" y="54"/>
                  </a:lnTo>
                  <a:lnTo>
                    <a:pt x="15" y="50"/>
                  </a:lnTo>
                  <a:lnTo>
                    <a:pt x="9" y="46"/>
                  </a:lnTo>
                  <a:lnTo>
                    <a:pt x="5" y="40"/>
                  </a:lnTo>
                  <a:lnTo>
                    <a:pt x="0" y="35"/>
                  </a:lnTo>
                  <a:lnTo>
                    <a:pt x="0" y="3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1401763" y="2049463"/>
              <a:ext cx="204787" cy="65087"/>
            </a:xfrm>
            <a:custGeom>
              <a:avLst/>
              <a:gdLst>
                <a:gd name="T0" fmla="*/ 243 w 258"/>
                <a:gd name="T1" fmla="*/ 40 h 82"/>
                <a:gd name="T2" fmla="*/ 229 w 258"/>
                <a:gd name="T3" fmla="*/ 44 h 82"/>
                <a:gd name="T4" fmla="*/ 218 w 258"/>
                <a:gd name="T5" fmla="*/ 46 h 82"/>
                <a:gd name="T6" fmla="*/ 203 w 258"/>
                <a:gd name="T7" fmla="*/ 47 h 82"/>
                <a:gd name="T8" fmla="*/ 189 w 258"/>
                <a:gd name="T9" fmla="*/ 47 h 82"/>
                <a:gd name="T10" fmla="*/ 184 w 258"/>
                <a:gd name="T11" fmla="*/ 49 h 82"/>
                <a:gd name="T12" fmla="*/ 178 w 258"/>
                <a:gd name="T13" fmla="*/ 49 h 82"/>
                <a:gd name="T14" fmla="*/ 172 w 258"/>
                <a:gd name="T15" fmla="*/ 49 h 82"/>
                <a:gd name="T16" fmla="*/ 164 w 258"/>
                <a:gd name="T17" fmla="*/ 51 h 82"/>
                <a:gd name="T18" fmla="*/ 157 w 258"/>
                <a:gd name="T19" fmla="*/ 51 h 82"/>
                <a:gd name="T20" fmla="*/ 147 w 258"/>
                <a:gd name="T21" fmla="*/ 53 h 82"/>
                <a:gd name="T22" fmla="*/ 138 w 258"/>
                <a:gd name="T23" fmla="*/ 55 h 82"/>
                <a:gd name="T24" fmla="*/ 126 w 258"/>
                <a:gd name="T25" fmla="*/ 57 h 82"/>
                <a:gd name="T26" fmla="*/ 113 w 258"/>
                <a:gd name="T27" fmla="*/ 59 h 82"/>
                <a:gd name="T28" fmla="*/ 99 w 258"/>
                <a:gd name="T29" fmla="*/ 63 h 82"/>
                <a:gd name="T30" fmla="*/ 86 w 258"/>
                <a:gd name="T31" fmla="*/ 65 h 82"/>
                <a:gd name="T32" fmla="*/ 71 w 258"/>
                <a:gd name="T33" fmla="*/ 68 h 82"/>
                <a:gd name="T34" fmla="*/ 54 w 258"/>
                <a:gd name="T35" fmla="*/ 72 h 82"/>
                <a:gd name="T36" fmla="*/ 36 w 258"/>
                <a:gd name="T37" fmla="*/ 74 h 82"/>
                <a:gd name="T38" fmla="*/ 19 w 258"/>
                <a:gd name="T39" fmla="*/ 78 h 82"/>
                <a:gd name="T40" fmla="*/ 0 w 258"/>
                <a:gd name="T41" fmla="*/ 82 h 82"/>
                <a:gd name="T42" fmla="*/ 0 w 258"/>
                <a:gd name="T43" fmla="*/ 40 h 82"/>
                <a:gd name="T44" fmla="*/ 2 w 258"/>
                <a:gd name="T45" fmla="*/ 40 h 82"/>
                <a:gd name="T46" fmla="*/ 6 w 258"/>
                <a:gd name="T47" fmla="*/ 40 h 82"/>
                <a:gd name="T48" fmla="*/ 10 w 258"/>
                <a:gd name="T49" fmla="*/ 40 h 82"/>
                <a:gd name="T50" fmla="*/ 15 w 258"/>
                <a:gd name="T51" fmla="*/ 38 h 82"/>
                <a:gd name="T52" fmla="*/ 21 w 258"/>
                <a:gd name="T53" fmla="*/ 38 h 82"/>
                <a:gd name="T54" fmla="*/ 27 w 258"/>
                <a:gd name="T55" fmla="*/ 36 h 82"/>
                <a:gd name="T56" fmla="*/ 35 w 258"/>
                <a:gd name="T57" fmla="*/ 34 h 82"/>
                <a:gd name="T58" fmla="*/ 42 w 258"/>
                <a:gd name="T59" fmla="*/ 34 h 82"/>
                <a:gd name="T60" fmla="*/ 52 w 258"/>
                <a:gd name="T61" fmla="*/ 32 h 82"/>
                <a:gd name="T62" fmla="*/ 61 w 258"/>
                <a:gd name="T63" fmla="*/ 30 h 82"/>
                <a:gd name="T64" fmla="*/ 71 w 258"/>
                <a:gd name="T65" fmla="*/ 28 h 82"/>
                <a:gd name="T66" fmla="*/ 80 w 258"/>
                <a:gd name="T67" fmla="*/ 25 h 82"/>
                <a:gd name="T68" fmla="*/ 92 w 258"/>
                <a:gd name="T69" fmla="*/ 23 h 82"/>
                <a:gd name="T70" fmla="*/ 105 w 258"/>
                <a:gd name="T71" fmla="*/ 21 h 82"/>
                <a:gd name="T72" fmla="*/ 117 w 258"/>
                <a:gd name="T73" fmla="*/ 17 h 82"/>
                <a:gd name="T74" fmla="*/ 130 w 258"/>
                <a:gd name="T75" fmla="*/ 13 h 82"/>
                <a:gd name="T76" fmla="*/ 143 w 258"/>
                <a:gd name="T77" fmla="*/ 11 h 82"/>
                <a:gd name="T78" fmla="*/ 155 w 258"/>
                <a:gd name="T79" fmla="*/ 7 h 82"/>
                <a:gd name="T80" fmla="*/ 166 w 258"/>
                <a:gd name="T81" fmla="*/ 5 h 82"/>
                <a:gd name="T82" fmla="*/ 178 w 258"/>
                <a:gd name="T83" fmla="*/ 3 h 82"/>
                <a:gd name="T84" fmla="*/ 187 w 258"/>
                <a:gd name="T85" fmla="*/ 3 h 82"/>
                <a:gd name="T86" fmla="*/ 197 w 258"/>
                <a:gd name="T87" fmla="*/ 2 h 82"/>
                <a:gd name="T88" fmla="*/ 205 w 258"/>
                <a:gd name="T89" fmla="*/ 2 h 82"/>
                <a:gd name="T90" fmla="*/ 212 w 258"/>
                <a:gd name="T91" fmla="*/ 0 h 82"/>
                <a:gd name="T92" fmla="*/ 220 w 258"/>
                <a:gd name="T93" fmla="*/ 0 h 82"/>
                <a:gd name="T94" fmla="*/ 226 w 258"/>
                <a:gd name="T95" fmla="*/ 2 h 82"/>
                <a:gd name="T96" fmla="*/ 231 w 258"/>
                <a:gd name="T97" fmla="*/ 2 h 82"/>
                <a:gd name="T98" fmla="*/ 237 w 258"/>
                <a:gd name="T99" fmla="*/ 2 h 82"/>
                <a:gd name="T100" fmla="*/ 241 w 258"/>
                <a:gd name="T101" fmla="*/ 3 h 82"/>
                <a:gd name="T102" fmla="*/ 245 w 258"/>
                <a:gd name="T103" fmla="*/ 5 h 82"/>
                <a:gd name="T104" fmla="*/ 248 w 258"/>
                <a:gd name="T105" fmla="*/ 7 h 82"/>
                <a:gd name="T106" fmla="*/ 250 w 258"/>
                <a:gd name="T107" fmla="*/ 9 h 82"/>
                <a:gd name="T108" fmla="*/ 254 w 258"/>
                <a:gd name="T109" fmla="*/ 15 h 82"/>
                <a:gd name="T110" fmla="*/ 258 w 258"/>
                <a:gd name="T111" fmla="*/ 19 h 82"/>
                <a:gd name="T112" fmla="*/ 258 w 258"/>
                <a:gd name="T113" fmla="*/ 25 h 82"/>
                <a:gd name="T114" fmla="*/ 258 w 258"/>
                <a:gd name="T115" fmla="*/ 28 h 82"/>
                <a:gd name="T116" fmla="*/ 256 w 258"/>
                <a:gd name="T117" fmla="*/ 32 h 82"/>
                <a:gd name="T118" fmla="*/ 252 w 258"/>
                <a:gd name="T119" fmla="*/ 34 h 82"/>
                <a:gd name="T120" fmla="*/ 248 w 258"/>
                <a:gd name="T121" fmla="*/ 38 h 82"/>
                <a:gd name="T122" fmla="*/ 243 w 258"/>
                <a:gd name="T123" fmla="*/ 40 h 82"/>
                <a:gd name="T124" fmla="*/ 243 w 258"/>
                <a:gd name="T125" fmla="*/ 4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8" h="82">
                  <a:moveTo>
                    <a:pt x="243" y="40"/>
                  </a:moveTo>
                  <a:lnTo>
                    <a:pt x="229" y="44"/>
                  </a:lnTo>
                  <a:lnTo>
                    <a:pt x="218" y="46"/>
                  </a:lnTo>
                  <a:lnTo>
                    <a:pt x="203" y="47"/>
                  </a:lnTo>
                  <a:lnTo>
                    <a:pt x="189" y="47"/>
                  </a:lnTo>
                  <a:lnTo>
                    <a:pt x="184" y="49"/>
                  </a:lnTo>
                  <a:lnTo>
                    <a:pt x="178" y="49"/>
                  </a:lnTo>
                  <a:lnTo>
                    <a:pt x="172" y="49"/>
                  </a:lnTo>
                  <a:lnTo>
                    <a:pt x="164" y="51"/>
                  </a:lnTo>
                  <a:lnTo>
                    <a:pt x="157" y="51"/>
                  </a:lnTo>
                  <a:lnTo>
                    <a:pt x="147" y="53"/>
                  </a:lnTo>
                  <a:lnTo>
                    <a:pt x="138" y="55"/>
                  </a:lnTo>
                  <a:lnTo>
                    <a:pt x="126" y="57"/>
                  </a:lnTo>
                  <a:lnTo>
                    <a:pt x="113" y="59"/>
                  </a:lnTo>
                  <a:lnTo>
                    <a:pt x="99" y="63"/>
                  </a:lnTo>
                  <a:lnTo>
                    <a:pt x="86" y="65"/>
                  </a:lnTo>
                  <a:lnTo>
                    <a:pt x="71" y="68"/>
                  </a:lnTo>
                  <a:lnTo>
                    <a:pt x="54" y="72"/>
                  </a:lnTo>
                  <a:lnTo>
                    <a:pt x="36" y="74"/>
                  </a:lnTo>
                  <a:lnTo>
                    <a:pt x="19" y="78"/>
                  </a:lnTo>
                  <a:lnTo>
                    <a:pt x="0" y="8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10" y="40"/>
                  </a:lnTo>
                  <a:lnTo>
                    <a:pt x="15" y="38"/>
                  </a:lnTo>
                  <a:lnTo>
                    <a:pt x="21" y="38"/>
                  </a:lnTo>
                  <a:lnTo>
                    <a:pt x="27" y="36"/>
                  </a:lnTo>
                  <a:lnTo>
                    <a:pt x="35" y="34"/>
                  </a:lnTo>
                  <a:lnTo>
                    <a:pt x="42" y="34"/>
                  </a:lnTo>
                  <a:lnTo>
                    <a:pt x="52" y="32"/>
                  </a:lnTo>
                  <a:lnTo>
                    <a:pt x="61" y="30"/>
                  </a:lnTo>
                  <a:lnTo>
                    <a:pt x="71" y="28"/>
                  </a:lnTo>
                  <a:lnTo>
                    <a:pt x="80" y="25"/>
                  </a:lnTo>
                  <a:lnTo>
                    <a:pt x="92" y="23"/>
                  </a:lnTo>
                  <a:lnTo>
                    <a:pt x="105" y="21"/>
                  </a:lnTo>
                  <a:lnTo>
                    <a:pt x="117" y="17"/>
                  </a:lnTo>
                  <a:lnTo>
                    <a:pt x="130" y="13"/>
                  </a:lnTo>
                  <a:lnTo>
                    <a:pt x="143" y="11"/>
                  </a:lnTo>
                  <a:lnTo>
                    <a:pt x="155" y="7"/>
                  </a:lnTo>
                  <a:lnTo>
                    <a:pt x="166" y="5"/>
                  </a:lnTo>
                  <a:lnTo>
                    <a:pt x="178" y="3"/>
                  </a:lnTo>
                  <a:lnTo>
                    <a:pt x="187" y="3"/>
                  </a:lnTo>
                  <a:lnTo>
                    <a:pt x="197" y="2"/>
                  </a:lnTo>
                  <a:lnTo>
                    <a:pt x="205" y="2"/>
                  </a:lnTo>
                  <a:lnTo>
                    <a:pt x="212" y="0"/>
                  </a:lnTo>
                  <a:lnTo>
                    <a:pt x="220" y="0"/>
                  </a:lnTo>
                  <a:lnTo>
                    <a:pt x="226" y="2"/>
                  </a:lnTo>
                  <a:lnTo>
                    <a:pt x="231" y="2"/>
                  </a:lnTo>
                  <a:lnTo>
                    <a:pt x="237" y="2"/>
                  </a:lnTo>
                  <a:lnTo>
                    <a:pt x="241" y="3"/>
                  </a:lnTo>
                  <a:lnTo>
                    <a:pt x="245" y="5"/>
                  </a:lnTo>
                  <a:lnTo>
                    <a:pt x="248" y="7"/>
                  </a:lnTo>
                  <a:lnTo>
                    <a:pt x="250" y="9"/>
                  </a:lnTo>
                  <a:lnTo>
                    <a:pt x="254" y="15"/>
                  </a:lnTo>
                  <a:lnTo>
                    <a:pt x="258" y="19"/>
                  </a:lnTo>
                  <a:lnTo>
                    <a:pt x="258" y="25"/>
                  </a:lnTo>
                  <a:lnTo>
                    <a:pt x="258" y="28"/>
                  </a:lnTo>
                  <a:lnTo>
                    <a:pt x="256" y="32"/>
                  </a:lnTo>
                  <a:lnTo>
                    <a:pt x="252" y="34"/>
                  </a:lnTo>
                  <a:lnTo>
                    <a:pt x="248" y="38"/>
                  </a:lnTo>
                  <a:lnTo>
                    <a:pt x="243" y="40"/>
                  </a:lnTo>
                  <a:lnTo>
                    <a:pt x="243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346200" y="2127250"/>
              <a:ext cx="73025" cy="173037"/>
            </a:xfrm>
            <a:custGeom>
              <a:avLst/>
              <a:gdLst>
                <a:gd name="T0" fmla="*/ 92 w 92"/>
                <a:gd name="T1" fmla="*/ 218 h 218"/>
                <a:gd name="T2" fmla="*/ 58 w 92"/>
                <a:gd name="T3" fmla="*/ 218 h 218"/>
                <a:gd name="T4" fmla="*/ 56 w 92"/>
                <a:gd name="T5" fmla="*/ 187 h 218"/>
                <a:gd name="T6" fmla="*/ 52 w 92"/>
                <a:gd name="T7" fmla="*/ 157 h 218"/>
                <a:gd name="T8" fmla="*/ 48 w 92"/>
                <a:gd name="T9" fmla="*/ 126 h 218"/>
                <a:gd name="T10" fmla="*/ 46 w 92"/>
                <a:gd name="T11" fmla="*/ 98 h 218"/>
                <a:gd name="T12" fmla="*/ 42 w 92"/>
                <a:gd name="T13" fmla="*/ 84 h 218"/>
                <a:gd name="T14" fmla="*/ 39 w 92"/>
                <a:gd name="T15" fmla="*/ 71 h 218"/>
                <a:gd name="T16" fmla="*/ 35 w 92"/>
                <a:gd name="T17" fmla="*/ 59 h 218"/>
                <a:gd name="T18" fmla="*/ 31 w 92"/>
                <a:gd name="T19" fmla="*/ 50 h 218"/>
                <a:gd name="T20" fmla="*/ 27 w 92"/>
                <a:gd name="T21" fmla="*/ 40 h 218"/>
                <a:gd name="T22" fmla="*/ 21 w 92"/>
                <a:gd name="T23" fmla="*/ 35 h 218"/>
                <a:gd name="T24" fmla="*/ 18 w 92"/>
                <a:gd name="T25" fmla="*/ 29 h 218"/>
                <a:gd name="T26" fmla="*/ 12 w 92"/>
                <a:gd name="T27" fmla="*/ 25 h 218"/>
                <a:gd name="T28" fmla="*/ 8 w 92"/>
                <a:gd name="T29" fmla="*/ 23 h 218"/>
                <a:gd name="T30" fmla="*/ 4 w 92"/>
                <a:gd name="T31" fmla="*/ 21 h 218"/>
                <a:gd name="T32" fmla="*/ 2 w 92"/>
                <a:gd name="T33" fmla="*/ 17 h 218"/>
                <a:gd name="T34" fmla="*/ 0 w 92"/>
                <a:gd name="T35" fmla="*/ 15 h 218"/>
                <a:gd name="T36" fmla="*/ 0 w 92"/>
                <a:gd name="T37" fmla="*/ 14 h 218"/>
                <a:gd name="T38" fmla="*/ 0 w 92"/>
                <a:gd name="T39" fmla="*/ 12 h 218"/>
                <a:gd name="T40" fmla="*/ 2 w 92"/>
                <a:gd name="T41" fmla="*/ 10 h 218"/>
                <a:gd name="T42" fmla="*/ 4 w 92"/>
                <a:gd name="T43" fmla="*/ 8 h 218"/>
                <a:gd name="T44" fmla="*/ 12 w 92"/>
                <a:gd name="T45" fmla="*/ 4 h 218"/>
                <a:gd name="T46" fmla="*/ 20 w 92"/>
                <a:gd name="T47" fmla="*/ 2 h 218"/>
                <a:gd name="T48" fmla="*/ 25 w 92"/>
                <a:gd name="T49" fmla="*/ 0 h 218"/>
                <a:gd name="T50" fmla="*/ 29 w 92"/>
                <a:gd name="T51" fmla="*/ 0 h 218"/>
                <a:gd name="T52" fmla="*/ 35 w 92"/>
                <a:gd name="T53" fmla="*/ 2 h 218"/>
                <a:gd name="T54" fmla="*/ 42 w 92"/>
                <a:gd name="T55" fmla="*/ 2 h 218"/>
                <a:gd name="T56" fmla="*/ 50 w 92"/>
                <a:gd name="T57" fmla="*/ 6 h 218"/>
                <a:gd name="T58" fmla="*/ 60 w 92"/>
                <a:gd name="T59" fmla="*/ 12 h 218"/>
                <a:gd name="T60" fmla="*/ 69 w 92"/>
                <a:gd name="T61" fmla="*/ 15 h 218"/>
                <a:gd name="T62" fmla="*/ 79 w 92"/>
                <a:gd name="T63" fmla="*/ 19 h 218"/>
                <a:gd name="T64" fmla="*/ 81 w 92"/>
                <a:gd name="T65" fmla="*/ 23 h 218"/>
                <a:gd name="T66" fmla="*/ 83 w 92"/>
                <a:gd name="T67" fmla="*/ 25 h 218"/>
                <a:gd name="T68" fmla="*/ 84 w 92"/>
                <a:gd name="T69" fmla="*/ 31 h 218"/>
                <a:gd name="T70" fmla="*/ 84 w 92"/>
                <a:gd name="T71" fmla="*/ 36 h 218"/>
                <a:gd name="T72" fmla="*/ 86 w 92"/>
                <a:gd name="T73" fmla="*/ 44 h 218"/>
                <a:gd name="T74" fmla="*/ 86 w 92"/>
                <a:gd name="T75" fmla="*/ 54 h 218"/>
                <a:gd name="T76" fmla="*/ 88 w 92"/>
                <a:gd name="T77" fmla="*/ 63 h 218"/>
                <a:gd name="T78" fmla="*/ 88 w 92"/>
                <a:gd name="T79" fmla="*/ 75 h 218"/>
                <a:gd name="T80" fmla="*/ 90 w 92"/>
                <a:gd name="T81" fmla="*/ 88 h 218"/>
                <a:gd name="T82" fmla="*/ 90 w 92"/>
                <a:gd name="T83" fmla="*/ 103 h 218"/>
                <a:gd name="T84" fmla="*/ 90 w 92"/>
                <a:gd name="T85" fmla="*/ 119 h 218"/>
                <a:gd name="T86" fmla="*/ 90 w 92"/>
                <a:gd name="T87" fmla="*/ 136 h 218"/>
                <a:gd name="T88" fmla="*/ 92 w 92"/>
                <a:gd name="T89" fmla="*/ 153 h 218"/>
                <a:gd name="T90" fmla="*/ 92 w 92"/>
                <a:gd name="T91" fmla="*/ 174 h 218"/>
                <a:gd name="T92" fmla="*/ 92 w 92"/>
                <a:gd name="T93" fmla="*/ 195 h 218"/>
                <a:gd name="T94" fmla="*/ 92 w 92"/>
                <a:gd name="T95" fmla="*/ 218 h 218"/>
                <a:gd name="T96" fmla="*/ 92 w 92"/>
                <a:gd name="T9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18">
                  <a:moveTo>
                    <a:pt x="92" y="218"/>
                  </a:moveTo>
                  <a:lnTo>
                    <a:pt x="58" y="218"/>
                  </a:lnTo>
                  <a:lnTo>
                    <a:pt x="56" y="187"/>
                  </a:lnTo>
                  <a:lnTo>
                    <a:pt x="52" y="157"/>
                  </a:lnTo>
                  <a:lnTo>
                    <a:pt x="48" y="126"/>
                  </a:lnTo>
                  <a:lnTo>
                    <a:pt x="46" y="98"/>
                  </a:lnTo>
                  <a:lnTo>
                    <a:pt x="42" y="84"/>
                  </a:lnTo>
                  <a:lnTo>
                    <a:pt x="39" y="71"/>
                  </a:lnTo>
                  <a:lnTo>
                    <a:pt x="35" y="59"/>
                  </a:lnTo>
                  <a:lnTo>
                    <a:pt x="31" y="50"/>
                  </a:lnTo>
                  <a:lnTo>
                    <a:pt x="27" y="40"/>
                  </a:lnTo>
                  <a:lnTo>
                    <a:pt x="21" y="35"/>
                  </a:lnTo>
                  <a:lnTo>
                    <a:pt x="18" y="29"/>
                  </a:lnTo>
                  <a:lnTo>
                    <a:pt x="12" y="25"/>
                  </a:lnTo>
                  <a:lnTo>
                    <a:pt x="8" y="23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12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5" y="2"/>
                  </a:lnTo>
                  <a:lnTo>
                    <a:pt x="42" y="2"/>
                  </a:lnTo>
                  <a:lnTo>
                    <a:pt x="50" y="6"/>
                  </a:lnTo>
                  <a:lnTo>
                    <a:pt x="60" y="12"/>
                  </a:lnTo>
                  <a:lnTo>
                    <a:pt x="69" y="15"/>
                  </a:lnTo>
                  <a:lnTo>
                    <a:pt x="79" y="19"/>
                  </a:lnTo>
                  <a:lnTo>
                    <a:pt x="81" y="23"/>
                  </a:lnTo>
                  <a:lnTo>
                    <a:pt x="83" y="25"/>
                  </a:lnTo>
                  <a:lnTo>
                    <a:pt x="84" y="31"/>
                  </a:lnTo>
                  <a:lnTo>
                    <a:pt x="84" y="36"/>
                  </a:lnTo>
                  <a:lnTo>
                    <a:pt x="86" y="44"/>
                  </a:lnTo>
                  <a:lnTo>
                    <a:pt x="86" y="54"/>
                  </a:lnTo>
                  <a:lnTo>
                    <a:pt x="88" y="63"/>
                  </a:lnTo>
                  <a:lnTo>
                    <a:pt x="88" y="75"/>
                  </a:lnTo>
                  <a:lnTo>
                    <a:pt x="90" y="88"/>
                  </a:lnTo>
                  <a:lnTo>
                    <a:pt x="90" y="103"/>
                  </a:lnTo>
                  <a:lnTo>
                    <a:pt x="90" y="119"/>
                  </a:lnTo>
                  <a:lnTo>
                    <a:pt x="90" y="136"/>
                  </a:lnTo>
                  <a:lnTo>
                    <a:pt x="92" y="153"/>
                  </a:lnTo>
                  <a:lnTo>
                    <a:pt x="92" y="174"/>
                  </a:lnTo>
                  <a:lnTo>
                    <a:pt x="92" y="195"/>
                  </a:lnTo>
                  <a:lnTo>
                    <a:pt x="92" y="218"/>
                  </a:lnTo>
                  <a:lnTo>
                    <a:pt x="92" y="2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320800" y="2146300"/>
              <a:ext cx="309562" cy="85725"/>
            </a:xfrm>
            <a:custGeom>
              <a:avLst/>
              <a:gdLst>
                <a:gd name="T0" fmla="*/ 19 w 390"/>
                <a:gd name="T1" fmla="*/ 105 h 109"/>
                <a:gd name="T2" fmla="*/ 8 w 390"/>
                <a:gd name="T3" fmla="*/ 92 h 109"/>
                <a:gd name="T4" fmla="*/ 30 w 390"/>
                <a:gd name="T5" fmla="*/ 77 h 109"/>
                <a:gd name="T6" fmla="*/ 86 w 390"/>
                <a:gd name="T7" fmla="*/ 67 h 109"/>
                <a:gd name="T8" fmla="*/ 134 w 390"/>
                <a:gd name="T9" fmla="*/ 55 h 109"/>
                <a:gd name="T10" fmla="*/ 178 w 390"/>
                <a:gd name="T11" fmla="*/ 46 h 109"/>
                <a:gd name="T12" fmla="*/ 214 w 390"/>
                <a:gd name="T13" fmla="*/ 38 h 109"/>
                <a:gd name="T14" fmla="*/ 244 w 390"/>
                <a:gd name="T15" fmla="*/ 29 h 109"/>
                <a:gd name="T16" fmla="*/ 267 w 390"/>
                <a:gd name="T17" fmla="*/ 23 h 109"/>
                <a:gd name="T18" fmla="*/ 286 w 390"/>
                <a:gd name="T19" fmla="*/ 17 h 109"/>
                <a:gd name="T20" fmla="*/ 304 w 390"/>
                <a:gd name="T21" fmla="*/ 10 h 109"/>
                <a:gd name="T22" fmla="*/ 325 w 390"/>
                <a:gd name="T23" fmla="*/ 4 h 109"/>
                <a:gd name="T24" fmla="*/ 342 w 390"/>
                <a:gd name="T25" fmla="*/ 0 h 109"/>
                <a:gd name="T26" fmla="*/ 357 w 390"/>
                <a:gd name="T27" fmla="*/ 0 h 109"/>
                <a:gd name="T28" fmla="*/ 370 w 390"/>
                <a:gd name="T29" fmla="*/ 4 h 109"/>
                <a:gd name="T30" fmla="*/ 380 w 390"/>
                <a:gd name="T31" fmla="*/ 8 h 109"/>
                <a:gd name="T32" fmla="*/ 386 w 390"/>
                <a:gd name="T33" fmla="*/ 13 h 109"/>
                <a:gd name="T34" fmla="*/ 390 w 390"/>
                <a:gd name="T35" fmla="*/ 19 h 109"/>
                <a:gd name="T36" fmla="*/ 390 w 390"/>
                <a:gd name="T37" fmla="*/ 27 h 109"/>
                <a:gd name="T38" fmla="*/ 382 w 390"/>
                <a:gd name="T39" fmla="*/ 34 h 109"/>
                <a:gd name="T40" fmla="*/ 370 w 390"/>
                <a:gd name="T41" fmla="*/ 42 h 109"/>
                <a:gd name="T42" fmla="*/ 351 w 390"/>
                <a:gd name="T43" fmla="*/ 46 h 109"/>
                <a:gd name="T44" fmla="*/ 332 w 390"/>
                <a:gd name="T45" fmla="*/ 50 h 109"/>
                <a:gd name="T46" fmla="*/ 319 w 390"/>
                <a:gd name="T47" fmla="*/ 54 h 109"/>
                <a:gd name="T48" fmla="*/ 302 w 390"/>
                <a:gd name="T49" fmla="*/ 57 h 109"/>
                <a:gd name="T50" fmla="*/ 281 w 390"/>
                <a:gd name="T51" fmla="*/ 61 h 109"/>
                <a:gd name="T52" fmla="*/ 260 w 390"/>
                <a:gd name="T53" fmla="*/ 67 h 109"/>
                <a:gd name="T54" fmla="*/ 235 w 390"/>
                <a:gd name="T55" fmla="*/ 73 h 109"/>
                <a:gd name="T56" fmla="*/ 208 w 390"/>
                <a:gd name="T57" fmla="*/ 78 h 109"/>
                <a:gd name="T58" fmla="*/ 179 w 390"/>
                <a:gd name="T59" fmla="*/ 84 h 109"/>
                <a:gd name="T60" fmla="*/ 149 w 390"/>
                <a:gd name="T61" fmla="*/ 90 h 109"/>
                <a:gd name="T62" fmla="*/ 120 w 390"/>
                <a:gd name="T63" fmla="*/ 96 h 109"/>
                <a:gd name="T64" fmla="*/ 95 w 390"/>
                <a:gd name="T65" fmla="*/ 101 h 109"/>
                <a:gd name="T66" fmla="*/ 76 w 390"/>
                <a:gd name="T67" fmla="*/ 105 h 109"/>
                <a:gd name="T68" fmla="*/ 59 w 390"/>
                <a:gd name="T69" fmla="*/ 107 h 109"/>
                <a:gd name="T70" fmla="*/ 44 w 390"/>
                <a:gd name="T71" fmla="*/ 109 h 109"/>
                <a:gd name="T72" fmla="*/ 34 w 390"/>
                <a:gd name="T73" fmla="*/ 109 h 109"/>
                <a:gd name="T74" fmla="*/ 29 w 390"/>
                <a:gd name="T75" fmla="*/ 109 h 109"/>
                <a:gd name="T76" fmla="*/ 25 w 390"/>
                <a:gd name="T7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0" h="109">
                  <a:moveTo>
                    <a:pt x="25" y="109"/>
                  </a:moveTo>
                  <a:lnTo>
                    <a:pt x="19" y="105"/>
                  </a:lnTo>
                  <a:lnTo>
                    <a:pt x="13" y="99"/>
                  </a:lnTo>
                  <a:lnTo>
                    <a:pt x="8" y="92"/>
                  </a:lnTo>
                  <a:lnTo>
                    <a:pt x="0" y="82"/>
                  </a:lnTo>
                  <a:lnTo>
                    <a:pt x="30" y="77"/>
                  </a:lnTo>
                  <a:lnTo>
                    <a:pt x="59" y="71"/>
                  </a:lnTo>
                  <a:lnTo>
                    <a:pt x="86" y="67"/>
                  </a:lnTo>
                  <a:lnTo>
                    <a:pt x="111" y="61"/>
                  </a:lnTo>
                  <a:lnTo>
                    <a:pt x="134" y="55"/>
                  </a:lnTo>
                  <a:lnTo>
                    <a:pt x="157" y="52"/>
                  </a:lnTo>
                  <a:lnTo>
                    <a:pt x="178" y="46"/>
                  </a:lnTo>
                  <a:lnTo>
                    <a:pt x="195" y="42"/>
                  </a:lnTo>
                  <a:lnTo>
                    <a:pt x="214" y="38"/>
                  </a:lnTo>
                  <a:lnTo>
                    <a:pt x="229" y="34"/>
                  </a:lnTo>
                  <a:lnTo>
                    <a:pt x="244" y="29"/>
                  </a:lnTo>
                  <a:lnTo>
                    <a:pt x="256" y="27"/>
                  </a:lnTo>
                  <a:lnTo>
                    <a:pt x="267" y="23"/>
                  </a:lnTo>
                  <a:lnTo>
                    <a:pt x="279" y="19"/>
                  </a:lnTo>
                  <a:lnTo>
                    <a:pt x="286" y="17"/>
                  </a:lnTo>
                  <a:lnTo>
                    <a:pt x="294" y="13"/>
                  </a:lnTo>
                  <a:lnTo>
                    <a:pt x="304" y="10"/>
                  </a:lnTo>
                  <a:lnTo>
                    <a:pt x="315" y="6"/>
                  </a:lnTo>
                  <a:lnTo>
                    <a:pt x="325" y="4"/>
                  </a:lnTo>
                  <a:lnTo>
                    <a:pt x="334" y="2"/>
                  </a:lnTo>
                  <a:lnTo>
                    <a:pt x="342" y="0"/>
                  </a:lnTo>
                  <a:lnTo>
                    <a:pt x="351" y="0"/>
                  </a:lnTo>
                  <a:lnTo>
                    <a:pt x="357" y="0"/>
                  </a:lnTo>
                  <a:lnTo>
                    <a:pt x="365" y="2"/>
                  </a:lnTo>
                  <a:lnTo>
                    <a:pt x="370" y="4"/>
                  </a:lnTo>
                  <a:lnTo>
                    <a:pt x="376" y="6"/>
                  </a:lnTo>
                  <a:lnTo>
                    <a:pt x="380" y="8"/>
                  </a:lnTo>
                  <a:lnTo>
                    <a:pt x="384" y="10"/>
                  </a:lnTo>
                  <a:lnTo>
                    <a:pt x="386" y="13"/>
                  </a:lnTo>
                  <a:lnTo>
                    <a:pt x="388" y="17"/>
                  </a:lnTo>
                  <a:lnTo>
                    <a:pt x="390" y="19"/>
                  </a:lnTo>
                  <a:lnTo>
                    <a:pt x="390" y="23"/>
                  </a:lnTo>
                  <a:lnTo>
                    <a:pt x="390" y="27"/>
                  </a:lnTo>
                  <a:lnTo>
                    <a:pt x="386" y="31"/>
                  </a:lnTo>
                  <a:lnTo>
                    <a:pt x="382" y="34"/>
                  </a:lnTo>
                  <a:lnTo>
                    <a:pt x="378" y="38"/>
                  </a:lnTo>
                  <a:lnTo>
                    <a:pt x="370" y="42"/>
                  </a:lnTo>
                  <a:lnTo>
                    <a:pt x="361" y="44"/>
                  </a:lnTo>
                  <a:lnTo>
                    <a:pt x="351" y="46"/>
                  </a:lnTo>
                  <a:lnTo>
                    <a:pt x="340" y="48"/>
                  </a:lnTo>
                  <a:lnTo>
                    <a:pt x="332" y="50"/>
                  </a:lnTo>
                  <a:lnTo>
                    <a:pt x="327" y="52"/>
                  </a:lnTo>
                  <a:lnTo>
                    <a:pt x="319" y="54"/>
                  </a:lnTo>
                  <a:lnTo>
                    <a:pt x="309" y="55"/>
                  </a:lnTo>
                  <a:lnTo>
                    <a:pt x="302" y="57"/>
                  </a:lnTo>
                  <a:lnTo>
                    <a:pt x="292" y="59"/>
                  </a:lnTo>
                  <a:lnTo>
                    <a:pt x="281" y="61"/>
                  </a:lnTo>
                  <a:lnTo>
                    <a:pt x="271" y="65"/>
                  </a:lnTo>
                  <a:lnTo>
                    <a:pt x="260" y="67"/>
                  </a:lnTo>
                  <a:lnTo>
                    <a:pt x="248" y="69"/>
                  </a:lnTo>
                  <a:lnTo>
                    <a:pt x="235" y="73"/>
                  </a:lnTo>
                  <a:lnTo>
                    <a:pt x="221" y="75"/>
                  </a:lnTo>
                  <a:lnTo>
                    <a:pt x="208" y="78"/>
                  </a:lnTo>
                  <a:lnTo>
                    <a:pt x="195" y="80"/>
                  </a:lnTo>
                  <a:lnTo>
                    <a:pt x="179" y="84"/>
                  </a:lnTo>
                  <a:lnTo>
                    <a:pt x="164" y="86"/>
                  </a:lnTo>
                  <a:lnTo>
                    <a:pt x="149" y="90"/>
                  </a:lnTo>
                  <a:lnTo>
                    <a:pt x="134" y="94"/>
                  </a:lnTo>
                  <a:lnTo>
                    <a:pt x="120" y="96"/>
                  </a:lnTo>
                  <a:lnTo>
                    <a:pt x="109" y="98"/>
                  </a:lnTo>
                  <a:lnTo>
                    <a:pt x="95" y="101"/>
                  </a:lnTo>
                  <a:lnTo>
                    <a:pt x="86" y="103"/>
                  </a:lnTo>
                  <a:lnTo>
                    <a:pt x="76" y="105"/>
                  </a:lnTo>
                  <a:lnTo>
                    <a:pt x="67" y="105"/>
                  </a:lnTo>
                  <a:lnTo>
                    <a:pt x="59" y="107"/>
                  </a:lnTo>
                  <a:lnTo>
                    <a:pt x="51" y="109"/>
                  </a:lnTo>
                  <a:lnTo>
                    <a:pt x="44" y="109"/>
                  </a:lnTo>
                  <a:lnTo>
                    <a:pt x="38" y="109"/>
                  </a:lnTo>
                  <a:lnTo>
                    <a:pt x="34" y="109"/>
                  </a:lnTo>
                  <a:lnTo>
                    <a:pt x="30" y="109"/>
                  </a:lnTo>
                  <a:lnTo>
                    <a:pt x="29" y="109"/>
                  </a:lnTo>
                  <a:lnTo>
                    <a:pt x="25" y="109"/>
                  </a:lnTo>
                  <a:lnTo>
                    <a:pt x="25" y="10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293813" y="2235200"/>
              <a:ext cx="381000" cy="92075"/>
            </a:xfrm>
            <a:custGeom>
              <a:avLst/>
              <a:gdLst>
                <a:gd name="T0" fmla="*/ 239 w 480"/>
                <a:gd name="T1" fmla="*/ 74 h 116"/>
                <a:gd name="T2" fmla="*/ 203 w 480"/>
                <a:gd name="T3" fmla="*/ 82 h 116"/>
                <a:gd name="T4" fmla="*/ 161 w 480"/>
                <a:gd name="T5" fmla="*/ 90 h 116"/>
                <a:gd name="T6" fmla="*/ 127 w 480"/>
                <a:gd name="T7" fmla="*/ 95 h 116"/>
                <a:gd name="T8" fmla="*/ 98 w 480"/>
                <a:gd name="T9" fmla="*/ 103 h 116"/>
                <a:gd name="T10" fmla="*/ 77 w 480"/>
                <a:gd name="T11" fmla="*/ 109 h 116"/>
                <a:gd name="T12" fmla="*/ 60 w 480"/>
                <a:gd name="T13" fmla="*/ 113 h 116"/>
                <a:gd name="T14" fmla="*/ 50 w 480"/>
                <a:gd name="T15" fmla="*/ 115 h 116"/>
                <a:gd name="T16" fmla="*/ 44 w 480"/>
                <a:gd name="T17" fmla="*/ 116 h 116"/>
                <a:gd name="T18" fmla="*/ 35 w 480"/>
                <a:gd name="T19" fmla="*/ 113 h 116"/>
                <a:gd name="T20" fmla="*/ 20 w 480"/>
                <a:gd name="T21" fmla="*/ 103 h 116"/>
                <a:gd name="T22" fmla="*/ 8 w 480"/>
                <a:gd name="T23" fmla="*/ 97 h 116"/>
                <a:gd name="T24" fmla="*/ 2 w 480"/>
                <a:gd name="T25" fmla="*/ 93 h 116"/>
                <a:gd name="T26" fmla="*/ 0 w 480"/>
                <a:gd name="T27" fmla="*/ 90 h 116"/>
                <a:gd name="T28" fmla="*/ 2 w 480"/>
                <a:gd name="T29" fmla="*/ 86 h 116"/>
                <a:gd name="T30" fmla="*/ 8 w 480"/>
                <a:gd name="T31" fmla="*/ 82 h 116"/>
                <a:gd name="T32" fmla="*/ 20 w 480"/>
                <a:gd name="T33" fmla="*/ 80 h 116"/>
                <a:gd name="T34" fmla="*/ 37 w 480"/>
                <a:gd name="T35" fmla="*/ 76 h 116"/>
                <a:gd name="T36" fmla="*/ 54 w 480"/>
                <a:gd name="T37" fmla="*/ 74 h 116"/>
                <a:gd name="T38" fmla="*/ 67 w 480"/>
                <a:gd name="T39" fmla="*/ 72 h 116"/>
                <a:gd name="T40" fmla="*/ 85 w 480"/>
                <a:gd name="T41" fmla="*/ 69 h 116"/>
                <a:gd name="T42" fmla="*/ 104 w 480"/>
                <a:gd name="T43" fmla="*/ 67 h 116"/>
                <a:gd name="T44" fmla="*/ 127 w 480"/>
                <a:gd name="T45" fmla="*/ 63 h 116"/>
                <a:gd name="T46" fmla="*/ 151 w 480"/>
                <a:gd name="T47" fmla="*/ 57 h 116"/>
                <a:gd name="T48" fmla="*/ 180 w 480"/>
                <a:gd name="T49" fmla="*/ 51 h 116"/>
                <a:gd name="T50" fmla="*/ 211 w 480"/>
                <a:gd name="T51" fmla="*/ 46 h 116"/>
                <a:gd name="T52" fmla="*/ 243 w 480"/>
                <a:gd name="T53" fmla="*/ 38 h 116"/>
                <a:gd name="T54" fmla="*/ 279 w 480"/>
                <a:gd name="T55" fmla="*/ 30 h 116"/>
                <a:gd name="T56" fmla="*/ 312 w 480"/>
                <a:gd name="T57" fmla="*/ 23 h 116"/>
                <a:gd name="T58" fmla="*/ 341 w 480"/>
                <a:gd name="T59" fmla="*/ 17 h 116"/>
                <a:gd name="T60" fmla="*/ 365 w 480"/>
                <a:gd name="T61" fmla="*/ 11 h 116"/>
                <a:gd name="T62" fmla="*/ 388 w 480"/>
                <a:gd name="T63" fmla="*/ 7 h 116"/>
                <a:gd name="T64" fmla="*/ 407 w 480"/>
                <a:gd name="T65" fmla="*/ 4 h 116"/>
                <a:gd name="T66" fmla="*/ 421 w 480"/>
                <a:gd name="T67" fmla="*/ 2 h 116"/>
                <a:gd name="T68" fmla="*/ 432 w 480"/>
                <a:gd name="T69" fmla="*/ 0 h 116"/>
                <a:gd name="T70" fmla="*/ 444 w 480"/>
                <a:gd name="T71" fmla="*/ 0 h 116"/>
                <a:gd name="T72" fmla="*/ 455 w 480"/>
                <a:gd name="T73" fmla="*/ 2 h 116"/>
                <a:gd name="T74" fmla="*/ 465 w 480"/>
                <a:gd name="T75" fmla="*/ 6 h 116"/>
                <a:gd name="T76" fmla="*/ 472 w 480"/>
                <a:gd name="T77" fmla="*/ 13 h 116"/>
                <a:gd name="T78" fmla="*/ 476 w 480"/>
                <a:gd name="T79" fmla="*/ 21 h 116"/>
                <a:gd name="T80" fmla="*/ 480 w 480"/>
                <a:gd name="T81" fmla="*/ 29 h 116"/>
                <a:gd name="T82" fmla="*/ 480 w 480"/>
                <a:gd name="T83" fmla="*/ 32 h 116"/>
                <a:gd name="T84" fmla="*/ 480 w 480"/>
                <a:gd name="T85" fmla="*/ 36 h 116"/>
                <a:gd name="T86" fmla="*/ 478 w 480"/>
                <a:gd name="T87" fmla="*/ 40 h 116"/>
                <a:gd name="T88" fmla="*/ 472 w 480"/>
                <a:gd name="T89" fmla="*/ 44 h 116"/>
                <a:gd name="T90" fmla="*/ 465 w 480"/>
                <a:gd name="T91" fmla="*/ 44 h 116"/>
                <a:gd name="T92" fmla="*/ 453 w 480"/>
                <a:gd name="T93" fmla="*/ 44 h 116"/>
                <a:gd name="T94" fmla="*/ 430 w 480"/>
                <a:gd name="T95" fmla="*/ 42 h 116"/>
                <a:gd name="T96" fmla="*/ 404 w 480"/>
                <a:gd name="T97" fmla="*/ 44 h 116"/>
                <a:gd name="T98" fmla="*/ 386 w 480"/>
                <a:gd name="T99" fmla="*/ 48 h 116"/>
                <a:gd name="T100" fmla="*/ 377 w 480"/>
                <a:gd name="T101" fmla="*/ 50 h 116"/>
                <a:gd name="T102" fmla="*/ 363 w 480"/>
                <a:gd name="T103" fmla="*/ 51 h 116"/>
                <a:gd name="T104" fmla="*/ 350 w 480"/>
                <a:gd name="T105" fmla="*/ 55 h 116"/>
                <a:gd name="T106" fmla="*/ 333 w 480"/>
                <a:gd name="T107" fmla="*/ 59 h 116"/>
                <a:gd name="T108" fmla="*/ 312 w 480"/>
                <a:gd name="T109" fmla="*/ 61 h 116"/>
                <a:gd name="T110" fmla="*/ 291 w 480"/>
                <a:gd name="T111" fmla="*/ 67 h 116"/>
                <a:gd name="T112" fmla="*/ 266 w 480"/>
                <a:gd name="T113" fmla="*/ 71 h 116"/>
                <a:gd name="T114" fmla="*/ 253 w 480"/>
                <a:gd name="T115" fmla="*/ 7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0" h="116">
                  <a:moveTo>
                    <a:pt x="253" y="72"/>
                  </a:moveTo>
                  <a:lnTo>
                    <a:pt x="239" y="74"/>
                  </a:lnTo>
                  <a:lnTo>
                    <a:pt x="228" y="78"/>
                  </a:lnTo>
                  <a:lnTo>
                    <a:pt x="203" y="82"/>
                  </a:lnTo>
                  <a:lnTo>
                    <a:pt x="182" y="86"/>
                  </a:lnTo>
                  <a:lnTo>
                    <a:pt x="161" y="90"/>
                  </a:lnTo>
                  <a:lnTo>
                    <a:pt x="144" y="93"/>
                  </a:lnTo>
                  <a:lnTo>
                    <a:pt x="127" y="95"/>
                  </a:lnTo>
                  <a:lnTo>
                    <a:pt x="111" y="99"/>
                  </a:lnTo>
                  <a:lnTo>
                    <a:pt x="98" y="103"/>
                  </a:lnTo>
                  <a:lnTo>
                    <a:pt x="86" y="105"/>
                  </a:lnTo>
                  <a:lnTo>
                    <a:pt x="77" y="109"/>
                  </a:lnTo>
                  <a:lnTo>
                    <a:pt x="67" y="111"/>
                  </a:lnTo>
                  <a:lnTo>
                    <a:pt x="60" y="113"/>
                  </a:lnTo>
                  <a:lnTo>
                    <a:pt x="54" y="115"/>
                  </a:lnTo>
                  <a:lnTo>
                    <a:pt x="50" y="115"/>
                  </a:lnTo>
                  <a:lnTo>
                    <a:pt x="46" y="116"/>
                  </a:lnTo>
                  <a:lnTo>
                    <a:pt x="44" y="116"/>
                  </a:lnTo>
                  <a:lnTo>
                    <a:pt x="41" y="115"/>
                  </a:lnTo>
                  <a:lnTo>
                    <a:pt x="35" y="113"/>
                  </a:lnTo>
                  <a:lnTo>
                    <a:pt x="27" y="109"/>
                  </a:lnTo>
                  <a:lnTo>
                    <a:pt x="20" y="103"/>
                  </a:lnTo>
                  <a:lnTo>
                    <a:pt x="14" y="99"/>
                  </a:lnTo>
                  <a:lnTo>
                    <a:pt x="8" y="97"/>
                  </a:lnTo>
                  <a:lnTo>
                    <a:pt x="4" y="95"/>
                  </a:lnTo>
                  <a:lnTo>
                    <a:pt x="2" y="93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2" y="86"/>
                  </a:lnTo>
                  <a:lnTo>
                    <a:pt x="4" y="84"/>
                  </a:lnTo>
                  <a:lnTo>
                    <a:pt x="8" y="82"/>
                  </a:lnTo>
                  <a:lnTo>
                    <a:pt x="12" y="80"/>
                  </a:lnTo>
                  <a:lnTo>
                    <a:pt x="20" y="80"/>
                  </a:lnTo>
                  <a:lnTo>
                    <a:pt x="27" y="78"/>
                  </a:lnTo>
                  <a:lnTo>
                    <a:pt x="37" y="76"/>
                  </a:lnTo>
                  <a:lnTo>
                    <a:pt x="48" y="74"/>
                  </a:lnTo>
                  <a:lnTo>
                    <a:pt x="54" y="74"/>
                  </a:lnTo>
                  <a:lnTo>
                    <a:pt x="60" y="72"/>
                  </a:lnTo>
                  <a:lnTo>
                    <a:pt x="67" y="72"/>
                  </a:lnTo>
                  <a:lnTo>
                    <a:pt x="77" y="71"/>
                  </a:lnTo>
                  <a:lnTo>
                    <a:pt x="85" y="69"/>
                  </a:lnTo>
                  <a:lnTo>
                    <a:pt x="94" y="69"/>
                  </a:lnTo>
                  <a:lnTo>
                    <a:pt x="104" y="67"/>
                  </a:lnTo>
                  <a:lnTo>
                    <a:pt x="115" y="65"/>
                  </a:lnTo>
                  <a:lnTo>
                    <a:pt x="127" y="63"/>
                  </a:lnTo>
                  <a:lnTo>
                    <a:pt x="140" y="59"/>
                  </a:lnTo>
                  <a:lnTo>
                    <a:pt x="151" y="57"/>
                  </a:lnTo>
                  <a:lnTo>
                    <a:pt x="165" y="55"/>
                  </a:lnTo>
                  <a:lnTo>
                    <a:pt x="180" y="51"/>
                  </a:lnTo>
                  <a:lnTo>
                    <a:pt x="195" y="50"/>
                  </a:lnTo>
                  <a:lnTo>
                    <a:pt x="211" y="46"/>
                  </a:lnTo>
                  <a:lnTo>
                    <a:pt x="226" y="42"/>
                  </a:lnTo>
                  <a:lnTo>
                    <a:pt x="243" y="38"/>
                  </a:lnTo>
                  <a:lnTo>
                    <a:pt x="262" y="34"/>
                  </a:lnTo>
                  <a:lnTo>
                    <a:pt x="279" y="30"/>
                  </a:lnTo>
                  <a:lnTo>
                    <a:pt x="297" y="27"/>
                  </a:lnTo>
                  <a:lnTo>
                    <a:pt x="312" y="23"/>
                  </a:lnTo>
                  <a:lnTo>
                    <a:pt x="327" y="19"/>
                  </a:lnTo>
                  <a:lnTo>
                    <a:pt x="341" y="17"/>
                  </a:lnTo>
                  <a:lnTo>
                    <a:pt x="354" y="13"/>
                  </a:lnTo>
                  <a:lnTo>
                    <a:pt x="365" y="11"/>
                  </a:lnTo>
                  <a:lnTo>
                    <a:pt x="377" y="9"/>
                  </a:lnTo>
                  <a:lnTo>
                    <a:pt x="388" y="7"/>
                  </a:lnTo>
                  <a:lnTo>
                    <a:pt x="398" y="6"/>
                  </a:lnTo>
                  <a:lnTo>
                    <a:pt x="407" y="4"/>
                  </a:lnTo>
                  <a:lnTo>
                    <a:pt x="415" y="2"/>
                  </a:lnTo>
                  <a:lnTo>
                    <a:pt x="421" y="2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8" y="0"/>
                  </a:lnTo>
                  <a:lnTo>
                    <a:pt x="444" y="0"/>
                  </a:lnTo>
                  <a:lnTo>
                    <a:pt x="449" y="0"/>
                  </a:lnTo>
                  <a:lnTo>
                    <a:pt x="455" y="2"/>
                  </a:lnTo>
                  <a:lnTo>
                    <a:pt x="459" y="4"/>
                  </a:lnTo>
                  <a:lnTo>
                    <a:pt x="465" y="6"/>
                  </a:lnTo>
                  <a:lnTo>
                    <a:pt x="469" y="9"/>
                  </a:lnTo>
                  <a:lnTo>
                    <a:pt x="472" y="13"/>
                  </a:lnTo>
                  <a:lnTo>
                    <a:pt x="474" y="17"/>
                  </a:lnTo>
                  <a:lnTo>
                    <a:pt x="476" y="21"/>
                  </a:lnTo>
                  <a:lnTo>
                    <a:pt x="478" y="25"/>
                  </a:lnTo>
                  <a:lnTo>
                    <a:pt x="480" y="29"/>
                  </a:lnTo>
                  <a:lnTo>
                    <a:pt x="480" y="30"/>
                  </a:lnTo>
                  <a:lnTo>
                    <a:pt x="480" y="32"/>
                  </a:lnTo>
                  <a:lnTo>
                    <a:pt x="480" y="34"/>
                  </a:lnTo>
                  <a:lnTo>
                    <a:pt x="480" y="36"/>
                  </a:lnTo>
                  <a:lnTo>
                    <a:pt x="480" y="38"/>
                  </a:lnTo>
                  <a:lnTo>
                    <a:pt x="478" y="40"/>
                  </a:lnTo>
                  <a:lnTo>
                    <a:pt x="474" y="42"/>
                  </a:lnTo>
                  <a:lnTo>
                    <a:pt x="472" y="44"/>
                  </a:lnTo>
                  <a:lnTo>
                    <a:pt x="469" y="44"/>
                  </a:lnTo>
                  <a:lnTo>
                    <a:pt x="465" y="44"/>
                  </a:lnTo>
                  <a:lnTo>
                    <a:pt x="459" y="44"/>
                  </a:lnTo>
                  <a:lnTo>
                    <a:pt x="453" y="44"/>
                  </a:lnTo>
                  <a:lnTo>
                    <a:pt x="446" y="42"/>
                  </a:lnTo>
                  <a:lnTo>
                    <a:pt x="430" y="42"/>
                  </a:lnTo>
                  <a:lnTo>
                    <a:pt x="417" y="44"/>
                  </a:lnTo>
                  <a:lnTo>
                    <a:pt x="404" y="44"/>
                  </a:lnTo>
                  <a:lnTo>
                    <a:pt x="392" y="48"/>
                  </a:lnTo>
                  <a:lnTo>
                    <a:pt x="386" y="48"/>
                  </a:lnTo>
                  <a:lnTo>
                    <a:pt x="383" y="50"/>
                  </a:lnTo>
                  <a:lnTo>
                    <a:pt x="377" y="50"/>
                  </a:lnTo>
                  <a:lnTo>
                    <a:pt x="371" y="51"/>
                  </a:lnTo>
                  <a:lnTo>
                    <a:pt x="363" y="51"/>
                  </a:lnTo>
                  <a:lnTo>
                    <a:pt x="358" y="53"/>
                  </a:lnTo>
                  <a:lnTo>
                    <a:pt x="350" y="55"/>
                  </a:lnTo>
                  <a:lnTo>
                    <a:pt x="341" y="57"/>
                  </a:lnTo>
                  <a:lnTo>
                    <a:pt x="333" y="59"/>
                  </a:lnTo>
                  <a:lnTo>
                    <a:pt x="323" y="59"/>
                  </a:lnTo>
                  <a:lnTo>
                    <a:pt x="312" y="61"/>
                  </a:lnTo>
                  <a:lnTo>
                    <a:pt x="302" y="63"/>
                  </a:lnTo>
                  <a:lnTo>
                    <a:pt x="291" y="67"/>
                  </a:lnTo>
                  <a:lnTo>
                    <a:pt x="279" y="69"/>
                  </a:lnTo>
                  <a:lnTo>
                    <a:pt x="266" y="71"/>
                  </a:lnTo>
                  <a:lnTo>
                    <a:pt x="253" y="72"/>
                  </a:lnTo>
                  <a:lnTo>
                    <a:pt x="253" y="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182688" y="2295525"/>
              <a:ext cx="230187" cy="228600"/>
            </a:xfrm>
            <a:custGeom>
              <a:avLst/>
              <a:gdLst>
                <a:gd name="T0" fmla="*/ 193 w 290"/>
                <a:gd name="T1" fmla="*/ 170 h 289"/>
                <a:gd name="T2" fmla="*/ 159 w 290"/>
                <a:gd name="T3" fmla="*/ 203 h 289"/>
                <a:gd name="T4" fmla="*/ 124 w 290"/>
                <a:gd name="T5" fmla="*/ 232 h 289"/>
                <a:gd name="T6" fmla="*/ 90 w 290"/>
                <a:gd name="T7" fmla="*/ 255 h 289"/>
                <a:gd name="T8" fmla="*/ 63 w 290"/>
                <a:gd name="T9" fmla="*/ 266 h 289"/>
                <a:gd name="T10" fmla="*/ 48 w 290"/>
                <a:gd name="T11" fmla="*/ 274 h 289"/>
                <a:gd name="T12" fmla="*/ 35 w 290"/>
                <a:gd name="T13" fmla="*/ 279 h 289"/>
                <a:gd name="T14" fmla="*/ 23 w 290"/>
                <a:gd name="T15" fmla="*/ 283 h 289"/>
                <a:gd name="T16" fmla="*/ 15 w 290"/>
                <a:gd name="T17" fmla="*/ 287 h 289"/>
                <a:gd name="T18" fmla="*/ 8 w 290"/>
                <a:gd name="T19" fmla="*/ 289 h 289"/>
                <a:gd name="T20" fmla="*/ 4 w 290"/>
                <a:gd name="T21" fmla="*/ 289 h 289"/>
                <a:gd name="T22" fmla="*/ 0 w 290"/>
                <a:gd name="T23" fmla="*/ 289 h 289"/>
                <a:gd name="T24" fmla="*/ 0 w 290"/>
                <a:gd name="T25" fmla="*/ 287 h 289"/>
                <a:gd name="T26" fmla="*/ 0 w 290"/>
                <a:gd name="T27" fmla="*/ 285 h 289"/>
                <a:gd name="T28" fmla="*/ 2 w 290"/>
                <a:gd name="T29" fmla="*/ 281 h 289"/>
                <a:gd name="T30" fmla="*/ 8 w 290"/>
                <a:gd name="T31" fmla="*/ 277 h 289"/>
                <a:gd name="T32" fmla="*/ 14 w 290"/>
                <a:gd name="T33" fmla="*/ 272 h 289"/>
                <a:gd name="T34" fmla="*/ 21 w 290"/>
                <a:gd name="T35" fmla="*/ 266 h 289"/>
                <a:gd name="T36" fmla="*/ 33 w 290"/>
                <a:gd name="T37" fmla="*/ 258 h 289"/>
                <a:gd name="T38" fmla="*/ 44 w 290"/>
                <a:gd name="T39" fmla="*/ 251 h 289"/>
                <a:gd name="T40" fmla="*/ 63 w 290"/>
                <a:gd name="T41" fmla="*/ 237 h 289"/>
                <a:gd name="T42" fmla="*/ 88 w 290"/>
                <a:gd name="T43" fmla="*/ 218 h 289"/>
                <a:gd name="T44" fmla="*/ 124 w 290"/>
                <a:gd name="T45" fmla="*/ 186 h 289"/>
                <a:gd name="T46" fmla="*/ 157 w 290"/>
                <a:gd name="T47" fmla="*/ 153 h 289"/>
                <a:gd name="T48" fmla="*/ 176 w 290"/>
                <a:gd name="T49" fmla="*/ 130 h 289"/>
                <a:gd name="T50" fmla="*/ 193 w 290"/>
                <a:gd name="T51" fmla="*/ 107 h 289"/>
                <a:gd name="T52" fmla="*/ 208 w 290"/>
                <a:gd name="T53" fmla="*/ 84 h 289"/>
                <a:gd name="T54" fmla="*/ 227 w 290"/>
                <a:gd name="T55" fmla="*/ 54 h 289"/>
                <a:gd name="T56" fmla="*/ 254 w 290"/>
                <a:gd name="T57" fmla="*/ 17 h 289"/>
                <a:gd name="T58" fmla="*/ 275 w 290"/>
                <a:gd name="T59" fmla="*/ 12 h 289"/>
                <a:gd name="T60" fmla="*/ 283 w 290"/>
                <a:gd name="T61" fmla="*/ 31 h 289"/>
                <a:gd name="T62" fmla="*/ 289 w 290"/>
                <a:gd name="T63" fmla="*/ 46 h 289"/>
                <a:gd name="T64" fmla="*/ 290 w 290"/>
                <a:gd name="T65" fmla="*/ 58 h 289"/>
                <a:gd name="T66" fmla="*/ 289 w 290"/>
                <a:gd name="T67" fmla="*/ 63 h 289"/>
                <a:gd name="T68" fmla="*/ 285 w 290"/>
                <a:gd name="T69" fmla="*/ 67 h 289"/>
                <a:gd name="T70" fmla="*/ 279 w 290"/>
                <a:gd name="T71" fmla="*/ 75 h 289"/>
                <a:gd name="T72" fmla="*/ 271 w 290"/>
                <a:gd name="T73" fmla="*/ 84 h 289"/>
                <a:gd name="T74" fmla="*/ 262 w 290"/>
                <a:gd name="T75" fmla="*/ 96 h 289"/>
                <a:gd name="T76" fmla="*/ 250 w 290"/>
                <a:gd name="T77" fmla="*/ 109 h 289"/>
                <a:gd name="T78" fmla="*/ 235 w 290"/>
                <a:gd name="T79" fmla="*/ 125 h 289"/>
                <a:gd name="T80" fmla="*/ 220 w 290"/>
                <a:gd name="T81" fmla="*/ 142 h 289"/>
                <a:gd name="T82" fmla="*/ 210 w 290"/>
                <a:gd name="T83" fmla="*/ 15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0" h="289">
                  <a:moveTo>
                    <a:pt x="210" y="151"/>
                  </a:moveTo>
                  <a:lnTo>
                    <a:pt x="193" y="170"/>
                  </a:lnTo>
                  <a:lnTo>
                    <a:pt x="176" y="188"/>
                  </a:lnTo>
                  <a:lnTo>
                    <a:pt x="159" y="203"/>
                  </a:lnTo>
                  <a:lnTo>
                    <a:pt x="141" y="218"/>
                  </a:lnTo>
                  <a:lnTo>
                    <a:pt x="124" y="232"/>
                  </a:lnTo>
                  <a:lnTo>
                    <a:pt x="107" y="243"/>
                  </a:lnTo>
                  <a:lnTo>
                    <a:pt x="90" y="255"/>
                  </a:lnTo>
                  <a:lnTo>
                    <a:pt x="73" y="262"/>
                  </a:lnTo>
                  <a:lnTo>
                    <a:pt x="63" y="266"/>
                  </a:lnTo>
                  <a:lnTo>
                    <a:pt x="56" y="270"/>
                  </a:lnTo>
                  <a:lnTo>
                    <a:pt x="48" y="274"/>
                  </a:lnTo>
                  <a:lnTo>
                    <a:pt x="42" y="277"/>
                  </a:lnTo>
                  <a:lnTo>
                    <a:pt x="35" y="279"/>
                  </a:lnTo>
                  <a:lnTo>
                    <a:pt x="29" y="281"/>
                  </a:lnTo>
                  <a:lnTo>
                    <a:pt x="23" y="283"/>
                  </a:lnTo>
                  <a:lnTo>
                    <a:pt x="19" y="285"/>
                  </a:lnTo>
                  <a:lnTo>
                    <a:pt x="15" y="287"/>
                  </a:lnTo>
                  <a:lnTo>
                    <a:pt x="12" y="289"/>
                  </a:lnTo>
                  <a:lnTo>
                    <a:pt x="8" y="289"/>
                  </a:lnTo>
                  <a:lnTo>
                    <a:pt x="6" y="289"/>
                  </a:lnTo>
                  <a:lnTo>
                    <a:pt x="4" y="289"/>
                  </a:lnTo>
                  <a:lnTo>
                    <a:pt x="2" y="289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0" y="285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4" y="279"/>
                  </a:lnTo>
                  <a:lnTo>
                    <a:pt x="8" y="277"/>
                  </a:lnTo>
                  <a:lnTo>
                    <a:pt x="10" y="276"/>
                  </a:lnTo>
                  <a:lnTo>
                    <a:pt x="14" y="272"/>
                  </a:lnTo>
                  <a:lnTo>
                    <a:pt x="17" y="270"/>
                  </a:lnTo>
                  <a:lnTo>
                    <a:pt x="21" y="266"/>
                  </a:lnTo>
                  <a:lnTo>
                    <a:pt x="27" y="262"/>
                  </a:lnTo>
                  <a:lnTo>
                    <a:pt x="33" y="258"/>
                  </a:lnTo>
                  <a:lnTo>
                    <a:pt x="38" y="255"/>
                  </a:lnTo>
                  <a:lnTo>
                    <a:pt x="44" y="251"/>
                  </a:lnTo>
                  <a:lnTo>
                    <a:pt x="52" y="245"/>
                  </a:lnTo>
                  <a:lnTo>
                    <a:pt x="63" y="237"/>
                  </a:lnTo>
                  <a:lnTo>
                    <a:pt x="77" y="228"/>
                  </a:lnTo>
                  <a:lnTo>
                    <a:pt x="88" y="218"/>
                  </a:lnTo>
                  <a:lnTo>
                    <a:pt x="101" y="209"/>
                  </a:lnTo>
                  <a:lnTo>
                    <a:pt x="124" y="186"/>
                  </a:lnTo>
                  <a:lnTo>
                    <a:pt x="147" y="165"/>
                  </a:lnTo>
                  <a:lnTo>
                    <a:pt x="157" y="153"/>
                  </a:lnTo>
                  <a:lnTo>
                    <a:pt x="168" y="142"/>
                  </a:lnTo>
                  <a:lnTo>
                    <a:pt x="176" y="130"/>
                  </a:lnTo>
                  <a:lnTo>
                    <a:pt x="185" y="119"/>
                  </a:lnTo>
                  <a:lnTo>
                    <a:pt x="193" y="107"/>
                  </a:lnTo>
                  <a:lnTo>
                    <a:pt x="201" y="96"/>
                  </a:lnTo>
                  <a:lnTo>
                    <a:pt x="208" y="84"/>
                  </a:lnTo>
                  <a:lnTo>
                    <a:pt x="214" y="75"/>
                  </a:lnTo>
                  <a:lnTo>
                    <a:pt x="227" y="54"/>
                  </a:lnTo>
                  <a:lnTo>
                    <a:pt x="239" y="37"/>
                  </a:lnTo>
                  <a:lnTo>
                    <a:pt x="254" y="17"/>
                  </a:lnTo>
                  <a:lnTo>
                    <a:pt x="269" y="0"/>
                  </a:lnTo>
                  <a:lnTo>
                    <a:pt x="275" y="12"/>
                  </a:lnTo>
                  <a:lnTo>
                    <a:pt x="279" y="21"/>
                  </a:lnTo>
                  <a:lnTo>
                    <a:pt x="283" y="31"/>
                  </a:lnTo>
                  <a:lnTo>
                    <a:pt x="287" y="39"/>
                  </a:lnTo>
                  <a:lnTo>
                    <a:pt x="289" y="46"/>
                  </a:lnTo>
                  <a:lnTo>
                    <a:pt x="290" y="52"/>
                  </a:lnTo>
                  <a:lnTo>
                    <a:pt x="290" y="58"/>
                  </a:lnTo>
                  <a:lnTo>
                    <a:pt x="289" y="61"/>
                  </a:lnTo>
                  <a:lnTo>
                    <a:pt x="289" y="63"/>
                  </a:lnTo>
                  <a:lnTo>
                    <a:pt x="287" y="65"/>
                  </a:lnTo>
                  <a:lnTo>
                    <a:pt x="285" y="67"/>
                  </a:lnTo>
                  <a:lnTo>
                    <a:pt x="283" y="71"/>
                  </a:lnTo>
                  <a:lnTo>
                    <a:pt x="279" y="75"/>
                  </a:lnTo>
                  <a:lnTo>
                    <a:pt x="275" y="81"/>
                  </a:lnTo>
                  <a:lnTo>
                    <a:pt x="271" y="84"/>
                  </a:lnTo>
                  <a:lnTo>
                    <a:pt x="268" y="90"/>
                  </a:lnTo>
                  <a:lnTo>
                    <a:pt x="262" y="96"/>
                  </a:lnTo>
                  <a:lnTo>
                    <a:pt x="256" y="102"/>
                  </a:lnTo>
                  <a:lnTo>
                    <a:pt x="250" y="109"/>
                  </a:lnTo>
                  <a:lnTo>
                    <a:pt x="243" y="117"/>
                  </a:lnTo>
                  <a:lnTo>
                    <a:pt x="235" y="125"/>
                  </a:lnTo>
                  <a:lnTo>
                    <a:pt x="227" y="132"/>
                  </a:lnTo>
                  <a:lnTo>
                    <a:pt x="220" y="142"/>
                  </a:lnTo>
                  <a:lnTo>
                    <a:pt x="210" y="151"/>
                  </a:lnTo>
                  <a:lnTo>
                    <a:pt x="210" y="15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519238" y="2268538"/>
              <a:ext cx="306387" cy="195262"/>
            </a:xfrm>
            <a:custGeom>
              <a:avLst/>
              <a:gdLst>
                <a:gd name="T0" fmla="*/ 233 w 388"/>
                <a:gd name="T1" fmla="*/ 245 h 246"/>
                <a:gd name="T2" fmla="*/ 220 w 388"/>
                <a:gd name="T3" fmla="*/ 235 h 246"/>
                <a:gd name="T4" fmla="*/ 201 w 388"/>
                <a:gd name="T5" fmla="*/ 220 h 246"/>
                <a:gd name="T6" fmla="*/ 176 w 388"/>
                <a:gd name="T7" fmla="*/ 199 h 246"/>
                <a:gd name="T8" fmla="*/ 147 w 388"/>
                <a:gd name="T9" fmla="*/ 170 h 246"/>
                <a:gd name="T10" fmla="*/ 111 w 388"/>
                <a:gd name="T11" fmla="*/ 134 h 246"/>
                <a:gd name="T12" fmla="*/ 71 w 388"/>
                <a:gd name="T13" fmla="*/ 92 h 246"/>
                <a:gd name="T14" fmla="*/ 25 w 388"/>
                <a:gd name="T15" fmla="*/ 42 h 246"/>
                <a:gd name="T16" fmla="*/ 14 w 388"/>
                <a:gd name="T17" fmla="*/ 8 h 246"/>
                <a:gd name="T18" fmla="*/ 42 w 388"/>
                <a:gd name="T19" fmla="*/ 11 h 246"/>
                <a:gd name="T20" fmla="*/ 71 w 388"/>
                <a:gd name="T21" fmla="*/ 36 h 246"/>
                <a:gd name="T22" fmla="*/ 103 w 388"/>
                <a:gd name="T23" fmla="*/ 61 h 246"/>
                <a:gd name="T24" fmla="*/ 140 w 388"/>
                <a:gd name="T25" fmla="*/ 90 h 246"/>
                <a:gd name="T26" fmla="*/ 178 w 388"/>
                <a:gd name="T27" fmla="*/ 118 h 246"/>
                <a:gd name="T28" fmla="*/ 218 w 388"/>
                <a:gd name="T29" fmla="*/ 141 h 246"/>
                <a:gd name="T30" fmla="*/ 256 w 388"/>
                <a:gd name="T31" fmla="*/ 162 h 246"/>
                <a:gd name="T32" fmla="*/ 294 w 388"/>
                <a:gd name="T33" fmla="*/ 178 h 246"/>
                <a:gd name="T34" fmla="*/ 323 w 388"/>
                <a:gd name="T35" fmla="*/ 189 h 246"/>
                <a:gd name="T36" fmla="*/ 338 w 388"/>
                <a:gd name="T37" fmla="*/ 195 h 246"/>
                <a:gd name="T38" fmla="*/ 354 w 388"/>
                <a:gd name="T39" fmla="*/ 201 h 246"/>
                <a:gd name="T40" fmla="*/ 365 w 388"/>
                <a:gd name="T41" fmla="*/ 204 h 246"/>
                <a:gd name="T42" fmla="*/ 375 w 388"/>
                <a:gd name="T43" fmla="*/ 210 h 246"/>
                <a:gd name="T44" fmla="*/ 382 w 388"/>
                <a:gd name="T45" fmla="*/ 214 h 246"/>
                <a:gd name="T46" fmla="*/ 386 w 388"/>
                <a:gd name="T47" fmla="*/ 216 h 246"/>
                <a:gd name="T48" fmla="*/ 388 w 388"/>
                <a:gd name="T49" fmla="*/ 218 h 246"/>
                <a:gd name="T50" fmla="*/ 388 w 388"/>
                <a:gd name="T51" fmla="*/ 224 h 246"/>
                <a:gd name="T52" fmla="*/ 382 w 388"/>
                <a:gd name="T53" fmla="*/ 229 h 246"/>
                <a:gd name="T54" fmla="*/ 369 w 388"/>
                <a:gd name="T55" fmla="*/ 235 h 246"/>
                <a:gd name="T56" fmla="*/ 348 w 388"/>
                <a:gd name="T57" fmla="*/ 239 h 246"/>
                <a:gd name="T58" fmla="*/ 335 w 388"/>
                <a:gd name="T59" fmla="*/ 241 h 246"/>
                <a:gd name="T60" fmla="*/ 308 w 388"/>
                <a:gd name="T61" fmla="*/ 245 h 246"/>
                <a:gd name="T62" fmla="*/ 281 w 388"/>
                <a:gd name="T63" fmla="*/ 246 h 246"/>
                <a:gd name="T64" fmla="*/ 258 w 388"/>
                <a:gd name="T65" fmla="*/ 246 h 246"/>
                <a:gd name="T66" fmla="*/ 237 w 388"/>
                <a:gd name="T67" fmla="*/ 24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46">
                  <a:moveTo>
                    <a:pt x="237" y="245"/>
                  </a:moveTo>
                  <a:lnTo>
                    <a:pt x="233" y="245"/>
                  </a:lnTo>
                  <a:lnTo>
                    <a:pt x="228" y="241"/>
                  </a:lnTo>
                  <a:lnTo>
                    <a:pt x="220" y="235"/>
                  </a:lnTo>
                  <a:lnTo>
                    <a:pt x="210" y="229"/>
                  </a:lnTo>
                  <a:lnTo>
                    <a:pt x="201" y="220"/>
                  </a:lnTo>
                  <a:lnTo>
                    <a:pt x="189" y="210"/>
                  </a:lnTo>
                  <a:lnTo>
                    <a:pt x="176" y="199"/>
                  </a:lnTo>
                  <a:lnTo>
                    <a:pt x="163" y="185"/>
                  </a:lnTo>
                  <a:lnTo>
                    <a:pt x="147" y="170"/>
                  </a:lnTo>
                  <a:lnTo>
                    <a:pt x="130" y="153"/>
                  </a:lnTo>
                  <a:lnTo>
                    <a:pt x="111" y="134"/>
                  </a:lnTo>
                  <a:lnTo>
                    <a:pt x="92" y="113"/>
                  </a:lnTo>
                  <a:lnTo>
                    <a:pt x="71" y="92"/>
                  </a:lnTo>
                  <a:lnTo>
                    <a:pt x="48" y="67"/>
                  </a:lnTo>
                  <a:lnTo>
                    <a:pt x="25" y="42"/>
                  </a:lnTo>
                  <a:lnTo>
                    <a:pt x="0" y="13"/>
                  </a:lnTo>
                  <a:lnTo>
                    <a:pt x="14" y="8"/>
                  </a:lnTo>
                  <a:lnTo>
                    <a:pt x="29" y="0"/>
                  </a:lnTo>
                  <a:lnTo>
                    <a:pt x="42" y="11"/>
                  </a:lnTo>
                  <a:lnTo>
                    <a:pt x="56" y="25"/>
                  </a:lnTo>
                  <a:lnTo>
                    <a:pt x="71" y="36"/>
                  </a:lnTo>
                  <a:lnTo>
                    <a:pt x="86" y="50"/>
                  </a:lnTo>
                  <a:lnTo>
                    <a:pt x="103" y="61"/>
                  </a:lnTo>
                  <a:lnTo>
                    <a:pt x="121" y="74"/>
                  </a:lnTo>
                  <a:lnTo>
                    <a:pt x="140" y="90"/>
                  </a:lnTo>
                  <a:lnTo>
                    <a:pt x="159" y="103"/>
                  </a:lnTo>
                  <a:lnTo>
                    <a:pt x="178" y="118"/>
                  </a:lnTo>
                  <a:lnTo>
                    <a:pt x="199" y="130"/>
                  </a:lnTo>
                  <a:lnTo>
                    <a:pt x="218" y="141"/>
                  </a:lnTo>
                  <a:lnTo>
                    <a:pt x="237" y="153"/>
                  </a:lnTo>
                  <a:lnTo>
                    <a:pt x="256" y="162"/>
                  </a:lnTo>
                  <a:lnTo>
                    <a:pt x="275" y="170"/>
                  </a:lnTo>
                  <a:lnTo>
                    <a:pt x="294" y="178"/>
                  </a:lnTo>
                  <a:lnTo>
                    <a:pt x="313" y="185"/>
                  </a:lnTo>
                  <a:lnTo>
                    <a:pt x="323" y="189"/>
                  </a:lnTo>
                  <a:lnTo>
                    <a:pt x="331" y="191"/>
                  </a:lnTo>
                  <a:lnTo>
                    <a:pt x="338" y="195"/>
                  </a:lnTo>
                  <a:lnTo>
                    <a:pt x="346" y="197"/>
                  </a:lnTo>
                  <a:lnTo>
                    <a:pt x="354" y="201"/>
                  </a:lnTo>
                  <a:lnTo>
                    <a:pt x="359" y="202"/>
                  </a:lnTo>
                  <a:lnTo>
                    <a:pt x="365" y="204"/>
                  </a:lnTo>
                  <a:lnTo>
                    <a:pt x="369" y="208"/>
                  </a:lnTo>
                  <a:lnTo>
                    <a:pt x="375" y="210"/>
                  </a:lnTo>
                  <a:lnTo>
                    <a:pt x="378" y="212"/>
                  </a:lnTo>
                  <a:lnTo>
                    <a:pt x="382" y="214"/>
                  </a:lnTo>
                  <a:lnTo>
                    <a:pt x="384" y="214"/>
                  </a:lnTo>
                  <a:lnTo>
                    <a:pt x="386" y="216"/>
                  </a:lnTo>
                  <a:lnTo>
                    <a:pt x="388" y="218"/>
                  </a:lnTo>
                  <a:lnTo>
                    <a:pt x="388" y="218"/>
                  </a:lnTo>
                  <a:lnTo>
                    <a:pt x="388" y="220"/>
                  </a:lnTo>
                  <a:lnTo>
                    <a:pt x="388" y="224"/>
                  </a:lnTo>
                  <a:lnTo>
                    <a:pt x="386" y="225"/>
                  </a:lnTo>
                  <a:lnTo>
                    <a:pt x="382" y="229"/>
                  </a:lnTo>
                  <a:lnTo>
                    <a:pt x="377" y="231"/>
                  </a:lnTo>
                  <a:lnTo>
                    <a:pt x="369" y="235"/>
                  </a:lnTo>
                  <a:lnTo>
                    <a:pt x="359" y="237"/>
                  </a:lnTo>
                  <a:lnTo>
                    <a:pt x="348" y="239"/>
                  </a:lnTo>
                  <a:lnTo>
                    <a:pt x="340" y="241"/>
                  </a:lnTo>
                  <a:lnTo>
                    <a:pt x="335" y="241"/>
                  </a:lnTo>
                  <a:lnTo>
                    <a:pt x="321" y="243"/>
                  </a:lnTo>
                  <a:lnTo>
                    <a:pt x="308" y="245"/>
                  </a:lnTo>
                  <a:lnTo>
                    <a:pt x="294" y="245"/>
                  </a:lnTo>
                  <a:lnTo>
                    <a:pt x="281" y="246"/>
                  </a:lnTo>
                  <a:lnTo>
                    <a:pt x="270" y="246"/>
                  </a:lnTo>
                  <a:lnTo>
                    <a:pt x="258" y="246"/>
                  </a:lnTo>
                  <a:lnTo>
                    <a:pt x="249" y="246"/>
                  </a:lnTo>
                  <a:lnTo>
                    <a:pt x="237" y="245"/>
                  </a:lnTo>
                  <a:lnTo>
                    <a:pt x="237" y="24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328738" y="2417763"/>
              <a:ext cx="80962" cy="63500"/>
            </a:xfrm>
            <a:custGeom>
              <a:avLst/>
              <a:gdLst>
                <a:gd name="T0" fmla="*/ 100 w 102"/>
                <a:gd name="T1" fmla="*/ 58 h 80"/>
                <a:gd name="T2" fmla="*/ 100 w 102"/>
                <a:gd name="T3" fmla="*/ 63 h 80"/>
                <a:gd name="T4" fmla="*/ 100 w 102"/>
                <a:gd name="T5" fmla="*/ 67 h 80"/>
                <a:gd name="T6" fmla="*/ 98 w 102"/>
                <a:gd name="T7" fmla="*/ 71 h 80"/>
                <a:gd name="T8" fmla="*/ 98 w 102"/>
                <a:gd name="T9" fmla="*/ 75 h 80"/>
                <a:gd name="T10" fmla="*/ 96 w 102"/>
                <a:gd name="T11" fmla="*/ 77 h 80"/>
                <a:gd name="T12" fmla="*/ 94 w 102"/>
                <a:gd name="T13" fmla="*/ 79 h 80"/>
                <a:gd name="T14" fmla="*/ 90 w 102"/>
                <a:gd name="T15" fmla="*/ 79 h 80"/>
                <a:gd name="T16" fmla="*/ 88 w 102"/>
                <a:gd name="T17" fmla="*/ 80 h 80"/>
                <a:gd name="T18" fmla="*/ 86 w 102"/>
                <a:gd name="T19" fmla="*/ 79 h 80"/>
                <a:gd name="T20" fmla="*/ 84 w 102"/>
                <a:gd name="T21" fmla="*/ 79 h 80"/>
                <a:gd name="T22" fmla="*/ 81 w 102"/>
                <a:gd name="T23" fmla="*/ 77 h 80"/>
                <a:gd name="T24" fmla="*/ 77 w 102"/>
                <a:gd name="T25" fmla="*/ 77 h 80"/>
                <a:gd name="T26" fmla="*/ 73 w 102"/>
                <a:gd name="T27" fmla="*/ 73 h 80"/>
                <a:gd name="T28" fmla="*/ 69 w 102"/>
                <a:gd name="T29" fmla="*/ 71 h 80"/>
                <a:gd name="T30" fmla="*/ 65 w 102"/>
                <a:gd name="T31" fmla="*/ 67 h 80"/>
                <a:gd name="T32" fmla="*/ 60 w 102"/>
                <a:gd name="T33" fmla="*/ 63 h 80"/>
                <a:gd name="T34" fmla="*/ 54 w 102"/>
                <a:gd name="T35" fmla="*/ 59 h 80"/>
                <a:gd name="T36" fmla="*/ 48 w 102"/>
                <a:gd name="T37" fmla="*/ 54 h 80"/>
                <a:gd name="T38" fmla="*/ 41 w 102"/>
                <a:gd name="T39" fmla="*/ 48 h 80"/>
                <a:gd name="T40" fmla="*/ 33 w 102"/>
                <a:gd name="T41" fmla="*/ 42 h 80"/>
                <a:gd name="T42" fmla="*/ 25 w 102"/>
                <a:gd name="T43" fmla="*/ 35 h 80"/>
                <a:gd name="T44" fmla="*/ 18 w 102"/>
                <a:gd name="T45" fmla="*/ 27 h 80"/>
                <a:gd name="T46" fmla="*/ 8 w 102"/>
                <a:gd name="T47" fmla="*/ 19 h 80"/>
                <a:gd name="T48" fmla="*/ 0 w 102"/>
                <a:gd name="T49" fmla="*/ 12 h 80"/>
                <a:gd name="T50" fmla="*/ 4 w 102"/>
                <a:gd name="T51" fmla="*/ 8 h 80"/>
                <a:gd name="T52" fmla="*/ 8 w 102"/>
                <a:gd name="T53" fmla="*/ 6 h 80"/>
                <a:gd name="T54" fmla="*/ 12 w 102"/>
                <a:gd name="T55" fmla="*/ 4 h 80"/>
                <a:gd name="T56" fmla="*/ 18 w 102"/>
                <a:gd name="T57" fmla="*/ 2 h 80"/>
                <a:gd name="T58" fmla="*/ 23 w 102"/>
                <a:gd name="T59" fmla="*/ 0 h 80"/>
                <a:gd name="T60" fmla="*/ 31 w 102"/>
                <a:gd name="T61" fmla="*/ 0 h 80"/>
                <a:gd name="T62" fmla="*/ 39 w 102"/>
                <a:gd name="T63" fmla="*/ 2 h 80"/>
                <a:gd name="T64" fmla="*/ 46 w 102"/>
                <a:gd name="T65" fmla="*/ 2 h 80"/>
                <a:gd name="T66" fmla="*/ 54 w 102"/>
                <a:gd name="T67" fmla="*/ 4 h 80"/>
                <a:gd name="T68" fmla="*/ 62 w 102"/>
                <a:gd name="T69" fmla="*/ 6 h 80"/>
                <a:gd name="T70" fmla="*/ 67 w 102"/>
                <a:gd name="T71" fmla="*/ 10 h 80"/>
                <a:gd name="T72" fmla="*/ 73 w 102"/>
                <a:gd name="T73" fmla="*/ 12 h 80"/>
                <a:gd name="T74" fmla="*/ 79 w 102"/>
                <a:gd name="T75" fmla="*/ 15 h 80"/>
                <a:gd name="T76" fmla="*/ 84 w 102"/>
                <a:gd name="T77" fmla="*/ 17 h 80"/>
                <a:gd name="T78" fmla="*/ 88 w 102"/>
                <a:gd name="T79" fmla="*/ 21 h 80"/>
                <a:gd name="T80" fmla="*/ 92 w 102"/>
                <a:gd name="T81" fmla="*/ 23 h 80"/>
                <a:gd name="T82" fmla="*/ 94 w 102"/>
                <a:gd name="T83" fmla="*/ 27 h 80"/>
                <a:gd name="T84" fmla="*/ 98 w 102"/>
                <a:gd name="T85" fmla="*/ 31 h 80"/>
                <a:gd name="T86" fmla="*/ 100 w 102"/>
                <a:gd name="T87" fmla="*/ 35 h 80"/>
                <a:gd name="T88" fmla="*/ 102 w 102"/>
                <a:gd name="T89" fmla="*/ 40 h 80"/>
                <a:gd name="T90" fmla="*/ 102 w 102"/>
                <a:gd name="T91" fmla="*/ 44 h 80"/>
                <a:gd name="T92" fmla="*/ 102 w 102"/>
                <a:gd name="T93" fmla="*/ 48 h 80"/>
                <a:gd name="T94" fmla="*/ 102 w 102"/>
                <a:gd name="T95" fmla="*/ 54 h 80"/>
                <a:gd name="T96" fmla="*/ 100 w 102"/>
                <a:gd name="T97" fmla="*/ 58 h 80"/>
                <a:gd name="T98" fmla="*/ 100 w 102"/>
                <a:gd name="T99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2" h="80">
                  <a:moveTo>
                    <a:pt x="100" y="58"/>
                  </a:moveTo>
                  <a:lnTo>
                    <a:pt x="100" y="63"/>
                  </a:lnTo>
                  <a:lnTo>
                    <a:pt x="100" y="67"/>
                  </a:lnTo>
                  <a:lnTo>
                    <a:pt x="98" y="71"/>
                  </a:lnTo>
                  <a:lnTo>
                    <a:pt x="98" y="75"/>
                  </a:lnTo>
                  <a:lnTo>
                    <a:pt x="96" y="77"/>
                  </a:lnTo>
                  <a:lnTo>
                    <a:pt x="94" y="79"/>
                  </a:lnTo>
                  <a:lnTo>
                    <a:pt x="90" y="79"/>
                  </a:lnTo>
                  <a:lnTo>
                    <a:pt x="88" y="80"/>
                  </a:lnTo>
                  <a:lnTo>
                    <a:pt x="86" y="79"/>
                  </a:lnTo>
                  <a:lnTo>
                    <a:pt x="84" y="79"/>
                  </a:lnTo>
                  <a:lnTo>
                    <a:pt x="81" y="77"/>
                  </a:lnTo>
                  <a:lnTo>
                    <a:pt x="77" y="77"/>
                  </a:lnTo>
                  <a:lnTo>
                    <a:pt x="73" y="73"/>
                  </a:lnTo>
                  <a:lnTo>
                    <a:pt x="69" y="71"/>
                  </a:lnTo>
                  <a:lnTo>
                    <a:pt x="65" y="67"/>
                  </a:lnTo>
                  <a:lnTo>
                    <a:pt x="60" y="63"/>
                  </a:lnTo>
                  <a:lnTo>
                    <a:pt x="54" y="59"/>
                  </a:lnTo>
                  <a:lnTo>
                    <a:pt x="48" y="54"/>
                  </a:lnTo>
                  <a:lnTo>
                    <a:pt x="41" y="48"/>
                  </a:lnTo>
                  <a:lnTo>
                    <a:pt x="33" y="42"/>
                  </a:lnTo>
                  <a:lnTo>
                    <a:pt x="25" y="35"/>
                  </a:lnTo>
                  <a:lnTo>
                    <a:pt x="18" y="27"/>
                  </a:lnTo>
                  <a:lnTo>
                    <a:pt x="8" y="19"/>
                  </a:lnTo>
                  <a:lnTo>
                    <a:pt x="0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2" y="6"/>
                  </a:lnTo>
                  <a:lnTo>
                    <a:pt x="67" y="10"/>
                  </a:lnTo>
                  <a:lnTo>
                    <a:pt x="73" y="12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8" y="21"/>
                  </a:lnTo>
                  <a:lnTo>
                    <a:pt x="92" y="23"/>
                  </a:lnTo>
                  <a:lnTo>
                    <a:pt x="94" y="27"/>
                  </a:lnTo>
                  <a:lnTo>
                    <a:pt x="98" y="31"/>
                  </a:lnTo>
                  <a:lnTo>
                    <a:pt x="100" y="35"/>
                  </a:lnTo>
                  <a:lnTo>
                    <a:pt x="102" y="40"/>
                  </a:lnTo>
                  <a:lnTo>
                    <a:pt x="102" y="44"/>
                  </a:lnTo>
                  <a:lnTo>
                    <a:pt x="102" y="48"/>
                  </a:lnTo>
                  <a:lnTo>
                    <a:pt x="102" y="54"/>
                  </a:lnTo>
                  <a:lnTo>
                    <a:pt x="100" y="58"/>
                  </a:lnTo>
                  <a:lnTo>
                    <a:pt x="100" y="5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490663" y="2105025"/>
              <a:ext cx="92075" cy="163512"/>
            </a:xfrm>
            <a:custGeom>
              <a:avLst/>
              <a:gdLst>
                <a:gd name="T0" fmla="*/ 34 w 114"/>
                <a:gd name="T1" fmla="*/ 207 h 207"/>
                <a:gd name="T2" fmla="*/ 0 w 114"/>
                <a:gd name="T3" fmla="*/ 207 h 207"/>
                <a:gd name="T4" fmla="*/ 7 w 114"/>
                <a:gd name="T5" fmla="*/ 186 h 207"/>
                <a:gd name="T6" fmla="*/ 13 w 114"/>
                <a:gd name="T7" fmla="*/ 167 h 207"/>
                <a:gd name="T8" fmla="*/ 19 w 114"/>
                <a:gd name="T9" fmla="*/ 148 h 207"/>
                <a:gd name="T10" fmla="*/ 23 w 114"/>
                <a:gd name="T11" fmla="*/ 130 h 207"/>
                <a:gd name="T12" fmla="*/ 28 w 114"/>
                <a:gd name="T13" fmla="*/ 113 h 207"/>
                <a:gd name="T14" fmla="*/ 32 w 114"/>
                <a:gd name="T15" fmla="*/ 100 h 207"/>
                <a:gd name="T16" fmla="*/ 34 w 114"/>
                <a:gd name="T17" fmla="*/ 85 h 207"/>
                <a:gd name="T18" fmla="*/ 38 w 114"/>
                <a:gd name="T19" fmla="*/ 73 h 207"/>
                <a:gd name="T20" fmla="*/ 40 w 114"/>
                <a:gd name="T21" fmla="*/ 62 h 207"/>
                <a:gd name="T22" fmla="*/ 42 w 114"/>
                <a:gd name="T23" fmla="*/ 50 h 207"/>
                <a:gd name="T24" fmla="*/ 44 w 114"/>
                <a:gd name="T25" fmla="*/ 43 h 207"/>
                <a:gd name="T26" fmla="*/ 44 w 114"/>
                <a:gd name="T27" fmla="*/ 33 h 207"/>
                <a:gd name="T28" fmla="*/ 44 w 114"/>
                <a:gd name="T29" fmla="*/ 27 h 207"/>
                <a:gd name="T30" fmla="*/ 44 w 114"/>
                <a:gd name="T31" fmla="*/ 21 h 207"/>
                <a:gd name="T32" fmla="*/ 44 w 114"/>
                <a:gd name="T33" fmla="*/ 18 h 207"/>
                <a:gd name="T34" fmla="*/ 42 w 114"/>
                <a:gd name="T35" fmla="*/ 14 h 207"/>
                <a:gd name="T36" fmla="*/ 40 w 114"/>
                <a:gd name="T37" fmla="*/ 12 h 207"/>
                <a:gd name="T38" fmla="*/ 40 w 114"/>
                <a:gd name="T39" fmla="*/ 10 h 207"/>
                <a:gd name="T40" fmla="*/ 40 w 114"/>
                <a:gd name="T41" fmla="*/ 6 h 207"/>
                <a:gd name="T42" fmla="*/ 42 w 114"/>
                <a:gd name="T43" fmla="*/ 4 h 207"/>
                <a:gd name="T44" fmla="*/ 44 w 114"/>
                <a:gd name="T45" fmla="*/ 2 h 207"/>
                <a:gd name="T46" fmla="*/ 49 w 114"/>
                <a:gd name="T47" fmla="*/ 0 h 207"/>
                <a:gd name="T48" fmla="*/ 57 w 114"/>
                <a:gd name="T49" fmla="*/ 0 h 207"/>
                <a:gd name="T50" fmla="*/ 65 w 114"/>
                <a:gd name="T51" fmla="*/ 0 h 207"/>
                <a:gd name="T52" fmla="*/ 76 w 114"/>
                <a:gd name="T53" fmla="*/ 2 h 207"/>
                <a:gd name="T54" fmla="*/ 86 w 114"/>
                <a:gd name="T55" fmla="*/ 4 h 207"/>
                <a:gd name="T56" fmla="*/ 93 w 114"/>
                <a:gd name="T57" fmla="*/ 6 h 207"/>
                <a:gd name="T58" fmla="*/ 101 w 114"/>
                <a:gd name="T59" fmla="*/ 10 h 207"/>
                <a:gd name="T60" fmla="*/ 107 w 114"/>
                <a:gd name="T61" fmla="*/ 14 h 207"/>
                <a:gd name="T62" fmla="*/ 111 w 114"/>
                <a:gd name="T63" fmla="*/ 18 h 207"/>
                <a:gd name="T64" fmla="*/ 113 w 114"/>
                <a:gd name="T65" fmla="*/ 21 h 207"/>
                <a:gd name="T66" fmla="*/ 114 w 114"/>
                <a:gd name="T67" fmla="*/ 27 h 207"/>
                <a:gd name="T68" fmla="*/ 113 w 114"/>
                <a:gd name="T69" fmla="*/ 31 h 207"/>
                <a:gd name="T70" fmla="*/ 113 w 114"/>
                <a:gd name="T71" fmla="*/ 35 h 207"/>
                <a:gd name="T72" fmla="*/ 111 w 114"/>
                <a:gd name="T73" fmla="*/ 39 h 207"/>
                <a:gd name="T74" fmla="*/ 109 w 114"/>
                <a:gd name="T75" fmla="*/ 44 h 207"/>
                <a:gd name="T76" fmla="*/ 105 w 114"/>
                <a:gd name="T77" fmla="*/ 50 h 207"/>
                <a:gd name="T78" fmla="*/ 103 w 114"/>
                <a:gd name="T79" fmla="*/ 58 h 207"/>
                <a:gd name="T80" fmla="*/ 99 w 114"/>
                <a:gd name="T81" fmla="*/ 65 h 207"/>
                <a:gd name="T82" fmla="*/ 95 w 114"/>
                <a:gd name="T83" fmla="*/ 75 h 207"/>
                <a:gd name="T84" fmla="*/ 90 w 114"/>
                <a:gd name="T85" fmla="*/ 86 h 207"/>
                <a:gd name="T86" fmla="*/ 86 w 114"/>
                <a:gd name="T87" fmla="*/ 98 h 207"/>
                <a:gd name="T88" fmla="*/ 80 w 114"/>
                <a:gd name="T89" fmla="*/ 109 h 207"/>
                <a:gd name="T90" fmla="*/ 72 w 114"/>
                <a:gd name="T91" fmla="*/ 123 h 207"/>
                <a:gd name="T92" fmla="*/ 67 w 114"/>
                <a:gd name="T93" fmla="*/ 138 h 207"/>
                <a:gd name="T94" fmla="*/ 59 w 114"/>
                <a:gd name="T95" fmla="*/ 153 h 207"/>
                <a:gd name="T96" fmla="*/ 51 w 114"/>
                <a:gd name="T97" fmla="*/ 171 h 207"/>
                <a:gd name="T98" fmla="*/ 42 w 114"/>
                <a:gd name="T99" fmla="*/ 190 h 207"/>
                <a:gd name="T100" fmla="*/ 34 w 114"/>
                <a:gd name="T101" fmla="*/ 207 h 207"/>
                <a:gd name="T102" fmla="*/ 34 w 114"/>
                <a:gd name="T10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4" h="207">
                  <a:moveTo>
                    <a:pt x="34" y="207"/>
                  </a:moveTo>
                  <a:lnTo>
                    <a:pt x="0" y="207"/>
                  </a:lnTo>
                  <a:lnTo>
                    <a:pt x="7" y="186"/>
                  </a:lnTo>
                  <a:lnTo>
                    <a:pt x="13" y="167"/>
                  </a:lnTo>
                  <a:lnTo>
                    <a:pt x="19" y="148"/>
                  </a:lnTo>
                  <a:lnTo>
                    <a:pt x="23" y="130"/>
                  </a:lnTo>
                  <a:lnTo>
                    <a:pt x="28" y="113"/>
                  </a:lnTo>
                  <a:lnTo>
                    <a:pt x="32" y="100"/>
                  </a:lnTo>
                  <a:lnTo>
                    <a:pt x="34" y="85"/>
                  </a:lnTo>
                  <a:lnTo>
                    <a:pt x="38" y="73"/>
                  </a:lnTo>
                  <a:lnTo>
                    <a:pt x="40" y="62"/>
                  </a:lnTo>
                  <a:lnTo>
                    <a:pt x="42" y="50"/>
                  </a:lnTo>
                  <a:lnTo>
                    <a:pt x="44" y="43"/>
                  </a:lnTo>
                  <a:lnTo>
                    <a:pt x="44" y="33"/>
                  </a:lnTo>
                  <a:lnTo>
                    <a:pt x="44" y="27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0" y="6"/>
                  </a:lnTo>
                  <a:lnTo>
                    <a:pt x="42" y="4"/>
                  </a:lnTo>
                  <a:lnTo>
                    <a:pt x="44" y="2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76" y="2"/>
                  </a:lnTo>
                  <a:lnTo>
                    <a:pt x="86" y="4"/>
                  </a:lnTo>
                  <a:lnTo>
                    <a:pt x="93" y="6"/>
                  </a:lnTo>
                  <a:lnTo>
                    <a:pt x="101" y="10"/>
                  </a:lnTo>
                  <a:lnTo>
                    <a:pt x="107" y="14"/>
                  </a:lnTo>
                  <a:lnTo>
                    <a:pt x="111" y="18"/>
                  </a:lnTo>
                  <a:lnTo>
                    <a:pt x="113" y="21"/>
                  </a:lnTo>
                  <a:lnTo>
                    <a:pt x="114" y="27"/>
                  </a:lnTo>
                  <a:lnTo>
                    <a:pt x="113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09" y="44"/>
                  </a:lnTo>
                  <a:lnTo>
                    <a:pt x="105" y="50"/>
                  </a:lnTo>
                  <a:lnTo>
                    <a:pt x="103" y="58"/>
                  </a:lnTo>
                  <a:lnTo>
                    <a:pt x="99" y="65"/>
                  </a:lnTo>
                  <a:lnTo>
                    <a:pt x="95" y="75"/>
                  </a:lnTo>
                  <a:lnTo>
                    <a:pt x="90" y="86"/>
                  </a:lnTo>
                  <a:lnTo>
                    <a:pt x="86" y="98"/>
                  </a:lnTo>
                  <a:lnTo>
                    <a:pt x="80" y="109"/>
                  </a:lnTo>
                  <a:lnTo>
                    <a:pt x="72" y="123"/>
                  </a:lnTo>
                  <a:lnTo>
                    <a:pt x="67" y="138"/>
                  </a:lnTo>
                  <a:lnTo>
                    <a:pt x="59" y="153"/>
                  </a:lnTo>
                  <a:lnTo>
                    <a:pt x="51" y="171"/>
                  </a:lnTo>
                  <a:lnTo>
                    <a:pt x="42" y="190"/>
                  </a:lnTo>
                  <a:lnTo>
                    <a:pt x="34" y="207"/>
                  </a:lnTo>
                  <a:lnTo>
                    <a:pt x="34" y="20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13"/>
          <p:cNvSpPr/>
          <p:nvPr/>
        </p:nvSpPr>
        <p:spPr bwMode="auto">
          <a:xfrm>
            <a:off x="1922373" y="3528855"/>
            <a:ext cx="385081" cy="215934"/>
          </a:xfrm>
          <a:custGeom>
            <a:avLst/>
            <a:gdLst>
              <a:gd name="T0" fmla="*/ 126 w 214"/>
              <a:gd name="T1" fmla="*/ 78 h 118"/>
              <a:gd name="T2" fmla="*/ 98 w 214"/>
              <a:gd name="T3" fmla="*/ 97 h 118"/>
              <a:gd name="T4" fmla="*/ 86 w 214"/>
              <a:gd name="T5" fmla="*/ 105 h 118"/>
              <a:gd name="T6" fmla="*/ 79 w 214"/>
              <a:gd name="T7" fmla="*/ 111 h 118"/>
              <a:gd name="T8" fmla="*/ 71 w 214"/>
              <a:gd name="T9" fmla="*/ 114 h 118"/>
              <a:gd name="T10" fmla="*/ 65 w 214"/>
              <a:gd name="T11" fmla="*/ 116 h 118"/>
              <a:gd name="T12" fmla="*/ 63 w 214"/>
              <a:gd name="T13" fmla="*/ 116 h 118"/>
              <a:gd name="T14" fmla="*/ 58 w 214"/>
              <a:gd name="T15" fmla="*/ 118 h 118"/>
              <a:gd name="T16" fmla="*/ 50 w 214"/>
              <a:gd name="T17" fmla="*/ 114 h 118"/>
              <a:gd name="T18" fmla="*/ 40 w 214"/>
              <a:gd name="T19" fmla="*/ 107 h 118"/>
              <a:gd name="T20" fmla="*/ 29 w 214"/>
              <a:gd name="T21" fmla="*/ 95 h 118"/>
              <a:gd name="T22" fmla="*/ 16 w 214"/>
              <a:gd name="T23" fmla="*/ 86 h 118"/>
              <a:gd name="T24" fmla="*/ 6 w 214"/>
              <a:gd name="T25" fmla="*/ 76 h 118"/>
              <a:gd name="T26" fmla="*/ 2 w 214"/>
              <a:gd name="T27" fmla="*/ 70 h 118"/>
              <a:gd name="T28" fmla="*/ 0 w 214"/>
              <a:gd name="T29" fmla="*/ 65 h 118"/>
              <a:gd name="T30" fmla="*/ 2 w 214"/>
              <a:gd name="T31" fmla="*/ 63 h 118"/>
              <a:gd name="T32" fmla="*/ 6 w 214"/>
              <a:gd name="T33" fmla="*/ 61 h 118"/>
              <a:gd name="T34" fmla="*/ 14 w 214"/>
              <a:gd name="T35" fmla="*/ 61 h 118"/>
              <a:gd name="T36" fmla="*/ 25 w 214"/>
              <a:gd name="T37" fmla="*/ 61 h 118"/>
              <a:gd name="T38" fmla="*/ 44 w 214"/>
              <a:gd name="T39" fmla="*/ 61 h 118"/>
              <a:gd name="T40" fmla="*/ 63 w 214"/>
              <a:gd name="T41" fmla="*/ 57 h 118"/>
              <a:gd name="T42" fmla="*/ 73 w 214"/>
              <a:gd name="T43" fmla="*/ 53 h 118"/>
              <a:gd name="T44" fmla="*/ 88 w 214"/>
              <a:gd name="T45" fmla="*/ 48 h 118"/>
              <a:gd name="T46" fmla="*/ 105 w 214"/>
              <a:gd name="T47" fmla="*/ 40 h 118"/>
              <a:gd name="T48" fmla="*/ 126 w 214"/>
              <a:gd name="T49" fmla="*/ 30 h 118"/>
              <a:gd name="T50" fmla="*/ 146 w 214"/>
              <a:gd name="T51" fmla="*/ 21 h 118"/>
              <a:gd name="T52" fmla="*/ 165 w 214"/>
              <a:gd name="T53" fmla="*/ 13 h 118"/>
              <a:gd name="T54" fmla="*/ 180 w 214"/>
              <a:gd name="T55" fmla="*/ 6 h 118"/>
              <a:gd name="T56" fmla="*/ 193 w 214"/>
              <a:gd name="T57" fmla="*/ 2 h 118"/>
              <a:gd name="T58" fmla="*/ 201 w 214"/>
              <a:gd name="T59" fmla="*/ 0 h 118"/>
              <a:gd name="T60" fmla="*/ 209 w 214"/>
              <a:gd name="T61" fmla="*/ 0 h 118"/>
              <a:gd name="T62" fmla="*/ 212 w 214"/>
              <a:gd name="T63" fmla="*/ 2 h 118"/>
              <a:gd name="T64" fmla="*/ 214 w 214"/>
              <a:gd name="T65" fmla="*/ 6 h 118"/>
              <a:gd name="T66" fmla="*/ 212 w 214"/>
              <a:gd name="T67" fmla="*/ 7 h 118"/>
              <a:gd name="T68" fmla="*/ 209 w 214"/>
              <a:gd name="T69" fmla="*/ 11 h 118"/>
              <a:gd name="T70" fmla="*/ 203 w 214"/>
              <a:gd name="T71" fmla="*/ 17 h 118"/>
              <a:gd name="T72" fmla="*/ 195 w 214"/>
              <a:gd name="T73" fmla="*/ 25 h 118"/>
              <a:gd name="T74" fmla="*/ 186 w 214"/>
              <a:gd name="T75" fmla="*/ 32 h 118"/>
              <a:gd name="T76" fmla="*/ 172 w 214"/>
              <a:gd name="T77" fmla="*/ 42 h 118"/>
              <a:gd name="T78" fmla="*/ 159 w 214"/>
              <a:gd name="T79" fmla="*/ 53 h 118"/>
              <a:gd name="T80" fmla="*/ 142 w 214"/>
              <a:gd name="T81" fmla="*/ 6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4" h="118">
                <a:moveTo>
                  <a:pt x="142" y="65"/>
                </a:moveTo>
                <a:lnTo>
                  <a:pt x="126" y="78"/>
                </a:lnTo>
                <a:lnTo>
                  <a:pt x="111" y="88"/>
                </a:lnTo>
                <a:lnTo>
                  <a:pt x="98" y="97"/>
                </a:lnTo>
                <a:lnTo>
                  <a:pt x="92" y="101"/>
                </a:lnTo>
                <a:lnTo>
                  <a:pt x="86" y="105"/>
                </a:lnTo>
                <a:lnTo>
                  <a:pt x="83" y="107"/>
                </a:lnTo>
                <a:lnTo>
                  <a:pt x="79" y="111"/>
                </a:lnTo>
                <a:lnTo>
                  <a:pt x="75" y="113"/>
                </a:lnTo>
                <a:lnTo>
                  <a:pt x="71" y="114"/>
                </a:lnTo>
                <a:lnTo>
                  <a:pt x="67" y="114"/>
                </a:lnTo>
                <a:lnTo>
                  <a:pt x="65" y="116"/>
                </a:lnTo>
                <a:lnTo>
                  <a:pt x="63" y="116"/>
                </a:lnTo>
                <a:lnTo>
                  <a:pt x="63" y="116"/>
                </a:lnTo>
                <a:lnTo>
                  <a:pt x="62" y="118"/>
                </a:lnTo>
                <a:lnTo>
                  <a:pt x="58" y="118"/>
                </a:lnTo>
                <a:lnTo>
                  <a:pt x="56" y="116"/>
                </a:lnTo>
                <a:lnTo>
                  <a:pt x="50" y="114"/>
                </a:lnTo>
                <a:lnTo>
                  <a:pt x="46" y="111"/>
                </a:lnTo>
                <a:lnTo>
                  <a:pt x="40" y="107"/>
                </a:lnTo>
                <a:lnTo>
                  <a:pt x="35" y="101"/>
                </a:lnTo>
                <a:lnTo>
                  <a:pt x="29" y="95"/>
                </a:lnTo>
                <a:lnTo>
                  <a:pt x="21" y="90"/>
                </a:lnTo>
                <a:lnTo>
                  <a:pt x="16" y="86"/>
                </a:lnTo>
                <a:lnTo>
                  <a:pt x="12" y="82"/>
                </a:lnTo>
                <a:lnTo>
                  <a:pt x="6" y="76"/>
                </a:lnTo>
                <a:lnTo>
                  <a:pt x="4" y="72"/>
                </a:lnTo>
                <a:lnTo>
                  <a:pt x="2" y="70"/>
                </a:lnTo>
                <a:lnTo>
                  <a:pt x="0" y="67"/>
                </a:lnTo>
                <a:lnTo>
                  <a:pt x="0" y="65"/>
                </a:lnTo>
                <a:lnTo>
                  <a:pt x="0" y="65"/>
                </a:lnTo>
                <a:lnTo>
                  <a:pt x="2" y="63"/>
                </a:lnTo>
                <a:lnTo>
                  <a:pt x="4" y="63"/>
                </a:lnTo>
                <a:lnTo>
                  <a:pt x="6" y="61"/>
                </a:lnTo>
                <a:lnTo>
                  <a:pt x="10" y="61"/>
                </a:lnTo>
                <a:lnTo>
                  <a:pt x="14" y="61"/>
                </a:lnTo>
                <a:lnTo>
                  <a:pt x="19" y="61"/>
                </a:lnTo>
                <a:lnTo>
                  <a:pt x="25" y="61"/>
                </a:lnTo>
                <a:lnTo>
                  <a:pt x="35" y="61"/>
                </a:lnTo>
                <a:lnTo>
                  <a:pt x="44" y="61"/>
                </a:lnTo>
                <a:lnTo>
                  <a:pt x="54" y="59"/>
                </a:lnTo>
                <a:lnTo>
                  <a:pt x="63" y="57"/>
                </a:lnTo>
                <a:lnTo>
                  <a:pt x="67" y="55"/>
                </a:lnTo>
                <a:lnTo>
                  <a:pt x="73" y="53"/>
                </a:lnTo>
                <a:lnTo>
                  <a:pt x="81" y="49"/>
                </a:lnTo>
                <a:lnTo>
                  <a:pt x="88" y="48"/>
                </a:lnTo>
                <a:lnTo>
                  <a:pt x="96" y="44"/>
                </a:lnTo>
                <a:lnTo>
                  <a:pt x="105" y="40"/>
                </a:lnTo>
                <a:lnTo>
                  <a:pt x="115" y="36"/>
                </a:lnTo>
                <a:lnTo>
                  <a:pt x="126" y="30"/>
                </a:lnTo>
                <a:lnTo>
                  <a:pt x="136" y="27"/>
                </a:lnTo>
                <a:lnTo>
                  <a:pt x="146" y="21"/>
                </a:lnTo>
                <a:lnTo>
                  <a:pt x="155" y="17"/>
                </a:lnTo>
                <a:lnTo>
                  <a:pt x="165" y="13"/>
                </a:lnTo>
                <a:lnTo>
                  <a:pt x="172" y="9"/>
                </a:lnTo>
                <a:lnTo>
                  <a:pt x="180" y="6"/>
                </a:lnTo>
                <a:lnTo>
                  <a:pt x="186" y="4"/>
                </a:lnTo>
                <a:lnTo>
                  <a:pt x="193" y="2"/>
                </a:lnTo>
                <a:lnTo>
                  <a:pt x="197" y="0"/>
                </a:lnTo>
                <a:lnTo>
                  <a:pt x="201" y="0"/>
                </a:lnTo>
                <a:lnTo>
                  <a:pt x="205" y="0"/>
                </a:lnTo>
                <a:lnTo>
                  <a:pt x="209" y="0"/>
                </a:lnTo>
                <a:lnTo>
                  <a:pt x="211" y="2"/>
                </a:lnTo>
                <a:lnTo>
                  <a:pt x="212" y="2"/>
                </a:lnTo>
                <a:lnTo>
                  <a:pt x="212" y="4"/>
                </a:lnTo>
                <a:lnTo>
                  <a:pt x="214" y="6"/>
                </a:lnTo>
                <a:lnTo>
                  <a:pt x="212" y="6"/>
                </a:lnTo>
                <a:lnTo>
                  <a:pt x="212" y="7"/>
                </a:lnTo>
                <a:lnTo>
                  <a:pt x="211" y="9"/>
                </a:lnTo>
                <a:lnTo>
                  <a:pt x="209" y="11"/>
                </a:lnTo>
                <a:lnTo>
                  <a:pt x="207" y="13"/>
                </a:lnTo>
                <a:lnTo>
                  <a:pt x="203" y="17"/>
                </a:lnTo>
                <a:lnTo>
                  <a:pt x="199" y="21"/>
                </a:lnTo>
                <a:lnTo>
                  <a:pt x="195" y="25"/>
                </a:lnTo>
                <a:lnTo>
                  <a:pt x="189" y="28"/>
                </a:lnTo>
                <a:lnTo>
                  <a:pt x="186" y="32"/>
                </a:lnTo>
                <a:lnTo>
                  <a:pt x="180" y="36"/>
                </a:lnTo>
                <a:lnTo>
                  <a:pt x="172" y="42"/>
                </a:lnTo>
                <a:lnTo>
                  <a:pt x="167" y="48"/>
                </a:lnTo>
                <a:lnTo>
                  <a:pt x="159" y="53"/>
                </a:lnTo>
                <a:lnTo>
                  <a:pt x="151" y="59"/>
                </a:lnTo>
                <a:lnTo>
                  <a:pt x="142" y="65"/>
                </a:lnTo>
                <a:lnTo>
                  <a:pt x="142" y="6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4"/>
          <p:cNvSpPr/>
          <p:nvPr/>
        </p:nvSpPr>
        <p:spPr bwMode="auto">
          <a:xfrm>
            <a:off x="2480201" y="3539653"/>
            <a:ext cx="334696" cy="215934"/>
          </a:xfrm>
          <a:custGeom>
            <a:avLst/>
            <a:gdLst>
              <a:gd name="T0" fmla="*/ 38 w 185"/>
              <a:gd name="T1" fmla="*/ 38 h 120"/>
              <a:gd name="T2" fmla="*/ 28 w 185"/>
              <a:gd name="T3" fmla="*/ 32 h 120"/>
              <a:gd name="T4" fmla="*/ 21 w 185"/>
              <a:gd name="T5" fmla="*/ 28 h 120"/>
              <a:gd name="T6" fmla="*/ 15 w 185"/>
              <a:gd name="T7" fmla="*/ 22 h 120"/>
              <a:gd name="T8" fmla="*/ 9 w 185"/>
              <a:gd name="T9" fmla="*/ 19 h 120"/>
              <a:gd name="T10" fmla="*/ 6 w 185"/>
              <a:gd name="T11" fmla="*/ 13 h 120"/>
              <a:gd name="T12" fmla="*/ 2 w 185"/>
              <a:gd name="T13" fmla="*/ 9 h 120"/>
              <a:gd name="T14" fmla="*/ 0 w 185"/>
              <a:gd name="T15" fmla="*/ 3 h 120"/>
              <a:gd name="T16" fmla="*/ 0 w 185"/>
              <a:gd name="T17" fmla="*/ 0 h 120"/>
              <a:gd name="T18" fmla="*/ 13 w 185"/>
              <a:gd name="T19" fmla="*/ 0 h 120"/>
              <a:gd name="T20" fmla="*/ 27 w 185"/>
              <a:gd name="T21" fmla="*/ 0 h 120"/>
              <a:gd name="T22" fmla="*/ 38 w 185"/>
              <a:gd name="T23" fmla="*/ 0 h 120"/>
              <a:gd name="T24" fmla="*/ 50 w 185"/>
              <a:gd name="T25" fmla="*/ 0 h 120"/>
              <a:gd name="T26" fmla="*/ 61 w 185"/>
              <a:gd name="T27" fmla="*/ 0 h 120"/>
              <a:gd name="T28" fmla="*/ 71 w 185"/>
              <a:gd name="T29" fmla="*/ 1 h 120"/>
              <a:gd name="T30" fmla="*/ 80 w 185"/>
              <a:gd name="T31" fmla="*/ 1 h 120"/>
              <a:gd name="T32" fmla="*/ 88 w 185"/>
              <a:gd name="T33" fmla="*/ 3 h 120"/>
              <a:gd name="T34" fmla="*/ 103 w 185"/>
              <a:gd name="T35" fmla="*/ 7 h 120"/>
              <a:gd name="T36" fmla="*/ 116 w 185"/>
              <a:gd name="T37" fmla="*/ 13 h 120"/>
              <a:gd name="T38" fmla="*/ 130 w 185"/>
              <a:gd name="T39" fmla="*/ 19 h 120"/>
              <a:gd name="T40" fmla="*/ 143 w 185"/>
              <a:gd name="T41" fmla="*/ 24 h 120"/>
              <a:gd name="T42" fmla="*/ 155 w 185"/>
              <a:gd name="T43" fmla="*/ 34 h 120"/>
              <a:gd name="T44" fmla="*/ 158 w 185"/>
              <a:gd name="T45" fmla="*/ 38 h 120"/>
              <a:gd name="T46" fmla="*/ 164 w 185"/>
              <a:gd name="T47" fmla="*/ 42 h 120"/>
              <a:gd name="T48" fmla="*/ 168 w 185"/>
              <a:gd name="T49" fmla="*/ 45 h 120"/>
              <a:gd name="T50" fmla="*/ 172 w 185"/>
              <a:gd name="T51" fmla="*/ 49 h 120"/>
              <a:gd name="T52" fmla="*/ 174 w 185"/>
              <a:gd name="T53" fmla="*/ 51 h 120"/>
              <a:gd name="T54" fmla="*/ 176 w 185"/>
              <a:gd name="T55" fmla="*/ 55 h 120"/>
              <a:gd name="T56" fmla="*/ 177 w 185"/>
              <a:gd name="T57" fmla="*/ 63 h 120"/>
              <a:gd name="T58" fmla="*/ 179 w 185"/>
              <a:gd name="T59" fmla="*/ 70 h 120"/>
              <a:gd name="T60" fmla="*/ 181 w 185"/>
              <a:gd name="T61" fmla="*/ 80 h 120"/>
              <a:gd name="T62" fmla="*/ 183 w 185"/>
              <a:gd name="T63" fmla="*/ 89 h 120"/>
              <a:gd name="T64" fmla="*/ 185 w 185"/>
              <a:gd name="T65" fmla="*/ 95 h 120"/>
              <a:gd name="T66" fmla="*/ 185 w 185"/>
              <a:gd name="T67" fmla="*/ 101 h 120"/>
              <a:gd name="T68" fmla="*/ 185 w 185"/>
              <a:gd name="T69" fmla="*/ 105 h 120"/>
              <a:gd name="T70" fmla="*/ 185 w 185"/>
              <a:gd name="T71" fmla="*/ 108 h 120"/>
              <a:gd name="T72" fmla="*/ 183 w 185"/>
              <a:gd name="T73" fmla="*/ 112 h 120"/>
              <a:gd name="T74" fmla="*/ 183 w 185"/>
              <a:gd name="T75" fmla="*/ 116 h 120"/>
              <a:gd name="T76" fmla="*/ 181 w 185"/>
              <a:gd name="T77" fmla="*/ 118 h 120"/>
              <a:gd name="T78" fmla="*/ 179 w 185"/>
              <a:gd name="T79" fmla="*/ 120 h 120"/>
              <a:gd name="T80" fmla="*/ 177 w 185"/>
              <a:gd name="T81" fmla="*/ 120 h 120"/>
              <a:gd name="T82" fmla="*/ 174 w 185"/>
              <a:gd name="T83" fmla="*/ 120 h 120"/>
              <a:gd name="T84" fmla="*/ 168 w 185"/>
              <a:gd name="T85" fmla="*/ 118 h 120"/>
              <a:gd name="T86" fmla="*/ 162 w 185"/>
              <a:gd name="T87" fmla="*/ 114 h 120"/>
              <a:gd name="T88" fmla="*/ 155 w 185"/>
              <a:gd name="T89" fmla="*/ 110 h 120"/>
              <a:gd name="T90" fmla="*/ 145 w 185"/>
              <a:gd name="T91" fmla="*/ 105 h 120"/>
              <a:gd name="T92" fmla="*/ 135 w 185"/>
              <a:gd name="T93" fmla="*/ 97 h 120"/>
              <a:gd name="T94" fmla="*/ 126 w 185"/>
              <a:gd name="T95" fmla="*/ 89 h 120"/>
              <a:gd name="T96" fmla="*/ 103 w 185"/>
              <a:gd name="T97" fmla="*/ 74 h 120"/>
              <a:gd name="T98" fmla="*/ 82 w 185"/>
              <a:gd name="T99" fmla="*/ 61 h 120"/>
              <a:gd name="T100" fmla="*/ 59 w 185"/>
              <a:gd name="T101" fmla="*/ 49 h 120"/>
              <a:gd name="T102" fmla="*/ 38 w 185"/>
              <a:gd name="T103" fmla="*/ 38 h 120"/>
              <a:gd name="T104" fmla="*/ 38 w 185"/>
              <a:gd name="T105" fmla="*/ 3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5" h="120">
                <a:moveTo>
                  <a:pt x="38" y="38"/>
                </a:moveTo>
                <a:lnTo>
                  <a:pt x="28" y="32"/>
                </a:lnTo>
                <a:lnTo>
                  <a:pt x="21" y="28"/>
                </a:lnTo>
                <a:lnTo>
                  <a:pt x="15" y="22"/>
                </a:lnTo>
                <a:lnTo>
                  <a:pt x="9" y="19"/>
                </a:lnTo>
                <a:lnTo>
                  <a:pt x="6" y="13"/>
                </a:lnTo>
                <a:lnTo>
                  <a:pt x="2" y="9"/>
                </a:lnTo>
                <a:lnTo>
                  <a:pt x="0" y="3"/>
                </a:lnTo>
                <a:lnTo>
                  <a:pt x="0" y="0"/>
                </a:lnTo>
                <a:lnTo>
                  <a:pt x="13" y="0"/>
                </a:lnTo>
                <a:lnTo>
                  <a:pt x="27" y="0"/>
                </a:lnTo>
                <a:lnTo>
                  <a:pt x="38" y="0"/>
                </a:lnTo>
                <a:lnTo>
                  <a:pt x="50" y="0"/>
                </a:lnTo>
                <a:lnTo>
                  <a:pt x="61" y="0"/>
                </a:lnTo>
                <a:lnTo>
                  <a:pt x="71" y="1"/>
                </a:lnTo>
                <a:lnTo>
                  <a:pt x="80" y="1"/>
                </a:lnTo>
                <a:lnTo>
                  <a:pt x="88" y="3"/>
                </a:lnTo>
                <a:lnTo>
                  <a:pt x="103" y="7"/>
                </a:lnTo>
                <a:lnTo>
                  <a:pt x="116" y="13"/>
                </a:lnTo>
                <a:lnTo>
                  <a:pt x="130" y="19"/>
                </a:lnTo>
                <a:lnTo>
                  <a:pt x="143" y="24"/>
                </a:lnTo>
                <a:lnTo>
                  <a:pt x="155" y="34"/>
                </a:lnTo>
                <a:lnTo>
                  <a:pt x="158" y="38"/>
                </a:lnTo>
                <a:lnTo>
                  <a:pt x="164" y="42"/>
                </a:lnTo>
                <a:lnTo>
                  <a:pt x="168" y="45"/>
                </a:lnTo>
                <a:lnTo>
                  <a:pt x="172" y="49"/>
                </a:lnTo>
                <a:lnTo>
                  <a:pt x="174" y="51"/>
                </a:lnTo>
                <a:lnTo>
                  <a:pt x="176" y="55"/>
                </a:lnTo>
                <a:lnTo>
                  <a:pt x="177" y="63"/>
                </a:lnTo>
                <a:lnTo>
                  <a:pt x="179" y="70"/>
                </a:lnTo>
                <a:lnTo>
                  <a:pt x="181" y="80"/>
                </a:lnTo>
                <a:lnTo>
                  <a:pt x="183" y="89"/>
                </a:lnTo>
                <a:lnTo>
                  <a:pt x="185" y="95"/>
                </a:lnTo>
                <a:lnTo>
                  <a:pt x="185" y="101"/>
                </a:lnTo>
                <a:lnTo>
                  <a:pt x="185" y="105"/>
                </a:lnTo>
                <a:lnTo>
                  <a:pt x="185" y="108"/>
                </a:lnTo>
                <a:lnTo>
                  <a:pt x="183" y="112"/>
                </a:lnTo>
                <a:lnTo>
                  <a:pt x="183" y="116"/>
                </a:lnTo>
                <a:lnTo>
                  <a:pt x="181" y="118"/>
                </a:lnTo>
                <a:lnTo>
                  <a:pt x="179" y="120"/>
                </a:lnTo>
                <a:lnTo>
                  <a:pt x="177" y="120"/>
                </a:lnTo>
                <a:lnTo>
                  <a:pt x="174" y="120"/>
                </a:lnTo>
                <a:lnTo>
                  <a:pt x="168" y="118"/>
                </a:lnTo>
                <a:lnTo>
                  <a:pt x="162" y="114"/>
                </a:lnTo>
                <a:lnTo>
                  <a:pt x="155" y="110"/>
                </a:lnTo>
                <a:lnTo>
                  <a:pt x="145" y="105"/>
                </a:lnTo>
                <a:lnTo>
                  <a:pt x="135" y="97"/>
                </a:lnTo>
                <a:lnTo>
                  <a:pt x="126" y="89"/>
                </a:lnTo>
                <a:lnTo>
                  <a:pt x="103" y="74"/>
                </a:lnTo>
                <a:lnTo>
                  <a:pt x="82" y="61"/>
                </a:lnTo>
                <a:lnTo>
                  <a:pt x="59" y="49"/>
                </a:lnTo>
                <a:lnTo>
                  <a:pt x="38" y="38"/>
                </a:lnTo>
                <a:lnTo>
                  <a:pt x="38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5"/>
          <p:cNvSpPr/>
          <p:nvPr/>
        </p:nvSpPr>
        <p:spPr bwMode="auto">
          <a:xfrm>
            <a:off x="2465805" y="3248142"/>
            <a:ext cx="215934" cy="230329"/>
          </a:xfrm>
          <a:custGeom>
            <a:avLst/>
            <a:gdLst>
              <a:gd name="T0" fmla="*/ 4 w 121"/>
              <a:gd name="T1" fmla="*/ 128 h 128"/>
              <a:gd name="T2" fmla="*/ 0 w 121"/>
              <a:gd name="T3" fmla="*/ 119 h 128"/>
              <a:gd name="T4" fmla="*/ 6 w 121"/>
              <a:gd name="T5" fmla="*/ 109 h 128"/>
              <a:gd name="T6" fmla="*/ 12 w 121"/>
              <a:gd name="T7" fmla="*/ 99 h 128"/>
              <a:gd name="T8" fmla="*/ 17 w 121"/>
              <a:gd name="T9" fmla="*/ 90 h 128"/>
              <a:gd name="T10" fmla="*/ 23 w 121"/>
              <a:gd name="T11" fmla="*/ 82 h 128"/>
              <a:gd name="T12" fmla="*/ 29 w 121"/>
              <a:gd name="T13" fmla="*/ 75 h 128"/>
              <a:gd name="T14" fmla="*/ 33 w 121"/>
              <a:gd name="T15" fmla="*/ 67 h 128"/>
              <a:gd name="T16" fmla="*/ 36 w 121"/>
              <a:gd name="T17" fmla="*/ 59 h 128"/>
              <a:gd name="T18" fmla="*/ 40 w 121"/>
              <a:gd name="T19" fmla="*/ 54 h 128"/>
              <a:gd name="T20" fmla="*/ 44 w 121"/>
              <a:gd name="T21" fmla="*/ 48 h 128"/>
              <a:gd name="T22" fmla="*/ 46 w 121"/>
              <a:gd name="T23" fmla="*/ 42 h 128"/>
              <a:gd name="T24" fmla="*/ 50 w 121"/>
              <a:gd name="T25" fmla="*/ 34 h 128"/>
              <a:gd name="T26" fmla="*/ 54 w 121"/>
              <a:gd name="T27" fmla="*/ 27 h 128"/>
              <a:gd name="T28" fmla="*/ 54 w 121"/>
              <a:gd name="T29" fmla="*/ 21 h 128"/>
              <a:gd name="T30" fmla="*/ 54 w 121"/>
              <a:gd name="T31" fmla="*/ 15 h 128"/>
              <a:gd name="T32" fmla="*/ 54 w 121"/>
              <a:gd name="T33" fmla="*/ 12 h 128"/>
              <a:gd name="T34" fmla="*/ 56 w 121"/>
              <a:gd name="T35" fmla="*/ 10 h 128"/>
              <a:gd name="T36" fmla="*/ 58 w 121"/>
              <a:gd name="T37" fmla="*/ 6 h 128"/>
              <a:gd name="T38" fmla="*/ 59 w 121"/>
              <a:gd name="T39" fmla="*/ 2 h 128"/>
              <a:gd name="T40" fmla="*/ 63 w 121"/>
              <a:gd name="T41" fmla="*/ 0 h 128"/>
              <a:gd name="T42" fmla="*/ 63 w 121"/>
              <a:gd name="T43" fmla="*/ 0 h 128"/>
              <a:gd name="T44" fmla="*/ 67 w 121"/>
              <a:gd name="T45" fmla="*/ 0 h 128"/>
              <a:gd name="T46" fmla="*/ 69 w 121"/>
              <a:gd name="T47" fmla="*/ 2 h 128"/>
              <a:gd name="T48" fmla="*/ 73 w 121"/>
              <a:gd name="T49" fmla="*/ 2 h 128"/>
              <a:gd name="T50" fmla="*/ 77 w 121"/>
              <a:gd name="T51" fmla="*/ 6 h 128"/>
              <a:gd name="T52" fmla="*/ 82 w 121"/>
              <a:gd name="T53" fmla="*/ 8 h 128"/>
              <a:gd name="T54" fmla="*/ 88 w 121"/>
              <a:gd name="T55" fmla="*/ 12 h 128"/>
              <a:gd name="T56" fmla="*/ 96 w 121"/>
              <a:gd name="T57" fmla="*/ 17 h 128"/>
              <a:gd name="T58" fmla="*/ 101 w 121"/>
              <a:gd name="T59" fmla="*/ 21 h 128"/>
              <a:gd name="T60" fmla="*/ 107 w 121"/>
              <a:gd name="T61" fmla="*/ 25 h 128"/>
              <a:gd name="T62" fmla="*/ 111 w 121"/>
              <a:gd name="T63" fmla="*/ 29 h 128"/>
              <a:gd name="T64" fmla="*/ 115 w 121"/>
              <a:gd name="T65" fmla="*/ 33 h 128"/>
              <a:gd name="T66" fmla="*/ 117 w 121"/>
              <a:gd name="T67" fmla="*/ 36 h 128"/>
              <a:gd name="T68" fmla="*/ 119 w 121"/>
              <a:gd name="T69" fmla="*/ 38 h 128"/>
              <a:gd name="T70" fmla="*/ 121 w 121"/>
              <a:gd name="T71" fmla="*/ 40 h 128"/>
              <a:gd name="T72" fmla="*/ 121 w 121"/>
              <a:gd name="T73" fmla="*/ 42 h 128"/>
              <a:gd name="T74" fmla="*/ 121 w 121"/>
              <a:gd name="T75" fmla="*/ 44 h 128"/>
              <a:gd name="T76" fmla="*/ 119 w 121"/>
              <a:gd name="T77" fmla="*/ 46 h 128"/>
              <a:gd name="T78" fmla="*/ 117 w 121"/>
              <a:gd name="T79" fmla="*/ 50 h 128"/>
              <a:gd name="T80" fmla="*/ 115 w 121"/>
              <a:gd name="T81" fmla="*/ 54 h 128"/>
              <a:gd name="T82" fmla="*/ 109 w 121"/>
              <a:gd name="T83" fmla="*/ 57 h 128"/>
              <a:gd name="T84" fmla="*/ 105 w 121"/>
              <a:gd name="T85" fmla="*/ 63 h 128"/>
              <a:gd name="T86" fmla="*/ 100 w 121"/>
              <a:gd name="T87" fmla="*/ 67 h 128"/>
              <a:gd name="T88" fmla="*/ 92 w 121"/>
              <a:gd name="T89" fmla="*/ 73 h 128"/>
              <a:gd name="T90" fmla="*/ 84 w 121"/>
              <a:gd name="T91" fmla="*/ 76 h 128"/>
              <a:gd name="T92" fmla="*/ 75 w 121"/>
              <a:gd name="T93" fmla="*/ 84 h 128"/>
              <a:gd name="T94" fmla="*/ 65 w 121"/>
              <a:gd name="T95" fmla="*/ 90 h 128"/>
              <a:gd name="T96" fmla="*/ 54 w 121"/>
              <a:gd name="T97" fmla="*/ 98 h 128"/>
              <a:gd name="T98" fmla="*/ 42 w 121"/>
              <a:gd name="T99" fmla="*/ 103 h 128"/>
              <a:gd name="T100" fmla="*/ 31 w 121"/>
              <a:gd name="T101" fmla="*/ 111 h 128"/>
              <a:gd name="T102" fmla="*/ 17 w 121"/>
              <a:gd name="T103" fmla="*/ 120 h 128"/>
              <a:gd name="T104" fmla="*/ 4 w 121"/>
              <a:gd name="T105" fmla="*/ 128 h 128"/>
              <a:gd name="T106" fmla="*/ 4 w 121"/>
              <a:gd name="T10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8">
                <a:moveTo>
                  <a:pt x="4" y="128"/>
                </a:moveTo>
                <a:lnTo>
                  <a:pt x="0" y="119"/>
                </a:lnTo>
                <a:lnTo>
                  <a:pt x="6" y="109"/>
                </a:lnTo>
                <a:lnTo>
                  <a:pt x="12" y="99"/>
                </a:lnTo>
                <a:lnTo>
                  <a:pt x="17" y="90"/>
                </a:lnTo>
                <a:lnTo>
                  <a:pt x="23" y="82"/>
                </a:lnTo>
                <a:lnTo>
                  <a:pt x="29" y="75"/>
                </a:lnTo>
                <a:lnTo>
                  <a:pt x="33" y="67"/>
                </a:lnTo>
                <a:lnTo>
                  <a:pt x="36" y="59"/>
                </a:lnTo>
                <a:lnTo>
                  <a:pt x="40" y="54"/>
                </a:lnTo>
                <a:lnTo>
                  <a:pt x="44" y="48"/>
                </a:lnTo>
                <a:lnTo>
                  <a:pt x="46" y="42"/>
                </a:lnTo>
                <a:lnTo>
                  <a:pt x="50" y="34"/>
                </a:lnTo>
                <a:lnTo>
                  <a:pt x="54" y="27"/>
                </a:lnTo>
                <a:lnTo>
                  <a:pt x="54" y="21"/>
                </a:lnTo>
                <a:lnTo>
                  <a:pt x="54" y="15"/>
                </a:lnTo>
                <a:lnTo>
                  <a:pt x="54" y="12"/>
                </a:lnTo>
                <a:lnTo>
                  <a:pt x="56" y="10"/>
                </a:lnTo>
                <a:lnTo>
                  <a:pt x="58" y="6"/>
                </a:lnTo>
                <a:lnTo>
                  <a:pt x="59" y="2"/>
                </a:lnTo>
                <a:lnTo>
                  <a:pt x="63" y="0"/>
                </a:lnTo>
                <a:lnTo>
                  <a:pt x="63" y="0"/>
                </a:lnTo>
                <a:lnTo>
                  <a:pt x="67" y="0"/>
                </a:lnTo>
                <a:lnTo>
                  <a:pt x="69" y="2"/>
                </a:lnTo>
                <a:lnTo>
                  <a:pt x="73" y="2"/>
                </a:lnTo>
                <a:lnTo>
                  <a:pt x="77" y="6"/>
                </a:lnTo>
                <a:lnTo>
                  <a:pt x="82" y="8"/>
                </a:lnTo>
                <a:lnTo>
                  <a:pt x="88" y="12"/>
                </a:lnTo>
                <a:lnTo>
                  <a:pt x="96" y="17"/>
                </a:lnTo>
                <a:lnTo>
                  <a:pt x="101" y="21"/>
                </a:lnTo>
                <a:lnTo>
                  <a:pt x="107" y="25"/>
                </a:lnTo>
                <a:lnTo>
                  <a:pt x="111" y="29"/>
                </a:lnTo>
                <a:lnTo>
                  <a:pt x="115" y="33"/>
                </a:lnTo>
                <a:lnTo>
                  <a:pt x="117" y="36"/>
                </a:lnTo>
                <a:lnTo>
                  <a:pt x="119" y="38"/>
                </a:lnTo>
                <a:lnTo>
                  <a:pt x="121" y="40"/>
                </a:lnTo>
                <a:lnTo>
                  <a:pt x="121" y="42"/>
                </a:lnTo>
                <a:lnTo>
                  <a:pt x="121" y="44"/>
                </a:lnTo>
                <a:lnTo>
                  <a:pt x="119" y="46"/>
                </a:lnTo>
                <a:lnTo>
                  <a:pt x="117" y="50"/>
                </a:lnTo>
                <a:lnTo>
                  <a:pt x="115" y="54"/>
                </a:lnTo>
                <a:lnTo>
                  <a:pt x="109" y="57"/>
                </a:lnTo>
                <a:lnTo>
                  <a:pt x="105" y="63"/>
                </a:lnTo>
                <a:lnTo>
                  <a:pt x="100" y="67"/>
                </a:lnTo>
                <a:lnTo>
                  <a:pt x="92" y="73"/>
                </a:lnTo>
                <a:lnTo>
                  <a:pt x="84" y="76"/>
                </a:lnTo>
                <a:lnTo>
                  <a:pt x="75" y="84"/>
                </a:lnTo>
                <a:lnTo>
                  <a:pt x="65" y="90"/>
                </a:lnTo>
                <a:lnTo>
                  <a:pt x="54" y="98"/>
                </a:lnTo>
                <a:lnTo>
                  <a:pt x="42" y="103"/>
                </a:lnTo>
                <a:lnTo>
                  <a:pt x="31" y="111"/>
                </a:lnTo>
                <a:lnTo>
                  <a:pt x="17" y="120"/>
                </a:lnTo>
                <a:lnTo>
                  <a:pt x="4" y="128"/>
                </a:lnTo>
                <a:lnTo>
                  <a:pt x="4" y="12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6"/>
          <p:cNvSpPr/>
          <p:nvPr/>
        </p:nvSpPr>
        <p:spPr bwMode="auto">
          <a:xfrm>
            <a:off x="2177894" y="3194159"/>
            <a:ext cx="269916" cy="762966"/>
          </a:xfrm>
          <a:custGeom>
            <a:avLst/>
            <a:gdLst>
              <a:gd name="T0" fmla="*/ 63 w 151"/>
              <a:gd name="T1" fmla="*/ 314 h 425"/>
              <a:gd name="T2" fmla="*/ 82 w 151"/>
              <a:gd name="T3" fmla="*/ 310 h 425"/>
              <a:gd name="T4" fmla="*/ 93 w 151"/>
              <a:gd name="T5" fmla="*/ 297 h 425"/>
              <a:gd name="T6" fmla="*/ 95 w 151"/>
              <a:gd name="T7" fmla="*/ 285 h 425"/>
              <a:gd name="T8" fmla="*/ 97 w 151"/>
              <a:gd name="T9" fmla="*/ 268 h 425"/>
              <a:gd name="T10" fmla="*/ 99 w 151"/>
              <a:gd name="T11" fmla="*/ 241 h 425"/>
              <a:gd name="T12" fmla="*/ 101 w 151"/>
              <a:gd name="T13" fmla="*/ 209 h 425"/>
              <a:gd name="T14" fmla="*/ 101 w 151"/>
              <a:gd name="T15" fmla="*/ 169 h 425"/>
              <a:gd name="T16" fmla="*/ 101 w 151"/>
              <a:gd name="T17" fmla="*/ 127 h 425"/>
              <a:gd name="T18" fmla="*/ 99 w 151"/>
              <a:gd name="T19" fmla="*/ 92 h 425"/>
              <a:gd name="T20" fmla="*/ 97 w 151"/>
              <a:gd name="T21" fmla="*/ 64 h 425"/>
              <a:gd name="T22" fmla="*/ 93 w 151"/>
              <a:gd name="T23" fmla="*/ 43 h 425"/>
              <a:gd name="T24" fmla="*/ 88 w 151"/>
              <a:gd name="T25" fmla="*/ 27 h 425"/>
              <a:gd name="T26" fmla="*/ 80 w 151"/>
              <a:gd name="T27" fmla="*/ 18 h 425"/>
              <a:gd name="T28" fmla="*/ 74 w 151"/>
              <a:gd name="T29" fmla="*/ 8 h 425"/>
              <a:gd name="T30" fmla="*/ 80 w 151"/>
              <a:gd name="T31" fmla="*/ 2 h 425"/>
              <a:gd name="T32" fmla="*/ 105 w 151"/>
              <a:gd name="T33" fmla="*/ 2 h 425"/>
              <a:gd name="T34" fmla="*/ 135 w 151"/>
              <a:gd name="T35" fmla="*/ 16 h 425"/>
              <a:gd name="T36" fmla="*/ 145 w 151"/>
              <a:gd name="T37" fmla="*/ 25 h 425"/>
              <a:gd name="T38" fmla="*/ 151 w 151"/>
              <a:gd name="T39" fmla="*/ 35 h 425"/>
              <a:gd name="T40" fmla="*/ 151 w 151"/>
              <a:gd name="T41" fmla="*/ 52 h 425"/>
              <a:gd name="T42" fmla="*/ 151 w 151"/>
              <a:gd name="T43" fmla="*/ 71 h 425"/>
              <a:gd name="T44" fmla="*/ 149 w 151"/>
              <a:gd name="T45" fmla="*/ 83 h 425"/>
              <a:gd name="T46" fmla="*/ 147 w 151"/>
              <a:gd name="T47" fmla="*/ 98 h 425"/>
              <a:gd name="T48" fmla="*/ 147 w 151"/>
              <a:gd name="T49" fmla="*/ 119 h 425"/>
              <a:gd name="T50" fmla="*/ 147 w 151"/>
              <a:gd name="T51" fmla="*/ 146 h 425"/>
              <a:gd name="T52" fmla="*/ 147 w 151"/>
              <a:gd name="T53" fmla="*/ 176 h 425"/>
              <a:gd name="T54" fmla="*/ 147 w 151"/>
              <a:gd name="T55" fmla="*/ 211 h 425"/>
              <a:gd name="T56" fmla="*/ 147 w 151"/>
              <a:gd name="T57" fmla="*/ 257 h 425"/>
              <a:gd name="T58" fmla="*/ 145 w 151"/>
              <a:gd name="T59" fmla="*/ 299 h 425"/>
              <a:gd name="T60" fmla="*/ 133 w 151"/>
              <a:gd name="T61" fmla="*/ 348 h 425"/>
              <a:gd name="T62" fmla="*/ 112 w 151"/>
              <a:gd name="T63" fmla="*/ 396 h 425"/>
              <a:gd name="T64" fmla="*/ 103 w 151"/>
              <a:gd name="T65" fmla="*/ 415 h 425"/>
              <a:gd name="T66" fmla="*/ 95 w 151"/>
              <a:gd name="T67" fmla="*/ 425 h 425"/>
              <a:gd name="T68" fmla="*/ 90 w 151"/>
              <a:gd name="T69" fmla="*/ 423 h 425"/>
              <a:gd name="T70" fmla="*/ 80 w 151"/>
              <a:gd name="T71" fmla="*/ 413 h 425"/>
              <a:gd name="T72" fmla="*/ 72 w 151"/>
              <a:gd name="T73" fmla="*/ 394 h 425"/>
              <a:gd name="T74" fmla="*/ 61 w 151"/>
              <a:gd name="T75" fmla="*/ 371 h 425"/>
              <a:gd name="T76" fmla="*/ 44 w 151"/>
              <a:gd name="T77" fmla="*/ 346 h 425"/>
              <a:gd name="T78" fmla="*/ 23 w 151"/>
              <a:gd name="T79" fmla="*/ 323 h 425"/>
              <a:gd name="T80" fmla="*/ 5 w 151"/>
              <a:gd name="T81" fmla="*/ 306 h 425"/>
              <a:gd name="T82" fmla="*/ 0 w 151"/>
              <a:gd name="T83" fmla="*/ 299 h 425"/>
              <a:gd name="T84" fmla="*/ 5 w 151"/>
              <a:gd name="T85" fmla="*/ 295 h 425"/>
              <a:gd name="T86" fmla="*/ 19 w 151"/>
              <a:gd name="T87" fmla="*/ 299 h 425"/>
              <a:gd name="T88" fmla="*/ 42 w 151"/>
              <a:gd name="T89" fmla="*/ 308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1" h="425">
                <a:moveTo>
                  <a:pt x="42" y="308"/>
                </a:moveTo>
                <a:lnTo>
                  <a:pt x="53" y="312"/>
                </a:lnTo>
                <a:lnTo>
                  <a:pt x="63" y="314"/>
                </a:lnTo>
                <a:lnTo>
                  <a:pt x="70" y="314"/>
                </a:lnTo>
                <a:lnTo>
                  <a:pt x="76" y="312"/>
                </a:lnTo>
                <a:lnTo>
                  <a:pt x="82" y="310"/>
                </a:lnTo>
                <a:lnTo>
                  <a:pt x="88" y="306"/>
                </a:lnTo>
                <a:lnTo>
                  <a:pt x="90" y="302"/>
                </a:lnTo>
                <a:lnTo>
                  <a:pt x="93" y="297"/>
                </a:lnTo>
                <a:lnTo>
                  <a:pt x="93" y="293"/>
                </a:lnTo>
                <a:lnTo>
                  <a:pt x="93" y="289"/>
                </a:lnTo>
                <a:lnTo>
                  <a:pt x="95" y="285"/>
                </a:lnTo>
                <a:lnTo>
                  <a:pt x="95" y="280"/>
                </a:lnTo>
                <a:lnTo>
                  <a:pt x="97" y="274"/>
                </a:lnTo>
                <a:lnTo>
                  <a:pt x="97" y="268"/>
                </a:lnTo>
                <a:lnTo>
                  <a:pt x="97" y="260"/>
                </a:lnTo>
                <a:lnTo>
                  <a:pt x="99" y="251"/>
                </a:lnTo>
                <a:lnTo>
                  <a:pt x="99" y="241"/>
                </a:lnTo>
                <a:lnTo>
                  <a:pt x="99" y="232"/>
                </a:lnTo>
                <a:lnTo>
                  <a:pt x="99" y="220"/>
                </a:lnTo>
                <a:lnTo>
                  <a:pt x="101" y="209"/>
                </a:lnTo>
                <a:lnTo>
                  <a:pt x="101" y="197"/>
                </a:lnTo>
                <a:lnTo>
                  <a:pt x="101" y="184"/>
                </a:lnTo>
                <a:lnTo>
                  <a:pt x="101" y="169"/>
                </a:lnTo>
                <a:lnTo>
                  <a:pt x="101" y="155"/>
                </a:lnTo>
                <a:lnTo>
                  <a:pt x="101" y="140"/>
                </a:lnTo>
                <a:lnTo>
                  <a:pt x="101" y="127"/>
                </a:lnTo>
                <a:lnTo>
                  <a:pt x="101" y="115"/>
                </a:lnTo>
                <a:lnTo>
                  <a:pt x="101" y="104"/>
                </a:lnTo>
                <a:lnTo>
                  <a:pt x="99" y="92"/>
                </a:lnTo>
                <a:lnTo>
                  <a:pt x="99" y="83"/>
                </a:lnTo>
                <a:lnTo>
                  <a:pt x="99" y="73"/>
                </a:lnTo>
                <a:lnTo>
                  <a:pt x="97" y="64"/>
                </a:lnTo>
                <a:lnTo>
                  <a:pt x="95" y="56"/>
                </a:lnTo>
                <a:lnTo>
                  <a:pt x="95" y="48"/>
                </a:lnTo>
                <a:lnTo>
                  <a:pt x="93" y="43"/>
                </a:lnTo>
                <a:lnTo>
                  <a:pt x="91" y="37"/>
                </a:lnTo>
                <a:lnTo>
                  <a:pt x="90" y="33"/>
                </a:lnTo>
                <a:lnTo>
                  <a:pt x="88" y="27"/>
                </a:lnTo>
                <a:lnTo>
                  <a:pt x="86" y="23"/>
                </a:lnTo>
                <a:lnTo>
                  <a:pt x="84" y="21"/>
                </a:lnTo>
                <a:lnTo>
                  <a:pt x="80" y="18"/>
                </a:lnTo>
                <a:lnTo>
                  <a:pt x="78" y="14"/>
                </a:lnTo>
                <a:lnTo>
                  <a:pt x="76" y="10"/>
                </a:lnTo>
                <a:lnTo>
                  <a:pt x="74" y="8"/>
                </a:lnTo>
                <a:lnTo>
                  <a:pt x="76" y="6"/>
                </a:lnTo>
                <a:lnTo>
                  <a:pt x="78" y="4"/>
                </a:lnTo>
                <a:lnTo>
                  <a:pt x="80" y="2"/>
                </a:lnTo>
                <a:lnTo>
                  <a:pt x="84" y="0"/>
                </a:lnTo>
                <a:lnTo>
                  <a:pt x="95" y="0"/>
                </a:lnTo>
                <a:lnTo>
                  <a:pt x="105" y="2"/>
                </a:lnTo>
                <a:lnTo>
                  <a:pt x="118" y="8"/>
                </a:lnTo>
                <a:lnTo>
                  <a:pt x="130" y="14"/>
                </a:lnTo>
                <a:lnTo>
                  <a:pt x="135" y="16"/>
                </a:lnTo>
                <a:lnTo>
                  <a:pt x="139" y="20"/>
                </a:lnTo>
                <a:lnTo>
                  <a:pt x="143" y="23"/>
                </a:lnTo>
                <a:lnTo>
                  <a:pt x="145" y="25"/>
                </a:lnTo>
                <a:lnTo>
                  <a:pt x="149" y="29"/>
                </a:lnTo>
                <a:lnTo>
                  <a:pt x="149" y="33"/>
                </a:lnTo>
                <a:lnTo>
                  <a:pt x="151" y="35"/>
                </a:lnTo>
                <a:lnTo>
                  <a:pt x="151" y="39"/>
                </a:lnTo>
                <a:lnTo>
                  <a:pt x="151" y="44"/>
                </a:lnTo>
                <a:lnTo>
                  <a:pt x="151" y="52"/>
                </a:lnTo>
                <a:lnTo>
                  <a:pt x="151" y="60"/>
                </a:lnTo>
                <a:lnTo>
                  <a:pt x="151" y="69"/>
                </a:lnTo>
                <a:lnTo>
                  <a:pt x="151" y="71"/>
                </a:lnTo>
                <a:lnTo>
                  <a:pt x="151" y="75"/>
                </a:lnTo>
                <a:lnTo>
                  <a:pt x="149" y="79"/>
                </a:lnTo>
                <a:lnTo>
                  <a:pt x="149" y="83"/>
                </a:lnTo>
                <a:lnTo>
                  <a:pt x="149" y="86"/>
                </a:lnTo>
                <a:lnTo>
                  <a:pt x="149" y="92"/>
                </a:lnTo>
                <a:lnTo>
                  <a:pt x="147" y="98"/>
                </a:lnTo>
                <a:lnTo>
                  <a:pt x="147" y="106"/>
                </a:lnTo>
                <a:lnTo>
                  <a:pt x="147" y="111"/>
                </a:lnTo>
                <a:lnTo>
                  <a:pt x="147" y="119"/>
                </a:lnTo>
                <a:lnTo>
                  <a:pt x="147" y="127"/>
                </a:lnTo>
                <a:lnTo>
                  <a:pt x="147" y="136"/>
                </a:lnTo>
                <a:lnTo>
                  <a:pt x="147" y="146"/>
                </a:lnTo>
                <a:lnTo>
                  <a:pt x="147" y="155"/>
                </a:lnTo>
                <a:lnTo>
                  <a:pt x="147" y="165"/>
                </a:lnTo>
                <a:lnTo>
                  <a:pt x="147" y="176"/>
                </a:lnTo>
                <a:lnTo>
                  <a:pt x="147" y="188"/>
                </a:lnTo>
                <a:lnTo>
                  <a:pt x="147" y="199"/>
                </a:lnTo>
                <a:lnTo>
                  <a:pt x="147" y="211"/>
                </a:lnTo>
                <a:lnTo>
                  <a:pt x="147" y="220"/>
                </a:lnTo>
                <a:lnTo>
                  <a:pt x="147" y="239"/>
                </a:lnTo>
                <a:lnTo>
                  <a:pt x="147" y="257"/>
                </a:lnTo>
                <a:lnTo>
                  <a:pt x="147" y="272"/>
                </a:lnTo>
                <a:lnTo>
                  <a:pt x="145" y="287"/>
                </a:lnTo>
                <a:lnTo>
                  <a:pt x="145" y="299"/>
                </a:lnTo>
                <a:lnTo>
                  <a:pt x="143" y="308"/>
                </a:lnTo>
                <a:lnTo>
                  <a:pt x="139" y="329"/>
                </a:lnTo>
                <a:lnTo>
                  <a:pt x="133" y="348"/>
                </a:lnTo>
                <a:lnTo>
                  <a:pt x="126" y="367"/>
                </a:lnTo>
                <a:lnTo>
                  <a:pt x="118" y="387"/>
                </a:lnTo>
                <a:lnTo>
                  <a:pt x="112" y="396"/>
                </a:lnTo>
                <a:lnTo>
                  <a:pt x="109" y="404"/>
                </a:lnTo>
                <a:lnTo>
                  <a:pt x="105" y="409"/>
                </a:lnTo>
                <a:lnTo>
                  <a:pt x="103" y="415"/>
                </a:lnTo>
                <a:lnTo>
                  <a:pt x="99" y="419"/>
                </a:lnTo>
                <a:lnTo>
                  <a:pt x="97" y="423"/>
                </a:lnTo>
                <a:lnTo>
                  <a:pt x="95" y="425"/>
                </a:lnTo>
                <a:lnTo>
                  <a:pt x="93" y="425"/>
                </a:lnTo>
                <a:lnTo>
                  <a:pt x="91" y="425"/>
                </a:lnTo>
                <a:lnTo>
                  <a:pt x="90" y="423"/>
                </a:lnTo>
                <a:lnTo>
                  <a:pt x="86" y="421"/>
                </a:lnTo>
                <a:lnTo>
                  <a:pt x="84" y="417"/>
                </a:lnTo>
                <a:lnTo>
                  <a:pt x="80" y="413"/>
                </a:lnTo>
                <a:lnTo>
                  <a:pt x="78" y="409"/>
                </a:lnTo>
                <a:lnTo>
                  <a:pt x="74" y="402"/>
                </a:lnTo>
                <a:lnTo>
                  <a:pt x="72" y="394"/>
                </a:lnTo>
                <a:lnTo>
                  <a:pt x="69" y="387"/>
                </a:lnTo>
                <a:lnTo>
                  <a:pt x="65" y="379"/>
                </a:lnTo>
                <a:lnTo>
                  <a:pt x="61" y="371"/>
                </a:lnTo>
                <a:lnTo>
                  <a:pt x="55" y="364"/>
                </a:lnTo>
                <a:lnTo>
                  <a:pt x="49" y="354"/>
                </a:lnTo>
                <a:lnTo>
                  <a:pt x="44" y="346"/>
                </a:lnTo>
                <a:lnTo>
                  <a:pt x="38" y="339"/>
                </a:lnTo>
                <a:lnTo>
                  <a:pt x="30" y="331"/>
                </a:lnTo>
                <a:lnTo>
                  <a:pt x="23" y="323"/>
                </a:lnTo>
                <a:lnTo>
                  <a:pt x="15" y="316"/>
                </a:lnTo>
                <a:lnTo>
                  <a:pt x="11" y="312"/>
                </a:lnTo>
                <a:lnTo>
                  <a:pt x="5" y="306"/>
                </a:lnTo>
                <a:lnTo>
                  <a:pt x="2" y="302"/>
                </a:lnTo>
                <a:lnTo>
                  <a:pt x="0" y="301"/>
                </a:lnTo>
                <a:lnTo>
                  <a:pt x="0" y="299"/>
                </a:lnTo>
                <a:lnTo>
                  <a:pt x="0" y="297"/>
                </a:lnTo>
                <a:lnTo>
                  <a:pt x="2" y="295"/>
                </a:lnTo>
                <a:lnTo>
                  <a:pt x="5" y="295"/>
                </a:lnTo>
                <a:lnTo>
                  <a:pt x="9" y="295"/>
                </a:lnTo>
                <a:lnTo>
                  <a:pt x="13" y="297"/>
                </a:lnTo>
                <a:lnTo>
                  <a:pt x="19" y="299"/>
                </a:lnTo>
                <a:lnTo>
                  <a:pt x="26" y="301"/>
                </a:lnTo>
                <a:lnTo>
                  <a:pt x="34" y="304"/>
                </a:lnTo>
                <a:lnTo>
                  <a:pt x="42" y="308"/>
                </a:lnTo>
                <a:lnTo>
                  <a:pt x="42" y="3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9"/>
          <p:cNvSpPr/>
          <p:nvPr/>
        </p:nvSpPr>
        <p:spPr bwMode="auto">
          <a:xfrm>
            <a:off x="2073527" y="3359708"/>
            <a:ext cx="183543" cy="143956"/>
          </a:xfrm>
          <a:custGeom>
            <a:avLst/>
            <a:gdLst>
              <a:gd name="T0" fmla="*/ 100 w 102"/>
              <a:gd name="T1" fmla="*/ 58 h 80"/>
              <a:gd name="T2" fmla="*/ 100 w 102"/>
              <a:gd name="T3" fmla="*/ 63 h 80"/>
              <a:gd name="T4" fmla="*/ 100 w 102"/>
              <a:gd name="T5" fmla="*/ 67 h 80"/>
              <a:gd name="T6" fmla="*/ 98 w 102"/>
              <a:gd name="T7" fmla="*/ 71 h 80"/>
              <a:gd name="T8" fmla="*/ 98 w 102"/>
              <a:gd name="T9" fmla="*/ 75 h 80"/>
              <a:gd name="T10" fmla="*/ 96 w 102"/>
              <a:gd name="T11" fmla="*/ 77 h 80"/>
              <a:gd name="T12" fmla="*/ 94 w 102"/>
              <a:gd name="T13" fmla="*/ 79 h 80"/>
              <a:gd name="T14" fmla="*/ 90 w 102"/>
              <a:gd name="T15" fmla="*/ 79 h 80"/>
              <a:gd name="T16" fmla="*/ 88 w 102"/>
              <a:gd name="T17" fmla="*/ 80 h 80"/>
              <a:gd name="T18" fmla="*/ 86 w 102"/>
              <a:gd name="T19" fmla="*/ 79 h 80"/>
              <a:gd name="T20" fmla="*/ 84 w 102"/>
              <a:gd name="T21" fmla="*/ 79 h 80"/>
              <a:gd name="T22" fmla="*/ 81 w 102"/>
              <a:gd name="T23" fmla="*/ 77 h 80"/>
              <a:gd name="T24" fmla="*/ 77 w 102"/>
              <a:gd name="T25" fmla="*/ 77 h 80"/>
              <a:gd name="T26" fmla="*/ 73 w 102"/>
              <a:gd name="T27" fmla="*/ 73 h 80"/>
              <a:gd name="T28" fmla="*/ 69 w 102"/>
              <a:gd name="T29" fmla="*/ 71 h 80"/>
              <a:gd name="T30" fmla="*/ 65 w 102"/>
              <a:gd name="T31" fmla="*/ 67 h 80"/>
              <a:gd name="T32" fmla="*/ 60 w 102"/>
              <a:gd name="T33" fmla="*/ 63 h 80"/>
              <a:gd name="T34" fmla="*/ 54 w 102"/>
              <a:gd name="T35" fmla="*/ 59 h 80"/>
              <a:gd name="T36" fmla="*/ 48 w 102"/>
              <a:gd name="T37" fmla="*/ 54 h 80"/>
              <a:gd name="T38" fmla="*/ 41 w 102"/>
              <a:gd name="T39" fmla="*/ 48 h 80"/>
              <a:gd name="T40" fmla="*/ 33 w 102"/>
              <a:gd name="T41" fmla="*/ 42 h 80"/>
              <a:gd name="T42" fmla="*/ 25 w 102"/>
              <a:gd name="T43" fmla="*/ 35 h 80"/>
              <a:gd name="T44" fmla="*/ 18 w 102"/>
              <a:gd name="T45" fmla="*/ 27 h 80"/>
              <a:gd name="T46" fmla="*/ 8 w 102"/>
              <a:gd name="T47" fmla="*/ 19 h 80"/>
              <a:gd name="T48" fmla="*/ 0 w 102"/>
              <a:gd name="T49" fmla="*/ 12 h 80"/>
              <a:gd name="T50" fmla="*/ 4 w 102"/>
              <a:gd name="T51" fmla="*/ 8 h 80"/>
              <a:gd name="T52" fmla="*/ 8 w 102"/>
              <a:gd name="T53" fmla="*/ 6 h 80"/>
              <a:gd name="T54" fmla="*/ 12 w 102"/>
              <a:gd name="T55" fmla="*/ 4 h 80"/>
              <a:gd name="T56" fmla="*/ 18 w 102"/>
              <a:gd name="T57" fmla="*/ 2 h 80"/>
              <a:gd name="T58" fmla="*/ 23 w 102"/>
              <a:gd name="T59" fmla="*/ 0 h 80"/>
              <a:gd name="T60" fmla="*/ 31 w 102"/>
              <a:gd name="T61" fmla="*/ 0 h 80"/>
              <a:gd name="T62" fmla="*/ 39 w 102"/>
              <a:gd name="T63" fmla="*/ 2 h 80"/>
              <a:gd name="T64" fmla="*/ 46 w 102"/>
              <a:gd name="T65" fmla="*/ 2 h 80"/>
              <a:gd name="T66" fmla="*/ 54 w 102"/>
              <a:gd name="T67" fmla="*/ 4 h 80"/>
              <a:gd name="T68" fmla="*/ 62 w 102"/>
              <a:gd name="T69" fmla="*/ 6 h 80"/>
              <a:gd name="T70" fmla="*/ 67 w 102"/>
              <a:gd name="T71" fmla="*/ 10 h 80"/>
              <a:gd name="T72" fmla="*/ 73 w 102"/>
              <a:gd name="T73" fmla="*/ 12 h 80"/>
              <a:gd name="T74" fmla="*/ 79 w 102"/>
              <a:gd name="T75" fmla="*/ 15 h 80"/>
              <a:gd name="T76" fmla="*/ 84 w 102"/>
              <a:gd name="T77" fmla="*/ 17 h 80"/>
              <a:gd name="T78" fmla="*/ 88 w 102"/>
              <a:gd name="T79" fmla="*/ 21 h 80"/>
              <a:gd name="T80" fmla="*/ 92 w 102"/>
              <a:gd name="T81" fmla="*/ 23 h 80"/>
              <a:gd name="T82" fmla="*/ 94 w 102"/>
              <a:gd name="T83" fmla="*/ 27 h 80"/>
              <a:gd name="T84" fmla="*/ 98 w 102"/>
              <a:gd name="T85" fmla="*/ 31 h 80"/>
              <a:gd name="T86" fmla="*/ 100 w 102"/>
              <a:gd name="T87" fmla="*/ 35 h 80"/>
              <a:gd name="T88" fmla="*/ 102 w 102"/>
              <a:gd name="T89" fmla="*/ 40 h 80"/>
              <a:gd name="T90" fmla="*/ 102 w 102"/>
              <a:gd name="T91" fmla="*/ 44 h 80"/>
              <a:gd name="T92" fmla="*/ 102 w 102"/>
              <a:gd name="T93" fmla="*/ 48 h 80"/>
              <a:gd name="T94" fmla="*/ 102 w 102"/>
              <a:gd name="T95" fmla="*/ 54 h 80"/>
              <a:gd name="T96" fmla="*/ 100 w 102"/>
              <a:gd name="T97" fmla="*/ 58 h 80"/>
              <a:gd name="T98" fmla="*/ 100 w 102"/>
              <a:gd name="T99" fmla="*/ 5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80">
                <a:moveTo>
                  <a:pt x="100" y="58"/>
                </a:moveTo>
                <a:lnTo>
                  <a:pt x="100" y="63"/>
                </a:lnTo>
                <a:lnTo>
                  <a:pt x="100" y="67"/>
                </a:lnTo>
                <a:lnTo>
                  <a:pt x="98" y="71"/>
                </a:lnTo>
                <a:lnTo>
                  <a:pt x="98" y="75"/>
                </a:lnTo>
                <a:lnTo>
                  <a:pt x="96" y="77"/>
                </a:lnTo>
                <a:lnTo>
                  <a:pt x="94" y="79"/>
                </a:lnTo>
                <a:lnTo>
                  <a:pt x="90" y="79"/>
                </a:lnTo>
                <a:lnTo>
                  <a:pt x="88" y="80"/>
                </a:lnTo>
                <a:lnTo>
                  <a:pt x="86" y="79"/>
                </a:lnTo>
                <a:lnTo>
                  <a:pt x="84" y="79"/>
                </a:lnTo>
                <a:lnTo>
                  <a:pt x="81" y="77"/>
                </a:lnTo>
                <a:lnTo>
                  <a:pt x="77" y="77"/>
                </a:lnTo>
                <a:lnTo>
                  <a:pt x="73" y="73"/>
                </a:lnTo>
                <a:lnTo>
                  <a:pt x="69" y="71"/>
                </a:lnTo>
                <a:lnTo>
                  <a:pt x="65" y="67"/>
                </a:lnTo>
                <a:lnTo>
                  <a:pt x="60" y="63"/>
                </a:lnTo>
                <a:lnTo>
                  <a:pt x="54" y="59"/>
                </a:lnTo>
                <a:lnTo>
                  <a:pt x="48" y="54"/>
                </a:lnTo>
                <a:lnTo>
                  <a:pt x="41" y="48"/>
                </a:lnTo>
                <a:lnTo>
                  <a:pt x="33" y="42"/>
                </a:lnTo>
                <a:lnTo>
                  <a:pt x="25" y="35"/>
                </a:lnTo>
                <a:lnTo>
                  <a:pt x="18" y="27"/>
                </a:lnTo>
                <a:lnTo>
                  <a:pt x="8" y="19"/>
                </a:lnTo>
                <a:lnTo>
                  <a:pt x="0" y="12"/>
                </a:lnTo>
                <a:lnTo>
                  <a:pt x="4" y="8"/>
                </a:lnTo>
                <a:lnTo>
                  <a:pt x="8" y="6"/>
                </a:lnTo>
                <a:lnTo>
                  <a:pt x="12" y="4"/>
                </a:lnTo>
                <a:lnTo>
                  <a:pt x="18" y="2"/>
                </a:lnTo>
                <a:lnTo>
                  <a:pt x="23" y="0"/>
                </a:lnTo>
                <a:lnTo>
                  <a:pt x="31" y="0"/>
                </a:lnTo>
                <a:lnTo>
                  <a:pt x="39" y="2"/>
                </a:lnTo>
                <a:lnTo>
                  <a:pt x="46" y="2"/>
                </a:lnTo>
                <a:lnTo>
                  <a:pt x="54" y="4"/>
                </a:lnTo>
                <a:lnTo>
                  <a:pt x="62" y="6"/>
                </a:lnTo>
                <a:lnTo>
                  <a:pt x="67" y="10"/>
                </a:lnTo>
                <a:lnTo>
                  <a:pt x="73" y="12"/>
                </a:lnTo>
                <a:lnTo>
                  <a:pt x="79" y="15"/>
                </a:lnTo>
                <a:lnTo>
                  <a:pt x="84" y="17"/>
                </a:lnTo>
                <a:lnTo>
                  <a:pt x="88" y="21"/>
                </a:lnTo>
                <a:lnTo>
                  <a:pt x="92" y="23"/>
                </a:lnTo>
                <a:lnTo>
                  <a:pt x="94" y="27"/>
                </a:lnTo>
                <a:lnTo>
                  <a:pt x="98" y="31"/>
                </a:lnTo>
                <a:lnTo>
                  <a:pt x="100" y="35"/>
                </a:lnTo>
                <a:lnTo>
                  <a:pt x="102" y="40"/>
                </a:lnTo>
                <a:lnTo>
                  <a:pt x="102" y="44"/>
                </a:lnTo>
                <a:lnTo>
                  <a:pt x="102" y="48"/>
                </a:lnTo>
                <a:lnTo>
                  <a:pt x="102" y="54"/>
                </a:lnTo>
                <a:lnTo>
                  <a:pt x="100" y="58"/>
                </a:lnTo>
                <a:lnTo>
                  <a:pt x="100" y="5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5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851920" y="2545178"/>
            <a:ext cx="50197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书写时注意右下的部件不是“水”。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46" grpId="0" animBg="1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9093" y="1113374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联系课文题目想一想，课文主要写了什么。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552" y="95985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对话气泡: 圆角矩形 14"/>
          <p:cNvSpPr/>
          <p:nvPr/>
        </p:nvSpPr>
        <p:spPr>
          <a:xfrm>
            <a:off x="1043608" y="2400486"/>
            <a:ext cx="7447407" cy="1251383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CAFAF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庆祝中华人民共和国中央人民政府成立的隆重典礼。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6892" y="571456"/>
            <a:ext cx="75656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快速浏览课文，思考：课文围绕开国大典写了哪两部分内容？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317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对话气泡: 圆角矩形 14"/>
          <p:cNvSpPr/>
          <p:nvPr/>
        </p:nvSpPr>
        <p:spPr>
          <a:xfrm>
            <a:off x="4139569" y="2064882"/>
            <a:ext cx="2664679" cy="86409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总体情况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1—3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对话气泡: 圆角矩形 14"/>
          <p:cNvSpPr/>
          <p:nvPr/>
        </p:nvSpPr>
        <p:spPr>
          <a:xfrm>
            <a:off x="4104647" y="3577050"/>
            <a:ext cx="2699601" cy="938916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solidFill>
              <a:srgbClr val="FEFCDE"/>
            </a:solidFill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具体过程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4—15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564603" y="2208898"/>
            <a:ext cx="430364" cy="2028234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14"/>
          <p:cNvSpPr/>
          <p:nvPr/>
        </p:nvSpPr>
        <p:spPr>
          <a:xfrm>
            <a:off x="1403648" y="2648232"/>
            <a:ext cx="1936599" cy="712794"/>
          </a:xfrm>
          <a:prstGeom prst="wedgeRoundRectCallout">
            <a:avLst>
              <a:gd name="adj1" fmla="val 50365"/>
              <a:gd name="adj2" fmla="val 37368"/>
              <a:gd name="adj3" fmla="val 16667"/>
            </a:avLst>
          </a:prstGeom>
          <a:solidFill>
            <a:srgbClr val="FEFCDE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开国大典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973335" y="1657595"/>
            <a:ext cx="7266352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自由读课文第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1—3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自然段，说说你了解了开国大典的哪些总体情况。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8464" y="14222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07504" y="339502"/>
            <a:ext cx="2736302" cy="1152128"/>
            <a:chOff x="590149" y="1521371"/>
            <a:chExt cx="2189041" cy="937544"/>
          </a:xfrm>
        </p:grpSpPr>
        <p:sp>
          <p:nvSpPr>
            <p:cNvPr id="6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48c7c13-5cc1-4630-aea7-96fc6051c61a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 algn="ctr">
          <a:defRPr sz="2400" b="1" dirty="0" smtClean="0">
            <a:solidFill>
              <a:schemeClr val="tx1"/>
            </a:solidFill>
            <a:latin typeface="楷体_GB2312" panose="02010609030101010101" pitchFamily="49" charset="-122"/>
            <a:ea typeface="楷体_GB2312" panose="0201060903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2598</Words>
  <Application>WPS 演示</Application>
  <PresentationFormat>全屏显示(16:9)</PresentationFormat>
  <Paragraphs>508</Paragraphs>
  <Slides>43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楷体_GB2312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130</cp:revision>
  <dcterms:created xsi:type="dcterms:W3CDTF">2017-03-17T02:28:00Z</dcterms:created>
  <dcterms:modified xsi:type="dcterms:W3CDTF">2022-12-25T16:39:04Z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B7B2671A262641629F3E22DA0548FB6D</vt:lpwstr>
  </property>
</Properties>
</file>