
<file path=[Content_Types].xml><?xml version="1.0" encoding="utf-8"?>
<Types xmlns="http://schemas.openxmlformats.org/package/2006/content-types">
  <Default Extension="png" ContentType="image/png"/>
  <Default Extension="wdp" ContentType="image/vnd.ms-photo"/>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media/image30.svg" ContentType="image/svg+xml"/>
  <Override PartName="/ppt/media/image32.svg" ContentType="image/svg+xml"/>
  <Override PartName="/ppt/media/image34.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3" r:id="rId3"/>
    <p:sldMasterId id="2147483658" r:id="rId4"/>
    <p:sldMasterId id="2147483663" r:id="rId5"/>
    <p:sldMasterId id="2147483668" r:id="rId6"/>
    <p:sldMasterId id="2147483673" r:id="rId7"/>
    <p:sldMasterId id="2147483678" r:id="rId8"/>
    <p:sldMasterId id="2147483683" r:id="rId9"/>
    <p:sldMasterId id="2147483688" r:id="rId10"/>
    <p:sldMasterId id="2147483692" r:id="rId11"/>
    <p:sldMasterId id="2147483696" r:id="rId12"/>
  </p:sldMasterIdLst>
  <p:notesMasterIdLst>
    <p:notesMasterId r:id="rId61"/>
  </p:notesMasterIdLst>
  <p:sldIdLst>
    <p:sldId id="256" r:id="rId13"/>
    <p:sldId id="1528" r:id="rId14"/>
    <p:sldId id="1529" r:id="rId15"/>
    <p:sldId id="1530" r:id="rId16"/>
    <p:sldId id="263" r:id="rId17"/>
    <p:sldId id="1410" r:id="rId18"/>
    <p:sldId id="1531" r:id="rId19"/>
    <p:sldId id="1532" r:id="rId20"/>
    <p:sldId id="1533" r:id="rId21"/>
    <p:sldId id="1534" r:id="rId22"/>
    <p:sldId id="1535" r:id="rId23"/>
    <p:sldId id="1536" r:id="rId24"/>
    <p:sldId id="1537" r:id="rId25"/>
    <p:sldId id="1538" r:id="rId26"/>
    <p:sldId id="1539" r:id="rId27"/>
    <p:sldId id="1540" r:id="rId28"/>
    <p:sldId id="1541" r:id="rId29"/>
    <p:sldId id="1542" r:id="rId30"/>
    <p:sldId id="1543" r:id="rId31"/>
    <p:sldId id="1544" r:id="rId32"/>
    <p:sldId id="1545" r:id="rId33"/>
    <p:sldId id="1546" r:id="rId34"/>
    <p:sldId id="1547" r:id="rId35"/>
    <p:sldId id="1549" r:id="rId36"/>
    <p:sldId id="1548" r:id="rId37"/>
    <p:sldId id="1550" r:id="rId38"/>
    <p:sldId id="1551" r:id="rId39"/>
    <p:sldId id="1552" r:id="rId40"/>
    <p:sldId id="1553" r:id="rId41"/>
    <p:sldId id="1554" r:id="rId42"/>
    <p:sldId id="1555" r:id="rId43"/>
    <p:sldId id="1556" r:id="rId44"/>
    <p:sldId id="1557" r:id="rId45"/>
    <p:sldId id="1401" r:id="rId46"/>
    <p:sldId id="1526" r:id="rId47"/>
    <p:sldId id="1527" r:id="rId48"/>
    <p:sldId id="1561" r:id="rId49"/>
    <p:sldId id="1562" r:id="rId50"/>
    <p:sldId id="1563" r:id="rId51"/>
    <p:sldId id="301" r:id="rId52"/>
    <p:sldId id="1493" r:id="rId53"/>
    <p:sldId id="1494" r:id="rId54"/>
    <p:sldId id="1500" r:id="rId55"/>
    <p:sldId id="1564" r:id="rId56"/>
    <p:sldId id="1565" r:id="rId57"/>
    <p:sldId id="1566" r:id="rId58"/>
    <p:sldId id="1567" r:id="rId59"/>
    <p:sldId id="1568" r:id="rId60"/>
  </p:sldIdLst>
  <p:sldSz cx="9144000" cy="5143500" type="screen16x9"/>
  <p:notesSz cx="6858000" cy="9144000"/>
  <p:embeddedFontLst>
    <p:embeddedFont>
      <p:font typeface="黑体" panose="02010609060101010101" pitchFamily="49" charset="-122"/>
      <p:regular r:id="rId65"/>
    </p:embeddedFont>
    <p:embeddedFont>
      <p:font typeface="幼圆" panose="02010509060101010101" pitchFamily="49" charset="-122"/>
      <p:regular r:id="rId66"/>
    </p:embeddedFont>
    <p:embeddedFont>
      <p:font typeface="楷体" panose="02010609060101010101" pitchFamily="49" charset="-122"/>
      <p:regular r:id="rId67"/>
    </p:embeddedFont>
    <p:embeddedFont>
      <p:font typeface="等线" panose="02010600030101010101" charset="-122"/>
      <p:regular r:id="rId68"/>
    </p:embeddedFont>
    <p:embeddedFont>
      <p:font typeface="Calibri" panose="020F0502020204030204" charset="0"/>
      <p:regular r:id="rId69"/>
      <p:bold r:id="rId70"/>
      <p:italic r:id="rId71"/>
      <p:boldItalic r:id="rId72"/>
    </p:embeddedFont>
    <p:embeddedFont>
      <p:font typeface="仿宋" panose="02010609060101010101" charset="-122"/>
      <p:regular r:id="rId73"/>
    </p:embeddedFont>
  </p:embeddedFontLst>
  <p:custDataLst>
    <p:tags r:id="rId74"/>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AEEC"/>
    <a:srgbClr val="4A2021"/>
    <a:srgbClr val="C68D41"/>
    <a:srgbClr val="33CCFF"/>
    <a:srgbClr val="FFCCFF"/>
    <a:srgbClr val="99CCFF"/>
    <a:srgbClr val="FFCC99"/>
    <a:srgbClr val="FFFFFF"/>
    <a:srgbClr val="F15E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186" autoAdjust="0"/>
    <p:restoredTop sz="94660"/>
  </p:normalViewPr>
  <p:slideViewPr>
    <p:cSldViewPr snapToGrid="0">
      <p:cViewPr>
        <p:scale>
          <a:sx n="100" d="100"/>
          <a:sy n="100" d="100"/>
        </p:scale>
        <p:origin x="-678" y="-40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4" Type="http://schemas.openxmlformats.org/officeDocument/2006/relationships/tags" Target="tags/tag1.xml"/><Relationship Id="rId73" Type="http://schemas.openxmlformats.org/officeDocument/2006/relationships/font" Target="fonts/font9.fntdata"/><Relationship Id="rId72" Type="http://schemas.openxmlformats.org/officeDocument/2006/relationships/font" Target="fonts/font8.fntdata"/><Relationship Id="rId71" Type="http://schemas.openxmlformats.org/officeDocument/2006/relationships/font" Target="fonts/font7.fntdata"/><Relationship Id="rId70" Type="http://schemas.openxmlformats.org/officeDocument/2006/relationships/font" Target="fonts/font6.fntdata"/><Relationship Id="rId7" Type="http://schemas.openxmlformats.org/officeDocument/2006/relationships/slideMaster" Target="slideMasters/slideMaster6.xml"/><Relationship Id="rId69" Type="http://schemas.openxmlformats.org/officeDocument/2006/relationships/font" Target="fonts/font5.fntdata"/><Relationship Id="rId68" Type="http://schemas.openxmlformats.org/officeDocument/2006/relationships/font" Target="fonts/font4.fntdata"/><Relationship Id="rId67" Type="http://schemas.openxmlformats.org/officeDocument/2006/relationships/font" Target="fonts/font3.fntdata"/><Relationship Id="rId66" Type="http://schemas.openxmlformats.org/officeDocument/2006/relationships/font" Target="fonts/font2.fntdata"/><Relationship Id="rId65" Type="http://schemas.openxmlformats.org/officeDocument/2006/relationships/font" Target="fonts/font1.fntdata"/><Relationship Id="rId64" Type="http://schemas.openxmlformats.org/officeDocument/2006/relationships/tableStyles" Target="tableStyles.xml"/><Relationship Id="rId63" Type="http://schemas.openxmlformats.org/officeDocument/2006/relationships/viewProps" Target="viewProps.xml"/><Relationship Id="rId62" Type="http://schemas.openxmlformats.org/officeDocument/2006/relationships/presProps" Target="presProps.xml"/><Relationship Id="rId61" Type="http://schemas.openxmlformats.org/officeDocument/2006/relationships/notesMaster" Target="notesMasters/notesMaster1.xml"/><Relationship Id="rId60" Type="http://schemas.openxmlformats.org/officeDocument/2006/relationships/slide" Target="slides/slide48.xml"/><Relationship Id="rId6" Type="http://schemas.openxmlformats.org/officeDocument/2006/relationships/slideMaster" Target="slideMasters/slideMaster5.xml"/><Relationship Id="rId59" Type="http://schemas.openxmlformats.org/officeDocument/2006/relationships/slide" Target="slides/slide47.xml"/><Relationship Id="rId58" Type="http://schemas.openxmlformats.org/officeDocument/2006/relationships/slide" Target="slides/slide46.xml"/><Relationship Id="rId57" Type="http://schemas.openxmlformats.org/officeDocument/2006/relationships/slide" Target="slides/slide45.xml"/><Relationship Id="rId56" Type="http://schemas.openxmlformats.org/officeDocument/2006/relationships/slide" Target="slides/slide44.xml"/><Relationship Id="rId55" Type="http://schemas.openxmlformats.org/officeDocument/2006/relationships/slide" Target="slides/slide43.xml"/><Relationship Id="rId54" Type="http://schemas.openxmlformats.org/officeDocument/2006/relationships/slide" Target="slides/slide42.xml"/><Relationship Id="rId53" Type="http://schemas.openxmlformats.org/officeDocument/2006/relationships/slide" Target="slides/slide41.xml"/><Relationship Id="rId52" Type="http://schemas.openxmlformats.org/officeDocument/2006/relationships/slide" Target="slides/slide40.xml"/><Relationship Id="rId51" Type="http://schemas.openxmlformats.org/officeDocument/2006/relationships/slide" Target="slides/slide39.xml"/><Relationship Id="rId50" Type="http://schemas.openxmlformats.org/officeDocument/2006/relationships/slide" Target="slides/slide38.xml"/><Relationship Id="rId5" Type="http://schemas.openxmlformats.org/officeDocument/2006/relationships/slideMaster" Target="slideMasters/slideMaster4.xml"/><Relationship Id="rId49" Type="http://schemas.openxmlformats.org/officeDocument/2006/relationships/slide" Target="slides/slide37.xml"/><Relationship Id="rId48" Type="http://schemas.openxmlformats.org/officeDocument/2006/relationships/slide" Target="slides/slide36.xml"/><Relationship Id="rId47" Type="http://schemas.openxmlformats.org/officeDocument/2006/relationships/slide" Target="slides/slide35.xml"/><Relationship Id="rId46" Type="http://schemas.openxmlformats.org/officeDocument/2006/relationships/slide" Target="slides/slide34.xml"/><Relationship Id="rId45" Type="http://schemas.openxmlformats.org/officeDocument/2006/relationships/slide" Target="slides/slide33.xml"/><Relationship Id="rId44" Type="http://schemas.openxmlformats.org/officeDocument/2006/relationships/slide" Target="slides/slide32.xml"/><Relationship Id="rId43" Type="http://schemas.openxmlformats.org/officeDocument/2006/relationships/slide" Target="slides/slide31.xml"/><Relationship Id="rId42" Type="http://schemas.openxmlformats.org/officeDocument/2006/relationships/slide" Target="slides/slide30.xml"/><Relationship Id="rId41" Type="http://schemas.openxmlformats.org/officeDocument/2006/relationships/slide" Target="slides/slide29.xml"/><Relationship Id="rId40" Type="http://schemas.openxmlformats.org/officeDocument/2006/relationships/slide" Target="slides/slide28.xml"/><Relationship Id="rId4" Type="http://schemas.openxmlformats.org/officeDocument/2006/relationships/slideMaster" Target="slideMasters/slideMaster3.xml"/><Relationship Id="rId39" Type="http://schemas.openxmlformats.org/officeDocument/2006/relationships/slide" Target="slides/slide27.xml"/><Relationship Id="rId38" Type="http://schemas.openxmlformats.org/officeDocument/2006/relationships/slide" Target="slides/slide26.xml"/><Relationship Id="rId37" Type="http://schemas.openxmlformats.org/officeDocument/2006/relationships/slide" Target="slides/slide25.xml"/><Relationship Id="rId36" Type="http://schemas.openxmlformats.org/officeDocument/2006/relationships/slide" Target="slides/slide24.xml"/><Relationship Id="rId35" Type="http://schemas.openxmlformats.org/officeDocument/2006/relationships/slide" Target="slides/slide23.xml"/><Relationship Id="rId34" Type="http://schemas.openxmlformats.org/officeDocument/2006/relationships/slide" Target="slides/slide22.xml"/><Relationship Id="rId33" Type="http://schemas.openxmlformats.org/officeDocument/2006/relationships/slide" Target="slides/slide21.xml"/><Relationship Id="rId32" Type="http://schemas.openxmlformats.org/officeDocument/2006/relationships/slide" Target="slides/slide20.xml"/><Relationship Id="rId31" Type="http://schemas.openxmlformats.org/officeDocument/2006/relationships/slide" Target="slides/slide19.xml"/><Relationship Id="rId30" Type="http://schemas.openxmlformats.org/officeDocument/2006/relationships/slide" Target="slides/slide18.xml"/><Relationship Id="rId3" Type="http://schemas.openxmlformats.org/officeDocument/2006/relationships/slideMaster" Target="slideMasters/slideMaster2.xml"/><Relationship Id="rId29" Type="http://schemas.openxmlformats.org/officeDocument/2006/relationships/slide" Target="slides/slide17.xml"/><Relationship Id="rId28" Type="http://schemas.openxmlformats.org/officeDocument/2006/relationships/slide" Target="slides/slide16.xml"/><Relationship Id="rId27" Type="http://schemas.openxmlformats.org/officeDocument/2006/relationships/slide" Target="slides/slide15.xml"/><Relationship Id="rId26" Type="http://schemas.openxmlformats.org/officeDocument/2006/relationships/slide" Target="slides/slide14.xml"/><Relationship Id="rId25" Type="http://schemas.openxmlformats.org/officeDocument/2006/relationships/slide" Target="slides/slide13.xml"/><Relationship Id="rId24" Type="http://schemas.openxmlformats.org/officeDocument/2006/relationships/slide" Target="slides/slide12.xml"/><Relationship Id="rId23" Type="http://schemas.openxmlformats.org/officeDocument/2006/relationships/slide" Target="slides/slide11.xml"/><Relationship Id="rId22" Type="http://schemas.openxmlformats.org/officeDocument/2006/relationships/slide" Target="slides/slide10.xml"/><Relationship Id="rId21" Type="http://schemas.openxmlformats.org/officeDocument/2006/relationships/slide" Target="slides/slide9.xml"/><Relationship Id="rId20" Type="http://schemas.openxmlformats.org/officeDocument/2006/relationships/slide" Target="slides/slide8.xml"/><Relationship Id="rId2" Type="http://schemas.openxmlformats.org/officeDocument/2006/relationships/theme" Target="theme/theme1.xml"/><Relationship Id="rId19" Type="http://schemas.openxmlformats.org/officeDocument/2006/relationships/slide" Target="slides/slide7.xml"/><Relationship Id="rId18" Type="http://schemas.openxmlformats.org/officeDocument/2006/relationships/slide" Target="slides/slide6.xml"/><Relationship Id="rId17" Type="http://schemas.openxmlformats.org/officeDocument/2006/relationships/slide" Target="slides/slide5.xml"/><Relationship Id="rId16" Type="http://schemas.openxmlformats.org/officeDocument/2006/relationships/slide" Target="slides/slide4.xml"/><Relationship Id="rId15" Type="http://schemas.openxmlformats.org/officeDocument/2006/relationships/slide" Target="slides/slide3.xml"/><Relationship Id="rId14" Type="http://schemas.openxmlformats.org/officeDocument/2006/relationships/slide" Target="slides/slide2.xml"/><Relationship Id="rId13" Type="http://schemas.openxmlformats.org/officeDocument/2006/relationships/slide" Target="slides/slide1.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diagrams/_rels/data1.xml.rels><?xml version="1.0" encoding="UTF-8" standalone="yes"?>
<Relationships xmlns="http://schemas.openxmlformats.org/package/2006/relationships"><Relationship Id="rId6" Type="http://schemas.openxmlformats.org/officeDocument/2006/relationships/image" Target="../media/image34.svg"/><Relationship Id="rId5" Type="http://schemas.openxmlformats.org/officeDocument/2006/relationships/image" Target="../media/image33.png"/><Relationship Id="rId4" Type="http://schemas.openxmlformats.org/officeDocument/2006/relationships/image" Target="../media/image32.svg"/><Relationship Id="rId3" Type="http://schemas.openxmlformats.org/officeDocument/2006/relationships/image" Target="../media/image31.png"/><Relationship Id="rId2" Type="http://schemas.openxmlformats.org/officeDocument/2006/relationships/image" Target="../media/image30.svg"/><Relationship Id="rId1" Type="http://schemas.openxmlformats.org/officeDocument/2006/relationships/image" Target="../media/image29.png"/></Relationships>
</file>

<file path=ppt/diagrams/_rels/drawing1.xml.rels><?xml version="1.0" encoding="UTF-8" standalone="yes"?>
<Relationships xmlns="http://schemas.openxmlformats.org/package/2006/relationships"><Relationship Id="rId6" Type="http://schemas.openxmlformats.org/officeDocument/2006/relationships/image" Target="../media/image34.svg"/><Relationship Id="rId5" Type="http://schemas.openxmlformats.org/officeDocument/2006/relationships/image" Target="../media/image33.png"/><Relationship Id="rId4" Type="http://schemas.openxmlformats.org/officeDocument/2006/relationships/image" Target="../media/image32.svg"/><Relationship Id="rId3" Type="http://schemas.openxmlformats.org/officeDocument/2006/relationships/image" Target="../media/image31.png"/><Relationship Id="rId2" Type="http://schemas.openxmlformats.org/officeDocument/2006/relationships/image" Target="../media/image30.svg"/><Relationship Id="rId1" Type="http://schemas.openxmlformats.org/officeDocument/2006/relationships/image" Target="../media/image29.png"/></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AFFE6D6E-ADF5-450C-9BCC-D2576740C9A4}" type="doc">
      <dgm:prSet loTypeId="urn:microsoft.com/office/officeart/2005/8/layout/bList2#1" loCatId="list" qsTypeId="urn:microsoft.com/office/officeart/2005/8/quickstyle/simple1#1" qsCatId="simple" csTypeId="urn:microsoft.com/office/officeart/2005/8/colors/accent1_2#1" csCatId="accent1" phldr="1"/>
      <dgm:spPr/>
      <dgm:t>
        <a:bodyPr/>
        <a:lstStyle/>
        <a:p>
          <a:endParaRPr lang="zh-CN" altLang="en-US"/>
        </a:p>
      </dgm:t>
    </dgm:pt>
    <dgm:pt modelId="{1560B475-A0C2-406B-8717-4124CF567C75}">
      <dgm:prSet/>
      <dgm:spPr/>
      <dgm:t>
        <a:bodyPr/>
        <a:lstStyle/>
        <a:p>
          <a:r>
            <a:rPr lang="en-US" b="1" dirty="0">
              <a:latin typeface="黑体" panose="02010609060101010101" pitchFamily="49" charset="-122"/>
              <a:ea typeface="黑体" panose="02010609060101010101" pitchFamily="49" charset="-122"/>
            </a:rPr>
            <a:t>1.</a:t>
          </a:r>
          <a:r>
            <a:rPr lang="zh-CN" b="1" dirty="0">
              <a:latin typeface="黑体" panose="02010609060101010101" pitchFamily="49" charset="-122"/>
              <a:ea typeface="黑体" panose="02010609060101010101" pitchFamily="49" charset="-122"/>
            </a:rPr>
            <a:t>交代活动背景</a:t>
          </a:r>
          <a:endParaRPr lang="zh-CN" dirty="0">
            <a:latin typeface="黑体" panose="02010609060101010101" pitchFamily="49" charset="-122"/>
            <a:ea typeface="黑体" panose="02010609060101010101" pitchFamily="49" charset="-122"/>
          </a:endParaRPr>
        </a:p>
      </dgm:t>
    </dgm:pt>
    <dgm:pt modelId="{6AA79B07-8DCF-4666-B7AA-9607D9D11EB3}" cxnId="{4D9923FE-B82E-462C-ACF8-77017EAEFDED}" type="parTrans">
      <dgm:prSet/>
      <dgm:spPr/>
      <dgm:t>
        <a:bodyPr/>
        <a:lstStyle/>
        <a:p>
          <a:endParaRPr lang="zh-CN" altLang="en-US"/>
        </a:p>
      </dgm:t>
    </dgm:pt>
    <dgm:pt modelId="{36DD91FA-BCF8-44FF-99CA-7CD17EBE2EE6}" cxnId="{4D9923FE-B82E-462C-ACF8-77017EAEFDED}" type="sibTrans">
      <dgm:prSet/>
      <dgm:spPr/>
      <dgm:t>
        <a:bodyPr/>
        <a:lstStyle/>
        <a:p>
          <a:endParaRPr lang="zh-CN" altLang="en-US"/>
        </a:p>
      </dgm:t>
    </dgm:pt>
    <dgm:pt modelId="{9C233FAD-076B-4BAC-A383-9B9176905253}">
      <dgm:prSet phldr="0" custT="1"/>
      <dgm:spPr/>
      <dgm:t>
        <a:bodyPr vert="horz" wrap="square"/>
        <a:lstStyle/>
        <a:p>
          <a:pPr>
            <a:lnSpc>
              <a:spcPct val="100000"/>
            </a:lnSpc>
            <a:spcBef>
              <a:spcPct val="0"/>
            </a:spcBef>
            <a:spcAft>
              <a:spcPct val="15000"/>
            </a:spcAft>
          </a:pPr>
          <a:r>
            <a:rPr lang="zh-CN" altLang="en-US" sz="2000" b="1" dirty="0">
              <a:latin typeface="宋体" panose="02010600030101010101" pitchFamily="2" charset="-122"/>
              <a:ea typeface="宋体" panose="02010600030101010101" pitchFamily="2" charset="-122"/>
            </a:rPr>
            <a:t>作者在文章一开头就交代了活动的时间、地点、人物、气氛，引出下文对活动过程的叙述。</a:t>
          </a:r>
          <a:endParaRPr sz="6500" dirty="0"/>
        </a:p>
      </dgm:t>
    </dgm:pt>
    <dgm:pt modelId="{4C0FA46B-1E05-4484-8BCB-372BE7AA836D}" cxnId="{F36F86A0-0ED5-4943-829A-C40B8E4A3650}" type="parTrans">
      <dgm:prSet/>
      <dgm:spPr/>
      <dgm:t>
        <a:bodyPr/>
        <a:lstStyle/>
        <a:p>
          <a:endParaRPr lang="zh-CN" altLang="en-US"/>
        </a:p>
      </dgm:t>
    </dgm:pt>
    <dgm:pt modelId="{3BC728F3-395B-4C43-9E87-52812D1D6015}" cxnId="{F36F86A0-0ED5-4943-829A-C40B8E4A3650}" type="sibTrans">
      <dgm:prSet/>
      <dgm:spPr/>
      <dgm:t>
        <a:bodyPr/>
        <a:lstStyle/>
        <a:p>
          <a:endParaRPr lang="zh-CN" altLang="en-US"/>
        </a:p>
      </dgm:t>
    </dgm:pt>
    <dgm:pt modelId="{D11035C4-D766-4981-8DC9-525B8C329EEB}">
      <dgm:prSet/>
      <dgm:spPr/>
      <dgm:t>
        <a:bodyPr/>
        <a:lstStyle/>
        <a:p>
          <a:r>
            <a:rPr lang="en-US" b="1" dirty="0">
              <a:latin typeface="黑体" panose="02010609060101010101" pitchFamily="49" charset="-122"/>
              <a:ea typeface="黑体" panose="02010609060101010101" pitchFamily="49" charset="-122"/>
            </a:rPr>
            <a:t>2. </a:t>
          </a:r>
          <a:r>
            <a:rPr lang="zh-CN" b="1" dirty="0">
              <a:latin typeface="黑体" panose="02010609060101010101" pitchFamily="49" charset="-122"/>
              <a:ea typeface="黑体" panose="02010609060101010101" pitchFamily="49" charset="-122"/>
            </a:rPr>
            <a:t>写清活动过程</a:t>
          </a:r>
          <a:endParaRPr lang="zh-CN" dirty="0">
            <a:latin typeface="黑体" panose="02010609060101010101" pitchFamily="49" charset="-122"/>
            <a:ea typeface="黑体" panose="02010609060101010101" pitchFamily="49" charset="-122"/>
          </a:endParaRPr>
        </a:p>
      </dgm:t>
    </dgm:pt>
    <dgm:pt modelId="{0AEE3A71-DFD5-4174-8A5E-763CE3959276}" cxnId="{BFFDD330-D494-42CC-81BE-6E7835F933CD}" type="parTrans">
      <dgm:prSet/>
      <dgm:spPr/>
      <dgm:t>
        <a:bodyPr/>
        <a:lstStyle/>
        <a:p>
          <a:endParaRPr lang="zh-CN" altLang="en-US"/>
        </a:p>
      </dgm:t>
    </dgm:pt>
    <dgm:pt modelId="{B1A6FDA0-46F5-4A09-B26C-F6A7744CBA5A}" cxnId="{BFFDD330-D494-42CC-81BE-6E7835F933CD}" type="sibTrans">
      <dgm:prSet/>
      <dgm:spPr/>
      <dgm:t>
        <a:bodyPr/>
        <a:lstStyle/>
        <a:p>
          <a:endParaRPr lang="zh-CN" altLang="en-US"/>
        </a:p>
      </dgm:t>
    </dgm:pt>
    <dgm:pt modelId="{D3F23B3E-58D8-4900-917E-3E861012725D}">
      <dgm:prSet custT="1"/>
      <dgm:spPr/>
      <dgm:t>
        <a:bodyPr/>
        <a:lstStyle/>
        <a:p>
          <a:r>
            <a:rPr lang="zh-CN" altLang="en-US" sz="1800" b="1" dirty="0">
              <a:latin typeface="宋体" panose="02010600030101010101" pitchFamily="2" charset="-122"/>
              <a:ea typeface="宋体" panose="02010600030101010101" pitchFamily="2" charset="-122"/>
            </a:rPr>
            <a:t>作者能够分段按方位顺序把操场上不同地点同学们不同的活动情况作了具体描写，层次分明，条理清楚。</a:t>
          </a:r>
        </a:p>
      </dgm:t>
    </dgm:pt>
    <dgm:pt modelId="{7D5AD6D1-CC13-40F4-A12F-E3E9A2ACA22A}" cxnId="{6E9EB821-FE64-47B2-AE70-C0EC1D2FB1B7}" type="parTrans">
      <dgm:prSet/>
      <dgm:spPr/>
      <dgm:t>
        <a:bodyPr/>
        <a:lstStyle/>
        <a:p>
          <a:endParaRPr lang="zh-CN" altLang="en-US"/>
        </a:p>
      </dgm:t>
    </dgm:pt>
    <dgm:pt modelId="{266BB35F-4276-4469-A7A2-0AB3140E52BA}" cxnId="{6E9EB821-FE64-47B2-AE70-C0EC1D2FB1B7}" type="sibTrans">
      <dgm:prSet/>
      <dgm:spPr/>
      <dgm:t>
        <a:bodyPr/>
        <a:lstStyle/>
        <a:p>
          <a:endParaRPr lang="zh-CN" altLang="en-US"/>
        </a:p>
      </dgm:t>
    </dgm:pt>
    <dgm:pt modelId="{654A359A-ABE7-480A-8405-CEF50AF12D7F}">
      <dgm:prSet/>
      <dgm:spPr/>
      <dgm:t>
        <a:bodyPr/>
        <a:lstStyle/>
        <a:p>
          <a:r>
            <a:rPr lang="en-US" altLang="zh-CN" b="1" dirty="0">
              <a:latin typeface="黑体" panose="02010609060101010101" pitchFamily="49" charset="-122"/>
              <a:ea typeface="黑体" panose="02010609060101010101" pitchFamily="49" charset="-122"/>
            </a:rPr>
            <a:t>3.</a:t>
          </a:r>
          <a:r>
            <a:rPr lang="zh-CN" b="1" dirty="0">
              <a:latin typeface="黑体" panose="02010609060101010101" pitchFamily="49" charset="-122"/>
              <a:ea typeface="黑体" panose="02010609060101010101" pitchFamily="49" charset="-122"/>
            </a:rPr>
            <a:t>写出想法和感悟</a:t>
          </a:r>
          <a:endParaRPr lang="zh-CN" dirty="0">
            <a:latin typeface="黑体" panose="02010609060101010101" pitchFamily="49" charset="-122"/>
            <a:ea typeface="黑体" panose="02010609060101010101" pitchFamily="49" charset="-122"/>
          </a:endParaRPr>
        </a:p>
      </dgm:t>
    </dgm:pt>
    <dgm:pt modelId="{CD1680B1-B15D-4EEC-BFD5-330871771A40}" cxnId="{E60D41BB-55FA-483B-89E9-D8A3DAF37342}" type="parTrans">
      <dgm:prSet/>
      <dgm:spPr/>
      <dgm:t>
        <a:bodyPr/>
        <a:lstStyle/>
        <a:p>
          <a:endParaRPr lang="zh-CN" altLang="en-US"/>
        </a:p>
      </dgm:t>
    </dgm:pt>
    <dgm:pt modelId="{12684EAF-7DCA-4E96-BCBC-BF4A3F1113EC}" cxnId="{E60D41BB-55FA-483B-89E9-D8A3DAF37342}" type="sibTrans">
      <dgm:prSet/>
      <dgm:spPr/>
      <dgm:t>
        <a:bodyPr/>
        <a:lstStyle/>
        <a:p>
          <a:endParaRPr lang="zh-CN" altLang="en-US"/>
        </a:p>
      </dgm:t>
    </dgm:pt>
    <dgm:pt modelId="{F1BD1735-E7D8-4BA9-B88D-3CE99986C56E}">
      <dgm:prSet custT="1"/>
      <dgm:spPr/>
      <dgm:t>
        <a:bodyPr/>
        <a:lstStyle/>
        <a:p>
          <a:r>
            <a:rPr lang="zh-CN" altLang="en-US" sz="2400" b="1" dirty="0">
              <a:latin typeface="宋体" panose="02010600030101010101" pitchFamily="2" charset="-122"/>
              <a:ea typeface="宋体" panose="02010600030101010101" pitchFamily="2" charset="-122"/>
            </a:rPr>
            <a:t>文章结尾点题，表达了感受，使文章结构完整，中心明确。</a:t>
          </a:r>
        </a:p>
      </dgm:t>
    </dgm:pt>
    <dgm:pt modelId="{0359B205-1EE2-4D05-9169-50D5006AFB1F}" cxnId="{DE0C1DD9-A07D-4705-A478-AD9B9D3D2C21}" type="parTrans">
      <dgm:prSet/>
      <dgm:spPr/>
      <dgm:t>
        <a:bodyPr/>
        <a:lstStyle/>
        <a:p>
          <a:endParaRPr lang="zh-CN" altLang="en-US"/>
        </a:p>
      </dgm:t>
    </dgm:pt>
    <dgm:pt modelId="{88DB79A2-DF7D-48FD-9D3B-F5837F07850E}" cxnId="{DE0C1DD9-A07D-4705-A478-AD9B9D3D2C21}" type="sibTrans">
      <dgm:prSet/>
      <dgm:spPr/>
      <dgm:t>
        <a:bodyPr/>
        <a:lstStyle/>
        <a:p>
          <a:endParaRPr lang="zh-CN" altLang="en-US"/>
        </a:p>
      </dgm:t>
    </dgm:pt>
    <dgm:pt modelId="{FADB183D-A3F4-4CB9-A133-A49FF8045717}" type="pres">
      <dgm:prSet presAssocID="{AFFE6D6E-ADF5-450C-9BCC-D2576740C9A4}" presName="diagram" presStyleCnt="0">
        <dgm:presLayoutVars>
          <dgm:dir/>
          <dgm:animLvl val="lvl"/>
          <dgm:resizeHandles val="exact"/>
        </dgm:presLayoutVars>
      </dgm:prSet>
      <dgm:spPr/>
      <dgm:t>
        <a:bodyPr/>
        <a:lstStyle/>
        <a:p>
          <a:endParaRPr lang="zh-CN" altLang="en-US"/>
        </a:p>
      </dgm:t>
    </dgm:pt>
    <dgm:pt modelId="{35638AC9-6869-4180-8F60-D96C8CE533F6}" type="pres">
      <dgm:prSet presAssocID="{1560B475-A0C2-406B-8717-4124CF567C75}" presName="compNode" presStyleCnt="0"/>
      <dgm:spPr/>
    </dgm:pt>
    <dgm:pt modelId="{39500EAF-69D8-4D72-B2AA-67133E3A04ED}" type="pres">
      <dgm:prSet presAssocID="{1560B475-A0C2-406B-8717-4124CF567C75}" presName="childRect" presStyleLbl="bgAcc1" presStyleIdx="0" presStyleCnt="3">
        <dgm:presLayoutVars>
          <dgm:bulletEnabled val="1"/>
        </dgm:presLayoutVars>
      </dgm:prSet>
      <dgm:spPr/>
      <dgm:t>
        <a:bodyPr/>
        <a:lstStyle/>
        <a:p>
          <a:endParaRPr lang="zh-CN" altLang="en-US"/>
        </a:p>
      </dgm:t>
    </dgm:pt>
    <dgm:pt modelId="{3586A600-8DDB-4B46-A376-5C5045D0AA7A}" type="pres">
      <dgm:prSet presAssocID="{1560B475-A0C2-406B-8717-4124CF567C75}" presName="parentText" presStyleLbl="node1" presStyleIdx="0" presStyleCnt="0">
        <dgm:presLayoutVars>
          <dgm:chMax val="0"/>
          <dgm:bulletEnabled val="1"/>
        </dgm:presLayoutVars>
      </dgm:prSet>
      <dgm:spPr/>
      <dgm:t>
        <a:bodyPr/>
        <a:lstStyle/>
        <a:p>
          <a:endParaRPr lang="zh-CN" altLang="en-US"/>
        </a:p>
      </dgm:t>
    </dgm:pt>
    <dgm:pt modelId="{1F1B8A9D-7321-4239-AD51-FEB84BC76224}" type="pres">
      <dgm:prSet presAssocID="{1560B475-A0C2-406B-8717-4124CF567C75}" presName="parentRect" presStyleLbl="alignNode1" presStyleIdx="0" presStyleCnt="3"/>
      <dgm:spPr/>
      <dgm:t>
        <a:bodyPr/>
        <a:lstStyle/>
        <a:p>
          <a:endParaRPr lang="zh-CN" altLang="en-US"/>
        </a:p>
      </dgm:t>
    </dgm:pt>
    <dgm:pt modelId="{03F38066-A1ED-4D59-8465-830F02F69D80}" type="pres">
      <dgm:prSet presAssocID="{1560B475-A0C2-406B-8717-4124CF567C75}" presName="adorn" presStyleLbl="fgAccFollowNode1" presStyleIdx="0" presStyleCnt="3"/>
      <dgm:spPr>
        <a:blipFill>
          <a:blip xmlns:r="http://schemas.openxmlformats.org/officeDocument/2006/relationships"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t>
        <a:bodyPr/>
        <a:lstStyle/>
        <a:p>
          <a:endParaRPr lang="zh-CN" altLang="en-US"/>
        </a:p>
      </dgm:t>
    </dgm:pt>
    <dgm:pt modelId="{0F8F3A15-1EC2-4C49-BE49-D5B03F7FCE5F}" type="pres">
      <dgm:prSet presAssocID="{36DD91FA-BCF8-44FF-99CA-7CD17EBE2EE6}" presName="sibTrans" presStyleLbl="sibTrans2D1" presStyleIdx="0" presStyleCnt="0"/>
      <dgm:spPr/>
      <dgm:t>
        <a:bodyPr/>
        <a:lstStyle/>
        <a:p>
          <a:endParaRPr lang="zh-CN" altLang="en-US"/>
        </a:p>
      </dgm:t>
    </dgm:pt>
    <dgm:pt modelId="{3DF8D8B5-E62F-4C06-AD97-FCBE45801E6C}" type="pres">
      <dgm:prSet presAssocID="{D11035C4-D766-4981-8DC9-525B8C329EEB}" presName="compNode" presStyleCnt="0"/>
      <dgm:spPr/>
    </dgm:pt>
    <dgm:pt modelId="{11DFC98E-E12C-447B-948B-25DB3CD24C49}" type="pres">
      <dgm:prSet presAssocID="{D11035C4-D766-4981-8DC9-525B8C329EEB}" presName="childRect" presStyleLbl="bgAcc1" presStyleIdx="1" presStyleCnt="3">
        <dgm:presLayoutVars>
          <dgm:bulletEnabled val="1"/>
        </dgm:presLayoutVars>
      </dgm:prSet>
      <dgm:spPr/>
      <dgm:t>
        <a:bodyPr/>
        <a:lstStyle/>
        <a:p>
          <a:endParaRPr lang="zh-CN" altLang="en-US"/>
        </a:p>
      </dgm:t>
    </dgm:pt>
    <dgm:pt modelId="{B23690B9-877B-4CD3-B8BC-066CB4773D8A}" type="pres">
      <dgm:prSet presAssocID="{D11035C4-D766-4981-8DC9-525B8C329EEB}" presName="parentText" presStyleLbl="node1" presStyleIdx="0" presStyleCnt="0">
        <dgm:presLayoutVars>
          <dgm:chMax val="0"/>
          <dgm:bulletEnabled val="1"/>
        </dgm:presLayoutVars>
      </dgm:prSet>
      <dgm:spPr/>
      <dgm:t>
        <a:bodyPr/>
        <a:lstStyle/>
        <a:p>
          <a:endParaRPr lang="zh-CN" altLang="en-US"/>
        </a:p>
      </dgm:t>
    </dgm:pt>
    <dgm:pt modelId="{2FFBD13C-C1B2-439F-995D-463FBDC68A3B}" type="pres">
      <dgm:prSet presAssocID="{D11035C4-D766-4981-8DC9-525B8C329EEB}" presName="parentRect" presStyleLbl="alignNode1" presStyleIdx="1" presStyleCnt="3"/>
      <dgm:spPr/>
      <dgm:t>
        <a:bodyPr/>
        <a:lstStyle/>
        <a:p>
          <a:endParaRPr lang="zh-CN" altLang="en-US"/>
        </a:p>
      </dgm:t>
    </dgm:pt>
    <dgm:pt modelId="{81B136B9-D847-4D29-B6D4-5A0179C465FE}" type="pres">
      <dgm:prSet presAssocID="{D11035C4-D766-4981-8DC9-525B8C329EEB}" presName="adorn" presStyleLbl="fgAccFollowNode1" presStyleIdx="1" presStyleCnt="3"/>
      <dgm:spPr>
        <a:blipFill>
          <a:blip xmlns:r="http://schemas.openxmlformats.org/officeDocument/2006/relationships"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t>
        <a:bodyPr/>
        <a:lstStyle/>
        <a:p>
          <a:endParaRPr lang="zh-CN" altLang="en-US"/>
        </a:p>
      </dgm:t>
    </dgm:pt>
    <dgm:pt modelId="{2C992BED-A3F7-473A-9B4E-ED31C6BFC31A}" type="pres">
      <dgm:prSet presAssocID="{B1A6FDA0-46F5-4A09-B26C-F6A7744CBA5A}" presName="sibTrans" presStyleLbl="sibTrans2D1" presStyleIdx="0" presStyleCnt="0"/>
      <dgm:spPr/>
      <dgm:t>
        <a:bodyPr/>
        <a:lstStyle/>
        <a:p>
          <a:endParaRPr lang="zh-CN" altLang="en-US"/>
        </a:p>
      </dgm:t>
    </dgm:pt>
    <dgm:pt modelId="{86ACBA5E-F861-463A-8488-8EA88F80234C}" type="pres">
      <dgm:prSet presAssocID="{654A359A-ABE7-480A-8405-CEF50AF12D7F}" presName="compNode" presStyleCnt="0"/>
      <dgm:spPr/>
    </dgm:pt>
    <dgm:pt modelId="{81CA3962-1DFE-422C-9862-437F9B0002F7}" type="pres">
      <dgm:prSet presAssocID="{654A359A-ABE7-480A-8405-CEF50AF12D7F}" presName="childRect" presStyleLbl="bgAcc1" presStyleIdx="2" presStyleCnt="3">
        <dgm:presLayoutVars>
          <dgm:bulletEnabled val="1"/>
        </dgm:presLayoutVars>
      </dgm:prSet>
      <dgm:spPr/>
      <dgm:t>
        <a:bodyPr/>
        <a:lstStyle/>
        <a:p>
          <a:endParaRPr lang="zh-CN" altLang="en-US"/>
        </a:p>
      </dgm:t>
    </dgm:pt>
    <dgm:pt modelId="{747792FF-6DB6-4DAF-9816-54ECF397FE43}" type="pres">
      <dgm:prSet presAssocID="{654A359A-ABE7-480A-8405-CEF50AF12D7F}" presName="parentText" presStyleLbl="node1" presStyleIdx="0" presStyleCnt="0">
        <dgm:presLayoutVars>
          <dgm:chMax val="0"/>
          <dgm:bulletEnabled val="1"/>
        </dgm:presLayoutVars>
      </dgm:prSet>
      <dgm:spPr/>
      <dgm:t>
        <a:bodyPr/>
        <a:lstStyle/>
        <a:p>
          <a:endParaRPr lang="zh-CN" altLang="en-US"/>
        </a:p>
      </dgm:t>
    </dgm:pt>
    <dgm:pt modelId="{289E8C87-DCA9-4A89-84FE-DEC559AA794B}" type="pres">
      <dgm:prSet presAssocID="{654A359A-ABE7-480A-8405-CEF50AF12D7F}" presName="parentRect" presStyleLbl="alignNode1" presStyleIdx="2" presStyleCnt="3"/>
      <dgm:spPr/>
      <dgm:t>
        <a:bodyPr/>
        <a:lstStyle/>
        <a:p>
          <a:endParaRPr lang="zh-CN" altLang="en-US"/>
        </a:p>
      </dgm:t>
    </dgm:pt>
    <dgm:pt modelId="{C87FC5FB-CF3E-4344-8C19-E15AD9D6DBBC}" type="pres">
      <dgm:prSet presAssocID="{654A359A-ABE7-480A-8405-CEF50AF12D7F}" presName="adorn" presStyleLbl="fgAccFollowNode1" presStyleIdx="2" presStyleCnt="3"/>
      <dgm:spPr>
        <a:blipFill>
          <a:blip xmlns:r="http://schemas.openxmlformats.org/officeDocument/2006/relationships"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dgm:spPr>
      <dgm:t>
        <a:bodyPr/>
        <a:lstStyle/>
        <a:p>
          <a:endParaRPr lang="zh-CN" altLang="en-US"/>
        </a:p>
      </dgm:t>
    </dgm:pt>
  </dgm:ptLst>
  <dgm:cxnLst>
    <dgm:cxn modelId="{1DB023F3-5DE5-4D3C-BB0C-944BAC5CC765}" type="presOf" srcId="{D3F23B3E-58D8-4900-917E-3E861012725D}" destId="{11DFC98E-E12C-447B-948B-25DB3CD24C49}" srcOrd="0" destOrd="0" presId="urn:microsoft.com/office/officeart/2005/8/layout/bList2#1"/>
    <dgm:cxn modelId="{D8560137-EACE-4D05-B74F-B37F96ACCB1F}" type="presOf" srcId="{654A359A-ABE7-480A-8405-CEF50AF12D7F}" destId="{747792FF-6DB6-4DAF-9816-54ECF397FE43}" srcOrd="1" destOrd="0" presId="urn:microsoft.com/office/officeart/2005/8/layout/bList2#1"/>
    <dgm:cxn modelId="{5EF41553-643E-4A92-B3E0-41205032A143}" type="presOf" srcId="{AFFE6D6E-ADF5-450C-9BCC-D2576740C9A4}" destId="{FADB183D-A3F4-4CB9-A133-A49FF8045717}" srcOrd="0" destOrd="0" presId="urn:microsoft.com/office/officeart/2005/8/layout/bList2#1"/>
    <dgm:cxn modelId="{4D9923FE-B82E-462C-ACF8-77017EAEFDED}" srcId="{AFFE6D6E-ADF5-450C-9BCC-D2576740C9A4}" destId="{1560B475-A0C2-406B-8717-4124CF567C75}" srcOrd="0" destOrd="0" parTransId="{6AA79B07-8DCF-4666-B7AA-9607D9D11EB3}" sibTransId="{36DD91FA-BCF8-44FF-99CA-7CD17EBE2EE6}"/>
    <dgm:cxn modelId="{DBBD3B5D-0A02-4165-8BE7-19B2E820441A}" type="presOf" srcId="{36DD91FA-BCF8-44FF-99CA-7CD17EBE2EE6}" destId="{0F8F3A15-1EC2-4C49-BE49-D5B03F7FCE5F}" srcOrd="0" destOrd="0" presId="urn:microsoft.com/office/officeart/2005/8/layout/bList2#1"/>
    <dgm:cxn modelId="{BFFDD330-D494-42CC-81BE-6E7835F933CD}" srcId="{AFFE6D6E-ADF5-450C-9BCC-D2576740C9A4}" destId="{D11035C4-D766-4981-8DC9-525B8C329EEB}" srcOrd="1" destOrd="0" parTransId="{0AEE3A71-DFD5-4174-8A5E-763CE3959276}" sibTransId="{B1A6FDA0-46F5-4A09-B26C-F6A7744CBA5A}"/>
    <dgm:cxn modelId="{52F8C924-593A-46F1-BB00-E63E939D47B8}" type="presOf" srcId="{1560B475-A0C2-406B-8717-4124CF567C75}" destId="{3586A600-8DDB-4B46-A376-5C5045D0AA7A}" srcOrd="1" destOrd="0" presId="urn:microsoft.com/office/officeart/2005/8/layout/bList2#1"/>
    <dgm:cxn modelId="{E82CDCC8-8312-4E6C-8F33-C4AE10FFD187}" type="presOf" srcId="{D11035C4-D766-4981-8DC9-525B8C329EEB}" destId="{B23690B9-877B-4CD3-B8BC-066CB4773D8A}" srcOrd="1" destOrd="0" presId="urn:microsoft.com/office/officeart/2005/8/layout/bList2#1"/>
    <dgm:cxn modelId="{6E9EB821-FE64-47B2-AE70-C0EC1D2FB1B7}" srcId="{D11035C4-D766-4981-8DC9-525B8C329EEB}" destId="{D3F23B3E-58D8-4900-917E-3E861012725D}" srcOrd="0" destOrd="0" parTransId="{7D5AD6D1-CC13-40F4-A12F-E3E9A2ACA22A}" sibTransId="{266BB35F-4276-4469-A7A2-0AB3140E52BA}"/>
    <dgm:cxn modelId="{E309646C-7D02-41FE-9F56-D90B859E9B5A}" type="presOf" srcId="{F1BD1735-E7D8-4BA9-B88D-3CE99986C56E}" destId="{81CA3962-1DFE-422C-9862-437F9B0002F7}" srcOrd="0" destOrd="0" presId="urn:microsoft.com/office/officeart/2005/8/layout/bList2#1"/>
    <dgm:cxn modelId="{E24F4592-D7E8-4F96-97DD-2558C1898AE8}" type="presOf" srcId="{D11035C4-D766-4981-8DC9-525B8C329EEB}" destId="{2FFBD13C-C1B2-439F-995D-463FBDC68A3B}" srcOrd="0" destOrd="0" presId="urn:microsoft.com/office/officeart/2005/8/layout/bList2#1"/>
    <dgm:cxn modelId="{DE0C1DD9-A07D-4705-A478-AD9B9D3D2C21}" srcId="{654A359A-ABE7-480A-8405-CEF50AF12D7F}" destId="{F1BD1735-E7D8-4BA9-B88D-3CE99986C56E}" srcOrd="0" destOrd="0" parTransId="{0359B205-1EE2-4D05-9169-50D5006AFB1F}" sibTransId="{88DB79A2-DF7D-48FD-9D3B-F5837F07850E}"/>
    <dgm:cxn modelId="{F36F86A0-0ED5-4943-829A-C40B8E4A3650}" srcId="{1560B475-A0C2-406B-8717-4124CF567C75}" destId="{9C233FAD-076B-4BAC-A383-9B9176905253}" srcOrd="0" destOrd="0" parTransId="{4C0FA46B-1E05-4484-8BCB-372BE7AA836D}" sibTransId="{3BC728F3-395B-4C43-9E87-52812D1D6015}"/>
    <dgm:cxn modelId="{E60D41BB-55FA-483B-89E9-D8A3DAF37342}" srcId="{AFFE6D6E-ADF5-450C-9BCC-D2576740C9A4}" destId="{654A359A-ABE7-480A-8405-CEF50AF12D7F}" srcOrd="2" destOrd="0" parTransId="{CD1680B1-B15D-4EEC-BFD5-330871771A40}" sibTransId="{12684EAF-7DCA-4E96-BCBC-BF4A3F1113EC}"/>
    <dgm:cxn modelId="{7641DAF9-D392-471C-ACF1-8BCA13C7D06E}" type="presOf" srcId="{9C233FAD-076B-4BAC-A383-9B9176905253}" destId="{39500EAF-69D8-4D72-B2AA-67133E3A04ED}" srcOrd="0" destOrd="0" presId="urn:microsoft.com/office/officeart/2005/8/layout/bList2#1"/>
    <dgm:cxn modelId="{F7C97E27-B63C-40C7-BCE3-A21D51E41965}" type="presOf" srcId="{B1A6FDA0-46F5-4A09-B26C-F6A7744CBA5A}" destId="{2C992BED-A3F7-473A-9B4E-ED31C6BFC31A}" srcOrd="0" destOrd="0" presId="urn:microsoft.com/office/officeart/2005/8/layout/bList2#1"/>
    <dgm:cxn modelId="{42EBB0C3-BA67-4AD2-9417-B4851B2ED321}" type="presOf" srcId="{1560B475-A0C2-406B-8717-4124CF567C75}" destId="{1F1B8A9D-7321-4239-AD51-FEB84BC76224}" srcOrd="0" destOrd="0" presId="urn:microsoft.com/office/officeart/2005/8/layout/bList2#1"/>
    <dgm:cxn modelId="{A8A59B84-656C-4C42-AC84-BCC0435939D8}" type="presOf" srcId="{654A359A-ABE7-480A-8405-CEF50AF12D7F}" destId="{289E8C87-DCA9-4A89-84FE-DEC559AA794B}" srcOrd="0" destOrd="0" presId="urn:microsoft.com/office/officeart/2005/8/layout/bList2#1"/>
    <dgm:cxn modelId="{6AC3391A-E899-4C2F-9641-794F7898D6A8}" type="presParOf" srcId="{FADB183D-A3F4-4CB9-A133-A49FF8045717}" destId="{35638AC9-6869-4180-8F60-D96C8CE533F6}" srcOrd="0" destOrd="0" presId="urn:microsoft.com/office/officeart/2005/8/layout/bList2#1"/>
    <dgm:cxn modelId="{46AB0C25-09D6-4112-BEA2-8D538264BE30}" type="presParOf" srcId="{35638AC9-6869-4180-8F60-D96C8CE533F6}" destId="{39500EAF-69D8-4D72-B2AA-67133E3A04ED}" srcOrd="0" destOrd="0" presId="urn:microsoft.com/office/officeart/2005/8/layout/bList2#1"/>
    <dgm:cxn modelId="{8006B1F0-A0E8-48BB-972F-25411986D771}" type="presParOf" srcId="{35638AC9-6869-4180-8F60-D96C8CE533F6}" destId="{3586A600-8DDB-4B46-A376-5C5045D0AA7A}" srcOrd="1" destOrd="0" presId="urn:microsoft.com/office/officeart/2005/8/layout/bList2#1"/>
    <dgm:cxn modelId="{ABCDC980-4C4B-47B8-A293-2A024F3E8628}" type="presParOf" srcId="{35638AC9-6869-4180-8F60-D96C8CE533F6}" destId="{1F1B8A9D-7321-4239-AD51-FEB84BC76224}" srcOrd="2" destOrd="0" presId="urn:microsoft.com/office/officeart/2005/8/layout/bList2#1"/>
    <dgm:cxn modelId="{1DBAE8D9-9876-401A-BB99-ABDBC7B3F1AD}" type="presParOf" srcId="{35638AC9-6869-4180-8F60-D96C8CE533F6}" destId="{03F38066-A1ED-4D59-8465-830F02F69D80}" srcOrd="3" destOrd="0" presId="urn:microsoft.com/office/officeart/2005/8/layout/bList2#1"/>
    <dgm:cxn modelId="{1E316707-19EE-4AFC-9CDF-30A5AAF8B2B1}" type="presParOf" srcId="{FADB183D-A3F4-4CB9-A133-A49FF8045717}" destId="{0F8F3A15-1EC2-4C49-BE49-D5B03F7FCE5F}" srcOrd="1" destOrd="0" presId="urn:microsoft.com/office/officeart/2005/8/layout/bList2#1"/>
    <dgm:cxn modelId="{11CFBF84-9CDC-4980-A05F-91DE035E4692}" type="presParOf" srcId="{FADB183D-A3F4-4CB9-A133-A49FF8045717}" destId="{3DF8D8B5-E62F-4C06-AD97-FCBE45801E6C}" srcOrd="2" destOrd="0" presId="urn:microsoft.com/office/officeart/2005/8/layout/bList2#1"/>
    <dgm:cxn modelId="{511DDA8D-B606-4F15-B0A1-7878AF7DC5BE}" type="presParOf" srcId="{3DF8D8B5-E62F-4C06-AD97-FCBE45801E6C}" destId="{11DFC98E-E12C-447B-948B-25DB3CD24C49}" srcOrd="0" destOrd="0" presId="urn:microsoft.com/office/officeart/2005/8/layout/bList2#1"/>
    <dgm:cxn modelId="{B8BD8460-64E1-4C97-8B05-FD66FA942615}" type="presParOf" srcId="{3DF8D8B5-E62F-4C06-AD97-FCBE45801E6C}" destId="{B23690B9-877B-4CD3-B8BC-066CB4773D8A}" srcOrd="1" destOrd="0" presId="urn:microsoft.com/office/officeart/2005/8/layout/bList2#1"/>
    <dgm:cxn modelId="{D2B1AC38-AED9-46A4-8743-1D655E43AC45}" type="presParOf" srcId="{3DF8D8B5-E62F-4C06-AD97-FCBE45801E6C}" destId="{2FFBD13C-C1B2-439F-995D-463FBDC68A3B}" srcOrd="2" destOrd="0" presId="urn:microsoft.com/office/officeart/2005/8/layout/bList2#1"/>
    <dgm:cxn modelId="{B42FABE3-8195-4B9E-A543-748CE158CB45}" type="presParOf" srcId="{3DF8D8B5-E62F-4C06-AD97-FCBE45801E6C}" destId="{81B136B9-D847-4D29-B6D4-5A0179C465FE}" srcOrd="3" destOrd="0" presId="urn:microsoft.com/office/officeart/2005/8/layout/bList2#1"/>
    <dgm:cxn modelId="{935B63C1-A35E-42D1-810E-5F3BEEB9D557}" type="presParOf" srcId="{FADB183D-A3F4-4CB9-A133-A49FF8045717}" destId="{2C992BED-A3F7-473A-9B4E-ED31C6BFC31A}" srcOrd="3" destOrd="0" presId="urn:microsoft.com/office/officeart/2005/8/layout/bList2#1"/>
    <dgm:cxn modelId="{85D7CA8E-EB3F-4D63-BBD6-4003454001AB}" type="presParOf" srcId="{FADB183D-A3F4-4CB9-A133-A49FF8045717}" destId="{86ACBA5E-F861-463A-8488-8EA88F80234C}" srcOrd="4" destOrd="0" presId="urn:microsoft.com/office/officeart/2005/8/layout/bList2#1"/>
    <dgm:cxn modelId="{DA489C4E-77A1-4B5A-A52A-83585EC3B11E}" type="presParOf" srcId="{86ACBA5E-F861-463A-8488-8EA88F80234C}" destId="{81CA3962-1DFE-422C-9862-437F9B0002F7}" srcOrd="0" destOrd="0" presId="urn:microsoft.com/office/officeart/2005/8/layout/bList2#1"/>
    <dgm:cxn modelId="{325983DB-A68E-4F46-9D25-C90E04C9F0FE}" type="presParOf" srcId="{86ACBA5E-F861-463A-8488-8EA88F80234C}" destId="{747792FF-6DB6-4DAF-9816-54ECF397FE43}" srcOrd="1" destOrd="0" presId="urn:microsoft.com/office/officeart/2005/8/layout/bList2#1"/>
    <dgm:cxn modelId="{71350665-516B-4E96-A9CD-B2D3ECBDA135}" type="presParOf" srcId="{86ACBA5E-F861-463A-8488-8EA88F80234C}" destId="{289E8C87-DCA9-4A89-84FE-DEC559AA794B}" srcOrd="2" destOrd="0" presId="urn:microsoft.com/office/officeart/2005/8/layout/bList2#1"/>
    <dgm:cxn modelId="{A7375EBC-8C91-4C11-9C48-11910E4D48EF}" type="presParOf" srcId="{86ACBA5E-F861-463A-8488-8EA88F80234C}" destId="{C87FC5FB-CF3E-4344-8C19-E15AD9D6DBBC}" srcOrd="3" destOrd="0" presId="urn:microsoft.com/office/officeart/2005/8/layout/bList2#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302158" cy="3170099"/>
        <a:chOff x="0" y="0"/>
        <a:chExt cx="8302158" cy="3170099"/>
      </a:xfrm>
    </dsp:grpSpPr>
    <dsp:sp modelId="{39500EAF-69D8-4D72-B2AA-67133E3A04ED}">
      <dsp:nvSpPr>
        <dsp:cNvPr id="3" name="同侧圆角矩形 2"/>
        <dsp:cNvSpPr/>
      </dsp:nvSpPr>
      <dsp:spPr bwMode="white">
        <a:xfrm>
          <a:off x="703" y="192011"/>
          <a:ext cx="2424971" cy="1810950"/>
        </a:xfrm>
        <a:prstGeom prst="round2SameRect">
          <a:avLst>
            <a:gd name="adj1" fmla="val 8000"/>
            <a:gd name="adj2" fmla="val 0"/>
          </a:avLst>
        </a:prstGeom>
      </dsp:spPr>
      <dsp:style>
        <a:lnRef idx="2">
          <a:schemeClr val="accent1"/>
        </a:lnRef>
        <a:fillRef idx="1">
          <a:schemeClr val="lt1">
            <a:alpha val="90000"/>
          </a:schemeClr>
        </a:fillRef>
        <a:effectRef idx="0">
          <a:scrgbClr r="0" g="0" b="0"/>
        </a:effectRef>
        <a:fontRef idx="minor"/>
      </dsp:style>
      <dsp:txBody>
        <a:bodyPr vert="horz" wrap="square" lIns="25400" tIns="76200" rIns="25400" bIns="25400" anchor="t"/>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altLang="en-US" sz="2000" b="1" dirty="0">
              <a:solidFill>
                <a:schemeClr val="dk1"/>
              </a:solidFill>
              <a:latin typeface="宋体" panose="02010600030101010101" pitchFamily="2" charset="-122"/>
              <a:ea typeface="宋体" panose="02010600030101010101" pitchFamily="2" charset="-122"/>
            </a:rPr>
            <a:t>作者在文章一开头就交代了活动的时间、地点、人物、气氛，引出下文对活动过程的叙述。</a:t>
          </a:r>
          <a:endParaRPr sz="6500" dirty="0">
            <a:solidFill>
              <a:schemeClr val="dk1"/>
            </a:solidFill>
          </a:endParaRPr>
        </a:p>
      </dsp:txBody>
      <dsp:txXfrm>
        <a:off x="703" y="192011"/>
        <a:ext cx="2424971" cy="1810950"/>
      </dsp:txXfrm>
    </dsp:sp>
    <dsp:sp modelId="{1F1B8A9D-7321-4239-AD51-FEB84BC76224}">
      <dsp:nvSpPr>
        <dsp:cNvPr id="4" name="矩形 3"/>
        <dsp:cNvSpPr/>
      </dsp:nvSpPr>
      <dsp:spPr bwMode="white">
        <a:xfrm>
          <a:off x="703" y="2002961"/>
          <a:ext cx="2424971" cy="778709"/>
        </a:xfrm>
        <a:prstGeom prst="rect">
          <a:avLst/>
        </a:prstGeom>
      </dsp:spPr>
      <dsp:style>
        <a:lnRef idx="2">
          <a:schemeClr val="accent1"/>
        </a:lnRef>
        <a:fillRef idx="1">
          <a:schemeClr val="accent1"/>
        </a:fillRef>
        <a:effectRef idx="0">
          <a:scrgbClr r="0" g="0" b="0"/>
        </a:effectRef>
        <a:fontRef idx="minor">
          <a:schemeClr val="lt1"/>
        </a:fontRef>
      </dsp:style>
      <dsp:txBody>
        <a:bodyPr lIns="95250" tIns="0" rIns="31750" bIns="0" anchor="ctr"/>
        <a:lstStyle>
          <a:lvl1pPr algn="l">
            <a:defRPr sz="2500"/>
          </a:lvl1pPr>
          <a:lvl2pPr marL="171450" indent="-171450" algn="l">
            <a:defRPr sz="1900"/>
          </a:lvl2pPr>
          <a:lvl3pPr marL="342900" indent="-171450" algn="l">
            <a:defRPr sz="1900"/>
          </a:lvl3pPr>
          <a:lvl4pPr marL="514350" indent="-171450" algn="l">
            <a:defRPr sz="1900"/>
          </a:lvl4pPr>
          <a:lvl5pPr marL="685800" indent="-171450" algn="l">
            <a:defRPr sz="1900"/>
          </a:lvl5pPr>
          <a:lvl6pPr marL="857250" indent="-171450" algn="l">
            <a:defRPr sz="1900"/>
          </a:lvl6pPr>
          <a:lvl7pPr marL="1028700" indent="-171450" algn="l">
            <a:defRPr sz="1900"/>
          </a:lvl7pPr>
          <a:lvl8pPr marL="1200150" indent="-171450" algn="l">
            <a:defRPr sz="1900"/>
          </a:lvl8pPr>
          <a:lvl9pPr marL="1371600" indent="-171450" algn="l">
            <a:defRPr sz="1900"/>
          </a:lvl9pPr>
        </a:lstStyle>
        <a:p>
          <a:pPr lvl="0">
            <a:lnSpc>
              <a:spcPct val="100000"/>
            </a:lnSpc>
            <a:spcBef>
              <a:spcPct val="0"/>
            </a:spcBef>
            <a:spcAft>
              <a:spcPct val="35000"/>
            </a:spcAft>
          </a:pPr>
          <a:r>
            <a:rPr lang="en-US" b="1" dirty="0">
              <a:latin typeface="黑体" panose="02010609060101010101" pitchFamily="49" charset="-122"/>
              <a:ea typeface="黑体" panose="02010609060101010101" pitchFamily="49" charset="-122"/>
            </a:rPr>
            <a:t>1.</a:t>
          </a:r>
          <a:r>
            <a:rPr lang="zh-CN" b="1" dirty="0">
              <a:latin typeface="黑体" panose="02010609060101010101" pitchFamily="49" charset="-122"/>
              <a:ea typeface="黑体" panose="02010609060101010101" pitchFamily="49" charset="-122"/>
            </a:rPr>
            <a:t>交代活动背景</a:t>
          </a:r>
          <a:endParaRPr lang="zh-CN" dirty="0">
            <a:latin typeface="黑体" panose="02010609060101010101" pitchFamily="49" charset="-122"/>
            <a:ea typeface="黑体" panose="02010609060101010101" pitchFamily="49" charset="-122"/>
          </a:endParaRPr>
        </a:p>
      </dsp:txBody>
      <dsp:txXfrm>
        <a:off x="703" y="2002961"/>
        <a:ext cx="2424971" cy="778709"/>
      </dsp:txXfrm>
    </dsp:sp>
    <dsp:sp modelId="{03F38066-A1ED-4D59-8465-830F02F69D80}">
      <dsp:nvSpPr>
        <dsp:cNvPr id="5" name="椭圆 4"/>
        <dsp:cNvSpPr/>
      </dsp:nvSpPr>
      <dsp:spPr bwMode="white">
        <a:xfrm>
          <a:off x="1779234" y="2129348"/>
          <a:ext cx="848740" cy="848740"/>
        </a:xfrm>
        <a:prstGeom prst="ellipse">
          <a:avLst/>
        </a:prstGeom>
        <a:blipFill>
          <a:blip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sp:spPr>
      <dsp:style>
        <a:lnRef idx="2">
          <a:schemeClr val="accent1">
            <a:alpha val="90000"/>
            <a:tint val="40000"/>
          </a:schemeClr>
        </a:lnRef>
        <a:fillRef idx="1">
          <a:schemeClr val="accent1">
            <a:alpha val="90000"/>
            <a:tint val="40000"/>
          </a:schemeClr>
        </a:fillRef>
        <a:effectRef idx="0">
          <a:scrgbClr r="0" g="0" b="0"/>
        </a:effectRef>
        <a:fontRef idx="minor"/>
      </dsp:style>
      <dsp:txXfrm>
        <a:off x="1779234" y="2129348"/>
        <a:ext cx="848740" cy="848740"/>
      </dsp:txXfrm>
    </dsp:sp>
    <dsp:sp modelId="{11DFC98E-E12C-447B-948B-25DB3CD24C49}">
      <dsp:nvSpPr>
        <dsp:cNvPr id="6" name="同侧圆角矩形 5"/>
        <dsp:cNvSpPr/>
      </dsp:nvSpPr>
      <dsp:spPr bwMode="white">
        <a:xfrm>
          <a:off x="2838244" y="192011"/>
          <a:ext cx="2424971" cy="1810950"/>
        </a:xfrm>
        <a:prstGeom prst="round2SameRect">
          <a:avLst>
            <a:gd name="adj1" fmla="val 8000"/>
            <a:gd name="adj2" fmla="val 0"/>
          </a:avLst>
        </a:prstGeom>
      </dsp:spPr>
      <dsp:style>
        <a:lnRef idx="2">
          <a:schemeClr val="accent1"/>
        </a:lnRef>
        <a:fillRef idx="1">
          <a:schemeClr val="lt1">
            <a:alpha val="90000"/>
          </a:schemeClr>
        </a:fillRef>
        <a:effectRef idx="0">
          <a:scrgbClr r="0" g="0" b="0"/>
        </a:effectRef>
        <a:fontRef idx="minor"/>
      </dsp:style>
      <dsp:txBody>
        <a:bodyPr lIns="22860" tIns="68580" rIns="22860" bIns="22860" anchor="t"/>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171450" lvl="1" indent="-171450">
            <a:lnSpc>
              <a:spcPct val="100000"/>
            </a:lnSpc>
            <a:spcBef>
              <a:spcPct val="0"/>
            </a:spcBef>
            <a:spcAft>
              <a:spcPct val="15000"/>
            </a:spcAft>
            <a:buChar char="•"/>
          </a:pPr>
          <a:r>
            <a:rPr lang="zh-CN" altLang="en-US" sz="1800" b="1" dirty="0">
              <a:solidFill>
                <a:schemeClr val="dk1"/>
              </a:solidFill>
              <a:latin typeface="宋体" panose="02010600030101010101" pitchFamily="2" charset="-122"/>
              <a:ea typeface="宋体" panose="02010600030101010101" pitchFamily="2" charset="-122"/>
            </a:rPr>
            <a:t>作者能够分段按方位顺序把操场上不同地点同学们不同的活动情况作了具体描写，层次分明，条理清楚。</a:t>
          </a:r>
          <a:endParaRPr>
            <a:solidFill>
              <a:schemeClr val="dk1"/>
            </a:solidFill>
          </a:endParaRPr>
        </a:p>
      </dsp:txBody>
      <dsp:txXfrm>
        <a:off x="2838244" y="192011"/>
        <a:ext cx="2424971" cy="1810950"/>
      </dsp:txXfrm>
    </dsp:sp>
    <dsp:sp modelId="{2FFBD13C-C1B2-439F-995D-463FBDC68A3B}">
      <dsp:nvSpPr>
        <dsp:cNvPr id="7" name="矩形 6"/>
        <dsp:cNvSpPr/>
      </dsp:nvSpPr>
      <dsp:spPr bwMode="white">
        <a:xfrm>
          <a:off x="2838244" y="2002961"/>
          <a:ext cx="2424971" cy="778709"/>
        </a:xfrm>
        <a:prstGeom prst="rect">
          <a:avLst/>
        </a:prstGeom>
      </dsp:spPr>
      <dsp:style>
        <a:lnRef idx="2">
          <a:schemeClr val="accent1"/>
        </a:lnRef>
        <a:fillRef idx="1">
          <a:schemeClr val="accent1"/>
        </a:fillRef>
        <a:effectRef idx="0">
          <a:scrgbClr r="0" g="0" b="0"/>
        </a:effectRef>
        <a:fontRef idx="minor">
          <a:schemeClr val="lt1"/>
        </a:fontRef>
      </dsp:style>
      <dsp:txBody>
        <a:bodyPr lIns="95250" tIns="0" rIns="31750" bIns="0" anchor="ctr"/>
        <a:lstStyle>
          <a:lvl1pPr algn="l">
            <a:defRPr sz="2500"/>
          </a:lvl1pPr>
          <a:lvl2pPr marL="171450" indent="-171450" algn="l">
            <a:defRPr sz="1900"/>
          </a:lvl2pPr>
          <a:lvl3pPr marL="342900" indent="-171450" algn="l">
            <a:defRPr sz="1900"/>
          </a:lvl3pPr>
          <a:lvl4pPr marL="514350" indent="-171450" algn="l">
            <a:defRPr sz="1900"/>
          </a:lvl4pPr>
          <a:lvl5pPr marL="685800" indent="-171450" algn="l">
            <a:defRPr sz="1900"/>
          </a:lvl5pPr>
          <a:lvl6pPr marL="857250" indent="-171450" algn="l">
            <a:defRPr sz="1900"/>
          </a:lvl6pPr>
          <a:lvl7pPr marL="1028700" indent="-171450" algn="l">
            <a:defRPr sz="1900"/>
          </a:lvl7pPr>
          <a:lvl8pPr marL="1200150" indent="-171450" algn="l">
            <a:defRPr sz="1900"/>
          </a:lvl8pPr>
          <a:lvl9pPr marL="1371600" indent="-171450" algn="l">
            <a:defRPr sz="1900"/>
          </a:lvl9pPr>
        </a:lstStyle>
        <a:p>
          <a:pPr lvl="0">
            <a:lnSpc>
              <a:spcPct val="100000"/>
            </a:lnSpc>
            <a:spcBef>
              <a:spcPct val="0"/>
            </a:spcBef>
            <a:spcAft>
              <a:spcPct val="35000"/>
            </a:spcAft>
          </a:pPr>
          <a:r>
            <a:rPr lang="en-US" b="1" dirty="0">
              <a:latin typeface="黑体" panose="02010609060101010101" pitchFamily="49" charset="-122"/>
              <a:ea typeface="黑体" panose="02010609060101010101" pitchFamily="49" charset="-122"/>
            </a:rPr>
            <a:t>2. </a:t>
          </a:r>
          <a:r>
            <a:rPr lang="zh-CN" b="1" dirty="0">
              <a:latin typeface="黑体" panose="02010609060101010101" pitchFamily="49" charset="-122"/>
              <a:ea typeface="黑体" panose="02010609060101010101" pitchFamily="49" charset="-122"/>
            </a:rPr>
            <a:t>写清活动过程</a:t>
          </a:r>
          <a:endParaRPr lang="zh-CN" dirty="0">
            <a:latin typeface="黑体" panose="02010609060101010101" pitchFamily="49" charset="-122"/>
            <a:ea typeface="黑体" panose="02010609060101010101" pitchFamily="49" charset="-122"/>
          </a:endParaRPr>
        </a:p>
      </dsp:txBody>
      <dsp:txXfrm>
        <a:off x="2838244" y="2002961"/>
        <a:ext cx="2424971" cy="778709"/>
      </dsp:txXfrm>
    </dsp:sp>
    <dsp:sp modelId="{81B136B9-D847-4D29-B6D4-5A0179C465FE}">
      <dsp:nvSpPr>
        <dsp:cNvPr id="8" name="椭圆 7"/>
        <dsp:cNvSpPr/>
      </dsp:nvSpPr>
      <dsp:spPr bwMode="white">
        <a:xfrm>
          <a:off x="4616775" y="2129348"/>
          <a:ext cx="848740" cy="848740"/>
        </a:xfrm>
        <a:prstGeom prst="ellipse">
          <a:avLst/>
        </a:prstGeom>
        <a: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sp:spPr>
      <dsp:style>
        <a:lnRef idx="2">
          <a:schemeClr val="accent1">
            <a:alpha val="90000"/>
            <a:tint val="40000"/>
          </a:schemeClr>
        </a:lnRef>
        <a:fillRef idx="1">
          <a:schemeClr val="accent1">
            <a:alpha val="90000"/>
            <a:tint val="40000"/>
          </a:schemeClr>
        </a:fillRef>
        <a:effectRef idx="0">
          <a:scrgbClr r="0" g="0" b="0"/>
        </a:effectRef>
        <a:fontRef idx="minor"/>
      </dsp:style>
      <dsp:txXfrm>
        <a:off x="4616775" y="2129348"/>
        <a:ext cx="848740" cy="848740"/>
      </dsp:txXfrm>
    </dsp:sp>
    <dsp:sp modelId="{81CA3962-1DFE-422C-9862-437F9B0002F7}">
      <dsp:nvSpPr>
        <dsp:cNvPr id="9" name="同侧圆角矩形 8"/>
        <dsp:cNvSpPr/>
      </dsp:nvSpPr>
      <dsp:spPr bwMode="white">
        <a:xfrm>
          <a:off x="5675785" y="192011"/>
          <a:ext cx="2424971" cy="1810950"/>
        </a:xfrm>
        <a:prstGeom prst="round2SameRect">
          <a:avLst>
            <a:gd name="adj1" fmla="val 8000"/>
            <a:gd name="adj2" fmla="val 0"/>
          </a:avLst>
        </a:prstGeom>
      </dsp:spPr>
      <dsp:style>
        <a:lnRef idx="2">
          <a:schemeClr val="accent1"/>
        </a:lnRef>
        <a:fillRef idx="1">
          <a:schemeClr val="lt1">
            <a:alpha val="90000"/>
          </a:schemeClr>
        </a:fillRef>
        <a:effectRef idx="0">
          <a:scrgbClr r="0" g="0" b="0"/>
        </a:effectRef>
        <a:fontRef idx="minor"/>
      </dsp:style>
      <dsp:txBody>
        <a:bodyPr lIns="30480" tIns="91439" rIns="30480" bIns="30480" anchor="t"/>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00000"/>
            </a:lnSpc>
            <a:spcBef>
              <a:spcPct val="0"/>
            </a:spcBef>
            <a:spcAft>
              <a:spcPct val="15000"/>
            </a:spcAft>
            <a:buChar char="•"/>
          </a:pPr>
          <a:r>
            <a:rPr lang="zh-CN" altLang="en-US" sz="2400" b="1" dirty="0">
              <a:solidFill>
                <a:schemeClr val="dk1"/>
              </a:solidFill>
              <a:latin typeface="宋体" panose="02010600030101010101" pitchFamily="2" charset="-122"/>
              <a:ea typeface="宋体" panose="02010600030101010101" pitchFamily="2" charset="-122"/>
            </a:rPr>
            <a:t>文章结尾点题，表达了感受，使文章结构完整，中心明确。</a:t>
          </a:r>
          <a:endParaRPr>
            <a:solidFill>
              <a:schemeClr val="dk1"/>
            </a:solidFill>
          </a:endParaRPr>
        </a:p>
      </dsp:txBody>
      <dsp:txXfrm>
        <a:off x="5675785" y="192011"/>
        <a:ext cx="2424971" cy="1810950"/>
      </dsp:txXfrm>
    </dsp:sp>
    <dsp:sp modelId="{289E8C87-DCA9-4A89-84FE-DEC559AA794B}">
      <dsp:nvSpPr>
        <dsp:cNvPr id="10" name="矩形 9"/>
        <dsp:cNvSpPr/>
      </dsp:nvSpPr>
      <dsp:spPr bwMode="white">
        <a:xfrm>
          <a:off x="5675785" y="2002961"/>
          <a:ext cx="2424971" cy="778709"/>
        </a:xfrm>
        <a:prstGeom prst="rect">
          <a:avLst/>
        </a:prstGeom>
      </dsp:spPr>
      <dsp:style>
        <a:lnRef idx="2">
          <a:schemeClr val="accent1"/>
        </a:lnRef>
        <a:fillRef idx="1">
          <a:schemeClr val="accent1"/>
        </a:fillRef>
        <a:effectRef idx="0">
          <a:scrgbClr r="0" g="0" b="0"/>
        </a:effectRef>
        <a:fontRef idx="minor">
          <a:schemeClr val="lt1"/>
        </a:fontRef>
      </dsp:style>
      <dsp:txBody>
        <a:bodyPr lIns="95250" tIns="0" rIns="31750" bIns="0" anchor="ctr"/>
        <a:lstStyle>
          <a:lvl1pPr algn="l">
            <a:defRPr sz="2500"/>
          </a:lvl1pPr>
          <a:lvl2pPr marL="171450" indent="-171450" algn="l">
            <a:defRPr sz="1900"/>
          </a:lvl2pPr>
          <a:lvl3pPr marL="342900" indent="-171450" algn="l">
            <a:defRPr sz="1900"/>
          </a:lvl3pPr>
          <a:lvl4pPr marL="514350" indent="-171450" algn="l">
            <a:defRPr sz="1900"/>
          </a:lvl4pPr>
          <a:lvl5pPr marL="685800" indent="-171450" algn="l">
            <a:defRPr sz="1900"/>
          </a:lvl5pPr>
          <a:lvl6pPr marL="857250" indent="-171450" algn="l">
            <a:defRPr sz="1900"/>
          </a:lvl6pPr>
          <a:lvl7pPr marL="1028700" indent="-171450" algn="l">
            <a:defRPr sz="1900"/>
          </a:lvl7pPr>
          <a:lvl8pPr marL="1200150" indent="-171450" algn="l">
            <a:defRPr sz="1900"/>
          </a:lvl8pPr>
          <a:lvl9pPr marL="1371600" indent="-171450" algn="l">
            <a:defRPr sz="1900"/>
          </a:lvl9pPr>
        </a:lstStyle>
        <a:p>
          <a:pPr lvl="0">
            <a:lnSpc>
              <a:spcPct val="100000"/>
            </a:lnSpc>
            <a:spcBef>
              <a:spcPct val="0"/>
            </a:spcBef>
            <a:spcAft>
              <a:spcPct val="35000"/>
            </a:spcAft>
          </a:pPr>
          <a:r>
            <a:rPr lang="en-US" altLang="zh-CN" b="1" dirty="0">
              <a:latin typeface="黑体" panose="02010609060101010101" pitchFamily="49" charset="-122"/>
              <a:ea typeface="黑体" panose="02010609060101010101" pitchFamily="49" charset="-122"/>
            </a:rPr>
            <a:t>3.</a:t>
          </a:r>
          <a:r>
            <a:rPr lang="zh-CN" b="1" dirty="0">
              <a:latin typeface="黑体" panose="02010609060101010101" pitchFamily="49" charset="-122"/>
              <a:ea typeface="黑体" panose="02010609060101010101" pitchFamily="49" charset="-122"/>
            </a:rPr>
            <a:t>写出想法和感悟</a:t>
          </a:r>
          <a:endParaRPr lang="zh-CN" dirty="0">
            <a:latin typeface="黑体" panose="02010609060101010101" pitchFamily="49" charset="-122"/>
            <a:ea typeface="黑体" panose="02010609060101010101" pitchFamily="49" charset="-122"/>
          </a:endParaRPr>
        </a:p>
      </dsp:txBody>
      <dsp:txXfrm>
        <a:off x="5675785" y="2002961"/>
        <a:ext cx="2424971" cy="778709"/>
      </dsp:txXfrm>
    </dsp:sp>
    <dsp:sp modelId="{C87FC5FB-CF3E-4344-8C19-E15AD9D6DBBC}">
      <dsp:nvSpPr>
        <dsp:cNvPr id="11" name="椭圆 10"/>
        <dsp:cNvSpPr/>
      </dsp:nvSpPr>
      <dsp:spPr bwMode="white">
        <a:xfrm>
          <a:off x="7454316" y="2129348"/>
          <a:ext cx="848740" cy="848740"/>
        </a:xfrm>
        <a:prstGeom prst="ellipse">
          <a:avLst/>
        </a:prstGeom>
        <a: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dsp:spPr>
      <dsp:style>
        <a:lnRef idx="2">
          <a:schemeClr val="accent1">
            <a:alpha val="90000"/>
            <a:tint val="40000"/>
          </a:schemeClr>
        </a:lnRef>
        <a:fillRef idx="1">
          <a:schemeClr val="accent1">
            <a:alpha val="90000"/>
            <a:tint val="40000"/>
          </a:schemeClr>
        </a:fillRef>
        <a:effectRef idx="0">
          <a:scrgbClr r="0" g="0" b="0"/>
        </a:effectRef>
        <a:fontRef idx="minor"/>
      </dsp:style>
      <dsp:txXfrm>
        <a:off x="7454316" y="2129348"/>
        <a:ext cx="848740" cy="848740"/>
      </dsp:txXfrm>
    </dsp:sp>
  </dsp:spTree>
</dsp:drawing>
</file>

<file path=ppt/diagrams/layout1.xml><?xml version="1.0" encoding="utf-8"?>
<dgm:layoutDef xmlns:dgm="http://schemas.openxmlformats.org/drawingml/2006/diagram" xmlns:a="http://schemas.openxmlformats.org/drawingml/2006/main" uniqueId="urn:microsoft.com/office/officeart/2005/8/layout/bList2#1">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off" val="ctr"/>
          <dgm:param type="contDir" val="sameDir"/>
          <dgm:param type="grDir" val="tL"/>
          <dgm:param type="flowDir" val="row"/>
        </dgm:alg>
      </dgm:if>
      <dgm:else name="Name2">
        <dgm:alg type="snake">
          <dgm:param type="off" val="ctr"/>
          <dgm:param type="contDir" val="sameDir"/>
          <dgm:param type="grDir" val="tR"/>
          <dgm:param type="flowDir" val="row"/>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FCA3BF2-D4BB-4EDA-885A-E5849FFE165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A2339D0-63DA-4FD0-8A89-FE30BF4A178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microsoft.com/office/2007/relationships/hdphoto" Target="../media/image5.wdp"/><Relationship Id="rId8" Type="http://schemas.openxmlformats.org/officeDocument/2006/relationships/image" Target="../media/image4.png"/><Relationship Id="rId7" Type="http://schemas.microsoft.com/office/2007/relationships/hdphoto" Target="../media/image3.wdp"/><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theme" Target="../theme/theme10.xml"/><Relationship Id="rId8" Type="http://schemas.microsoft.com/office/2007/relationships/hdphoto" Target="../media/image5.wdp"/><Relationship Id="rId7" Type="http://schemas.openxmlformats.org/officeDocument/2006/relationships/image" Target="../media/image4.png"/><Relationship Id="rId6" Type="http://schemas.microsoft.com/office/2007/relationships/hdphoto" Target="../media/image3.wdp"/><Relationship Id="rId5" Type="http://schemas.openxmlformats.org/officeDocument/2006/relationships/image" Target="../media/image2.png"/><Relationship Id="rId4" Type="http://schemas.openxmlformats.org/officeDocument/2006/relationships/image" Target="../media/image1.png"/><Relationship Id="rId3" Type="http://schemas.openxmlformats.org/officeDocument/2006/relationships/slideLayout" Target="../slideLayouts/slideLayout38.xml"/><Relationship Id="rId2" Type="http://schemas.openxmlformats.org/officeDocument/2006/relationships/slideLayout" Target="../slideLayouts/slideLayout37.xml"/><Relationship Id="rId1" Type="http://schemas.openxmlformats.org/officeDocument/2006/relationships/slideLayout" Target="../slideLayouts/slideLayout36.xml"/></Relationships>
</file>

<file path=ppt/slideMasters/_rels/slideMaster11.xml.rels><?xml version="1.0" encoding="UTF-8" standalone="yes"?>
<Relationships xmlns="http://schemas.openxmlformats.org/package/2006/relationships"><Relationship Id="rId9" Type="http://schemas.openxmlformats.org/officeDocument/2006/relationships/theme" Target="../theme/theme11.xml"/><Relationship Id="rId8" Type="http://schemas.microsoft.com/office/2007/relationships/hdphoto" Target="../media/image5.wdp"/><Relationship Id="rId7" Type="http://schemas.openxmlformats.org/officeDocument/2006/relationships/image" Target="../media/image4.png"/><Relationship Id="rId6" Type="http://schemas.microsoft.com/office/2007/relationships/hdphoto" Target="../media/image3.wdp"/><Relationship Id="rId5" Type="http://schemas.openxmlformats.org/officeDocument/2006/relationships/image" Target="../media/image2.png"/><Relationship Id="rId4" Type="http://schemas.openxmlformats.org/officeDocument/2006/relationships/image" Target="../media/image1.png"/><Relationship Id="rId3" Type="http://schemas.openxmlformats.org/officeDocument/2006/relationships/slideLayout" Target="../slideLayouts/slideLayout41.xml"/><Relationship Id="rId2" Type="http://schemas.openxmlformats.org/officeDocument/2006/relationships/slideLayout" Target="../slideLayouts/slideLayout40.xml"/><Relationship Id="rId1" Type="http://schemas.openxmlformats.org/officeDocument/2006/relationships/slideLayout" Target="../slideLayouts/slideLayout39.xml"/></Relationships>
</file>

<file path=ppt/slideMasters/_rels/slideMaster2.xml.rels><?xml version="1.0" encoding="UTF-8" standalone="yes"?>
<Relationships xmlns="http://schemas.openxmlformats.org/package/2006/relationships"><Relationship Id="rId9" Type="http://schemas.microsoft.com/office/2007/relationships/hdphoto" Target="../media/image5.wdp"/><Relationship Id="rId8" Type="http://schemas.openxmlformats.org/officeDocument/2006/relationships/image" Target="../media/image4.png"/><Relationship Id="rId7" Type="http://schemas.microsoft.com/office/2007/relationships/hdphoto" Target="../media/image3.wdp"/><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slideLayout" Target="../slideLayouts/slideLayout8.xml"/><Relationship Id="rId3" Type="http://schemas.openxmlformats.org/officeDocument/2006/relationships/slideLayout" Target="../slideLayouts/slideLayout7.xml"/><Relationship Id="rId2" Type="http://schemas.openxmlformats.org/officeDocument/2006/relationships/slideLayout" Target="../slideLayouts/slideLayout6.xml"/><Relationship Id="rId10" Type="http://schemas.openxmlformats.org/officeDocument/2006/relationships/theme" Target="../theme/theme2.xml"/><Relationship Id="rId1"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9" Type="http://schemas.microsoft.com/office/2007/relationships/hdphoto" Target="../media/image5.wdp"/><Relationship Id="rId8" Type="http://schemas.openxmlformats.org/officeDocument/2006/relationships/image" Target="../media/image4.png"/><Relationship Id="rId7" Type="http://schemas.microsoft.com/office/2007/relationships/hdphoto" Target="../media/image3.wdp"/><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slideLayout" Target="../slideLayouts/slideLayout12.xml"/><Relationship Id="rId3" Type="http://schemas.openxmlformats.org/officeDocument/2006/relationships/slideLayout" Target="../slideLayouts/slideLayout11.xml"/><Relationship Id="rId2" Type="http://schemas.openxmlformats.org/officeDocument/2006/relationships/slideLayout" Target="../slideLayouts/slideLayout10.xml"/><Relationship Id="rId10" Type="http://schemas.openxmlformats.org/officeDocument/2006/relationships/theme" Target="../theme/theme3.xml"/><Relationship Id="rId1" Type="http://schemas.openxmlformats.org/officeDocument/2006/relationships/slideLayout" Target="../slideLayouts/slideLayout9.xml"/></Relationships>
</file>

<file path=ppt/slideMasters/_rels/slideMaster4.xml.rels><?xml version="1.0" encoding="UTF-8" standalone="yes"?>
<Relationships xmlns="http://schemas.openxmlformats.org/package/2006/relationships"><Relationship Id="rId9" Type="http://schemas.microsoft.com/office/2007/relationships/hdphoto" Target="../media/image5.wdp"/><Relationship Id="rId8" Type="http://schemas.openxmlformats.org/officeDocument/2006/relationships/image" Target="../media/image4.png"/><Relationship Id="rId7" Type="http://schemas.microsoft.com/office/2007/relationships/hdphoto" Target="../media/image3.wdp"/><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0" Type="http://schemas.openxmlformats.org/officeDocument/2006/relationships/theme" Target="../theme/theme4.xml"/><Relationship Id="rId1" Type="http://schemas.openxmlformats.org/officeDocument/2006/relationships/slideLayout" Target="../slideLayouts/slideLayout13.xml"/></Relationships>
</file>

<file path=ppt/slideMasters/_rels/slideMaster5.xml.rels><?xml version="1.0" encoding="UTF-8" standalone="yes"?>
<Relationships xmlns="http://schemas.openxmlformats.org/package/2006/relationships"><Relationship Id="rId9" Type="http://schemas.microsoft.com/office/2007/relationships/hdphoto" Target="../media/image5.wdp"/><Relationship Id="rId8" Type="http://schemas.openxmlformats.org/officeDocument/2006/relationships/image" Target="../media/image4.png"/><Relationship Id="rId7" Type="http://schemas.microsoft.com/office/2007/relationships/hdphoto" Target="../media/image3.wdp"/><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0" Type="http://schemas.openxmlformats.org/officeDocument/2006/relationships/theme" Target="../theme/theme5.xml"/><Relationship Id="rId1" Type="http://schemas.openxmlformats.org/officeDocument/2006/relationships/slideLayout" Target="../slideLayouts/slideLayout17.xml"/></Relationships>
</file>

<file path=ppt/slideMasters/_rels/slideMaster6.xml.rels><?xml version="1.0" encoding="UTF-8" standalone="yes"?>
<Relationships xmlns="http://schemas.openxmlformats.org/package/2006/relationships"><Relationship Id="rId9" Type="http://schemas.microsoft.com/office/2007/relationships/hdphoto" Target="../media/image5.wdp"/><Relationship Id="rId8" Type="http://schemas.openxmlformats.org/officeDocument/2006/relationships/image" Target="../media/image4.png"/><Relationship Id="rId7" Type="http://schemas.microsoft.com/office/2007/relationships/hdphoto" Target="../media/image3.wdp"/><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slideLayout" Target="../slideLayouts/slideLayout24.xml"/><Relationship Id="rId3" Type="http://schemas.openxmlformats.org/officeDocument/2006/relationships/slideLayout" Target="../slideLayouts/slideLayout23.xml"/><Relationship Id="rId2" Type="http://schemas.openxmlformats.org/officeDocument/2006/relationships/slideLayout" Target="../slideLayouts/slideLayout22.xml"/><Relationship Id="rId10" Type="http://schemas.openxmlformats.org/officeDocument/2006/relationships/theme" Target="../theme/theme6.xml"/><Relationship Id="rId1" Type="http://schemas.openxmlformats.org/officeDocument/2006/relationships/slideLayout" Target="../slideLayouts/slideLayout21.xml"/></Relationships>
</file>

<file path=ppt/slideMasters/_rels/slideMaster7.xml.rels><?xml version="1.0" encoding="UTF-8" standalone="yes"?>
<Relationships xmlns="http://schemas.openxmlformats.org/package/2006/relationships"><Relationship Id="rId9" Type="http://schemas.microsoft.com/office/2007/relationships/hdphoto" Target="../media/image5.wdp"/><Relationship Id="rId8" Type="http://schemas.openxmlformats.org/officeDocument/2006/relationships/image" Target="../media/image4.png"/><Relationship Id="rId7" Type="http://schemas.microsoft.com/office/2007/relationships/hdphoto" Target="../media/image3.wdp"/><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0" Type="http://schemas.openxmlformats.org/officeDocument/2006/relationships/theme" Target="../theme/theme7.xml"/><Relationship Id="rId1" Type="http://schemas.openxmlformats.org/officeDocument/2006/relationships/slideLayout" Target="../slideLayouts/slideLayout25.xml"/></Relationships>
</file>

<file path=ppt/slideMasters/_rels/slideMaster8.xml.rels><?xml version="1.0" encoding="UTF-8" standalone="yes"?>
<Relationships xmlns="http://schemas.openxmlformats.org/package/2006/relationships"><Relationship Id="rId9" Type="http://schemas.microsoft.com/office/2007/relationships/hdphoto" Target="../media/image5.wdp"/><Relationship Id="rId8" Type="http://schemas.openxmlformats.org/officeDocument/2006/relationships/image" Target="../media/image4.png"/><Relationship Id="rId7" Type="http://schemas.microsoft.com/office/2007/relationships/hdphoto" Target="../media/image3.wdp"/><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slideLayout" Target="../slideLayouts/slideLayout32.xml"/><Relationship Id="rId3" Type="http://schemas.openxmlformats.org/officeDocument/2006/relationships/slideLayout" Target="../slideLayouts/slideLayout31.xml"/><Relationship Id="rId2" Type="http://schemas.openxmlformats.org/officeDocument/2006/relationships/slideLayout" Target="../slideLayouts/slideLayout30.xml"/><Relationship Id="rId10" Type="http://schemas.openxmlformats.org/officeDocument/2006/relationships/theme" Target="../theme/theme8.xml"/><Relationship Id="rId1" Type="http://schemas.openxmlformats.org/officeDocument/2006/relationships/slideLayout" Target="../slideLayouts/slideLayout29.xml"/></Relationships>
</file>

<file path=ppt/slideMasters/_rels/slideMaster9.xml.rels><?xml version="1.0" encoding="UTF-8" standalone="yes"?>
<Relationships xmlns="http://schemas.openxmlformats.org/package/2006/relationships"><Relationship Id="rId9" Type="http://schemas.openxmlformats.org/officeDocument/2006/relationships/theme" Target="../theme/theme9.xml"/><Relationship Id="rId8" Type="http://schemas.microsoft.com/office/2007/relationships/hdphoto" Target="../media/image5.wdp"/><Relationship Id="rId7" Type="http://schemas.openxmlformats.org/officeDocument/2006/relationships/image" Target="../media/image4.png"/><Relationship Id="rId6" Type="http://schemas.microsoft.com/office/2007/relationships/hdphoto" Target="../media/image3.wdp"/><Relationship Id="rId5" Type="http://schemas.openxmlformats.org/officeDocument/2006/relationships/image" Target="../media/image2.png"/><Relationship Id="rId4" Type="http://schemas.openxmlformats.org/officeDocument/2006/relationships/image" Target="../media/image1.png"/><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矩形 3"/>
          <p:cNvSpPr/>
          <p:nvPr userDrawn="1"/>
        </p:nvSpPr>
        <p:spPr>
          <a:xfrm>
            <a:off x="0" y="5001768"/>
            <a:ext cx="9144000" cy="141732"/>
          </a:xfrm>
          <a:prstGeom prst="rect">
            <a:avLst/>
          </a:prstGeom>
          <a:solidFill>
            <a:srgbClr val="C68D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sp>
        <p:nvSpPr>
          <p:cNvPr id="16" name="矩形 15"/>
          <p:cNvSpPr/>
          <p:nvPr userDrawn="1"/>
        </p:nvSpPr>
        <p:spPr>
          <a:xfrm flipH="1">
            <a:off x="35496" y="98078"/>
            <a:ext cx="2771800" cy="216000"/>
          </a:xfrm>
          <a:prstGeom prst="rect">
            <a:avLst/>
          </a:prstGeom>
          <a:gradFill flip="none" rotWithShape="1">
            <a:gsLst>
              <a:gs pos="40000">
                <a:srgbClr val="33CCFF"/>
              </a:gs>
              <a:gs pos="97000">
                <a:srgbClr val="FFFFFF">
                  <a:alpha val="0"/>
                </a:srgbClr>
              </a:gs>
              <a:gs pos="0">
                <a:srgbClr val="99CCFF">
                  <a:alpha val="75686"/>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文本框 10"/>
          <p:cNvSpPr txBox="1"/>
          <p:nvPr userDrawn="1"/>
        </p:nvSpPr>
        <p:spPr>
          <a:xfrm>
            <a:off x="35496" y="67578"/>
            <a:ext cx="1415772" cy="276999"/>
          </a:xfrm>
          <a:prstGeom prst="rect">
            <a:avLst/>
          </a:prstGeom>
          <a:noFill/>
        </p:spPr>
        <p:txBody>
          <a:bodyPr wrap="none" rtlCol="0">
            <a:spAutoFit/>
          </a:bodyPr>
          <a:lstStyle/>
          <a:p>
            <a:r>
              <a:rPr kumimoji="1" lang="zh-CN" altLang="en-US" sz="1200" dirty="0">
                <a:latin typeface="黑体" panose="02010609060101010101" pitchFamily="49" charset="-122"/>
                <a:ea typeface="黑体" panose="02010609060101010101" pitchFamily="49" charset="-122"/>
              </a:rPr>
              <a:t>习作：多彩的活动</a:t>
            </a:r>
            <a:endParaRPr kumimoji="1" lang="zh-CN" altLang="en-US" sz="1200" dirty="0">
              <a:latin typeface="黑体" panose="02010609060101010101" pitchFamily="49" charset="-122"/>
              <a:ea typeface="黑体" panose="02010609060101010101" pitchFamily="49" charset="-122"/>
            </a:endParaRPr>
          </a:p>
        </p:txBody>
      </p:sp>
      <p:pic>
        <p:nvPicPr>
          <p:cNvPr id="8" name="图片 7" descr="图片包含 玩具, 乐高, 娃娃, 卧室&#10;&#10;描述已自动生成"/>
          <p:cNvPicPr>
            <a:picLocks noChangeAspect="1"/>
          </p:cNvPicPr>
          <p:nvPr userDrawn="1"/>
        </p:nvPicPr>
        <p:blipFill rotWithShape="1">
          <a:blip r:embed="rId6" cstate="print">
            <a:extLst>
              <a:ext uri="{BEBA8EAE-BF5A-486C-A8C5-ECC9F3942E4B}">
                <a14:imgProps xmlns:a14="http://schemas.microsoft.com/office/drawing/2010/main">
                  <a14:imgLayer r:embed="rId7">
                    <a14:imgEffect>
                      <a14:backgroundRemoval t="46615" b="83594" l="2930" r="28516">
                        <a14:foregroundMark x1="14453" y1="81380" x2="14844" y2="83594"/>
                        <a14:foregroundMark x1="24707" y1="47656" x2="27051" y2="50651"/>
                        <a14:foregroundMark x1="25684" y1="46615" x2="27344" y2="47396"/>
                        <a14:foregroundMark x1="27930" y1="56510" x2="28516" y2="55469"/>
                        <a14:foregroundMark x1="18066" y1="53516" x2="18555" y2="53255"/>
                      </a14:backgroundRemoval>
                    </a14:imgEffect>
                  </a14:imgLayer>
                </a14:imgProps>
              </a:ext>
              <a:ext uri="{28A0092B-C50C-407E-A947-70E740481C1C}">
                <a14:useLocalDpi xmlns:a14="http://schemas.microsoft.com/office/drawing/2010/main" val="0"/>
              </a:ext>
            </a:extLst>
          </a:blip>
          <a:srcRect l="-960" t="42367" r="68982" b="14925"/>
          <a:stretch>
            <a:fillRect/>
          </a:stretch>
        </p:blipFill>
        <p:spPr>
          <a:xfrm>
            <a:off x="-222515" y="3849147"/>
            <a:ext cx="1292220" cy="1294353"/>
          </a:xfrm>
          <a:prstGeom prst="rect">
            <a:avLst/>
          </a:prstGeom>
        </p:spPr>
      </p:pic>
      <p:pic>
        <p:nvPicPr>
          <p:cNvPr id="12" name="图片 11" descr="图片包含 玩具, 乐高, 娃娃, 卧室&#10;&#10;描述已自动生成"/>
          <p:cNvPicPr>
            <a:picLocks noChangeAspect="1"/>
          </p:cNvPicPr>
          <p:nvPr userDrawn="1"/>
        </p:nvPicPr>
        <p:blipFill rotWithShape="1">
          <a:blip r:embed="rId8" cstate="print">
            <a:extLst>
              <a:ext uri="{BEBA8EAE-BF5A-486C-A8C5-ECC9F3942E4B}">
                <a14:imgProps xmlns:a14="http://schemas.microsoft.com/office/drawing/2010/main">
                  <a14:imgLayer r:embed="rId9">
                    <a14:imgEffect>
                      <a14:backgroundRemoval t="3906" b="39193" l="1758" r="30469">
                        <a14:foregroundMark x1="28125" y1="25781" x2="30664" y2="28646"/>
                        <a14:foregroundMark x1="1953" y1="17578" x2="2344" y2="19661"/>
                        <a14:foregroundMark x1="14355" y1="39193" x2="14844" y2="37240"/>
                        <a14:foregroundMark x1="14258" y1="32943" x2="14551" y2="36328"/>
                        <a14:foregroundMark x1="15234" y1="3906" x2="18164" y2="4427"/>
                      </a14:backgroundRemoval>
                    </a14:imgEffect>
                  </a14:imgLayer>
                </a14:imgProps>
              </a:ext>
              <a:ext uri="{28A0092B-C50C-407E-A947-70E740481C1C}">
                <a14:useLocalDpi xmlns:a14="http://schemas.microsoft.com/office/drawing/2010/main" val="0"/>
              </a:ext>
            </a:extLst>
          </a:blip>
          <a:srcRect r="68022" b="57292"/>
          <a:stretch>
            <a:fillRect/>
          </a:stretch>
        </p:blipFill>
        <p:spPr>
          <a:xfrm>
            <a:off x="8135946" y="4130991"/>
            <a:ext cx="1008054" cy="1009718"/>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矩形 3"/>
          <p:cNvSpPr/>
          <p:nvPr userDrawn="1"/>
        </p:nvSpPr>
        <p:spPr>
          <a:xfrm>
            <a:off x="0" y="5001768"/>
            <a:ext cx="9144000" cy="141732"/>
          </a:xfrm>
          <a:prstGeom prst="rect">
            <a:avLst/>
          </a:prstGeom>
          <a:solidFill>
            <a:srgbClr val="C68D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13" name="图片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sp>
        <p:nvSpPr>
          <p:cNvPr id="16" name="矩形 15"/>
          <p:cNvSpPr/>
          <p:nvPr userDrawn="1"/>
        </p:nvSpPr>
        <p:spPr>
          <a:xfrm flipH="1">
            <a:off x="35496" y="98078"/>
            <a:ext cx="2771800" cy="216000"/>
          </a:xfrm>
          <a:prstGeom prst="rect">
            <a:avLst/>
          </a:prstGeom>
          <a:gradFill flip="none" rotWithShape="1">
            <a:gsLst>
              <a:gs pos="40000">
                <a:srgbClr val="33CCFF"/>
              </a:gs>
              <a:gs pos="97000">
                <a:srgbClr val="FFFFFF">
                  <a:alpha val="0"/>
                </a:srgbClr>
              </a:gs>
              <a:gs pos="0">
                <a:srgbClr val="99CCFF">
                  <a:alpha val="75686"/>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17" name="文本框 10"/>
          <p:cNvSpPr txBox="1"/>
          <p:nvPr userDrawn="1"/>
        </p:nvSpPr>
        <p:spPr>
          <a:xfrm>
            <a:off x="35496" y="67578"/>
            <a:ext cx="1415772" cy="276999"/>
          </a:xfrm>
          <a:prstGeom prst="rect">
            <a:avLst/>
          </a:prstGeom>
          <a:noFill/>
        </p:spPr>
        <p:txBody>
          <a:bodyPr wrap="none" rtlCol="0">
            <a:spAutoFit/>
          </a:bodyPr>
          <a:lstStyle/>
          <a:p>
            <a:r>
              <a:rPr kumimoji="1" lang="zh-CN" altLang="en-US" sz="1200" dirty="0">
                <a:solidFill>
                  <a:prstClr val="black"/>
                </a:solidFill>
                <a:latin typeface="黑体" panose="02010609060101010101" pitchFamily="49" charset="-122"/>
                <a:ea typeface="黑体" panose="02010609060101010101" pitchFamily="49" charset="-122"/>
              </a:rPr>
              <a:t>习作：多彩的活动</a:t>
            </a:r>
            <a:endParaRPr kumimoji="1" lang="zh-CN" altLang="en-US" sz="1200" dirty="0">
              <a:solidFill>
                <a:prstClr val="black"/>
              </a:solidFill>
              <a:latin typeface="黑体" panose="02010609060101010101" pitchFamily="49" charset="-122"/>
              <a:ea typeface="黑体" panose="02010609060101010101" pitchFamily="49" charset="-122"/>
            </a:endParaRPr>
          </a:p>
        </p:txBody>
      </p:sp>
      <p:pic>
        <p:nvPicPr>
          <p:cNvPr id="8" name="图片 7" descr="图片包含 玩具, 乐高, 娃娃, 卧室&#10;&#10;描述已自动生成"/>
          <p:cNvPicPr>
            <a:picLocks noChangeAspect="1"/>
          </p:cNvPicPr>
          <p:nvPr userDrawn="1"/>
        </p:nvPicPr>
        <p:blipFill rotWithShape="1">
          <a:blip r:embed="rId5" cstate="print">
            <a:extLst>
              <a:ext uri="{BEBA8EAE-BF5A-486C-A8C5-ECC9F3942E4B}">
                <a14:imgProps xmlns:a14="http://schemas.microsoft.com/office/drawing/2010/main">
                  <a14:imgLayer r:embed="rId6">
                    <a14:imgEffect>
                      <a14:backgroundRemoval t="46615" b="83594" l="2930" r="28516">
                        <a14:foregroundMark x1="14453" y1="81380" x2="14844" y2="83594"/>
                        <a14:foregroundMark x1="24707" y1="47656" x2="27051" y2="50651"/>
                        <a14:foregroundMark x1="25684" y1="46615" x2="27344" y2="47396"/>
                        <a14:foregroundMark x1="27930" y1="56510" x2="28516" y2="55469"/>
                        <a14:foregroundMark x1="18066" y1="53516" x2="18555" y2="53255"/>
                      </a14:backgroundRemoval>
                    </a14:imgEffect>
                  </a14:imgLayer>
                </a14:imgProps>
              </a:ext>
              <a:ext uri="{28A0092B-C50C-407E-A947-70E740481C1C}">
                <a14:useLocalDpi xmlns:a14="http://schemas.microsoft.com/office/drawing/2010/main" val="0"/>
              </a:ext>
            </a:extLst>
          </a:blip>
          <a:srcRect l="-960" t="42367" r="68982" b="14925"/>
          <a:stretch>
            <a:fillRect/>
          </a:stretch>
        </p:blipFill>
        <p:spPr>
          <a:xfrm>
            <a:off x="-222515" y="3849147"/>
            <a:ext cx="1292220" cy="1294353"/>
          </a:xfrm>
          <a:prstGeom prst="rect">
            <a:avLst/>
          </a:prstGeom>
        </p:spPr>
      </p:pic>
      <p:pic>
        <p:nvPicPr>
          <p:cNvPr id="12" name="图片 11" descr="图片包含 玩具, 乐高, 娃娃, 卧室&#10;&#10;描述已自动生成"/>
          <p:cNvPicPr>
            <a:picLocks noChangeAspect="1"/>
          </p:cNvPicPr>
          <p:nvPr userDrawn="1"/>
        </p:nvPicPr>
        <p:blipFill rotWithShape="1">
          <a:blip r:embed="rId7" cstate="print">
            <a:extLst>
              <a:ext uri="{BEBA8EAE-BF5A-486C-A8C5-ECC9F3942E4B}">
                <a14:imgProps xmlns:a14="http://schemas.microsoft.com/office/drawing/2010/main">
                  <a14:imgLayer r:embed="rId8">
                    <a14:imgEffect>
                      <a14:backgroundRemoval t="3906" b="39193" l="1758" r="30469">
                        <a14:foregroundMark x1="28125" y1="25781" x2="30664" y2="28646"/>
                        <a14:foregroundMark x1="1953" y1="17578" x2="2344" y2="19661"/>
                        <a14:foregroundMark x1="14355" y1="39193" x2="14844" y2="37240"/>
                        <a14:foregroundMark x1="14258" y1="32943" x2="14551" y2="36328"/>
                        <a14:foregroundMark x1="15234" y1="3906" x2="18164" y2="4427"/>
                      </a14:backgroundRemoval>
                    </a14:imgEffect>
                  </a14:imgLayer>
                </a14:imgProps>
              </a:ext>
              <a:ext uri="{28A0092B-C50C-407E-A947-70E740481C1C}">
                <a14:useLocalDpi xmlns:a14="http://schemas.microsoft.com/office/drawing/2010/main" val="0"/>
              </a:ext>
            </a:extLst>
          </a:blip>
          <a:srcRect r="68022" b="57292"/>
          <a:stretch>
            <a:fillRect/>
          </a:stretch>
        </p:blipFill>
        <p:spPr>
          <a:xfrm>
            <a:off x="8135946" y="4130991"/>
            <a:ext cx="1008054" cy="1009718"/>
          </a:xfrm>
          <a:prstGeom prst="rect">
            <a:avLst/>
          </a:prstGeom>
        </p:spPr>
      </p:pic>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矩形 3"/>
          <p:cNvSpPr/>
          <p:nvPr userDrawn="1"/>
        </p:nvSpPr>
        <p:spPr>
          <a:xfrm>
            <a:off x="0" y="5001768"/>
            <a:ext cx="9144000" cy="141732"/>
          </a:xfrm>
          <a:prstGeom prst="rect">
            <a:avLst/>
          </a:prstGeom>
          <a:solidFill>
            <a:srgbClr val="C68D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13" name="图片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sp>
        <p:nvSpPr>
          <p:cNvPr id="16" name="矩形 15"/>
          <p:cNvSpPr/>
          <p:nvPr userDrawn="1"/>
        </p:nvSpPr>
        <p:spPr>
          <a:xfrm flipH="1">
            <a:off x="35496" y="98078"/>
            <a:ext cx="2771800" cy="216000"/>
          </a:xfrm>
          <a:prstGeom prst="rect">
            <a:avLst/>
          </a:prstGeom>
          <a:gradFill flip="none" rotWithShape="1">
            <a:gsLst>
              <a:gs pos="40000">
                <a:srgbClr val="33CCFF"/>
              </a:gs>
              <a:gs pos="97000">
                <a:srgbClr val="FFFFFF">
                  <a:alpha val="0"/>
                </a:srgbClr>
              </a:gs>
              <a:gs pos="0">
                <a:srgbClr val="99CCFF">
                  <a:alpha val="75686"/>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17" name="文本框 10"/>
          <p:cNvSpPr txBox="1"/>
          <p:nvPr userDrawn="1"/>
        </p:nvSpPr>
        <p:spPr>
          <a:xfrm>
            <a:off x="35496" y="67578"/>
            <a:ext cx="1415772" cy="276999"/>
          </a:xfrm>
          <a:prstGeom prst="rect">
            <a:avLst/>
          </a:prstGeom>
          <a:noFill/>
        </p:spPr>
        <p:txBody>
          <a:bodyPr wrap="none" rtlCol="0">
            <a:spAutoFit/>
          </a:bodyPr>
          <a:lstStyle/>
          <a:p>
            <a:r>
              <a:rPr kumimoji="1" lang="zh-CN" altLang="en-US" sz="1200" dirty="0">
                <a:solidFill>
                  <a:prstClr val="black"/>
                </a:solidFill>
                <a:latin typeface="黑体" panose="02010609060101010101" pitchFamily="49" charset="-122"/>
                <a:ea typeface="黑体" panose="02010609060101010101" pitchFamily="49" charset="-122"/>
              </a:rPr>
              <a:t>习作：多彩的活动</a:t>
            </a:r>
            <a:endParaRPr kumimoji="1" lang="zh-CN" altLang="en-US" sz="1200" dirty="0">
              <a:solidFill>
                <a:prstClr val="black"/>
              </a:solidFill>
              <a:latin typeface="黑体" panose="02010609060101010101" pitchFamily="49" charset="-122"/>
              <a:ea typeface="黑体" panose="02010609060101010101" pitchFamily="49" charset="-122"/>
            </a:endParaRPr>
          </a:p>
        </p:txBody>
      </p:sp>
      <p:pic>
        <p:nvPicPr>
          <p:cNvPr id="8" name="图片 7" descr="图片包含 玩具, 乐高, 娃娃, 卧室&#10;&#10;描述已自动生成"/>
          <p:cNvPicPr>
            <a:picLocks noChangeAspect="1"/>
          </p:cNvPicPr>
          <p:nvPr userDrawn="1"/>
        </p:nvPicPr>
        <p:blipFill rotWithShape="1">
          <a:blip r:embed="rId5" cstate="print">
            <a:extLst>
              <a:ext uri="{BEBA8EAE-BF5A-486C-A8C5-ECC9F3942E4B}">
                <a14:imgProps xmlns:a14="http://schemas.microsoft.com/office/drawing/2010/main">
                  <a14:imgLayer r:embed="rId6">
                    <a14:imgEffect>
                      <a14:backgroundRemoval t="46615" b="83594" l="2930" r="28516">
                        <a14:foregroundMark x1="14453" y1="81380" x2="14844" y2="83594"/>
                        <a14:foregroundMark x1="24707" y1="47656" x2="27051" y2="50651"/>
                        <a14:foregroundMark x1="25684" y1="46615" x2="27344" y2="47396"/>
                        <a14:foregroundMark x1="27930" y1="56510" x2="28516" y2="55469"/>
                        <a14:foregroundMark x1="18066" y1="53516" x2="18555" y2="53255"/>
                      </a14:backgroundRemoval>
                    </a14:imgEffect>
                  </a14:imgLayer>
                </a14:imgProps>
              </a:ext>
              <a:ext uri="{28A0092B-C50C-407E-A947-70E740481C1C}">
                <a14:useLocalDpi xmlns:a14="http://schemas.microsoft.com/office/drawing/2010/main" val="0"/>
              </a:ext>
            </a:extLst>
          </a:blip>
          <a:srcRect l="-960" t="42367" r="68982" b="14925"/>
          <a:stretch>
            <a:fillRect/>
          </a:stretch>
        </p:blipFill>
        <p:spPr>
          <a:xfrm>
            <a:off x="-222515" y="3849147"/>
            <a:ext cx="1292220" cy="1294353"/>
          </a:xfrm>
          <a:prstGeom prst="rect">
            <a:avLst/>
          </a:prstGeom>
        </p:spPr>
      </p:pic>
      <p:pic>
        <p:nvPicPr>
          <p:cNvPr id="12" name="图片 11" descr="图片包含 玩具, 乐高, 娃娃, 卧室&#10;&#10;描述已自动生成"/>
          <p:cNvPicPr>
            <a:picLocks noChangeAspect="1"/>
          </p:cNvPicPr>
          <p:nvPr userDrawn="1"/>
        </p:nvPicPr>
        <p:blipFill rotWithShape="1">
          <a:blip r:embed="rId7" cstate="print">
            <a:extLst>
              <a:ext uri="{BEBA8EAE-BF5A-486C-A8C5-ECC9F3942E4B}">
                <a14:imgProps xmlns:a14="http://schemas.microsoft.com/office/drawing/2010/main">
                  <a14:imgLayer r:embed="rId8">
                    <a14:imgEffect>
                      <a14:backgroundRemoval t="3906" b="39193" l="1758" r="30469">
                        <a14:foregroundMark x1="28125" y1="25781" x2="30664" y2="28646"/>
                        <a14:foregroundMark x1="1953" y1="17578" x2="2344" y2="19661"/>
                        <a14:foregroundMark x1="14355" y1="39193" x2="14844" y2="37240"/>
                        <a14:foregroundMark x1="14258" y1="32943" x2="14551" y2="36328"/>
                        <a14:foregroundMark x1="15234" y1="3906" x2="18164" y2="4427"/>
                      </a14:backgroundRemoval>
                    </a14:imgEffect>
                  </a14:imgLayer>
                </a14:imgProps>
              </a:ext>
              <a:ext uri="{28A0092B-C50C-407E-A947-70E740481C1C}">
                <a14:useLocalDpi xmlns:a14="http://schemas.microsoft.com/office/drawing/2010/main" val="0"/>
              </a:ext>
            </a:extLst>
          </a:blip>
          <a:srcRect r="68022" b="57292"/>
          <a:stretch>
            <a:fillRect/>
          </a:stretch>
        </p:blipFill>
        <p:spPr>
          <a:xfrm>
            <a:off x="8135946" y="4130991"/>
            <a:ext cx="1008054" cy="1009718"/>
          </a:xfrm>
          <a:prstGeom prst="rect">
            <a:avLst/>
          </a:prstGeom>
        </p:spPr>
      </p:pic>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矩形 3"/>
          <p:cNvSpPr/>
          <p:nvPr userDrawn="1"/>
        </p:nvSpPr>
        <p:spPr>
          <a:xfrm>
            <a:off x="0" y="5001768"/>
            <a:ext cx="9144000" cy="141732"/>
          </a:xfrm>
          <a:prstGeom prst="rect">
            <a:avLst/>
          </a:prstGeom>
          <a:solidFill>
            <a:srgbClr val="C68D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13" name="图片 1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sp>
        <p:nvSpPr>
          <p:cNvPr id="16" name="矩形 15"/>
          <p:cNvSpPr/>
          <p:nvPr userDrawn="1"/>
        </p:nvSpPr>
        <p:spPr>
          <a:xfrm flipH="1">
            <a:off x="35496" y="98078"/>
            <a:ext cx="2771800" cy="216000"/>
          </a:xfrm>
          <a:prstGeom prst="rect">
            <a:avLst/>
          </a:prstGeom>
          <a:gradFill flip="none" rotWithShape="1">
            <a:gsLst>
              <a:gs pos="40000">
                <a:srgbClr val="33CCFF"/>
              </a:gs>
              <a:gs pos="97000">
                <a:srgbClr val="FFFFFF">
                  <a:alpha val="0"/>
                </a:srgbClr>
              </a:gs>
              <a:gs pos="0">
                <a:srgbClr val="99CCFF">
                  <a:alpha val="75686"/>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17" name="文本框 10"/>
          <p:cNvSpPr txBox="1"/>
          <p:nvPr userDrawn="1"/>
        </p:nvSpPr>
        <p:spPr>
          <a:xfrm>
            <a:off x="35496" y="67578"/>
            <a:ext cx="1415772" cy="276999"/>
          </a:xfrm>
          <a:prstGeom prst="rect">
            <a:avLst/>
          </a:prstGeom>
          <a:noFill/>
        </p:spPr>
        <p:txBody>
          <a:bodyPr wrap="none" rtlCol="0">
            <a:spAutoFit/>
          </a:bodyPr>
          <a:lstStyle/>
          <a:p>
            <a:r>
              <a:rPr kumimoji="1" lang="zh-CN" altLang="en-US" sz="1200" dirty="0">
                <a:solidFill>
                  <a:prstClr val="black"/>
                </a:solidFill>
                <a:latin typeface="黑体" panose="02010609060101010101" pitchFamily="49" charset="-122"/>
                <a:ea typeface="黑体" panose="02010609060101010101" pitchFamily="49" charset="-122"/>
              </a:rPr>
              <a:t>习作：多彩的活动</a:t>
            </a:r>
            <a:endParaRPr kumimoji="1" lang="zh-CN" altLang="en-US" sz="1200" dirty="0">
              <a:solidFill>
                <a:prstClr val="black"/>
              </a:solidFill>
              <a:latin typeface="黑体" panose="02010609060101010101" pitchFamily="49" charset="-122"/>
              <a:ea typeface="黑体" panose="02010609060101010101" pitchFamily="49" charset="-122"/>
            </a:endParaRPr>
          </a:p>
        </p:txBody>
      </p:sp>
      <p:pic>
        <p:nvPicPr>
          <p:cNvPr id="8" name="图片 7" descr="图片包含 玩具, 乐高, 娃娃, 卧室&#10;&#10;描述已自动生成"/>
          <p:cNvPicPr>
            <a:picLocks noChangeAspect="1"/>
          </p:cNvPicPr>
          <p:nvPr userDrawn="1"/>
        </p:nvPicPr>
        <p:blipFill rotWithShape="1">
          <a:blip r:embed="rId6" cstate="print">
            <a:extLst>
              <a:ext uri="{BEBA8EAE-BF5A-486C-A8C5-ECC9F3942E4B}">
                <a14:imgProps xmlns:a14="http://schemas.microsoft.com/office/drawing/2010/main">
                  <a14:imgLayer r:embed="rId7">
                    <a14:imgEffect>
                      <a14:backgroundRemoval t="46615" b="83594" l="2930" r="28516">
                        <a14:foregroundMark x1="14453" y1="81380" x2="14844" y2="83594"/>
                        <a14:foregroundMark x1="24707" y1="47656" x2="27051" y2="50651"/>
                        <a14:foregroundMark x1="25684" y1="46615" x2="27344" y2="47396"/>
                        <a14:foregroundMark x1="27930" y1="56510" x2="28516" y2="55469"/>
                        <a14:foregroundMark x1="18066" y1="53516" x2="18555" y2="53255"/>
                      </a14:backgroundRemoval>
                    </a14:imgEffect>
                  </a14:imgLayer>
                </a14:imgProps>
              </a:ext>
              <a:ext uri="{28A0092B-C50C-407E-A947-70E740481C1C}">
                <a14:useLocalDpi xmlns:a14="http://schemas.microsoft.com/office/drawing/2010/main" val="0"/>
              </a:ext>
            </a:extLst>
          </a:blip>
          <a:srcRect l="-960" t="42367" r="68982" b="14925"/>
          <a:stretch>
            <a:fillRect/>
          </a:stretch>
        </p:blipFill>
        <p:spPr>
          <a:xfrm>
            <a:off x="-222515" y="3849147"/>
            <a:ext cx="1292220" cy="1294353"/>
          </a:xfrm>
          <a:prstGeom prst="rect">
            <a:avLst/>
          </a:prstGeom>
        </p:spPr>
      </p:pic>
      <p:pic>
        <p:nvPicPr>
          <p:cNvPr id="12" name="图片 11" descr="图片包含 玩具, 乐高, 娃娃, 卧室&#10;&#10;描述已自动生成"/>
          <p:cNvPicPr>
            <a:picLocks noChangeAspect="1"/>
          </p:cNvPicPr>
          <p:nvPr userDrawn="1"/>
        </p:nvPicPr>
        <p:blipFill rotWithShape="1">
          <a:blip r:embed="rId8" cstate="print">
            <a:extLst>
              <a:ext uri="{BEBA8EAE-BF5A-486C-A8C5-ECC9F3942E4B}">
                <a14:imgProps xmlns:a14="http://schemas.microsoft.com/office/drawing/2010/main">
                  <a14:imgLayer r:embed="rId9">
                    <a14:imgEffect>
                      <a14:backgroundRemoval t="3906" b="39193" l="1758" r="30469">
                        <a14:foregroundMark x1="28125" y1="25781" x2="30664" y2="28646"/>
                        <a14:foregroundMark x1="1953" y1="17578" x2="2344" y2="19661"/>
                        <a14:foregroundMark x1="14355" y1="39193" x2="14844" y2="37240"/>
                        <a14:foregroundMark x1="14258" y1="32943" x2="14551" y2="36328"/>
                        <a14:foregroundMark x1="15234" y1="3906" x2="18164" y2="4427"/>
                      </a14:backgroundRemoval>
                    </a14:imgEffect>
                  </a14:imgLayer>
                </a14:imgProps>
              </a:ext>
              <a:ext uri="{28A0092B-C50C-407E-A947-70E740481C1C}">
                <a14:useLocalDpi xmlns:a14="http://schemas.microsoft.com/office/drawing/2010/main" val="0"/>
              </a:ext>
            </a:extLst>
          </a:blip>
          <a:srcRect r="68022" b="57292"/>
          <a:stretch>
            <a:fillRect/>
          </a:stretch>
        </p:blipFill>
        <p:spPr>
          <a:xfrm>
            <a:off x="8135946" y="4130991"/>
            <a:ext cx="1008054" cy="1009718"/>
          </a:xfrm>
          <a:prstGeom prst="rect">
            <a:avLst/>
          </a:prstGeom>
        </p:spPr>
      </p:pic>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矩形 3"/>
          <p:cNvSpPr/>
          <p:nvPr userDrawn="1"/>
        </p:nvSpPr>
        <p:spPr>
          <a:xfrm>
            <a:off x="0" y="5001768"/>
            <a:ext cx="9144000" cy="141732"/>
          </a:xfrm>
          <a:prstGeom prst="rect">
            <a:avLst/>
          </a:prstGeom>
          <a:solidFill>
            <a:srgbClr val="C68D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13" name="图片 1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sp>
        <p:nvSpPr>
          <p:cNvPr id="16" name="矩形 15"/>
          <p:cNvSpPr/>
          <p:nvPr userDrawn="1"/>
        </p:nvSpPr>
        <p:spPr>
          <a:xfrm flipH="1">
            <a:off x="35496" y="98078"/>
            <a:ext cx="2771800" cy="216000"/>
          </a:xfrm>
          <a:prstGeom prst="rect">
            <a:avLst/>
          </a:prstGeom>
          <a:gradFill flip="none" rotWithShape="1">
            <a:gsLst>
              <a:gs pos="40000">
                <a:srgbClr val="33CCFF"/>
              </a:gs>
              <a:gs pos="97000">
                <a:srgbClr val="FFFFFF">
                  <a:alpha val="0"/>
                </a:srgbClr>
              </a:gs>
              <a:gs pos="0">
                <a:srgbClr val="99CCFF">
                  <a:alpha val="75686"/>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17" name="文本框 10"/>
          <p:cNvSpPr txBox="1"/>
          <p:nvPr userDrawn="1"/>
        </p:nvSpPr>
        <p:spPr>
          <a:xfrm>
            <a:off x="35496" y="67578"/>
            <a:ext cx="1415772" cy="276999"/>
          </a:xfrm>
          <a:prstGeom prst="rect">
            <a:avLst/>
          </a:prstGeom>
          <a:noFill/>
        </p:spPr>
        <p:txBody>
          <a:bodyPr wrap="none" rtlCol="0">
            <a:spAutoFit/>
          </a:bodyPr>
          <a:lstStyle/>
          <a:p>
            <a:r>
              <a:rPr kumimoji="1" lang="zh-CN" altLang="en-US" sz="1200" dirty="0">
                <a:solidFill>
                  <a:prstClr val="black"/>
                </a:solidFill>
                <a:latin typeface="黑体" panose="02010609060101010101" pitchFamily="49" charset="-122"/>
                <a:ea typeface="黑体" panose="02010609060101010101" pitchFamily="49" charset="-122"/>
              </a:rPr>
              <a:t>习作：多彩的活动</a:t>
            </a:r>
            <a:endParaRPr kumimoji="1" lang="zh-CN" altLang="en-US" sz="1200" dirty="0">
              <a:solidFill>
                <a:prstClr val="black"/>
              </a:solidFill>
              <a:latin typeface="黑体" panose="02010609060101010101" pitchFamily="49" charset="-122"/>
              <a:ea typeface="黑体" panose="02010609060101010101" pitchFamily="49" charset="-122"/>
            </a:endParaRPr>
          </a:p>
        </p:txBody>
      </p:sp>
      <p:pic>
        <p:nvPicPr>
          <p:cNvPr id="8" name="图片 7" descr="图片包含 玩具, 乐高, 娃娃, 卧室&#10;&#10;描述已自动生成"/>
          <p:cNvPicPr>
            <a:picLocks noChangeAspect="1"/>
          </p:cNvPicPr>
          <p:nvPr userDrawn="1"/>
        </p:nvPicPr>
        <p:blipFill rotWithShape="1">
          <a:blip r:embed="rId6" cstate="print">
            <a:extLst>
              <a:ext uri="{BEBA8EAE-BF5A-486C-A8C5-ECC9F3942E4B}">
                <a14:imgProps xmlns:a14="http://schemas.microsoft.com/office/drawing/2010/main">
                  <a14:imgLayer r:embed="rId7">
                    <a14:imgEffect>
                      <a14:backgroundRemoval t="46615" b="83594" l="2930" r="28516">
                        <a14:foregroundMark x1="14453" y1="81380" x2="14844" y2="83594"/>
                        <a14:foregroundMark x1="24707" y1="47656" x2="27051" y2="50651"/>
                        <a14:foregroundMark x1="25684" y1="46615" x2="27344" y2="47396"/>
                        <a14:foregroundMark x1="27930" y1="56510" x2="28516" y2="55469"/>
                        <a14:foregroundMark x1="18066" y1="53516" x2="18555" y2="53255"/>
                      </a14:backgroundRemoval>
                    </a14:imgEffect>
                  </a14:imgLayer>
                </a14:imgProps>
              </a:ext>
              <a:ext uri="{28A0092B-C50C-407E-A947-70E740481C1C}">
                <a14:useLocalDpi xmlns:a14="http://schemas.microsoft.com/office/drawing/2010/main" val="0"/>
              </a:ext>
            </a:extLst>
          </a:blip>
          <a:srcRect l="-960" t="42367" r="68982" b="14925"/>
          <a:stretch>
            <a:fillRect/>
          </a:stretch>
        </p:blipFill>
        <p:spPr>
          <a:xfrm>
            <a:off x="-222515" y="3849147"/>
            <a:ext cx="1292220" cy="1294353"/>
          </a:xfrm>
          <a:prstGeom prst="rect">
            <a:avLst/>
          </a:prstGeom>
        </p:spPr>
      </p:pic>
      <p:pic>
        <p:nvPicPr>
          <p:cNvPr id="12" name="图片 11" descr="图片包含 玩具, 乐高, 娃娃, 卧室&#10;&#10;描述已自动生成"/>
          <p:cNvPicPr>
            <a:picLocks noChangeAspect="1"/>
          </p:cNvPicPr>
          <p:nvPr userDrawn="1"/>
        </p:nvPicPr>
        <p:blipFill rotWithShape="1">
          <a:blip r:embed="rId8" cstate="print">
            <a:extLst>
              <a:ext uri="{BEBA8EAE-BF5A-486C-A8C5-ECC9F3942E4B}">
                <a14:imgProps xmlns:a14="http://schemas.microsoft.com/office/drawing/2010/main">
                  <a14:imgLayer r:embed="rId9">
                    <a14:imgEffect>
                      <a14:backgroundRemoval t="3906" b="39193" l="1758" r="30469">
                        <a14:foregroundMark x1="28125" y1="25781" x2="30664" y2="28646"/>
                        <a14:foregroundMark x1="1953" y1="17578" x2="2344" y2="19661"/>
                        <a14:foregroundMark x1="14355" y1="39193" x2="14844" y2="37240"/>
                        <a14:foregroundMark x1="14258" y1="32943" x2="14551" y2="36328"/>
                        <a14:foregroundMark x1="15234" y1="3906" x2="18164" y2="4427"/>
                      </a14:backgroundRemoval>
                    </a14:imgEffect>
                  </a14:imgLayer>
                </a14:imgProps>
              </a:ext>
              <a:ext uri="{28A0092B-C50C-407E-A947-70E740481C1C}">
                <a14:useLocalDpi xmlns:a14="http://schemas.microsoft.com/office/drawing/2010/main" val="0"/>
              </a:ext>
            </a:extLst>
          </a:blip>
          <a:srcRect r="68022" b="57292"/>
          <a:stretch>
            <a:fillRect/>
          </a:stretch>
        </p:blipFill>
        <p:spPr>
          <a:xfrm>
            <a:off x="8135946" y="4130991"/>
            <a:ext cx="1008054" cy="1009718"/>
          </a:xfrm>
          <a:prstGeom prst="rect">
            <a:avLst/>
          </a:prstGeom>
        </p:spPr>
      </p:pic>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矩形 3"/>
          <p:cNvSpPr/>
          <p:nvPr userDrawn="1"/>
        </p:nvSpPr>
        <p:spPr>
          <a:xfrm>
            <a:off x="0" y="5001768"/>
            <a:ext cx="9144000" cy="141732"/>
          </a:xfrm>
          <a:prstGeom prst="rect">
            <a:avLst/>
          </a:prstGeom>
          <a:solidFill>
            <a:srgbClr val="C68D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13" name="图片 1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sp>
        <p:nvSpPr>
          <p:cNvPr id="16" name="矩形 15"/>
          <p:cNvSpPr/>
          <p:nvPr userDrawn="1"/>
        </p:nvSpPr>
        <p:spPr>
          <a:xfrm flipH="1">
            <a:off x="35496" y="98078"/>
            <a:ext cx="2771800" cy="216000"/>
          </a:xfrm>
          <a:prstGeom prst="rect">
            <a:avLst/>
          </a:prstGeom>
          <a:gradFill flip="none" rotWithShape="1">
            <a:gsLst>
              <a:gs pos="40000">
                <a:srgbClr val="33CCFF"/>
              </a:gs>
              <a:gs pos="97000">
                <a:srgbClr val="FFFFFF">
                  <a:alpha val="0"/>
                </a:srgbClr>
              </a:gs>
              <a:gs pos="0">
                <a:srgbClr val="99CCFF">
                  <a:alpha val="75686"/>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17" name="文本框 10"/>
          <p:cNvSpPr txBox="1"/>
          <p:nvPr userDrawn="1"/>
        </p:nvSpPr>
        <p:spPr>
          <a:xfrm>
            <a:off x="35496" y="67578"/>
            <a:ext cx="1415772" cy="276999"/>
          </a:xfrm>
          <a:prstGeom prst="rect">
            <a:avLst/>
          </a:prstGeom>
          <a:noFill/>
        </p:spPr>
        <p:txBody>
          <a:bodyPr wrap="none" rtlCol="0">
            <a:spAutoFit/>
          </a:bodyPr>
          <a:lstStyle/>
          <a:p>
            <a:r>
              <a:rPr kumimoji="1" lang="zh-CN" altLang="en-US" sz="1200" dirty="0">
                <a:solidFill>
                  <a:prstClr val="black"/>
                </a:solidFill>
                <a:latin typeface="黑体" panose="02010609060101010101" pitchFamily="49" charset="-122"/>
                <a:ea typeface="黑体" panose="02010609060101010101" pitchFamily="49" charset="-122"/>
              </a:rPr>
              <a:t>习作：多彩的活动</a:t>
            </a:r>
            <a:endParaRPr kumimoji="1" lang="zh-CN" altLang="en-US" sz="1200" dirty="0">
              <a:solidFill>
                <a:prstClr val="black"/>
              </a:solidFill>
              <a:latin typeface="黑体" panose="02010609060101010101" pitchFamily="49" charset="-122"/>
              <a:ea typeface="黑体" panose="02010609060101010101" pitchFamily="49" charset="-122"/>
            </a:endParaRPr>
          </a:p>
        </p:txBody>
      </p:sp>
      <p:pic>
        <p:nvPicPr>
          <p:cNvPr id="8" name="图片 7" descr="图片包含 玩具, 乐高, 娃娃, 卧室&#10;&#10;描述已自动生成"/>
          <p:cNvPicPr>
            <a:picLocks noChangeAspect="1"/>
          </p:cNvPicPr>
          <p:nvPr userDrawn="1"/>
        </p:nvPicPr>
        <p:blipFill rotWithShape="1">
          <a:blip r:embed="rId6" cstate="print">
            <a:extLst>
              <a:ext uri="{BEBA8EAE-BF5A-486C-A8C5-ECC9F3942E4B}">
                <a14:imgProps xmlns:a14="http://schemas.microsoft.com/office/drawing/2010/main">
                  <a14:imgLayer r:embed="rId7">
                    <a14:imgEffect>
                      <a14:backgroundRemoval t="46615" b="83594" l="2930" r="28516">
                        <a14:foregroundMark x1="14453" y1="81380" x2="14844" y2="83594"/>
                        <a14:foregroundMark x1="24707" y1="47656" x2="27051" y2="50651"/>
                        <a14:foregroundMark x1="25684" y1="46615" x2="27344" y2="47396"/>
                        <a14:foregroundMark x1="27930" y1="56510" x2="28516" y2="55469"/>
                        <a14:foregroundMark x1="18066" y1="53516" x2="18555" y2="53255"/>
                      </a14:backgroundRemoval>
                    </a14:imgEffect>
                  </a14:imgLayer>
                </a14:imgProps>
              </a:ext>
              <a:ext uri="{28A0092B-C50C-407E-A947-70E740481C1C}">
                <a14:useLocalDpi xmlns:a14="http://schemas.microsoft.com/office/drawing/2010/main" val="0"/>
              </a:ext>
            </a:extLst>
          </a:blip>
          <a:srcRect l="-960" t="42367" r="68982" b="14925"/>
          <a:stretch>
            <a:fillRect/>
          </a:stretch>
        </p:blipFill>
        <p:spPr>
          <a:xfrm>
            <a:off x="-222515" y="3849147"/>
            <a:ext cx="1292220" cy="1294353"/>
          </a:xfrm>
          <a:prstGeom prst="rect">
            <a:avLst/>
          </a:prstGeom>
        </p:spPr>
      </p:pic>
      <p:pic>
        <p:nvPicPr>
          <p:cNvPr id="12" name="图片 11" descr="图片包含 玩具, 乐高, 娃娃, 卧室&#10;&#10;描述已自动生成"/>
          <p:cNvPicPr>
            <a:picLocks noChangeAspect="1"/>
          </p:cNvPicPr>
          <p:nvPr userDrawn="1"/>
        </p:nvPicPr>
        <p:blipFill rotWithShape="1">
          <a:blip r:embed="rId8" cstate="print">
            <a:extLst>
              <a:ext uri="{BEBA8EAE-BF5A-486C-A8C5-ECC9F3942E4B}">
                <a14:imgProps xmlns:a14="http://schemas.microsoft.com/office/drawing/2010/main">
                  <a14:imgLayer r:embed="rId9">
                    <a14:imgEffect>
                      <a14:backgroundRemoval t="3906" b="39193" l="1758" r="30469">
                        <a14:foregroundMark x1="28125" y1="25781" x2="30664" y2="28646"/>
                        <a14:foregroundMark x1="1953" y1="17578" x2="2344" y2="19661"/>
                        <a14:foregroundMark x1="14355" y1="39193" x2="14844" y2="37240"/>
                        <a14:foregroundMark x1="14258" y1="32943" x2="14551" y2="36328"/>
                        <a14:foregroundMark x1="15234" y1="3906" x2="18164" y2="4427"/>
                      </a14:backgroundRemoval>
                    </a14:imgEffect>
                  </a14:imgLayer>
                </a14:imgProps>
              </a:ext>
              <a:ext uri="{28A0092B-C50C-407E-A947-70E740481C1C}">
                <a14:useLocalDpi xmlns:a14="http://schemas.microsoft.com/office/drawing/2010/main" val="0"/>
              </a:ext>
            </a:extLst>
          </a:blip>
          <a:srcRect r="68022" b="57292"/>
          <a:stretch>
            <a:fillRect/>
          </a:stretch>
        </p:blipFill>
        <p:spPr>
          <a:xfrm>
            <a:off x="8135946" y="4130991"/>
            <a:ext cx="1008054" cy="1009718"/>
          </a:xfrm>
          <a:prstGeom prst="rect">
            <a:avLst/>
          </a:prstGeom>
        </p:spPr>
      </p:pic>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矩形 3"/>
          <p:cNvSpPr/>
          <p:nvPr userDrawn="1"/>
        </p:nvSpPr>
        <p:spPr>
          <a:xfrm>
            <a:off x="0" y="5001768"/>
            <a:ext cx="9144000" cy="141732"/>
          </a:xfrm>
          <a:prstGeom prst="rect">
            <a:avLst/>
          </a:prstGeom>
          <a:solidFill>
            <a:srgbClr val="C68D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13" name="图片 1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sp>
        <p:nvSpPr>
          <p:cNvPr id="16" name="矩形 15"/>
          <p:cNvSpPr/>
          <p:nvPr userDrawn="1"/>
        </p:nvSpPr>
        <p:spPr>
          <a:xfrm flipH="1">
            <a:off x="35496" y="98078"/>
            <a:ext cx="2771800" cy="216000"/>
          </a:xfrm>
          <a:prstGeom prst="rect">
            <a:avLst/>
          </a:prstGeom>
          <a:gradFill flip="none" rotWithShape="1">
            <a:gsLst>
              <a:gs pos="40000">
                <a:srgbClr val="33CCFF"/>
              </a:gs>
              <a:gs pos="97000">
                <a:srgbClr val="FFFFFF">
                  <a:alpha val="0"/>
                </a:srgbClr>
              </a:gs>
              <a:gs pos="0">
                <a:srgbClr val="99CCFF">
                  <a:alpha val="75686"/>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17" name="文本框 10"/>
          <p:cNvSpPr txBox="1"/>
          <p:nvPr userDrawn="1"/>
        </p:nvSpPr>
        <p:spPr>
          <a:xfrm>
            <a:off x="35496" y="67578"/>
            <a:ext cx="1415772" cy="276999"/>
          </a:xfrm>
          <a:prstGeom prst="rect">
            <a:avLst/>
          </a:prstGeom>
          <a:noFill/>
        </p:spPr>
        <p:txBody>
          <a:bodyPr wrap="none" rtlCol="0">
            <a:spAutoFit/>
          </a:bodyPr>
          <a:lstStyle/>
          <a:p>
            <a:r>
              <a:rPr kumimoji="1" lang="zh-CN" altLang="en-US" sz="1200" dirty="0">
                <a:solidFill>
                  <a:prstClr val="black"/>
                </a:solidFill>
                <a:latin typeface="黑体" panose="02010609060101010101" pitchFamily="49" charset="-122"/>
                <a:ea typeface="黑体" panose="02010609060101010101" pitchFamily="49" charset="-122"/>
              </a:rPr>
              <a:t>习作：多彩的活动</a:t>
            </a:r>
            <a:endParaRPr kumimoji="1" lang="zh-CN" altLang="en-US" sz="1200" dirty="0">
              <a:solidFill>
                <a:prstClr val="black"/>
              </a:solidFill>
              <a:latin typeface="黑体" panose="02010609060101010101" pitchFamily="49" charset="-122"/>
              <a:ea typeface="黑体" panose="02010609060101010101" pitchFamily="49" charset="-122"/>
            </a:endParaRPr>
          </a:p>
        </p:txBody>
      </p:sp>
      <p:pic>
        <p:nvPicPr>
          <p:cNvPr id="8" name="图片 7" descr="图片包含 玩具, 乐高, 娃娃, 卧室&#10;&#10;描述已自动生成"/>
          <p:cNvPicPr>
            <a:picLocks noChangeAspect="1"/>
          </p:cNvPicPr>
          <p:nvPr userDrawn="1"/>
        </p:nvPicPr>
        <p:blipFill rotWithShape="1">
          <a:blip r:embed="rId6" cstate="print">
            <a:extLst>
              <a:ext uri="{BEBA8EAE-BF5A-486C-A8C5-ECC9F3942E4B}">
                <a14:imgProps xmlns:a14="http://schemas.microsoft.com/office/drawing/2010/main">
                  <a14:imgLayer r:embed="rId7">
                    <a14:imgEffect>
                      <a14:backgroundRemoval t="46615" b="83594" l="2930" r="28516">
                        <a14:foregroundMark x1="14453" y1="81380" x2="14844" y2="83594"/>
                        <a14:foregroundMark x1="24707" y1="47656" x2="27051" y2="50651"/>
                        <a14:foregroundMark x1="25684" y1="46615" x2="27344" y2="47396"/>
                        <a14:foregroundMark x1="27930" y1="56510" x2="28516" y2="55469"/>
                        <a14:foregroundMark x1="18066" y1="53516" x2="18555" y2="53255"/>
                      </a14:backgroundRemoval>
                    </a14:imgEffect>
                  </a14:imgLayer>
                </a14:imgProps>
              </a:ext>
              <a:ext uri="{28A0092B-C50C-407E-A947-70E740481C1C}">
                <a14:useLocalDpi xmlns:a14="http://schemas.microsoft.com/office/drawing/2010/main" val="0"/>
              </a:ext>
            </a:extLst>
          </a:blip>
          <a:srcRect l="-960" t="42367" r="68982" b="14925"/>
          <a:stretch>
            <a:fillRect/>
          </a:stretch>
        </p:blipFill>
        <p:spPr>
          <a:xfrm>
            <a:off x="-222515" y="3849147"/>
            <a:ext cx="1292220" cy="1294353"/>
          </a:xfrm>
          <a:prstGeom prst="rect">
            <a:avLst/>
          </a:prstGeom>
        </p:spPr>
      </p:pic>
      <p:pic>
        <p:nvPicPr>
          <p:cNvPr id="12" name="图片 11" descr="图片包含 玩具, 乐高, 娃娃, 卧室&#10;&#10;描述已自动生成"/>
          <p:cNvPicPr>
            <a:picLocks noChangeAspect="1"/>
          </p:cNvPicPr>
          <p:nvPr userDrawn="1"/>
        </p:nvPicPr>
        <p:blipFill rotWithShape="1">
          <a:blip r:embed="rId8" cstate="print">
            <a:extLst>
              <a:ext uri="{BEBA8EAE-BF5A-486C-A8C5-ECC9F3942E4B}">
                <a14:imgProps xmlns:a14="http://schemas.microsoft.com/office/drawing/2010/main">
                  <a14:imgLayer r:embed="rId9">
                    <a14:imgEffect>
                      <a14:backgroundRemoval t="3906" b="39193" l="1758" r="30469">
                        <a14:foregroundMark x1="28125" y1="25781" x2="30664" y2="28646"/>
                        <a14:foregroundMark x1="1953" y1="17578" x2="2344" y2="19661"/>
                        <a14:foregroundMark x1="14355" y1="39193" x2="14844" y2="37240"/>
                        <a14:foregroundMark x1="14258" y1="32943" x2="14551" y2="36328"/>
                        <a14:foregroundMark x1="15234" y1="3906" x2="18164" y2="4427"/>
                      </a14:backgroundRemoval>
                    </a14:imgEffect>
                  </a14:imgLayer>
                </a14:imgProps>
              </a:ext>
              <a:ext uri="{28A0092B-C50C-407E-A947-70E740481C1C}">
                <a14:useLocalDpi xmlns:a14="http://schemas.microsoft.com/office/drawing/2010/main" val="0"/>
              </a:ext>
            </a:extLst>
          </a:blip>
          <a:srcRect r="68022" b="57292"/>
          <a:stretch>
            <a:fillRect/>
          </a:stretch>
        </p:blipFill>
        <p:spPr>
          <a:xfrm>
            <a:off x="8135946" y="4130991"/>
            <a:ext cx="1008054" cy="1009718"/>
          </a:xfrm>
          <a:prstGeom prst="rect">
            <a:avLst/>
          </a:prstGeom>
        </p:spPr>
      </p:pic>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矩形 3"/>
          <p:cNvSpPr/>
          <p:nvPr userDrawn="1"/>
        </p:nvSpPr>
        <p:spPr>
          <a:xfrm>
            <a:off x="0" y="5001768"/>
            <a:ext cx="9144000" cy="141732"/>
          </a:xfrm>
          <a:prstGeom prst="rect">
            <a:avLst/>
          </a:prstGeom>
          <a:solidFill>
            <a:srgbClr val="C68D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13" name="图片 1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sp>
        <p:nvSpPr>
          <p:cNvPr id="16" name="矩形 15"/>
          <p:cNvSpPr/>
          <p:nvPr userDrawn="1"/>
        </p:nvSpPr>
        <p:spPr>
          <a:xfrm flipH="1">
            <a:off x="35496" y="98078"/>
            <a:ext cx="2771800" cy="216000"/>
          </a:xfrm>
          <a:prstGeom prst="rect">
            <a:avLst/>
          </a:prstGeom>
          <a:gradFill flip="none" rotWithShape="1">
            <a:gsLst>
              <a:gs pos="40000">
                <a:srgbClr val="33CCFF"/>
              </a:gs>
              <a:gs pos="97000">
                <a:srgbClr val="FFFFFF">
                  <a:alpha val="0"/>
                </a:srgbClr>
              </a:gs>
              <a:gs pos="0">
                <a:srgbClr val="99CCFF">
                  <a:alpha val="75686"/>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17" name="文本框 10"/>
          <p:cNvSpPr txBox="1"/>
          <p:nvPr userDrawn="1"/>
        </p:nvSpPr>
        <p:spPr>
          <a:xfrm>
            <a:off x="35496" y="67578"/>
            <a:ext cx="1415772" cy="276999"/>
          </a:xfrm>
          <a:prstGeom prst="rect">
            <a:avLst/>
          </a:prstGeom>
          <a:noFill/>
        </p:spPr>
        <p:txBody>
          <a:bodyPr wrap="none" rtlCol="0">
            <a:spAutoFit/>
          </a:bodyPr>
          <a:lstStyle/>
          <a:p>
            <a:r>
              <a:rPr kumimoji="1" lang="zh-CN" altLang="en-US" sz="1200" dirty="0">
                <a:solidFill>
                  <a:prstClr val="black"/>
                </a:solidFill>
                <a:latin typeface="黑体" panose="02010609060101010101" pitchFamily="49" charset="-122"/>
                <a:ea typeface="黑体" panose="02010609060101010101" pitchFamily="49" charset="-122"/>
              </a:rPr>
              <a:t>习作：多彩的活动</a:t>
            </a:r>
            <a:endParaRPr kumimoji="1" lang="zh-CN" altLang="en-US" sz="1200" dirty="0">
              <a:solidFill>
                <a:prstClr val="black"/>
              </a:solidFill>
              <a:latin typeface="黑体" panose="02010609060101010101" pitchFamily="49" charset="-122"/>
              <a:ea typeface="黑体" panose="02010609060101010101" pitchFamily="49" charset="-122"/>
            </a:endParaRPr>
          </a:p>
        </p:txBody>
      </p:sp>
      <p:pic>
        <p:nvPicPr>
          <p:cNvPr id="8" name="图片 7" descr="图片包含 玩具, 乐高, 娃娃, 卧室&#10;&#10;描述已自动生成"/>
          <p:cNvPicPr>
            <a:picLocks noChangeAspect="1"/>
          </p:cNvPicPr>
          <p:nvPr userDrawn="1"/>
        </p:nvPicPr>
        <p:blipFill rotWithShape="1">
          <a:blip r:embed="rId6" cstate="print">
            <a:extLst>
              <a:ext uri="{BEBA8EAE-BF5A-486C-A8C5-ECC9F3942E4B}">
                <a14:imgProps xmlns:a14="http://schemas.microsoft.com/office/drawing/2010/main">
                  <a14:imgLayer r:embed="rId7">
                    <a14:imgEffect>
                      <a14:backgroundRemoval t="46615" b="83594" l="2930" r="28516">
                        <a14:foregroundMark x1="14453" y1="81380" x2="14844" y2="83594"/>
                        <a14:foregroundMark x1="24707" y1="47656" x2="27051" y2="50651"/>
                        <a14:foregroundMark x1="25684" y1="46615" x2="27344" y2="47396"/>
                        <a14:foregroundMark x1="27930" y1="56510" x2="28516" y2="55469"/>
                        <a14:foregroundMark x1="18066" y1="53516" x2="18555" y2="53255"/>
                      </a14:backgroundRemoval>
                    </a14:imgEffect>
                  </a14:imgLayer>
                </a14:imgProps>
              </a:ext>
              <a:ext uri="{28A0092B-C50C-407E-A947-70E740481C1C}">
                <a14:useLocalDpi xmlns:a14="http://schemas.microsoft.com/office/drawing/2010/main" val="0"/>
              </a:ext>
            </a:extLst>
          </a:blip>
          <a:srcRect l="-960" t="42367" r="68982" b="14925"/>
          <a:stretch>
            <a:fillRect/>
          </a:stretch>
        </p:blipFill>
        <p:spPr>
          <a:xfrm>
            <a:off x="-222515" y="3849147"/>
            <a:ext cx="1292220" cy="1294353"/>
          </a:xfrm>
          <a:prstGeom prst="rect">
            <a:avLst/>
          </a:prstGeom>
        </p:spPr>
      </p:pic>
      <p:pic>
        <p:nvPicPr>
          <p:cNvPr id="12" name="图片 11" descr="图片包含 玩具, 乐高, 娃娃, 卧室&#10;&#10;描述已自动生成"/>
          <p:cNvPicPr>
            <a:picLocks noChangeAspect="1"/>
          </p:cNvPicPr>
          <p:nvPr userDrawn="1"/>
        </p:nvPicPr>
        <p:blipFill rotWithShape="1">
          <a:blip r:embed="rId8" cstate="print">
            <a:extLst>
              <a:ext uri="{BEBA8EAE-BF5A-486C-A8C5-ECC9F3942E4B}">
                <a14:imgProps xmlns:a14="http://schemas.microsoft.com/office/drawing/2010/main">
                  <a14:imgLayer r:embed="rId9">
                    <a14:imgEffect>
                      <a14:backgroundRemoval t="3906" b="39193" l="1758" r="30469">
                        <a14:foregroundMark x1="28125" y1="25781" x2="30664" y2="28646"/>
                        <a14:foregroundMark x1="1953" y1="17578" x2="2344" y2="19661"/>
                        <a14:foregroundMark x1="14355" y1="39193" x2="14844" y2="37240"/>
                        <a14:foregroundMark x1="14258" y1="32943" x2="14551" y2="36328"/>
                        <a14:foregroundMark x1="15234" y1="3906" x2="18164" y2="4427"/>
                      </a14:backgroundRemoval>
                    </a14:imgEffect>
                  </a14:imgLayer>
                </a14:imgProps>
              </a:ext>
              <a:ext uri="{28A0092B-C50C-407E-A947-70E740481C1C}">
                <a14:useLocalDpi xmlns:a14="http://schemas.microsoft.com/office/drawing/2010/main" val="0"/>
              </a:ext>
            </a:extLst>
          </a:blip>
          <a:srcRect r="68022" b="57292"/>
          <a:stretch>
            <a:fillRect/>
          </a:stretch>
        </p:blipFill>
        <p:spPr>
          <a:xfrm>
            <a:off x="8135946" y="4130991"/>
            <a:ext cx="1008054" cy="1009718"/>
          </a:xfrm>
          <a:prstGeom prst="rect">
            <a:avLst/>
          </a:prstGeom>
        </p:spPr>
      </p:pic>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矩形 3"/>
          <p:cNvSpPr/>
          <p:nvPr userDrawn="1"/>
        </p:nvSpPr>
        <p:spPr>
          <a:xfrm>
            <a:off x="0" y="5001768"/>
            <a:ext cx="9144000" cy="141732"/>
          </a:xfrm>
          <a:prstGeom prst="rect">
            <a:avLst/>
          </a:prstGeom>
          <a:solidFill>
            <a:srgbClr val="C68D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13" name="图片 1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sp>
        <p:nvSpPr>
          <p:cNvPr id="16" name="矩形 15"/>
          <p:cNvSpPr/>
          <p:nvPr userDrawn="1"/>
        </p:nvSpPr>
        <p:spPr>
          <a:xfrm flipH="1">
            <a:off x="35496" y="98078"/>
            <a:ext cx="2771800" cy="216000"/>
          </a:xfrm>
          <a:prstGeom prst="rect">
            <a:avLst/>
          </a:prstGeom>
          <a:gradFill flip="none" rotWithShape="1">
            <a:gsLst>
              <a:gs pos="40000">
                <a:srgbClr val="33CCFF"/>
              </a:gs>
              <a:gs pos="97000">
                <a:srgbClr val="FFFFFF">
                  <a:alpha val="0"/>
                </a:srgbClr>
              </a:gs>
              <a:gs pos="0">
                <a:srgbClr val="99CCFF">
                  <a:alpha val="75686"/>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17" name="文本框 10"/>
          <p:cNvSpPr txBox="1"/>
          <p:nvPr userDrawn="1"/>
        </p:nvSpPr>
        <p:spPr>
          <a:xfrm>
            <a:off x="35496" y="67578"/>
            <a:ext cx="1415772" cy="276999"/>
          </a:xfrm>
          <a:prstGeom prst="rect">
            <a:avLst/>
          </a:prstGeom>
          <a:noFill/>
        </p:spPr>
        <p:txBody>
          <a:bodyPr wrap="none" rtlCol="0">
            <a:spAutoFit/>
          </a:bodyPr>
          <a:lstStyle/>
          <a:p>
            <a:r>
              <a:rPr kumimoji="1" lang="zh-CN" altLang="en-US" sz="1200" dirty="0">
                <a:solidFill>
                  <a:prstClr val="black"/>
                </a:solidFill>
                <a:latin typeface="黑体" panose="02010609060101010101" pitchFamily="49" charset="-122"/>
                <a:ea typeface="黑体" panose="02010609060101010101" pitchFamily="49" charset="-122"/>
              </a:rPr>
              <a:t>习作：多彩的活动</a:t>
            </a:r>
            <a:endParaRPr kumimoji="1" lang="zh-CN" altLang="en-US" sz="1200" dirty="0">
              <a:solidFill>
                <a:prstClr val="black"/>
              </a:solidFill>
              <a:latin typeface="黑体" panose="02010609060101010101" pitchFamily="49" charset="-122"/>
              <a:ea typeface="黑体" panose="02010609060101010101" pitchFamily="49" charset="-122"/>
            </a:endParaRPr>
          </a:p>
        </p:txBody>
      </p:sp>
      <p:pic>
        <p:nvPicPr>
          <p:cNvPr id="8" name="图片 7" descr="图片包含 玩具, 乐高, 娃娃, 卧室&#10;&#10;描述已自动生成"/>
          <p:cNvPicPr>
            <a:picLocks noChangeAspect="1"/>
          </p:cNvPicPr>
          <p:nvPr userDrawn="1"/>
        </p:nvPicPr>
        <p:blipFill rotWithShape="1">
          <a:blip r:embed="rId6" cstate="print">
            <a:extLst>
              <a:ext uri="{BEBA8EAE-BF5A-486C-A8C5-ECC9F3942E4B}">
                <a14:imgProps xmlns:a14="http://schemas.microsoft.com/office/drawing/2010/main">
                  <a14:imgLayer r:embed="rId7">
                    <a14:imgEffect>
                      <a14:backgroundRemoval t="46615" b="83594" l="2930" r="28516">
                        <a14:foregroundMark x1="14453" y1="81380" x2="14844" y2="83594"/>
                        <a14:foregroundMark x1="24707" y1="47656" x2="27051" y2="50651"/>
                        <a14:foregroundMark x1="25684" y1="46615" x2="27344" y2="47396"/>
                        <a14:foregroundMark x1="27930" y1="56510" x2="28516" y2="55469"/>
                        <a14:foregroundMark x1="18066" y1="53516" x2="18555" y2="53255"/>
                      </a14:backgroundRemoval>
                    </a14:imgEffect>
                  </a14:imgLayer>
                </a14:imgProps>
              </a:ext>
              <a:ext uri="{28A0092B-C50C-407E-A947-70E740481C1C}">
                <a14:useLocalDpi xmlns:a14="http://schemas.microsoft.com/office/drawing/2010/main" val="0"/>
              </a:ext>
            </a:extLst>
          </a:blip>
          <a:srcRect l="-960" t="42367" r="68982" b="14925"/>
          <a:stretch>
            <a:fillRect/>
          </a:stretch>
        </p:blipFill>
        <p:spPr>
          <a:xfrm>
            <a:off x="-222515" y="3849147"/>
            <a:ext cx="1292220" cy="1294353"/>
          </a:xfrm>
          <a:prstGeom prst="rect">
            <a:avLst/>
          </a:prstGeom>
        </p:spPr>
      </p:pic>
      <p:pic>
        <p:nvPicPr>
          <p:cNvPr id="12" name="图片 11" descr="图片包含 玩具, 乐高, 娃娃, 卧室&#10;&#10;描述已自动生成"/>
          <p:cNvPicPr>
            <a:picLocks noChangeAspect="1"/>
          </p:cNvPicPr>
          <p:nvPr userDrawn="1"/>
        </p:nvPicPr>
        <p:blipFill rotWithShape="1">
          <a:blip r:embed="rId8" cstate="print">
            <a:extLst>
              <a:ext uri="{BEBA8EAE-BF5A-486C-A8C5-ECC9F3942E4B}">
                <a14:imgProps xmlns:a14="http://schemas.microsoft.com/office/drawing/2010/main">
                  <a14:imgLayer r:embed="rId9">
                    <a14:imgEffect>
                      <a14:backgroundRemoval t="3906" b="39193" l="1758" r="30469">
                        <a14:foregroundMark x1="28125" y1="25781" x2="30664" y2="28646"/>
                        <a14:foregroundMark x1="1953" y1="17578" x2="2344" y2="19661"/>
                        <a14:foregroundMark x1="14355" y1="39193" x2="14844" y2="37240"/>
                        <a14:foregroundMark x1="14258" y1="32943" x2="14551" y2="36328"/>
                        <a14:foregroundMark x1="15234" y1="3906" x2="18164" y2="4427"/>
                      </a14:backgroundRemoval>
                    </a14:imgEffect>
                  </a14:imgLayer>
                </a14:imgProps>
              </a:ext>
              <a:ext uri="{28A0092B-C50C-407E-A947-70E740481C1C}">
                <a14:useLocalDpi xmlns:a14="http://schemas.microsoft.com/office/drawing/2010/main" val="0"/>
              </a:ext>
            </a:extLst>
          </a:blip>
          <a:srcRect r="68022" b="57292"/>
          <a:stretch>
            <a:fillRect/>
          </a:stretch>
        </p:blipFill>
        <p:spPr>
          <a:xfrm>
            <a:off x="8135946" y="4130991"/>
            <a:ext cx="1008054" cy="1009718"/>
          </a:xfrm>
          <a:prstGeom prst="rect">
            <a:avLst/>
          </a:prstGeom>
        </p:spPr>
      </p:pic>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矩形 3"/>
          <p:cNvSpPr/>
          <p:nvPr userDrawn="1"/>
        </p:nvSpPr>
        <p:spPr>
          <a:xfrm>
            <a:off x="0" y="5001768"/>
            <a:ext cx="9144000" cy="141732"/>
          </a:xfrm>
          <a:prstGeom prst="rect">
            <a:avLst/>
          </a:prstGeom>
          <a:solidFill>
            <a:srgbClr val="C68D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13" name="图片 1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sp>
        <p:nvSpPr>
          <p:cNvPr id="16" name="矩形 15"/>
          <p:cNvSpPr/>
          <p:nvPr userDrawn="1"/>
        </p:nvSpPr>
        <p:spPr>
          <a:xfrm flipH="1">
            <a:off x="35496" y="98078"/>
            <a:ext cx="2771800" cy="216000"/>
          </a:xfrm>
          <a:prstGeom prst="rect">
            <a:avLst/>
          </a:prstGeom>
          <a:gradFill flip="none" rotWithShape="1">
            <a:gsLst>
              <a:gs pos="40000">
                <a:srgbClr val="33CCFF"/>
              </a:gs>
              <a:gs pos="97000">
                <a:srgbClr val="FFFFFF">
                  <a:alpha val="0"/>
                </a:srgbClr>
              </a:gs>
              <a:gs pos="0">
                <a:srgbClr val="99CCFF">
                  <a:alpha val="75686"/>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17" name="文本框 10"/>
          <p:cNvSpPr txBox="1"/>
          <p:nvPr userDrawn="1"/>
        </p:nvSpPr>
        <p:spPr>
          <a:xfrm>
            <a:off x="35496" y="67578"/>
            <a:ext cx="1415772" cy="276999"/>
          </a:xfrm>
          <a:prstGeom prst="rect">
            <a:avLst/>
          </a:prstGeom>
          <a:noFill/>
        </p:spPr>
        <p:txBody>
          <a:bodyPr wrap="none" rtlCol="0">
            <a:spAutoFit/>
          </a:bodyPr>
          <a:lstStyle/>
          <a:p>
            <a:r>
              <a:rPr kumimoji="1" lang="zh-CN" altLang="en-US" sz="1200" dirty="0">
                <a:solidFill>
                  <a:prstClr val="black"/>
                </a:solidFill>
                <a:latin typeface="黑体" panose="02010609060101010101" pitchFamily="49" charset="-122"/>
                <a:ea typeface="黑体" panose="02010609060101010101" pitchFamily="49" charset="-122"/>
              </a:rPr>
              <a:t>习作：多彩的活动</a:t>
            </a:r>
            <a:endParaRPr kumimoji="1" lang="zh-CN" altLang="en-US" sz="1200" dirty="0">
              <a:solidFill>
                <a:prstClr val="black"/>
              </a:solidFill>
              <a:latin typeface="黑体" panose="02010609060101010101" pitchFamily="49" charset="-122"/>
              <a:ea typeface="黑体" panose="02010609060101010101" pitchFamily="49" charset="-122"/>
            </a:endParaRPr>
          </a:p>
        </p:txBody>
      </p:sp>
      <p:pic>
        <p:nvPicPr>
          <p:cNvPr id="8" name="图片 7" descr="图片包含 玩具, 乐高, 娃娃, 卧室&#10;&#10;描述已自动生成"/>
          <p:cNvPicPr>
            <a:picLocks noChangeAspect="1"/>
          </p:cNvPicPr>
          <p:nvPr userDrawn="1"/>
        </p:nvPicPr>
        <p:blipFill rotWithShape="1">
          <a:blip r:embed="rId6" cstate="print">
            <a:extLst>
              <a:ext uri="{BEBA8EAE-BF5A-486C-A8C5-ECC9F3942E4B}">
                <a14:imgProps xmlns:a14="http://schemas.microsoft.com/office/drawing/2010/main">
                  <a14:imgLayer r:embed="rId7">
                    <a14:imgEffect>
                      <a14:backgroundRemoval t="46615" b="83594" l="2930" r="28516">
                        <a14:foregroundMark x1="14453" y1="81380" x2="14844" y2="83594"/>
                        <a14:foregroundMark x1="24707" y1="47656" x2="27051" y2="50651"/>
                        <a14:foregroundMark x1="25684" y1="46615" x2="27344" y2="47396"/>
                        <a14:foregroundMark x1="27930" y1="56510" x2="28516" y2="55469"/>
                        <a14:foregroundMark x1="18066" y1="53516" x2="18555" y2="53255"/>
                      </a14:backgroundRemoval>
                    </a14:imgEffect>
                  </a14:imgLayer>
                </a14:imgProps>
              </a:ext>
              <a:ext uri="{28A0092B-C50C-407E-A947-70E740481C1C}">
                <a14:useLocalDpi xmlns:a14="http://schemas.microsoft.com/office/drawing/2010/main" val="0"/>
              </a:ext>
            </a:extLst>
          </a:blip>
          <a:srcRect l="-960" t="42367" r="68982" b="14925"/>
          <a:stretch>
            <a:fillRect/>
          </a:stretch>
        </p:blipFill>
        <p:spPr>
          <a:xfrm>
            <a:off x="-222515" y="3849147"/>
            <a:ext cx="1292220" cy="1294353"/>
          </a:xfrm>
          <a:prstGeom prst="rect">
            <a:avLst/>
          </a:prstGeom>
        </p:spPr>
      </p:pic>
      <p:pic>
        <p:nvPicPr>
          <p:cNvPr id="12" name="图片 11" descr="图片包含 玩具, 乐高, 娃娃, 卧室&#10;&#10;描述已自动生成"/>
          <p:cNvPicPr>
            <a:picLocks noChangeAspect="1"/>
          </p:cNvPicPr>
          <p:nvPr userDrawn="1"/>
        </p:nvPicPr>
        <p:blipFill rotWithShape="1">
          <a:blip r:embed="rId8" cstate="print">
            <a:extLst>
              <a:ext uri="{BEBA8EAE-BF5A-486C-A8C5-ECC9F3942E4B}">
                <a14:imgProps xmlns:a14="http://schemas.microsoft.com/office/drawing/2010/main">
                  <a14:imgLayer r:embed="rId9">
                    <a14:imgEffect>
                      <a14:backgroundRemoval t="3906" b="39193" l="1758" r="30469">
                        <a14:foregroundMark x1="28125" y1="25781" x2="30664" y2="28646"/>
                        <a14:foregroundMark x1="1953" y1="17578" x2="2344" y2="19661"/>
                        <a14:foregroundMark x1="14355" y1="39193" x2="14844" y2="37240"/>
                        <a14:foregroundMark x1="14258" y1="32943" x2="14551" y2="36328"/>
                        <a14:foregroundMark x1="15234" y1="3906" x2="18164" y2="4427"/>
                      </a14:backgroundRemoval>
                    </a14:imgEffect>
                  </a14:imgLayer>
                </a14:imgProps>
              </a:ext>
              <a:ext uri="{28A0092B-C50C-407E-A947-70E740481C1C}">
                <a14:useLocalDpi xmlns:a14="http://schemas.microsoft.com/office/drawing/2010/main" val="0"/>
              </a:ext>
            </a:extLst>
          </a:blip>
          <a:srcRect r="68022" b="57292"/>
          <a:stretch>
            <a:fillRect/>
          </a:stretch>
        </p:blipFill>
        <p:spPr>
          <a:xfrm>
            <a:off x="8135946" y="4130991"/>
            <a:ext cx="1008054" cy="1009718"/>
          </a:xfrm>
          <a:prstGeom prst="rect">
            <a:avLst/>
          </a:prstGeom>
        </p:spPr>
      </p:pic>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矩形 3"/>
          <p:cNvSpPr/>
          <p:nvPr userDrawn="1"/>
        </p:nvSpPr>
        <p:spPr>
          <a:xfrm>
            <a:off x="0" y="5001768"/>
            <a:ext cx="9144000" cy="141732"/>
          </a:xfrm>
          <a:prstGeom prst="rect">
            <a:avLst/>
          </a:prstGeom>
          <a:solidFill>
            <a:srgbClr val="C68D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13" name="图片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sp>
        <p:nvSpPr>
          <p:cNvPr id="16" name="矩形 15"/>
          <p:cNvSpPr/>
          <p:nvPr userDrawn="1"/>
        </p:nvSpPr>
        <p:spPr>
          <a:xfrm flipH="1">
            <a:off x="35496" y="98078"/>
            <a:ext cx="2771800" cy="216000"/>
          </a:xfrm>
          <a:prstGeom prst="rect">
            <a:avLst/>
          </a:prstGeom>
          <a:gradFill flip="none" rotWithShape="1">
            <a:gsLst>
              <a:gs pos="40000">
                <a:srgbClr val="33CCFF"/>
              </a:gs>
              <a:gs pos="97000">
                <a:srgbClr val="FFFFFF">
                  <a:alpha val="0"/>
                </a:srgbClr>
              </a:gs>
              <a:gs pos="0">
                <a:srgbClr val="99CCFF">
                  <a:alpha val="75686"/>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17" name="文本框 10"/>
          <p:cNvSpPr txBox="1"/>
          <p:nvPr userDrawn="1"/>
        </p:nvSpPr>
        <p:spPr>
          <a:xfrm>
            <a:off x="35496" y="67578"/>
            <a:ext cx="1415772" cy="276999"/>
          </a:xfrm>
          <a:prstGeom prst="rect">
            <a:avLst/>
          </a:prstGeom>
          <a:noFill/>
        </p:spPr>
        <p:txBody>
          <a:bodyPr wrap="none" rtlCol="0">
            <a:spAutoFit/>
          </a:bodyPr>
          <a:lstStyle/>
          <a:p>
            <a:r>
              <a:rPr kumimoji="1" lang="zh-CN" altLang="en-US" sz="1200" dirty="0">
                <a:solidFill>
                  <a:prstClr val="black"/>
                </a:solidFill>
                <a:latin typeface="黑体" panose="02010609060101010101" pitchFamily="49" charset="-122"/>
                <a:ea typeface="黑体" panose="02010609060101010101" pitchFamily="49" charset="-122"/>
              </a:rPr>
              <a:t>习作：多彩的活动</a:t>
            </a:r>
            <a:endParaRPr kumimoji="1" lang="zh-CN" altLang="en-US" sz="1200" dirty="0">
              <a:solidFill>
                <a:prstClr val="black"/>
              </a:solidFill>
              <a:latin typeface="黑体" panose="02010609060101010101" pitchFamily="49" charset="-122"/>
              <a:ea typeface="黑体" panose="02010609060101010101" pitchFamily="49" charset="-122"/>
            </a:endParaRPr>
          </a:p>
        </p:txBody>
      </p:sp>
      <p:pic>
        <p:nvPicPr>
          <p:cNvPr id="8" name="图片 7" descr="图片包含 玩具, 乐高, 娃娃, 卧室&#10;&#10;描述已自动生成"/>
          <p:cNvPicPr>
            <a:picLocks noChangeAspect="1"/>
          </p:cNvPicPr>
          <p:nvPr userDrawn="1"/>
        </p:nvPicPr>
        <p:blipFill rotWithShape="1">
          <a:blip r:embed="rId5" cstate="print">
            <a:extLst>
              <a:ext uri="{BEBA8EAE-BF5A-486C-A8C5-ECC9F3942E4B}">
                <a14:imgProps xmlns:a14="http://schemas.microsoft.com/office/drawing/2010/main">
                  <a14:imgLayer r:embed="rId6">
                    <a14:imgEffect>
                      <a14:backgroundRemoval t="46615" b="83594" l="2930" r="28516">
                        <a14:foregroundMark x1="14453" y1="81380" x2="14844" y2="83594"/>
                        <a14:foregroundMark x1="24707" y1="47656" x2="27051" y2="50651"/>
                        <a14:foregroundMark x1="25684" y1="46615" x2="27344" y2="47396"/>
                        <a14:foregroundMark x1="27930" y1="56510" x2="28516" y2="55469"/>
                        <a14:foregroundMark x1="18066" y1="53516" x2="18555" y2="53255"/>
                      </a14:backgroundRemoval>
                    </a14:imgEffect>
                  </a14:imgLayer>
                </a14:imgProps>
              </a:ext>
              <a:ext uri="{28A0092B-C50C-407E-A947-70E740481C1C}">
                <a14:useLocalDpi xmlns:a14="http://schemas.microsoft.com/office/drawing/2010/main" val="0"/>
              </a:ext>
            </a:extLst>
          </a:blip>
          <a:srcRect l="-960" t="42367" r="68982" b="14925"/>
          <a:stretch>
            <a:fillRect/>
          </a:stretch>
        </p:blipFill>
        <p:spPr>
          <a:xfrm>
            <a:off x="-222515" y="3849147"/>
            <a:ext cx="1292220" cy="1294353"/>
          </a:xfrm>
          <a:prstGeom prst="rect">
            <a:avLst/>
          </a:prstGeom>
        </p:spPr>
      </p:pic>
      <p:pic>
        <p:nvPicPr>
          <p:cNvPr id="12" name="图片 11" descr="图片包含 玩具, 乐高, 娃娃, 卧室&#10;&#10;描述已自动生成"/>
          <p:cNvPicPr>
            <a:picLocks noChangeAspect="1"/>
          </p:cNvPicPr>
          <p:nvPr userDrawn="1"/>
        </p:nvPicPr>
        <p:blipFill rotWithShape="1">
          <a:blip r:embed="rId7" cstate="print">
            <a:extLst>
              <a:ext uri="{BEBA8EAE-BF5A-486C-A8C5-ECC9F3942E4B}">
                <a14:imgProps xmlns:a14="http://schemas.microsoft.com/office/drawing/2010/main">
                  <a14:imgLayer r:embed="rId8">
                    <a14:imgEffect>
                      <a14:backgroundRemoval t="3906" b="39193" l="1758" r="30469">
                        <a14:foregroundMark x1="28125" y1="25781" x2="30664" y2="28646"/>
                        <a14:foregroundMark x1="1953" y1="17578" x2="2344" y2="19661"/>
                        <a14:foregroundMark x1="14355" y1="39193" x2="14844" y2="37240"/>
                        <a14:foregroundMark x1="14258" y1="32943" x2="14551" y2="36328"/>
                        <a14:foregroundMark x1="15234" y1="3906" x2="18164" y2="4427"/>
                      </a14:backgroundRemoval>
                    </a14:imgEffect>
                  </a14:imgLayer>
                </a14:imgProps>
              </a:ext>
              <a:ext uri="{28A0092B-C50C-407E-A947-70E740481C1C}">
                <a14:useLocalDpi xmlns:a14="http://schemas.microsoft.com/office/drawing/2010/main" val="0"/>
              </a:ext>
            </a:extLst>
          </a:blip>
          <a:srcRect r="68022" b="57292"/>
          <a:stretch>
            <a:fillRect/>
          </a:stretch>
        </p:blipFill>
        <p:spPr>
          <a:xfrm>
            <a:off x="8135946" y="4130991"/>
            <a:ext cx="1008054" cy="1009718"/>
          </a:xfrm>
          <a:prstGeom prst="rect">
            <a:avLst/>
          </a:prstGeom>
        </p:spPr>
      </p:pic>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microsoft.com/office/2007/relationships/hdphoto" Target="../media/image14.wdp"/><Relationship Id="rId1" Type="http://schemas.openxmlformats.org/officeDocument/2006/relationships/image" Target="../media/image1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6.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15.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7.png"/></Relationships>
</file>

<file path=ppt/slides/_rels/slide30.xml.rels><?xml version="1.0" encoding="UTF-8" standalone="yes"?>
<Relationships xmlns="http://schemas.openxmlformats.org/package/2006/relationships"><Relationship Id="rId7" Type="http://schemas.openxmlformats.org/officeDocument/2006/relationships/slideLayout" Target="../slideLayouts/slideLayout28.xml"/><Relationship Id="rId6" Type="http://schemas.microsoft.com/office/2007/relationships/hdphoto" Target="../media/image21.wdp"/><Relationship Id="rId5" Type="http://schemas.openxmlformats.org/officeDocument/2006/relationships/image" Target="../media/image20.png"/><Relationship Id="rId4" Type="http://schemas.microsoft.com/office/2007/relationships/hdphoto" Target="../media/image19.wdp"/><Relationship Id="rId3" Type="http://schemas.openxmlformats.org/officeDocument/2006/relationships/image" Target="../media/image18.png"/><Relationship Id="rId2" Type="http://schemas.microsoft.com/office/2007/relationships/hdphoto" Target="../media/image17.wdp"/><Relationship Id="rId1" Type="http://schemas.openxmlformats.org/officeDocument/2006/relationships/image" Target="../media/image16.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image" Target="../media/image22.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microsoft.com/office/2007/relationships/hdphoto" Target="../media/image14.wdp"/><Relationship Id="rId1" Type="http://schemas.openxmlformats.org/officeDocument/2006/relationships/image" Target="../media/image1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23.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image" Target="../media/image24.jpe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image" Target="../media/image10.png"/><Relationship Id="rId1" Type="http://schemas.openxmlformats.org/officeDocument/2006/relationships/image" Target="../media/image25.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8.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hyperlink" Target="&#33539;&#25991;2&#65306;&#19968;&#27425;&#28608;&#28872;&#30340;&#25300;&#27827;&#27604;&#36187;.pptx" TargetMode="External"/><Relationship Id="rId3" Type="http://schemas.microsoft.com/office/2007/relationships/hdphoto" Target="../media/image28.wdp"/><Relationship Id="rId2" Type="http://schemas.openxmlformats.org/officeDocument/2006/relationships/image" Target="../media/image27.png"/><Relationship Id="rId1" Type="http://schemas.openxmlformats.org/officeDocument/2006/relationships/hyperlink" Target="&#33539;&#25991;1&#65306;&#38590;&#24536;&#30340;&#20070;&#24066;&#27963;&#21160;.pptx" TargetMode="External"/></Relationships>
</file>

<file path=ppt/slides/_rels/slide4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microsoft.com/office/2007/relationships/hdphoto" Target="../media/image14.wdp"/><Relationship Id="rId1" Type="http://schemas.openxmlformats.org/officeDocument/2006/relationships/image" Target="../media/image13.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39.xml"/><Relationship Id="rId3" Type="http://schemas.openxmlformats.org/officeDocument/2006/relationships/slide" Target="slide6.xml"/><Relationship Id="rId2" Type="http://schemas.openxmlformats.org/officeDocument/2006/relationships/image" Target="../media/image10.png"/><Relationship Id="rId1" Type="http://schemas.openxmlformats.org/officeDocument/2006/relationships/image" Target="../media/image9.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png"/><Relationship Id="rId2" Type="http://schemas.microsoft.com/office/2007/relationships/hdphoto" Target="../media/image12.wdp"/><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microsoft.com/office/2007/relationships/hdphoto" Target="../media/image14.wdp"/><Relationship Id="rId1"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
          <p:cNvSpPr txBox="1"/>
          <p:nvPr/>
        </p:nvSpPr>
        <p:spPr>
          <a:xfrm>
            <a:off x="787983" y="1710645"/>
            <a:ext cx="7589898" cy="1330325"/>
          </a:xfrm>
          <a:prstGeom prst="rect">
            <a:avLst/>
          </a:prstGeom>
          <a:ln w="57150">
            <a:gradFill flip="none" rotWithShape="1">
              <a:gsLst>
                <a:gs pos="5000">
                  <a:schemeClr val="accent2">
                    <a:lumMod val="40000"/>
                    <a:lumOff val="60000"/>
                  </a:schemeClr>
                </a:gs>
                <a:gs pos="46000">
                  <a:schemeClr val="accent2">
                    <a:lumMod val="95000"/>
                    <a:lumOff val="5000"/>
                  </a:schemeClr>
                </a:gs>
                <a:gs pos="100000">
                  <a:schemeClr val="accent2">
                    <a:lumMod val="60000"/>
                  </a:schemeClr>
                </a:gs>
              </a:gsLst>
              <a:path path="circle">
                <a:fillToRect l="50000" t="130000" r="50000" b="-30000"/>
              </a:path>
              <a:tileRect/>
            </a:gradFill>
          </a:ln>
        </p:spPr>
        <p:style>
          <a:lnRef idx="2">
            <a:schemeClr val="accent1"/>
          </a:lnRef>
          <a:fillRef idx="1">
            <a:schemeClr val="lt1"/>
          </a:fillRef>
          <a:effectRef idx="0">
            <a:schemeClr val="accent1"/>
          </a:effectRef>
          <a:fontRef idx="minor">
            <a:schemeClr val="dk1"/>
          </a:fontRef>
        </p:style>
        <p:txBody>
          <a:bodyPr wrap="square" lIns="68580" tIns="34290" rIns="68580" bIns="34290" rtlCol="0">
            <a:spAutoFit/>
          </a:bodyPr>
          <a:lstStyle/>
          <a:p>
            <a:r>
              <a:rPr lang="en-US" altLang="zh-CN" sz="4100" b="1" dirty="0">
                <a:solidFill>
                  <a:prstClr val="black"/>
                </a:solidFill>
                <a:latin typeface="宋体" panose="02010600030101010101" pitchFamily="2" charset="-122"/>
                <a:ea typeface="宋体" panose="02010600030101010101" pitchFamily="2" charset="-122"/>
              </a:rPr>
              <a:t>    </a:t>
            </a:r>
            <a:r>
              <a:rPr lang="zh-CN" altLang="en-US" sz="4100" b="1" dirty="0">
                <a:solidFill>
                  <a:prstClr val="black"/>
                </a:solidFill>
                <a:latin typeface="宋体" panose="02010600030101010101" pitchFamily="2" charset="-122"/>
                <a:ea typeface="宋体" panose="02010600030101010101" pitchFamily="2" charset="-122"/>
              </a:rPr>
              <a:t>在学校期间，你参加过哪些活动？印象最深的是什么？</a:t>
            </a:r>
            <a:endParaRPr lang="zh-CN" altLang="en-US" sz="4100" b="1" dirty="0">
              <a:solidFill>
                <a:prstClr val="black"/>
              </a:solidFill>
              <a:latin typeface="宋体" panose="02010600030101010101" pitchFamily="2" charset="-122"/>
              <a:ea typeface="宋体" panose="02010600030101010101" pitchFamily="2" charset="-122"/>
            </a:endParaRPr>
          </a:p>
        </p:txBody>
      </p:sp>
      <p:sp>
        <p:nvSpPr>
          <p:cNvPr id="7" name="矩形 6"/>
          <p:cNvSpPr/>
          <p:nvPr/>
        </p:nvSpPr>
        <p:spPr>
          <a:xfrm>
            <a:off x="755836" y="1207009"/>
            <a:ext cx="1907381" cy="482204"/>
          </a:xfrm>
          <a:prstGeom prst="rect">
            <a:avLst/>
          </a:prstGeom>
        </p:spPr>
        <p:style>
          <a:lnRef idx="1">
            <a:schemeClr val="accent2"/>
          </a:lnRef>
          <a:fillRef idx="3">
            <a:schemeClr val="accent2"/>
          </a:fillRef>
          <a:effectRef idx="2">
            <a:schemeClr val="accent2"/>
          </a:effectRef>
          <a:fontRef idx="minor">
            <a:schemeClr val="lt1"/>
          </a:fontRef>
        </p:style>
        <p:txBody>
          <a:bodyPr lIns="68580" tIns="34290" rIns="68580" bIns="34290" rtlCol="0" anchor="ctr"/>
          <a:lstStyle/>
          <a:p>
            <a:pPr algn="ctr"/>
            <a:r>
              <a:rPr lang="zh-CN" altLang="en-US" sz="3200" b="1" dirty="0">
                <a:latin typeface="黑体" panose="02010609060101010101" pitchFamily="49" charset="-122"/>
                <a:ea typeface="黑体" panose="02010609060101010101" pitchFamily="49" charset="-122"/>
              </a:rPr>
              <a:t>说一说</a:t>
            </a:r>
            <a:endParaRPr lang="zh-CN" altLang="en-US" sz="3200" b="1" dirty="0">
              <a:latin typeface="黑体" panose="02010609060101010101" pitchFamily="49" charset="-122"/>
              <a:ea typeface="黑体" panose="02010609060101010101" pitchFamily="49" charset="-122"/>
            </a:endParaRPr>
          </a:p>
        </p:txBody>
      </p:sp>
      <p:sp>
        <p:nvSpPr>
          <p:cNvPr id="9" name="文本框 15"/>
          <p:cNvSpPr txBox="1"/>
          <p:nvPr/>
        </p:nvSpPr>
        <p:spPr>
          <a:xfrm>
            <a:off x="0" y="338389"/>
            <a:ext cx="1086986" cy="346249"/>
          </a:xfrm>
          <a:prstGeom prst="rect">
            <a:avLst/>
          </a:prstGeom>
          <a:noFill/>
        </p:spPr>
        <p:txBody>
          <a:bodyPr wrap="square" lIns="68580" tIns="34290" rIns="68580" bIns="34290" rtlCol="0">
            <a:spAutoFit/>
          </a:bodyPr>
          <a:lstStyle/>
          <a:p>
            <a:pPr algn="ctr"/>
            <a:r>
              <a:rPr kumimoji="1" lang="zh-CN" altLang="en-US" sz="1800" dirty="0">
                <a:solidFill>
                  <a:schemeClr val="bg1"/>
                </a:solidFill>
              </a:rPr>
              <a:t>第一课时</a:t>
            </a:r>
            <a:endParaRPr kumimoji="1" lang="zh-CN" altLang="en-US" sz="18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463603" y="1971585"/>
            <a:ext cx="2216793" cy="1200329"/>
          </a:xfrm>
          <a:prstGeom prst="rect">
            <a:avLst/>
          </a:prstGeom>
          <a:noFill/>
        </p:spPr>
        <p:txBody>
          <a:bodyPr wrap="square" rtlCol="0">
            <a:spAutoFit/>
          </a:bodyPr>
          <a:lstStyle/>
          <a:p>
            <a:pPr algn="ctr"/>
            <a:r>
              <a:rPr lang="zh-CN" altLang="en-US" sz="3600" b="1" dirty="0">
                <a:solidFill>
                  <a:srgbClr val="FF0000"/>
                </a:solidFill>
                <a:latin typeface="黑体" panose="02010609060101010101" pitchFamily="49" charset="-122"/>
                <a:ea typeface="黑体" panose="02010609060101010101" pitchFamily="49" charset="-122"/>
              </a:rPr>
              <a:t>校</a:t>
            </a:r>
            <a:r>
              <a:rPr lang="zh-CN" altLang="en-US" sz="3600" b="1" dirty="0" smtClean="0">
                <a:solidFill>
                  <a:srgbClr val="FF0000"/>
                </a:solidFill>
                <a:latin typeface="黑体" panose="02010609060101010101" pitchFamily="49" charset="-122"/>
                <a:ea typeface="黑体" panose="02010609060101010101" pitchFamily="49" charset="-122"/>
              </a:rPr>
              <a:t>内</a:t>
            </a:r>
            <a:endParaRPr lang="en-US" altLang="zh-CN" sz="3600" b="1" dirty="0" smtClean="0">
              <a:solidFill>
                <a:srgbClr val="FF0000"/>
              </a:solidFill>
              <a:latin typeface="黑体" panose="02010609060101010101" pitchFamily="49" charset="-122"/>
              <a:ea typeface="黑体" panose="02010609060101010101" pitchFamily="49" charset="-122"/>
            </a:endParaRPr>
          </a:p>
          <a:p>
            <a:pPr algn="ctr"/>
            <a:r>
              <a:rPr lang="zh-CN" altLang="en-US" sz="3600" b="1" dirty="0" smtClean="0">
                <a:solidFill>
                  <a:srgbClr val="FF0000"/>
                </a:solidFill>
                <a:latin typeface="黑体" panose="02010609060101010101" pitchFamily="49" charset="-122"/>
                <a:ea typeface="黑体" panose="02010609060101010101" pitchFamily="49" charset="-122"/>
              </a:rPr>
              <a:t>文艺</a:t>
            </a:r>
            <a:r>
              <a:rPr lang="zh-CN" altLang="en-US" sz="3600" b="1" dirty="0">
                <a:solidFill>
                  <a:srgbClr val="FF0000"/>
                </a:solidFill>
                <a:latin typeface="黑体" panose="02010609060101010101" pitchFamily="49" charset="-122"/>
                <a:ea typeface="黑体" panose="02010609060101010101" pitchFamily="49" charset="-122"/>
              </a:rPr>
              <a:t>活动</a:t>
            </a:r>
            <a:endParaRPr lang="zh-CN" altLang="en-US" sz="3600" b="1" dirty="0">
              <a:solidFill>
                <a:srgbClr val="FF0000"/>
              </a:solidFill>
              <a:latin typeface="黑体" panose="02010609060101010101" pitchFamily="49" charset="-122"/>
              <a:ea typeface="黑体" panose="02010609060101010101" pitchFamily="49" charset="-122"/>
            </a:endParaRPr>
          </a:p>
        </p:txBody>
      </p:sp>
      <p:sp>
        <p:nvSpPr>
          <p:cNvPr id="5" name="云形 4"/>
          <p:cNvSpPr/>
          <p:nvPr/>
        </p:nvSpPr>
        <p:spPr>
          <a:xfrm>
            <a:off x="1765794" y="749643"/>
            <a:ext cx="2105989" cy="818288"/>
          </a:xfrm>
          <a:prstGeom prst="cloud">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prstClr val="black"/>
                </a:solidFill>
                <a:latin typeface="楷体" panose="02010609060101010101" pitchFamily="49" charset="-122"/>
                <a:ea typeface="楷体" panose="02010609060101010101" pitchFamily="49" charset="-122"/>
              </a:rPr>
              <a:t>朗诵会</a:t>
            </a:r>
            <a:endParaRPr lang="zh-CN" altLang="en-US" sz="2800" b="1" dirty="0">
              <a:solidFill>
                <a:prstClr val="black"/>
              </a:solidFill>
              <a:latin typeface="楷体" panose="02010609060101010101" pitchFamily="49" charset="-122"/>
              <a:ea typeface="楷体" panose="02010609060101010101" pitchFamily="49" charset="-122"/>
            </a:endParaRPr>
          </a:p>
        </p:txBody>
      </p:sp>
      <p:sp>
        <p:nvSpPr>
          <p:cNvPr id="13" name="云形 12"/>
          <p:cNvSpPr/>
          <p:nvPr/>
        </p:nvSpPr>
        <p:spPr>
          <a:xfrm>
            <a:off x="1036609" y="2440712"/>
            <a:ext cx="2105989" cy="818288"/>
          </a:xfrm>
          <a:prstGeom prst="cloud">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prstClr val="black"/>
                </a:solidFill>
                <a:latin typeface="楷体" panose="02010609060101010101" pitchFamily="49" charset="-122"/>
                <a:ea typeface="楷体" panose="02010609060101010101" pitchFamily="49" charset="-122"/>
              </a:rPr>
              <a:t>辩论会</a:t>
            </a:r>
            <a:endParaRPr lang="zh-CN" altLang="en-US" sz="2800" b="1" dirty="0">
              <a:solidFill>
                <a:prstClr val="black"/>
              </a:solidFill>
              <a:latin typeface="楷体" panose="02010609060101010101" pitchFamily="49" charset="-122"/>
              <a:ea typeface="楷体" panose="02010609060101010101" pitchFamily="49" charset="-122"/>
            </a:endParaRPr>
          </a:p>
        </p:txBody>
      </p:sp>
      <p:sp>
        <p:nvSpPr>
          <p:cNvPr id="14" name="云形 13"/>
          <p:cNvSpPr/>
          <p:nvPr/>
        </p:nvSpPr>
        <p:spPr>
          <a:xfrm>
            <a:off x="3519005" y="3889577"/>
            <a:ext cx="2105989" cy="818288"/>
          </a:xfrm>
          <a:prstGeom prst="cloud">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prstClr val="black"/>
                </a:solidFill>
                <a:latin typeface="楷体" panose="02010609060101010101" pitchFamily="49" charset="-122"/>
                <a:ea typeface="楷体" panose="02010609060101010101" pitchFamily="49" charset="-122"/>
              </a:rPr>
              <a:t>联欢会</a:t>
            </a:r>
            <a:endParaRPr lang="zh-CN" altLang="en-US" sz="2800" b="1" dirty="0">
              <a:solidFill>
                <a:prstClr val="black"/>
              </a:solidFill>
              <a:latin typeface="楷体" panose="02010609060101010101" pitchFamily="49" charset="-122"/>
              <a:ea typeface="楷体" panose="02010609060101010101" pitchFamily="49" charset="-122"/>
            </a:endParaRPr>
          </a:p>
        </p:txBody>
      </p:sp>
      <p:sp>
        <p:nvSpPr>
          <p:cNvPr id="15" name="云形 14"/>
          <p:cNvSpPr/>
          <p:nvPr/>
        </p:nvSpPr>
        <p:spPr>
          <a:xfrm>
            <a:off x="5971528" y="2287723"/>
            <a:ext cx="2591988" cy="818288"/>
          </a:xfrm>
          <a:prstGeom prst="cloud">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prstClr val="black"/>
                </a:solidFill>
                <a:latin typeface="楷体" panose="02010609060101010101" pitchFamily="49" charset="-122"/>
                <a:ea typeface="楷体" panose="02010609060101010101" pitchFamily="49" charset="-122"/>
              </a:rPr>
              <a:t>书法比赛</a:t>
            </a:r>
            <a:endParaRPr lang="zh-CN" altLang="en-US" sz="2800" b="1" dirty="0">
              <a:solidFill>
                <a:prstClr val="black"/>
              </a:solidFill>
              <a:latin typeface="楷体" panose="02010609060101010101" pitchFamily="49" charset="-122"/>
              <a:ea typeface="楷体" panose="02010609060101010101" pitchFamily="49" charset="-122"/>
            </a:endParaRPr>
          </a:p>
        </p:txBody>
      </p:sp>
      <p:sp>
        <p:nvSpPr>
          <p:cNvPr id="16" name="云形 15"/>
          <p:cNvSpPr/>
          <p:nvPr/>
        </p:nvSpPr>
        <p:spPr>
          <a:xfrm>
            <a:off x="4916450" y="660411"/>
            <a:ext cx="2591988" cy="818288"/>
          </a:xfrm>
          <a:prstGeom prst="cloud">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prstClr val="black"/>
                </a:solidFill>
                <a:latin typeface="楷体" panose="02010609060101010101" pitchFamily="49" charset="-122"/>
                <a:ea typeface="楷体" panose="02010609060101010101" pitchFamily="49" charset="-122"/>
              </a:rPr>
              <a:t>歌手大赛</a:t>
            </a:r>
            <a:endParaRPr lang="zh-CN" altLang="en-US" sz="2800" b="1" dirty="0">
              <a:solidFill>
                <a:prstClr val="black"/>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14" grpId="0" animBg="1"/>
      <p:bldP spid="15"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488317" y="1971585"/>
            <a:ext cx="2167366" cy="1200329"/>
          </a:xfrm>
          <a:prstGeom prst="rect">
            <a:avLst/>
          </a:prstGeom>
          <a:noFill/>
        </p:spPr>
        <p:txBody>
          <a:bodyPr wrap="square" rtlCol="0">
            <a:spAutoFit/>
          </a:bodyPr>
          <a:lstStyle/>
          <a:p>
            <a:pPr algn="ctr"/>
            <a:r>
              <a:rPr lang="zh-CN" altLang="en-US" sz="3600" b="1" dirty="0">
                <a:solidFill>
                  <a:srgbClr val="FF0000"/>
                </a:solidFill>
                <a:latin typeface="黑体" panose="02010609060101010101" pitchFamily="49" charset="-122"/>
                <a:ea typeface="黑体" panose="02010609060101010101" pitchFamily="49" charset="-122"/>
              </a:rPr>
              <a:t>校</a:t>
            </a:r>
            <a:r>
              <a:rPr lang="zh-CN" altLang="en-US" sz="3600" b="1" dirty="0" smtClean="0">
                <a:solidFill>
                  <a:srgbClr val="FF0000"/>
                </a:solidFill>
                <a:latin typeface="黑体" panose="02010609060101010101" pitchFamily="49" charset="-122"/>
                <a:ea typeface="黑体" panose="02010609060101010101" pitchFamily="49" charset="-122"/>
              </a:rPr>
              <a:t>内</a:t>
            </a:r>
            <a:endParaRPr lang="en-US" altLang="zh-CN" sz="3600" b="1" dirty="0" smtClean="0">
              <a:solidFill>
                <a:srgbClr val="FF0000"/>
              </a:solidFill>
              <a:latin typeface="黑体" panose="02010609060101010101" pitchFamily="49" charset="-122"/>
              <a:ea typeface="黑体" panose="02010609060101010101" pitchFamily="49" charset="-122"/>
            </a:endParaRPr>
          </a:p>
          <a:p>
            <a:pPr algn="ctr"/>
            <a:r>
              <a:rPr lang="zh-CN" altLang="en-US" sz="3600" b="1" dirty="0" smtClean="0">
                <a:solidFill>
                  <a:srgbClr val="FF0000"/>
                </a:solidFill>
                <a:latin typeface="黑体" panose="02010609060101010101" pitchFamily="49" charset="-122"/>
                <a:ea typeface="黑体" panose="02010609060101010101" pitchFamily="49" charset="-122"/>
              </a:rPr>
              <a:t>体育</a:t>
            </a:r>
            <a:r>
              <a:rPr lang="zh-CN" altLang="en-US" sz="3600" b="1" dirty="0">
                <a:solidFill>
                  <a:srgbClr val="FF0000"/>
                </a:solidFill>
                <a:latin typeface="黑体" panose="02010609060101010101" pitchFamily="49" charset="-122"/>
                <a:ea typeface="黑体" panose="02010609060101010101" pitchFamily="49" charset="-122"/>
              </a:rPr>
              <a:t>活动</a:t>
            </a:r>
            <a:endParaRPr lang="zh-CN" altLang="en-US" sz="3600" b="1" dirty="0">
              <a:solidFill>
                <a:srgbClr val="FF0000"/>
              </a:solidFill>
              <a:latin typeface="黑体" panose="02010609060101010101" pitchFamily="49" charset="-122"/>
              <a:ea typeface="黑体" panose="02010609060101010101" pitchFamily="49" charset="-122"/>
            </a:endParaRPr>
          </a:p>
        </p:txBody>
      </p:sp>
      <p:sp>
        <p:nvSpPr>
          <p:cNvPr id="5" name="云形 4"/>
          <p:cNvSpPr/>
          <p:nvPr/>
        </p:nvSpPr>
        <p:spPr>
          <a:xfrm>
            <a:off x="1774032" y="644115"/>
            <a:ext cx="2007136" cy="783772"/>
          </a:xfrm>
          <a:prstGeom prst="cloud">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prstClr val="black"/>
                </a:solidFill>
                <a:latin typeface="楷体" panose="02010609060101010101" pitchFamily="49" charset="-122"/>
                <a:ea typeface="楷体" panose="02010609060101010101" pitchFamily="49" charset="-122"/>
              </a:rPr>
              <a:t>田径赛</a:t>
            </a:r>
            <a:endParaRPr lang="zh-CN" altLang="en-US" sz="2800" b="1" dirty="0">
              <a:solidFill>
                <a:prstClr val="black"/>
              </a:solidFill>
              <a:latin typeface="楷体" panose="02010609060101010101" pitchFamily="49" charset="-122"/>
              <a:ea typeface="楷体" panose="02010609060101010101" pitchFamily="49" charset="-122"/>
            </a:endParaRPr>
          </a:p>
        </p:txBody>
      </p:sp>
      <p:sp>
        <p:nvSpPr>
          <p:cNvPr id="13" name="云形 12"/>
          <p:cNvSpPr/>
          <p:nvPr/>
        </p:nvSpPr>
        <p:spPr>
          <a:xfrm>
            <a:off x="534100" y="2417563"/>
            <a:ext cx="2470322" cy="783772"/>
          </a:xfrm>
          <a:prstGeom prst="cloud">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prstClr val="black"/>
                </a:solidFill>
                <a:latin typeface="楷体" panose="02010609060101010101" pitchFamily="49" charset="-122"/>
                <a:ea typeface="楷体" panose="02010609060101010101" pitchFamily="49" charset="-122"/>
              </a:rPr>
              <a:t>拔河比赛</a:t>
            </a:r>
            <a:endParaRPr lang="zh-CN" altLang="en-US" sz="2800" b="1" dirty="0">
              <a:solidFill>
                <a:prstClr val="black"/>
              </a:solidFill>
              <a:latin typeface="楷体" panose="02010609060101010101" pitchFamily="49" charset="-122"/>
              <a:ea typeface="楷体" panose="02010609060101010101" pitchFamily="49" charset="-122"/>
            </a:endParaRPr>
          </a:p>
        </p:txBody>
      </p:sp>
      <p:sp>
        <p:nvSpPr>
          <p:cNvPr id="14" name="云形 13"/>
          <p:cNvSpPr/>
          <p:nvPr/>
        </p:nvSpPr>
        <p:spPr>
          <a:xfrm>
            <a:off x="3270013" y="3771892"/>
            <a:ext cx="2603973" cy="783772"/>
          </a:xfrm>
          <a:prstGeom prst="cloud">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prstClr val="black"/>
                </a:solidFill>
                <a:latin typeface="楷体" panose="02010609060101010101" pitchFamily="49" charset="-122"/>
                <a:ea typeface="楷体" panose="02010609060101010101" pitchFamily="49" charset="-122"/>
              </a:rPr>
              <a:t>跳绳比赛</a:t>
            </a:r>
            <a:endParaRPr lang="zh-CN" altLang="en-US" sz="2800" b="1" dirty="0">
              <a:solidFill>
                <a:prstClr val="black"/>
              </a:solidFill>
              <a:latin typeface="楷体" panose="02010609060101010101" pitchFamily="49" charset="-122"/>
              <a:ea typeface="楷体" panose="02010609060101010101" pitchFamily="49" charset="-122"/>
            </a:endParaRPr>
          </a:p>
        </p:txBody>
      </p:sp>
      <p:sp>
        <p:nvSpPr>
          <p:cNvPr id="15" name="云形 14"/>
          <p:cNvSpPr/>
          <p:nvPr/>
        </p:nvSpPr>
        <p:spPr>
          <a:xfrm>
            <a:off x="5815188" y="2297344"/>
            <a:ext cx="2470323" cy="783772"/>
          </a:xfrm>
          <a:prstGeom prst="cloud">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prstClr val="black"/>
                </a:solidFill>
                <a:latin typeface="楷体" panose="02010609060101010101" pitchFamily="49" charset="-122"/>
                <a:ea typeface="楷体" panose="02010609060101010101" pitchFamily="49" charset="-122"/>
              </a:rPr>
              <a:t>球类比赛</a:t>
            </a:r>
            <a:endParaRPr lang="zh-CN" altLang="en-US" sz="2800" b="1" dirty="0">
              <a:solidFill>
                <a:prstClr val="black"/>
              </a:solidFill>
              <a:latin typeface="楷体" panose="02010609060101010101" pitchFamily="49" charset="-122"/>
              <a:ea typeface="楷体" panose="02010609060101010101" pitchFamily="49" charset="-122"/>
            </a:endParaRPr>
          </a:p>
        </p:txBody>
      </p:sp>
      <p:sp>
        <p:nvSpPr>
          <p:cNvPr id="16" name="云形 15"/>
          <p:cNvSpPr/>
          <p:nvPr/>
        </p:nvSpPr>
        <p:spPr>
          <a:xfrm>
            <a:off x="5105918" y="664121"/>
            <a:ext cx="2470323" cy="783772"/>
          </a:xfrm>
          <a:prstGeom prst="cloud">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prstClr val="black"/>
                </a:solidFill>
                <a:latin typeface="楷体" panose="02010609060101010101" pitchFamily="49" charset="-122"/>
                <a:ea typeface="楷体" panose="02010609060101010101" pitchFamily="49" charset="-122"/>
              </a:rPr>
              <a:t>趣味游戏</a:t>
            </a:r>
            <a:endParaRPr lang="zh-CN" altLang="en-US" sz="2800" b="1" dirty="0">
              <a:solidFill>
                <a:prstClr val="black"/>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14" grpId="0" animBg="1"/>
      <p:bldP spid="15" grpId="0" animBg="1"/>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607358" y="1971585"/>
            <a:ext cx="1929284" cy="1200329"/>
          </a:xfrm>
          <a:prstGeom prst="rect">
            <a:avLst/>
          </a:prstGeom>
          <a:noFill/>
        </p:spPr>
        <p:txBody>
          <a:bodyPr wrap="square" rtlCol="0">
            <a:spAutoFit/>
          </a:bodyPr>
          <a:lstStyle/>
          <a:p>
            <a:pPr algn="ctr"/>
            <a:r>
              <a:rPr lang="zh-CN" altLang="en-US" sz="3600" b="1" dirty="0">
                <a:solidFill>
                  <a:srgbClr val="0070C0"/>
                </a:solidFill>
                <a:latin typeface="黑体" panose="02010609060101010101" pitchFamily="49" charset="-122"/>
                <a:ea typeface="黑体" panose="02010609060101010101" pitchFamily="49" charset="-122"/>
              </a:rPr>
              <a:t>节日</a:t>
            </a:r>
            <a:endParaRPr lang="en-US" altLang="zh-CN" sz="3600" b="1" dirty="0">
              <a:solidFill>
                <a:srgbClr val="0070C0"/>
              </a:solidFill>
              <a:latin typeface="黑体" panose="02010609060101010101" pitchFamily="49" charset="-122"/>
              <a:ea typeface="黑体" panose="02010609060101010101" pitchFamily="49" charset="-122"/>
            </a:endParaRPr>
          </a:p>
          <a:p>
            <a:pPr algn="ctr"/>
            <a:r>
              <a:rPr lang="zh-CN" altLang="en-US" sz="3600" b="1" dirty="0">
                <a:solidFill>
                  <a:srgbClr val="0070C0"/>
                </a:solidFill>
                <a:latin typeface="黑体" panose="02010609060101010101" pitchFamily="49" charset="-122"/>
                <a:ea typeface="黑体" panose="02010609060101010101" pitchFamily="49" charset="-122"/>
              </a:rPr>
              <a:t>活动</a:t>
            </a:r>
            <a:endParaRPr lang="zh-CN" altLang="en-US" sz="3600" b="1" dirty="0">
              <a:solidFill>
                <a:srgbClr val="0070C0"/>
              </a:solidFill>
              <a:latin typeface="黑体" panose="02010609060101010101" pitchFamily="49" charset="-122"/>
              <a:ea typeface="黑体" panose="02010609060101010101" pitchFamily="49" charset="-122"/>
            </a:endParaRPr>
          </a:p>
        </p:txBody>
      </p:sp>
      <p:sp>
        <p:nvSpPr>
          <p:cNvPr id="5" name="云形 4"/>
          <p:cNvSpPr/>
          <p:nvPr/>
        </p:nvSpPr>
        <p:spPr>
          <a:xfrm>
            <a:off x="1864648" y="647260"/>
            <a:ext cx="2188367" cy="945385"/>
          </a:xfrm>
          <a:prstGeom prst="cloud">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prstClr val="black"/>
                </a:solidFill>
                <a:latin typeface="楷体" panose="02010609060101010101" pitchFamily="49" charset="-122"/>
                <a:ea typeface="楷体" panose="02010609060101010101" pitchFamily="49" charset="-122"/>
              </a:rPr>
              <a:t>儿童节活动</a:t>
            </a:r>
            <a:endParaRPr lang="zh-CN" altLang="en-US" sz="2800" b="1" dirty="0">
              <a:solidFill>
                <a:prstClr val="black"/>
              </a:solidFill>
              <a:latin typeface="楷体" panose="02010609060101010101" pitchFamily="49" charset="-122"/>
              <a:ea typeface="楷体" panose="02010609060101010101" pitchFamily="49" charset="-122"/>
            </a:endParaRPr>
          </a:p>
        </p:txBody>
      </p:sp>
      <p:sp>
        <p:nvSpPr>
          <p:cNvPr id="13" name="云形 12"/>
          <p:cNvSpPr/>
          <p:nvPr/>
        </p:nvSpPr>
        <p:spPr>
          <a:xfrm>
            <a:off x="929517" y="2190048"/>
            <a:ext cx="2693375" cy="945385"/>
          </a:xfrm>
          <a:prstGeom prst="cloud">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prstClr val="black"/>
                </a:solidFill>
                <a:latin typeface="楷体" panose="02010609060101010101" pitchFamily="49" charset="-122"/>
                <a:ea typeface="楷体" panose="02010609060101010101" pitchFamily="49" charset="-122"/>
              </a:rPr>
              <a:t>劳动节</a:t>
            </a:r>
            <a:endParaRPr lang="en-US" altLang="zh-CN" sz="2800" b="1" dirty="0">
              <a:solidFill>
                <a:prstClr val="black"/>
              </a:solidFill>
              <a:latin typeface="楷体" panose="02010609060101010101" pitchFamily="49" charset="-122"/>
              <a:ea typeface="楷体" panose="02010609060101010101" pitchFamily="49" charset="-122"/>
            </a:endParaRPr>
          </a:p>
          <a:p>
            <a:pPr algn="ctr"/>
            <a:r>
              <a:rPr lang="zh-CN" altLang="en-US" sz="2800" b="1" dirty="0">
                <a:solidFill>
                  <a:prstClr val="black"/>
                </a:solidFill>
                <a:latin typeface="楷体" panose="02010609060101010101" pitchFamily="49" charset="-122"/>
                <a:ea typeface="楷体" panose="02010609060101010101" pitchFamily="49" charset="-122"/>
              </a:rPr>
              <a:t>活动</a:t>
            </a:r>
            <a:endParaRPr lang="zh-CN" altLang="en-US" sz="2800" b="1" dirty="0">
              <a:solidFill>
                <a:prstClr val="black"/>
              </a:solidFill>
              <a:latin typeface="楷体" panose="02010609060101010101" pitchFamily="49" charset="-122"/>
              <a:ea typeface="楷体" panose="02010609060101010101" pitchFamily="49" charset="-122"/>
            </a:endParaRPr>
          </a:p>
        </p:txBody>
      </p:sp>
      <p:sp>
        <p:nvSpPr>
          <p:cNvPr id="14" name="云形 13"/>
          <p:cNvSpPr/>
          <p:nvPr/>
        </p:nvSpPr>
        <p:spPr>
          <a:xfrm>
            <a:off x="3387292" y="3766799"/>
            <a:ext cx="2567123" cy="945385"/>
          </a:xfrm>
          <a:prstGeom prst="cloud">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prstClr val="black"/>
                </a:solidFill>
                <a:latin typeface="楷体" panose="02010609060101010101" pitchFamily="49" charset="-122"/>
                <a:ea typeface="楷体" panose="02010609060101010101" pitchFamily="49" charset="-122"/>
              </a:rPr>
              <a:t>端午节</a:t>
            </a:r>
            <a:endParaRPr lang="en-US" altLang="zh-CN" sz="2800" b="1" dirty="0">
              <a:solidFill>
                <a:prstClr val="black"/>
              </a:solidFill>
              <a:latin typeface="楷体" panose="02010609060101010101" pitchFamily="49" charset="-122"/>
              <a:ea typeface="楷体" panose="02010609060101010101" pitchFamily="49" charset="-122"/>
            </a:endParaRPr>
          </a:p>
          <a:p>
            <a:pPr algn="ctr"/>
            <a:r>
              <a:rPr lang="zh-CN" altLang="en-US" sz="2800" b="1" dirty="0">
                <a:solidFill>
                  <a:prstClr val="black"/>
                </a:solidFill>
                <a:latin typeface="楷体" panose="02010609060101010101" pitchFamily="49" charset="-122"/>
                <a:ea typeface="楷体" panose="02010609060101010101" pitchFamily="49" charset="-122"/>
              </a:rPr>
              <a:t>活动</a:t>
            </a:r>
            <a:endParaRPr lang="zh-CN" altLang="en-US" sz="2800" b="1" dirty="0">
              <a:solidFill>
                <a:prstClr val="black"/>
              </a:solidFill>
              <a:latin typeface="楷体" panose="02010609060101010101" pitchFamily="49" charset="-122"/>
              <a:ea typeface="楷体" panose="02010609060101010101" pitchFamily="49" charset="-122"/>
            </a:endParaRPr>
          </a:p>
        </p:txBody>
      </p:sp>
      <p:sp>
        <p:nvSpPr>
          <p:cNvPr id="15" name="云形 14"/>
          <p:cNvSpPr/>
          <p:nvPr/>
        </p:nvSpPr>
        <p:spPr>
          <a:xfrm>
            <a:off x="5848140" y="2193397"/>
            <a:ext cx="2693377" cy="945385"/>
          </a:xfrm>
          <a:prstGeom prst="cloud">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prstClr val="black"/>
                </a:solidFill>
                <a:latin typeface="楷体" panose="02010609060101010101" pitchFamily="49" charset="-122"/>
                <a:ea typeface="楷体" panose="02010609060101010101" pitchFamily="49" charset="-122"/>
              </a:rPr>
              <a:t>元旦</a:t>
            </a:r>
            <a:endParaRPr lang="en-US" altLang="zh-CN" sz="2800" b="1" dirty="0">
              <a:solidFill>
                <a:prstClr val="black"/>
              </a:solidFill>
              <a:latin typeface="楷体" panose="02010609060101010101" pitchFamily="49" charset="-122"/>
              <a:ea typeface="楷体" panose="02010609060101010101" pitchFamily="49" charset="-122"/>
            </a:endParaRPr>
          </a:p>
          <a:p>
            <a:pPr algn="ctr"/>
            <a:r>
              <a:rPr lang="zh-CN" altLang="en-US" sz="2800" b="1" dirty="0">
                <a:solidFill>
                  <a:prstClr val="black"/>
                </a:solidFill>
                <a:latin typeface="楷体" panose="02010609060101010101" pitchFamily="49" charset="-122"/>
                <a:ea typeface="楷体" panose="02010609060101010101" pitchFamily="49" charset="-122"/>
              </a:rPr>
              <a:t>活动</a:t>
            </a:r>
            <a:endParaRPr lang="zh-CN" altLang="en-US" sz="2800" b="1" dirty="0">
              <a:solidFill>
                <a:prstClr val="black"/>
              </a:solidFill>
              <a:latin typeface="楷体" panose="02010609060101010101" pitchFamily="49" charset="-122"/>
              <a:ea typeface="楷体" panose="02010609060101010101" pitchFamily="49" charset="-122"/>
            </a:endParaRPr>
          </a:p>
        </p:txBody>
      </p:sp>
      <p:sp>
        <p:nvSpPr>
          <p:cNvPr id="16" name="云形 15"/>
          <p:cNvSpPr/>
          <p:nvPr/>
        </p:nvSpPr>
        <p:spPr>
          <a:xfrm>
            <a:off x="4883498" y="634314"/>
            <a:ext cx="2693377" cy="945385"/>
          </a:xfrm>
          <a:prstGeom prst="cloud">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prstClr val="black"/>
                </a:solidFill>
                <a:latin typeface="楷体" panose="02010609060101010101" pitchFamily="49" charset="-122"/>
                <a:ea typeface="楷体" panose="02010609060101010101" pitchFamily="49" charset="-122"/>
              </a:rPr>
              <a:t>学雷锋</a:t>
            </a:r>
            <a:endParaRPr lang="en-US" altLang="zh-CN" sz="2800" b="1" dirty="0">
              <a:solidFill>
                <a:prstClr val="black"/>
              </a:solidFill>
              <a:latin typeface="楷体" panose="02010609060101010101" pitchFamily="49" charset="-122"/>
              <a:ea typeface="楷体" panose="02010609060101010101" pitchFamily="49" charset="-122"/>
            </a:endParaRPr>
          </a:p>
          <a:p>
            <a:pPr algn="ctr"/>
            <a:r>
              <a:rPr lang="zh-CN" altLang="en-US" sz="2800" b="1" dirty="0">
                <a:solidFill>
                  <a:prstClr val="black"/>
                </a:solidFill>
                <a:latin typeface="楷体" panose="02010609060101010101" pitchFamily="49" charset="-122"/>
                <a:ea typeface="楷体" panose="02010609060101010101" pitchFamily="49" charset="-122"/>
              </a:rPr>
              <a:t>活动</a:t>
            </a:r>
            <a:endParaRPr lang="zh-CN" altLang="en-US" sz="2800" b="1" dirty="0">
              <a:solidFill>
                <a:prstClr val="black"/>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14" grpId="0" animBg="1"/>
      <p:bldP spid="15" grpId="0" animBg="1"/>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516921" y="1963645"/>
            <a:ext cx="1929284" cy="1200329"/>
          </a:xfrm>
          <a:prstGeom prst="rect">
            <a:avLst/>
          </a:prstGeom>
          <a:noFill/>
        </p:spPr>
        <p:txBody>
          <a:bodyPr wrap="square" rtlCol="0">
            <a:spAutoFit/>
          </a:bodyPr>
          <a:lstStyle/>
          <a:p>
            <a:pPr algn="ctr"/>
            <a:r>
              <a:rPr lang="zh-CN" altLang="en-US" sz="3600" b="1" dirty="0">
                <a:solidFill>
                  <a:srgbClr val="00B050"/>
                </a:solidFill>
              </a:rPr>
              <a:t>校外</a:t>
            </a:r>
            <a:endParaRPr lang="en-US" altLang="zh-CN" sz="3600" b="1" dirty="0">
              <a:solidFill>
                <a:srgbClr val="00B050"/>
              </a:solidFill>
            </a:endParaRPr>
          </a:p>
          <a:p>
            <a:pPr algn="ctr"/>
            <a:r>
              <a:rPr lang="zh-CN" altLang="en-US" sz="3600" b="1" dirty="0">
                <a:solidFill>
                  <a:srgbClr val="00B050"/>
                </a:solidFill>
              </a:rPr>
              <a:t>活动</a:t>
            </a:r>
            <a:endParaRPr lang="zh-CN" altLang="en-US" sz="3600" b="1" dirty="0">
              <a:solidFill>
                <a:srgbClr val="00B050"/>
              </a:solidFill>
            </a:endParaRPr>
          </a:p>
        </p:txBody>
      </p:sp>
      <p:sp>
        <p:nvSpPr>
          <p:cNvPr id="5" name="云形 4"/>
          <p:cNvSpPr/>
          <p:nvPr/>
        </p:nvSpPr>
        <p:spPr>
          <a:xfrm>
            <a:off x="1856411" y="477794"/>
            <a:ext cx="1567542" cy="1123088"/>
          </a:xfrm>
          <a:prstGeom prst="cloud">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prstClr val="black"/>
                </a:solidFill>
                <a:latin typeface="楷体" panose="02010609060101010101" pitchFamily="49" charset="-122"/>
                <a:ea typeface="楷体" panose="02010609060101010101" pitchFamily="49" charset="-122"/>
              </a:rPr>
              <a:t>春游</a:t>
            </a:r>
            <a:endParaRPr lang="en-US" altLang="zh-CN" sz="2800" b="1" dirty="0">
              <a:solidFill>
                <a:prstClr val="black"/>
              </a:solidFill>
              <a:latin typeface="楷体" panose="02010609060101010101" pitchFamily="49" charset="-122"/>
              <a:ea typeface="楷体" panose="02010609060101010101" pitchFamily="49" charset="-122"/>
            </a:endParaRPr>
          </a:p>
          <a:p>
            <a:pPr algn="ctr"/>
            <a:r>
              <a:rPr lang="zh-CN" altLang="en-US" sz="2800" b="1" dirty="0">
                <a:solidFill>
                  <a:prstClr val="black"/>
                </a:solidFill>
                <a:latin typeface="楷体" panose="02010609060101010101" pitchFamily="49" charset="-122"/>
                <a:ea typeface="楷体" panose="02010609060101010101" pitchFamily="49" charset="-122"/>
              </a:rPr>
              <a:t>秋游</a:t>
            </a:r>
            <a:endParaRPr lang="zh-CN" altLang="en-US" sz="2800" b="1" dirty="0">
              <a:solidFill>
                <a:prstClr val="black"/>
              </a:solidFill>
              <a:latin typeface="楷体" panose="02010609060101010101" pitchFamily="49" charset="-122"/>
              <a:ea typeface="楷体" panose="02010609060101010101" pitchFamily="49" charset="-122"/>
            </a:endParaRPr>
          </a:p>
        </p:txBody>
      </p:sp>
      <p:sp>
        <p:nvSpPr>
          <p:cNvPr id="13" name="云形 12"/>
          <p:cNvSpPr/>
          <p:nvPr/>
        </p:nvSpPr>
        <p:spPr>
          <a:xfrm>
            <a:off x="995420" y="2078248"/>
            <a:ext cx="1738907" cy="1123088"/>
          </a:xfrm>
          <a:prstGeom prst="cloud">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prstClr val="black"/>
                </a:solidFill>
                <a:latin typeface="楷体" panose="02010609060101010101" pitchFamily="49" charset="-122"/>
                <a:ea typeface="楷体" panose="02010609060101010101" pitchFamily="49" charset="-122"/>
              </a:rPr>
              <a:t>清明扫墓</a:t>
            </a:r>
            <a:endParaRPr lang="zh-CN" altLang="en-US" sz="2800" b="1" dirty="0">
              <a:solidFill>
                <a:prstClr val="black"/>
              </a:solidFill>
              <a:latin typeface="楷体" panose="02010609060101010101" pitchFamily="49" charset="-122"/>
              <a:ea typeface="楷体" panose="02010609060101010101" pitchFamily="49" charset="-122"/>
            </a:endParaRPr>
          </a:p>
        </p:txBody>
      </p:sp>
      <p:sp>
        <p:nvSpPr>
          <p:cNvPr id="14" name="云形 13"/>
          <p:cNvSpPr/>
          <p:nvPr/>
        </p:nvSpPr>
        <p:spPr>
          <a:xfrm>
            <a:off x="3652576" y="3671473"/>
            <a:ext cx="1838847" cy="1123088"/>
          </a:xfrm>
          <a:prstGeom prst="cloud">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prstClr val="black"/>
                </a:solidFill>
                <a:latin typeface="楷体" panose="02010609060101010101" pitchFamily="49" charset="-122"/>
                <a:ea typeface="楷体" panose="02010609060101010101" pitchFamily="49" charset="-122"/>
              </a:rPr>
              <a:t>慰问老人</a:t>
            </a:r>
            <a:endParaRPr lang="zh-CN" altLang="en-US" sz="2800" b="1" dirty="0">
              <a:solidFill>
                <a:prstClr val="black"/>
              </a:solidFill>
              <a:latin typeface="楷体" panose="02010609060101010101" pitchFamily="49" charset="-122"/>
              <a:ea typeface="楷体" panose="02010609060101010101" pitchFamily="49" charset="-122"/>
            </a:endParaRPr>
          </a:p>
        </p:txBody>
      </p:sp>
      <p:sp>
        <p:nvSpPr>
          <p:cNvPr id="15" name="云形 14"/>
          <p:cNvSpPr/>
          <p:nvPr/>
        </p:nvSpPr>
        <p:spPr>
          <a:xfrm>
            <a:off x="5955234" y="2010206"/>
            <a:ext cx="1738908" cy="1123088"/>
          </a:xfrm>
          <a:prstGeom prst="cloud">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prstClr val="black"/>
                </a:solidFill>
                <a:latin typeface="楷体" panose="02010609060101010101" pitchFamily="49" charset="-122"/>
                <a:ea typeface="楷体" panose="02010609060101010101" pitchFamily="49" charset="-122"/>
              </a:rPr>
              <a:t>校外卫生</a:t>
            </a:r>
            <a:endParaRPr lang="zh-CN" altLang="en-US" sz="2800" b="1" dirty="0">
              <a:solidFill>
                <a:prstClr val="black"/>
              </a:solidFill>
              <a:latin typeface="楷体" panose="02010609060101010101" pitchFamily="49" charset="-122"/>
              <a:ea typeface="楷体" panose="02010609060101010101" pitchFamily="49" charset="-122"/>
            </a:endParaRPr>
          </a:p>
        </p:txBody>
      </p:sp>
      <p:sp>
        <p:nvSpPr>
          <p:cNvPr id="16" name="云形 15"/>
          <p:cNvSpPr/>
          <p:nvPr/>
        </p:nvSpPr>
        <p:spPr>
          <a:xfrm>
            <a:off x="5245965" y="580179"/>
            <a:ext cx="1738908" cy="1123088"/>
          </a:xfrm>
          <a:prstGeom prst="cloud">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prstClr val="black"/>
                </a:solidFill>
                <a:latin typeface="楷体" panose="02010609060101010101" pitchFamily="49" charset="-122"/>
                <a:ea typeface="楷体" panose="02010609060101010101" pitchFamily="49" charset="-122"/>
              </a:rPr>
              <a:t>社会实践</a:t>
            </a:r>
            <a:endParaRPr lang="zh-CN" altLang="en-US" sz="2800" b="1" dirty="0">
              <a:solidFill>
                <a:prstClr val="black"/>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14" grpId="0" animBg="1"/>
      <p:bldP spid="15" grpId="0" animBg="1"/>
      <p:bldP spid="1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53628" y="854043"/>
            <a:ext cx="6725806" cy="2531462"/>
          </a:xfrm>
          <a:prstGeom prst="rect">
            <a:avLst/>
          </a:prstGeom>
          <a:solidFill>
            <a:schemeClr val="bg1"/>
          </a:solidFill>
          <a:effectLst>
            <a:softEdge rad="127000"/>
          </a:effectLst>
        </p:spPr>
        <p:txBody>
          <a:bodyPr wrap="square" lIns="68580" tIns="34290" rIns="68580" bIns="34290" rtlCol="0">
            <a:spAutoFit/>
          </a:bodyPr>
          <a:lstStyle/>
          <a:p>
            <a:pPr indent="457200" algn="just"/>
            <a:r>
              <a:rPr lang="zh-CN" altLang="en-US" sz="4000" dirty="0" smtClean="0">
                <a:solidFill>
                  <a:prstClr val="black"/>
                </a:solidFill>
                <a:latin typeface="黑体" panose="02010609060101010101" pitchFamily="49" charset="-122"/>
                <a:ea typeface="黑体" panose="02010609060101010101" pitchFamily="49" charset="-122"/>
              </a:rPr>
              <a:t>   看来</a:t>
            </a:r>
            <a:r>
              <a:rPr lang="zh-CN" altLang="en-US" sz="4000" dirty="0">
                <a:solidFill>
                  <a:prstClr val="black"/>
                </a:solidFill>
                <a:latin typeface="黑体" panose="02010609060101010101" pitchFamily="49" charset="-122"/>
                <a:ea typeface="黑体" panose="02010609060101010101" pitchFamily="49" charset="-122"/>
              </a:rPr>
              <a:t>，我们的活动真是丰富多彩啊！写之前，我们要规划一下文章结构。</a:t>
            </a:r>
            <a:endParaRPr lang="en-US" altLang="zh-CN" sz="4000" dirty="0">
              <a:solidFill>
                <a:prstClr val="black"/>
              </a:solidFill>
              <a:latin typeface="黑体" panose="02010609060101010101" pitchFamily="49" charset="-122"/>
              <a:ea typeface="黑体" panose="02010609060101010101" pitchFamily="49" charset="-122"/>
            </a:endParaRPr>
          </a:p>
          <a:p>
            <a:pPr indent="457200" algn="just"/>
            <a:r>
              <a:rPr lang="zh-CN" altLang="en-US" sz="4000" dirty="0" smtClean="0">
                <a:solidFill>
                  <a:prstClr val="black"/>
                </a:solidFill>
                <a:latin typeface="黑体" panose="02010609060101010101" pitchFamily="49" charset="-122"/>
                <a:ea typeface="黑体" panose="02010609060101010101" pitchFamily="49" charset="-122"/>
              </a:rPr>
              <a:t>  什么</a:t>
            </a:r>
            <a:r>
              <a:rPr lang="zh-CN" altLang="en-US" sz="4000" dirty="0">
                <a:solidFill>
                  <a:prstClr val="black"/>
                </a:solidFill>
                <a:latin typeface="黑体" panose="02010609060101010101" pitchFamily="49" charset="-122"/>
                <a:ea typeface="黑体" panose="02010609060101010101" pitchFamily="49" charset="-122"/>
              </a:rPr>
              <a:t>结构好呢？</a:t>
            </a:r>
            <a:endParaRPr lang="zh-CN" altLang="en-US" sz="4000" dirty="0">
              <a:solidFill>
                <a:prstClr val="black"/>
              </a:solidFill>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87667" y="1275606"/>
            <a:ext cx="1694180" cy="22485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话气泡: 圆角矩形 1"/>
          <p:cNvSpPr/>
          <p:nvPr/>
        </p:nvSpPr>
        <p:spPr>
          <a:xfrm>
            <a:off x="221155" y="588053"/>
            <a:ext cx="2760942" cy="532563"/>
          </a:xfrm>
          <a:prstGeom prst="wedgeRoundRectCallout">
            <a:avLst>
              <a:gd name="adj1" fmla="val -18919"/>
              <a:gd name="adj2" fmla="val 39858"/>
              <a:gd name="adj3" fmla="val 16667"/>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prstClr val="black"/>
                </a:solidFill>
                <a:latin typeface="黑体" panose="02010609060101010101" pitchFamily="49" charset="-122"/>
                <a:ea typeface="黑体" panose="02010609060101010101" pitchFamily="49" charset="-122"/>
              </a:rPr>
              <a:t>以歌唱比赛为例</a:t>
            </a:r>
            <a:endParaRPr lang="zh-CN" altLang="en-US" sz="2800" b="1" dirty="0">
              <a:solidFill>
                <a:prstClr val="black"/>
              </a:solidFill>
              <a:latin typeface="黑体" panose="02010609060101010101" pitchFamily="49" charset="-122"/>
              <a:ea typeface="黑体" panose="02010609060101010101" pitchFamily="49" charset="-122"/>
            </a:endParaRPr>
          </a:p>
        </p:txBody>
      </p:sp>
      <p:sp>
        <p:nvSpPr>
          <p:cNvPr id="6" name="矩形 5"/>
          <p:cNvSpPr/>
          <p:nvPr/>
        </p:nvSpPr>
        <p:spPr>
          <a:xfrm>
            <a:off x="1219205" y="1949380"/>
            <a:ext cx="2004872" cy="1446964"/>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prstClr val="black"/>
                </a:solidFill>
                <a:latin typeface="宋体" panose="02010600030101010101" pitchFamily="2" charset="-122"/>
                <a:ea typeface="宋体" panose="02010600030101010101" pitchFamily="2" charset="-122"/>
              </a:rPr>
              <a:t>比赛前</a:t>
            </a:r>
            <a:endParaRPr lang="en-US" altLang="zh-CN" sz="2800" b="1" dirty="0">
              <a:solidFill>
                <a:prstClr val="black"/>
              </a:solidFill>
              <a:latin typeface="宋体" panose="02010600030101010101" pitchFamily="2" charset="-122"/>
              <a:ea typeface="宋体" panose="02010600030101010101" pitchFamily="2" charset="-122"/>
            </a:endParaRPr>
          </a:p>
          <a:p>
            <a:pPr algn="ctr"/>
            <a:r>
              <a:rPr lang="zh-CN" altLang="en-US" sz="2800" b="1" dirty="0">
                <a:solidFill>
                  <a:prstClr val="black"/>
                </a:solidFill>
                <a:latin typeface="楷体" panose="02010609060101010101" pitchFamily="49" charset="-122"/>
                <a:ea typeface="楷体" panose="02010609060101010101" pitchFamily="49" charset="-122"/>
              </a:rPr>
              <a:t>如何准备？</a:t>
            </a:r>
            <a:endParaRPr lang="en-US" altLang="zh-CN" sz="2800" b="1" dirty="0">
              <a:solidFill>
                <a:prstClr val="black"/>
              </a:solidFill>
              <a:latin typeface="楷体" panose="02010609060101010101" pitchFamily="49" charset="-122"/>
              <a:ea typeface="楷体" panose="02010609060101010101" pitchFamily="49" charset="-122"/>
            </a:endParaRPr>
          </a:p>
          <a:p>
            <a:pPr algn="ctr"/>
            <a:r>
              <a:rPr lang="zh-CN" altLang="en-US" sz="2800" b="1" dirty="0">
                <a:solidFill>
                  <a:prstClr val="black"/>
                </a:solidFill>
                <a:latin typeface="楷体" panose="02010609060101010101" pitchFamily="49" charset="-122"/>
                <a:ea typeface="楷体" panose="02010609060101010101" pitchFamily="49" charset="-122"/>
              </a:rPr>
              <a:t>心情如何？</a:t>
            </a:r>
            <a:endParaRPr lang="en-US" altLang="zh-CN" sz="2800" b="1" dirty="0">
              <a:solidFill>
                <a:prstClr val="black"/>
              </a:solidFill>
              <a:latin typeface="楷体" panose="02010609060101010101" pitchFamily="49" charset="-122"/>
              <a:ea typeface="楷体" panose="02010609060101010101" pitchFamily="49" charset="-122"/>
            </a:endParaRPr>
          </a:p>
        </p:txBody>
      </p:sp>
      <p:sp>
        <p:nvSpPr>
          <p:cNvPr id="9" name="矩形 8"/>
          <p:cNvSpPr/>
          <p:nvPr/>
        </p:nvSpPr>
        <p:spPr>
          <a:xfrm>
            <a:off x="3565495" y="1949380"/>
            <a:ext cx="2004872" cy="1446964"/>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prstClr val="black"/>
                </a:solidFill>
                <a:latin typeface="宋体" panose="02010600030101010101" pitchFamily="2" charset="-122"/>
                <a:ea typeface="宋体" panose="02010600030101010101" pitchFamily="2" charset="-122"/>
              </a:rPr>
              <a:t>比赛中</a:t>
            </a:r>
            <a:endParaRPr lang="en-US" altLang="zh-CN" sz="2800" b="1" dirty="0">
              <a:solidFill>
                <a:prstClr val="black"/>
              </a:solidFill>
              <a:latin typeface="宋体" panose="02010600030101010101" pitchFamily="2" charset="-122"/>
              <a:ea typeface="宋体" panose="02010600030101010101" pitchFamily="2" charset="-122"/>
            </a:endParaRPr>
          </a:p>
          <a:p>
            <a:pPr algn="ctr"/>
            <a:r>
              <a:rPr lang="zh-CN" altLang="en-US" sz="2800" b="1" dirty="0">
                <a:solidFill>
                  <a:prstClr val="black"/>
                </a:solidFill>
                <a:latin typeface="楷体" panose="02010609060101010101" pitchFamily="49" charset="-122"/>
                <a:ea typeface="楷体" panose="02010609060101010101" pitchFamily="49" charset="-122"/>
              </a:rPr>
              <a:t>经过如何？</a:t>
            </a:r>
            <a:endParaRPr lang="en-US" altLang="zh-CN" sz="2800" b="1" dirty="0">
              <a:solidFill>
                <a:prstClr val="black"/>
              </a:solidFill>
              <a:latin typeface="楷体" panose="02010609060101010101" pitchFamily="49" charset="-122"/>
              <a:ea typeface="楷体" panose="02010609060101010101" pitchFamily="49" charset="-122"/>
            </a:endParaRPr>
          </a:p>
          <a:p>
            <a:pPr algn="ctr"/>
            <a:r>
              <a:rPr lang="zh-CN" altLang="en-US" sz="2800" b="1" dirty="0">
                <a:solidFill>
                  <a:prstClr val="black"/>
                </a:solidFill>
                <a:latin typeface="楷体" panose="02010609060101010101" pitchFamily="49" charset="-122"/>
                <a:ea typeface="楷体" panose="02010609060101010101" pitchFamily="49" charset="-122"/>
              </a:rPr>
              <a:t>氛围如何？</a:t>
            </a:r>
            <a:endParaRPr lang="en-US" altLang="zh-CN" sz="2800" b="1" dirty="0">
              <a:solidFill>
                <a:prstClr val="black"/>
              </a:solidFill>
              <a:latin typeface="楷体" panose="02010609060101010101" pitchFamily="49" charset="-122"/>
              <a:ea typeface="楷体" panose="02010609060101010101" pitchFamily="49" charset="-122"/>
            </a:endParaRPr>
          </a:p>
        </p:txBody>
      </p:sp>
      <p:sp>
        <p:nvSpPr>
          <p:cNvPr id="10" name="矩形 9"/>
          <p:cNvSpPr/>
          <p:nvPr/>
        </p:nvSpPr>
        <p:spPr>
          <a:xfrm>
            <a:off x="5911785" y="1949380"/>
            <a:ext cx="2004872" cy="1446964"/>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prstClr val="black"/>
                </a:solidFill>
                <a:latin typeface="宋体" panose="02010600030101010101" pitchFamily="2" charset="-122"/>
                <a:ea typeface="宋体" panose="02010600030101010101" pitchFamily="2" charset="-122"/>
              </a:rPr>
              <a:t>比赛后</a:t>
            </a:r>
            <a:endParaRPr lang="en-US" altLang="zh-CN" sz="2800" b="1" dirty="0">
              <a:solidFill>
                <a:prstClr val="black"/>
              </a:solidFill>
              <a:latin typeface="宋体" panose="02010600030101010101" pitchFamily="2" charset="-122"/>
              <a:ea typeface="宋体" panose="02010600030101010101" pitchFamily="2" charset="-122"/>
            </a:endParaRPr>
          </a:p>
          <a:p>
            <a:pPr algn="ctr"/>
            <a:r>
              <a:rPr lang="zh-CN" altLang="en-US" sz="2800" b="1" dirty="0">
                <a:solidFill>
                  <a:prstClr val="black"/>
                </a:solidFill>
                <a:latin typeface="楷体" panose="02010609060101010101" pitchFamily="49" charset="-122"/>
                <a:ea typeface="楷体" panose="02010609060101010101" pitchFamily="49" charset="-122"/>
              </a:rPr>
              <a:t>结果如何？</a:t>
            </a:r>
            <a:endParaRPr lang="en-US" altLang="zh-CN" sz="2800" b="1" dirty="0">
              <a:solidFill>
                <a:prstClr val="black"/>
              </a:solidFill>
              <a:latin typeface="楷体" panose="02010609060101010101" pitchFamily="49" charset="-122"/>
              <a:ea typeface="楷体" panose="02010609060101010101" pitchFamily="49" charset="-122"/>
            </a:endParaRPr>
          </a:p>
          <a:p>
            <a:pPr algn="ctr"/>
            <a:r>
              <a:rPr lang="zh-CN" altLang="en-US" sz="2800" b="1" dirty="0">
                <a:solidFill>
                  <a:prstClr val="black"/>
                </a:solidFill>
                <a:latin typeface="楷体" panose="02010609060101010101" pitchFamily="49" charset="-122"/>
                <a:ea typeface="楷体" panose="02010609060101010101" pitchFamily="49" charset="-122"/>
              </a:rPr>
              <a:t>感受如何？</a:t>
            </a:r>
            <a:endParaRPr lang="en-US" altLang="zh-CN" sz="2800" b="1" dirty="0">
              <a:solidFill>
                <a:prstClr val="black"/>
              </a:solidFill>
              <a:latin typeface="楷体" panose="02010609060101010101" pitchFamily="49" charset="-122"/>
              <a:ea typeface="楷体" panose="02010609060101010101" pitchFamily="49" charset="-122"/>
            </a:endParaRPr>
          </a:p>
        </p:txBody>
      </p:sp>
      <p:cxnSp>
        <p:nvCxnSpPr>
          <p:cNvPr id="12" name="直接箭头连接符 11"/>
          <p:cNvCxnSpPr>
            <a:stCxn id="6" idx="3"/>
            <a:endCxn id="9" idx="1"/>
          </p:cNvCxnSpPr>
          <p:nvPr/>
        </p:nvCxnSpPr>
        <p:spPr>
          <a:xfrm>
            <a:off x="3224077" y="2672862"/>
            <a:ext cx="341418" cy="0"/>
          </a:xfrm>
          <a:prstGeom prst="straightConnector1">
            <a:avLst/>
          </a:prstGeom>
          <a:ln w="38100">
            <a:solidFill>
              <a:srgbClr val="24AEEC"/>
            </a:solidFill>
            <a:tailEnd type="triangle"/>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a:stCxn id="9" idx="3"/>
            <a:endCxn id="10" idx="1"/>
          </p:cNvCxnSpPr>
          <p:nvPr/>
        </p:nvCxnSpPr>
        <p:spPr>
          <a:xfrm>
            <a:off x="5570367" y="2672862"/>
            <a:ext cx="341418" cy="0"/>
          </a:xfrm>
          <a:prstGeom prst="straightConnector1">
            <a:avLst/>
          </a:prstGeom>
          <a:ln w="38100">
            <a:solidFill>
              <a:srgbClr val="24AEEC"/>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202725" y="1949380"/>
            <a:ext cx="2037461" cy="1446964"/>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prstClr val="black"/>
                </a:solidFill>
                <a:latin typeface="宋体" panose="02010600030101010101" pitchFamily="2" charset="-122"/>
                <a:ea typeface="宋体" panose="02010600030101010101" pitchFamily="2" charset="-122"/>
              </a:rPr>
              <a:t>演出前</a:t>
            </a:r>
            <a:endParaRPr lang="en-US" altLang="zh-CN" sz="2800" b="1" dirty="0">
              <a:solidFill>
                <a:prstClr val="black"/>
              </a:solidFill>
              <a:latin typeface="宋体" panose="02010600030101010101" pitchFamily="2" charset="-122"/>
              <a:ea typeface="宋体" panose="02010600030101010101" pitchFamily="2" charset="-122"/>
            </a:endParaRPr>
          </a:p>
          <a:p>
            <a:pPr algn="ctr"/>
            <a:r>
              <a:rPr lang="zh-CN" altLang="en-US" sz="2800" b="1" dirty="0">
                <a:solidFill>
                  <a:prstClr val="black"/>
                </a:solidFill>
                <a:latin typeface="楷体" panose="02010609060101010101" pitchFamily="49" charset="-122"/>
                <a:ea typeface="楷体" panose="02010609060101010101" pitchFamily="49" charset="-122"/>
              </a:rPr>
              <a:t>如何排练？</a:t>
            </a:r>
            <a:endParaRPr lang="en-US" altLang="zh-CN" sz="2800" b="1" dirty="0">
              <a:solidFill>
                <a:prstClr val="black"/>
              </a:solidFill>
              <a:latin typeface="楷体" panose="02010609060101010101" pitchFamily="49" charset="-122"/>
              <a:ea typeface="楷体" panose="02010609060101010101" pitchFamily="49" charset="-122"/>
            </a:endParaRPr>
          </a:p>
          <a:p>
            <a:pPr algn="ctr"/>
            <a:r>
              <a:rPr lang="zh-CN" altLang="en-US" sz="2800" b="1" dirty="0">
                <a:solidFill>
                  <a:prstClr val="black"/>
                </a:solidFill>
                <a:latin typeface="楷体" panose="02010609060101010101" pitchFamily="49" charset="-122"/>
                <a:ea typeface="楷体" panose="02010609060101010101" pitchFamily="49" charset="-122"/>
              </a:rPr>
              <a:t>有何进步？</a:t>
            </a:r>
            <a:endParaRPr lang="en-US" altLang="zh-CN" sz="2800" b="1" dirty="0">
              <a:solidFill>
                <a:prstClr val="black"/>
              </a:solidFill>
              <a:latin typeface="楷体" panose="02010609060101010101" pitchFamily="49" charset="-122"/>
              <a:ea typeface="楷体" panose="02010609060101010101" pitchFamily="49" charset="-122"/>
            </a:endParaRPr>
          </a:p>
        </p:txBody>
      </p:sp>
      <p:sp>
        <p:nvSpPr>
          <p:cNvPr id="9" name="矩形 8"/>
          <p:cNvSpPr/>
          <p:nvPr/>
        </p:nvSpPr>
        <p:spPr>
          <a:xfrm>
            <a:off x="3549015" y="1949380"/>
            <a:ext cx="2037461" cy="1446964"/>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prstClr val="black"/>
                </a:solidFill>
                <a:latin typeface="宋体" panose="02010600030101010101" pitchFamily="2" charset="-122"/>
                <a:ea typeface="宋体" panose="02010600030101010101" pitchFamily="2" charset="-122"/>
              </a:rPr>
              <a:t>演出中</a:t>
            </a:r>
            <a:endParaRPr lang="en-US" altLang="zh-CN" sz="2800" b="1" dirty="0">
              <a:solidFill>
                <a:prstClr val="black"/>
              </a:solidFill>
              <a:latin typeface="宋体" panose="02010600030101010101" pitchFamily="2" charset="-122"/>
              <a:ea typeface="宋体" panose="02010600030101010101" pitchFamily="2" charset="-122"/>
            </a:endParaRPr>
          </a:p>
          <a:p>
            <a:pPr algn="ctr"/>
            <a:r>
              <a:rPr lang="zh-CN" altLang="en-US" sz="2800" b="1" dirty="0">
                <a:solidFill>
                  <a:prstClr val="black"/>
                </a:solidFill>
                <a:latin typeface="楷体" panose="02010609060101010101" pitchFamily="49" charset="-122"/>
                <a:ea typeface="楷体" panose="02010609060101010101" pitchFamily="49" charset="-122"/>
              </a:rPr>
              <a:t>过程如何？</a:t>
            </a:r>
            <a:endParaRPr lang="en-US" altLang="zh-CN" sz="2800" b="1" dirty="0">
              <a:solidFill>
                <a:prstClr val="black"/>
              </a:solidFill>
              <a:latin typeface="楷体" panose="02010609060101010101" pitchFamily="49" charset="-122"/>
              <a:ea typeface="楷体" panose="02010609060101010101" pitchFamily="49" charset="-122"/>
            </a:endParaRPr>
          </a:p>
          <a:p>
            <a:pPr algn="ctr"/>
            <a:r>
              <a:rPr lang="zh-CN" altLang="en-US" sz="2800" b="1" dirty="0">
                <a:solidFill>
                  <a:prstClr val="black"/>
                </a:solidFill>
                <a:latin typeface="楷体" panose="02010609060101010101" pitchFamily="49" charset="-122"/>
                <a:ea typeface="楷体" panose="02010609060101010101" pitchFamily="49" charset="-122"/>
              </a:rPr>
              <a:t>如何互动？</a:t>
            </a:r>
            <a:endParaRPr lang="en-US" altLang="zh-CN" sz="2800" b="1" dirty="0">
              <a:solidFill>
                <a:prstClr val="black"/>
              </a:solidFill>
              <a:latin typeface="楷体" panose="02010609060101010101" pitchFamily="49" charset="-122"/>
              <a:ea typeface="楷体" panose="02010609060101010101" pitchFamily="49" charset="-122"/>
            </a:endParaRPr>
          </a:p>
        </p:txBody>
      </p:sp>
      <p:sp>
        <p:nvSpPr>
          <p:cNvPr id="10" name="矩形 9"/>
          <p:cNvSpPr/>
          <p:nvPr/>
        </p:nvSpPr>
        <p:spPr>
          <a:xfrm>
            <a:off x="5895305" y="1949380"/>
            <a:ext cx="2037461" cy="1446964"/>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prstClr val="black"/>
                </a:solidFill>
                <a:latin typeface="宋体" panose="02010600030101010101" pitchFamily="2" charset="-122"/>
                <a:ea typeface="宋体" panose="02010600030101010101" pitchFamily="2" charset="-122"/>
              </a:rPr>
              <a:t>演出后</a:t>
            </a:r>
            <a:endParaRPr lang="en-US" altLang="zh-CN" sz="2800" b="1" dirty="0">
              <a:solidFill>
                <a:prstClr val="black"/>
              </a:solidFill>
              <a:latin typeface="宋体" panose="02010600030101010101" pitchFamily="2" charset="-122"/>
              <a:ea typeface="宋体" panose="02010600030101010101" pitchFamily="2" charset="-122"/>
            </a:endParaRPr>
          </a:p>
          <a:p>
            <a:pPr algn="ctr"/>
            <a:r>
              <a:rPr lang="zh-CN" altLang="en-US" sz="2800" b="1" dirty="0">
                <a:solidFill>
                  <a:prstClr val="black"/>
                </a:solidFill>
                <a:latin typeface="楷体" panose="02010609060101010101" pitchFamily="49" charset="-122"/>
                <a:ea typeface="楷体" panose="02010609060101010101" pitchFamily="49" charset="-122"/>
              </a:rPr>
              <a:t>观众反应？</a:t>
            </a:r>
            <a:endParaRPr lang="en-US" altLang="zh-CN" sz="2800" b="1" dirty="0">
              <a:solidFill>
                <a:prstClr val="black"/>
              </a:solidFill>
              <a:latin typeface="楷体" panose="02010609060101010101" pitchFamily="49" charset="-122"/>
              <a:ea typeface="楷体" panose="02010609060101010101" pitchFamily="49" charset="-122"/>
            </a:endParaRPr>
          </a:p>
          <a:p>
            <a:pPr algn="ctr"/>
            <a:r>
              <a:rPr lang="zh-CN" altLang="en-US" sz="2800" b="1" dirty="0">
                <a:solidFill>
                  <a:prstClr val="black"/>
                </a:solidFill>
                <a:latin typeface="楷体" panose="02010609060101010101" pitchFamily="49" charset="-122"/>
                <a:ea typeface="楷体" panose="02010609060101010101" pitchFamily="49" charset="-122"/>
              </a:rPr>
              <a:t>感受如何？</a:t>
            </a:r>
            <a:endParaRPr lang="en-US" altLang="zh-CN" sz="2800" b="1" dirty="0">
              <a:solidFill>
                <a:prstClr val="black"/>
              </a:solidFill>
              <a:latin typeface="楷体" panose="02010609060101010101" pitchFamily="49" charset="-122"/>
              <a:ea typeface="楷体" panose="02010609060101010101" pitchFamily="49" charset="-122"/>
            </a:endParaRPr>
          </a:p>
        </p:txBody>
      </p:sp>
      <p:cxnSp>
        <p:nvCxnSpPr>
          <p:cNvPr id="12" name="直接箭头连接符 11"/>
          <p:cNvCxnSpPr>
            <a:stCxn id="6" idx="3"/>
            <a:endCxn id="9" idx="1"/>
          </p:cNvCxnSpPr>
          <p:nvPr/>
        </p:nvCxnSpPr>
        <p:spPr>
          <a:xfrm>
            <a:off x="3240186" y="2672862"/>
            <a:ext cx="308829" cy="0"/>
          </a:xfrm>
          <a:prstGeom prst="straightConnector1">
            <a:avLst/>
          </a:prstGeom>
          <a:ln w="38100">
            <a:solidFill>
              <a:srgbClr val="24AEEC"/>
            </a:solidFill>
            <a:tailEnd type="triangle"/>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a:stCxn id="9" idx="3"/>
            <a:endCxn id="10" idx="1"/>
          </p:cNvCxnSpPr>
          <p:nvPr/>
        </p:nvCxnSpPr>
        <p:spPr>
          <a:xfrm>
            <a:off x="5586476" y="2672862"/>
            <a:ext cx="308829" cy="0"/>
          </a:xfrm>
          <a:prstGeom prst="straightConnector1">
            <a:avLst/>
          </a:prstGeom>
          <a:ln w="38100">
            <a:solidFill>
              <a:srgbClr val="24AEEC"/>
            </a:solidFill>
            <a:tailEnd type="triangle"/>
          </a:ln>
        </p:spPr>
        <p:style>
          <a:lnRef idx="1">
            <a:schemeClr val="accent1"/>
          </a:lnRef>
          <a:fillRef idx="0">
            <a:schemeClr val="accent1"/>
          </a:fillRef>
          <a:effectRef idx="0">
            <a:schemeClr val="accent1"/>
          </a:effectRef>
          <a:fontRef idx="minor">
            <a:schemeClr val="tx1"/>
          </a:fontRef>
        </p:style>
      </p:cxnSp>
      <p:sp>
        <p:nvSpPr>
          <p:cNvPr id="8" name="对话气泡: 圆角矩形 1"/>
          <p:cNvSpPr/>
          <p:nvPr/>
        </p:nvSpPr>
        <p:spPr>
          <a:xfrm>
            <a:off x="221155" y="588053"/>
            <a:ext cx="2760942" cy="532563"/>
          </a:xfrm>
          <a:prstGeom prst="wedgeRoundRectCallout">
            <a:avLst>
              <a:gd name="adj1" fmla="val -18919"/>
              <a:gd name="adj2" fmla="val 39858"/>
              <a:gd name="adj3" fmla="val 16667"/>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prstClr val="black"/>
                </a:solidFill>
                <a:latin typeface="黑体" panose="02010609060101010101" pitchFamily="49" charset="-122"/>
                <a:ea typeface="黑体" panose="02010609060101010101" pitchFamily="49" charset="-122"/>
              </a:rPr>
              <a:t>以文艺表演为例</a:t>
            </a:r>
            <a:endParaRPr lang="zh-CN" altLang="en-US" sz="2800" b="1" dirty="0">
              <a:solidFill>
                <a:prstClr val="black"/>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252151" y="1941142"/>
            <a:ext cx="1938607" cy="1446964"/>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prstClr val="black"/>
                </a:solidFill>
                <a:latin typeface="宋体" panose="02010600030101010101" pitchFamily="2" charset="-122"/>
                <a:ea typeface="宋体" panose="02010600030101010101" pitchFamily="2" charset="-122"/>
              </a:rPr>
              <a:t>植树前</a:t>
            </a:r>
            <a:endParaRPr lang="en-US" altLang="zh-CN" sz="2800" b="1" dirty="0">
              <a:solidFill>
                <a:prstClr val="black"/>
              </a:solidFill>
              <a:latin typeface="宋体" panose="02010600030101010101" pitchFamily="2" charset="-122"/>
              <a:ea typeface="宋体" panose="02010600030101010101" pitchFamily="2" charset="-122"/>
            </a:endParaRPr>
          </a:p>
          <a:p>
            <a:pPr algn="ctr"/>
            <a:r>
              <a:rPr lang="zh-CN" altLang="en-US" sz="2800" b="1" dirty="0">
                <a:solidFill>
                  <a:prstClr val="black"/>
                </a:solidFill>
                <a:latin typeface="楷体" panose="02010609060101010101" pitchFamily="49" charset="-122"/>
                <a:ea typeface="楷体" panose="02010609060101010101" pitchFamily="49" charset="-122"/>
              </a:rPr>
              <a:t>怎么去的？</a:t>
            </a:r>
            <a:endParaRPr lang="en-US" altLang="zh-CN" sz="2800" b="1" dirty="0">
              <a:solidFill>
                <a:prstClr val="black"/>
              </a:solidFill>
              <a:latin typeface="楷体" panose="02010609060101010101" pitchFamily="49" charset="-122"/>
              <a:ea typeface="楷体" panose="02010609060101010101" pitchFamily="49" charset="-122"/>
            </a:endParaRPr>
          </a:p>
          <a:p>
            <a:pPr algn="ctr"/>
            <a:r>
              <a:rPr lang="zh-CN" altLang="en-US" sz="2800" b="1" dirty="0">
                <a:solidFill>
                  <a:prstClr val="black"/>
                </a:solidFill>
                <a:latin typeface="楷体" panose="02010609060101010101" pitchFamily="49" charset="-122"/>
                <a:ea typeface="楷体" panose="02010609060101010101" pitchFamily="49" charset="-122"/>
              </a:rPr>
              <a:t>心情如何？</a:t>
            </a:r>
            <a:endParaRPr lang="en-US" altLang="zh-CN" sz="2800" b="1" dirty="0">
              <a:solidFill>
                <a:prstClr val="black"/>
              </a:solidFill>
              <a:latin typeface="楷体" panose="02010609060101010101" pitchFamily="49" charset="-122"/>
              <a:ea typeface="楷体" panose="02010609060101010101" pitchFamily="49" charset="-122"/>
            </a:endParaRPr>
          </a:p>
        </p:txBody>
      </p:sp>
      <p:sp>
        <p:nvSpPr>
          <p:cNvPr id="9" name="矩形 8"/>
          <p:cNvSpPr/>
          <p:nvPr/>
        </p:nvSpPr>
        <p:spPr>
          <a:xfrm>
            <a:off x="3598441" y="1941142"/>
            <a:ext cx="1938607" cy="1446964"/>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prstClr val="black"/>
                </a:solidFill>
                <a:latin typeface="宋体" panose="02010600030101010101" pitchFamily="2" charset="-122"/>
                <a:ea typeface="宋体" panose="02010600030101010101" pitchFamily="2" charset="-122"/>
              </a:rPr>
              <a:t>植树时</a:t>
            </a:r>
            <a:endParaRPr lang="en-US" altLang="zh-CN" sz="2800" b="1" dirty="0">
              <a:solidFill>
                <a:prstClr val="black"/>
              </a:solidFill>
              <a:latin typeface="宋体" panose="02010600030101010101" pitchFamily="2" charset="-122"/>
              <a:ea typeface="宋体" panose="02010600030101010101" pitchFamily="2" charset="-122"/>
            </a:endParaRPr>
          </a:p>
          <a:p>
            <a:pPr algn="ctr"/>
            <a:r>
              <a:rPr lang="zh-CN" altLang="en-US" sz="2800" b="1" dirty="0">
                <a:solidFill>
                  <a:prstClr val="black"/>
                </a:solidFill>
                <a:latin typeface="楷体" panose="02010609060101010101" pitchFamily="49" charset="-122"/>
                <a:ea typeface="楷体" panose="02010609060101010101" pitchFamily="49" charset="-122"/>
              </a:rPr>
              <a:t>过程如何？</a:t>
            </a:r>
            <a:endParaRPr lang="en-US" altLang="zh-CN" sz="2800" b="1" dirty="0">
              <a:solidFill>
                <a:prstClr val="black"/>
              </a:solidFill>
              <a:latin typeface="楷体" panose="02010609060101010101" pitchFamily="49" charset="-122"/>
              <a:ea typeface="楷体" panose="02010609060101010101" pitchFamily="49" charset="-122"/>
            </a:endParaRPr>
          </a:p>
          <a:p>
            <a:pPr algn="ctr"/>
            <a:r>
              <a:rPr lang="zh-CN" altLang="en-US" sz="2800" b="1" dirty="0">
                <a:solidFill>
                  <a:prstClr val="black"/>
                </a:solidFill>
                <a:latin typeface="楷体" panose="02010609060101010101" pitchFamily="49" charset="-122"/>
                <a:ea typeface="楷体" panose="02010609060101010101" pitchFamily="49" charset="-122"/>
              </a:rPr>
              <a:t>学到什么？</a:t>
            </a:r>
            <a:endParaRPr lang="en-US" altLang="zh-CN" sz="2800" b="1" dirty="0">
              <a:solidFill>
                <a:prstClr val="black"/>
              </a:solidFill>
              <a:latin typeface="楷体" panose="02010609060101010101" pitchFamily="49" charset="-122"/>
              <a:ea typeface="楷体" panose="02010609060101010101" pitchFamily="49" charset="-122"/>
            </a:endParaRPr>
          </a:p>
        </p:txBody>
      </p:sp>
      <p:sp>
        <p:nvSpPr>
          <p:cNvPr id="10" name="矩形 9"/>
          <p:cNvSpPr/>
          <p:nvPr/>
        </p:nvSpPr>
        <p:spPr>
          <a:xfrm>
            <a:off x="5944731" y="1941142"/>
            <a:ext cx="1938607" cy="1446964"/>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prstClr val="black"/>
                </a:solidFill>
                <a:latin typeface="宋体" panose="02010600030101010101" pitchFamily="2" charset="-122"/>
                <a:ea typeface="宋体" panose="02010600030101010101" pitchFamily="2" charset="-122"/>
              </a:rPr>
              <a:t>植树后</a:t>
            </a:r>
            <a:endParaRPr lang="en-US" altLang="zh-CN" sz="2800" b="1" dirty="0">
              <a:solidFill>
                <a:prstClr val="black"/>
              </a:solidFill>
              <a:latin typeface="宋体" panose="02010600030101010101" pitchFamily="2" charset="-122"/>
              <a:ea typeface="宋体" panose="02010600030101010101" pitchFamily="2" charset="-122"/>
            </a:endParaRPr>
          </a:p>
          <a:p>
            <a:pPr algn="ctr"/>
            <a:r>
              <a:rPr lang="zh-CN" altLang="en-US" sz="2800" b="1" dirty="0">
                <a:solidFill>
                  <a:prstClr val="black"/>
                </a:solidFill>
                <a:latin typeface="楷体" panose="02010609060101010101" pitchFamily="49" charset="-122"/>
                <a:ea typeface="楷体" panose="02010609060101010101" pitchFamily="49" charset="-122"/>
              </a:rPr>
              <a:t>成果如何？</a:t>
            </a:r>
            <a:endParaRPr lang="en-US" altLang="zh-CN" sz="2800" b="1" dirty="0">
              <a:solidFill>
                <a:prstClr val="black"/>
              </a:solidFill>
              <a:latin typeface="楷体" panose="02010609060101010101" pitchFamily="49" charset="-122"/>
              <a:ea typeface="楷体" panose="02010609060101010101" pitchFamily="49" charset="-122"/>
            </a:endParaRPr>
          </a:p>
          <a:p>
            <a:pPr algn="ctr"/>
            <a:r>
              <a:rPr lang="zh-CN" altLang="en-US" sz="2800" b="1" dirty="0">
                <a:solidFill>
                  <a:prstClr val="black"/>
                </a:solidFill>
                <a:latin typeface="楷体" panose="02010609060101010101" pitchFamily="49" charset="-122"/>
                <a:ea typeface="楷体" panose="02010609060101010101" pitchFamily="49" charset="-122"/>
              </a:rPr>
              <a:t>感受如何？</a:t>
            </a:r>
            <a:endParaRPr lang="en-US" altLang="zh-CN" sz="2800" b="1" dirty="0">
              <a:solidFill>
                <a:prstClr val="black"/>
              </a:solidFill>
              <a:latin typeface="楷体" panose="02010609060101010101" pitchFamily="49" charset="-122"/>
              <a:ea typeface="楷体" panose="02010609060101010101" pitchFamily="49" charset="-122"/>
            </a:endParaRPr>
          </a:p>
        </p:txBody>
      </p:sp>
      <p:cxnSp>
        <p:nvCxnSpPr>
          <p:cNvPr id="12" name="直接箭头连接符 11"/>
          <p:cNvCxnSpPr>
            <a:stCxn id="6" idx="3"/>
            <a:endCxn id="9" idx="1"/>
          </p:cNvCxnSpPr>
          <p:nvPr/>
        </p:nvCxnSpPr>
        <p:spPr>
          <a:xfrm>
            <a:off x="3190758" y="2664624"/>
            <a:ext cx="407683" cy="0"/>
          </a:xfrm>
          <a:prstGeom prst="straightConnector1">
            <a:avLst/>
          </a:prstGeom>
          <a:ln w="38100">
            <a:solidFill>
              <a:srgbClr val="24AEEC"/>
            </a:solidFill>
            <a:tailEnd type="triangle"/>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a:stCxn id="9" idx="3"/>
            <a:endCxn id="10" idx="1"/>
          </p:cNvCxnSpPr>
          <p:nvPr/>
        </p:nvCxnSpPr>
        <p:spPr>
          <a:xfrm>
            <a:off x="5537048" y="2664624"/>
            <a:ext cx="407683" cy="0"/>
          </a:xfrm>
          <a:prstGeom prst="straightConnector1">
            <a:avLst/>
          </a:prstGeom>
          <a:ln w="38100">
            <a:solidFill>
              <a:srgbClr val="24AEEC"/>
            </a:solidFill>
            <a:tailEnd type="triangle"/>
          </a:ln>
        </p:spPr>
        <p:style>
          <a:lnRef idx="1">
            <a:schemeClr val="accent1"/>
          </a:lnRef>
          <a:fillRef idx="0">
            <a:schemeClr val="accent1"/>
          </a:fillRef>
          <a:effectRef idx="0">
            <a:schemeClr val="accent1"/>
          </a:effectRef>
          <a:fontRef idx="minor">
            <a:schemeClr val="tx1"/>
          </a:fontRef>
        </p:style>
      </p:cxnSp>
      <p:sp>
        <p:nvSpPr>
          <p:cNvPr id="8" name="对话气泡: 圆角矩形 1"/>
          <p:cNvSpPr/>
          <p:nvPr/>
        </p:nvSpPr>
        <p:spPr>
          <a:xfrm>
            <a:off x="221155" y="588053"/>
            <a:ext cx="2760942" cy="532563"/>
          </a:xfrm>
          <a:prstGeom prst="wedgeRoundRectCallout">
            <a:avLst>
              <a:gd name="adj1" fmla="val -18919"/>
              <a:gd name="adj2" fmla="val 39858"/>
              <a:gd name="adj3" fmla="val 16667"/>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prstClr val="black"/>
                </a:solidFill>
                <a:latin typeface="黑体" panose="02010609060101010101" pitchFamily="49" charset="-122"/>
                <a:ea typeface="黑体" panose="02010609060101010101" pitchFamily="49" charset="-122"/>
              </a:rPr>
              <a:t>以公益植树为例</a:t>
            </a:r>
            <a:endParaRPr lang="zh-CN" altLang="en-US" sz="2800" b="1" dirty="0">
              <a:solidFill>
                <a:prstClr val="black"/>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BEBA8EAE-BF5A-486C-A8C5-ECC9F3942E4B}">
                <a14:imgProps xmlns:a14="http://schemas.microsoft.com/office/drawing/2010/main">
                  <a14:imgLayer r:embed="rId2">
                    <a14:imgEffect>
                      <a14:backgroundRemoval t="7973" b="98007" l="9473" r="89844">
                        <a14:foregroundMark x1="17773" y1="17110" x2="16211" y2="90532"/>
                        <a14:foregroundMark x1="17773" y1="13787" x2="21973" y2="17608"/>
                        <a14:foregroundMark x1="21973" y1="17608" x2="24121" y2="24086"/>
                        <a14:foregroundMark x1="24121" y1="24086" x2="23340" y2="30897"/>
                        <a14:foregroundMark x1="23340" y1="30897" x2="19141" y2="31561"/>
                        <a14:foregroundMark x1="19141" y1="31561" x2="14844" y2="29568"/>
                        <a14:foregroundMark x1="14844" y1="29568" x2="13672" y2="26412"/>
                        <a14:foregroundMark x1="29102" y1="34385" x2="30469" y2="30565"/>
                        <a14:foregroundMark x1="15918" y1="93522" x2="16016" y2="98007"/>
                        <a14:foregroundMark x1="9570" y1="43522" x2="10156" y2="45847"/>
                        <a14:foregroundMark x1="33496" y1="10797" x2="32129" y2="36711"/>
                        <a14:foregroundMark x1="29102" y1="30233" x2="30078" y2="29236"/>
                        <a14:foregroundMark x1="34473" y1="9136" x2="39160" y2="9136"/>
                        <a14:foregroundMark x1="39160" y1="9136" x2="53809" y2="7973"/>
                        <a14:foregroundMark x1="53809" y1="7973" x2="86621" y2="10133"/>
                      </a14:backgroundRemoval>
                    </a14:imgEffect>
                  </a14:imgLayer>
                </a14:imgProps>
              </a:ext>
            </a:extLst>
          </a:blip>
          <a:stretch>
            <a:fillRect/>
          </a:stretch>
        </p:blipFill>
        <p:spPr>
          <a:xfrm>
            <a:off x="358399" y="325963"/>
            <a:ext cx="8194615" cy="4817537"/>
          </a:xfrm>
          <a:prstGeom prst="rect">
            <a:avLst/>
          </a:prstGeom>
        </p:spPr>
      </p:pic>
      <p:sp>
        <p:nvSpPr>
          <p:cNvPr id="4" name="文本框 3"/>
          <p:cNvSpPr txBox="1"/>
          <p:nvPr/>
        </p:nvSpPr>
        <p:spPr>
          <a:xfrm>
            <a:off x="3294537" y="1013587"/>
            <a:ext cx="3948944" cy="2061210"/>
          </a:xfrm>
          <a:prstGeom prst="rect">
            <a:avLst/>
          </a:prstGeom>
          <a:noFill/>
        </p:spPr>
        <p:txBody>
          <a:bodyPr wrap="square" rtlCol="0">
            <a:spAutoFit/>
          </a:bodyPr>
          <a:lstStyle/>
          <a:p>
            <a:r>
              <a:rPr lang="zh-CN" altLang="en-US" sz="3200" b="1" dirty="0" smtClean="0">
                <a:solidFill>
                  <a:srgbClr val="FFFF00"/>
                </a:solidFill>
                <a:latin typeface="黑体" panose="02010609060101010101" pitchFamily="49" charset="-122"/>
                <a:ea typeface="黑体" panose="02010609060101010101" pitchFamily="49" charset="-122"/>
              </a:rPr>
              <a:t>    整体结构</a:t>
            </a:r>
            <a:r>
              <a:rPr lang="zh-CN" altLang="en-US" sz="3200" b="1" dirty="0">
                <a:solidFill>
                  <a:srgbClr val="FFFF00"/>
                </a:solidFill>
                <a:latin typeface="黑体" panose="02010609060101010101" pitchFamily="49" charset="-122"/>
                <a:ea typeface="黑体" panose="02010609060101010101" pitchFamily="49" charset="-122"/>
              </a:rPr>
              <a:t>有了，接着要看看如何写出重点。</a:t>
            </a:r>
            <a:endParaRPr lang="en-US" altLang="zh-CN" sz="3200" b="1" dirty="0">
              <a:solidFill>
                <a:srgbClr val="FFFF00"/>
              </a:solidFill>
              <a:latin typeface="黑体" panose="02010609060101010101" pitchFamily="49" charset="-122"/>
              <a:ea typeface="黑体" panose="02010609060101010101" pitchFamily="49" charset="-122"/>
            </a:endParaRPr>
          </a:p>
          <a:p>
            <a:r>
              <a:rPr lang="zh-CN" altLang="en-US" sz="3200" b="1" dirty="0" smtClean="0">
                <a:solidFill>
                  <a:srgbClr val="FFFF00"/>
                </a:solidFill>
                <a:latin typeface="黑体" panose="02010609060101010101" pitchFamily="49" charset="-122"/>
                <a:ea typeface="黑体" panose="02010609060101010101" pitchFamily="49" charset="-122"/>
              </a:rPr>
              <a:t>    什么</a:t>
            </a:r>
            <a:r>
              <a:rPr lang="zh-CN" altLang="en-US" sz="3200" b="1" dirty="0">
                <a:solidFill>
                  <a:srgbClr val="FFFF00"/>
                </a:solidFill>
                <a:latin typeface="黑体" panose="02010609060101010101" pitchFamily="49" charset="-122"/>
                <a:ea typeface="黑体" panose="02010609060101010101" pitchFamily="49" charset="-122"/>
              </a:rPr>
              <a:t>是重点呢？</a:t>
            </a:r>
            <a:endParaRPr lang="zh-CN" altLang="en-US" sz="3200" b="1"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a:off x="214185" y="894303"/>
            <a:ext cx="2207470" cy="492369"/>
          </a:xfrm>
          <a:prstGeom prst="roundRect">
            <a:avLst/>
          </a:prstGeom>
          <a:solidFill>
            <a:schemeClr val="accent2">
              <a:lumMod val="50000"/>
            </a:schemeClr>
          </a:solidFill>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prstClr val="white"/>
                </a:solidFill>
                <a:latin typeface="黑体" panose="02010609060101010101" pitchFamily="49" charset="-122"/>
                <a:ea typeface="黑体" panose="02010609060101010101" pitchFamily="49" charset="-122"/>
              </a:rPr>
              <a:t>重点</a:t>
            </a:r>
            <a:r>
              <a:rPr lang="zh-CN" altLang="en-US" sz="2800" b="1" dirty="0" smtClean="0">
                <a:solidFill>
                  <a:prstClr val="white"/>
                </a:solidFill>
                <a:latin typeface="黑体" panose="02010609060101010101" pitchFamily="49" charset="-122"/>
                <a:ea typeface="黑体" panose="02010609060101010101" pitchFamily="49" charset="-122"/>
              </a:rPr>
              <a:t>内容一</a:t>
            </a:r>
            <a:endParaRPr lang="zh-CN" altLang="en-US" sz="2800" b="1" dirty="0">
              <a:solidFill>
                <a:prstClr val="white"/>
              </a:solidFill>
              <a:latin typeface="黑体" panose="02010609060101010101" pitchFamily="49" charset="-122"/>
              <a:ea typeface="黑体" panose="02010609060101010101" pitchFamily="49" charset="-122"/>
            </a:endParaRPr>
          </a:p>
        </p:txBody>
      </p:sp>
      <p:sp>
        <p:nvSpPr>
          <p:cNvPr id="6" name="文本框 5"/>
          <p:cNvSpPr txBox="1"/>
          <p:nvPr/>
        </p:nvSpPr>
        <p:spPr>
          <a:xfrm>
            <a:off x="2491991" y="878642"/>
            <a:ext cx="4847923" cy="521970"/>
          </a:xfrm>
          <a:prstGeom prst="rect">
            <a:avLst/>
          </a:prstGeom>
          <a:noFill/>
        </p:spPr>
        <p:txBody>
          <a:bodyPr wrap="square" rtlCol="0">
            <a:spAutoFit/>
          </a:bodyPr>
          <a:lstStyle/>
          <a:p>
            <a:r>
              <a:rPr lang="zh-CN" altLang="en-US" sz="2800" b="1" dirty="0">
                <a:solidFill>
                  <a:prstClr val="black"/>
                </a:solidFill>
                <a:latin typeface="宋体" panose="02010600030101010101" pitchFamily="2" charset="-122"/>
                <a:ea typeface="宋体" panose="02010600030101010101" pitchFamily="2" charset="-122"/>
              </a:rPr>
              <a:t>活动中最重要、最精彩的环节。</a:t>
            </a:r>
            <a:endParaRPr lang="zh-CN" altLang="en-US" sz="2800" b="1" dirty="0">
              <a:solidFill>
                <a:prstClr val="black"/>
              </a:solidFill>
              <a:latin typeface="宋体" panose="02010600030101010101" pitchFamily="2" charset="-122"/>
              <a:ea typeface="宋体" panose="02010600030101010101" pitchFamily="2" charset="-122"/>
            </a:endParaRPr>
          </a:p>
        </p:txBody>
      </p:sp>
      <p:grpSp>
        <p:nvGrpSpPr>
          <p:cNvPr id="4" name="组合 3"/>
          <p:cNvGrpSpPr/>
          <p:nvPr/>
        </p:nvGrpSpPr>
        <p:grpSpPr>
          <a:xfrm>
            <a:off x="1492858" y="1909187"/>
            <a:ext cx="2566675" cy="492369"/>
            <a:chOff x="1492858" y="1909187"/>
            <a:chExt cx="2566675" cy="492369"/>
          </a:xfrm>
        </p:grpSpPr>
        <p:sp>
          <p:nvSpPr>
            <p:cNvPr id="7" name="矩形 6"/>
            <p:cNvSpPr/>
            <p:nvPr/>
          </p:nvSpPr>
          <p:spPr>
            <a:xfrm>
              <a:off x="1492858" y="1909187"/>
              <a:ext cx="2074307" cy="492369"/>
            </a:xfrm>
            <a:prstGeom prst="rect">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prstClr val="black"/>
                  </a:solidFill>
                  <a:latin typeface="黑体" panose="02010609060101010101" pitchFamily="49" charset="-122"/>
                  <a:ea typeface="黑体" panose="02010609060101010101" pitchFamily="49" charset="-122"/>
                </a:rPr>
                <a:t>辩论赛</a:t>
              </a:r>
              <a:endParaRPr lang="zh-CN" altLang="en-US" sz="2800" b="1" dirty="0">
                <a:solidFill>
                  <a:prstClr val="black"/>
                </a:solidFill>
                <a:latin typeface="黑体" panose="02010609060101010101" pitchFamily="49" charset="-122"/>
                <a:ea typeface="黑体" panose="02010609060101010101" pitchFamily="49" charset="-122"/>
              </a:endParaRPr>
            </a:p>
          </p:txBody>
        </p:sp>
        <p:sp>
          <p:nvSpPr>
            <p:cNvPr id="8" name="等腰三角形 7"/>
            <p:cNvSpPr/>
            <p:nvPr/>
          </p:nvSpPr>
          <p:spPr>
            <a:xfrm rot="5400000">
              <a:off x="3567165" y="1909187"/>
              <a:ext cx="492368" cy="492369"/>
            </a:xfrm>
            <a:prstGeom prst="triangle">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dirty="0">
                <a:solidFill>
                  <a:prstClr val="black"/>
                </a:solidFill>
              </a:endParaRPr>
            </a:p>
          </p:txBody>
        </p:sp>
      </p:grpSp>
      <p:sp>
        <p:nvSpPr>
          <p:cNvPr id="10" name="文本框 9"/>
          <p:cNvSpPr txBox="1"/>
          <p:nvPr/>
        </p:nvSpPr>
        <p:spPr>
          <a:xfrm>
            <a:off x="4059534" y="1905888"/>
            <a:ext cx="3453236" cy="523220"/>
          </a:xfrm>
          <a:prstGeom prst="rect">
            <a:avLst/>
          </a:prstGeom>
          <a:noFill/>
        </p:spPr>
        <p:txBody>
          <a:bodyPr wrap="square" rtlCol="0">
            <a:spAutoFit/>
          </a:bodyPr>
          <a:lstStyle/>
          <a:p>
            <a:r>
              <a:rPr lang="zh-CN" altLang="en-US" sz="2800" b="1" dirty="0">
                <a:solidFill>
                  <a:prstClr val="black"/>
                </a:solidFill>
                <a:latin typeface="宋体" panose="02010600030101010101" pitchFamily="2" charset="-122"/>
                <a:ea typeface="宋体" panose="02010600030101010101" pitchFamily="2" charset="-122"/>
              </a:rPr>
              <a:t>自由辩论，你来我往。</a:t>
            </a:r>
            <a:endParaRPr lang="zh-CN" altLang="en-US" sz="2800" b="1" dirty="0">
              <a:solidFill>
                <a:prstClr val="black"/>
              </a:solidFill>
              <a:latin typeface="宋体" panose="02010600030101010101" pitchFamily="2" charset="-122"/>
              <a:ea typeface="宋体" panose="02010600030101010101" pitchFamily="2" charset="-122"/>
            </a:endParaRPr>
          </a:p>
        </p:txBody>
      </p:sp>
      <p:grpSp>
        <p:nvGrpSpPr>
          <p:cNvPr id="5" name="组合 4"/>
          <p:cNvGrpSpPr/>
          <p:nvPr/>
        </p:nvGrpSpPr>
        <p:grpSpPr>
          <a:xfrm>
            <a:off x="1492858" y="2677886"/>
            <a:ext cx="2566675" cy="492369"/>
            <a:chOff x="1492858" y="2677886"/>
            <a:chExt cx="2566675" cy="492369"/>
          </a:xfrm>
        </p:grpSpPr>
        <p:sp>
          <p:nvSpPr>
            <p:cNvPr id="12" name="矩形 11"/>
            <p:cNvSpPr/>
            <p:nvPr/>
          </p:nvSpPr>
          <p:spPr>
            <a:xfrm>
              <a:off x="1492858" y="2677886"/>
              <a:ext cx="2074307" cy="492369"/>
            </a:xfrm>
            <a:prstGeom prst="rect">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prstClr val="black"/>
                  </a:solidFill>
                  <a:latin typeface="黑体" panose="02010609060101010101" pitchFamily="49" charset="-122"/>
                  <a:ea typeface="黑体" panose="02010609060101010101" pitchFamily="49" charset="-122"/>
                </a:rPr>
                <a:t>植树活动</a:t>
              </a:r>
              <a:endParaRPr lang="zh-CN" altLang="en-US" sz="2800" b="1" dirty="0">
                <a:solidFill>
                  <a:prstClr val="black"/>
                </a:solidFill>
                <a:latin typeface="黑体" panose="02010609060101010101" pitchFamily="49" charset="-122"/>
                <a:ea typeface="黑体" panose="02010609060101010101" pitchFamily="49" charset="-122"/>
              </a:endParaRPr>
            </a:p>
          </p:txBody>
        </p:sp>
        <p:sp>
          <p:nvSpPr>
            <p:cNvPr id="13" name="等腰三角形 12"/>
            <p:cNvSpPr/>
            <p:nvPr/>
          </p:nvSpPr>
          <p:spPr>
            <a:xfrm rot="5400000">
              <a:off x="3567165" y="2677886"/>
              <a:ext cx="492368" cy="492369"/>
            </a:xfrm>
            <a:prstGeom prst="triangle">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dirty="0">
                <a:solidFill>
                  <a:prstClr val="black"/>
                </a:solidFill>
              </a:endParaRPr>
            </a:p>
          </p:txBody>
        </p:sp>
      </p:grpSp>
      <p:sp>
        <p:nvSpPr>
          <p:cNvPr id="14" name="文本框 13"/>
          <p:cNvSpPr txBox="1"/>
          <p:nvPr/>
        </p:nvSpPr>
        <p:spPr>
          <a:xfrm>
            <a:off x="4059534" y="2674587"/>
            <a:ext cx="4557244" cy="523220"/>
          </a:xfrm>
          <a:prstGeom prst="rect">
            <a:avLst/>
          </a:prstGeom>
          <a:noFill/>
        </p:spPr>
        <p:txBody>
          <a:bodyPr wrap="square" rtlCol="0">
            <a:spAutoFit/>
          </a:bodyPr>
          <a:lstStyle/>
          <a:p>
            <a:r>
              <a:rPr lang="zh-CN" altLang="en-US" sz="2800" b="1" dirty="0">
                <a:solidFill>
                  <a:prstClr val="black"/>
                </a:solidFill>
                <a:latin typeface="宋体" panose="02010600030101010101" pitchFamily="2" charset="-122"/>
                <a:ea typeface="宋体" panose="02010600030101010101" pitchFamily="2" charset="-122"/>
              </a:rPr>
              <a:t>把树放进树坑，埋土的时刻。</a:t>
            </a:r>
            <a:endParaRPr lang="zh-CN" altLang="en-US" sz="2800" b="1" dirty="0">
              <a:solidFill>
                <a:prstClr val="black"/>
              </a:solidFill>
              <a:latin typeface="宋体" panose="02010600030101010101" pitchFamily="2" charset="-122"/>
              <a:ea typeface="宋体" panose="02010600030101010101" pitchFamily="2" charset="-122"/>
            </a:endParaRPr>
          </a:p>
        </p:txBody>
      </p:sp>
      <p:grpSp>
        <p:nvGrpSpPr>
          <p:cNvPr id="9" name="组合 8"/>
          <p:cNvGrpSpPr/>
          <p:nvPr/>
        </p:nvGrpSpPr>
        <p:grpSpPr>
          <a:xfrm>
            <a:off x="1492858" y="3538844"/>
            <a:ext cx="2566675" cy="492369"/>
            <a:chOff x="1492858" y="3538844"/>
            <a:chExt cx="2566675" cy="492369"/>
          </a:xfrm>
        </p:grpSpPr>
        <p:sp>
          <p:nvSpPr>
            <p:cNvPr id="15" name="矩形 14"/>
            <p:cNvSpPr/>
            <p:nvPr/>
          </p:nvSpPr>
          <p:spPr>
            <a:xfrm>
              <a:off x="1492858" y="3538844"/>
              <a:ext cx="2074307" cy="492369"/>
            </a:xfrm>
            <a:prstGeom prst="rect">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prstClr val="black"/>
                  </a:solidFill>
                  <a:latin typeface="黑体" panose="02010609060101010101" pitchFamily="49" charset="-122"/>
                  <a:ea typeface="黑体" panose="02010609060101010101" pitchFamily="49" charset="-122"/>
                </a:rPr>
                <a:t>文艺演出</a:t>
              </a:r>
              <a:endParaRPr lang="zh-CN" altLang="en-US" sz="2800" b="1" dirty="0">
                <a:solidFill>
                  <a:prstClr val="black"/>
                </a:solidFill>
                <a:latin typeface="黑体" panose="02010609060101010101" pitchFamily="49" charset="-122"/>
                <a:ea typeface="黑体" panose="02010609060101010101" pitchFamily="49" charset="-122"/>
              </a:endParaRPr>
            </a:p>
          </p:txBody>
        </p:sp>
        <p:sp>
          <p:nvSpPr>
            <p:cNvPr id="16" name="等腰三角形 15"/>
            <p:cNvSpPr/>
            <p:nvPr/>
          </p:nvSpPr>
          <p:spPr>
            <a:xfrm rot="5400000">
              <a:off x="3567165" y="3538844"/>
              <a:ext cx="492368" cy="492369"/>
            </a:xfrm>
            <a:prstGeom prst="triangle">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dirty="0">
                <a:solidFill>
                  <a:prstClr val="black"/>
                </a:solidFill>
              </a:endParaRPr>
            </a:p>
          </p:txBody>
        </p:sp>
      </p:grpSp>
      <p:sp>
        <p:nvSpPr>
          <p:cNvPr id="17" name="文本框 16"/>
          <p:cNvSpPr txBox="1"/>
          <p:nvPr/>
        </p:nvSpPr>
        <p:spPr>
          <a:xfrm>
            <a:off x="4059534" y="3535545"/>
            <a:ext cx="4557244" cy="523220"/>
          </a:xfrm>
          <a:prstGeom prst="rect">
            <a:avLst/>
          </a:prstGeom>
          <a:noFill/>
        </p:spPr>
        <p:txBody>
          <a:bodyPr wrap="square" rtlCol="0">
            <a:spAutoFit/>
          </a:bodyPr>
          <a:lstStyle/>
          <a:p>
            <a:r>
              <a:rPr lang="zh-CN" altLang="en-US" sz="2800" b="1" dirty="0">
                <a:solidFill>
                  <a:prstClr val="black"/>
                </a:solidFill>
                <a:latin typeface="宋体" panose="02010600030101010101" pitchFamily="2" charset="-122"/>
                <a:ea typeface="宋体" panose="02010600030101010101" pitchFamily="2" charset="-122"/>
              </a:rPr>
              <a:t>某个震撼人心的舞蹈。</a:t>
            </a:r>
            <a:endParaRPr lang="zh-CN" altLang="en-US" sz="2800" b="1" dirty="0">
              <a:solidFill>
                <a:prstClr val="black"/>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小孩们在公园里玩球&#10;&#10;描述已自动生成"/>
          <p:cNvPicPr>
            <a:picLocks noChangeAspect="1"/>
          </p:cNvPicPr>
          <p:nvPr/>
        </p:nvPicPr>
        <p:blipFill rotWithShape="1">
          <a:blip r:embed="rId1">
            <a:extLst>
              <a:ext uri="{28A0092B-C50C-407E-A947-70E740481C1C}">
                <a14:useLocalDpi xmlns:a14="http://schemas.microsoft.com/office/drawing/2010/main" val="0"/>
              </a:ext>
            </a:extLst>
          </a:blip>
          <a:srcRect l="3060" t="4183" r="3752" b="15085"/>
          <a:stretch>
            <a:fillRect/>
          </a:stretch>
        </p:blipFill>
        <p:spPr>
          <a:xfrm>
            <a:off x="1561629" y="845148"/>
            <a:ext cx="6020742" cy="34532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圆角 1"/>
          <p:cNvSpPr/>
          <p:nvPr/>
        </p:nvSpPr>
        <p:spPr>
          <a:xfrm>
            <a:off x="214185" y="894303"/>
            <a:ext cx="2207470" cy="492369"/>
          </a:xfrm>
          <a:prstGeom prst="roundRect">
            <a:avLst/>
          </a:prstGeom>
          <a:solidFill>
            <a:schemeClr val="accent2">
              <a:lumMod val="50000"/>
            </a:schemeClr>
          </a:solidFill>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prstClr val="white"/>
                </a:solidFill>
                <a:latin typeface="黑体" panose="02010609060101010101" pitchFamily="49" charset="-122"/>
                <a:ea typeface="黑体" panose="02010609060101010101" pitchFamily="49" charset="-122"/>
              </a:rPr>
              <a:t>重点</a:t>
            </a:r>
            <a:r>
              <a:rPr lang="zh-CN" altLang="en-US" sz="2800" b="1" dirty="0" smtClean="0">
                <a:solidFill>
                  <a:prstClr val="white"/>
                </a:solidFill>
                <a:latin typeface="黑体" panose="02010609060101010101" pitchFamily="49" charset="-122"/>
                <a:ea typeface="黑体" panose="02010609060101010101" pitchFamily="49" charset="-122"/>
              </a:rPr>
              <a:t>内容二</a:t>
            </a:r>
            <a:endParaRPr lang="zh-CN" altLang="en-US" sz="2800" b="1" dirty="0">
              <a:solidFill>
                <a:prstClr val="white"/>
              </a:solidFill>
              <a:latin typeface="黑体" panose="02010609060101010101" pitchFamily="49" charset="-122"/>
              <a:ea typeface="黑体" panose="02010609060101010101" pitchFamily="49" charset="-122"/>
            </a:endParaRPr>
          </a:p>
        </p:txBody>
      </p:sp>
      <p:sp>
        <p:nvSpPr>
          <p:cNvPr id="6" name="文本框 5"/>
          <p:cNvSpPr txBox="1"/>
          <p:nvPr/>
        </p:nvSpPr>
        <p:spPr>
          <a:xfrm>
            <a:off x="2483753" y="919831"/>
            <a:ext cx="4839860" cy="523220"/>
          </a:xfrm>
          <a:prstGeom prst="rect">
            <a:avLst/>
          </a:prstGeom>
          <a:noFill/>
        </p:spPr>
        <p:txBody>
          <a:bodyPr wrap="square" rtlCol="0">
            <a:spAutoFit/>
          </a:bodyPr>
          <a:lstStyle/>
          <a:p>
            <a:r>
              <a:rPr lang="zh-CN" altLang="en-US" sz="2800" b="1" dirty="0">
                <a:solidFill>
                  <a:prstClr val="black"/>
                </a:solidFill>
                <a:latin typeface="宋体" panose="02010600030101010101" pitchFamily="2" charset="-122"/>
                <a:ea typeface="宋体" panose="02010600030101010101" pitchFamily="2" charset="-122"/>
              </a:rPr>
              <a:t>活动中最引人注意的一个人。</a:t>
            </a:r>
            <a:endParaRPr lang="zh-CN" altLang="en-US" sz="2800" b="1" dirty="0">
              <a:solidFill>
                <a:prstClr val="black"/>
              </a:solidFill>
              <a:latin typeface="宋体" panose="02010600030101010101" pitchFamily="2" charset="-122"/>
              <a:ea typeface="宋体" panose="02010600030101010101" pitchFamily="2" charset="-122"/>
            </a:endParaRPr>
          </a:p>
        </p:txBody>
      </p:sp>
      <p:grpSp>
        <p:nvGrpSpPr>
          <p:cNvPr id="3" name="组合 2"/>
          <p:cNvGrpSpPr/>
          <p:nvPr/>
        </p:nvGrpSpPr>
        <p:grpSpPr>
          <a:xfrm>
            <a:off x="1161536" y="1909187"/>
            <a:ext cx="2897997" cy="492369"/>
            <a:chOff x="1161536" y="1909187"/>
            <a:chExt cx="2897997" cy="492369"/>
          </a:xfrm>
        </p:grpSpPr>
        <p:sp>
          <p:nvSpPr>
            <p:cNvPr id="7" name="矩形 6"/>
            <p:cNvSpPr/>
            <p:nvPr/>
          </p:nvSpPr>
          <p:spPr>
            <a:xfrm>
              <a:off x="1161536" y="1909187"/>
              <a:ext cx="2405630" cy="492369"/>
            </a:xfrm>
            <a:prstGeom prst="rect">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prstClr val="black"/>
                  </a:solidFill>
                  <a:latin typeface="黑体" panose="02010609060101010101" pitchFamily="49" charset="-122"/>
                  <a:ea typeface="黑体" panose="02010609060101010101" pitchFamily="49" charset="-122"/>
                </a:rPr>
                <a:t>表现最好的人</a:t>
              </a:r>
              <a:endParaRPr lang="zh-CN" altLang="en-US" sz="2800" b="1" dirty="0">
                <a:solidFill>
                  <a:prstClr val="black"/>
                </a:solidFill>
                <a:latin typeface="黑体" panose="02010609060101010101" pitchFamily="49" charset="-122"/>
                <a:ea typeface="黑体" panose="02010609060101010101" pitchFamily="49" charset="-122"/>
              </a:endParaRPr>
            </a:p>
          </p:txBody>
        </p:sp>
        <p:sp>
          <p:nvSpPr>
            <p:cNvPr id="8" name="等腰三角形 7"/>
            <p:cNvSpPr/>
            <p:nvPr/>
          </p:nvSpPr>
          <p:spPr>
            <a:xfrm rot="5400000">
              <a:off x="3567165" y="1909187"/>
              <a:ext cx="492368" cy="492369"/>
            </a:xfrm>
            <a:prstGeom prst="triangle">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dirty="0">
                <a:solidFill>
                  <a:prstClr val="black"/>
                </a:solidFill>
              </a:endParaRPr>
            </a:p>
          </p:txBody>
        </p:sp>
      </p:grpSp>
      <p:sp>
        <p:nvSpPr>
          <p:cNvPr id="10" name="文本框 9"/>
          <p:cNvSpPr txBox="1"/>
          <p:nvPr/>
        </p:nvSpPr>
        <p:spPr>
          <a:xfrm>
            <a:off x="4059534" y="1905888"/>
            <a:ext cx="3453374" cy="523220"/>
          </a:xfrm>
          <a:prstGeom prst="rect">
            <a:avLst/>
          </a:prstGeom>
          <a:noFill/>
        </p:spPr>
        <p:txBody>
          <a:bodyPr wrap="square" rtlCol="0">
            <a:spAutoFit/>
          </a:bodyPr>
          <a:lstStyle/>
          <a:p>
            <a:r>
              <a:rPr lang="zh-CN" altLang="en-US" sz="2800" b="1" dirty="0">
                <a:solidFill>
                  <a:prstClr val="black"/>
                </a:solidFill>
                <a:latin typeface="宋体" panose="02010600030101010101" pitchFamily="2" charset="-122"/>
                <a:ea typeface="宋体" panose="02010600030101010101" pitchFamily="2" charset="-122"/>
              </a:rPr>
              <a:t>技艺精湛，引得喝彩。</a:t>
            </a:r>
            <a:endParaRPr lang="zh-CN" altLang="en-US" sz="2800" b="1" dirty="0">
              <a:solidFill>
                <a:prstClr val="black"/>
              </a:solidFill>
              <a:latin typeface="宋体" panose="02010600030101010101" pitchFamily="2" charset="-122"/>
              <a:ea typeface="宋体" panose="02010600030101010101" pitchFamily="2" charset="-122"/>
            </a:endParaRPr>
          </a:p>
        </p:txBody>
      </p:sp>
      <p:grpSp>
        <p:nvGrpSpPr>
          <p:cNvPr id="4" name="组合 3"/>
          <p:cNvGrpSpPr/>
          <p:nvPr/>
        </p:nvGrpSpPr>
        <p:grpSpPr>
          <a:xfrm>
            <a:off x="1161536" y="2677886"/>
            <a:ext cx="2897997" cy="492369"/>
            <a:chOff x="1161536" y="2677886"/>
            <a:chExt cx="2897997" cy="492369"/>
          </a:xfrm>
        </p:grpSpPr>
        <p:sp>
          <p:nvSpPr>
            <p:cNvPr id="12" name="矩形 11"/>
            <p:cNvSpPr/>
            <p:nvPr/>
          </p:nvSpPr>
          <p:spPr>
            <a:xfrm>
              <a:off x="1161536" y="2677886"/>
              <a:ext cx="2405630" cy="492369"/>
            </a:xfrm>
            <a:prstGeom prst="rect">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prstClr val="black"/>
                  </a:solidFill>
                  <a:latin typeface="黑体" panose="02010609060101010101" pitchFamily="49" charset="-122"/>
                  <a:ea typeface="黑体" panose="02010609060101010101" pitchFamily="49" charset="-122"/>
                </a:rPr>
                <a:t>最能坚持的人</a:t>
              </a:r>
              <a:endParaRPr lang="zh-CN" altLang="en-US" sz="2800" b="1" dirty="0">
                <a:solidFill>
                  <a:prstClr val="black"/>
                </a:solidFill>
                <a:latin typeface="黑体" panose="02010609060101010101" pitchFamily="49" charset="-122"/>
                <a:ea typeface="黑体" panose="02010609060101010101" pitchFamily="49" charset="-122"/>
              </a:endParaRPr>
            </a:p>
          </p:txBody>
        </p:sp>
        <p:sp>
          <p:nvSpPr>
            <p:cNvPr id="13" name="等腰三角形 12"/>
            <p:cNvSpPr/>
            <p:nvPr/>
          </p:nvSpPr>
          <p:spPr>
            <a:xfrm rot="5400000">
              <a:off x="3567165" y="2677886"/>
              <a:ext cx="492368" cy="492369"/>
            </a:xfrm>
            <a:prstGeom prst="triangle">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dirty="0">
                <a:solidFill>
                  <a:prstClr val="black"/>
                </a:solidFill>
              </a:endParaRPr>
            </a:p>
          </p:txBody>
        </p:sp>
      </p:grpSp>
      <p:sp>
        <p:nvSpPr>
          <p:cNvPr id="14" name="文本框 13"/>
          <p:cNvSpPr txBox="1"/>
          <p:nvPr/>
        </p:nvSpPr>
        <p:spPr>
          <a:xfrm>
            <a:off x="4059534" y="2674587"/>
            <a:ext cx="4557426" cy="523220"/>
          </a:xfrm>
          <a:prstGeom prst="rect">
            <a:avLst/>
          </a:prstGeom>
          <a:noFill/>
        </p:spPr>
        <p:txBody>
          <a:bodyPr wrap="square" rtlCol="0">
            <a:spAutoFit/>
          </a:bodyPr>
          <a:lstStyle/>
          <a:p>
            <a:r>
              <a:rPr lang="zh-CN" altLang="en-US" sz="2800" b="1" dirty="0">
                <a:solidFill>
                  <a:prstClr val="black"/>
                </a:solidFill>
                <a:latin typeface="宋体" panose="02010600030101010101" pitchFamily="2" charset="-122"/>
                <a:ea typeface="宋体" panose="02010600030101010101" pitchFamily="2" charset="-122"/>
              </a:rPr>
              <a:t>将比赛进行到底。</a:t>
            </a:r>
            <a:endParaRPr lang="zh-CN" altLang="en-US" sz="2800" b="1" dirty="0">
              <a:solidFill>
                <a:prstClr val="black"/>
              </a:solidFill>
              <a:latin typeface="宋体" panose="02010600030101010101" pitchFamily="2" charset="-122"/>
              <a:ea typeface="宋体" panose="02010600030101010101" pitchFamily="2" charset="-122"/>
            </a:endParaRPr>
          </a:p>
        </p:txBody>
      </p:sp>
      <p:grpSp>
        <p:nvGrpSpPr>
          <p:cNvPr id="5" name="组合 4"/>
          <p:cNvGrpSpPr/>
          <p:nvPr/>
        </p:nvGrpSpPr>
        <p:grpSpPr>
          <a:xfrm>
            <a:off x="1161536" y="3538844"/>
            <a:ext cx="2897997" cy="492369"/>
            <a:chOff x="1161536" y="3538844"/>
            <a:chExt cx="2897997" cy="492369"/>
          </a:xfrm>
        </p:grpSpPr>
        <p:sp>
          <p:nvSpPr>
            <p:cNvPr id="15" name="矩形 14"/>
            <p:cNvSpPr/>
            <p:nvPr/>
          </p:nvSpPr>
          <p:spPr>
            <a:xfrm>
              <a:off x="1161536" y="3538844"/>
              <a:ext cx="2405630" cy="492369"/>
            </a:xfrm>
            <a:prstGeom prst="rect">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prstClr val="black"/>
                  </a:solidFill>
                  <a:latin typeface="黑体" panose="02010609060101010101" pitchFamily="49" charset="-122"/>
                  <a:ea typeface="黑体" panose="02010609060101010101" pitchFamily="49" charset="-122"/>
                </a:rPr>
                <a:t>最有趣的人</a:t>
              </a:r>
              <a:endParaRPr lang="zh-CN" altLang="en-US" sz="2800" b="1" dirty="0">
                <a:solidFill>
                  <a:prstClr val="black"/>
                </a:solidFill>
                <a:latin typeface="黑体" panose="02010609060101010101" pitchFamily="49" charset="-122"/>
                <a:ea typeface="黑体" panose="02010609060101010101" pitchFamily="49" charset="-122"/>
              </a:endParaRPr>
            </a:p>
          </p:txBody>
        </p:sp>
        <p:sp>
          <p:nvSpPr>
            <p:cNvPr id="16" name="等腰三角形 15"/>
            <p:cNvSpPr/>
            <p:nvPr/>
          </p:nvSpPr>
          <p:spPr>
            <a:xfrm rot="5400000">
              <a:off x="3567165" y="3538844"/>
              <a:ext cx="492368" cy="492369"/>
            </a:xfrm>
            <a:prstGeom prst="triangle">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dirty="0">
                <a:solidFill>
                  <a:prstClr val="black"/>
                </a:solidFill>
              </a:endParaRPr>
            </a:p>
          </p:txBody>
        </p:sp>
      </p:grpSp>
      <p:sp>
        <p:nvSpPr>
          <p:cNvPr id="17" name="文本框 16"/>
          <p:cNvSpPr txBox="1"/>
          <p:nvPr/>
        </p:nvSpPr>
        <p:spPr>
          <a:xfrm>
            <a:off x="4059534" y="3535545"/>
            <a:ext cx="4557426" cy="523220"/>
          </a:xfrm>
          <a:prstGeom prst="rect">
            <a:avLst/>
          </a:prstGeom>
          <a:noFill/>
        </p:spPr>
        <p:txBody>
          <a:bodyPr wrap="square" rtlCol="0">
            <a:spAutoFit/>
          </a:bodyPr>
          <a:lstStyle/>
          <a:p>
            <a:r>
              <a:rPr lang="zh-CN" altLang="en-US" sz="2800" b="1" dirty="0">
                <a:solidFill>
                  <a:prstClr val="black"/>
                </a:solidFill>
                <a:latin typeface="宋体" panose="02010600030101010101" pitchFamily="2" charset="-122"/>
                <a:ea typeface="宋体" panose="02010600030101010101" pitchFamily="2" charset="-122"/>
              </a:rPr>
              <a:t>搞笑、乐观、奇特的人。</a:t>
            </a:r>
            <a:endParaRPr lang="zh-CN" altLang="en-US" sz="2800" b="1" dirty="0">
              <a:solidFill>
                <a:prstClr val="black"/>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圆角 1"/>
          <p:cNvSpPr/>
          <p:nvPr/>
        </p:nvSpPr>
        <p:spPr>
          <a:xfrm>
            <a:off x="214185" y="894303"/>
            <a:ext cx="2207470" cy="492369"/>
          </a:xfrm>
          <a:prstGeom prst="roundRect">
            <a:avLst/>
          </a:prstGeom>
          <a:solidFill>
            <a:schemeClr val="accent2">
              <a:lumMod val="50000"/>
            </a:schemeClr>
          </a:solidFill>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prstClr val="white"/>
                </a:solidFill>
                <a:latin typeface="黑体" panose="02010609060101010101" pitchFamily="49" charset="-122"/>
                <a:ea typeface="黑体" panose="02010609060101010101" pitchFamily="49" charset="-122"/>
              </a:rPr>
              <a:t>重点</a:t>
            </a:r>
            <a:r>
              <a:rPr lang="zh-CN" altLang="en-US" sz="2800" b="1" dirty="0" smtClean="0">
                <a:solidFill>
                  <a:prstClr val="white"/>
                </a:solidFill>
                <a:latin typeface="黑体" panose="02010609060101010101" pitchFamily="49" charset="-122"/>
                <a:ea typeface="黑体" panose="02010609060101010101" pitchFamily="49" charset="-122"/>
              </a:rPr>
              <a:t>内容三</a:t>
            </a:r>
            <a:endParaRPr lang="zh-CN" altLang="en-US" sz="2800" b="1" dirty="0">
              <a:solidFill>
                <a:prstClr val="white"/>
              </a:solidFill>
              <a:latin typeface="黑体" panose="02010609060101010101" pitchFamily="49" charset="-122"/>
              <a:ea typeface="黑体" panose="02010609060101010101" pitchFamily="49" charset="-122"/>
            </a:endParaRPr>
          </a:p>
        </p:txBody>
      </p:sp>
      <p:sp>
        <p:nvSpPr>
          <p:cNvPr id="6" name="文本框 5"/>
          <p:cNvSpPr txBox="1"/>
          <p:nvPr/>
        </p:nvSpPr>
        <p:spPr>
          <a:xfrm>
            <a:off x="2483754" y="903356"/>
            <a:ext cx="3788229" cy="523220"/>
          </a:xfrm>
          <a:prstGeom prst="rect">
            <a:avLst/>
          </a:prstGeom>
          <a:noFill/>
        </p:spPr>
        <p:txBody>
          <a:bodyPr wrap="square" rtlCol="0">
            <a:spAutoFit/>
          </a:bodyPr>
          <a:lstStyle/>
          <a:p>
            <a:r>
              <a:rPr lang="zh-CN" altLang="en-US" sz="2800" b="1" dirty="0">
                <a:solidFill>
                  <a:prstClr val="black"/>
                </a:solidFill>
                <a:latin typeface="宋体" panose="02010600030101010101" pitchFamily="2" charset="-122"/>
                <a:ea typeface="宋体" panose="02010600030101010101" pitchFamily="2" charset="-122"/>
              </a:rPr>
              <a:t>活动中发生的插曲。</a:t>
            </a:r>
            <a:endParaRPr lang="zh-CN" altLang="en-US" sz="2800" b="1" dirty="0">
              <a:solidFill>
                <a:prstClr val="black"/>
              </a:solidFill>
              <a:latin typeface="宋体" panose="02010600030101010101" pitchFamily="2" charset="-122"/>
              <a:ea typeface="宋体" panose="02010600030101010101" pitchFamily="2" charset="-122"/>
            </a:endParaRPr>
          </a:p>
        </p:txBody>
      </p:sp>
      <p:grpSp>
        <p:nvGrpSpPr>
          <p:cNvPr id="3" name="组合 2"/>
          <p:cNvGrpSpPr/>
          <p:nvPr/>
        </p:nvGrpSpPr>
        <p:grpSpPr>
          <a:xfrm>
            <a:off x="840260" y="1909187"/>
            <a:ext cx="3219273" cy="492369"/>
            <a:chOff x="840260" y="1909187"/>
            <a:chExt cx="3219273" cy="492369"/>
          </a:xfrm>
        </p:grpSpPr>
        <p:sp>
          <p:nvSpPr>
            <p:cNvPr id="7" name="矩形 6"/>
            <p:cNvSpPr/>
            <p:nvPr/>
          </p:nvSpPr>
          <p:spPr>
            <a:xfrm>
              <a:off x="840260" y="1909187"/>
              <a:ext cx="2726906" cy="492369"/>
            </a:xfrm>
            <a:prstGeom prst="rect">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prstClr val="black"/>
                  </a:solidFill>
                  <a:latin typeface="黑体" panose="02010609060101010101" pitchFamily="49" charset="-122"/>
                  <a:ea typeface="黑体" panose="02010609060101010101" pitchFamily="49" charset="-122"/>
                </a:rPr>
                <a:t>比赛中突然落后</a:t>
              </a:r>
              <a:endParaRPr lang="zh-CN" altLang="en-US" sz="2800" b="1" dirty="0">
                <a:solidFill>
                  <a:prstClr val="black"/>
                </a:solidFill>
                <a:latin typeface="黑体" panose="02010609060101010101" pitchFamily="49" charset="-122"/>
                <a:ea typeface="黑体" panose="02010609060101010101" pitchFamily="49" charset="-122"/>
              </a:endParaRPr>
            </a:p>
          </p:txBody>
        </p:sp>
        <p:sp>
          <p:nvSpPr>
            <p:cNvPr id="8" name="等腰三角形 7"/>
            <p:cNvSpPr/>
            <p:nvPr/>
          </p:nvSpPr>
          <p:spPr>
            <a:xfrm rot="5400000">
              <a:off x="3567165" y="1909187"/>
              <a:ext cx="492368" cy="492369"/>
            </a:xfrm>
            <a:prstGeom prst="triangle">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dirty="0">
                <a:solidFill>
                  <a:prstClr val="black"/>
                </a:solidFill>
              </a:endParaRPr>
            </a:p>
          </p:txBody>
        </p:sp>
      </p:grpSp>
      <p:sp>
        <p:nvSpPr>
          <p:cNvPr id="10" name="文本框 9"/>
          <p:cNvSpPr txBox="1"/>
          <p:nvPr/>
        </p:nvSpPr>
        <p:spPr>
          <a:xfrm>
            <a:off x="4076009" y="1691705"/>
            <a:ext cx="3296855" cy="954107"/>
          </a:xfrm>
          <a:prstGeom prst="rect">
            <a:avLst/>
          </a:prstGeom>
          <a:noFill/>
        </p:spPr>
        <p:txBody>
          <a:bodyPr wrap="square" rtlCol="0">
            <a:spAutoFit/>
          </a:bodyPr>
          <a:lstStyle/>
          <a:p>
            <a:r>
              <a:rPr lang="zh-CN" altLang="en-US" sz="2800" b="1" dirty="0">
                <a:solidFill>
                  <a:prstClr val="black"/>
                </a:solidFill>
                <a:latin typeface="宋体" panose="02010600030101010101" pitchFamily="2" charset="-122"/>
                <a:ea typeface="宋体" panose="02010600030101010101" pitchFamily="2" charset="-122"/>
              </a:rPr>
              <a:t>如何化被动为主动？如何坚持取胜的。</a:t>
            </a:r>
            <a:endParaRPr lang="zh-CN" altLang="en-US" sz="2800" b="1" dirty="0">
              <a:solidFill>
                <a:prstClr val="black"/>
              </a:solidFill>
              <a:latin typeface="宋体" panose="02010600030101010101" pitchFamily="2" charset="-122"/>
              <a:ea typeface="宋体" panose="02010600030101010101" pitchFamily="2" charset="-122"/>
            </a:endParaRPr>
          </a:p>
        </p:txBody>
      </p:sp>
      <p:grpSp>
        <p:nvGrpSpPr>
          <p:cNvPr id="4" name="组合 3"/>
          <p:cNvGrpSpPr/>
          <p:nvPr/>
        </p:nvGrpSpPr>
        <p:grpSpPr>
          <a:xfrm>
            <a:off x="840260" y="2677886"/>
            <a:ext cx="3219273" cy="492369"/>
            <a:chOff x="840260" y="2677886"/>
            <a:chExt cx="3219273" cy="492369"/>
          </a:xfrm>
        </p:grpSpPr>
        <p:sp>
          <p:nvSpPr>
            <p:cNvPr id="12" name="矩形 11"/>
            <p:cNvSpPr/>
            <p:nvPr/>
          </p:nvSpPr>
          <p:spPr>
            <a:xfrm>
              <a:off x="840260" y="2677886"/>
              <a:ext cx="2726906" cy="492369"/>
            </a:xfrm>
            <a:prstGeom prst="rect">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prstClr val="black"/>
                  </a:solidFill>
                  <a:latin typeface="黑体" panose="02010609060101010101" pitchFamily="49" charset="-122"/>
                  <a:ea typeface="黑体" panose="02010609060101010101" pitchFamily="49" charset="-122"/>
                </a:rPr>
                <a:t>活动中意外情况</a:t>
              </a:r>
              <a:endParaRPr lang="zh-CN" altLang="en-US" sz="2800" b="1" dirty="0">
                <a:solidFill>
                  <a:prstClr val="black"/>
                </a:solidFill>
                <a:latin typeface="黑体" panose="02010609060101010101" pitchFamily="49" charset="-122"/>
                <a:ea typeface="黑体" panose="02010609060101010101" pitchFamily="49" charset="-122"/>
              </a:endParaRPr>
            </a:p>
          </p:txBody>
        </p:sp>
        <p:sp>
          <p:nvSpPr>
            <p:cNvPr id="13" name="等腰三角形 12"/>
            <p:cNvSpPr/>
            <p:nvPr/>
          </p:nvSpPr>
          <p:spPr>
            <a:xfrm rot="5400000">
              <a:off x="3567165" y="2677886"/>
              <a:ext cx="492368" cy="492369"/>
            </a:xfrm>
            <a:prstGeom prst="triangle">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dirty="0">
                <a:solidFill>
                  <a:prstClr val="black"/>
                </a:solidFill>
              </a:endParaRPr>
            </a:p>
          </p:txBody>
        </p:sp>
      </p:grpSp>
      <p:sp>
        <p:nvSpPr>
          <p:cNvPr id="14" name="文本框 13"/>
          <p:cNvSpPr txBox="1"/>
          <p:nvPr/>
        </p:nvSpPr>
        <p:spPr>
          <a:xfrm>
            <a:off x="4059534" y="2724015"/>
            <a:ext cx="3567165" cy="523220"/>
          </a:xfrm>
          <a:prstGeom prst="rect">
            <a:avLst/>
          </a:prstGeom>
          <a:noFill/>
        </p:spPr>
        <p:txBody>
          <a:bodyPr wrap="square" rtlCol="0">
            <a:spAutoFit/>
          </a:bodyPr>
          <a:lstStyle/>
          <a:p>
            <a:r>
              <a:rPr lang="zh-CN" altLang="en-US" sz="2800" b="1" dirty="0">
                <a:solidFill>
                  <a:prstClr val="black"/>
                </a:solidFill>
                <a:latin typeface="宋体" panose="02010600030101010101" pitchFamily="2" charset="-122"/>
                <a:ea typeface="宋体" panose="02010600030101010101" pitchFamily="2" charset="-122"/>
              </a:rPr>
              <a:t>如何巧妙处理的？</a:t>
            </a:r>
            <a:endParaRPr lang="zh-CN" altLang="en-US" sz="2800" b="1" dirty="0">
              <a:solidFill>
                <a:prstClr val="black"/>
              </a:solidFill>
              <a:latin typeface="宋体" panose="02010600030101010101" pitchFamily="2" charset="-122"/>
              <a:ea typeface="宋体" panose="02010600030101010101" pitchFamily="2" charset="-122"/>
            </a:endParaRPr>
          </a:p>
        </p:txBody>
      </p:sp>
      <p:grpSp>
        <p:nvGrpSpPr>
          <p:cNvPr id="5" name="组合 4"/>
          <p:cNvGrpSpPr/>
          <p:nvPr/>
        </p:nvGrpSpPr>
        <p:grpSpPr>
          <a:xfrm>
            <a:off x="840260" y="3538844"/>
            <a:ext cx="3219273" cy="492369"/>
            <a:chOff x="840260" y="3538844"/>
            <a:chExt cx="3219273" cy="492369"/>
          </a:xfrm>
        </p:grpSpPr>
        <p:sp>
          <p:nvSpPr>
            <p:cNvPr id="15" name="矩形 14"/>
            <p:cNvSpPr/>
            <p:nvPr/>
          </p:nvSpPr>
          <p:spPr>
            <a:xfrm>
              <a:off x="840260" y="3538844"/>
              <a:ext cx="2726906" cy="492369"/>
            </a:xfrm>
            <a:prstGeom prst="rect">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a:solidFill>
                    <a:prstClr val="black"/>
                  </a:solidFill>
                  <a:latin typeface="黑体" panose="02010609060101010101" pitchFamily="49" charset="-122"/>
                  <a:ea typeface="黑体" panose="02010609060101010101" pitchFamily="49" charset="-122"/>
                </a:rPr>
                <a:t>观众的反应</a:t>
              </a:r>
              <a:endParaRPr lang="zh-CN" altLang="en-US" sz="2800" b="1" dirty="0">
                <a:solidFill>
                  <a:prstClr val="black"/>
                </a:solidFill>
                <a:latin typeface="黑体" panose="02010609060101010101" pitchFamily="49" charset="-122"/>
                <a:ea typeface="黑体" panose="02010609060101010101" pitchFamily="49" charset="-122"/>
              </a:endParaRPr>
            </a:p>
          </p:txBody>
        </p:sp>
        <p:sp>
          <p:nvSpPr>
            <p:cNvPr id="16" name="等腰三角形 15"/>
            <p:cNvSpPr/>
            <p:nvPr/>
          </p:nvSpPr>
          <p:spPr>
            <a:xfrm rot="5400000">
              <a:off x="3567165" y="3538844"/>
              <a:ext cx="492368" cy="492369"/>
            </a:xfrm>
            <a:prstGeom prst="triangle">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dirty="0">
                <a:solidFill>
                  <a:prstClr val="black"/>
                </a:solidFill>
              </a:endParaRPr>
            </a:p>
          </p:txBody>
        </p:sp>
      </p:grpSp>
      <p:sp>
        <p:nvSpPr>
          <p:cNvPr id="17" name="文本框 16"/>
          <p:cNvSpPr txBox="1"/>
          <p:nvPr/>
        </p:nvSpPr>
        <p:spPr>
          <a:xfrm>
            <a:off x="4059534" y="3584973"/>
            <a:ext cx="4689050" cy="523220"/>
          </a:xfrm>
          <a:prstGeom prst="rect">
            <a:avLst/>
          </a:prstGeom>
          <a:noFill/>
        </p:spPr>
        <p:txBody>
          <a:bodyPr wrap="square" rtlCol="0">
            <a:spAutoFit/>
          </a:bodyPr>
          <a:lstStyle/>
          <a:p>
            <a:r>
              <a:rPr lang="zh-CN" altLang="en-US" sz="2800" b="1" dirty="0">
                <a:solidFill>
                  <a:prstClr val="black"/>
                </a:solidFill>
                <a:latin typeface="宋体" panose="02010600030101010101" pitchFamily="2" charset="-122"/>
                <a:ea typeface="宋体" panose="02010600030101010101" pitchFamily="2" charset="-122"/>
              </a:rPr>
              <a:t>鼓励落后的人，为他们加油。</a:t>
            </a:r>
            <a:endParaRPr lang="zh-CN" altLang="en-US" sz="2800" b="1" dirty="0">
              <a:solidFill>
                <a:prstClr val="black"/>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962" y="994094"/>
            <a:ext cx="6725806" cy="1915160"/>
          </a:xfrm>
          <a:prstGeom prst="rect">
            <a:avLst/>
          </a:prstGeom>
          <a:solidFill>
            <a:schemeClr val="bg1"/>
          </a:solidFill>
          <a:effectLst>
            <a:softEdge rad="127000"/>
          </a:effectLst>
        </p:spPr>
        <p:txBody>
          <a:bodyPr wrap="square" lIns="68580" tIns="34290" rIns="68580" bIns="34290" rtlCol="0">
            <a:spAutoFit/>
          </a:bodyPr>
          <a:lstStyle/>
          <a:p>
            <a:pPr indent="457200" algn="just"/>
            <a:r>
              <a:rPr lang="zh-CN" altLang="en-US" sz="4000" b="1" dirty="0" smtClean="0">
                <a:solidFill>
                  <a:prstClr val="black"/>
                </a:solidFill>
                <a:latin typeface="黑体" panose="02010609060101010101" pitchFamily="49" charset="-122"/>
                <a:ea typeface="黑体" panose="02010609060101010101" pitchFamily="49" charset="-122"/>
              </a:rPr>
              <a:t>  作文</a:t>
            </a:r>
            <a:r>
              <a:rPr lang="zh-CN" altLang="en-US" sz="4000" b="1" dirty="0">
                <a:solidFill>
                  <a:prstClr val="black"/>
                </a:solidFill>
                <a:latin typeface="黑体" panose="02010609060101010101" pitchFamily="49" charset="-122"/>
                <a:ea typeface="黑体" panose="02010609060101010101" pitchFamily="49" charset="-122"/>
              </a:rPr>
              <a:t>还有一个要求，就是点面结合。</a:t>
            </a:r>
            <a:endParaRPr lang="en-US" altLang="zh-CN" sz="4000" b="1" dirty="0">
              <a:solidFill>
                <a:prstClr val="black"/>
              </a:solidFill>
              <a:latin typeface="黑体" panose="02010609060101010101" pitchFamily="49" charset="-122"/>
              <a:ea typeface="黑体" panose="02010609060101010101" pitchFamily="49" charset="-122"/>
            </a:endParaRPr>
          </a:p>
          <a:p>
            <a:pPr indent="457200" algn="just"/>
            <a:r>
              <a:rPr lang="zh-CN" altLang="en-US" sz="4000" b="1" dirty="0" smtClean="0">
                <a:solidFill>
                  <a:prstClr val="black"/>
                </a:solidFill>
                <a:latin typeface="黑体" panose="02010609060101010101" pitchFamily="49" charset="-122"/>
                <a:ea typeface="黑体" panose="02010609060101010101" pitchFamily="49" charset="-122"/>
              </a:rPr>
              <a:t>  如何</a:t>
            </a:r>
            <a:r>
              <a:rPr lang="zh-CN" altLang="en-US" sz="4000" b="1" dirty="0">
                <a:solidFill>
                  <a:prstClr val="black"/>
                </a:solidFill>
                <a:latin typeface="黑体" panose="02010609060101010101" pitchFamily="49" charset="-122"/>
                <a:ea typeface="黑体" panose="02010609060101010101" pitchFamily="49" charset="-122"/>
              </a:rPr>
              <a:t>做到这一点呢？</a:t>
            </a:r>
            <a:endParaRPr lang="zh-CN" altLang="en-US" sz="4000" b="1" dirty="0">
              <a:solidFill>
                <a:prstClr val="black"/>
              </a:solidFill>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87667" y="1275606"/>
            <a:ext cx="1694180" cy="22485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196652" y="1589648"/>
            <a:ext cx="4750696" cy="1804341"/>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dirty="0">
                <a:solidFill>
                  <a:prstClr val="black"/>
                </a:solidFill>
                <a:latin typeface="黑体" panose="02010609060101010101" pitchFamily="49" charset="-122"/>
                <a:ea typeface="黑体" panose="02010609060101010101" pitchFamily="49" charset="-122"/>
              </a:rPr>
              <a:t>所谓“面”，</a:t>
            </a:r>
            <a:endParaRPr lang="en-US" altLang="zh-CN" sz="2800" dirty="0">
              <a:solidFill>
                <a:prstClr val="black"/>
              </a:solidFill>
              <a:latin typeface="黑体" panose="02010609060101010101" pitchFamily="49" charset="-122"/>
              <a:ea typeface="黑体" panose="02010609060101010101" pitchFamily="49" charset="-122"/>
            </a:endParaRPr>
          </a:p>
          <a:p>
            <a:pPr algn="ctr"/>
            <a:r>
              <a:rPr lang="zh-CN" altLang="en-US" sz="2800" dirty="0">
                <a:solidFill>
                  <a:prstClr val="black"/>
                </a:solidFill>
                <a:latin typeface="黑体" panose="02010609060101010101" pitchFamily="49" charset="-122"/>
                <a:ea typeface="黑体" panose="02010609060101010101" pitchFamily="49" charset="-122"/>
              </a:rPr>
              <a:t>指的是多个事物的概括描写。</a:t>
            </a:r>
            <a:endParaRPr lang="zh-CN" altLang="en-US" sz="2800" b="1" dirty="0">
              <a:solidFill>
                <a:prstClr val="black"/>
              </a:solidFill>
              <a:latin typeface="黑体" panose="02010609060101010101" pitchFamily="49" charset="-122"/>
              <a:ea typeface="黑体" panose="02010609060101010101" pitchFamily="49" charset="-122"/>
            </a:endParaRPr>
          </a:p>
        </p:txBody>
      </p:sp>
      <p:sp>
        <p:nvSpPr>
          <p:cNvPr id="2" name="矩形: 圆角 1"/>
          <p:cNvSpPr/>
          <p:nvPr/>
        </p:nvSpPr>
        <p:spPr>
          <a:xfrm>
            <a:off x="3582237" y="3812308"/>
            <a:ext cx="1979525" cy="572756"/>
          </a:xfrm>
          <a:prstGeom prst="roundRect">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3200" b="1" dirty="0">
                <a:solidFill>
                  <a:prstClr val="black"/>
                </a:solidFill>
              </a:rPr>
              <a:t>点面结合</a:t>
            </a:r>
            <a:endParaRPr lang="zh-CN" altLang="en-US" sz="3200" b="1" dirty="0">
              <a:solidFill>
                <a:prstClr val="black"/>
              </a:solidFill>
            </a:endParaRPr>
          </a:p>
        </p:txBody>
      </p:sp>
      <p:sp>
        <p:nvSpPr>
          <p:cNvPr id="7" name="矩形 6"/>
          <p:cNvSpPr/>
          <p:nvPr/>
        </p:nvSpPr>
        <p:spPr>
          <a:xfrm>
            <a:off x="1763485" y="404764"/>
            <a:ext cx="5617029" cy="954107"/>
          </a:xfrm>
          <a:prstGeom prst="rect">
            <a:avLst/>
          </a:prstGeom>
        </p:spPr>
        <p:txBody>
          <a:bodyPr wrap="square">
            <a:spAutoFit/>
          </a:bodyPr>
          <a:lstStyle/>
          <a:p>
            <a:pPr algn="ctr"/>
            <a:r>
              <a:rPr lang="zh-CN" altLang="en-US" sz="2800" dirty="0">
                <a:solidFill>
                  <a:prstClr val="black"/>
                </a:solidFill>
                <a:latin typeface="黑体" panose="02010609060101010101" pitchFamily="49" charset="-122"/>
                <a:ea typeface="黑体" panose="02010609060101010101" pitchFamily="49" charset="-122"/>
              </a:rPr>
              <a:t>所谓“点”</a:t>
            </a:r>
            <a:endParaRPr lang="en-US" altLang="zh-CN" sz="2800" dirty="0">
              <a:solidFill>
                <a:prstClr val="black"/>
              </a:solidFill>
              <a:latin typeface="黑体" panose="02010609060101010101" pitchFamily="49" charset="-122"/>
              <a:ea typeface="黑体" panose="02010609060101010101" pitchFamily="49" charset="-122"/>
            </a:endParaRPr>
          </a:p>
          <a:p>
            <a:pPr algn="ctr"/>
            <a:r>
              <a:rPr lang="zh-CN" altLang="en-US" sz="2800" dirty="0">
                <a:solidFill>
                  <a:prstClr val="black"/>
                </a:solidFill>
                <a:latin typeface="黑体" panose="02010609060101010101" pitchFamily="49" charset="-122"/>
                <a:ea typeface="黑体" panose="02010609060101010101" pitchFamily="49" charset="-122"/>
              </a:rPr>
              <a:t>指的是对某个事物的详细描写。</a:t>
            </a:r>
            <a:endParaRPr lang="zh-CN" altLang="en-US" sz="2800" dirty="0">
              <a:solidFill>
                <a:prstClr val="black"/>
              </a:solidFill>
              <a:latin typeface="黑体" panose="02010609060101010101" pitchFamily="49" charset="-122"/>
              <a:ea typeface="黑体" panose="02010609060101010101" pitchFamily="49" charset="-122"/>
            </a:endParaRPr>
          </a:p>
        </p:txBody>
      </p:sp>
      <p:sp>
        <p:nvSpPr>
          <p:cNvPr id="9" name="椭圆 8"/>
          <p:cNvSpPr/>
          <p:nvPr/>
        </p:nvSpPr>
        <p:spPr>
          <a:xfrm>
            <a:off x="5566786" y="1919236"/>
            <a:ext cx="331596" cy="331596"/>
          </a:xfrm>
          <a:prstGeom prst="ellipse">
            <a:avLst/>
          </a:prstGeom>
        </p:spPr>
        <p:style>
          <a:lnRef idx="3">
            <a:schemeClr val="lt1"/>
          </a:lnRef>
          <a:fillRef idx="1">
            <a:schemeClr val="accent2"/>
          </a:fillRef>
          <a:effectRef idx="1">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dirty="0">
              <a:solidFill>
                <a:prstClr val="white"/>
              </a:solidFill>
            </a:endParaRPr>
          </a:p>
        </p:txBody>
      </p:sp>
      <p:cxnSp>
        <p:nvCxnSpPr>
          <p:cNvPr id="12" name="直接箭头连接符 11"/>
          <p:cNvCxnSpPr>
            <a:stCxn id="9" idx="1"/>
            <a:endCxn id="7" idx="2"/>
          </p:cNvCxnSpPr>
          <p:nvPr/>
        </p:nvCxnSpPr>
        <p:spPr>
          <a:xfrm flipH="1" flipV="1">
            <a:off x="4572000" y="1358871"/>
            <a:ext cx="1043347" cy="60892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par>
                          <p:cTn id="7" fill="hold">
                            <p:stCondLst>
                              <p:cond delay="0"/>
                            </p:stCondLst>
                            <p:childTnLst>
                              <p:par>
                                <p:cTn id="8" presetID="22" presetClass="entr" presetSubtype="4" fill="hold" nodeType="after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childTnLst>
                          </p:cTn>
                        </p:par>
                        <p:par>
                          <p:cTn id="11" fill="hold">
                            <p:stCondLst>
                              <p:cond delay="500"/>
                            </p:stCondLst>
                            <p:childTnLst>
                              <p:par>
                                <p:cTn id="12" presetID="1"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1276" y="475169"/>
            <a:ext cx="1968843" cy="452176"/>
          </a:xfrm>
          <a:prstGeom prst="rect">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3200" b="1" dirty="0">
                <a:solidFill>
                  <a:prstClr val="black"/>
                </a:solidFill>
                <a:latin typeface="黑体" panose="02010609060101010101" pitchFamily="49" charset="-122"/>
                <a:ea typeface="黑体" panose="02010609060101010101" pitchFamily="49" charset="-122"/>
              </a:rPr>
              <a:t>面的描写</a:t>
            </a:r>
            <a:endParaRPr lang="zh-CN" altLang="en-US" sz="3200" b="1" dirty="0">
              <a:solidFill>
                <a:prstClr val="black"/>
              </a:solidFill>
              <a:latin typeface="黑体" panose="02010609060101010101" pitchFamily="49" charset="-122"/>
              <a:ea typeface="黑体" panose="02010609060101010101" pitchFamily="49" charset="-122"/>
            </a:endParaRPr>
          </a:p>
        </p:txBody>
      </p:sp>
      <p:sp>
        <p:nvSpPr>
          <p:cNvPr id="3" name="文本框 2"/>
          <p:cNvSpPr txBox="1"/>
          <p:nvPr/>
        </p:nvSpPr>
        <p:spPr>
          <a:xfrm>
            <a:off x="1511643" y="1029744"/>
            <a:ext cx="6120714" cy="523220"/>
          </a:xfrm>
          <a:prstGeom prst="rect">
            <a:avLst/>
          </a:prstGeom>
          <a:noFill/>
        </p:spPr>
        <p:txBody>
          <a:bodyPr wrap="square" rtlCol="0">
            <a:spAutoFit/>
          </a:bodyPr>
          <a:lstStyle/>
          <a:p>
            <a:r>
              <a:rPr lang="zh-CN" altLang="en-US" sz="2800" b="1" dirty="0">
                <a:solidFill>
                  <a:srgbClr val="FF0000"/>
                </a:solidFill>
                <a:latin typeface="黑体" panose="02010609060101010101" pitchFamily="49" charset="-122"/>
                <a:ea typeface="黑体" panose="02010609060101010101" pitchFamily="49" charset="-122"/>
              </a:rPr>
              <a:t>对多个事物（整体）进行概括式描写。</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4" name="文本框 3"/>
          <p:cNvSpPr txBox="1"/>
          <p:nvPr/>
        </p:nvSpPr>
        <p:spPr>
          <a:xfrm>
            <a:off x="1255749" y="1690240"/>
            <a:ext cx="6632501" cy="2676525"/>
          </a:xfrm>
          <a:prstGeom prst="rect">
            <a:avLst/>
          </a:prstGeom>
          <a:noFill/>
        </p:spPr>
        <p:txBody>
          <a:bodyPr wrap="square" rtlCol="0">
            <a:spAutoFit/>
          </a:bodyPr>
          <a:lstStyle/>
          <a:p>
            <a:r>
              <a:rPr lang="zh-CN" altLang="en-US" sz="2800" b="1" dirty="0">
                <a:solidFill>
                  <a:prstClr val="black"/>
                </a:solidFill>
                <a:latin typeface="宋体" panose="02010600030101010101" pitchFamily="2" charset="-122"/>
                <a:ea typeface="宋体" panose="02010600030101010101" pitchFamily="2" charset="-122"/>
              </a:rPr>
              <a:t>比如赛跑：</a:t>
            </a:r>
            <a:endParaRPr lang="en-US" altLang="zh-CN" sz="2800" b="1" dirty="0">
              <a:solidFill>
                <a:prstClr val="black"/>
              </a:solidFill>
              <a:latin typeface="宋体" panose="02010600030101010101" pitchFamily="2" charset="-122"/>
              <a:ea typeface="宋体" panose="02010600030101010101" pitchFamily="2" charset="-122"/>
            </a:endParaRPr>
          </a:p>
          <a:p>
            <a:endParaRPr lang="en-US" altLang="zh-CN" sz="2800" b="1" dirty="0">
              <a:solidFill>
                <a:prstClr val="black"/>
              </a:solidFill>
            </a:endParaRPr>
          </a:p>
          <a:p>
            <a:r>
              <a:rPr lang="zh-CN" altLang="en-US" sz="2800" b="1" dirty="0" smtClean="0">
                <a:solidFill>
                  <a:prstClr val="black"/>
                </a:solidFill>
                <a:latin typeface="楷体" panose="02010609060101010101" pitchFamily="49" charset="-122"/>
                <a:ea typeface="楷体" panose="02010609060101010101" pitchFamily="49" charset="-122"/>
              </a:rPr>
              <a:t>    发令枪</a:t>
            </a:r>
            <a:r>
              <a:rPr lang="zh-CN" altLang="en-US" sz="2800" b="1" dirty="0">
                <a:solidFill>
                  <a:prstClr val="black"/>
                </a:solidFill>
                <a:latin typeface="楷体" panose="02010609060101010101" pitchFamily="49" charset="-122"/>
                <a:ea typeface="楷体" panose="02010609060101010101" pitchFamily="49" charset="-122"/>
              </a:rPr>
              <a:t>一响，所有运动员像离弦的箭一样冲了出去，你追我赶。现场观众的呼喊声也是此起彼伏，加油声、呐喊声不绝于耳。</a:t>
            </a:r>
            <a:endParaRPr lang="zh-CN" altLang="en-US" sz="2800" b="1" dirty="0">
              <a:solidFill>
                <a:prstClr val="black"/>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93805" y="1670787"/>
            <a:ext cx="7356389" cy="3107690"/>
          </a:xfrm>
          <a:prstGeom prst="rect">
            <a:avLst/>
          </a:prstGeom>
          <a:noFill/>
        </p:spPr>
        <p:txBody>
          <a:bodyPr wrap="square" rtlCol="0">
            <a:spAutoFit/>
          </a:bodyPr>
          <a:lstStyle/>
          <a:p>
            <a:r>
              <a:rPr lang="zh-CN" altLang="en-US" sz="2800" b="1" dirty="0">
                <a:solidFill>
                  <a:prstClr val="black"/>
                </a:solidFill>
                <a:latin typeface="宋体" panose="02010600030101010101" pitchFamily="2" charset="-122"/>
                <a:ea typeface="宋体" panose="02010600030101010101" pitchFamily="2" charset="-122"/>
              </a:rPr>
              <a:t>比如赛跑：</a:t>
            </a:r>
            <a:endParaRPr lang="en-US" altLang="zh-CN" sz="2800" b="1" dirty="0">
              <a:solidFill>
                <a:prstClr val="black"/>
              </a:solidFill>
              <a:latin typeface="宋体" panose="02010600030101010101" pitchFamily="2" charset="-122"/>
              <a:ea typeface="宋体" panose="02010600030101010101" pitchFamily="2" charset="-122"/>
            </a:endParaRPr>
          </a:p>
          <a:p>
            <a:endParaRPr lang="en-US" altLang="zh-CN" sz="2800" b="1" dirty="0">
              <a:solidFill>
                <a:prstClr val="black"/>
              </a:solidFill>
              <a:latin typeface="楷体" panose="02010609060101010101" pitchFamily="49" charset="-122"/>
              <a:ea typeface="楷体" panose="02010609060101010101" pitchFamily="49" charset="-122"/>
            </a:endParaRPr>
          </a:p>
          <a:p>
            <a:r>
              <a:rPr lang="zh-CN" altLang="en-US" sz="2800" b="1" dirty="0" smtClean="0">
                <a:solidFill>
                  <a:prstClr val="black"/>
                </a:solidFill>
                <a:latin typeface="楷体" panose="02010609060101010101" pitchFamily="49" charset="-122"/>
                <a:ea typeface="楷体" panose="02010609060101010101" pitchFamily="49" charset="-122"/>
              </a:rPr>
              <a:t>    吴</a:t>
            </a:r>
            <a:r>
              <a:rPr lang="zh-CN" altLang="en-US" sz="2800" b="1" dirty="0">
                <a:solidFill>
                  <a:prstClr val="black"/>
                </a:solidFill>
                <a:latin typeface="楷体" panose="02010609060101010101" pitchFamily="49" charset="-122"/>
                <a:ea typeface="楷体" panose="02010609060101010101" pitchFamily="49" charset="-122"/>
              </a:rPr>
              <a:t>佳佳跑在最前边，她的双腿快速轮换，双臂使劲摆动着，眼睛盯着终点，飞速前进。她的同位张翔路张着大嘴，扯着嗓子大声为她加油，他的力气不比吴佳佳用得少，真是超赞的拉拉队员！</a:t>
            </a:r>
            <a:endParaRPr lang="zh-CN" altLang="en-US" sz="2800" b="1" dirty="0">
              <a:solidFill>
                <a:prstClr val="black"/>
              </a:solidFill>
              <a:latin typeface="楷体" panose="02010609060101010101" pitchFamily="49" charset="-122"/>
              <a:ea typeface="楷体" panose="02010609060101010101" pitchFamily="49" charset="-122"/>
            </a:endParaRPr>
          </a:p>
        </p:txBody>
      </p:sp>
      <p:sp>
        <p:nvSpPr>
          <p:cNvPr id="5" name="矩形 4"/>
          <p:cNvSpPr/>
          <p:nvPr/>
        </p:nvSpPr>
        <p:spPr>
          <a:xfrm>
            <a:off x="321276" y="475169"/>
            <a:ext cx="1968843" cy="452176"/>
          </a:xfrm>
          <a:prstGeom prst="rect">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3200" b="1" dirty="0">
                <a:solidFill>
                  <a:prstClr val="black"/>
                </a:solidFill>
                <a:latin typeface="黑体" panose="02010609060101010101" pitchFamily="49" charset="-122"/>
                <a:ea typeface="黑体" panose="02010609060101010101" pitchFamily="49" charset="-122"/>
              </a:rPr>
              <a:t>点</a:t>
            </a:r>
            <a:r>
              <a:rPr lang="zh-CN" altLang="en-US" sz="3200" b="1" dirty="0" smtClean="0">
                <a:solidFill>
                  <a:prstClr val="black"/>
                </a:solidFill>
                <a:latin typeface="黑体" panose="02010609060101010101" pitchFamily="49" charset="-122"/>
                <a:ea typeface="黑体" panose="02010609060101010101" pitchFamily="49" charset="-122"/>
              </a:rPr>
              <a:t>的</a:t>
            </a:r>
            <a:r>
              <a:rPr lang="zh-CN" altLang="en-US" sz="3200" b="1" dirty="0">
                <a:solidFill>
                  <a:prstClr val="black"/>
                </a:solidFill>
                <a:latin typeface="黑体" panose="02010609060101010101" pitchFamily="49" charset="-122"/>
                <a:ea typeface="黑体" panose="02010609060101010101" pitchFamily="49" charset="-122"/>
              </a:rPr>
              <a:t>描写</a:t>
            </a:r>
            <a:endParaRPr lang="zh-CN" altLang="en-US" sz="3200" b="1" dirty="0">
              <a:solidFill>
                <a:prstClr val="black"/>
              </a:solidFill>
              <a:latin typeface="黑体" panose="02010609060101010101" pitchFamily="49" charset="-122"/>
              <a:ea typeface="黑体" panose="02010609060101010101" pitchFamily="49" charset="-122"/>
            </a:endParaRPr>
          </a:p>
        </p:txBody>
      </p:sp>
      <p:sp>
        <p:nvSpPr>
          <p:cNvPr id="6" name="文本框 2"/>
          <p:cNvSpPr txBox="1"/>
          <p:nvPr/>
        </p:nvSpPr>
        <p:spPr>
          <a:xfrm>
            <a:off x="1511643" y="1029744"/>
            <a:ext cx="6120714" cy="523220"/>
          </a:xfrm>
          <a:prstGeom prst="rect">
            <a:avLst/>
          </a:prstGeom>
          <a:noFill/>
        </p:spPr>
        <p:txBody>
          <a:bodyPr wrap="square" rtlCol="0">
            <a:spAutoFit/>
          </a:bodyPr>
          <a:lstStyle/>
          <a:p>
            <a:pPr algn="ctr"/>
            <a:r>
              <a:rPr lang="zh-CN" altLang="en-US" sz="2800" b="1" dirty="0">
                <a:solidFill>
                  <a:srgbClr val="FF0000"/>
                </a:solidFill>
                <a:latin typeface="黑体" panose="02010609060101010101" pitchFamily="49" charset="-122"/>
                <a:ea typeface="黑体" panose="02010609060101010101" pitchFamily="49" charset="-122"/>
              </a:rPr>
              <a:t>对单个事物进行详细描写。</a:t>
            </a:r>
            <a:endParaRPr lang="zh-CN" altLang="en-US" sz="28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形状 4"/>
          <p:cNvSpPr/>
          <p:nvPr/>
        </p:nvSpPr>
        <p:spPr>
          <a:xfrm flipH="1">
            <a:off x="1918611" y="1311965"/>
            <a:ext cx="67550" cy="2601007"/>
          </a:xfrm>
          <a:custGeom>
            <a:avLst/>
            <a:gdLst>
              <a:gd name="connsiteX0" fmla="*/ 0 w 0"/>
              <a:gd name="connsiteY0" fmla="*/ 0 h 2081049"/>
              <a:gd name="connsiteX1" fmla="*/ 0 w 0"/>
              <a:gd name="connsiteY1" fmla="*/ 2081049 h 2081049"/>
            </a:gdLst>
            <a:ahLst/>
            <a:cxnLst>
              <a:cxn ang="0">
                <a:pos x="connsiteX0" y="connsiteY0"/>
              </a:cxn>
              <a:cxn ang="0">
                <a:pos x="connsiteX1" y="connsiteY1"/>
              </a:cxn>
            </a:cxnLst>
            <a:rect l="l" t="t" r="r" b="b"/>
            <a:pathLst>
              <a:path h="2081049">
                <a:moveTo>
                  <a:pt x="0" y="0"/>
                </a:moveTo>
                <a:lnTo>
                  <a:pt x="0" y="2081049"/>
                </a:lnTo>
              </a:path>
            </a:pathLst>
          </a:custGeom>
          <a:noFill/>
          <a:ln w="38100">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endParaRPr>
          </a:p>
        </p:txBody>
      </p:sp>
      <p:sp>
        <p:nvSpPr>
          <p:cNvPr id="2" name="TextBox 1"/>
          <p:cNvSpPr txBox="1"/>
          <p:nvPr/>
        </p:nvSpPr>
        <p:spPr>
          <a:xfrm>
            <a:off x="994619" y="578784"/>
            <a:ext cx="6725806" cy="623248"/>
          </a:xfrm>
          <a:prstGeom prst="rect">
            <a:avLst/>
          </a:prstGeom>
          <a:solidFill>
            <a:schemeClr val="bg1"/>
          </a:solidFill>
          <a:effectLst>
            <a:softEdge rad="127000"/>
          </a:effectLst>
        </p:spPr>
        <p:txBody>
          <a:bodyPr wrap="square" lIns="68580" tIns="34290" rIns="68580" bIns="34290" rtlCol="0">
            <a:spAutoFit/>
          </a:bodyPr>
          <a:lstStyle/>
          <a:p>
            <a:pPr algn="just">
              <a:defRPr/>
            </a:pPr>
            <a:r>
              <a:rPr lang="zh-CN" altLang="en-US" sz="3600" b="1" dirty="0">
                <a:solidFill>
                  <a:prstClr val="black"/>
                </a:solidFill>
                <a:latin typeface="黑体" panose="02010609060101010101" pitchFamily="49" charset="-122"/>
                <a:ea typeface="黑体" panose="02010609060101010101" pitchFamily="49" charset="-122"/>
              </a:rPr>
              <a:t>总结一下点面结合的方法</a:t>
            </a:r>
            <a:endParaRPr lang="zh-CN" altLang="en-US" sz="3600" b="1" dirty="0">
              <a:solidFill>
                <a:prstClr val="black"/>
              </a:solidFill>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87667" y="1275606"/>
            <a:ext cx="1694180" cy="2248535"/>
          </a:xfrm>
          <a:prstGeom prst="rect">
            <a:avLst/>
          </a:prstGeom>
        </p:spPr>
      </p:pic>
      <p:sp>
        <p:nvSpPr>
          <p:cNvPr id="4" name="文本框 3"/>
          <p:cNvSpPr txBox="1"/>
          <p:nvPr/>
        </p:nvSpPr>
        <p:spPr>
          <a:xfrm>
            <a:off x="2002634" y="1321486"/>
            <a:ext cx="6317581" cy="2676525"/>
          </a:xfrm>
          <a:prstGeom prst="rect">
            <a:avLst/>
          </a:prstGeom>
          <a:noFill/>
          <a:ln>
            <a:solidFill>
              <a:schemeClr val="accent6">
                <a:lumMod val="40000"/>
                <a:lumOff val="60000"/>
              </a:schemeClr>
            </a:solidFill>
          </a:ln>
        </p:spPr>
        <p:txBody>
          <a:bodyPr wrap="square" rtlCol="0">
            <a:spAutoFit/>
          </a:bodyPr>
          <a:lstStyle/>
          <a:p>
            <a:pPr marL="342900" indent="-342900">
              <a:lnSpc>
                <a:spcPct val="150000"/>
              </a:lnSpc>
              <a:buFont typeface="+mj-ea"/>
              <a:buAutoNum type="circleNumDbPlain"/>
              <a:defRPr/>
            </a:pPr>
            <a:r>
              <a:rPr lang="zh-CN" altLang="en-US" sz="2800" b="1" dirty="0">
                <a:solidFill>
                  <a:prstClr val="black"/>
                </a:solidFill>
                <a:latin typeface="宋体" panose="02010600030101010101" pitchFamily="2" charset="-122"/>
                <a:ea typeface="宋体" panose="02010600030101010101" pitchFamily="2" charset="-122"/>
              </a:rPr>
              <a:t>面：整体概括地对多个事物进行描写。</a:t>
            </a:r>
            <a:endParaRPr lang="en-US" altLang="zh-CN" sz="2800" b="1" dirty="0">
              <a:solidFill>
                <a:prstClr val="black"/>
              </a:solidFill>
              <a:latin typeface="宋体" panose="02010600030101010101" pitchFamily="2" charset="-122"/>
              <a:ea typeface="宋体" panose="02010600030101010101" pitchFamily="2" charset="-122"/>
            </a:endParaRPr>
          </a:p>
          <a:p>
            <a:pPr marL="342900" indent="-342900">
              <a:lnSpc>
                <a:spcPct val="150000"/>
              </a:lnSpc>
              <a:buFont typeface="+mj-ea"/>
              <a:buAutoNum type="circleNumDbPlain"/>
              <a:defRPr/>
            </a:pPr>
            <a:r>
              <a:rPr lang="zh-CN" altLang="en-US" sz="2800" b="1" dirty="0">
                <a:solidFill>
                  <a:prstClr val="black"/>
                </a:solidFill>
                <a:latin typeface="宋体" panose="02010600030101010101" pitchFamily="2" charset="-122"/>
                <a:ea typeface="宋体" panose="02010600030101010101" pitchFamily="2" charset="-122"/>
              </a:rPr>
              <a:t>点：聚焦到某个事物，进行详细描写。</a:t>
            </a:r>
            <a:endParaRPr lang="en-US" altLang="zh-CN" sz="2800" b="1" dirty="0">
              <a:solidFill>
                <a:prstClr val="black"/>
              </a:solidFill>
              <a:latin typeface="宋体" panose="02010600030101010101" pitchFamily="2" charset="-122"/>
              <a:ea typeface="宋体" panose="02010600030101010101" pitchFamily="2" charset="-122"/>
            </a:endParaRPr>
          </a:p>
          <a:p>
            <a:pPr marL="342900" indent="-342900">
              <a:lnSpc>
                <a:spcPct val="150000"/>
              </a:lnSpc>
              <a:buFont typeface="+mj-ea"/>
              <a:buAutoNum type="circleNumDbPlain"/>
              <a:defRPr/>
            </a:pPr>
            <a:r>
              <a:rPr lang="zh-CN" altLang="en-US" sz="2800" b="1" dirty="0">
                <a:solidFill>
                  <a:prstClr val="black"/>
                </a:solidFill>
                <a:latin typeface="宋体" panose="02010600030101010101" pitchFamily="2" charset="-122"/>
                <a:ea typeface="宋体" panose="02010600030101010101" pitchFamily="2" charset="-122"/>
              </a:rPr>
              <a:t>写作时，一般先写面，再写点，最后再回到面。</a:t>
            </a:r>
            <a:endParaRPr lang="en-US" altLang="zh-CN" sz="2800" b="1" dirty="0">
              <a:solidFill>
                <a:prstClr val="black"/>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74007" y="1042854"/>
            <a:ext cx="8395986" cy="2677656"/>
          </a:xfrm>
          <a:prstGeom prst="rect">
            <a:avLst/>
          </a:prstGeom>
          <a:noFill/>
        </p:spPr>
        <p:txBody>
          <a:bodyPr wrap="square" rtlCol="0">
            <a:spAutoFit/>
          </a:bodyPr>
          <a:lstStyle/>
          <a:p>
            <a:r>
              <a:rPr lang="zh-CN" altLang="en-US" sz="2400" b="1" dirty="0" smtClean="0">
                <a:solidFill>
                  <a:srgbClr val="4F81BD"/>
                </a:solidFill>
                <a:latin typeface="楷体" panose="02010609060101010101" pitchFamily="49" charset="-122"/>
                <a:ea typeface="楷体" panose="02010609060101010101" pitchFamily="49" charset="-122"/>
              </a:rPr>
              <a:t>    丁字形</a:t>
            </a:r>
            <a:r>
              <a:rPr lang="zh-CN" altLang="en-US" sz="2400" b="1" dirty="0">
                <a:solidFill>
                  <a:srgbClr val="4F81BD"/>
                </a:solidFill>
                <a:latin typeface="楷体" panose="02010609060101010101" pitchFamily="49" charset="-122"/>
                <a:ea typeface="楷体" panose="02010609060101010101" pitchFamily="49" charset="-122"/>
              </a:rPr>
              <a:t>的广场汇集了从四面八方来的群众队伍。早上六点钟起，就有群众的队伍入场了。人们有的擎着红旗，有的提着红灯。进入会场后，按照预定的地点排列。</a:t>
            </a:r>
            <a:r>
              <a:rPr lang="zh-CN" altLang="en-US" sz="2400" b="1" dirty="0">
                <a:solidFill>
                  <a:srgbClr val="C0504D">
                    <a:lumMod val="75000"/>
                  </a:srgbClr>
                </a:solidFill>
                <a:latin typeface="楷体" panose="02010609060101010101" pitchFamily="49" charset="-122"/>
                <a:ea typeface="楷体" panose="02010609060101010101" pitchFamily="49" charset="-122"/>
              </a:rPr>
              <a:t>工人队伍中，有从老远的长辛店、丰台、通县来的铁路工人，他们清早到了北京车站，一下火车就直奔会场。</a:t>
            </a:r>
            <a:r>
              <a:rPr lang="zh-CN" altLang="en-US" sz="2400" b="1" dirty="0">
                <a:solidFill>
                  <a:srgbClr val="FF0000"/>
                </a:solidFill>
                <a:latin typeface="楷体" panose="02010609060101010101" pitchFamily="49" charset="-122"/>
                <a:ea typeface="楷体" panose="02010609060101010101" pitchFamily="49" charset="-122"/>
              </a:rPr>
              <a:t>郊区的农民是五更天摸着黑起床，步行四五十里路赶来的。</a:t>
            </a:r>
            <a:r>
              <a:rPr lang="zh-CN" altLang="en-US" sz="2400" b="1" dirty="0">
                <a:solidFill>
                  <a:srgbClr val="0070C0"/>
                </a:solidFill>
                <a:latin typeface="楷体" panose="02010609060101010101" pitchFamily="49" charset="-122"/>
                <a:ea typeface="楷体" panose="02010609060101010101" pitchFamily="49" charset="-122"/>
              </a:rPr>
              <a:t>到了正午，天安门广场已经成了人的海洋，红旗翻动，像海上的波浪。</a:t>
            </a:r>
            <a:endParaRPr lang="zh-CN" altLang="en-US" sz="2400" b="1" dirty="0">
              <a:solidFill>
                <a:srgbClr val="0070C0"/>
              </a:solidFill>
              <a:latin typeface="楷体" panose="02010609060101010101" pitchFamily="49" charset="-122"/>
              <a:ea typeface="楷体" panose="02010609060101010101" pitchFamily="49" charset="-122"/>
            </a:endParaRPr>
          </a:p>
        </p:txBody>
      </p:sp>
      <p:sp>
        <p:nvSpPr>
          <p:cNvPr id="3" name="文本框 2"/>
          <p:cNvSpPr txBox="1"/>
          <p:nvPr/>
        </p:nvSpPr>
        <p:spPr>
          <a:xfrm>
            <a:off x="223145" y="433526"/>
            <a:ext cx="7553374" cy="461665"/>
          </a:xfrm>
          <a:prstGeom prst="rect">
            <a:avLst/>
          </a:prstGeom>
          <a:solidFill>
            <a:schemeClr val="accent1">
              <a:lumMod val="20000"/>
              <a:lumOff val="80000"/>
            </a:schemeClr>
          </a:solidFill>
        </p:spPr>
        <p:txBody>
          <a:bodyPr wrap="square" rtlCol="0">
            <a:spAutoFit/>
          </a:bodyPr>
          <a:lstStyle/>
          <a:p>
            <a:r>
              <a:rPr lang="zh-CN" altLang="en-US" sz="2400" b="1" dirty="0">
                <a:solidFill>
                  <a:prstClr val="black"/>
                </a:solidFill>
                <a:latin typeface="黑体" panose="02010609060101010101" pitchFamily="49" charset="-122"/>
                <a:ea typeface="黑体" panose="02010609060101010101" pitchFamily="49" charset="-122"/>
              </a:rPr>
              <a:t>我们来看一下</a:t>
            </a:r>
            <a:r>
              <a:rPr lang="en-US" altLang="zh-CN" sz="2400" b="1" dirty="0">
                <a:solidFill>
                  <a:prstClr val="black"/>
                </a:solidFill>
                <a:latin typeface="黑体" panose="02010609060101010101" pitchFamily="49" charset="-122"/>
                <a:ea typeface="黑体" panose="02010609060101010101" pitchFamily="49" charset="-122"/>
              </a:rPr>
              <a:t>《</a:t>
            </a:r>
            <a:r>
              <a:rPr lang="zh-CN" altLang="en-US" sz="2400" b="1" dirty="0">
                <a:solidFill>
                  <a:prstClr val="black"/>
                </a:solidFill>
                <a:latin typeface="黑体" panose="02010609060101010101" pitchFamily="49" charset="-122"/>
                <a:ea typeface="黑体" panose="02010609060101010101" pitchFamily="49" charset="-122"/>
              </a:rPr>
              <a:t>开国大典</a:t>
            </a:r>
            <a:r>
              <a:rPr lang="en-US" altLang="zh-CN" sz="2400" b="1" dirty="0">
                <a:solidFill>
                  <a:prstClr val="black"/>
                </a:solidFill>
                <a:latin typeface="黑体" panose="02010609060101010101" pitchFamily="49" charset="-122"/>
                <a:ea typeface="黑体" panose="02010609060101010101" pitchFamily="49" charset="-122"/>
              </a:rPr>
              <a:t>》</a:t>
            </a:r>
            <a:r>
              <a:rPr lang="zh-CN" altLang="en-US" sz="2400" b="1" dirty="0">
                <a:solidFill>
                  <a:prstClr val="black"/>
                </a:solidFill>
                <a:latin typeface="黑体" panose="02010609060101010101" pitchFamily="49" charset="-122"/>
                <a:ea typeface="黑体" panose="02010609060101010101" pitchFamily="49" charset="-122"/>
              </a:rPr>
              <a:t>是怎样做到点面结合的</a:t>
            </a:r>
            <a:r>
              <a:rPr lang="zh-CN" altLang="en-US" sz="2400" b="1" dirty="0" smtClean="0">
                <a:solidFill>
                  <a:prstClr val="black"/>
                </a:solidFill>
                <a:latin typeface="黑体" panose="02010609060101010101" pitchFamily="49" charset="-122"/>
                <a:ea typeface="黑体" panose="02010609060101010101" pitchFamily="49" charset="-122"/>
              </a:rPr>
              <a:t>吧。</a:t>
            </a:r>
            <a:endParaRPr lang="zh-CN" altLang="en-US" sz="2400" b="1" dirty="0">
              <a:solidFill>
                <a:prstClr val="black"/>
              </a:solidFill>
              <a:latin typeface="黑体" panose="02010609060101010101" pitchFamily="49" charset="-122"/>
              <a:ea typeface="黑体" panose="02010609060101010101" pitchFamily="49" charset="-122"/>
            </a:endParaRPr>
          </a:p>
        </p:txBody>
      </p:sp>
      <p:sp>
        <p:nvSpPr>
          <p:cNvPr id="4" name="文本框 3"/>
          <p:cNvSpPr txBox="1"/>
          <p:nvPr/>
        </p:nvSpPr>
        <p:spPr>
          <a:xfrm>
            <a:off x="1029955" y="3786622"/>
            <a:ext cx="7084090" cy="1014730"/>
          </a:xfrm>
          <a:prstGeom prst="rect">
            <a:avLst/>
          </a:prstGeom>
          <a:solidFill>
            <a:schemeClr val="accent1">
              <a:lumMod val="60000"/>
              <a:lumOff val="40000"/>
            </a:schemeClr>
          </a:solidFill>
        </p:spPr>
        <p:txBody>
          <a:bodyPr wrap="square" rtlCol="0">
            <a:spAutoFit/>
          </a:bodyPr>
          <a:lstStyle/>
          <a:p>
            <a:r>
              <a:rPr lang="zh-CN" altLang="en-US" sz="2000" b="1" dirty="0" smtClean="0">
                <a:solidFill>
                  <a:prstClr val="black"/>
                </a:solidFill>
                <a:latin typeface="宋体" panose="02010600030101010101" pitchFamily="2" charset="-122"/>
                <a:ea typeface="宋体" panose="02010600030101010101" pitchFamily="2" charset="-122"/>
              </a:rPr>
              <a:t>    蓝</a:t>
            </a:r>
            <a:r>
              <a:rPr lang="zh-CN" altLang="en-US" sz="2000" b="1" dirty="0">
                <a:solidFill>
                  <a:prstClr val="black"/>
                </a:solidFill>
                <a:latin typeface="宋体" panose="02010600030101010101" pitchFamily="2" charset="-122"/>
                <a:ea typeface="宋体" panose="02010600030101010101" pitchFamily="2" charset="-122"/>
              </a:rPr>
              <a:t>字部分为面，红字部分为点。作者先整体描写了群众场面，然后又重点描写了铁路工人和郊区的农民，最后又回到了整体场面的描写。</a:t>
            </a:r>
            <a:endParaRPr lang="zh-CN" altLang="en-US" sz="2000" b="1" dirty="0">
              <a:solidFill>
                <a:prstClr val="black"/>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9535" y="898641"/>
            <a:ext cx="8344930" cy="3784600"/>
          </a:xfrm>
          <a:prstGeom prst="rect">
            <a:avLst/>
          </a:prstGeom>
          <a:noFill/>
        </p:spPr>
        <p:txBody>
          <a:bodyPr wrap="square" rtlCol="0">
            <a:spAutoFit/>
          </a:bodyPr>
          <a:lstStyle/>
          <a:p>
            <a:pPr>
              <a:lnSpc>
                <a:spcPct val="150000"/>
              </a:lnSpc>
            </a:pPr>
            <a:r>
              <a:rPr lang="zh-CN" altLang="en-US" sz="2000" b="1" dirty="0">
                <a:solidFill>
                  <a:prstClr val="black"/>
                </a:solidFill>
                <a:latin typeface="楷体" panose="02010609060101010101" pitchFamily="49" charset="-122"/>
                <a:ea typeface="楷体" panose="02010609060101010101" pitchFamily="49" charset="-122"/>
              </a:rPr>
              <a:t>    </a:t>
            </a:r>
            <a:r>
              <a:rPr lang="zh-CN" altLang="en-US" sz="2000" b="1" dirty="0" smtClean="0">
                <a:solidFill>
                  <a:prstClr val="black"/>
                </a:solidFill>
                <a:latin typeface="楷体" panose="02010609060101010101" pitchFamily="49" charset="-122"/>
                <a:ea typeface="楷体" panose="02010609060101010101" pitchFamily="49" charset="-122"/>
              </a:rPr>
              <a:t>那天</a:t>
            </a:r>
            <a:r>
              <a:rPr lang="zh-CN" altLang="en-US" sz="2000" b="1" dirty="0">
                <a:solidFill>
                  <a:prstClr val="black"/>
                </a:solidFill>
                <a:latin typeface="楷体" panose="02010609060101010101" pitchFamily="49" charset="-122"/>
                <a:ea typeface="楷体" panose="02010609060101010101" pitchFamily="49" charset="-122"/>
              </a:rPr>
              <a:t>，在老师的带领下，我们排着整齐的队伍雄赳赳、气昂昂地来到了操场上，同学们一个个摩拳擦掌，一副胸有成竹的样子。首先是男生组，比赛开始了，随着裁判老师一声令下，只见我们班的男同胞们个个拉开弓步，紧紧咬住牙根，憋足气，身体使劲往后倾，拼了命要把绳子中间的铃铛往自己那边拉，我们女生则在一旁为他们呐喊助威：“一、二、加油！一、二、加油！”男同胞们按着我们啦啦队的节奏一同出力。对方队员们也不甘示弱，个个铆足了劲，用尽全部力气把绳子向后拽。当时的形势，双方可谓是势均力敌，难分胜负。</a:t>
            </a:r>
            <a:endParaRPr lang="zh-CN" altLang="en-US" sz="2000" b="1" dirty="0">
              <a:solidFill>
                <a:srgbClr val="0070C0"/>
              </a:solidFill>
              <a:latin typeface="楷体" panose="02010609060101010101" pitchFamily="49" charset="-122"/>
              <a:ea typeface="楷体" panose="02010609060101010101" pitchFamily="49" charset="-122"/>
            </a:endParaRPr>
          </a:p>
        </p:txBody>
      </p:sp>
      <p:sp>
        <p:nvSpPr>
          <p:cNvPr id="3" name="文本框 2"/>
          <p:cNvSpPr txBox="1"/>
          <p:nvPr/>
        </p:nvSpPr>
        <p:spPr>
          <a:xfrm>
            <a:off x="0" y="344234"/>
            <a:ext cx="6999447" cy="461665"/>
          </a:xfrm>
          <a:prstGeom prst="rect">
            <a:avLst/>
          </a:prstGeom>
          <a:solidFill>
            <a:schemeClr val="accent1">
              <a:lumMod val="20000"/>
              <a:lumOff val="80000"/>
            </a:schemeClr>
          </a:solidFill>
        </p:spPr>
        <p:txBody>
          <a:bodyPr wrap="square" rtlCol="0">
            <a:spAutoFit/>
          </a:bodyPr>
          <a:lstStyle/>
          <a:p>
            <a:r>
              <a:rPr lang="zh-CN" altLang="en-US" sz="2400" b="1" dirty="0">
                <a:solidFill>
                  <a:prstClr val="black"/>
                </a:solidFill>
                <a:latin typeface="黑体" panose="02010609060101010101" pitchFamily="49" charset="-122"/>
                <a:ea typeface="黑体" panose="02010609060101010101" pitchFamily="49" charset="-122"/>
              </a:rPr>
              <a:t>下面让我们来模仿课文，自己写一段点面结合的话：</a:t>
            </a:r>
            <a:endParaRPr lang="zh-CN" altLang="en-US" sz="2400" b="1" dirty="0">
              <a:solidFill>
                <a:prstClr val="black"/>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1170476"/>
            <a:ext cx="1694180" cy="2248535"/>
          </a:xfrm>
          <a:prstGeom prst="rect">
            <a:avLst/>
          </a:prstGeom>
        </p:spPr>
      </p:pic>
      <p:sp>
        <p:nvSpPr>
          <p:cNvPr id="2" name="TextBox 1"/>
          <p:cNvSpPr txBox="1"/>
          <p:nvPr/>
        </p:nvSpPr>
        <p:spPr>
          <a:xfrm>
            <a:off x="1362499" y="1089735"/>
            <a:ext cx="7263001" cy="2100575"/>
          </a:xfrm>
          <a:prstGeom prst="rect">
            <a:avLst/>
          </a:prstGeom>
          <a:noFill/>
          <a:effectLst>
            <a:softEdge rad="127000"/>
          </a:effectLst>
        </p:spPr>
        <p:txBody>
          <a:bodyPr wrap="square" lIns="68580" tIns="34290" rIns="68580" bIns="34290" rtlCol="0">
            <a:spAutoFit/>
          </a:bodyPr>
          <a:lstStyle/>
          <a:p>
            <a:pPr indent="457200" algn="just"/>
            <a:r>
              <a:rPr lang="zh-CN" altLang="en-US" sz="4400" b="1" dirty="0">
                <a:solidFill>
                  <a:prstClr val="black"/>
                </a:solidFill>
                <a:latin typeface="黑体" panose="02010609060101010101" pitchFamily="49" charset="-122"/>
                <a:ea typeface="黑体" panose="02010609060101010101" pitchFamily="49" charset="-122"/>
              </a:rPr>
              <a:t>  这篇习作还要求写出感受，你觉得可以从哪些方面谈感受？</a:t>
            </a:r>
            <a:endParaRPr lang="zh-CN" altLang="en-US" sz="4400" b="1" dirty="0">
              <a:solidFill>
                <a:prstClr val="black"/>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a:extLst>
              <a:ext uri="{28A0092B-C50C-407E-A947-70E740481C1C}">
                <a14:useLocalDpi xmlns:a14="http://schemas.microsoft.com/office/drawing/2010/main" val="0"/>
              </a:ext>
            </a:extLst>
          </a:blip>
          <a:srcRect/>
          <a:stretch>
            <a:fillRect/>
          </a:stretch>
        </p:blipFill>
        <p:spPr>
          <a:xfrm>
            <a:off x="1624346" y="606647"/>
            <a:ext cx="5895308" cy="39302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251520" y="752386"/>
            <a:ext cx="8693418" cy="953135"/>
          </a:xfrm>
          <a:prstGeom prst="rect">
            <a:avLst/>
          </a:prstGeom>
          <a:ln>
            <a:solidFill>
              <a:srgbClr val="FFC000"/>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2800" b="1" dirty="0">
                <a:solidFill>
                  <a:prstClr val="black"/>
                </a:solidFill>
                <a:latin typeface="楷体" panose="02010609060101010101" pitchFamily="49" charset="-122"/>
                <a:ea typeface="楷体" panose="02010609060101010101" pitchFamily="49" charset="-122"/>
              </a:rPr>
              <a:t>    可以写通过参加活动，锻炼了自己的毅力，</a:t>
            </a:r>
            <a:endParaRPr lang="en-US" altLang="zh-CN" sz="2800" b="1" dirty="0">
              <a:solidFill>
                <a:prstClr val="black"/>
              </a:solidFill>
              <a:latin typeface="楷体" panose="02010609060101010101" pitchFamily="49" charset="-122"/>
              <a:ea typeface="楷体" panose="02010609060101010101" pitchFamily="49" charset="-122"/>
            </a:endParaRPr>
          </a:p>
          <a:p>
            <a:r>
              <a:rPr lang="zh-CN" altLang="en-US" sz="2800" b="1" dirty="0">
                <a:solidFill>
                  <a:prstClr val="black"/>
                </a:solidFill>
                <a:latin typeface="楷体" panose="02010609060101010101" pitchFamily="49" charset="-122"/>
                <a:ea typeface="楷体" panose="02010609060101010101" pitchFamily="49" charset="-122"/>
              </a:rPr>
              <a:t>培养了自己的自信。</a:t>
            </a:r>
            <a:endParaRPr lang="zh-CN" altLang="en-US" sz="2800" b="1" dirty="0">
              <a:solidFill>
                <a:prstClr val="black"/>
              </a:solidFill>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1">
            <a:extLst>
              <a:ext uri="{BEBA8EAE-BF5A-486C-A8C5-ECC9F3942E4B}">
                <a14:imgProps xmlns:a14="http://schemas.microsoft.com/office/drawing/2010/main">
                  <a14:imgLayer r:embed="rId2">
                    <a14:imgEffect>
                      <a14:backgroundRemoval t="0" b="51625" l="1064" r="100000"/>
                    </a14:imgEffect>
                  </a14:imgLayer>
                </a14:imgProps>
              </a:ext>
              <a:ext uri="{28A0092B-C50C-407E-A947-70E740481C1C}">
                <a14:useLocalDpi xmlns:a14="http://schemas.microsoft.com/office/drawing/2010/main" val="0"/>
              </a:ext>
            </a:extLst>
          </a:blip>
          <a:stretch>
            <a:fillRect/>
          </a:stretch>
        </p:blipFill>
        <p:spPr>
          <a:xfrm>
            <a:off x="7939414" y="476622"/>
            <a:ext cx="1204586" cy="1774841"/>
          </a:xfrm>
          <a:prstGeom prst="rect">
            <a:avLst/>
          </a:prstGeom>
        </p:spPr>
      </p:pic>
      <p:sp>
        <p:nvSpPr>
          <p:cNvPr id="4" name="文本框 2"/>
          <p:cNvSpPr txBox="1"/>
          <p:nvPr/>
        </p:nvSpPr>
        <p:spPr>
          <a:xfrm>
            <a:off x="236265" y="1844774"/>
            <a:ext cx="8224167" cy="954107"/>
          </a:xfrm>
          <a:prstGeom prst="rect">
            <a:avLst/>
          </a:prstGeom>
          <a:ln>
            <a:solidFill>
              <a:srgbClr val="FFC000"/>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2800" b="1" dirty="0">
                <a:solidFill>
                  <a:prstClr val="black"/>
                </a:solidFill>
                <a:latin typeface="楷体" panose="02010609060101010101" pitchFamily="49" charset="-122"/>
                <a:ea typeface="楷体" panose="02010609060101010101" pitchFamily="49" charset="-122"/>
              </a:rPr>
              <a:t>    也可以写写这次活动的重要意义，比如</a:t>
            </a:r>
            <a:endParaRPr lang="en-US" altLang="zh-CN" sz="2800" b="1" dirty="0">
              <a:solidFill>
                <a:prstClr val="black"/>
              </a:solidFill>
              <a:latin typeface="楷体" panose="02010609060101010101" pitchFamily="49" charset="-122"/>
              <a:ea typeface="楷体" panose="02010609060101010101" pitchFamily="49" charset="-122"/>
            </a:endParaRPr>
          </a:p>
          <a:p>
            <a:r>
              <a:rPr lang="zh-CN" altLang="en-US" sz="2800" b="1" dirty="0">
                <a:solidFill>
                  <a:prstClr val="black"/>
                </a:solidFill>
                <a:latin typeface="楷体" panose="02010609060101010101" pitchFamily="49" charset="-122"/>
                <a:ea typeface="楷体" panose="02010609060101010101" pitchFamily="49" charset="-122"/>
              </a:rPr>
              <a:t>植物活动，让我们更加热爱自然保护环境。</a:t>
            </a:r>
            <a:endParaRPr lang="zh-CN" altLang="en-US" sz="2800" b="1" dirty="0">
              <a:solidFill>
                <a:prstClr val="black"/>
              </a:solidFill>
              <a:latin typeface="楷体" panose="02010609060101010101" pitchFamily="49" charset="-122"/>
              <a:ea typeface="楷体" panose="02010609060101010101" pitchFamily="49" charset="-122"/>
            </a:endParaRPr>
          </a:p>
        </p:txBody>
      </p:sp>
      <p:pic>
        <p:nvPicPr>
          <p:cNvPr id="5" name="Picture 3"/>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90000"/>
                    </a14:imgEffect>
                  </a14:imgLayer>
                </a14:imgProps>
              </a:ext>
              <a:ext uri="{28A0092B-C50C-407E-A947-70E740481C1C}">
                <a14:useLocalDpi xmlns:a14="http://schemas.microsoft.com/office/drawing/2010/main" val="0"/>
              </a:ext>
            </a:extLst>
          </a:blip>
          <a:srcRect/>
          <a:stretch>
            <a:fillRect/>
          </a:stretch>
        </p:blipFill>
        <p:spPr bwMode="auto">
          <a:xfrm>
            <a:off x="7968311" y="1772765"/>
            <a:ext cx="1269938" cy="1098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文本框 2"/>
          <p:cNvSpPr txBox="1"/>
          <p:nvPr/>
        </p:nvSpPr>
        <p:spPr>
          <a:xfrm>
            <a:off x="254546" y="3212926"/>
            <a:ext cx="8493918" cy="954107"/>
          </a:xfrm>
          <a:prstGeom prst="rect">
            <a:avLst/>
          </a:prstGeom>
          <a:ln>
            <a:solidFill>
              <a:srgbClr val="FFC000"/>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2800" b="1" dirty="0">
                <a:solidFill>
                  <a:prstClr val="black"/>
                </a:solidFill>
                <a:latin typeface="楷体" panose="02010609060101010101" pitchFamily="49" charset="-122"/>
                <a:ea typeface="楷体" panose="02010609060101010101" pitchFamily="49" charset="-122"/>
              </a:rPr>
              <a:t>    也可以将活动和学习结合起来，谈谈这</a:t>
            </a:r>
            <a:endParaRPr lang="en-US" altLang="zh-CN" sz="2800" b="1" dirty="0">
              <a:solidFill>
                <a:prstClr val="black"/>
              </a:solidFill>
              <a:latin typeface="楷体" panose="02010609060101010101" pitchFamily="49" charset="-122"/>
              <a:ea typeface="楷体" panose="02010609060101010101" pitchFamily="49" charset="-122"/>
            </a:endParaRPr>
          </a:p>
          <a:p>
            <a:r>
              <a:rPr lang="zh-CN" altLang="en-US" sz="2800" b="1" dirty="0">
                <a:solidFill>
                  <a:prstClr val="black"/>
                </a:solidFill>
                <a:latin typeface="楷体" panose="02010609060101010101" pitchFamily="49" charset="-122"/>
                <a:ea typeface="楷体" panose="02010609060101010101" pitchFamily="49" charset="-122"/>
              </a:rPr>
              <a:t>次活动对自己的学习产生了怎样的影响。</a:t>
            </a:r>
            <a:endParaRPr lang="zh-CN" altLang="en-US" sz="2800" b="1" dirty="0">
              <a:solidFill>
                <a:prstClr val="black"/>
              </a:solidFill>
              <a:latin typeface="楷体" panose="02010609060101010101" pitchFamily="49" charset="-122"/>
              <a:ea typeface="楷体" panose="02010609060101010101" pitchFamily="49" charset="-122"/>
            </a:endParaRPr>
          </a:p>
        </p:txBody>
      </p:sp>
      <p:pic>
        <p:nvPicPr>
          <p:cNvPr id="7" name="Picture 2"/>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6290" b="53226" l="24663" r="74374"/>
                    </a14:imgEffect>
                  </a14:imgLayer>
                </a14:imgProps>
              </a:ext>
              <a:ext uri="{28A0092B-C50C-407E-A947-70E740481C1C}">
                <a14:useLocalDpi xmlns:a14="http://schemas.microsoft.com/office/drawing/2010/main" val="0"/>
              </a:ext>
            </a:extLst>
          </a:blip>
          <a:srcRect l="24374" t="7096" r="24759" b="46452"/>
          <a:stretch>
            <a:fillRect/>
          </a:stretch>
        </p:blipFill>
        <p:spPr bwMode="auto">
          <a:xfrm>
            <a:off x="8044628" y="3212926"/>
            <a:ext cx="930424" cy="10150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4"/>
          <p:cNvSpPr txBox="1"/>
          <p:nvPr/>
        </p:nvSpPr>
        <p:spPr>
          <a:xfrm>
            <a:off x="3594897" y="1891948"/>
            <a:ext cx="2953387" cy="900246"/>
          </a:xfrm>
          <a:prstGeom prst="rect">
            <a:avLst/>
          </a:prstGeom>
          <a:noFill/>
        </p:spPr>
        <p:txBody>
          <a:bodyPr wrap="square" lIns="68580" tIns="34290" rIns="68580" bIns="34290" rtlCol="0">
            <a:spAutoFit/>
          </a:bodyPr>
          <a:lstStyle/>
          <a:p>
            <a:r>
              <a:rPr lang="zh-CN" altLang="en-US" sz="5400" b="1" dirty="0">
                <a:solidFill>
                  <a:srgbClr val="875000"/>
                </a:solidFill>
                <a:latin typeface="幼圆" panose="02010509060101010101" pitchFamily="49" charset="-122"/>
                <a:ea typeface="幼圆" panose="02010509060101010101" pitchFamily="49" charset="-122"/>
              </a:rPr>
              <a:t>写作提纲</a:t>
            </a:r>
            <a:endParaRPr lang="zh-CN" altLang="en-US" sz="5400" b="1" dirty="0">
              <a:solidFill>
                <a:srgbClr val="875000"/>
              </a:solidFill>
              <a:latin typeface="幼圆" panose="02010509060101010101" pitchFamily="49" charset="-122"/>
              <a:ea typeface="幼圆" panose="02010509060101010101" pitchFamily="49" charset="-122"/>
            </a:endParaRPr>
          </a:p>
        </p:txBody>
      </p:sp>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808824" y="1691225"/>
            <a:ext cx="1543976" cy="1301691"/>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extLst>
              <a:ext uri="{BEBA8EAE-BF5A-486C-A8C5-ECC9F3942E4B}">
                <a14:imgProps xmlns:a14="http://schemas.microsoft.com/office/drawing/2010/main">
                  <a14:imgLayer r:embed="rId2">
                    <a14:imgEffect>
                      <a14:backgroundRemoval t="7973" b="98007" l="9473" r="89844">
                        <a14:foregroundMark x1="17773" y1="17110" x2="16211" y2="90532"/>
                        <a14:foregroundMark x1="17773" y1="13787" x2="21973" y2="17608"/>
                        <a14:foregroundMark x1="21973" y1="17608" x2="24121" y2="24086"/>
                        <a14:foregroundMark x1="24121" y1="24086" x2="23340" y2="30897"/>
                        <a14:foregroundMark x1="23340" y1="30897" x2="19141" y2="31561"/>
                        <a14:foregroundMark x1="19141" y1="31561" x2="14844" y2="29568"/>
                        <a14:foregroundMark x1="14844" y1="29568" x2="13672" y2="26412"/>
                        <a14:foregroundMark x1="29102" y1="34385" x2="30469" y2="30565"/>
                        <a14:foregroundMark x1="15918" y1="93522" x2="16016" y2="98007"/>
                        <a14:foregroundMark x1="9570" y1="43522" x2="10156" y2="45847"/>
                        <a14:foregroundMark x1="33496" y1="10797" x2="32129" y2="36711"/>
                        <a14:foregroundMark x1="29102" y1="30233" x2="30078" y2="29236"/>
                        <a14:foregroundMark x1="34473" y1="9136" x2="39160" y2="9136"/>
                        <a14:foregroundMark x1="39160" y1="9136" x2="53809" y2="7973"/>
                        <a14:foregroundMark x1="53809" y1="7973" x2="86621" y2="10133"/>
                      </a14:backgroundRemoval>
                    </a14:imgEffect>
                  </a14:imgLayer>
                </a14:imgProps>
              </a:ext>
            </a:extLst>
          </a:blip>
          <a:stretch>
            <a:fillRect/>
          </a:stretch>
        </p:blipFill>
        <p:spPr>
          <a:xfrm>
            <a:off x="113199" y="-176464"/>
            <a:ext cx="9030801" cy="5309123"/>
          </a:xfrm>
          <a:prstGeom prst="rect">
            <a:avLst/>
          </a:prstGeom>
        </p:spPr>
      </p:pic>
      <p:sp>
        <p:nvSpPr>
          <p:cNvPr id="9" name="文本框 8"/>
          <p:cNvSpPr txBox="1"/>
          <p:nvPr/>
        </p:nvSpPr>
        <p:spPr>
          <a:xfrm>
            <a:off x="3242737" y="844341"/>
            <a:ext cx="4683291" cy="2062103"/>
          </a:xfrm>
          <a:prstGeom prst="rect">
            <a:avLst/>
          </a:prstGeom>
          <a:noFill/>
        </p:spPr>
        <p:txBody>
          <a:bodyPr wrap="square" rtlCol="0">
            <a:spAutoFit/>
          </a:bodyPr>
          <a:lstStyle/>
          <a:p>
            <a:r>
              <a:rPr lang="zh-CN" altLang="en-US" sz="3200" b="1" dirty="0" smtClean="0">
                <a:solidFill>
                  <a:srgbClr val="FFFF00"/>
                </a:solidFill>
                <a:latin typeface="黑体" panose="02010609060101010101" pitchFamily="49" charset="-122"/>
                <a:ea typeface="黑体" panose="02010609060101010101" pitchFamily="49" charset="-122"/>
              </a:rPr>
              <a:t>    你</a:t>
            </a:r>
            <a:r>
              <a:rPr lang="zh-CN" altLang="en-US" sz="3200" b="1" dirty="0">
                <a:solidFill>
                  <a:srgbClr val="FFFF00"/>
                </a:solidFill>
                <a:latin typeface="黑体" panose="02010609060101010101" pitchFamily="49" charset="-122"/>
                <a:ea typeface="黑体" panose="02010609060101010101" pitchFamily="49" charset="-122"/>
              </a:rPr>
              <a:t>想好自己要写的内容了吗？不要急于下笔，先好好构思，编写好写作提纲。</a:t>
            </a:r>
            <a:endParaRPr lang="zh-CN" altLang="en-US" sz="3200" b="1"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36822" y="1411661"/>
            <a:ext cx="6870355" cy="3538220"/>
          </a:xfrm>
          <a:prstGeom prst="rect">
            <a:avLst/>
          </a:prstGeom>
          <a:solidFill>
            <a:schemeClr val="accent6">
              <a:lumMod val="40000"/>
              <a:lumOff val="60000"/>
            </a:schemeClr>
          </a:solidFill>
          <a:ln w="57150">
            <a:solidFill>
              <a:schemeClr val="accent1"/>
            </a:solidFill>
            <a:prstDash val="sysDash"/>
          </a:ln>
        </p:spPr>
        <p:txBody>
          <a:bodyPr wrap="square">
            <a:spAutoFit/>
          </a:bodyPr>
          <a:lstStyle/>
          <a:p>
            <a:r>
              <a:rPr lang="en-US" altLang="zh-CN" sz="2800" b="1" dirty="0">
                <a:solidFill>
                  <a:prstClr val="black"/>
                </a:solidFill>
                <a:latin typeface="楷体" panose="02010609060101010101" pitchFamily="49" charset="-122"/>
                <a:ea typeface="楷体" panose="02010609060101010101" pitchFamily="49" charset="-122"/>
              </a:rPr>
              <a:t>1.</a:t>
            </a:r>
            <a:r>
              <a:rPr lang="zh-CN" altLang="en-US" sz="2800" b="1" dirty="0">
                <a:solidFill>
                  <a:prstClr val="black"/>
                </a:solidFill>
                <a:latin typeface="楷体" panose="02010609060101010101" pitchFamily="49" charset="-122"/>
                <a:ea typeface="楷体" panose="02010609060101010101" pitchFamily="49" charset="-122"/>
              </a:rPr>
              <a:t>你打算写什么活动？</a:t>
            </a:r>
            <a:endParaRPr lang="en-US" altLang="zh-CN" sz="2800" b="1" dirty="0">
              <a:solidFill>
                <a:prstClr val="black"/>
              </a:solidFill>
              <a:latin typeface="楷体" panose="02010609060101010101" pitchFamily="49" charset="-122"/>
              <a:ea typeface="楷体" panose="02010609060101010101" pitchFamily="49" charset="-122"/>
            </a:endParaRPr>
          </a:p>
          <a:p>
            <a:r>
              <a:rPr lang="en-US" altLang="zh-CN" sz="2800" b="1" dirty="0">
                <a:solidFill>
                  <a:prstClr val="black"/>
                </a:solidFill>
                <a:latin typeface="楷体" panose="02010609060101010101" pitchFamily="49" charset="-122"/>
                <a:ea typeface="楷体" panose="02010609060101010101" pitchFamily="49" charset="-122"/>
              </a:rPr>
              <a:t>2.</a:t>
            </a:r>
            <a:r>
              <a:rPr lang="zh-CN" altLang="en-US" sz="2800" b="1" dirty="0">
                <a:solidFill>
                  <a:prstClr val="black"/>
                </a:solidFill>
                <a:latin typeface="楷体" panose="02010609060101010101" pitchFamily="49" charset="-122"/>
                <a:ea typeface="楷体" panose="02010609060101010101" pitchFamily="49" charset="-122"/>
              </a:rPr>
              <a:t>这次活动的经过是怎样的？活动中你印象最深的是什么？</a:t>
            </a:r>
            <a:endParaRPr lang="en-US" altLang="zh-CN" sz="2800" b="1" dirty="0">
              <a:solidFill>
                <a:prstClr val="black"/>
              </a:solidFill>
              <a:latin typeface="楷体" panose="02010609060101010101" pitchFamily="49" charset="-122"/>
              <a:ea typeface="楷体" panose="02010609060101010101" pitchFamily="49" charset="-122"/>
            </a:endParaRPr>
          </a:p>
          <a:p>
            <a:r>
              <a:rPr lang="en-US" altLang="zh-CN" sz="2800" b="1" dirty="0">
                <a:solidFill>
                  <a:prstClr val="black"/>
                </a:solidFill>
                <a:latin typeface="楷体" panose="02010609060101010101" pitchFamily="49" charset="-122"/>
                <a:ea typeface="楷体" panose="02010609060101010101" pitchFamily="49" charset="-122"/>
              </a:rPr>
              <a:t>3.</a:t>
            </a:r>
            <a:r>
              <a:rPr lang="zh-CN" altLang="en-US" sz="2800" b="1" dirty="0">
                <a:solidFill>
                  <a:prstClr val="black"/>
                </a:solidFill>
                <a:latin typeface="楷体" panose="02010609060101010101" pitchFamily="49" charset="-122"/>
                <a:ea typeface="楷体" panose="02010609060101010101" pitchFamily="49" charset="-122"/>
              </a:rPr>
              <a:t>你打算描写哪些面和点？描写点的时候描写什么神态、动作等？</a:t>
            </a:r>
            <a:endParaRPr lang="en-US" altLang="zh-CN" sz="2800" b="1" dirty="0">
              <a:solidFill>
                <a:prstClr val="black"/>
              </a:solidFill>
              <a:latin typeface="楷体" panose="02010609060101010101" pitchFamily="49" charset="-122"/>
              <a:ea typeface="楷体" panose="02010609060101010101" pitchFamily="49" charset="-122"/>
            </a:endParaRPr>
          </a:p>
          <a:p>
            <a:r>
              <a:rPr lang="en-US" altLang="zh-CN" sz="2800" b="1" dirty="0">
                <a:solidFill>
                  <a:prstClr val="black"/>
                </a:solidFill>
                <a:latin typeface="楷体" panose="02010609060101010101" pitchFamily="49" charset="-122"/>
                <a:ea typeface="楷体" panose="02010609060101010101" pitchFamily="49" charset="-122"/>
              </a:rPr>
              <a:t>4.</a:t>
            </a:r>
            <a:r>
              <a:rPr lang="zh-CN" altLang="en-US" sz="2800" b="1" dirty="0">
                <a:solidFill>
                  <a:prstClr val="black"/>
                </a:solidFill>
                <a:latin typeface="楷体" panose="02010609060101010101" pitchFamily="49" charset="-122"/>
                <a:ea typeface="楷体" panose="02010609060101010101" pitchFamily="49" charset="-122"/>
              </a:rPr>
              <a:t>你要用什么样的形容词和动词让活动场面更精彩？</a:t>
            </a:r>
            <a:endParaRPr lang="en-US" altLang="zh-CN" sz="2800" b="1" dirty="0">
              <a:solidFill>
                <a:prstClr val="black"/>
              </a:solidFill>
              <a:latin typeface="楷体" panose="02010609060101010101" pitchFamily="49" charset="-122"/>
              <a:ea typeface="楷体" panose="02010609060101010101" pitchFamily="49" charset="-122"/>
            </a:endParaRPr>
          </a:p>
          <a:p>
            <a:r>
              <a:rPr lang="en-US" altLang="zh-CN" sz="2800" b="1" dirty="0">
                <a:solidFill>
                  <a:prstClr val="black"/>
                </a:solidFill>
                <a:latin typeface="楷体" panose="02010609060101010101" pitchFamily="49" charset="-122"/>
                <a:ea typeface="楷体" panose="02010609060101010101" pitchFamily="49" charset="-122"/>
              </a:rPr>
              <a:t>5.</a:t>
            </a:r>
            <a:r>
              <a:rPr lang="zh-CN" altLang="en-US" sz="2800" b="1" dirty="0">
                <a:solidFill>
                  <a:prstClr val="black"/>
                </a:solidFill>
                <a:latin typeface="楷体" panose="02010609060101010101" pitchFamily="49" charset="-122"/>
                <a:ea typeface="楷体" panose="02010609060101010101" pitchFamily="49" charset="-122"/>
              </a:rPr>
              <a:t>你打算拟一个什么样的题目？</a:t>
            </a:r>
            <a:endParaRPr lang="en-US" altLang="zh-CN" sz="2800" b="1" dirty="0">
              <a:solidFill>
                <a:prstClr val="black"/>
              </a:solidFill>
              <a:latin typeface="楷体" panose="02010609060101010101" pitchFamily="49" charset="-122"/>
              <a:ea typeface="楷体" panose="02010609060101010101" pitchFamily="49" charset="-122"/>
            </a:endParaRPr>
          </a:p>
        </p:txBody>
      </p:sp>
      <p:sp>
        <p:nvSpPr>
          <p:cNvPr id="3" name="矩形 2"/>
          <p:cNvSpPr/>
          <p:nvPr/>
        </p:nvSpPr>
        <p:spPr>
          <a:xfrm>
            <a:off x="2856731" y="218067"/>
            <a:ext cx="3430538" cy="584775"/>
          </a:xfrm>
          <a:prstGeom prst="rect">
            <a:avLst/>
          </a:prstGeom>
        </p:spPr>
        <p:txBody>
          <a:bodyPr wrap="square">
            <a:spAutoFit/>
          </a:bodyPr>
          <a:lstStyle/>
          <a:p>
            <a:pPr algn="ctr"/>
            <a:r>
              <a:rPr lang="zh-CN" altLang="en-US" sz="3200" b="1" dirty="0">
                <a:solidFill>
                  <a:srgbClr val="FF0000"/>
                </a:solidFill>
                <a:latin typeface="黑体" panose="02010609060101010101" pitchFamily="49" charset="-122"/>
                <a:ea typeface="黑体" panose="02010609060101010101" pitchFamily="49" charset="-122"/>
              </a:rPr>
              <a:t>习作提纲要求</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5" name="矩形 4"/>
          <p:cNvSpPr/>
          <p:nvPr/>
        </p:nvSpPr>
        <p:spPr>
          <a:xfrm>
            <a:off x="1594262" y="807678"/>
            <a:ext cx="5955476" cy="523220"/>
          </a:xfrm>
          <a:prstGeom prst="rect">
            <a:avLst/>
          </a:prstGeom>
          <a:solidFill>
            <a:schemeClr val="accent2">
              <a:lumMod val="40000"/>
              <a:lumOff val="60000"/>
            </a:schemeClr>
          </a:solidFill>
          <a:ln>
            <a:solidFill>
              <a:srgbClr val="FF0000"/>
            </a:solidFill>
          </a:ln>
        </p:spPr>
        <p:txBody>
          <a:bodyPr wrap="none">
            <a:spAutoFit/>
          </a:bodyPr>
          <a:lstStyle/>
          <a:p>
            <a:pPr algn="ctr"/>
            <a:r>
              <a:rPr lang="zh-CN" altLang="en-US" sz="2800" b="1" dirty="0">
                <a:solidFill>
                  <a:prstClr val="black"/>
                </a:solidFill>
                <a:latin typeface="宋体" panose="02010600030101010101" pitchFamily="2" charset="-122"/>
                <a:ea typeface="宋体" panose="02010600030101010101" pitchFamily="2" charset="-122"/>
                <a:sym typeface="+mn-ea"/>
              </a:rPr>
              <a:t>点面结合，记一次别开生面的活动。</a:t>
            </a:r>
            <a:endParaRPr lang="zh-CN" altLang="en-US" sz="1200" dirty="0">
              <a:solidFill>
                <a:prstClr val="black"/>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608367" y="852887"/>
            <a:ext cx="1604288" cy="666511"/>
            <a:chOff x="2375756" y="2268826"/>
            <a:chExt cx="1047453" cy="666511"/>
          </a:xfrm>
        </p:grpSpPr>
        <p:sp>
          <p:nvSpPr>
            <p:cNvPr id="4" name="云形 3"/>
            <p:cNvSpPr/>
            <p:nvPr/>
          </p:nvSpPr>
          <p:spPr>
            <a:xfrm>
              <a:off x="2375756" y="2268826"/>
              <a:ext cx="1047453" cy="666511"/>
            </a:xfrm>
            <a:prstGeom prst="cloud">
              <a:avLst/>
            </a:prstGeom>
            <a:solidFill>
              <a:schemeClr val="accent6">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TextBox 4"/>
            <p:cNvSpPr txBox="1"/>
            <p:nvPr/>
          </p:nvSpPr>
          <p:spPr>
            <a:xfrm>
              <a:off x="2422666" y="2315477"/>
              <a:ext cx="952141" cy="584775"/>
            </a:xfrm>
            <a:prstGeom prst="rect">
              <a:avLst/>
            </a:prstGeom>
            <a:noFill/>
          </p:spPr>
          <p:txBody>
            <a:bodyPr wrap="square" rtlCol="0">
              <a:spAutoFit/>
            </a:bodyPr>
            <a:lstStyle/>
            <a:p>
              <a:pPr algn="ctr"/>
              <a:r>
                <a:rPr lang="zh-CN" altLang="en-US" sz="3200" b="1" dirty="0">
                  <a:solidFill>
                    <a:prstClr val="black"/>
                  </a:solidFill>
                  <a:latin typeface="楷体" panose="02010609060101010101" pitchFamily="49" charset="-122"/>
                  <a:ea typeface="楷体" panose="02010609060101010101" pitchFamily="49" charset="-122"/>
                </a:rPr>
                <a:t>开头</a:t>
              </a:r>
              <a:endParaRPr lang="zh-CN" altLang="en-US" sz="3200" b="1" dirty="0">
                <a:solidFill>
                  <a:prstClr val="black"/>
                </a:solidFill>
                <a:latin typeface="楷体" panose="02010609060101010101" pitchFamily="49" charset="-122"/>
                <a:ea typeface="楷体" panose="02010609060101010101" pitchFamily="49" charset="-122"/>
              </a:endParaRPr>
            </a:p>
          </p:txBody>
        </p:sp>
      </p:grpSp>
      <p:sp>
        <p:nvSpPr>
          <p:cNvPr id="6" name="文本框 2"/>
          <p:cNvSpPr txBox="1"/>
          <p:nvPr/>
        </p:nvSpPr>
        <p:spPr>
          <a:xfrm>
            <a:off x="580091" y="1283844"/>
            <a:ext cx="630513" cy="255454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zh-CN" altLang="en-US" sz="3200" b="1" dirty="0">
                <a:solidFill>
                  <a:prstClr val="black"/>
                </a:solidFill>
                <a:latin typeface="楷体" panose="02010609060101010101" pitchFamily="49" charset="-122"/>
                <a:ea typeface="楷体" panose="02010609060101010101" pitchFamily="49" charset="-122"/>
              </a:rPr>
              <a:t>操场真热闹</a:t>
            </a:r>
            <a:endParaRPr lang="zh-CN" altLang="en-US" sz="3200" b="1" dirty="0">
              <a:solidFill>
                <a:prstClr val="black"/>
              </a:solidFill>
              <a:latin typeface="楷体" panose="02010609060101010101" pitchFamily="49" charset="-122"/>
              <a:ea typeface="楷体" panose="02010609060101010101" pitchFamily="49" charset="-122"/>
            </a:endParaRPr>
          </a:p>
        </p:txBody>
      </p:sp>
      <p:sp>
        <p:nvSpPr>
          <p:cNvPr id="2" name="左大括号 1"/>
          <p:cNvSpPr/>
          <p:nvPr/>
        </p:nvSpPr>
        <p:spPr>
          <a:xfrm>
            <a:off x="1227432" y="1176544"/>
            <a:ext cx="288032" cy="2762726"/>
          </a:xfrm>
          <a:prstGeom prst="leftBrace">
            <a:avLst/>
          </a:pr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grpSp>
        <p:nvGrpSpPr>
          <p:cNvPr id="9" name="组合 8"/>
          <p:cNvGrpSpPr/>
          <p:nvPr/>
        </p:nvGrpSpPr>
        <p:grpSpPr>
          <a:xfrm>
            <a:off x="1608367" y="2205447"/>
            <a:ext cx="1604289" cy="730908"/>
            <a:chOff x="2098769" y="2336363"/>
            <a:chExt cx="1047455" cy="730908"/>
          </a:xfrm>
        </p:grpSpPr>
        <p:sp>
          <p:nvSpPr>
            <p:cNvPr id="10" name="云形 9"/>
            <p:cNvSpPr/>
            <p:nvPr/>
          </p:nvSpPr>
          <p:spPr>
            <a:xfrm>
              <a:off x="2098769" y="2336363"/>
              <a:ext cx="1047455" cy="730908"/>
            </a:xfrm>
            <a:prstGeom prst="cloud">
              <a:avLst/>
            </a:prstGeom>
            <a:solidFill>
              <a:schemeClr val="accent3">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TextBox 10"/>
            <p:cNvSpPr txBox="1"/>
            <p:nvPr/>
          </p:nvSpPr>
          <p:spPr>
            <a:xfrm>
              <a:off x="2228121" y="2408355"/>
              <a:ext cx="781533" cy="584775"/>
            </a:xfrm>
            <a:prstGeom prst="rect">
              <a:avLst/>
            </a:prstGeom>
            <a:noFill/>
          </p:spPr>
          <p:txBody>
            <a:bodyPr wrap="square" rtlCol="0">
              <a:spAutoFit/>
            </a:bodyPr>
            <a:lstStyle/>
            <a:p>
              <a:pPr algn="ctr"/>
              <a:r>
                <a:rPr lang="zh-CN" altLang="en-US" sz="3200" b="1" dirty="0">
                  <a:solidFill>
                    <a:prstClr val="black"/>
                  </a:solidFill>
                  <a:latin typeface="楷体" panose="02010609060101010101" pitchFamily="49" charset="-122"/>
                  <a:ea typeface="楷体" panose="02010609060101010101" pitchFamily="49" charset="-122"/>
                </a:rPr>
                <a:t>经过</a:t>
              </a:r>
              <a:endParaRPr lang="zh-CN" altLang="en-US" sz="3200" b="1" dirty="0">
                <a:solidFill>
                  <a:prstClr val="black"/>
                </a:solidFill>
                <a:latin typeface="楷体" panose="02010609060101010101" pitchFamily="49" charset="-122"/>
                <a:ea typeface="楷体" panose="02010609060101010101" pitchFamily="49" charset="-122"/>
              </a:endParaRPr>
            </a:p>
          </p:txBody>
        </p:sp>
      </p:grpSp>
      <p:grpSp>
        <p:nvGrpSpPr>
          <p:cNvPr id="13" name="组合 12"/>
          <p:cNvGrpSpPr/>
          <p:nvPr/>
        </p:nvGrpSpPr>
        <p:grpSpPr>
          <a:xfrm>
            <a:off x="1608367" y="3597690"/>
            <a:ext cx="1392912" cy="666511"/>
            <a:chOff x="2375756" y="2268826"/>
            <a:chExt cx="909444" cy="666511"/>
          </a:xfrm>
        </p:grpSpPr>
        <p:sp>
          <p:nvSpPr>
            <p:cNvPr id="14" name="云形 13"/>
            <p:cNvSpPr/>
            <p:nvPr/>
          </p:nvSpPr>
          <p:spPr>
            <a:xfrm>
              <a:off x="2375756" y="2268826"/>
              <a:ext cx="909444" cy="666511"/>
            </a:xfrm>
            <a:prstGeom prst="cloud">
              <a:avLst/>
            </a:prstGeom>
            <a:solidFill>
              <a:schemeClr val="accent6">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TextBox 14"/>
            <p:cNvSpPr txBox="1"/>
            <p:nvPr/>
          </p:nvSpPr>
          <p:spPr>
            <a:xfrm>
              <a:off x="2379639" y="2307239"/>
              <a:ext cx="897878" cy="584775"/>
            </a:xfrm>
            <a:prstGeom prst="rect">
              <a:avLst/>
            </a:prstGeom>
            <a:noFill/>
          </p:spPr>
          <p:txBody>
            <a:bodyPr wrap="square" rtlCol="0">
              <a:spAutoFit/>
            </a:bodyPr>
            <a:lstStyle/>
            <a:p>
              <a:pPr algn="ctr"/>
              <a:r>
                <a:rPr lang="zh-CN" altLang="en-US" sz="3200" b="1" dirty="0">
                  <a:solidFill>
                    <a:prstClr val="black"/>
                  </a:solidFill>
                  <a:latin typeface="楷体" panose="02010609060101010101" pitchFamily="49" charset="-122"/>
                  <a:ea typeface="楷体" panose="02010609060101010101" pitchFamily="49" charset="-122"/>
                </a:rPr>
                <a:t>结束</a:t>
              </a:r>
              <a:endParaRPr lang="zh-CN" altLang="en-US" sz="3200" b="1" dirty="0">
                <a:solidFill>
                  <a:prstClr val="black"/>
                </a:solidFill>
                <a:latin typeface="楷体" panose="02010609060101010101" pitchFamily="49" charset="-122"/>
                <a:ea typeface="楷体" panose="02010609060101010101" pitchFamily="49" charset="-122"/>
              </a:endParaRPr>
            </a:p>
          </p:txBody>
        </p:sp>
      </p:grpSp>
      <p:sp>
        <p:nvSpPr>
          <p:cNvPr id="16" name="左大括号 15"/>
          <p:cNvSpPr/>
          <p:nvPr/>
        </p:nvSpPr>
        <p:spPr>
          <a:xfrm>
            <a:off x="3492972" y="1996985"/>
            <a:ext cx="306264" cy="1125592"/>
          </a:xfrm>
          <a:prstGeom prst="leftBrace">
            <a:avLst/>
          </a:pr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20" name="TextBox 19"/>
          <p:cNvSpPr txBox="1"/>
          <p:nvPr/>
        </p:nvSpPr>
        <p:spPr>
          <a:xfrm>
            <a:off x="3863908" y="1732429"/>
            <a:ext cx="3410108" cy="523220"/>
          </a:xfrm>
          <a:prstGeom prst="rect">
            <a:avLst/>
          </a:prstGeom>
          <a:noFill/>
        </p:spPr>
        <p:txBody>
          <a:bodyPr wrap="square" rtlCol="0">
            <a:spAutoFit/>
          </a:bodyPr>
          <a:lstStyle/>
          <a:p>
            <a:r>
              <a:rPr lang="zh-CN" altLang="en-US" sz="2800" b="1" dirty="0">
                <a:solidFill>
                  <a:srgbClr val="0000FF"/>
                </a:solidFill>
                <a:latin typeface="楷体" panose="02010609060101010101" pitchFamily="49" charset="-122"/>
                <a:ea typeface="楷体" panose="02010609060101010101" pitchFamily="49" charset="-122"/>
              </a:rPr>
              <a:t>操场西边花样跳绳</a:t>
            </a:r>
            <a:endParaRPr lang="zh-CN" altLang="en-US" sz="2800" b="1" dirty="0">
              <a:solidFill>
                <a:srgbClr val="0000FF"/>
              </a:solidFill>
              <a:latin typeface="楷体" panose="02010609060101010101" pitchFamily="49" charset="-122"/>
              <a:ea typeface="楷体" panose="02010609060101010101" pitchFamily="49" charset="-122"/>
            </a:endParaRPr>
          </a:p>
        </p:txBody>
      </p:sp>
      <p:sp>
        <p:nvSpPr>
          <p:cNvPr id="22" name="TextBox 21"/>
          <p:cNvSpPr txBox="1"/>
          <p:nvPr/>
        </p:nvSpPr>
        <p:spPr>
          <a:xfrm>
            <a:off x="3863908" y="2860040"/>
            <a:ext cx="3162714" cy="523220"/>
          </a:xfrm>
          <a:prstGeom prst="rect">
            <a:avLst/>
          </a:prstGeom>
          <a:noFill/>
        </p:spPr>
        <p:txBody>
          <a:bodyPr wrap="square" rtlCol="0">
            <a:spAutoFit/>
          </a:bodyPr>
          <a:lstStyle/>
          <a:p>
            <a:r>
              <a:rPr lang="zh-CN" altLang="en-US" sz="2800" b="1" dirty="0">
                <a:solidFill>
                  <a:srgbClr val="0000FF"/>
                </a:solidFill>
                <a:latin typeface="楷体" panose="02010609060101010101" pitchFamily="49" charset="-122"/>
                <a:ea typeface="楷体" panose="02010609060101010101" pitchFamily="49" charset="-122"/>
              </a:rPr>
              <a:t>操场北面练习爬杆</a:t>
            </a:r>
            <a:endParaRPr lang="zh-CN" altLang="en-US" sz="2800" b="1" dirty="0">
              <a:solidFill>
                <a:srgbClr val="0000FF"/>
              </a:solidFill>
              <a:latin typeface="楷体" panose="02010609060101010101" pitchFamily="49" charset="-122"/>
              <a:ea typeface="楷体" panose="02010609060101010101" pitchFamily="49" charset="-122"/>
            </a:endParaRPr>
          </a:p>
        </p:txBody>
      </p:sp>
      <p:sp>
        <p:nvSpPr>
          <p:cNvPr id="29" name="TextBox 28"/>
          <p:cNvSpPr txBox="1"/>
          <p:nvPr/>
        </p:nvSpPr>
        <p:spPr>
          <a:xfrm>
            <a:off x="3492972" y="3669335"/>
            <a:ext cx="4804195" cy="523220"/>
          </a:xfrm>
          <a:prstGeom prst="rect">
            <a:avLst/>
          </a:prstGeom>
          <a:noFill/>
        </p:spPr>
        <p:txBody>
          <a:bodyPr wrap="square" rtlCol="0">
            <a:spAutoFit/>
          </a:bodyPr>
          <a:lstStyle/>
          <a:p>
            <a:r>
              <a:rPr lang="zh-CN" altLang="en-US" sz="2800" b="1" dirty="0">
                <a:solidFill>
                  <a:prstClr val="black"/>
                </a:solidFill>
                <a:latin typeface="楷体" panose="02010609060101010101" pitchFamily="49" charset="-122"/>
                <a:ea typeface="楷体" panose="02010609060101010101" pitchFamily="49" charset="-122"/>
              </a:rPr>
              <a:t>感受到了校园生活的</a:t>
            </a:r>
            <a:r>
              <a:rPr lang="zh-CN" altLang="en-US" sz="2800" b="1" dirty="0" smtClean="0">
                <a:solidFill>
                  <a:prstClr val="black"/>
                </a:solidFill>
                <a:latin typeface="楷体" panose="02010609060101010101" pitchFamily="49" charset="-122"/>
                <a:ea typeface="楷体" panose="02010609060101010101" pitchFamily="49" charset="-122"/>
              </a:rPr>
              <a:t>乐趣</a:t>
            </a:r>
            <a:r>
              <a:rPr lang="zh-CN" altLang="en-US" sz="2800" b="1" dirty="0">
                <a:solidFill>
                  <a:prstClr val="black"/>
                </a:solidFill>
                <a:latin typeface="楷体" panose="02010609060101010101" pitchFamily="49" charset="-122"/>
                <a:ea typeface="楷体" panose="02010609060101010101" pitchFamily="49" charset="-122"/>
              </a:rPr>
              <a:t>。</a:t>
            </a:r>
            <a:endParaRPr lang="zh-CN" altLang="en-US" sz="2800" b="1" dirty="0">
              <a:solidFill>
                <a:prstClr val="black"/>
              </a:solidFill>
              <a:latin typeface="楷体" panose="02010609060101010101" pitchFamily="49" charset="-122"/>
              <a:ea typeface="楷体" panose="02010609060101010101" pitchFamily="49" charset="-122"/>
            </a:endParaRPr>
          </a:p>
        </p:txBody>
      </p:sp>
      <p:sp>
        <p:nvSpPr>
          <p:cNvPr id="24" name="TextBox 23"/>
          <p:cNvSpPr txBox="1"/>
          <p:nvPr/>
        </p:nvSpPr>
        <p:spPr>
          <a:xfrm>
            <a:off x="3492972" y="924532"/>
            <a:ext cx="5546584" cy="523220"/>
          </a:xfrm>
          <a:prstGeom prst="rect">
            <a:avLst/>
          </a:prstGeom>
          <a:noFill/>
        </p:spPr>
        <p:txBody>
          <a:bodyPr wrap="square" rtlCol="0">
            <a:spAutoFit/>
          </a:bodyPr>
          <a:lstStyle/>
          <a:p>
            <a:r>
              <a:rPr lang="zh-CN" altLang="en-US" sz="2800" b="1" dirty="0">
                <a:solidFill>
                  <a:prstClr val="black"/>
                </a:solidFill>
                <a:latin typeface="楷体" panose="02010609060101010101" pitchFamily="49" charset="-122"/>
                <a:ea typeface="楷体" panose="02010609060101010101" pitchFamily="49" charset="-122"/>
              </a:rPr>
              <a:t>开头交代活动的时间、地点等。</a:t>
            </a:r>
            <a:endParaRPr lang="zh-CN" altLang="en-US" sz="2800" b="1" dirty="0">
              <a:solidFill>
                <a:prstClr val="black"/>
              </a:solidFill>
              <a:latin typeface="楷体" panose="02010609060101010101" pitchFamily="49" charset="-122"/>
              <a:ea typeface="楷体" panose="02010609060101010101" pitchFamily="49" charset="-122"/>
            </a:endParaRPr>
          </a:p>
        </p:txBody>
      </p:sp>
      <p:sp>
        <p:nvSpPr>
          <p:cNvPr id="19" name="TextBox 19"/>
          <p:cNvSpPr txBox="1"/>
          <p:nvPr/>
        </p:nvSpPr>
        <p:spPr>
          <a:xfrm>
            <a:off x="3863908" y="2296235"/>
            <a:ext cx="2854226" cy="523220"/>
          </a:xfrm>
          <a:prstGeom prst="rect">
            <a:avLst/>
          </a:prstGeom>
          <a:noFill/>
        </p:spPr>
        <p:txBody>
          <a:bodyPr wrap="square" rtlCol="0">
            <a:spAutoFit/>
          </a:bodyPr>
          <a:lstStyle/>
          <a:p>
            <a:r>
              <a:rPr lang="zh-CN" altLang="en-US" sz="2800" b="1" dirty="0">
                <a:solidFill>
                  <a:srgbClr val="0000FF"/>
                </a:solidFill>
                <a:latin typeface="楷体" panose="02010609060101010101" pitchFamily="49" charset="-122"/>
                <a:ea typeface="楷体" panose="02010609060101010101" pitchFamily="49" charset="-122"/>
              </a:rPr>
              <a:t>操场西南踢毽子</a:t>
            </a:r>
            <a:endParaRPr lang="zh-CN" altLang="en-US" sz="28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0" grpId="0"/>
      <p:bldP spid="22" grpId="0"/>
      <p:bldP spid="29" grpId="0"/>
      <p:bldP spid="24" grpId="0"/>
      <p:bldP spid="1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344751" y="836411"/>
            <a:ext cx="1604288" cy="666511"/>
            <a:chOff x="2375756" y="2268826"/>
            <a:chExt cx="1047453" cy="666511"/>
          </a:xfrm>
        </p:grpSpPr>
        <p:sp>
          <p:nvSpPr>
            <p:cNvPr id="4" name="云形 3"/>
            <p:cNvSpPr/>
            <p:nvPr/>
          </p:nvSpPr>
          <p:spPr>
            <a:xfrm>
              <a:off x="2375756" y="2268826"/>
              <a:ext cx="1047453" cy="666511"/>
            </a:xfrm>
            <a:prstGeom prst="cloud">
              <a:avLst/>
            </a:prstGeom>
            <a:solidFill>
              <a:schemeClr val="accent6">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TextBox 4"/>
            <p:cNvSpPr txBox="1"/>
            <p:nvPr/>
          </p:nvSpPr>
          <p:spPr>
            <a:xfrm>
              <a:off x="2422666" y="2307239"/>
              <a:ext cx="952141" cy="584775"/>
            </a:xfrm>
            <a:prstGeom prst="rect">
              <a:avLst/>
            </a:prstGeom>
            <a:noFill/>
          </p:spPr>
          <p:txBody>
            <a:bodyPr wrap="square" rtlCol="0">
              <a:spAutoFit/>
            </a:bodyPr>
            <a:lstStyle/>
            <a:p>
              <a:pPr algn="ctr"/>
              <a:r>
                <a:rPr lang="zh-CN" altLang="en-US" sz="3200" b="1" dirty="0">
                  <a:solidFill>
                    <a:prstClr val="black"/>
                  </a:solidFill>
                  <a:latin typeface="楷体" panose="02010609060101010101" pitchFamily="49" charset="-122"/>
                  <a:ea typeface="楷体" panose="02010609060101010101" pitchFamily="49" charset="-122"/>
                </a:rPr>
                <a:t>开头</a:t>
              </a:r>
              <a:endParaRPr lang="zh-CN" altLang="en-US" sz="3200" b="1" dirty="0">
                <a:solidFill>
                  <a:prstClr val="black"/>
                </a:solidFill>
                <a:latin typeface="楷体" panose="02010609060101010101" pitchFamily="49" charset="-122"/>
                <a:ea typeface="楷体" panose="02010609060101010101" pitchFamily="49" charset="-122"/>
              </a:endParaRPr>
            </a:p>
          </p:txBody>
        </p:sp>
      </p:grpSp>
      <p:sp>
        <p:nvSpPr>
          <p:cNvPr id="6" name="文本框 2"/>
          <p:cNvSpPr txBox="1"/>
          <p:nvPr/>
        </p:nvSpPr>
        <p:spPr>
          <a:xfrm>
            <a:off x="392999" y="787689"/>
            <a:ext cx="630513" cy="353943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zh-CN" altLang="en-US" sz="3200" b="1" dirty="0">
                <a:solidFill>
                  <a:prstClr val="black"/>
                </a:solidFill>
                <a:latin typeface="楷体" panose="02010609060101010101" pitchFamily="49" charset="-122"/>
                <a:ea typeface="楷体" panose="02010609060101010101" pitchFamily="49" charset="-122"/>
              </a:rPr>
              <a:t>难忘的书市活动</a:t>
            </a:r>
            <a:endParaRPr lang="zh-CN" altLang="en-US" sz="3200" b="1" dirty="0">
              <a:solidFill>
                <a:prstClr val="black"/>
              </a:solidFill>
              <a:latin typeface="楷体" panose="02010609060101010101" pitchFamily="49" charset="-122"/>
              <a:ea typeface="楷体" panose="02010609060101010101" pitchFamily="49" charset="-122"/>
            </a:endParaRPr>
          </a:p>
        </p:txBody>
      </p:sp>
      <p:sp>
        <p:nvSpPr>
          <p:cNvPr id="2" name="左大括号 1"/>
          <p:cNvSpPr/>
          <p:nvPr/>
        </p:nvSpPr>
        <p:spPr>
          <a:xfrm>
            <a:off x="963816" y="1168306"/>
            <a:ext cx="288032" cy="2762726"/>
          </a:xfrm>
          <a:prstGeom prst="leftBrace">
            <a:avLst/>
          </a:pr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grpSp>
        <p:nvGrpSpPr>
          <p:cNvPr id="9" name="组合 8"/>
          <p:cNvGrpSpPr/>
          <p:nvPr/>
        </p:nvGrpSpPr>
        <p:grpSpPr>
          <a:xfrm>
            <a:off x="1344751" y="2177851"/>
            <a:ext cx="1604289" cy="730908"/>
            <a:chOff x="2098769" y="2336363"/>
            <a:chExt cx="1047455" cy="730908"/>
          </a:xfrm>
        </p:grpSpPr>
        <p:sp>
          <p:nvSpPr>
            <p:cNvPr id="10" name="云形 9"/>
            <p:cNvSpPr/>
            <p:nvPr/>
          </p:nvSpPr>
          <p:spPr>
            <a:xfrm>
              <a:off x="2098769" y="2336363"/>
              <a:ext cx="1047455" cy="730908"/>
            </a:xfrm>
            <a:prstGeom prst="cloud">
              <a:avLst/>
            </a:prstGeom>
            <a:solidFill>
              <a:schemeClr val="accent3">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TextBox 10"/>
            <p:cNvSpPr txBox="1"/>
            <p:nvPr/>
          </p:nvSpPr>
          <p:spPr>
            <a:xfrm>
              <a:off x="2228121" y="2400117"/>
              <a:ext cx="781533" cy="584775"/>
            </a:xfrm>
            <a:prstGeom prst="rect">
              <a:avLst/>
            </a:prstGeom>
            <a:noFill/>
          </p:spPr>
          <p:txBody>
            <a:bodyPr wrap="square" rtlCol="0">
              <a:spAutoFit/>
            </a:bodyPr>
            <a:lstStyle/>
            <a:p>
              <a:pPr algn="ctr"/>
              <a:r>
                <a:rPr lang="zh-CN" altLang="en-US" sz="3200" b="1" dirty="0">
                  <a:solidFill>
                    <a:prstClr val="black"/>
                  </a:solidFill>
                  <a:latin typeface="楷体" panose="02010609060101010101" pitchFamily="49" charset="-122"/>
                  <a:ea typeface="楷体" panose="02010609060101010101" pitchFamily="49" charset="-122"/>
                </a:rPr>
                <a:t>经过</a:t>
              </a:r>
              <a:endParaRPr lang="zh-CN" altLang="en-US" sz="3200" b="1" dirty="0">
                <a:solidFill>
                  <a:prstClr val="black"/>
                </a:solidFill>
                <a:latin typeface="楷体" panose="02010609060101010101" pitchFamily="49" charset="-122"/>
                <a:ea typeface="楷体" panose="02010609060101010101" pitchFamily="49" charset="-122"/>
              </a:endParaRPr>
            </a:p>
          </p:txBody>
        </p:sp>
      </p:grpSp>
      <p:grpSp>
        <p:nvGrpSpPr>
          <p:cNvPr id="13" name="组合 12"/>
          <p:cNvGrpSpPr/>
          <p:nvPr/>
        </p:nvGrpSpPr>
        <p:grpSpPr>
          <a:xfrm>
            <a:off x="1344751" y="3589452"/>
            <a:ext cx="1392912" cy="666511"/>
            <a:chOff x="2375756" y="2268826"/>
            <a:chExt cx="909444" cy="666511"/>
          </a:xfrm>
        </p:grpSpPr>
        <p:sp>
          <p:nvSpPr>
            <p:cNvPr id="14" name="云形 13"/>
            <p:cNvSpPr/>
            <p:nvPr/>
          </p:nvSpPr>
          <p:spPr>
            <a:xfrm>
              <a:off x="2375756" y="2268826"/>
              <a:ext cx="909444" cy="666511"/>
            </a:xfrm>
            <a:prstGeom prst="cloud">
              <a:avLst/>
            </a:prstGeom>
            <a:solidFill>
              <a:schemeClr val="accent6">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TextBox 14"/>
            <p:cNvSpPr txBox="1"/>
            <p:nvPr/>
          </p:nvSpPr>
          <p:spPr>
            <a:xfrm>
              <a:off x="2379639" y="2315477"/>
              <a:ext cx="897878" cy="584775"/>
            </a:xfrm>
            <a:prstGeom prst="rect">
              <a:avLst/>
            </a:prstGeom>
            <a:noFill/>
          </p:spPr>
          <p:txBody>
            <a:bodyPr wrap="square" rtlCol="0">
              <a:spAutoFit/>
            </a:bodyPr>
            <a:lstStyle/>
            <a:p>
              <a:pPr algn="ctr"/>
              <a:r>
                <a:rPr lang="zh-CN" altLang="en-US" sz="3200" b="1" dirty="0">
                  <a:solidFill>
                    <a:prstClr val="black"/>
                  </a:solidFill>
                  <a:latin typeface="楷体" panose="02010609060101010101" pitchFamily="49" charset="-122"/>
                  <a:ea typeface="楷体" panose="02010609060101010101" pitchFamily="49" charset="-122"/>
                </a:rPr>
                <a:t>结束</a:t>
              </a:r>
              <a:endParaRPr lang="zh-CN" altLang="en-US" sz="3200" b="1" dirty="0">
                <a:solidFill>
                  <a:prstClr val="black"/>
                </a:solidFill>
                <a:latin typeface="楷体" panose="02010609060101010101" pitchFamily="49" charset="-122"/>
                <a:ea typeface="楷体" panose="02010609060101010101" pitchFamily="49" charset="-122"/>
              </a:endParaRPr>
            </a:p>
          </p:txBody>
        </p:sp>
      </p:grpSp>
      <p:sp>
        <p:nvSpPr>
          <p:cNvPr id="16" name="左大括号 15"/>
          <p:cNvSpPr/>
          <p:nvPr/>
        </p:nvSpPr>
        <p:spPr>
          <a:xfrm>
            <a:off x="3295811" y="1980509"/>
            <a:ext cx="306264" cy="1125592"/>
          </a:xfrm>
          <a:prstGeom prst="leftBrace">
            <a:avLst/>
          </a:pr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20" name="TextBox 19"/>
          <p:cNvSpPr txBox="1"/>
          <p:nvPr/>
        </p:nvSpPr>
        <p:spPr>
          <a:xfrm>
            <a:off x="3587763" y="1724192"/>
            <a:ext cx="5200137" cy="523220"/>
          </a:xfrm>
          <a:prstGeom prst="rect">
            <a:avLst/>
          </a:prstGeom>
          <a:noFill/>
        </p:spPr>
        <p:txBody>
          <a:bodyPr wrap="square" rtlCol="0">
            <a:spAutoFit/>
          </a:bodyPr>
          <a:lstStyle/>
          <a:p>
            <a:r>
              <a:rPr lang="zh-CN" altLang="en-US" sz="2800" b="1" dirty="0">
                <a:solidFill>
                  <a:srgbClr val="0000FF"/>
                </a:solidFill>
                <a:latin typeface="楷体" panose="02010609060101010101" pitchFamily="49" charset="-122"/>
                <a:ea typeface="楷体" panose="02010609060101010101" pitchFamily="49" charset="-122"/>
              </a:rPr>
              <a:t>整体写准备活动，和书市场面。</a:t>
            </a:r>
            <a:endParaRPr lang="zh-CN" altLang="en-US" sz="2800" b="1" dirty="0">
              <a:solidFill>
                <a:srgbClr val="0000FF"/>
              </a:solidFill>
              <a:latin typeface="楷体" panose="02010609060101010101" pitchFamily="49" charset="-122"/>
              <a:ea typeface="楷体" panose="02010609060101010101" pitchFamily="49" charset="-122"/>
            </a:endParaRPr>
          </a:p>
        </p:txBody>
      </p:sp>
      <p:sp>
        <p:nvSpPr>
          <p:cNvPr id="29" name="TextBox 28"/>
          <p:cNvSpPr txBox="1"/>
          <p:nvPr/>
        </p:nvSpPr>
        <p:spPr>
          <a:xfrm>
            <a:off x="3239271" y="3661097"/>
            <a:ext cx="4804195" cy="523220"/>
          </a:xfrm>
          <a:prstGeom prst="rect">
            <a:avLst/>
          </a:prstGeom>
          <a:noFill/>
        </p:spPr>
        <p:txBody>
          <a:bodyPr wrap="square" rtlCol="0">
            <a:spAutoFit/>
          </a:bodyPr>
          <a:lstStyle/>
          <a:p>
            <a:r>
              <a:rPr lang="zh-CN" altLang="en-US" sz="2800" b="1" dirty="0">
                <a:solidFill>
                  <a:prstClr val="black"/>
                </a:solidFill>
                <a:latin typeface="楷体" panose="02010609060101010101" pitchFamily="49" charset="-122"/>
                <a:ea typeface="楷体" panose="02010609060101010101" pitchFamily="49" charset="-122"/>
              </a:rPr>
              <a:t>谈论书市的作用。</a:t>
            </a:r>
            <a:endParaRPr lang="zh-CN" altLang="en-US" sz="2800" b="1" dirty="0">
              <a:solidFill>
                <a:prstClr val="black"/>
              </a:solidFill>
              <a:latin typeface="楷体" panose="02010609060101010101" pitchFamily="49" charset="-122"/>
              <a:ea typeface="楷体" panose="02010609060101010101" pitchFamily="49" charset="-122"/>
            </a:endParaRPr>
          </a:p>
        </p:txBody>
      </p:sp>
      <p:sp>
        <p:nvSpPr>
          <p:cNvPr id="24" name="TextBox 23"/>
          <p:cNvSpPr txBox="1"/>
          <p:nvPr/>
        </p:nvSpPr>
        <p:spPr>
          <a:xfrm>
            <a:off x="3229356" y="908056"/>
            <a:ext cx="5546584" cy="523220"/>
          </a:xfrm>
          <a:prstGeom prst="rect">
            <a:avLst/>
          </a:prstGeom>
          <a:noFill/>
        </p:spPr>
        <p:txBody>
          <a:bodyPr wrap="square" rtlCol="0">
            <a:spAutoFit/>
          </a:bodyPr>
          <a:lstStyle/>
          <a:p>
            <a:r>
              <a:rPr lang="zh-CN" altLang="en-US" sz="2800" b="1" dirty="0">
                <a:solidFill>
                  <a:prstClr val="black"/>
                </a:solidFill>
                <a:latin typeface="楷体" panose="02010609060101010101" pitchFamily="49" charset="-122"/>
                <a:ea typeface="楷体" panose="02010609060101010101" pitchFamily="49" charset="-122"/>
              </a:rPr>
              <a:t>声音开头，先声夺人，引出活动。</a:t>
            </a:r>
            <a:endParaRPr lang="zh-CN" altLang="en-US" sz="2800" b="1" dirty="0">
              <a:solidFill>
                <a:prstClr val="black"/>
              </a:solidFill>
              <a:latin typeface="楷体" panose="02010609060101010101" pitchFamily="49" charset="-122"/>
              <a:ea typeface="楷体" panose="02010609060101010101" pitchFamily="49" charset="-122"/>
            </a:endParaRPr>
          </a:p>
        </p:txBody>
      </p:sp>
      <p:sp>
        <p:nvSpPr>
          <p:cNvPr id="19" name="TextBox 19"/>
          <p:cNvSpPr txBox="1"/>
          <p:nvPr/>
        </p:nvSpPr>
        <p:spPr>
          <a:xfrm>
            <a:off x="3587763" y="2280467"/>
            <a:ext cx="5278569" cy="523220"/>
          </a:xfrm>
          <a:prstGeom prst="rect">
            <a:avLst/>
          </a:prstGeom>
          <a:noFill/>
        </p:spPr>
        <p:txBody>
          <a:bodyPr wrap="square" rtlCol="0">
            <a:spAutoFit/>
          </a:bodyPr>
          <a:lstStyle/>
          <a:p>
            <a:r>
              <a:rPr lang="zh-CN" altLang="en-US" sz="2800" b="1" dirty="0">
                <a:solidFill>
                  <a:srgbClr val="0000FF"/>
                </a:solidFill>
                <a:latin typeface="楷体" panose="02010609060101010101" pitchFamily="49" charset="-122"/>
                <a:ea typeface="楷体" panose="02010609060101010101" pitchFamily="49" charset="-122"/>
              </a:rPr>
              <a:t>写小弟弟买书情景（点的描写）</a:t>
            </a:r>
            <a:endParaRPr lang="zh-CN" altLang="en-US" sz="2800" b="1" dirty="0">
              <a:solidFill>
                <a:srgbClr val="0000FF"/>
              </a:solidFill>
              <a:latin typeface="楷体" panose="02010609060101010101" pitchFamily="49" charset="-122"/>
              <a:ea typeface="楷体" panose="02010609060101010101" pitchFamily="49" charset="-122"/>
            </a:endParaRPr>
          </a:p>
        </p:txBody>
      </p:sp>
      <p:sp>
        <p:nvSpPr>
          <p:cNvPr id="21" name="TextBox 19"/>
          <p:cNvSpPr txBox="1"/>
          <p:nvPr/>
        </p:nvSpPr>
        <p:spPr>
          <a:xfrm>
            <a:off x="3587763" y="2836741"/>
            <a:ext cx="5278569" cy="523220"/>
          </a:xfrm>
          <a:prstGeom prst="rect">
            <a:avLst/>
          </a:prstGeom>
          <a:noFill/>
        </p:spPr>
        <p:txBody>
          <a:bodyPr wrap="square" rtlCol="0">
            <a:spAutoFit/>
          </a:bodyPr>
          <a:lstStyle/>
          <a:p>
            <a:r>
              <a:rPr lang="zh-CN" altLang="en-US" sz="2800" b="1" dirty="0">
                <a:solidFill>
                  <a:srgbClr val="0000FF"/>
                </a:solidFill>
                <a:latin typeface="楷体" panose="02010609060101010101" pitchFamily="49" charset="-122"/>
                <a:ea typeface="楷体" panose="02010609060101010101" pitchFamily="49" charset="-122"/>
              </a:rPr>
              <a:t>写小妹妹买书情景（点的描写）</a:t>
            </a:r>
            <a:endParaRPr lang="zh-CN" altLang="en-US" sz="28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0" grpId="0"/>
      <p:bldP spid="29" grpId="0"/>
      <p:bldP spid="24" grpId="0"/>
      <p:bldP spid="19" grpId="0"/>
      <p:bldP spid="2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608367" y="869363"/>
            <a:ext cx="1604288" cy="666511"/>
            <a:chOff x="2375756" y="2268826"/>
            <a:chExt cx="1047453" cy="666511"/>
          </a:xfrm>
        </p:grpSpPr>
        <p:sp>
          <p:nvSpPr>
            <p:cNvPr id="4" name="云形 3"/>
            <p:cNvSpPr/>
            <p:nvPr/>
          </p:nvSpPr>
          <p:spPr>
            <a:xfrm>
              <a:off x="2375756" y="2268826"/>
              <a:ext cx="1047453" cy="666511"/>
            </a:xfrm>
            <a:prstGeom prst="cloud">
              <a:avLst/>
            </a:prstGeom>
            <a:solidFill>
              <a:schemeClr val="accent6">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TextBox 4"/>
            <p:cNvSpPr txBox="1"/>
            <p:nvPr/>
          </p:nvSpPr>
          <p:spPr>
            <a:xfrm>
              <a:off x="2422666" y="2307239"/>
              <a:ext cx="952141" cy="584775"/>
            </a:xfrm>
            <a:prstGeom prst="rect">
              <a:avLst/>
            </a:prstGeom>
            <a:noFill/>
          </p:spPr>
          <p:txBody>
            <a:bodyPr wrap="square" rtlCol="0">
              <a:spAutoFit/>
            </a:bodyPr>
            <a:lstStyle/>
            <a:p>
              <a:pPr algn="ctr"/>
              <a:r>
                <a:rPr lang="zh-CN" altLang="en-US" sz="3200" b="1" dirty="0">
                  <a:solidFill>
                    <a:prstClr val="black"/>
                  </a:solidFill>
                  <a:latin typeface="楷体" panose="02010609060101010101" pitchFamily="49" charset="-122"/>
                  <a:ea typeface="楷体" panose="02010609060101010101" pitchFamily="49" charset="-122"/>
                </a:rPr>
                <a:t>开头</a:t>
              </a:r>
              <a:endParaRPr lang="zh-CN" altLang="en-US" sz="3200" b="1" dirty="0">
                <a:solidFill>
                  <a:prstClr val="black"/>
                </a:solidFill>
                <a:latin typeface="楷体" panose="02010609060101010101" pitchFamily="49" charset="-122"/>
                <a:ea typeface="楷体" panose="02010609060101010101" pitchFamily="49" charset="-122"/>
              </a:endParaRPr>
            </a:p>
          </p:txBody>
        </p:sp>
      </p:grpSp>
      <p:sp>
        <p:nvSpPr>
          <p:cNvPr id="6" name="文本框 2"/>
          <p:cNvSpPr txBox="1"/>
          <p:nvPr/>
        </p:nvSpPr>
        <p:spPr>
          <a:xfrm>
            <a:off x="524807" y="680595"/>
            <a:ext cx="630513" cy="341632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zh-CN" altLang="en-US" sz="2400" b="1" dirty="0">
                <a:solidFill>
                  <a:prstClr val="black"/>
                </a:solidFill>
                <a:latin typeface="楷体" panose="02010609060101010101" pitchFamily="49" charset="-122"/>
                <a:ea typeface="楷体" panose="02010609060101010101" pitchFamily="49" charset="-122"/>
              </a:rPr>
              <a:t>一次激烈的拔河比赛</a:t>
            </a:r>
            <a:endParaRPr lang="zh-CN" altLang="en-US" sz="2400" b="1" dirty="0">
              <a:solidFill>
                <a:prstClr val="black"/>
              </a:solidFill>
              <a:latin typeface="楷体" panose="02010609060101010101" pitchFamily="49" charset="-122"/>
              <a:ea typeface="楷体" panose="02010609060101010101" pitchFamily="49" charset="-122"/>
            </a:endParaRPr>
          </a:p>
        </p:txBody>
      </p:sp>
      <p:sp>
        <p:nvSpPr>
          <p:cNvPr id="2" name="左大括号 1"/>
          <p:cNvSpPr/>
          <p:nvPr/>
        </p:nvSpPr>
        <p:spPr>
          <a:xfrm>
            <a:off x="1227432" y="1176544"/>
            <a:ext cx="288032" cy="2762726"/>
          </a:xfrm>
          <a:prstGeom prst="leftBrace">
            <a:avLst/>
          </a:pr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grpSp>
        <p:nvGrpSpPr>
          <p:cNvPr id="9" name="组合 8"/>
          <p:cNvGrpSpPr/>
          <p:nvPr/>
        </p:nvGrpSpPr>
        <p:grpSpPr>
          <a:xfrm>
            <a:off x="1608367" y="2202565"/>
            <a:ext cx="1604289" cy="730908"/>
            <a:chOff x="2098769" y="2336363"/>
            <a:chExt cx="1047455" cy="730908"/>
          </a:xfrm>
        </p:grpSpPr>
        <p:sp>
          <p:nvSpPr>
            <p:cNvPr id="10" name="云形 9"/>
            <p:cNvSpPr/>
            <p:nvPr/>
          </p:nvSpPr>
          <p:spPr>
            <a:xfrm>
              <a:off x="2098769" y="2336363"/>
              <a:ext cx="1047455" cy="730908"/>
            </a:xfrm>
            <a:prstGeom prst="cloud">
              <a:avLst/>
            </a:prstGeom>
            <a:solidFill>
              <a:schemeClr val="accent3">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TextBox 10"/>
            <p:cNvSpPr txBox="1"/>
            <p:nvPr/>
          </p:nvSpPr>
          <p:spPr>
            <a:xfrm>
              <a:off x="2228121" y="2400117"/>
              <a:ext cx="781533" cy="584775"/>
            </a:xfrm>
            <a:prstGeom prst="rect">
              <a:avLst/>
            </a:prstGeom>
            <a:noFill/>
          </p:spPr>
          <p:txBody>
            <a:bodyPr wrap="square" rtlCol="0">
              <a:spAutoFit/>
            </a:bodyPr>
            <a:lstStyle/>
            <a:p>
              <a:pPr algn="ctr"/>
              <a:r>
                <a:rPr lang="zh-CN" altLang="en-US" sz="3200" b="1" dirty="0">
                  <a:solidFill>
                    <a:prstClr val="black"/>
                  </a:solidFill>
                  <a:latin typeface="楷体" panose="02010609060101010101" pitchFamily="49" charset="-122"/>
                  <a:ea typeface="楷体" panose="02010609060101010101" pitchFamily="49" charset="-122"/>
                </a:rPr>
                <a:t>经过</a:t>
              </a:r>
              <a:endParaRPr lang="zh-CN" altLang="en-US" sz="3200" b="1" dirty="0">
                <a:solidFill>
                  <a:prstClr val="black"/>
                </a:solidFill>
                <a:latin typeface="楷体" panose="02010609060101010101" pitchFamily="49" charset="-122"/>
                <a:ea typeface="楷体" panose="02010609060101010101" pitchFamily="49" charset="-122"/>
              </a:endParaRPr>
            </a:p>
          </p:txBody>
        </p:sp>
      </p:grpSp>
      <p:grpSp>
        <p:nvGrpSpPr>
          <p:cNvPr id="13" name="组合 12"/>
          <p:cNvGrpSpPr/>
          <p:nvPr/>
        </p:nvGrpSpPr>
        <p:grpSpPr>
          <a:xfrm>
            <a:off x="1608367" y="3605928"/>
            <a:ext cx="1392912" cy="666511"/>
            <a:chOff x="2375756" y="2268826"/>
            <a:chExt cx="909444" cy="666511"/>
          </a:xfrm>
        </p:grpSpPr>
        <p:sp>
          <p:nvSpPr>
            <p:cNvPr id="14" name="云形 13"/>
            <p:cNvSpPr/>
            <p:nvPr/>
          </p:nvSpPr>
          <p:spPr>
            <a:xfrm>
              <a:off x="2375756" y="2268826"/>
              <a:ext cx="909444" cy="666511"/>
            </a:xfrm>
            <a:prstGeom prst="cloud">
              <a:avLst/>
            </a:prstGeom>
            <a:solidFill>
              <a:schemeClr val="accent6">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TextBox 14"/>
            <p:cNvSpPr txBox="1"/>
            <p:nvPr/>
          </p:nvSpPr>
          <p:spPr>
            <a:xfrm>
              <a:off x="2379639" y="2315477"/>
              <a:ext cx="897878" cy="584775"/>
            </a:xfrm>
            <a:prstGeom prst="rect">
              <a:avLst/>
            </a:prstGeom>
            <a:noFill/>
          </p:spPr>
          <p:txBody>
            <a:bodyPr wrap="square" rtlCol="0">
              <a:spAutoFit/>
            </a:bodyPr>
            <a:lstStyle/>
            <a:p>
              <a:pPr algn="ctr"/>
              <a:r>
                <a:rPr lang="zh-CN" altLang="en-US" sz="3200" b="1" dirty="0">
                  <a:solidFill>
                    <a:prstClr val="black"/>
                  </a:solidFill>
                  <a:latin typeface="楷体" panose="02010609060101010101" pitchFamily="49" charset="-122"/>
                  <a:ea typeface="楷体" panose="02010609060101010101" pitchFamily="49" charset="-122"/>
                </a:rPr>
                <a:t>结束</a:t>
              </a:r>
              <a:endParaRPr lang="zh-CN" altLang="en-US" sz="3200" b="1" dirty="0">
                <a:solidFill>
                  <a:prstClr val="black"/>
                </a:solidFill>
                <a:latin typeface="楷体" panose="02010609060101010101" pitchFamily="49" charset="-122"/>
                <a:ea typeface="楷体" panose="02010609060101010101" pitchFamily="49" charset="-122"/>
              </a:endParaRPr>
            </a:p>
          </p:txBody>
        </p:sp>
      </p:grpSp>
      <p:sp>
        <p:nvSpPr>
          <p:cNvPr id="16" name="左大括号 15"/>
          <p:cNvSpPr/>
          <p:nvPr/>
        </p:nvSpPr>
        <p:spPr>
          <a:xfrm>
            <a:off x="3295811" y="2005223"/>
            <a:ext cx="306264" cy="1125592"/>
          </a:xfrm>
          <a:prstGeom prst="leftBrace">
            <a:avLst/>
          </a:pr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20" name="TextBox 19"/>
          <p:cNvSpPr txBox="1"/>
          <p:nvPr/>
        </p:nvSpPr>
        <p:spPr>
          <a:xfrm>
            <a:off x="3604238" y="1765381"/>
            <a:ext cx="5200137" cy="523220"/>
          </a:xfrm>
          <a:prstGeom prst="rect">
            <a:avLst/>
          </a:prstGeom>
          <a:noFill/>
        </p:spPr>
        <p:txBody>
          <a:bodyPr wrap="square" rtlCol="0">
            <a:spAutoFit/>
          </a:bodyPr>
          <a:lstStyle/>
          <a:p>
            <a:r>
              <a:rPr lang="zh-CN" altLang="en-US" sz="2800" b="1" dirty="0">
                <a:solidFill>
                  <a:srgbClr val="0000FF"/>
                </a:solidFill>
                <a:latin typeface="楷体" panose="02010609060101010101" pitchFamily="49" charset="-122"/>
                <a:ea typeface="楷体" panose="02010609060101010101" pitchFamily="49" charset="-122"/>
              </a:rPr>
              <a:t>写开始前的准备工作。（面）</a:t>
            </a:r>
            <a:endParaRPr lang="zh-CN" altLang="en-US" sz="2800" b="1" dirty="0">
              <a:solidFill>
                <a:srgbClr val="0000FF"/>
              </a:solidFill>
              <a:latin typeface="楷体" panose="02010609060101010101" pitchFamily="49" charset="-122"/>
              <a:ea typeface="楷体" panose="02010609060101010101" pitchFamily="49" charset="-122"/>
            </a:endParaRPr>
          </a:p>
        </p:txBody>
      </p:sp>
      <p:sp>
        <p:nvSpPr>
          <p:cNvPr id="29" name="TextBox 28"/>
          <p:cNvSpPr txBox="1"/>
          <p:nvPr/>
        </p:nvSpPr>
        <p:spPr>
          <a:xfrm>
            <a:off x="3263985" y="3677573"/>
            <a:ext cx="4804195" cy="523220"/>
          </a:xfrm>
          <a:prstGeom prst="rect">
            <a:avLst/>
          </a:prstGeom>
          <a:noFill/>
        </p:spPr>
        <p:txBody>
          <a:bodyPr wrap="square" rtlCol="0">
            <a:spAutoFit/>
          </a:bodyPr>
          <a:lstStyle/>
          <a:p>
            <a:r>
              <a:rPr lang="zh-CN" altLang="en-US" sz="2800" b="1" dirty="0">
                <a:solidFill>
                  <a:prstClr val="black"/>
                </a:solidFill>
                <a:latin typeface="楷体" panose="02010609060101010101" pitchFamily="49" charset="-122"/>
                <a:ea typeface="楷体" panose="02010609060101010101" pitchFamily="49" charset="-122"/>
              </a:rPr>
              <a:t>感受：尽力了就不后悔。</a:t>
            </a:r>
            <a:endParaRPr lang="zh-CN" altLang="en-US" sz="2800" b="1" dirty="0">
              <a:solidFill>
                <a:prstClr val="black"/>
              </a:solidFill>
              <a:latin typeface="楷体" panose="02010609060101010101" pitchFamily="49" charset="-122"/>
              <a:ea typeface="楷体" panose="02010609060101010101" pitchFamily="49" charset="-122"/>
            </a:endParaRPr>
          </a:p>
        </p:txBody>
      </p:sp>
      <p:sp>
        <p:nvSpPr>
          <p:cNvPr id="24" name="TextBox 23"/>
          <p:cNvSpPr txBox="1"/>
          <p:nvPr/>
        </p:nvSpPr>
        <p:spPr>
          <a:xfrm>
            <a:off x="3229356" y="941008"/>
            <a:ext cx="5546584" cy="523220"/>
          </a:xfrm>
          <a:prstGeom prst="rect">
            <a:avLst/>
          </a:prstGeom>
          <a:noFill/>
        </p:spPr>
        <p:txBody>
          <a:bodyPr wrap="square" rtlCol="0">
            <a:spAutoFit/>
          </a:bodyPr>
          <a:lstStyle/>
          <a:p>
            <a:r>
              <a:rPr lang="zh-CN" altLang="en-US" sz="2800" b="1" dirty="0">
                <a:solidFill>
                  <a:prstClr val="black"/>
                </a:solidFill>
                <a:latin typeface="楷体" panose="02010609060101010101" pitchFamily="49" charset="-122"/>
                <a:ea typeface="楷体" panose="02010609060101010101" pitchFamily="49" charset="-122"/>
              </a:rPr>
              <a:t>开头交代活动背景，引出下文</a:t>
            </a:r>
            <a:endParaRPr lang="zh-CN" altLang="en-US" sz="2800" b="1" dirty="0">
              <a:solidFill>
                <a:prstClr val="black"/>
              </a:solidFill>
              <a:latin typeface="楷体" panose="02010609060101010101" pitchFamily="49" charset="-122"/>
              <a:ea typeface="楷体" panose="02010609060101010101" pitchFamily="49" charset="-122"/>
            </a:endParaRPr>
          </a:p>
        </p:txBody>
      </p:sp>
      <p:sp>
        <p:nvSpPr>
          <p:cNvPr id="19" name="TextBox 19"/>
          <p:cNvSpPr txBox="1"/>
          <p:nvPr/>
        </p:nvSpPr>
        <p:spPr>
          <a:xfrm>
            <a:off x="3604238" y="2317537"/>
            <a:ext cx="5278569" cy="523220"/>
          </a:xfrm>
          <a:prstGeom prst="rect">
            <a:avLst/>
          </a:prstGeom>
          <a:noFill/>
        </p:spPr>
        <p:txBody>
          <a:bodyPr wrap="square" rtlCol="0">
            <a:spAutoFit/>
          </a:bodyPr>
          <a:lstStyle/>
          <a:p>
            <a:r>
              <a:rPr lang="zh-CN" altLang="en-US" sz="2800" b="1" dirty="0">
                <a:solidFill>
                  <a:srgbClr val="0000FF"/>
                </a:solidFill>
                <a:latin typeface="楷体" panose="02010609060101010101" pitchFamily="49" charset="-122"/>
                <a:ea typeface="楷体" panose="02010609060101010101" pitchFamily="49" charset="-122"/>
              </a:rPr>
              <a:t>比赛开始我班表现。（点面结合）</a:t>
            </a:r>
            <a:endParaRPr lang="zh-CN" altLang="en-US" sz="2800" b="1" dirty="0">
              <a:solidFill>
                <a:srgbClr val="0000FF"/>
              </a:solidFill>
              <a:latin typeface="楷体" panose="02010609060101010101" pitchFamily="49" charset="-122"/>
              <a:ea typeface="楷体" panose="02010609060101010101" pitchFamily="49" charset="-122"/>
            </a:endParaRPr>
          </a:p>
        </p:txBody>
      </p:sp>
      <p:sp>
        <p:nvSpPr>
          <p:cNvPr id="21" name="TextBox 19"/>
          <p:cNvSpPr txBox="1"/>
          <p:nvPr/>
        </p:nvSpPr>
        <p:spPr>
          <a:xfrm>
            <a:off x="3604238" y="2869693"/>
            <a:ext cx="3455589" cy="523220"/>
          </a:xfrm>
          <a:prstGeom prst="rect">
            <a:avLst/>
          </a:prstGeom>
          <a:noFill/>
        </p:spPr>
        <p:txBody>
          <a:bodyPr wrap="square" rtlCol="0">
            <a:spAutoFit/>
          </a:bodyPr>
          <a:lstStyle/>
          <a:p>
            <a:r>
              <a:rPr lang="zh-CN" altLang="en-US" sz="2800" b="1" dirty="0">
                <a:solidFill>
                  <a:srgbClr val="0000FF"/>
                </a:solidFill>
                <a:latin typeface="楷体" panose="02010609060101010101" pitchFamily="49" charset="-122"/>
                <a:ea typeface="楷体" panose="02010609060101010101" pitchFamily="49" charset="-122"/>
              </a:rPr>
              <a:t>略写第二局和第三局</a:t>
            </a:r>
            <a:endParaRPr lang="zh-CN" altLang="en-US" sz="28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0" grpId="0"/>
      <p:bldP spid="29" grpId="0"/>
      <p:bldP spid="24" grpId="0"/>
      <p:bldP spid="19" grpId="0"/>
      <p:bldP spid="2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55576" y="1779663"/>
            <a:ext cx="5542989" cy="684755"/>
          </a:xfrm>
          <a:prstGeom prst="rect">
            <a:avLst/>
          </a:prstGeom>
        </p:spPr>
        <p:style>
          <a:lnRef idx="2">
            <a:schemeClr val="accent1"/>
          </a:lnRef>
          <a:fillRef idx="1">
            <a:schemeClr val="lt1"/>
          </a:fillRef>
          <a:effectRef idx="0">
            <a:schemeClr val="accent1"/>
          </a:effectRef>
          <a:fontRef idx="minor">
            <a:schemeClr val="dk1"/>
          </a:fontRef>
        </p:style>
        <p:txBody>
          <a:bodyPr wrap="square" lIns="68580" tIns="34290" rIns="68580" bIns="34290" rtlCol="0">
            <a:spAutoFit/>
          </a:bodyPr>
          <a:lstStyle/>
          <a:p>
            <a:r>
              <a:rPr lang="zh-CN" altLang="en-US" sz="4000" b="1" dirty="0">
                <a:solidFill>
                  <a:prstClr val="black"/>
                </a:solidFill>
                <a:latin typeface="黑体" panose="02010609060101010101" pitchFamily="49" charset="-122"/>
                <a:ea typeface="黑体" panose="02010609060101010101" pitchFamily="49" charset="-122"/>
              </a:rPr>
              <a:t>    快快写起来吧！</a:t>
            </a:r>
            <a:endParaRPr lang="zh-CN" altLang="en-US" sz="4000" b="1" dirty="0">
              <a:solidFill>
                <a:prstClr val="black"/>
              </a:solidFill>
              <a:latin typeface="黑体" panose="02010609060101010101" pitchFamily="49" charset="-122"/>
              <a:ea typeface="黑体" panose="02010609060101010101" pitchFamily="49" charset="-122"/>
            </a:endParaRPr>
          </a:p>
        </p:txBody>
      </p:sp>
      <p:pic>
        <p:nvPicPr>
          <p:cNvPr id="15" name="图片 14" descr="234757-160Z616032990[1]"/>
          <p:cNvPicPr>
            <a:picLocks noChangeAspect="1"/>
          </p:cNvPicPr>
          <p:nvPr/>
        </p:nvPicPr>
        <p:blipFill>
          <a:blip r:embed="rId1">
            <a:clrChange>
              <a:clrFrom>
                <a:srgbClr val="FFFCF3">
                  <a:alpha val="100000"/>
                </a:srgbClr>
              </a:clrFrom>
              <a:clrTo>
                <a:srgbClr val="FFFCF3">
                  <a:alpha val="100000"/>
                  <a:alpha val="0"/>
                </a:srgbClr>
              </a:clrTo>
            </a:clrChange>
          </a:blip>
          <a:srcRect l="67163" t="48737"/>
          <a:stretch>
            <a:fillRect/>
          </a:stretch>
        </p:blipFill>
        <p:spPr>
          <a:xfrm>
            <a:off x="6156176" y="1541910"/>
            <a:ext cx="2085975" cy="3028315"/>
          </a:xfrm>
          <a:prstGeom prst="rect">
            <a:avLst/>
          </a:prstGeom>
          <a:effectLst>
            <a:innerShdw blurRad="63500" dist="50800">
              <a:prstClr val="black">
                <a:alpha val="50000"/>
              </a:prstClr>
            </a:innerShdw>
          </a:effec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92855" y="3778496"/>
            <a:ext cx="7758290" cy="499110"/>
          </a:xfrm>
          <a:prstGeom prst="rect">
            <a:avLst/>
          </a:prstGeom>
          <a:noFill/>
        </p:spPr>
        <p:txBody>
          <a:bodyPr wrap="square" lIns="68580" tIns="34290" rIns="68580" bIns="34290">
            <a:spAutoFit/>
          </a:bodyPr>
          <a:lstStyle/>
          <a:p>
            <a:pPr algn="ctr"/>
            <a:r>
              <a:rPr lang="zh-CN" altLang="en-US" sz="2800" b="1" dirty="0">
                <a:solidFill>
                  <a:prstClr val="black"/>
                </a:solidFill>
                <a:latin typeface="黑体" panose="02010609060101010101" pitchFamily="49" charset="-122"/>
                <a:ea typeface="黑体" panose="02010609060101010101" pitchFamily="49" charset="-122"/>
              </a:rPr>
              <a:t>写好之后，和同位交换一下，看看谁写得最好。</a:t>
            </a:r>
            <a:endParaRPr lang="zh-CN" altLang="en-US" sz="2800" b="1" dirty="0">
              <a:solidFill>
                <a:prstClr val="black"/>
              </a:solidFill>
              <a:latin typeface="黑体" panose="02010609060101010101" pitchFamily="49" charset="-122"/>
              <a:ea typeface="黑体" panose="02010609060101010101" pitchFamily="49" charset="-122"/>
            </a:endParaRPr>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57245" y="631284"/>
            <a:ext cx="4629510" cy="2925850"/>
          </a:xfrm>
          <a:prstGeom prst="roundRect">
            <a:avLst>
              <a:gd name="adj" fmla="val 5281"/>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4"/>
          <p:cNvSpPr txBox="1"/>
          <p:nvPr/>
        </p:nvSpPr>
        <p:spPr>
          <a:xfrm>
            <a:off x="3594897" y="1891948"/>
            <a:ext cx="2953387" cy="900246"/>
          </a:xfrm>
          <a:prstGeom prst="rect">
            <a:avLst/>
          </a:prstGeom>
          <a:noFill/>
        </p:spPr>
        <p:txBody>
          <a:bodyPr wrap="square" lIns="68580" tIns="34290" rIns="68580" bIns="34290" rtlCol="0">
            <a:spAutoFit/>
          </a:bodyPr>
          <a:lstStyle/>
          <a:p>
            <a:r>
              <a:rPr lang="zh-CN" altLang="en-US" sz="5400" b="1" dirty="0">
                <a:solidFill>
                  <a:srgbClr val="875000"/>
                </a:solidFill>
                <a:latin typeface="幼圆" panose="02010509060101010101" pitchFamily="49" charset="-122"/>
                <a:ea typeface="幼圆" panose="02010509060101010101" pitchFamily="49" charset="-122"/>
              </a:rPr>
              <a:t>作文修改</a:t>
            </a:r>
            <a:endParaRPr lang="zh-CN" altLang="en-US" sz="5400" b="1" dirty="0">
              <a:solidFill>
                <a:srgbClr val="875000"/>
              </a:solidFill>
              <a:latin typeface="幼圆" panose="02010509060101010101" pitchFamily="49" charset="-122"/>
              <a:ea typeface="幼圆" panose="02010509060101010101" pitchFamily="49" charset="-122"/>
            </a:endParaRPr>
          </a:p>
        </p:txBody>
      </p:sp>
      <p:pic>
        <p:nvPicPr>
          <p:cNvPr id="5" name="图片 4" descr="图片包含 游戏机, 标志&#10;&#10;描述已自动生成"/>
          <p:cNvPicPr>
            <a:picLocks noChangeAspect="1"/>
          </p:cNvPicPr>
          <p:nvPr/>
        </p:nvPicPr>
        <p:blipFill rotWithShape="1">
          <a:blip r:embed="rId1" cstate="print">
            <a:extLst>
              <a:ext uri="{28A0092B-C50C-407E-A947-70E740481C1C}">
                <a14:useLocalDpi xmlns:a14="http://schemas.microsoft.com/office/drawing/2010/main" val="0"/>
              </a:ext>
            </a:extLst>
          </a:blip>
          <a:srcRect l="4109" t="3514" r="24574" b="24134"/>
          <a:stretch>
            <a:fillRect/>
          </a:stretch>
        </p:blipFill>
        <p:spPr>
          <a:xfrm>
            <a:off x="2147776" y="1678691"/>
            <a:ext cx="1307805" cy="1326759"/>
          </a:xfrm>
          <a:prstGeom prst="rect">
            <a:avLst/>
          </a:prstGeom>
        </p:spPr>
      </p:pic>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0" y="353810"/>
            <a:ext cx="1438370" cy="334166"/>
          </a:xfrm>
          <a:prstGeom prst="rect">
            <a:avLst/>
          </a:prstGeom>
          <a:ln>
            <a:noFill/>
          </a:ln>
          <a:effectLst>
            <a:outerShdw blurRad="292100" dist="139700" dir="2700000" algn="tl" rotWithShape="0">
              <a:srgbClr val="333333">
                <a:alpha val="65000"/>
              </a:srgbClr>
            </a:outerShdw>
          </a:effectLst>
        </p:spPr>
      </p:pic>
      <p:sp>
        <p:nvSpPr>
          <p:cNvPr id="10" name="文本框 15"/>
          <p:cNvSpPr txBox="1"/>
          <p:nvPr/>
        </p:nvSpPr>
        <p:spPr>
          <a:xfrm>
            <a:off x="0" y="338389"/>
            <a:ext cx="1086986" cy="346249"/>
          </a:xfrm>
          <a:prstGeom prst="rect">
            <a:avLst/>
          </a:prstGeom>
          <a:noFill/>
        </p:spPr>
        <p:txBody>
          <a:bodyPr wrap="square" lIns="68580" tIns="34290" rIns="68580" bIns="34290" rtlCol="0">
            <a:spAutoFit/>
          </a:bodyPr>
          <a:lstStyle/>
          <a:p>
            <a:pPr algn="ctr"/>
            <a:r>
              <a:rPr kumimoji="1" lang="zh-CN" altLang="en-US" sz="1800" dirty="0" smtClean="0">
                <a:solidFill>
                  <a:prstClr val="white"/>
                </a:solidFill>
              </a:rPr>
              <a:t>第二课时</a:t>
            </a:r>
            <a:endParaRPr kumimoji="1" lang="zh-CN" altLang="en-US" sz="1800" dirty="0">
              <a:solidFill>
                <a:prstClr val="white"/>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一群小孩在草地上&#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6315" y="660105"/>
            <a:ext cx="6791369" cy="382328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97963" y="1239833"/>
            <a:ext cx="6575548" cy="3736340"/>
          </a:xfrm>
          <a:prstGeom prst="rect">
            <a:avLst/>
          </a:prstGeom>
        </p:spPr>
        <p:txBody>
          <a:bodyPr wrap="square" lIns="68580" tIns="34290" rIns="68580" bIns="34290">
            <a:spAutoFit/>
          </a:bodyPr>
          <a:lstStyle/>
          <a:p>
            <a:pPr>
              <a:lnSpc>
                <a:spcPts val="2600"/>
              </a:lnSpc>
            </a:pPr>
            <a:r>
              <a:rPr lang="en-US" altLang="zh-CN" sz="2400" kern="0" dirty="0" smtClean="0">
                <a:solidFill>
                  <a:srgbClr val="FF0000"/>
                </a:solidFill>
                <a:latin typeface="楷体" panose="02010609060101010101" pitchFamily="49" charset="-122"/>
                <a:ea typeface="楷体" panose="02010609060101010101" pitchFamily="49" charset="-122"/>
                <a:cs typeface="宋体" panose="02010600030101010101" pitchFamily="2" charset="-122"/>
              </a:rPr>
              <a:t>    </a:t>
            </a:r>
            <a:r>
              <a:rPr lang="zh-CN" altLang="zh-CN" sz="2400" kern="0" dirty="0" smtClean="0">
                <a:solidFill>
                  <a:srgbClr val="FF0000"/>
                </a:solidFill>
                <a:latin typeface="楷体" panose="02010609060101010101" pitchFamily="49" charset="-122"/>
                <a:ea typeface="楷体" panose="02010609060101010101" pitchFamily="49" charset="-122"/>
                <a:cs typeface="宋体" panose="02010600030101010101" pitchFamily="2" charset="-122"/>
              </a:rPr>
              <a:t>一天下午</a:t>
            </a:r>
            <a:r>
              <a:rPr lang="zh-CN" altLang="zh-CN" sz="2400" kern="0" dirty="0">
                <a:solidFill>
                  <a:srgbClr val="FF0000"/>
                </a:solidFill>
                <a:latin typeface="楷体" panose="02010609060101010101" pitchFamily="49" charset="-122"/>
                <a:ea typeface="楷体" panose="02010609060101010101" pitchFamily="49" charset="-122"/>
                <a:cs typeface="宋体" panose="02010600030101010101" pitchFamily="2" charset="-122"/>
              </a:rPr>
              <a:t>，课外活动的铃声响了，同学们像一群出笼的小鸟，飞出教室，飞向操场，操场上顿时热闹起来了。</a:t>
            </a:r>
            <a:endParaRPr lang="zh-CN" altLang="zh-CN" sz="2400" kern="100" dirty="0">
              <a:latin typeface="楷体" panose="02010609060101010101" pitchFamily="49" charset="-122"/>
              <a:ea typeface="楷体" panose="02010609060101010101" pitchFamily="49" charset="-122"/>
              <a:cs typeface="Times New Roman" panose="02020603050405020304" pitchFamily="18" charset="0"/>
            </a:endParaRPr>
          </a:p>
          <a:p>
            <a:pPr>
              <a:lnSpc>
                <a:spcPts val="2600"/>
              </a:lnSpc>
            </a:pPr>
            <a:r>
              <a:rPr lang="en-US" altLang="zh-CN" sz="2400" kern="0" dirty="0" smtClean="0">
                <a:solidFill>
                  <a:srgbClr val="000000"/>
                </a:solidFill>
                <a:latin typeface="楷体" panose="02010609060101010101" pitchFamily="49" charset="-122"/>
                <a:ea typeface="楷体" panose="02010609060101010101" pitchFamily="49" charset="-122"/>
                <a:cs typeface="宋体" panose="02010600030101010101" pitchFamily="2" charset="-122"/>
              </a:rPr>
              <a:t>    </a:t>
            </a:r>
            <a:r>
              <a:rPr lang="zh-CN" altLang="zh-CN" sz="2400" kern="0" dirty="0" smtClean="0">
                <a:solidFill>
                  <a:srgbClr val="000000"/>
                </a:solidFill>
                <a:latin typeface="楷体" panose="02010609060101010101" pitchFamily="49" charset="-122"/>
                <a:ea typeface="楷体" panose="02010609060101010101" pitchFamily="49" charset="-122"/>
                <a:cs typeface="宋体" panose="02010600030101010101" pitchFamily="2" charset="-122"/>
              </a:rPr>
              <a:t>你</a:t>
            </a:r>
            <a:r>
              <a:rPr lang="zh-CN" altLang="zh-CN" sz="2400" kern="0" dirty="0">
                <a:solidFill>
                  <a:srgbClr val="000000"/>
                </a:solidFill>
                <a:latin typeface="楷体" panose="02010609060101010101" pitchFamily="49" charset="-122"/>
                <a:ea typeface="楷体" panose="02010609060101010101" pitchFamily="49" charset="-122"/>
                <a:cs typeface="宋体" panose="02010600030101010101" pitchFamily="2" charset="-122"/>
              </a:rPr>
              <a:t>看，同学们玩得多么愉快！</a:t>
            </a:r>
            <a:endParaRPr lang="zh-CN" altLang="zh-CN" sz="2400" kern="100" dirty="0">
              <a:latin typeface="楷体" panose="02010609060101010101" pitchFamily="49" charset="-122"/>
              <a:ea typeface="楷体" panose="02010609060101010101" pitchFamily="49" charset="-122"/>
              <a:cs typeface="Times New Roman" panose="02020603050405020304" pitchFamily="18" charset="0"/>
            </a:endParaRPr>
          </a:p>
          <a:p>
            <a:pPr>
              <a:lnSpc>
                <a:spcPts val="2600"/>
              </a:lnSpc>
            </a:pPr>
            <a:r>
              <a:rPr lang="en-US" altLang="zh-CN" sz="2400" kern="0" dirty="0" smtClean="0">
                <a:solidFill>
                  <a:srgbClr val="000000"/>
                </a:solidFill>
                <a:latin typeface="楷体" panose="02010609060101010101" pitchFamily="49" charset="-122"/>
                <a:ea typeface="楷体" panose="02010609060101010101" pitchFamily="49" charset="-122"/>
                <a:cs typeface="宋体" panose="02010600030101010101" pitchFamily="2" charset="-122"/>
              </a:rPr>
              <a:t>    </a:t>
            </a:r>
            <a:r>
              <a:rPr lang="zh-CN" altLang="zh-CN" sz="2400" kern="0" dirty="0" smtClean="0">
                <a:solidFill>
                  <a:srgbClr val="000000"/>
                </a:solidFill>
                <a:latin typeface="楷体" panose="02010609060101010101" pitchFamily="49" charset="-122"/>
                <a:ea typeface="楷体" panose="02010609060101010101" pitchFamily="49" charset="-122"/>
                <a:cs typeface="宋体" panose="02010600030101010101" pitchFamily="2" charset="-122"/>
              </a:rPr>
              <a:t>操场</a:t>
            </a:r>
            <a:r>
              <a:rPr lang="zh-CN" altLang="zh-CN" sz="2400" kern="0" dirty="0">
                <a:solidFill>
                  <a:srgbClr val="000000"/>
                </a:solidFill>
                <a:latin typeface="楷体" panose="02010609060101010101" pitchFamily="49" charset="-122"/>
                <a:ea typeface="楷体" panose="02010609060101010101" pitchFamily="49" charset="-122"/>
                <a:cs typeface="宋体" panose="02010600030101010101" pitchFamily="2" charset="-122"/>
              </a:rPr>
              <a:t>东边篮球场上，高年级甲乙两个队正在进行一场紧张激烈的篮球赛。此时甲队的</a:t>
            </a:r>
            <a:r>
              <a:rPr lang="en-US" altLang="zh-CN" sz="2400" kern="0" dirty="0">
                <a:solidFill>
                  <a:srgbClr val="000000"/>
                </a:solidFill>
                <a:latin typeface="楷体" panose="02010609060101010101" pitchFamily="49" charset="-122"/>
                <a:ea typeface="楷体" panose="02010609060101010101" pitchFamily="49" charset="-122"/>
                <a:cs typeface="宋体" panose="02010600030101010101" pitchFamily="2" charset="-122"/>
              </a:rPr>
              <a:t>2</a:t>
            </a:r>
            <a:r>
              <a:rPr lang="zh-CN" altLang="zh-CN" sz="2400" kern="0" dirty="0">
                <a:solidFill>
                  <a:srgbClr val="000000"/>
                </a:solidFill>
                <a:latin typeface="楷体" panose="02010609060101010101" pitchFamily="49" charset="-122"/>
                <a:ea typeface="楷体" panose="02010609060101010101" pitchFamily="49" charset="-122"/>
                <a:cs typeface="宋体" panose="02010600030101010101" pitchFamily="2" charset="-122"/>
              </a:rPr>
              <a:t>号球员已控制了球，立即传给了正在篮下的</a:t>
            </a:r>
            <a:r>
              <a:rPr lang="en-US" altLang="zh-CN" sz="2400" kern="0" dirty="0">
                <a:solidFill>
                  <a:srgbClr val="000000"/>
                </a:solidFill>
                <a:latin typeface="楷体" panose="02010609060101010101" pitchFamily="49" charset="-122"/>
                <a:ea typeface="楷体" panose="02010609060101010101" pitchFamily="49" charset="-122"/>
                <a:cs typeface="宋体" panose="02010600030101010101" pitchFamily="2" charset="-122"/>
              </a:rPr>
              <a:t>5</a:t>
            </a:r>
            <a:r>
              <a:rPr lang="zh-CN" altLang="zh-CN" sz="2400" kern="0" dirty="0">
                <a:solidFill>
                  <a:srgbClr val="000000"/>
                </a:solidFill>
                <a:latin typeface="楷体" panose="02010609060101010101" pitchFamily="49" charset="-122"/>
                <a:ea typeface="楷体" panose="02010609060101010101" pitchFamily="49" charset="-122"/>
                <a:cs typeface="宋体" panose="02010600030101010101" pitchFamily="2" charset="-122"/>
              </a:rPr>
              <a:t>号球员，他接过球，跳跃投了一个擦边球。好球！进篮了。</a:t>
            </a:r>
            <a:r>
              <a:rPr lang="en-US" altLang="zh-CN" sz="2400" kern="0" dirty="0">
                <a:solidFill>
                  <a:srgbClr val="000000"/>
                </a:solidFill>
                <a:latin typeface="楷体" panose="02010609060101010101" pitchFamily="49" charset="-122"/>
                <a:ea typeface="楷体" panose="02010609060101010101" pitchFamily="49" charset="-122"/>
                <a:cs typeface="宋体" panose="02010600030101010101" pitchFamily="2" charset="-122"/>
              </a:rPr>
              <a:t>5</a:t>
            </a:r>
            <a:r>
              <a:rPr lang="zh-CN" altLang="en-US" sz="2400" kern="0" dirty="0">
                <a:solidFill>
                  <a:srgbClr val="000000"/>
                </a:solidFill>
                <a:latin typeface="楷体" panose="02010609060101010101" pitchFamily="49" charset="-122"/>
                <a:ea typeface="楷体" panose="02010609060101010101" pitchFamily="49" charset="-122"/>
                <a:cs typeface="宋体" panose="02010600030101010101" pitchFamily="2" charset="-122"/>
              </a:rPr>
              <a:t>号</a:t>
            </a:r>
            <a:r>
              <a:rPr lang="zh-CN" altLang="zh-CN" sz="2400" kern="0" dirty="0">
                <a:solidFill>
                  <a:srgbClr val="000000"/>
                </a:solidFill>
                <a:latin typeface="楷体" panose="02010609060101010101" pitchFamily="49" charset="-122"/>
                <a:ea typeface="楷体" panose="02010609060101010101" pitchFamily="49" charset="-122"/>
                <a:cs typeface="宋体" panose="02010600030101010101" pitchFamily="2" charset="-122"/>
              </a:rPr>
              <a:t>球员个儿高，有一手好球艺，他投篮十拿九稳进球，是我们学校的</a:t>
            </a:r>
            <a:r>
              <a:rPr lang="en-US" altLang="zh-CN" sz="2400" kern="0" dirty="0">
                <a:solidFill>
                  <a:srgbClr val="000000"/>
                </a:solidFill>
                <a:latin typeface="楷体" panose="02010609060101010101" pitchFamily="49" charset="-122"/>
                <a:ea typeface="楷体" panose="02010609060101010101" pitchFamily="49" charset="-122"/>
                <a:cs typeface="宋体" panose="02010600030101010101" pitchFamily="2" charset="-122"/>
              </a:rPr>
              <a:t>“</a:t>
            </a:r>
            <a:r>
              <a:rPr lang="zh-CN" altLang="zh-CN" sz="2400" kern="0" dirty="0">
                <a:solidFill>
                  <a:srgbClr val="000000"/>
                </a:solidFill>
                <a:latin typeface="楷体" panose="02010609060101010101" pitchFamily="49" charset="-122"/>
                <a:ea typeface="楷体" panose="02010609060101010101" pitchFamily="49" charset="-122"/>
                <a:cs typeface="宋体" panose="02010600030101010101" pitchFamily="2" charset="-122"/>
              </a:rPr>
              <a:t>球星</a:t>
            </a:r>
            <a:r>
              <a:rPr lang="en-US" altLang="zh-CN" sz="2400" kern="0" dirty="0">
                <a:solidFill>
                  <a:srgbClr val="000000"/>
                </a:solidFill>
                <a:latin typeface="楷体" panose="02010609060101010101" pitchFamily="49" charset="-122"/>
                <a:ea typeface="楷体" panose="02010609060101010101" pitchFamily="49" charset="-122"/>
                <a:cs typeface="宋体" panose="02010600030101010101" pitchFamily="2" charset="-122"/>
              </a:rPr>
              <a:t>”</a:t>
            </a:r>
            <a:r>
              <a:rPr lang="zh-CN" altLang="zh-CN" sz="2400" kern="0" dirty="0">
                <a:solidFill>
                  <a:srgbClr val="000000"/>
                </a:solidFill>
                <a:latin typeface="楷体" panose="02010609060101010101" pitchFamily="49" charset="-122"/>
                <a:ea typeface="楷体" panose="02010609060101010101" pitchFamily="49" charset="-122"/>
                <a:cs typeface="宋体" panose="02010600030101010101" pitchFamily="2" charset="-122"/>
              </a:rPr>
              <a:t>，他有很多铁杆粉丝。</a:t>
            </a:r>
            <a:endParaRPr lang="zh-CN" altLang="zh-CN" sz="2400" kern="100" dirty="0">
              <a:latin typeface="楷体" panose="02010609060101010101" pitchFamily="49" charset="-122"/>
              <a:ea typeface="楷体" panose="02010609060101010101" pitchFamily="49" charset="-122"/>
              <a:cs typeface="Times New Roman" panose="02020603050405020304" pitchFamily="18" charset="0"/>
            </a:endParaRPr>
          </a:p>
        </p:txBody>
      </p:sp>
      <p:sp>
        <p:nvSpPr>
          <p:cNvPr id="6" name="矩形 5"/>
          <p:cNvSpPr/>
          <p:nvPr/>
        </p:nvSpPr>
        <p:spPr>
          <a:xfrm>
            <a:off x="2918805" y="698506"/>
            <a:ext cx="1933863" cy="500137"/>
          </a:xfrm>
          <a:prstGeom prst="rect">
            <a:avLst/>
          </a:prstGeom>
        </p:spPr>
        <p:txBody>
          <a:bodyPr wrap="none" lIns="68580" tIns="34290" rIns="68580" bIns="34290">
            <a:spAutoFit/>
          </a:bodyPr>
          <a:lstStyle/>
          <a:p>
            <a:pPr algn="ctr"/>
            <a:r>
              <a:rPr lang="zh-CN" altLang="en-US" sz="2800" b="1" dirty="0">
                <a:latin typeface="宋体" panose="02010600030101010101" pitchFamily="2" charset="-122"/>
                <a:ea typeface="宋体" panose="02010600030101010101" pitchFamily="2" charset="-122"/>
              </a:rPr>
              <a:t>操场真热闹</a:t>
            </a:r>
            <a:endParaRPr lang="zh-CN" altLang="en-US" sz="2800" b="1" dirty="0">
              <a:latin typeface="宋体" panose="02010600030101010101" pitchFamily="2" charset="-122"/>
              <a:ea typeface="宋体" panose="02010600030101010101" pitchFamily="2" charset="-122"/>
            </a:endParaRPr>
          </a:p>
        </p:txBody>
      </p:sp>
      <p:cxnSp>
        <p:nvCxnSpPr>
          <p:cNvPr id="13" name="直接连接符 12"/>
          <p:cNvCxnSpPr/>
          <p:nvPr/>
        </p:nvCxnSpPr>
        <p:spPr>
          <a:xfrm>
            <a:off x="7173511" y="1153066"/>
            <a:ext cx="36004" cy="3816424"/>
          </a:xfrm>
          <a:prstGeom prst="line">
            <a:avLst/>
          </a:prstGeom>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7225991" y="1096858"/>
            <a:ext cx="1718175" cy="1631216"/>
          </a:xfrm>
          <a:prstGeom prst="rect">
            <a:avLst/>
          </a:prstGeom>
        </p:spPr>
        <p:txBody>
          <a:bodyPr wrap="square">
            <a:spAutoFit/>
          </a:bodyPr>
          <a:lstStyle/>
          <a:p>
            <a:pPr lvl="0"/>
            <a:r>
              <a:rPr lang="zh-CN" altLang="en-US" sz="2000" b="1" dirty="0">
                <a:solidFill>
                  <a:prstClr val="black"/>
                </a:solidFill>
                <a:latin typeface="宋体" panose="02010600030101010101" pitchFamily="2" charset="-122"/>
                <a:ea typeface="宋体" panose="02010600030101010101" pitchFamily="2" charset="-122"/>
                <a:cs typeface="仿宋" panose="02010609060101010101" charset="-122"/>
              </a:rPr>
              <a:t>开头交代活动的时间、地点、人物、气氛，引出下文对活动过程的叙述</a:t>
            </a:r>
            <a:r>
              <a:rPr lang="zh-CN" altLang="en-US" sz="2000" b="1" dirty="0" smtClean="0">
                <a:solidFill>
                  <a:prstClr val="black"/>
                </a:solidFill>
                <a:latin typeface="宋体" panose="02010600030101010101" pitchFamily="2" charset="-122"/>
                <a:ea typeface="宋体" panose="02010600030101010101" pitchFamily="2" charset="-122"/>
                <a:cs typeface="仿宋" panose="02010609060101010101" charset="-122"/>
              </a:rPr>
              <a:t>。</a:t>
            </a:r>
            <a:endParaRPr lang="zh-CN" altLang="en-US" sz="2000" b="1" dirty="0">
              <a:solidFill>
                <a:prstClr val="black"/>
              </a:solidFill>
              <a:latin typeface="宋体" panose="02010600030101010101" pitchFamily="2" charset="-122"/>
              <a:ea typeface="宋体" panose="02010600030101010101" pitchFamily="2" charset="-122"/>
              <a:cs typeface="仿宋" panose="02010609060101010101" charset="-122"/>
            </a:endParaRPr>
          </a:p>
        </p:txBody>
      </p:sp>
      <p:grpSp>
        <p:nvGrpSpPr>
          <p:cNvPr id="9" name="组合 8"/>
          <p:cNvGrpSpPr/>
          <p:nvPr/>
        </p:nvGrpSpPr>
        <p:grpSpPr>
          <a:xfrm>
            <a:off x="77016" y="378042"/>
            <a:ext cx="2529818" cy="561692"/>
            <a:chOff x="175870" y="929976"/>
            <a:chExt cx="2529818" cy="561692"/>
          </a:xfrm>
        </p:grpSpPr>
        <p:sp>
          <p:nvSpPr>
            <p:cNvPr id="10" name="文本框 14"/>
            <p:cNvSpPr txBox="1"/>
            <p:nvPr/>
          </p:nvSpPr>
          <p:spPr>
            <a:xfrm>
              <a:off x="558316" y="929976"/>
              <a:ext cx="2147372"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例文赏析</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75870" y="982653"/>
              <a:ext cx="366860" cy="456338"/>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2942" y="616903"/>
            <a:ext cx="6774564" cy="4069715"/>
          </a:xfrm>
          <a:prstGeom prst="rect">
            <a:avLst/>
          </a:prstGeom>
        </p:spPr>
        <p:txBody>
          <a:bodyPr wrap="square" lIns="68580" tIns="34290" rIns="68580" bIns="34290">
            <a:spAutoFit/>
          </a:bodyPr>
          <a:lstStyle/>
          <a:p>
            <a:pPr>
              <a:lnSpc>
                <a:spcPts val="2600"/>
              </a:lnSpc>
            </a:pPr>
            <a:r>
              <a:rPr lang="en-US" altLang="zh-CN" sz="2000" kern="0" dirty="0" smtClean="0">
                <a:solidFill>
                  <a:srgbClr val="FF0000"/>
                </a:solidFill>
                <a:latin typeface="楷体" panose="02010609060101010101" pitchFamily="49" charset="-122"/>
                <a:ea typeface="楷体" panose="02010609060101010101" pitchFamily="49" charset="-122"/>
                <a:cs typeface="宋体" panose="02010600030101010101" pitchFamily="2" charset="-122"/>
              </a:rPr>
              <a:t>    </a:t>
            </a:r>
            <a:r>
              <a:rPr lang="zh-CN" altLang="zh-CN" sz="2000" kern="0" dirty="0" smtClean="0">
                <a:solidFill>
                  <a:srgbClr val="FF0000"/>
                </a:solidFill>
                <a:latin typeface="楷体" panose="02010609060101010101" pitchFamily="49" charset="-122"/>
                <a:ea typeface="楷体" panose="02010609060101010101" pitchFamily="49" charset="-122"/>
                <a:cs typeface="宋体" panose="02010600030101010101" pitchFamily="2" charset="-122"/>
              </a:rPr>
              <a:t>操场</a:t>
            </a:r>
            <a:r>
              <a:rPr lang="zh-CN" altLang="zh-CN" sz="2000" kern="0" dirty="0">
                <a:solidFill>
                  <a:srgbClr val="FF0000"/>
                </a:solidFill>
                <a:latin typeface="楷体" panose="02010609060101010101" pitchFamily="49" charset="-122"/>
                <a:ea typeface="楷体" panose="02010609060101010101" pitchFamily="49" charset="-122"/>
                <a:cs typeface="宋体" panose="02010600030101010101" pitchFamily="2" charset="-122"/>
              </a:rPr>
              <a:t>西边，一群中年级的女同学正在展示花样跳绳技艺。两位女同学牵着绳子的两端晃动着绳子，周小敏进入了跳绳圈子，一会儿单腿跳，一会儿双腿跳。周小敏下来了，李红和余丽上去了，她们边跳边捡预先摆好的小石块。</a:t>
            </a:r>
            <a:endParaRPr lang="zh-CN" altLang="zh-CN" sz="2000" kern="100" dirty="0">
              <a:latin typeface="楷体" panose="02010609060101010101" pitchFamily="49" charset="-122"/>
              <a:ea typeface="楷体" panose="02010609060101010101" pitchFamily="49" charset="-122"/>
              <a:cs typeface="Times New Roman" panose="02020603050405020304" pitchFamily="18" charset="0"/>
            </a:endParaRPr>
          </a:p>
          <a:p>
            <a:pPr>
              <a:lnSpc>
                <a:spcPts val="2600"/>
              </a:lnSpc>
            </a:pPr>
            <a:r>
              <a:rPr lang="en-US" altLang="zh-CN" sz="2000" kern="0" dirty="0" smtClean="0">
                <a:solidFill>
                  <a:srgbClr val="000000"/>
                </a:solidFill>
                <a:latin typeface="楷体" panose="02010609060101010101" pitchFamily="49" charset="-122"/>
                <a:ea typeface="楷体" panose="02010609060101010101" pitchFamily="49" charset="-122"/>
                <a:cs typeface="宋体" panose="02010600030101010101" pitchFamily="2" charset="-122"/>
              </a:rPr>
              <a:t>    </a:t>
            </a:r>
            <a:r>
              <a:rPr lang="zh-CN" altLang="zh-CN" sz="2000" kern="0" dirty="0" smtClean="0">
                <a:solidFill>
                  <a:srgbClr val="000000"/>
                </a:solidFill>
                <a:latin typeface="楷体" panose="02010609060101010101" pitchFamily="49" charset="-122"/>
                <a:ea typeface="楷体" panose="02010609060101010101" pitchFamily="49" charset="-122"/>
                <a:cs typeface="宋体" panose="02010600030101010101" pitchFamily="2" charset="-122"/>
              </a:rPr>
              <a:t>操场</a:t>
            </a:r>
            <a:r>
              <a:rPr lang="zh-CN" altLang="zh-CN" sz="2000" kern="0" dirty="0">
                <a:solidFill>
                  <a:srgbClr val="000000"/>
                </a:solidFill>
                <a:latin typeface="楷体" panose="02010609060101010101" pitchFamily="49" charset="-122"/>
                <a:ea typeface="楷体" panose="02010609060101010101" pitchFamily="49" charset="-122"/>
                <a:cs typeface="宋体" panose="02010600030101010101" pitchFamily="2" charset="-122"/>
              </a:rPr>
              <a:t>南面的一角，低年级的几个同学正在踢毽子。</a:t>
            </a:r>
            <a:r>
              <a:rPr lang="zh-CN" altLang="zh-CN" sz="2000" kern="0" dirty="0">
                <a:solidFill>
                  <a:srgbClr val="FF0000"/>
                </a:solidFill>
                <a:latin typeface="楷体" panose="02010609060101010101" pitchFamily="49" charset="-122"/>
                <a:ea typeface="楷体" panose="02010609060101010101" pitchFamily="49" charset="-122"/>
                <a:cs typeface="宋体" panose="02010600030101010101" pitchFamily="2" charset="-122"/>
              </a:rPr>
              <a:t>他们各展花样，有的左脚踢一下右脚踢一下，有的将毽子踢起用头顶住，有的将腿向外弯着踢。</a:t>
            </a:r>
            <a:endParaRPr lang="zh-CN" altLang="zh-CN" sz="2000" kern="100" dirty="0">
              <a:latin typeface="楷体" panose="02010609060101010101" pitchFamily="49" charset="-122"/>
              <a:ea typeface="楷体" panose="02010609060101010101" pitchFamily="49" charset="-122"/>
              <a:cs typeface="Times New Roman" panose="02020603050405020304" pitchFamily="18" charset="0"/>
            </a:endParaRPr>
          </a:p>
          <a:p>
            <a:pPr>
              <a:lnSpc>
                <a:spcPts val="2600"/>
              </a:lnSpc>
            </a:pPr>
            <a:r>
              <a:rPr lang="en-US" altLang="zh-CN" sz="2000" kern="0" dirty="0" smtClean="0">
                <a:solidFill>
                  <a:srgbClr val="000000"/>
                </a:solidFill>
                <a:latin typeface="楷体" panose="02010609060101010101" pitchFamily="49" charset="-122"/>
                <a:ea typeface="楷体" panose="02010609060101010101" pitchFamily="49" charset="-122"/>
                <a:cs typeface="宋体" panose="02010600030101010101" pitchFamily="2" charset="-122"/>
              </a:rPr>
              <a:t>    </a:t>
            </a:r>
            <a:r>
              <a:rPr lang="zh-CN" altLang="zh-CN" sz="2000" kern="0" dirty="0" smtClean="0">
                <a:solidFill>
                  <a:srgbClr val="000000"/>
                </a:solidFill>
                <a:latin typeface="楷体" panose="02010609060101010101" pitchFamily="49" charset="-122"/>
                <a:ea typeface="楷体" panose="02010609060101010101" pitchFamily="49" charset="-122"/>
                <a:cs typeface="宋体" panose="02010600030101010101" pitchFamily="2" charset="-122"/>
              </a:rPr>
              <a:t>北面</a:t>
            </a:r>
            <a:r>
              <a:rPr lang="zh-CN" altLang="zh-CN" sz="2000" kern="0" dirty="0">
                <a:solidFill>
                  <a:srgbClr val="000000"/>
                </a:solidFill>
                <a:latin typeface="楷体" panose="02010609060101010101" pitchFamily="49" charset="-122"/>
                <a:ea typeface="楷体" panose="02010609060101010101" pitchFamily="49" charset="-122"/>
                <a:cs typeface="宋体" panose="02010600030101010101" pitchFamily="2" charset="-122"/>
              </a:rPr>
              <a:t>的一角，一群同学正在练习爬竿。李勇是我校的爬竿能手，大家称他是</a:t>
            </a:r>
            <a:r>
              <a:rPr lang="en-US" altLang="zh-CN" sz="2000" kern="0" dirty="0">
                <a:solidFill>
                  <a:srgbClr val="000000"/>
                </a:solidFill>
                <a:latin typeface="楷体" panose="02010609060101010101" pitchFamily="49" charset="-122"/>
                <a:ea typeface="楷体" panose="02010609060101010101" pitchFamily="49" charset="-122"/>
                <a:cs typeface="宋体" panose="02010600030101010101" pitchFamily="2" charset="-122"/>
              </a:rPr>
              <a:t>“</a:t>
            </a:r>
            <a:r>
              <a:rPr lang="zh-CN" altLang="zh-CN" sz="2000" kern="0" dirty="0">
                <a:solidFill>
                  <a:srgbClr val="000000"/>
                </a:solidFill>
                <a:latin typeface="楷体" panose="02010609060101010101" pitchFamily="49" charset="-122"/>
                <a:ea typeface="楷体" panose="02010609060101010101" pitchFamily="49" charset="-122"/>
                <a:cs typeface="宋体" panose="02010600030101010101" pitchFamily="2" charset="-122"/>
              </a:rPr>
              <a:t>小猴子</a:t>
            </a:r>
            <a:r>
              <a:rPr lang="en-US" altLang="zh-CN" sz="2000" kern="0" dirty="0">
                <a:solidFill>
                  <a:srgbClr val="000000"/>
                </a:solidFill>
                <a:latin typeface="楷体" panose="02010609060101010101" pitchFamily="49" charset="-122"/>
                <a:ea typeface="楷体" panose="02010609060101010101" pitchFamily="49" charset="-122"/>
                <a:cs typeface="宋体" panose="02010600030101010101" pitchFamily="2" charset="-122"/>
              </a:rPr>
              <a:t>”</a:t>
            </a:r>
            <a:r>
              <a:rPr lang="zh-CN" altLang="zh-CN" sz="2000" kern="0" dirty="0">
                <a:solidFill>
                  <a:srgbClr val="000000"/>
                </a:solidFill>
                <a:latin typeface="楷体" panose="02010609060101010101" pitchFamily="49" charset="-122"/>
                <a:ea typeface="楷体" panose="02010609060101010101" pitchFamily="49" charset="-122"/>
                <a:cs typeface="宋体" panose="02010600030101010101" pitchFamily="2" charset="-122"/>
              </a:rPr>
              <a:t>。你看他两手握着竹竿，两腿夹着竹竿，一登一登地往上爬，爬得有两个大人一样高，还不时地向下面观看的同学做猴子抓痒的动作，引得大家哈哈哈大笑。</a:t>
            </a:r>
            <a:endParaRPr lang="zh-CN" altLang="zh-CN" sz="2000" kern="100" dirty="0">
              <a:latin typeface="楷体" panose="02010609060101010101" pitchFamily="49" charset="-122"/>
              <a:ea typeface="楷体" panose="02010609060101010101" pitchFamily="49" charset="-122"/>
              <a:cs typeface="Times New Roman" panose="02020603050405020304" pitchFamily="18" charset="0"/>
            </a:endParaRPr>
          </a:p>
        </p:txBody>
      </p:sp>
      <p:cxnSp>
        <p:nvCxnSpPr>
          <p:cNvPr id="13" name="直接连接符 12"/>
          <p:cNvCxnSpPr/>
          <p:nvPr/>
        </p:nvCxnSpPr>
        <p:spPr>
          <a:xfrm>
            <a:off x="7173511" y="1153066"/>
            <a:ext cx="36004" cy="3816424"/>
          </a:xfrm>
          <a:prstGeom prst="line">
            <a:avLst/>
          </a:prstGeom>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7254551" y="525036"/>
            <a:ext cx="1718175" cy="1322070"/>
          </a:xfrm>
          <a:prstGeom prst="rect">
            <a:avLst/>
          </a:prstGeom>
        </p:spPr>
        <p:txBody>
          <a:bodyPr wrap="square">
            <a:spAutoFit/>
          </a:bodyPr>
          <a:lstStyle/>
          <a:p>
            <a:pPr lvl="0"/>
            <a:r>
              <a:rPr lang="zh-CN" altLang="en-US" sz="2000" b="1" dirty="0" smtClean="0">
                <a:solidFill>
                  <a:prstClr val="black"/>
                </a:solidFill>
                <a:latin typeface="宋体" panose="02010600030101010101" pitchFamily="2" charset="-122"/>
                <a:ea typeface="宋体" panose="02010600030101010101" pitchFamily="2" charset="-122"/>
                <a:cs typeface="仿宋" panose="02010609060101010101" charset="-122"/>
              </a:rPr>
              <a:t>按照</a:t>
            </a:r>
            <a:r>
              <a:rPr lang="zh-CN" altLang="en-US" sz="2000" b="1" dirty="0">
                <a:solidFill>
                  <a:prstClr val="black"/>
                </a:solidFill>
                <a:latin typeface="宋体" panose="02010600030101010101" pitchFamily="2" charset="-122"/>
                <a:ea typeface="宋体" panose="02010600030101010101" pitchFamily="2" charset="-122"/>
                <a:cs typeface="仿宋" panose="02010609060101010101" charset="-122"/>
              </a:rPr>
              <a:t>方位顺序，点面结合，跳绳活动写得很具体</a:t>
            </a:r>
            <a:r>
              <a:rPr lang="zh-CN" altLang="en-US" sz="2000" b="1" dirty="0" smtClean="0">
                <a:solidFill>
                  <a:prstClr val="black"/>
                </a:solidFill>
                <a:latin typeface="宋体" panose="02010600030101010101" pitchFamily="2" charset="-122"/>
                <a:ea typeface="宋体" panose="02010600030101010101" pitchFamily="2" charset="-122"/>
                <a:cs typeface="仿宋" panose="02010609060101010101" charset="-122"/>
              </a:rPr>
              <a:t>。</a:t>
            </a:r>
            <a:endParaRPr lang="zh-CN" altLang="en-US" sz="2000" b="1" dirty="0">
              <a:solidFill>
                <a:prstClr val="black"/>
              </a:solidFill>
              <a:latin typeface="宋体" panose="02010600030101010101" pitchFamily="2" charset="-122"/>
              <a:ea typeface="宋体" panose="02010600030101010101" pitchFamily="2" charset="-122"/>
              <a:cs typeface="仿宋" panose="02010609060101010101" charset="-122"/>
            </a:endParaRPr>
          </a:p>
        </p:txBody>
      </p:sp>
      <p:sp>
        <p:nvSpPr>
          <p:cNvPr id="5" name="矩形 4"/>
          <p:cNvSpPr/>
          <p:nvPr/>
        </p:nvSpPr>
        <p:spPr>
          <a:xfrm>
            <a:off x="7299859" y="2055088"/>
            <a:ext cx="1718175" cy="2554545"/>
          </a:xfrm>
          <a:prstGeom prst="rect">
            <a:avLst/>
          </a:prstGeom>
        </p:spPr>
        <p:txBody>
          <a:bodyPr wrap="square">
            <a:spAutoFit/>
          </a:bodyPr>
          <a:lstStyle/>
          <a:p>
            <a:pPr lvl="0"/>
            <a:r>
              <a:rPr lang="zh-CN" altLang="en-US" sz="2000" b="1" dirty="0" smtClean="0">
                <a:solidFill>
                  <a:prstClr val="black"/>
                </a:solidFill>
                <a:latin typeface="宋体" panose="02010600030101010101" pitchFamily="2" charset="-122"/>
                <a:ea typeface="宋体" panose="02010600030101010101" pitchFamily="2" charset="-122"/>
                <a:cs typeface="仿宋" panose="02010609060101010101" charset="-122"/>
              </a:rPr>
              <a:t>用</a:t>
            </a:r>
            <a:r>
              <a:rPr lang="zh-CN" altLang="en-US" sz="2000" b="1" dirty="0">
                <a:solidFill>
                  <a:prstClr val="black"/>
                </a:solidFill>
                <a:latin typeface="宋体" panose="02010600030101010101" pitchFamily="2" charset="-122"/>
                <a:ea typeface="宋体" panose="02010600030101010101" pitchFamily="2" charset="-122"/>
                <a:cs typeface="仿宋" panose="02010609060101010101" charset="-122"/>
              </a:rPr>
              <a:t>“有的</a:t>
            </a:r>
            <a:r>
              <a:rPr lang="en-US" altLang="zh-CN" sz="2000" b="1" dirty="0">
                <a:solidFill>
                  <a:prstClr val="black"/>
                </a:solidFill>
                <a:latin typeface="宋体" panose="02010600030101010101" pitchFamily="2" charset="-122"/>
                <a:ea typeface="宋体" panose="02010600030101010101" pitchFamily="2" charset="-122"/>
                <a:cs typeface="仿宋" panose="02010609060101010101" charset="-122"/>
              </a:rPr>
              <a:t>……</a:t>
            </a:r>
            <a:r>
              <a:rPr lang="zh-CN" altLang="en-US" sz="2000" b="1" dirty="0">
                <a:solidFill>
                  <a:prstClr val="black"/>
                </a:solidFill>
                <a:latin typeface="宋体" panose="02010600030101010101" pitchFamily="2" charset="-122"/>
                <a:ea typeface="宋体" panose="02010600030101010101" pitchFamily="2" charset="-122"/>
                <a:cs typeface="仿宋" panose="02010609060101010101" charset="-122"/>
              </a:rPr>
              <a:t>有的</a:t>
            </a:r>
            <a:r>
              <a:rPr lang="en-US" altLang="zh-CN" sz="2000" b="1" dirty="0">
                <a:solidFill>
                  <a:prstClr val="black"/>
                </a:solidFill>
                <a:latin typeface="宋体" panose="02010600030101010101" pitchFamily="2" charset="-122"/>
                <a:ea typeface="宋体" panose="02010600030101010101" pitchFamily="2" charset="-122"/>
                <a:cs typeface="仿宋" panose="02010609060101010101" charset="-122"/>
              </a:rPr>
              <a:t>……</a:t>
            </a:r>
            <a:r>
              <a:rPr lang="zh-CN" altLang="en-US" sz="2000" b="1" dirty="0">
                <a:solidFill>
                  <a:prstClr val="black"/>
                </a:solidFill>
                <a:latin typeface="宋体" panose="02010600030101010101" pitchFamily="2" charset="-122"/>
                <a:ea typeface="宋体" panose="02010600030101010101" pitchFamily="2" charset="-122"/>
                <a:cs typeface="仿宋" panose="02010609060101010101" charset="-122"/>
              </a:rPr>
              <a:t>有的</a:t>
            </a:r>
            <a:r>
              <a:rPr lang="en-US" altLang="zh-CN" sz="2000" b="1" dirty="0">
                <a:solidFill>
                  <a:prstClr val="black"/>
                </a:solidFill>
                <a:latin typeface="宋体" panose="02010600030101010101" pitchFamily="2" charset="-122"/>
                <a:ea typeface="宋体" panose="02010600030101010101" pitchFamily="2" charset="-122"/>
                <a:cs typeface="仿宋" panose="02010609060101010101" charset="-122"/>
              </a:rPr>
              <a:t>……”</a:t>
            </a:r>
            <a:r>
              <a:rPr lang="zh-CN" altLang="en-US" sz="2000" b="1" dirty="0">
                <a:solidFill>
                  <a:prstClr val="black"/>
                </a:solidFill>
                <a:latin typeface="宋体" panose="02010600030101010101" pitchFamily="2" charset="-122"/>
                <a:ea typeface="宋体" panose="02010600030101010101" pitchFamily="2" charset="-122"/>
                <a:cs typeface="仿宋" panose="02010609060101010101" charset="-122"/>
              </a:rPr>
              <a:t>的句式，介绍操场南边低年级同学踢毽子的情形，既全面又形象。</a:t>
            </a:r>
            <a:endParaRPr lang="zh-CN" altLang="en-US" sz="2000" b="1" dirty="0">
              <a:solidFill>
                <a:prstClr val="black"/>
              </a:solidFill>
              <a:latin typeface="宋体" panose="02010600030101010101" pitchFamily="2" charset="-122"/>
              <a:ea typeface="宋体" panose="02010600030101010101" pitchFamily="2" charset="-122"/>
              <a:cs typeface="仿宋"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7107" y="800611"/>
            <a:ext cx="6942408" cy="1736373"/>
          </a:xfrm>
          <a:prstGeom prst="rect">
            <a:avLst/>
          </a:prstGeom>
        </p:spPr>
        <p:txBody>
          <a:bodyPr wrap="square" lIns="68580" tIns="34290" rIns="68580" bIns="34290">
            <a:spAutoFit/>
          </a:bodyPr>
          <a:lstStyle/>
          <a:p>
            <a:pPr>
              <a:lnSpc>
                <a:spcPts val="2600"/>
              </a:lnSpc>
            </a:pPr>
            <a:r>
              <a:rPr lang="en-US" altLang="zh-CN" sz="2400" kern="0" dirty="0" smtClean="0">
                <a:solidFill>
                  <a:srgbClr val="000000"/>
                </a:solidFill>
                <a:latin typeface="楷体" panose="02010609060101010101" pitchFamily="49" charset="-122"/>
                <a:ea typeface="楷体" panose="02010609060101010101" pitchFamily="49" charset="-122"/>
                <a:cs typeface="宋体" panose="02010600030101010101" pitchFamily="2" charset="-122"/>
              </a:rPr>
              <a:t>    </a:t>
            </a:r>
            <a:r>
              <a:rPr lang="zh-CN" altLang="zh-CN" sz="2400" kern="0" dirty="0" smtClean="0">
                <a:solidFill>
                  <a:srgbClr val="000000"/>
                </a:solidFill>
                <a:latin typeface="楷体" panose="02010609060101010101" pitchFamily="49" charset="-122"/>
                <a:ea typeface="楷体" panose="02010609060101010101" pitchFamily="49" charset="-122"/>
                <a:cs typeface="宋体" panose="02010600030101010101" pitchFamily="2" charset="-122"/>
              </a:rPr>
              <a:t>同学们</a:t>
            </a:r>
            <a:r>
              <a:rPr lang="zh-CN" altLang="zh-CN" sz="2400" kern="0" dirty="0">
                <a:solidFill>
                  <a:srgbClr val="000000"/>
                </a:solidFill>
                <a:latin typeface="楷体" panose="02010609060101010101" pitchFamily="49" charset="-122"/>
                <a:ea typeface="楷体" panose="02010609060101010101" pitchFamily="49" charset="-122"/>
                <a:cs typeface="宋体" panose="02010600030101010101" pitchFamily="2" charset="-122"/>
              </a:rPr>
              <a:t>各显身手，都在尽情地玩耍。突然，课外活动结束的铃声响了，大家只好依依不舍地离开操场</a:t>
            </a:r>
            <a:r>
              <a:rPr lang="zh-CN" altLang="zh-CN" sz="2400" kern="0" dirty="0" smtClean="0">
                <a:solidFill>
                  <a:srgbClr val="000000"/>
                </a:solidFill>
                <a:latin typeface="楷体" panose="02010609060101010101" pitchFamily="49" charset="-122"/>
                <a:ea typeface="楷体" panose="02010609060101010101" pitchFamily="49" charset="-122"/>
                <a:cs typeface="宋体" panose="02010600030101010101" pitchFamily="2" charset="-122"/>
              </a:rPr>
              <a:t>。</a:t>
            </a:r>
            <a:endParaRPr lang="en-US" altLang="zh-CN" sz="2400" kern="100" dirty="0">
              <a:latin typeface="楷体" panose="02010609060101010101" pitchFamily="49" charset="-122"/>
              <a:ea typeface="楷体" panose="02010609060101010101" pitchFamily="49" charset="-122"/>
              <a:cs typeface="Times New Roman" panose="02020603050405020304" pitchFamily="18" charset="0"/>
            </a:endParaRPr>
          </a:p>
          <a:p>
            <a:pPr>
              <a:lnSpc>
                <a:spcPts val="2600"/>
              </a:lnSpc>
            </a:pPr>
            <a:r>
              <a:rPr lang="en-US" altLang="zh-CN" sz="2400" kern="0" dirty="0" smtClean="0">
                <a:solidFill>
                  <a:srgbClr val="FF0000"/>
                </a:solidFill>
                <a:latin typeface="楷体" panose="02010609060101010101" pitchFamily="49" charset="-122"/>
                <a:ea typeface="楷体" panose="02010609060101010101" pitchFamily="49" charset="-122"/>
                <a:cs typeface="宋体" panose="02010600030101010101" pitchFamily="2" charset="-122"/>
              </a:rPr>
              <a:t>    </a:t>
            </a:r>
            <a:r>
              <a:rPr lang="zh-CN" altLang="zh-CN" sz="2400" kern="0" dirty="0" smtClean="0">
                <a:solidFill>
                  <a:srgbClr val="FF0000"/>
                </a:solidFill>
                <a:latin typeface="楷体" panose="02010609060101010101" pitchFamily="49" charset="-122"/>
                <a:ea typeface="楷体" panose="02010609060101010101" pitchFamily="49" charset="-122"/>
                <a:cs typeface="宋体" panose="02010600030101010101" pitchFamily="2" charset="-122"/>
              </a:rPr>
              <a:t>热闹</a:t>
            </a:r>
            <a:r>
              <a:rPr lang="zh-CN" altLang="zh-CN" sz="2400" kern="0" dirty="0">
                <a:solidFill>
                  <a:srgbClr val="FF0000"/>
                </a:solidFill>
                <a:latin typeface="楷体" panose="02010609060101010101" pitchFamily="49" charset="-122"/>
                <a:ea typeface="楷体" panose="02010609060101010101" pitchFamily="49" charset="-122"/>
                <a:cs typeface="宋体" panose="02010600030101010101" pitchFamily="2" charset="-122"/>
              </a:rPr>
              <a:t>的操场，既是同学们锻炼身体的场所，又是同学们生活的乐园。</a:t>
            </a:r>
            <a:endParaRPr lang="zh-CN" altLang="zh-CN" sz="2400" kern="100" dirty="0">
              <a:latin typeface="楷体" panose="02010609060101010101" pitchFamily="49" charset="-122"/>
              <a:ea typeface="楷体" panose="02010609060101010101" pitchFamily="49" charset="-122"/>
              <a:cs typeface="Times New Roman" panose="02020603050405020304" pitchFamily="18" charset="0"/>
            </a:endParaRPr>
          </a:p>
        </p:txBody>
      </p:sp>
      <p:cxnSp>
        <p:nvCxnSpPr>
          <p:cNvPr id="13" name="直接连接符 12"/>
          <p:cNvCxnSpPr/>
          <p:nvPr/>
        </p:nvCxnSpPr>
        <p:spPr>
          <a:xfrm>
            <a:off x="7173511" y="1153066"/>
            <a:ext cx="36004" cy="3816424"/>
          </a:xfrm>
          <a:prstGeom prst="line">
            <a:avLst/>
          </a:prstGeom>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7261106" y="1041922"/>
            <a:ext cx="1718175" cy="1323439"/>
          </a:xfrm>
          <a:prstGeom prst="rect">
            <a:avLst/>
          </a:prstGeom>
        </p:spPr>
        <p:txBody>
          <a:bodyPr wrap="square">
            <a:spAutoFit/>
          </a:bodyPr>
          <a:lstStyle/>
          <a:p>
            <a:pPr lvl="0"/>
            <a:r>
              <a:rPr lang="zh-CN" altLang="en-US" sz="2000" b="1" dirty="0" smtClean="0">
                <a:solidFill>
                  <a:prstClr val="black"/>
                </a:solidFill>
                <a:latin typeface="宋体" panose="02010600030101010101" pitchFamily="2" charset="-122"/>
                <a:ea typeface="宋体" panose="02010600030101010101" pitchFamily="2" charset="-122"/>
                <a:cs typeface="仿宋" panose="02010609060101010101" charset="-122"/>
              </a:rPr>
              <a:t>结尾</a:t>
            </a:r>
            <a:r>
              <a:rPr lang="zh-CN" altLang="en-US" sz="2000" b="1" dirty="0">
                <a:solidFill>
                  <a:prstClr val="black"/>
                </a:solidFill>
                <a:latin typeface="宋体" panose="02010600030101010101" pitchFamily="2" charset="-122"/>
                <a:ea typeface="宋体" panose="02010600030101010101" pitchFamily="2" charset="-122"/>
                <a:cs typeface="仿宋" panose="02010609060101010101" charset="-122"/>
              </a:rPr>
              <a:t>点题表达了感受，使文章结构完整，中心明确</a:t>
            </a:r>
            <a:r>
              <a:rPr lang="zh-CN" altLang="en-US" sz="2000" b="1" dirty="0" smtClean="0">
                <a:solidFill>
                  <a:prstClr val="black"/>
                </a:solidFill>
                <a:latin typeface="宋体" panose="02010600030101010101" pitchFamily="2" charset="-122"/>
                <a:ea typeface="宋体" panose="02010600030101010101" pitchFamily="2" charset="-122"/>
                <a:cs typeface="仿宋" panose="02010609060101010101" charset="-122"/>
              </a:rPr>
              <a:t>。</a:t>
            </a:r>
            <a:endParaRPr lang="zh-CN" altLang="en-US" sz="2000" b="1" dirty="0">
              <a:solidFill>
                <a:prstClr val="black"/>
              </a:solidFill>
              <a:latin typeface="宋体" panose="02010600030101010101" pitchFamily="2" charset="-122"/>
              <a:ea typeface="宋体" panose="02010600030101010101" pitchFamily="2" charset="-122"/>
              <a:cs typeface="仿宋" panose="02010609060101010101" charset="-122"/>
            </a:endParaRPr>
          </a:p>
        </p:txBody>
      </p:sp>
      <p:grpSp>
        <p:nvGrpSpPr>
          <p:cNvPr id="7" name="组合 6"/>
          <p:cNvGrpSpPr/>
          <p:nvPr/>
        </p:nvGrpSpPr>
        <p:grpSpPr>
          <a:xfrm>
            <a:off x="1264708" y="3672489"/>
            <a:ext cx="1872479" cy="896547"/>
            <a:chOff x="1879787" y="4876800"/>
            <a:chExt cx="2338645" cy="1165575"/>
          </a:xfrm>
        </p:grpSpPr>
        <p:sp>
          <p:nvSpPr>
            <p:cNvPr id="9" name="矩形: 圆角 8">
              <a:hlinkClick r:id="rId1" action="ppaction://hlinkpres?slideindex=1&amp;slidetitle="/>
            </p:cNvPr>
            <p:cNvSpPr/>
            <p:nvPr/>
          </p:nvSpPr>
          <p:spPr>
            <a:xfrm>
              <a:off x="1975104" y="4876800"/>
              <a:ext cx="2243328" cy="621792"/>
            </a:xfrm>
            <a:prstGeom prst="roundRect">
              <a:avLst/>
            </a:prstGeom>
            <a:solidFill>
              <a:srgbClr val="FFD4C4"/>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2000" b="1" dirty="0">
                  <a:solidFill>
                    <a:srgbClr val="FF0000"/>
                  </a:solidFill>
                </a:rPr>
                <a:t>更多例文一</a:t>
              </a:r>
              <a:endParaRPr lang="zh-CN" altLang="en-US" sz="2000" b="1" dirty="0">
                <a:solidFill>
                  <a:srgbClr val="FF0000"/>
                </a:solidFill>
              </a:endParaRPr>
            </a:p>
          </p:txBody>
        </p:sp>
        <p:pic>
          <p:nvPicPr>
            <p:cNvPr id="10" name="图片 9"/>
            <p:cNvPicPr>
              <a:picLocks noChangeAspect="1"/>
            </p:cNvPicPr>
            <p:nvPr/>
          </p:nvPicPr>
          <p:blipFill>
            <a:blip r:embed="rId2" cstate="print">
              <a:extLst>
                <a:ext uri="{BEBA8EAE-BF5A-486C-A8C5-ECC9F3942E4B}">
                  <a14:imgProps xmlns:a14="http://schemas.microsoft.com/office/drawing/2010/main">
                    <a14:imgLayer r:embed="rId3">
                      <a14:imgEffect>
                        <a14:backgroundRemoval t="922" b="98157" l="10000" r="90000"/>
                      </a14:imgEffect>
                    </a14:imgLayer>
                  </a14:imgProps>
                </a:ext>
                <a:ext uri="{28A0092B-C50C-407E-A947-70E740481C1C}">
                  <a14:useLocalDpi xmlns:a14="http://schemas.microsoft.com/office/drawing/2010/main" val="0"/>
                </a:ext>
              </a:extLst>
            </a:blip>
            <a:stretch>
              <a:fillRect/>
            </a:stretch>
          </p:blipFill>
          <p:spPr>
            <a:xfrm>
              <a:off x="1879787" y="4999959"/>
              <a:ext cx="1040815" cy="1042416"/>
            </a:xfrm>
            <a:prstGeom prst="rect">
              <a:avLst/>
            </a:prstGeom>
          </p:spPr>
        </p:pic>
      </p:grpSp>
      <p:grpSp>
        <p:nvGrpSpPr>
          <p:cNvPr id="11" name="组合 10"/>
          <p:cNvGrpSpPr/>
          <p:nvPr/>
        </p:nvGrpSpPr>
        <p:grpSpPr>
          <a:xfrm>
            <a:off x="4568740" y="3672489"/>
            <a:ext cx="1872479" cy="896547"/>
            <a:chOff x="1879787" y="4876800"/>
            <a:chExt cx="2338645" cy="1165575"/>
          </a:xfrm>
        </p:grpSpPr>
        <p:sp>
          <p:nvSpPr>
            <p:cNvPr id="12" name="矩形: 圆角 11">
              <a:hlinkClick r:id="rId4" action="ppaction://hlinkpres?slideindex=1&amp;slidetitle="/>
            </p:cNvPr>
            <p:cNvSpPr/>
            <p:nvPr/>
          </p:nvSpPr>
          <p:spPr>
            <a:xfrm>
              <a:off x="1975104" y="4876800"/>
              <a:ext cx="2243328" cy="621792"/>
            </a:xfrm>
            <a:prstGeom prst="roundRect">
              <a:avLst/>
            </a:prstGeom>
            <a:solidFill>
              <a:srgbClr val="FFD4C4"/>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2000" b="1" dirty="0">
                  <a:solidFill>
                    <a:srgbClr val="FF0000"/>
                  </a:solidFill>
                </a:rPr>
                <a:t>更多例文二</a:t>
              </a:r>
              <a:endParaRPr lang="zh-CN" altLang="en-US" sz="2000" b="1" dirty="0">
                <a:solidFill>
                  <a:srgbClr val="FF0000"/>
                </a:solidFill>
              </a:endParaRPr>
            </a:p>
          </p:txBody>
        </p:sp>
        <p:pic>
          <p:nvPicPr>
            <p:cNvPr id="15" name="图片 14"/>
            <p:cNvPicPr>
              <a:picLocks noChangeAspect="1"/>
            </p:cNvPicPr>
            <p:nvPr/>
          </p:nvPicPr>
          <p:blipFill>
            <a:blip r:embed="rId2" cstate="print">
              <a:extLst>
                <a:ext uri="{BEBA8EAE-BF5A-486C-A8C5-ECC9F3942E4B}">
                  <a14:imgProps xmlns:a14="http://schemas.microsoft.com/office/drawing/2010/main">
                    <a14:imgLayer r:embed="rId3">
                      <a14:imgEffect>
                        <a14:backgroundRemoval t="922" b="98157" l="10000" r="90000"/>
                      </a14:imgEffect>
                    </a14:imgLayer>
                  </a14:imgProps>
                </a:ext>
                <a:ext uri="{28A0092B-C50C-407E-A947-70E740481C1C}">
                  <a14:useLocalDpi xmlns:a14="http://schemas.microsoft.com/office/drawing/2010/main" val="0"/>
                </a:ext>
              </a:extLst>
            </a:blip>
            <a:stretch>
              <a:fillRect/>
            </a:stretch>
          </p:blipFill>
          <p:spPr>
            <a:xfrm>
              <a:off x="1879787" y="4999959"/>
              <a:ext cx="1040815" cy="1042416"/>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nvGraphicFramePr>
        <p:xfrm>
          <a:off x="419811" y="1028855"/>
          <a:ext cx="8302158" cy="3170099"/>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矩形 2"/>
          <p:cNvSpPr/>
          <p:nvPr/>
        </p:nvSpPr>
        <p:spPr>
          <a:xfrm>
            <a:off x="3094672" y="397577"/>
            <a:ext cx="2954655" cy="646331"/>
          </a:xfrm>
          <a:prstGeom prst="rect">
            <a:avLst/>
          </a:prstGeom>
        </p:spPr>
        <p:txBody>
          <a:bodyPr wrap="none">
            <a:spAutoFit/>
          </a:bodyPr>
          <a:lstStyle/>
          <a:p>
            <a:pPr algn="ctr"/>
            <a:r>
              <a:rPr lang="en-US" altLang="zh-CN" sz="3600" dirty="0">
                <a:latin typeface="黑体" panose="02010609060101010101" pitchFamily="49" charset="-122"/>
                <a:ea typeface="黑体" panose="02010609060101010101" pitchFamily="49" charset="-122"/>
              </a:rPr>
              <a:t>【</a:t>
            </a:r>
            <a:r>
              <a:rPr lang="zh-CN" altLang="en-US" sz="3600" dirty="0">
                <a:latin typeface="黑体" panose="02010609060101010101" pitchFamily="49" charset="-122"/>
                <a:ea typeface="黑体" panose="02010609060101010101" pitchFamily="49" charset="-122"/>
              </a:rPr>
              <a:t>优点借鉴</a:t>
            </a:r>
            <a:r>
              <a:rPr lang="en-US" altLang="zh-CN" sz="3600" dirty="0">
                <a:latin typeface="黑体" panose="02010609060101010101" pitchFamily="49" charset="-122"/>
                <a:ea typeface="黑体" panose="02010609060101010101" pitchFamily="49" charset="-122"/>
              </a:rPr>
              <a:t>】</a:t>
            </a:r>
            <a:endParaRPr lang="en-US" altLang="zh-CN" sz="36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backgroundRemoval t="7973" b="98007" l="9473" r="89844">
                        <a14:foregroundMark x1="17773" y1="17110" x2="16211" y2="90532"/>
                        <a14:foregroundMark x1="17773" y1="13787" x2="21973" y2="17608"/>
                        <a14:foregroundMark x1="21973" y1="17608" x2="24121" y2="24086"/>
                        <a14:foregroundMark x1="24121" y1="24086" x2="23340" y2="30897"/>
                        <a14:foregroundMark x1="23340" y1="30897" x2="19141" y2="31561"/>
                        <a14:foregroundMark x1="19141" y1="31561" x2="14844" y2="29568"/>
                        <a14:foregroundMark x1="14844" y1="29568" x2="13672" y2="26412"/>
                        <a14:foregroundMark x1="29102" y1="34385" x2="30469" y2="30565"/>
                        <a14:foregroundMark x1="15918" y1="93522" x2="16016" y2="98007"/>
                        <a14:foregroundMark x1="9570" y1="43522" x2="10156" y2="45847"/>
                        <a14:foregroundMark x1="33496" y1="10797" x2="32129" y2="36711"/>
                        <a14:foregroundMark x1="29102" y1="30233" x2="30078" y2="29236"/>
                        <a14:foregroundMark x1="34473" y1="9136" x2="39160" y2="9136"/>
                        <a14:foregroundMark x1="39160" y1="9136" x2="53809" y2="7973"/>
                        <a14:foregroundMark x1="53809" y1="7973" x2="86621" y2="10133"/>
                      </a14:backgroundRemoval>
                    </a14:imgEffect>
                  </a14:imgLayer>
                </a14:imgProps>
              </a:ext>
            </a:extLst>
          </a:blip>
          <a:stretch>
            <a:fillRect/>
          </a:stretch>
        </p:blipFill>
        <p:spPr>
          <a:xfrm>
            <a:off x="246549" y="140233"/>
            <a:ext cx="8650901" cy="5085783"/>
          </a:xfrm>
          <a:prstGeom prst="rect">
            <a:avLst/>
          </a:prstGeom>
        </p:spPr>
      </p:pic>
      <p:sp>
        <p:nvSpPr>
          <p:cNvPr id="5" name="文本框 4"/>
          <p:cNvSpPr txBox="1"/>
          <p:nvPr/>
        </p:nvSpPr>
        <p:spPr>
          <a:xfrm>
            <a:off x="3293116" y="723667"/>
            <a:ext cx="4297129" cy="2676525"/>
          </a:xfrm>
          <a:prstGeom prst="rect">
            <a:avLst/>
          </a:prstGeom>
          <a:noFill/>
        </p:spPr>
        <p:txBody>
          <a:bodyPr wrap="square" rtlCol="0">
            <a:spAutoFit/>
          </a:bodyPr>
          <a:lstStyle/>
          <a:p>
            <a:r>
              <a:rPr lang="zh-CN" altLang="en-US" sz="2800" b="1" dirty="0" smtClean="0">
                <a:solidFill>
                  <a:srgbClr val="FFFF00"/>
                </a:solidFill>
                <a:latin typeface="黑体" panose="02010609060101010101" pitchFamily="49" charset="-122"/>
                <a:ea typeface="黑体" panose="02010609060101010101" pitchFamily="49" charset="-122"/>
              </a:rPr>
              <a:t>    下面</a:t>
            </a:r>
            <a:r>
              <a:rPr lang="zh-CN" altLang="en-US" sz="2800" b="1" dirty="0">
                <a:solidFill>
                  <a:srgbClr val="FFFF00"/>
                </a:solidFill>
                <a:latin typeface="黑体" panose="02010609060101010101" pitchFamily="49" charset="-122"/>
                <a:ea typeface="黑体" panose="02010609060101010101" pitchFamily="49" charset="-122"/>
              </a:rPr>
              <a:t>请和同位交换作文，根据</a:t>
            </a:r>
            <a:r>
              <a:rPr lang="en-US" altLang="zh-CN" sz="2800" b="1" dirty="0">
                <a:solidFill>
                  <a:srgbClr val="FFFF00"/>
                </a:solidFill>
                <a:latin typeface="黑体" panose="02010609060101010101" pitchFamily="49" charset="-122"/>
                <a:ea typeface="黑体" panose="02010609060101010101" pitchFamily="49" charset="-122"/>
              </a:rPr>
              <a:t>“</a:t>
            </a:r>
            <a:r>
              <a:rPr lang="zh-CN" altLang="en-US" sz="2800" b="1" dirty="0">
                <a:solidFill>
                  <a:srgbClr val="FFFF00"/>
                </a:solidFill>
                <a:latin typeface="黑体" panose="02010609060101010101" pitchFamily="49" charset="-122"/>
                <a:ea typeface="黑体" panose="02010609060101010101" pitchFamily="49" charset="-122"/>
              </a:rPr>
              <a:t>评分标准</a:t>
            </a:r>
            <a:r>
              <a:rPr lang="en-US" altLang="zh-CN" sz="2800" b="1" dirty="0">
                <a:solidFill>
                  <a:srgbClr val="FFFF00"/>
                </a:solidFill>
                <a:latin typeface="黑体" panose="02010609060101010101" pitchFamily="49" charset="-122"/>
                <a:ea typeface="黑体" panose="02010609060101010101" pitchFamily="49" charset="-122"/>
              </a:rPr>
              <a:t>”</a:t>
            </a:r>
            <a:r>
              <a:rPr lang="zh-CN" altLang="en-US" sz="2800" b="1" dirty="0">
                <a:solidFill>
                  <a:srgbClr val="FFFF00"/>
                </a:solidFill>
                <a:latin typeface="黑体" panose="02010609060101010101" pitchFamily="49" charset="-122"/>
                <a:ea typeface="黑体" panose="02010609060101010101" pitchFamily="49" charset="-122"/>
              </a:rPr>
              <a:t>相互批改。</a:t>
            </a:r>
            <a:endParaRPr lang="en-US" altLang="zh-CN" sz="2800" b="1" dirty="0">
              <a:solidFill>
                <a:srgbClr val="FFFF00"/>
              </a:solidFill>
              <a:latin typeface="黑体" panose="02010609060101010101" pitchFamily="49" charset="-122"/>
              <a:ea typeface="黑体" panose="02010609060101010101" pitchFamily="49" charset="-122"/>
            </a:endParaRPr>
          </a:p>
          <a:p>
            <a:r>
              <a:rPr lang="zh-CN" altLang="en-US" sz="2800" b="1" dirty="0" smtClean="0">
                <a:solidFill>
                  <a:srgbClr val="FFFF00"/>
                </a:solidFill>
                <a:latin typeface="黑体" panose="02010609060101010101" pitchFamily="49" charset="-122"/>
                <a:ea typeface="黑体" panose="02010609060101010101" pitchFamily="49" charset="-122"/>
              </a:rPr>
              <a:t>    要</a:t>
            </a:r>
            <a:r>
              <a:rPr lang="zh-CN" altLang="en-US" sz="2800" b="1" dirty="0">
                <a:solidFill>
                  <a:srgbClr val="FFFF00"/>
                </a:solidFill>
                <a:latin typeface="黑体" panose="02010609060101010101" pitchFamily="49" charset="-122"/>
                <a:ea typeface="黑体" panose="02010609060101010101" pitchFamily="49" charset="-122"/>
              </a:rPr>
              <a:t>使用作文评改符号，最后得出总分，并写出评价</a:t>
            </a:r>
            <a:r>
              <a:rPr lang="zh-CN" altLang="en-US" sz="2800" b="1" dirty="0" smtClean="0">
                <a:solidFill>
                  <a:srgbClr val="FFFF00"/>
                </a:solidFill>
                <a:latin typeface="黑体" panose="02010609060101010101" pitchFamily="49" charset="-122"/>
                <a:ea typeface="黑体" panose="02010609060101010101" pitchFamily="49" charset="-122"/>
              </a:rPr>
              <a:t>。</a:t>
            </a:r>
            <a:endParaRPr lang="en-US" altLang="zh-CN" sz="2800" b="1"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59269" y="261214"/>
            <a:ext cx="5439642" cy="4582632"/>
          </a:xfrm>
          <a:prstGeom prst="rect">
            <a:avLst/>
          </a:prstGeom>
          <a:solidFill>
            <a:schemeClr val="accent1">
              <a:lumMod val="40000"/>
              <a:lumOff val="60000"/>
            </a:schemeClr>
          </a:solidFill>
        </p:spPr>
        <p:txBody>
          <a:bodyPr/>
          <a:lstStyle/>
          <a:p>
            <a:pPr marL="342900" indent="-342900">
              <a:lnSpc>
                <a:spcPct val="130000"/>
              </a:lnSpc>
              <a:buFont typeface="+mj-lt"/>
              <a:buAutoNum type="arabicPeriod"/>
            </a:pPr>
            <a:r>
              <a:rPr lang="zh-CN" altLang="en-US" sz="1800" b="1" dirty="0">
                <a:solidFill>
                  <a:prstClr val="black"/>
                </a:solidFill>
                <a:latin typeface="黑体" panose="02010609060101010101" pitchFamily="49" charset="-122"/>
                <a:ea typeface="黑体" panose="02010609060101010101" pitchFamily="49" charset="-122"/>
              </a:rPr>
              <a:t>没有错别字，语句通顺，表达流畅。</a:t>
            </a:r>
            <a:endParaRPr lang="zh-CN" altLang="en-US" sz="1800" b="1" dirty="0">
              <a:solidFill>
                <a:prstClr val="black"/>
              </a:solidFill>
              <a:latin typeface="黑体" panose="02010609060101010101" pitchFamily="49" charset="-122"/>
              <a:ea typeface="黑体" panose="02010609060101010101" pitchFamily="49" charset="-122"/>
            </a:endParaRPr>
          </a:p>
          <a:p>
            <a:pPr marL="342900" indent="-342900">
              <a:lnSpc>
                <a:spcPct val="130000"/>
              </a:lnSpc>
              <a:buFont typeface="+mj-lt"/>
              <a:buAutoNum type="arabicPeriod"/>
            </a:pPr>
            <a:r>
              <a:rPr lang="zh-CN" altLang="en-US" sz="1800" b="1" dirty="0">
                <a:solidFill>
                  <a:prstClr val="black"/>
                </a:solidFill>
                <a:latin typeface="黑体" panose="02010609060101010101" pitchFamily="49" charset="-122"/>
                <a:ea typeface="黑体" panose="02010609060101010101" pitchFamily="49" charset="-122"/>
              </a:rPr>
              <a:t>用词准确生动，意思表达清楚明确。</a:t>
            </a:r>
            <a:endParaRPr lang="zh-CN" altLang="en-US" sz="1800" b="1" dirty="0">
              <a:solidFill>
                <a:prstClr val="black"/>
              </a:solidFill>
              <a:latin typeface="黑体" panose="02010609060101010101" pitchFamily="49" charset="-122"/>
              <a:ea typeface="黑体" panose="02010609060101010101" pitchFamily="49" charset="-122"/>
            </a:endParaRPr>
          </a:p>
          <a:p>
            <a:pPr marL="342900" indent="-342900">
              <a:lnSpc>
                <a:spcPct val="130000"/>
              </a:lnSpc>
              <a:buFont typeface="+mj-lt"/>
              <a:buAutoNum type="arabicPeriod"/>
            </a:pPr>
            <a:r>
              <a:rPr lang="zh-CN" altLang="en-US" sz="1800" b="1" dirty="0">
                <a:solidFill>
                  <a:prstClr val="black"/>
                </a:solidFill>
                <a:latin typeface="黑体" panose="02010609060101010101" pitchFamily="49" charset="-122"/>
                <a:ea typeface="黑体" panose="02010609060101010101" pitchFamily="49" charset="-122"/>
              </a:rPr>
              <a:t>文章结构清晰，详略得当，重点突出。</a:t>
            </a:r>
            <a:endParaRPr lang="zh-CN" altLang="en-US" sz="1800" b="1" dirty="0">
              <a:solidFill>
                <a:prstClr val="black"/>
              </a:solidFill>
              <a:latin typeface="黑体" panose="02010609060101010101" pitchFamily="49" charset="-122"/>
              <a:ea typeface="黑体" panose="02010609060101010101" pitchFamily="49" charset="-122"/>
            </a:endParaRPr>
          </a:p>
          <a:p>
            <a:pPr marL="342900" indent="-342900">
              <a:lnSpc>
                <a:spcPct val="130000"/>
              </a:lnSpc>
              <a:buFont typeface="+mj-lt"/>
              <a:buAutoNum type="arabicPeriod"/>
            </a:pPr>
            <a:r>
              <a:rPr lang="zh-CN" altLang="en-US" sz="1800" b="1" dirty="0">
                <a:solidFill>
                  <a:prstClr val="black"/>
                </a:solidFill>
                <a:latin typeface="黑体" panose="02010609060101010101" pitchFamily="49" charset="-122"/>
                <a:ea typeface="黑体" panose="02010609060101010101" pitchFamily="49" charset="-122"/>
              </a:rPr>
              <a:t>开头能点明主题，结尾能恰当呼应、升华。</a:t>
            </a:r>
            <a:endParaRPr lang="zh-CN" altLang="en-US" sz="1800" b="1" dirty="0">
              <a:solidFill>
                <a:prstClr val="black"/>
              </a:solidFill>
              <a:latin typeface="黑体" panose="02010609060101010101" pitchFamily="49" charset="-122"/>
              <a:ea typeface="黑体" panose="02010609060101010101" pitchFamily="49" charset="-122"/>
            </a:endParaRPr>
          </a:p>
          <a:p>
            <a:pPr marL="342900" indent="-342900">
              <a:lnSpc>
                <a:spcPct val="130000"/>
              </a:lnSpc>
              <a:buFont typeface="+mj-lt"/>
              <a:buAutoNum type="arabicPeriod"/>
            </a:pPr>
            <a:r>
              <a:rPr lang="zh-CN" altLang="en-US" sz="1800" b="1" dirty="0">
                <a:solidFill>
                  <a:prstClr val="black"/>
                </a:solidFill>
                <a:latin typeface="黑体" panose="02010609060101010101" pitchFamily="49" charset="-122"/>
                <a:ea typeface="黑体" panose="02010609060101010101" pitchFamily="49" charset="-122"/>
              </a:rPr>
              <a:t>文章立意较好，符合主流价值观。</a:t>
            </a:r>
            <a:endParaRPr lang="zh-CN" altLang="en-US" sz="1800" b="1" dirty="0">
              <a:solidFill>
                <a:prstClr val="black"/>
              </a:solidFill>
              <a:latin typeface="黑体" panose="02010609060101010101" pitchFamily="49" charset="-122"/>
              <a:ea typeface="黑体" panose="02010609060101010101" pitchFamily="49" charset="-122"/>
            </a:endParaRPr>
          </a:p>
          <a:p>
            <a:pPr marL="342900" indent="-342900">
              <a:lnSpc>
                <a:spcPct val="130000"/>
              </a:lnSpc>
              <a:buFont typeface="+mj-lt"/>
              <a:buAutoNum type="arabicPeriod"/>
            </a:pPr>
            <a:r>
              <a:rPr lang="zh-CN" altLang="en-US" sz="1800" b="1" dirty="0">
                <a:solidFill>
                  <a:prstClr val="black"/>
                </a:solidFill>
                <a:latin typeface="黑体" panose="02010609060101010101" pitchFamily="49" charset="-122"/>
                <a:ea typeface="黑体" panose="02010609060101010101" pitchFamily="49" charset="-122"/>
              </a:rPr>
              <a:t>文章主旨明确，有真情实感，抒发手法多样。</a:t>
            </a:r>
            <a:endParaRPr lang="zh-CN" altLang="en-US" sz="1800" b="1" dirty="0">
              <a:solidFill>
                <a:prstClr val="black"/>
              </a:solidFill>
              <a:latin typeface="黑体" panose="02010609060101010101" pitchFamily="49" charset="-122"/>
              <a:ea typeface="黑体" panose="02010609060101010101" pitchFamily="49" charset="-122"/>
            </a:endParaRPr>
          </a:p>
          <a:p>
            <a:pPr marL="342900" indent="-342900">
              <a:lnSpc>
                <a:spcPct val="130000"/>
              </a:lnSpc>
              <a:buFont typeface="+mj-lt"/>
              <a:buAutoNum type="arabicPeriod"/>
            </a:pPr>
            <a:r>
              <a:rPr lang="zh-CN" altLang="en-US" sz="1800" b="1" dirty="0">
                <a:solidFill>
                  <a:prstClr val="black"/>
                </a:solidFill>
                <a:latin typeface="黑体" panose="02010609060101010101" pitchFamily="49" charset="-122"/>
                <a:ea typeface="黑体" panose="02010609060101010101" pitchFamily="49" charset="-122"/>
              </a:rPr>
              <a:t>语言生动有个性，恰当使用修辞手法。</a:t>
            </a:r>
            <a:endParaRPr lang="zh-CN" altLang="en-US" sz="1800" b="1" dirty="0">
              <a:solidFill>
                <a:prstClr val="black"/>
              </a:solidFill>
              <a:latin typeface="黑体" panose="02010609060101010101" pitchFamily="49" charset="-122"/>
              <a:ea typeface="黑体" panose="02010609060101010101" pitchFamily="49" charset="-122"/>
            </a:endParaRPr>
          </a:p>
          <a:p>
            <a:pPr marL="342900" indent="-342900">
              <a:lnSpc>
                <a:spcPct val="130000"/>
              </a:lnSpc>
              <a:buFont typeface="+mj-lt"/>
              <a:buAutoNum type="arabicPeriod"/>
            </a:pPr>
            <a:r>
              <a:rPr lang="zh-CN" altLang="en-US" sz="1800" b="1" dirty="0">
                <a:solidFill>
                  <a:prstClr val="black"/>
                </a:solidFill>
                <a:latin typeface="黑体" panose="02010609060101010101" pitchFamily="49" charset="-122"/>
                <a:ea typeface="黑体" panose="02010609060101010101" pitchFamily="49" charset="-122"/>
              </a:rPr>
              <a:t>符合本次作文要求：</a:t>
            </a:r>
            <a:endParaRPr lang="zh-CN" altLang="en-US" sz="1800" b="1" dirty="0">
              <a:solidFill>
                <a:prstClr val="black"/>
              </a:solidFill>
              <a:latin typeface="黑体" panose="02010609060101010101" pitchFamily="49" charset="-122"/>
              <a:ea typeface="黑体" panose="02010609060101010101" pitchFamily="49" charset="-122"/>
            </a:endParaRPr>
          </a:p>
          <a:p>
            <a:pPr marL="800100" lvl="1" indent="-457200">
              <a:lnSpc>
                <a:spcPct val="130000"/>
              </a:lnSpc>
              <a:buFont typeface="+mj-ea"/>
              <a:buAutoNum type="circleNumDbPlain"/>
            </a:pPr>
            <a:r>
              <a:rPr lang="zh-CN" altLang="en-US" sz="2000" b="1" dirty="0">
                <a:solidFill>
                  <a:prstClr val="black"/>
                </a:solidFill>
              </a:rPr>
              <a:t>写</a:t>
            </a:r>
            <a:r>
              <a:rPr lang="zh-CN" altLang="en-US" sz="2000" b="1" dirty="0" smtClean="0">
                <a:solidFill>
                  <a:prstClr val="black"/>
                </a:solidFill>
              </a:rPr>
              <a:t>清楚活动过程。</a:t>
            </a:r>
            <a:endParaRPr lang="en-US" altLang="zh-CN" sz="2000" b="1" dirty="0">
              <a:solidFill>
                <a:prstClr val="black"/>
              </a:solidFill>
            </a:endParaRPr>
          </a:p>
          <a:p>
            <a:pPr marL="800100" lvl="1" indent="-457200">
              <a:lnSpc>
                <a:spcPct val="130000"/>
              </a:lnSpc>
              <a:buFont typeface="+mj-ea"/>
              <a:buAutoNum type="circleNumDbPlain"/>
            </a:pPr>
            <a:r>
              <a:rPr lang="zh-CN" altLang="en-US" sz="2000" b="1" dirty="0" smtClean="0">
                <a:solidFill>
                  <a:prstClr val="black"/>
                </a:solidFill>
              </a:rPr>
              <a:t>既要关注整个场景，也要写一写同学的动作、语言、神态。</a:t>
            </a:r>
            <a:endParaRPr lang="en-US" altLang="zh-CN" sz="2000" b="1" dirty="0">
              <a:solidFill>
                <a:prstClr val="black"/>
              </a:solidFill>
            </a:endParaRPr>
          </a:p>
          <a:p>
            <a:pPr marL="800100" lvl="1" indent="-457200">
              <a:lnSpc>
                <a:spcPct val="130000"/>
              </a:lnSpc>
              <a:buFont typeface="+mj-ea"/>
              <a:buAutoNum type="circleNumDbPlain"/>
            </a:pPr>
            <a:r>
              <a:rPr lang="zh-CN" altLang="en-US" sz="2000" b="1" dirty="0" smtClean="0">
                <a:solidFill>
                  <a:prstClr val="black"/>
                </a:solidFill>
              </a:rPr>
              <a:t>把活动体会写下来</a:t>
            </a:r>
            <a:r>
              <a:rPr lang="zh-CN" altLang="en-US" sz="2000" b="1" dirty="0" smtClean="0">
                <a:solidFill>
                  <a:prstClr val="black"/>
                </a:solidFill>
              </a:rPr>
              <a:t>。</a:t>
            </a:r>
            <a:endParaRPr lang="en-US" altLang="zh-CN" sz="2000" b="1" dirty="0">
              <a:solidFill>
                <a:prstClr val="black"/>
              </a:solidFill>
            </a:endParaRPr>
          </a:p>
        </p:txBody>
      </p:sp>
      <p:sp>
        <p:nvSpPr>
          <p:cNvPr id="5" name="矩形 4"/>
          <p:cNvSpPr/>
          <p:nvPr/>
        </p:nvSpPr>
        <p:spPr>
          <a:xfrm>
            <a:off x="1659875" y="763732"/>
            <a:ext cx="399394" cy="3616036"/>
          </a:xfrm>
          <a:prstGeom prst="rect">
            <a:avLst/>
          </a:prstGeom>
          <a:solidFill>
            <a:srgbClr val="C00000"/>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defRPr/>
            </a:pPr>
            <a:r>
              <a:rPr lang="zh-CN" altLang="en-US" sz="2000" b="1" dirty="0">
                <a:solidFill>
                  <a:prstClr val="white"/>
                </a:solidFill>
              </a:rPr>
              <a:t>     评   价   标   准</a:t>
            </a:r>
            <a:endParaRPr lang="zh-CN" altLang="en-US" sz="2000" b="1" dirty="0">
              <a:solidFill>
                <a:prstClr val="white"/>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12143" y="563693"/>
            <a:ext cx="1500618" cy="442127"/>
          </a:xfrm>
          <a:prstGeom prst="rect">
            <a:avLst/>
          </a:prstGeom>
          <a:solidFill>
            <a:schemeClr val="accent2">
              <a:lumMod val="40000"/>
              <a:lumOff val="60000"/>
            </a:schemeClr>
          </a:solidFill>
          <a:ln>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prstClr val="black"/>
                </a:solidFill>
                <a:latin typeface="黑体" panose="02010609060101010101" pitchFamily="49" charset="-122"/>
                <a:ea typeface="黑体" panose="02010609060101010101" pitchFamily="49" charset="-122"/>
              </a:rPr>
              <a:t>评改范例</a:t>
            </a:r>
            <a:endParaRPr lang="zh-CN" altLang="en-US" sz="2400" b="1" dirty="0">
              <a:solidFill>
                <a:prstClr val="black"/>
              </a:solidFill>
              <a:latin typeface="黑体" panose="02010609060101010101" pitchFamily="49" charset="-122"/>
              <a:ea typeface="黑体" panose="02010609060101010101" pitchFamily="49" charset="-122"/>
            </a:endParaRPr>
          </a:p>
        </p:txBody>
      </p:sp>
      <p:sp>
        <p:nvSpPr>
          <p:cNvPr id="8" name="文本框 3"/>
          <p:cNvSpPr txBox="1"/>
          <p:nvPr/>
        </p:nvSpPr>
        <p:spPr>
          <a:xfrm>
            <a:off x="1630014" y="564184"/>
            <a:ext cx="6014700" cy="398780"/>
          </a:xfrm>
          <a:prstGeom prst="rect">
            <a:avLst/>
          </a:prstGeom>
          <a:noFill/>
        </p:spPr>
        <p:txBody>
          <a:bodyPr wrap="square" rtlCol="0">
            <a:spAutoFit/>
          </a:bodyPr>
          <a:lstStyle/>
          <a:p>
            <a:r>
              <a:rPr lang="zh-CN" altLang="en-US" sz="2000" b="1" dirty="0">
                <a:solidFill>
                  <a:prstClr val="black"/>
                </a:solidFill>
                <a:latin typeface="黑体" panose="02010609060101010101" pitchFamily="49" charset="-122"/>
                <a:ea typeface="黑体" panose="02010609060101010101" pitchFamily="49" charset="-122"/>
              </a:rPr>
              <a:t>下面是评改前的段落</a:t>
            </a:r>
            <a:r>
              <a:rPr lang="zh-CN" altLang="en-US" sz="2000" b="1" dirty="0" smtClean="0">
                <a:solidFill>
                  <a:prstClr val="black"/>
                </a:solidFill>
                <a:latin typeface="黑体" panose="02010609060101010101" pitchFamily="49" charset="-122"/>
                <a:ea typeface="黑体" panose="02010609060101010101" pitchFamily="49" charset="-122"/>
              </a:rPr>
              <a:t>，读一读</a:t>
            </a:r>
            <a:r>
              <a:rPr lang="zh-CN" altLang="en-US" sz="2000" b="1" dirty="0">
                <a:solidFill>
                  <a:prstClr val="black"/>
                </a:solidFill>
                <a:latin typeface="黑体" panose="02010609060101010101" pitchFamily="49" charset="-122"/>
                <a:ea typeface="黑体" panose="02010609060101010101" pitchFamily="49" charset="-122"/>
              </a:rPr>
              <a:t>，看看有什么问题。</a:t>
            </a:r>
            <a:endParaRPr lang="zh-CN" altLang="en-US" sz="2000" b="1" dirty="0">
              <a:solidFill>
                <a:prstClr val="black"/>
              </a:solidFill>
              <a:latin typeface="黑体" panose="02010609060101010101" pitchFamily="49" charset="-122"/>
              <a:ea typeface="黑体" panose="02010609060101010101" pitchFamily="49" charset="-122"/>
            </a:endParaRPr>
          </a:p>
        </p:txBody>
      </p:sp>
      <p:sp>
        <p:nvSpPr>
          <p:cNvPr id="2" name="矩形 1"/>
          <p:cNvSpPr/>
          <p:nvPr/>
        </p:nvSpPr>
        <p:spPr>
          <a:xfrm>
            <a:off x="346040" y="1342500"/>
            <a:ext cx="8451919" cy="1568450"/>
          </a:xfrm>
          <a:prstGeom prst="rect">
            <a:avLst/>
          </a:prstGeom>
        </p:spPr>
        <p:txBody>
          <a:bodyPr wrap="square">
            <a:spAutoFit/>
          </a:bodyPr>
          <a:lstStyle/>
          <a:p>
            <a:r>
              <a:rPr lang="zh-CN" altLang="en-US" sz="2400" b="1" dirty="0" smtClean="0">
                <a:solidFill>
                  <a:prstClr val="black"/>
                </a:solidFill>
                <a:latin typeface="楷体" panose="02010609060101010101" pitchFamily="49" charset="-122"/>
                <a:ea typeface="楷体" panose="02010609060101010101" pitchFamily="49" charset="-122"/>
              </a:rPr>
              <a:t>    大合唱</a:t>
            </a:r>
            <a:r>
              <a:rPr lang="zh-CN" altLang="en-US" sz="2400" b="1" dirty="0">
                <a:solidFill>
                  <a:prstClr val="black"/>
                </a:solidFill>
                <a:latin typeface="楷体" panose="02010609060101010101" pitchFamily="49" charset="-122"/>
                <a:ea typeface="楷体" panose="02010609060101010101" pitchFamily="49" charset="-122"/>
              </a:rPr>
              <a:t>比赛开始啦！我和同学们都登上了舞台，整齐地站好。随着音乐响起，我们放声歌唱，声音在赛场上回荡。台下的观众静静地听着，好像很陶醉。我们唱完了，台下便响起了热烈的掌声。</a:t>
            </a:r>
            <a:endParaRPr lang="zh-CN" altLang="zh-CN" sz="2400" b="1" dirty="0">
              <a:solidFill>
                <a:prstClr val="black"/>
              </a:solidFill>
              <a:latin typeface="楷体" panose="02010609060101010101" pitchFamily="49" charset="-122"/>
              <a:ea typeface="楷体" panose="02010609060101010101" pitchFamily="49" charset="-122"/>
            </a:endParaRPr>
          </a:p>
        </p:txBody>
      </p:sp>
      <p:grpSp>
        <p:nvGrpSpPr>
          <p:cNvPr id="9" name="组合 8"/>
          <p:cNvGrpSpPr/>
          <p:nvPr/>
        </p:nvGrpSpPr>
        <p:grpSpPr>
          <a:xfrm>
            <a:off x="1271117" y="3154325"/>
            <a:ext cx="6601766" cy="1273124"/>
            <a:chOff x="1271117" y="3154325"/>
            <a:chExt cx="6601766" cy="1273124"/>
          </a:xfrm>
        </p:grpSpPr>
        <p:sp>
          <p:nvSpPr>
            <p:cNvPr id="5" name="矩形 4"/>
            <p:cNvSpPr/>
            <p:nvPr/>
          </p:nvSpPr>
          <p:spPr>
            <a:xfrm>
              <a:off x="1271117" y="3154325"/>
              <a:ext cx="1620364" cy="442127"/>
            </a:xfrm>
            <a:prstGeom prst="rect">
              <a:avLst/>
            </a:prstGeom>
            <a:solidFill>
              <a:schemeClr val="accent6">
                <a:lumMod val="75000"/>
              </a:schemeClr>
            </a:solidFill>
            <a:ln>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prstClr val="white"/>
                  </a:solidFill>
                  <a:latin typeface="黑体" panose="02010609060101010101" pitchFamily="49" charset="-122"/>
                  <a:ea typeface="黑体" panose="02010609060101010101" pitchFamily="49" charset="-122"/>
                </a:rPr>
                <a:t>问题分析</a:t>
              </a:r>
              <a:endParaRPr lang="zh-CN" altLang="en-US" sz="2400" b="1" dirty="0">
                <a:solidFill>
                  <a:prstClr val="white"/>
                </a:solidFill>
                <a:latin typeface="黑体" panose="02010609060101010101" pitchFamily="49" charset="-122"/>
                <a:ea typeface="黑体" panose="02010609060101010101" pitchFamily="49" charset="-122"/>
              </a:endParaRPr>
            </a:p>
          </p:txBody>
        </p:sp>
        <p:sp>
          <p:nvSpPr>
            <p:cNvPr id="6" name="文本框 5"/>
            <p:cNvSpPr txBox="1"/>
            <p:nvPr/>
          </p:nvSpPr>
          <p:spPr>
            <a:xfrm>
              <a:off x="1271117" y="3596452"/>
              <a:ext cx="6601766" cy="830997"/>
            </a:xfrm>
            <a:prstGeom prst="rect">
              <a:avLst/>
            </a:prstGeom>
            <a:noFill/>
            <a:ln w="28575">
              <a:solidFill>
                <a:srgbClr val="FFC000"/>
              </a:solidFill>
            </a:ln>
          </p:spPr>
          <p:txBody>
            <a:bodyPr wrap="square" rtlCol="0">
              <a:spAutoFit/>
            </a:bodyPr>
            <a:lstStyle/>
            <a:p>
              <a:r>
                <a:rPr lang="zh-CN" altLang="en-US" sz="2400" b="1" dirty="0">
                  <a:solidFill>
                    <a:prstClr val="black"/>
                  </a:solidFill>
                  <a:latin typeface="宋体" panose="02010600030101010101" pitchFamily="2" charset="-122"/>
                  <a:ea typeface="宋体" panose="02010600030101010101" pitchFamily="2" charset="-122"/>
                </a:rPr>
                <a:t>这里只是面的描写，没有点的描写，可以从唱歌人和观众中找一个具体的人来进行描写。</a:t>
              </a:r>
              <a:endParaRPr lang="zh-CN" altLang="en-US" sz="2400" b="1" dirty="0">
                <a:solidFill>
                  <a:prstClr val="black"/>
                </a:solidFill>
                <a:latin typeface="宋体" panose="02010600030101010101" pitchFamily="2" charset="-122"/>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3"/>
          <p:cNvSpPr txBox="1"/>
          <p:nvPr/>
        </p:nvSpPr>
        <p:spPr>
          <a:xfrm>
            <a:off x="1612868" y="293993"/>
            <a:ext cx="6640776" cy="706755"/>
          </a:xfrm>
          <a:prstGeom prst="rect">
            <a:avLst/>
          </a:prstGeom>
          <a:noFill/>
        </p:spPr>
        <p:txBody>
          <a:bodyPr wrap="square" rtlCol="0">
            <a:spAutoFit/>
          </a:bodyPr>
          <a:lstStyle/>
          <a:p>
            <a:r>
              <a:rPr lang="zh-CN" altLang="en-US" sz="2000" b="1" dirty="0">
                <a:solidFill>
                  <a:prstClr val="black"/>
                </a:solidFill>
                <a:latin typeface="黑体" panose="02010609060101010101" pitchFamily="49" charset="-122"/>
                <a:ea typeface="黑体" panose="02010609060101010101" pitchFamily="49" charset="-122"/>
              </a:rPr>
              <a:t>这是修改后的段落，和原段落对比一下</a:t>
            </a:r>
            <a:r>
              <a:rPr lang="zh-CN" altLang="en-US" sz="2000" b="1" dirty="0" smtClean="0">
                <a:solidFill>
                  <a:prstClr val="black"/>
                </a:solidFill>
                <a:latin typeface="黑体" panose="02010609060101010101" pitchFamily="49" charset="-122"/>
                <a:ea typeface="黑体" panose="02010609060101010101" pitchFamily="49" charset="-122"/>
              </a:rPr>
              <a:t>，说说</a:t>
            </a:r>
            <a:r>
              <a:rPr lang="zh-CN" altLang="en-US" sz="2000" b="1" dirty="0">
                <a:solidFill>
                  <a:prstClr val="black"/>
                </a:solidFill>
                <a:latin typeface="黑体" panose="02010609060101010101" pitchFamily="49" charset="-122"/>
                <a:ea typeface="黑体" panose="02010609060101010101" pitchFamily="49" charset="-122"/>
              </a:rPr>
              <a:t>为什么这样</a:t>
            </a:r>
            <a:r>
              <a:rPr lang="zh-CN" altLang="en-US" sz="2000" b="1" dirty="0" smtClean="0">
                <a:solidFill>
                  <a:prstClr val="black"/>
                </a:solidFill>
                <a:latin typeface="黑体" panose="02010609060101010101" pitchFamily="49" charset="-122"/>
                <a:ea typeface="黑体" panose="02010609060101010101" pitchFamily="49" charset="-122"/>
              </a:rPr>
              <a:t>修改。</a:t>
            </a:r>
            <a:endParaRPr lang="zh-CN" altLang="en-US" sz="2000" b="1" dirty="0">
              <a:solidFill>
                <a:prstClr val="black"/>
              </a:solidFill>
              <a:latin typeface="黑体" panose="02010609060101010101" pitchFamily="49" charset="-122"/>
              <a:ea typeface="黑体" panose="02010609060101010101" pitchFamily="49" charset="-122"/>
            </a:endParaRPr>
          </a:p>
        </p:txBody>
      </p:sp>
      <p:sp>
        <p:nvSpPr>
          <p:cNvPr id="2" name="矩形 1"/>
          <p:cNvSpPr/>
          <p:nvPr/>
        </p:nvSpPr>
        <p:spPr>
          <a:xfrm>
            <a:off x="732285" y="2352161"/>
            <a:ext cx="7794359" cy="1476375"/>
          </a:xfrm>
          <a:prstGeom prst="rect">
            <a:avLst/>
          </a:prstGeom>
          <a:solidFill>
            <a:schemeClr val="tx2">
              <a:lumMod val="20000"/>
              <a:lumOff val="80000"/>
            </a:schemeClr>
          </a:solidFill>
        </p:spPr>
        <p:txBody>
          <a:bodyPr wrap="square">
            <a:spAutoFit/>
          </a:bodyPr>
          <a:lstStyle/>
          <a:p>
            <a:r>
              <a:rPr lang="zh-CN" altLang="en-US" sz="1800" b="1" dirty="0" smtClean="0">
                <a:solidFill>
                  <a:srgbClr val="0000FF"/>
                </a:solidFill>
                <a:latin typeface="楷体" panose="02010609060101010101" pitchFamily="49" charset="-122"/>
                <a:ea typeface="楷体" panose="02010609060101010101" pitchFamily="49" charset="-122"/>
              </a:rPr>
              <a:t>    大合唱</a:t>
            </a:r>
            <a:r>
              <a:rPr lang="zh-CN" altLang="en-US" sz="1800" b="1" dirty="0">
                <a:solidFill>
                  <a:srgbClr val="0000FF"/>
                </a:solidFill>
                <a:latin typeface="楷体" panose="02010609060101010101" pitchFamily="49" charset="-122"/>
                <a:ea typeface="楷体" panose="02010609060101010101" pitchFamily="49" charset="-122"/>
              </a:rPr>
              <a:t>比赛开始啦！我和同学们都登上了舞台，整齐地站好。随着音乐响起，我们放声歌唱，声音在赛场上回荡。我后面的王思雨声音悦耳洪亮，震动着我的耳膜；我前面的刘梦佳则随着音乐晃动着身体。台下的观众静静地听着，好像很陶醉。特别是我们的班主任，听得很投入。我们唱完了，台下便响起了热烈的掌声。</a:t>
            </a:r>
            <a:endParaRPr lang="zh-CN" altLang="zh-CN" sz="1800" b="1" dirty="0">
              <a:solidFill>
                <a:srgbClr val="FF0000"/>
              </a:solidFill>
              <a:latin typeface="楷体" panose="02010609060101010101" pitchFamily="49" charset="-122"/>
              <a:ea typeface="楷体" panose="02010609060101010101" pitchFamily="49" charset="-122"/>
            </a:endParaRPr>
          </a:p>
        </p:txBody>
      </p:sp>
      <p:sp>
        <p:nvSpPr>
          <p:cNvPr id="5" name="矩形 4"/>
          <p:cNvSpPr/>
          <p:nvPr/>
        </p:nvSpPr>
        <p:spPr>
          <a:xfrm>
            <a:off x="691294" y="1018676"/>
            <a:ext cx="7909295" cy="1014730"/>
          </a:xfrm>
          <a:prstGeom prst="rect">
            <a:avLst/>
          </a:prstGeom>
          <a:solidFill>
            <a:schemeClr val="tx2">
              <a:lumMod val="20000"/>
              <a:lumOff val="80000"/>
            </a:schemeClr>
          </a:solidFill>
        </p:spPr>
        <p:txBody>
          <a:bodyPr wrap="square">
            <a:spAutoFit/>
          </a:bodyPr>
          <a:lstStyle/>
          <a:p>
            <a:r>
              <a:rPr lang="zh-CN" altLang="en-US" sz="2000" b="1" dirty="0" smtClean="0">
                <a:solidFill>
                  <a:prstClr val="black"/>
                </a:solidFill>
                <a:latin typeface="楷体" panose="02010609060101010101" pitchFamily="49" charset="-122"/>
                <a:ea typeface="楷体" panose="02010609060101010101" pitchFamily="49" charset="-122"/>
              </a:rPr>
              <a:t>    大合唱</a:t>
            </a:r>
            <a:r>
              <a:rPr lang="zh-CN" altLang="en-US" sz="2000" b="1" dirty="0">
                <a:solidFill>
                  <a:prstClr val="black"/>
                </a:solidFill>
                <a:latin typeface="楷体" panose="02010609060101010101" pitchFamily="49" charset="-122"/>
                <a:ea typeface="楷体" panose="02010609060101010101" pitchFamily="49" charset="-122"/>
              </a:rPr>
              <a:t>比赛开始啦！我和同学们都登上了舞台，整齐地站好。随着音乐响起，我们放声歌唱，声音在赛场上回荡。台下的观众静静地听着，好像很陶醉。我们唱完了，台下便响起了热烈的掌声。</a:t>
            </a:r>
            <a:endParaRPr lang="zh-CN" altLang="zh-CN" sz="2000" b="1" dirty="0">
              <a:solidFill>
                <a:prstClr val="black"/>
              </a:solidFill>
              <a:latin typeface="楷体" panose="02010609060101010101" pitchFamily="49" charset="-122"/>
              <a:ea typeface="楷体" panose="02010609060101010101" pitchFamily="49" charset="-122"/>
            </a:endParaRPr>
          </a:p>
        </p:txBody>
      </p:sp>
      <p:sp>
        <p:nvSpPr>
          <p:cNvPr id="6" name="矩形 5"/>
          <p:cNvSpPr/>
          <p:nvPr/>
        </p:nvSpPr>
        <p:spPr>
          <a:xfrm>
            <a:off x="319505" y="1000664"/>
            <a:ext cx="399394" cy="1033676"/>
          </a:xfrm>
          <a:prstGeom prst="rect">
            <a:avLst/>
          </a:prstGeom>
          <a:solidFill>
            <a:srgbClr val="C00000"/>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2000" b="1" dirty="0">
                <a:solidFill>
                  <a:prstClr val="white"/>
                </a:solidFill>
                <a:latin typeface="黑体" panose="02010609060101010101" pitchFamily="49" charset="-122"/>
                <a:ea typeface="黑体" panose="02010609060101010101" pitchFamily="49" charset="-122"/>
              </a:rPr>
              <a:t>原段落</a:t>
            </a:r>
            <a:endParaRPr lang="zh-CN" altLang="en-US" sz="2000" b="1" dirty="0">
              <a:solidFill>
                <a:prstClr val="white"/>
              </a:solidFill>
              <a:latin typeface="黑体" panose="02010609060101010101" pitchFamily="49" charset="-122"/>
              <a:ea typeface="黑体" panose="02010609060101010101" pitchFamily="49" charset="-122"/>
            </a:endParaRPr>
          </a:p>
        </p:txBody>
      </p:sp>
      <p:sp>
        <p:nvSpPr>
          <p:cNvPr id="7" name="矩形 6"/>
          <p:cNvSpPr/>
          <p:nvPr/>
        </p:nvSpPr>
        <p:spPr>
          <a:xfrm>
            <a:off x="303029" y="2352161"/>
            <a:ext cx="399394" cy="1477328"/>
          </a:xfrm>
          <a:prstGeom prst="rect">
            <a:avLst/>
          </a:prstGeom>
          <a:solidFill>
            <a:srgbClr val="C00000"/>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2000" b="1" dirty="0">
                <a:solidFill>
                  <a:prstClr val="white"/>
                </a:solidFill>
                <a:latin typeface="黑体" panose="02010609060101010101" pitchFamily="49" charset="-122"/>
                <a:ea typeface="黑体" panose="02010609060101010101" pitchFamily="49" charset="-122"/>
              </a:rPr>
              <a:t>评改后</a:t>
            </a:r>
            <a:endParaRPr lang="zh-CN" altLang="en-US" sz="2000" b="1" dirty="0">
              <a:solidFill>
                <a:prstClr val="white"/>
              </a:solidFill>
              <a:latin typeface="黑体" panose="02010609060101010101" pitchFamily="49" charset="-122"/>
              <a:ea typeface="黑体" panose="02010609060101010101" pitchFamily="49" charset="-122"/>
            </a:endParaRPr>
          </a:p>
        </p:txBody>
      </p:sp>
      <p:sp>
        <p:nvSpPr>
          <p:cNvPr id="12" name="文本框 11"/>
          <p:cNvSpPr txBox="1"/>
          <p:nvPr/>
        </p:nvSpPr>
        <p:spPr>
          <a:xfrm>
            <a:off x="909376" y="3995861"/>
            <a:ext cx="7325248" cy="829945"/>
          </a:xfrm>
          <a:prstGeom prst="rect">
            <a:avLst/>
          </a:prstGeom>
          <a:solidFill>
            <a:schemeClr val="tx2">
              <a:lumMod val="60000"/>
              <a:lumOff val="40000"/>
            </a:schemeClr>
          </a:solidFill>
        </p:spPr>
        <p:txBody>
          <a:bodyPr wrap="square" rtlCol="0" anchor="t">
            <a:spAutoFit/>
          </a:bodyPr>
          <a:lstStyle/>
          <a:p>
            <a:r>
              <a:rPr lang="zh-CN" altLang="en-US" sz="2400" b="1" dirty="0" smtClean="0">
                <a:solidFill>
                  <a:prstClr val="white"/>
                </a:solidFill>
                <a:latin typeface="宋体" panose="02010600030101010101" pitchFamily="2" charset="-122"/>
                <a:ea typeface="宋体" panose="02010600030101010101" pitchFamily="2" charset="-122"/>
              </a:rPr>
              <a:t>    作者</a:t>
            </a:r>
            <a:r>
              <a:rPr lang="zh-CN" altLang="en-US" sz="2400" b="1" dirty="0">
                <a:solidFill>
                  <a:prstClr val="white"/>
                </a:solidFill>
                <a:latin typeface="宋体" panose="02010600030101010101" pitchFamily="2" charset="-122"/>
                <a:ea typeface="宋体" panose="02010600030101010101" pitchFamily="2" charset="-122"/>
              </a:rPr>
              <a:t>加入了对前后同学及台下班主任的描写，这样点面结合，让场面更加真实，立体可感。</a:t>
            </a:r>
            <a:endParaRPr lang="zh-CN" altLang="en-US" sz="2400" b="1" dirty="0">
              <a:solidFill>
                <a:prstClr val="white"/>
              </a:solidFill>
              <a:latin typeface="宋体" panose="02010600030101010101" pitchFamily="2" charset="-122"/>
              <a:ea typeface="宋体" panose="02010600030101010101" pitchFamily="2" charset="-122"/>
            </a:endParaRPr>
          </a:p>
        </p:txBody>
      </p:sp>
      <p:sp>
        <p:nvSpPr>
          <p:cNvPr id="10" name="矩形 9"/>
          <p:cNvSpPr/>
          <p:nvPr/>
        </p:nvSpPr>
        <p:spPr>
          <a:xfrm>
            <a:off x="112143" y="417051"/>
            <a:ext cx="1500618" cy="442127"/>
          </a:xfrm>
          <a:prstGeom prst="rect">
            <a:avLst/>
          </a:prstGeom>
          <a:solidFill>
            <a:schemeClr val="accent2">
              <a:lumMod val="40000"/>
              <a:lumOff val="60000"/>
            </a:schemeClr>
          </a:solidFill>
          <a:ln>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prstClr val="black"/>
                </a:solidFill>
                <a:latin typeface="黑体" panose="02010609060101010101" pitchFamily="49" charset="-122"/>
                <a:ea typeface="黑体" panose="02010609060101010101" pitchFamily="49" charset="-122"/>
              </a:rPr>
              <a:t>评改范例</a:t>
            </a:r>
            <a:endParaRPr lang="zh-CN" altLang="en-US" sz="2400" b="1" dirty="0">
              <a:solidFill>
                <a:prstClr val="black"/>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a:off x="979490" y="657459"/>
            <a:ext cx="7174523" cy="3311640"/>
          </a:xfrm>
          <a:prstGeom prst="roundRect">
            <a:avLst>
              <a:gd name="adj" fmla="val 3952"/>
            </a:avLst>
          </a:prstGeom>
          <a:solidFill>
            <a:srgbClr val="222222"/>
          </a:solidFill>
          <a:ln w="76200">
            <a:solidFill>
              <a:srgbClr val="BC7D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文本框 4"/>
          <p:cNvSpPr txBox="1"/>
          <p:nvPr/>
        </p:nvSpPr>
        <p:spPr>
          <a:xfrm>
            <a:off x="2418186" y="939679"/>
            <a:ext cx="4297129" cy="584775"/>
          </a:xfrm>
          <a:prstGeom prst="rect">
            <a:avLst/>
          </a:prstGeom>
          <a:noFill/>
        </p:spPr>
        <p:txBody>
          <a:bodyPr wrap="square" rtlCol="0">
            <a:spAutoFit/>
          </a:bodyPr>
          <a:lstStyle/>
          <a:p>
            <a:pPr algn="ctr"/>
            <a:r>
              <a:rPr lang="zh-CN" altLang="en-US" sz="3200" b="1" dirty="0">
                <a:solidFill>
                  <a:srgbClr val="FFFF00"/>
                </a:solidFill>
                <a:latin typeface="黑体" panose="02010609060101010101" pitchFamily="49" charset="-122"/>
                <a:ea typeface="黑体" panose="02010609060101010101" pitchFamily="49" charset="-122"/>
              </a:rPr>
              <a:t>技巧总结</a:t>
            </a:r>
            <a:endParaRPr lang="zh-CN" altLang="en-US" sz="3200" b="1" dirty="0">
              <a:solidFill>
                <a:srgbClr val="FFFF00"/>
              </a:solidFill>
              <a:latin typeface="黑体" panose="02010609060101010101" pitchFamily="49" charset="-122"/>
              <a:ea typeface="黑体" panose="02010609060101010101" pitchFamily="49" charset="-122"/>
            </a:endParaRPr>
          </a:p>
        </p:txBody>
      </p:sp>
      <p:sp>
        <p:nvSpPr>
          <p:cNvPr id="7" name="文本框 6"/>
          <p:cNvSpPr txBox="1"/>
          <p:nvPr/>
        </p:nvSpPr>
        <p:spPr>
          <a:xfrm>
            <a:off x="1623514" y="1668495"/>
            <a:ext cx="5892469" cy="1814830"/>
          </a:xfrm>
          <a:prstGeom prst="rect">
            <a:avLst/>
          </a:prstGeom>
          <a:noFill/>
        </p:spPr>
        <p:txBody>
          <a:bodyPr wrap="square" rtlCol="0">
            <a:spAutoFit/>
          </a:bodyPr>
          <a:lstStyle/>
          <a:p>
            <a:pPr marL="342900" indent="-342900">
              <a:buFont typeface="Wingdings" panose="05000000000000000000" pitchFamily="2" charset="2"/>
              <a:buChar char="n"/>
            </a:pPr>
            <a:r>
              <a:rPr lang="zh-CN" altLang="en-US" sz="2800" b="1" dirty="0">
                <a:solidFill>
                  <a:srgbClr val="FFFF00"/>
                </a:solidFill>
                <a:latin typeface="宋体" panose="02010600030101010101" pitchFamily="2" charset="-122"/>
                <a:ea typeface="宋体" panose="02010600030101010101" pitchFamily="2" charset="-122"/>
              </a:rPr>
              <a:t>叙述活动时要有顺序，叙述完整。</a:t>
            </a:r>
            <a:endParaRPr lang="en-US" altLang="zh-CN" sz="2800" b="1" dirty="0">
              <a:solidFill>
                <a:srgbClr val="FFFF00"/>
              </a:solidFill>
              <a:latin typeface="宋体" panose="02010600030101010101" pitchFamily="2" charset="-122"/>
              <a:ea typeface="宋体" panose="02010600030101010101" pitchFamily="2" charset="-122"/>
            </a:endParaRPr>
          </a:p>
          <a:p>
            <a:pPr marL="342900" indent="-342900">
              <a:buFont typeface="Wingdings" panose="05000000000000000000" pitchFamily="2" charset="2"/>
              <a:buChar char="n"/>
            </a:pPr>
            <a:r>
              <a:rPr lang="zh-CN" altLang="en-US" sz="2800" b="1" dirty="0">
                <a:solidFill>
                  <a:srgbClr val="FFFF00"/>
                </a:solidFill>
                <a:latin typeface="宋体" panose="02010600030101010101" pitchFamily="2" charset="-122"/>
                <a:ea typeface="宋体" panose="02010600030101010101" pitchFamily="2" charset="-122"/>
              </a:rPr>
              <a:t>先从总体场面描写，再聚焦到点。</a:t>
            </a:r>
            <a:endParaRPr lang="en-US" altLang="zh-CN" sz="2800" b="1" dirty="0">
              <a:solidFill>
                <a:srgbClr val="FFFF00"/>
              </a:solidFill>
              <a:latin typeface="宋体" panose="02010600030101010101" pitchFamily="2" charset="-122"/>
              <a:ea typeface="宋体" panose="02010600030101010101" pitchFamily="2" charset="-122"/>
            </a:endParaRPr>
          </a:p>
          <a:p>
            <a:pPr marL="342900" indent="-342900">
              <a:buFont typeface="Wingdings" panose="05000000000000000000" pitchFamily="2" charset="2"/>
              <a:buChar char="n"/>
            </a:pPr>
            <a:r>
              <a:rPr lang="zh-CN" altLang="en-US" sz="2800" b="1" dirty="0">
                <a:solidFill>
                  <a:srgbClr val="FFFF00"/>
                </a:solidFill>
                <a:latin typeface="宋体" panose="02010600030101010101" pitchFamily="2" charset="-122"/>
                <a:ea typeface="宋体" panose="02010600030101010101" pitchFamily="2" charset="-122"/>
              </a:rPr>
              <a:t>描写的时候要按照空间或时间顺序。</a:t>
            </a:r>
            <a:endParaRPr lang="en-US" altLang="zh-CN" sz="2800" b="1" dirty="0">
              <a:solidFill>
                <a:srgbClr val="FFFF00"/>
              </a:solidFill>
              <a:latin typeface="宋体" panose="02010600030101010101" pitchFamily="2" charset="-122"/>
              <a:ea typeface="宋体" panose="02010600030101010101" pitchFamily="2" charset="-122"/>
            </a:endParaRPr>
          </a:p>
          <a:p>
            <a:pPr marL="342900" indent="-342900">
              <a:buFont typeface="Wingdings" panose="05000000000000000000" pitchFamily="2" charset="2"/>
              <a:buChar char="n"/>
            </a:pPr>
            <a:r>
              <a:rPr lang="zh-CN" altLang="en-US" sz="2800" b="1" dirty="0">
                <a:solidFill>
                  <a:srgbClr val="FFFF00"/>
                </a:solidFill>
                <a:latin typeface="宋体" panose="02010600030101010101" pitchFamily="2" charset="-122"/>
                <a:ea typeface="宋体" panose="02010600030101010101" pitchFamily="2" charset="-122"/>
              </a:rPr>
              <a:t>谈感受时多突出活动的教育意义。</a:t>
            </a:r>
            <a:endParaRPr lang="zh-CN" altLang="en-US" sz="2800" b="1" dirty="0">
              <a:solidFill>
                <a:srgbClr val="FFFF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0" y="0"/>
            <a:ext cx="2858530" cy="378941"/>
          </a:xfrm>
          <a:prstGeom prst="rect">
            <a:avLst/>
          </a:prstGeom>
          <a:solidFill>
            <a:schemeClr val="bg1"/>
          </a:solidFill>
          <a:ln>
            <a:noFill/>
          </a:ln>
          <a:effectLst>
            <a:outerShdw sx="1000" sy="1000" rotWithShape="0">
              <a:srgbClr val="000000"/>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sz="2000" b="1" dirty="0" smtClean="0"/>
          </a:p>
        </p:txBody>
      </p:sp>
      <p:sp>
        <p:nvSpPr>
          <p:cNvPr id="27" name="矩形 26"/>
          <p:cNvSpPr/>
          <p:nvPr/>
        </p:nvSpPr>
        <p:spPr>
          <a:xfrm flipH="1">
            <a:off x="0" y="123478"/>
            <a:ext cx="2771800" cy="305132"/>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Freeform 5"/>
          <p:cNvSpPr>
            <a:spLocks noGrp="1" noRot="1" noChangeAspect="1" noMove="1" noResize="1" noEditPoints="1" noAdjustHandles="1" noChangeArrowheads="1" noChangeShapeType="1" noTextEdit="1"/>
          </p:cNvSpPr>
          <p:nvPr/>
        </p:nvSpPr>
        <p:spPr bwMode="auto">
          <a:xfrm>
            <a:off x="-247255" y="968181"/>
            <a:ext cx="7277099" cy="4180134"/>
          </a:xfrm>
          <a:custGeom>
            <a:avLst/>
            <a:gdLst>
              <a:gd name="T0" fmla="*/ 1752 w 2038"/>
              <a:gd name="T1" fmla="*/ 1169 h 1169"/>
              <a:gd name="T2" fmla="*/ 1487 w 2038"/>
              <a:gd name="T3" fmla="*/ 334 h 1169"/>
              <a:gd name="T4" fmla="*/ 860 w 2038"/>
              <a:gd name="T5" fmla="*/ 22 h 1169"/>
              <a:gd name="T6" fmla="*/ 199 w 2038"/>
              <a:gd name="T7" fmla="*/ 318 h 1169"/>
              <a:gd name="T8" fmla="*/ 399 w 2038"/>
              <a:gd name="T9" fmla="*/ 1165 h 1169"/>
            </a:gdLst>
            <a:ahLst/>
            <a:cxnLst>
              <a:cxn ang="0">
                <a:pos x="T0" y="T1"/>
              </a:cxn>
              <a:cxn ang="0">
                <a:pos x="T2" y="T3"/>
              </a:cxn>
              <a:cxn ang="0">
                <a:pos x="T4" y="T5"/>
              </a:cxn>
              <a:cxn ang="0">
                <a:pos x="T6" y="T7"/>
              </a:cxn>
              <a:cxn ang="0">
                <a:pos x="T8" y="T9"/>
              </a:cxn>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12" name="Freeform 6"/>
          <p:cNvSpPr>
            <a:spLocks noGrp="1" noRot="1" noChangeAspect="1" noMove="1" noResize="1" noEditPoints="1" noAdjustHandles="1" noChangeArrowheads="1" noChangeShapeType="1" noTextEdit="1"/>
          </p:cNvSpPr>
          <p:nvPr/>
        </p:nvSpPr>
        <p:spPr bwMode="auto">
          <a:xfrm>
            <a:off x="502838" y="1508055"/>
            <a:ext cx="5530453" cy="3636669"/>
          </a:xfrm>
          <a:custGeom>
            <a:avLst/>
            <a:gdLst>
              <a:gd name="T0" fmla="*/ 1025 w 1549"/>
              <a:gd name="T1" fmla="*/ 1016 h 1017"/>
              <a:gd name="T2" fmla="*/ 1443 w 1549"/>
              <a:gd name="T3" fmla="*/ 592 h 1017"/>
              <a:gd name="T4" fmla="*/ 782 w 1549"/>
              <a:gd name="T5" fmla="*/ 53 h 1017"/>
              <a:gd name="T6" fmla="*/ 150 w 1549"/>
              <a:gd name="T7" fmla="*/ 329 h 1017"/>
              <a:gd name="T8" fmla="*/ 477 w 1549"/>
              <a:gd name="T9" fmla="*/ 1017 h 1017"/>
            </a:gdLst>
            <a:ahLst/>
            <a:cxnLst>
              <a:cxn ang="0">
                <a:pos x="T0" y="T1"/>
              </a:cxn>
              <a:cxn ang="0">
                <a:pos x="T2" y="T3"/>
              </a:cxn>
              <a:cxn ang="0">
                <a:pos x="T4" y="T5"/>
              </a:cxn>
              <a:cxn ang="0">
                <a:pos x="T6" y="T7"/>
              </a:cxn>
              <a:cxn ang="0">
                <a:pos x="T8" y="T9"/>
              </a:cxn>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14" name="Freeform 7"/>
          <p:cNvSpPr>
            <a:spLocks noGrp="1" noRot="1" noChangeAspect="1" noMove="1" noResize="1" noEditPoints="1" noAdjustHandles="1" noChangeArrowheads="1" noChangeShapeType="1" noTextEdit="1"/>
          </p:cNvSpPr>
          <p:nvPr/>
        </p:nvSpPr>
        <p:spPr bwMode="auto">
          <a:xfrm>
            <a:off x="188513" y="1335678"/>
            <a:ext cx="6026944" cy="3812637"/>
          </a:xfrm>
          <a:custGeom>
            <a:avLst/>
            <a:gdLst>
              <a:gd name="T0" fmla="*/ 1302 w 1688"/>
              <a:gd name="T1" fmla="*/ 1066 h 1066"/>
              <a:gd name="T2" fmla="*/ 1613 w 1688"/>
              <a:gd name="T3" fmla="*/ 850 h 1066"/>
              <a:gd name="T4" fmla="*/ 1517 w 1688"/>
              <a:gd name="T5" fmla="*/ 471 h 1066"/>
              <a:gd name="T6" fmla="*/ 798 w 1688"/>
              <a:gd name="T7" fmla="*/ 28 h 1066"/>
              <a:gd name="T8" fmla="*/ 181 w 1688"/>
              <a:gd name="T9" fmla="*/ 333 h 1066"/>
              <a:gd name="T10" fmla="*/ 420 w 1688"/>
              <a:gd name="T11" fmla="*/ 1066 h 1066"/>
            </a:gdLst>
            <a:ahLst/>
            <a:cxnLst>
              <a:cxn ang="0">
                <a:pos x="T0" y="T1"/>
              </a:cxn>
              <a:cxn ang="0">
                <a:pos x="T2" y="T3"/>
              </a:cxn>
              <a:cxn ang="0">
                <a:pos x="T4" y="T5"/>
              </a:cxn>
              <a:cxn ang="0">
                <a:pos x="T6" y="T7"/>
              </a:cxn>
              <a:cxn ang="0">
                <a:pos x="T8" y="T9"/>
              </a:cxn>
              <a:cxn ang="0">
                <a:pos x="T10" y="T11"/>
              </a:cxn>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16" name="Freeform 8"/>
          <p:cNvSpPr>
            <a:spLocks noGrp="1" noRot="1" noChangeAspect="1" noMove="1" noResize="1" noEditPoints="1" noAdjustHandles="1" noChangeArrowheads="1" noChangeShapeType="1" noTextEdit="1"/>
          </p:cNvSpPr>
          <p:nvPr/>
        </p:nvSpPr>
        <p:spPr bwMode="auto">
          <a:xfrm>
            <a:off x="-795" y="406760"/>
            <a:ext cx="7750968" cy="4741556"/>
          </a:xfrm>
          <a:custGeom>
            <a:avLst/>
            <a:gdLst>
              <a:gd name="T0" fmla="*/ 1873 w 2171"/>
              <a:gd name="T1" fmla="*/ 1326 h 1326"/>
              <a:gd name="T2" fmla="*/ 1609 w 2171"/>
              <a:gd name="T3" fmla="*/ 473 h 1326"/>
              <a:gd name="T4" fmla="*/ 880 w 2171"/>
              <a:gd name="T5" fmla="*/ 63 h 1326"/>
              <a:gd name="T6" fmla="*/ 0 w 2171"/>
              <a:gd name="T7" fmla="*/ 423 h 1326"/>
            </a:gdLst>
            <a:ahLst/>
            <a:cxnLst>
              <a:cxn ang="0">
                <a:pos x="T0" y="T1"/>
              </a:cxn>
              <a:cxn ang="0">
                <a:pos x="T2" y="T3"/>
              </a:cxn>
              <a:cxn ang="0">
                <a:pos x="T4" y="T5"/>
              </a:cxn>
              <a:cxn ang="0">
                <a:pos x="T6" y="T7"/>
              </a:cxn>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18" name="Freeform 9"/>
          <p:cNvSpPr>
            <a:spLocks noGrp="1" noRot="1" noChangeAspect="1" noMove="1" noResize="1" noEditPoints="1" noAdjustHandles="1" noChangeArrowheads="1" noChangeShapeType="1" noTextEdit="1"/>
          </p:cNvSpPr>
          <p:nvPr/>
        </p:nvSpPr>
        <p:spPr bwMode="auto">
          <a:xfrm>
            <a:off x="2775" y="4634063"/>
            <a:ext cx="378619" cy="511145"/>
          </a:xfrm>
          <a:custGeom>
            <a:avLst/>
            <a:gdLst>
              <a:gd name="T0" fmla="*/ 0 w 106"/>
              <a:gd name="T1" fmla="*/ 0 h 143"/>
              <a:gd name="T2" fmla="*/ 106 w 106"/>
              <a:gd name="T3" fmla="*/ 143 h 143"/>
            </a:gdLst>
            <a:ahLst/>
            <a:cxnLst>
              <a:cxn ang="0">
                <a:pos x="T0" y="T1"/>
              </a:cxn>
              <a:cxn ang="0">
                <a:pos x="T2" y="T3"/>
              </a:cxn>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20" name="Freeform 10"/>
          <p:cNvSpPr>
            <a:spLocks noGrp="1" noRot="1" noChangeAspect="1" noMove="1" noResize="1" noEditPoints="1" noAdjustHandles="1" noChangeArrowheads="1" noChangeShapeType="1" noTextEdit="1"/>
          </p:cNvSpPr>
          <p:nvPr/>
        </p:nvSpPr>
        <p:spPr bwMode="auto">
          <a:xfrm>
            <a:off x="-795" y="-44532"/>
            <a:ext cx="8318896" cy="5192847"/>
          </a:xfrm>
          <a:custGeom>
            <a:avLst/>
            <a:gdLst>
              <a:gd name="T0" fmla="*/ 2046 w 2330"/>
              <a:gd name="T1" fmla="*/ 1452 h 1452"/>
              <a:gd name="T2" fmla="*/ 1813 w 2330"/>
              <a:gd name="T3" fmla="*/ 601 h 1452"/>
              <a:gd name="T4" fmla="*/ 956 w 2330"/>
              <a:gd name="T5" fmla="*/ 97 h 1452"/>
              <a:gd name="T6" fmla="*/ 0 w 2330"/>
              <a:gd name="T7" fmla="*/ 366 h 1452"/>
            </a:gdLst>
            <a:ahLst/>
            <a:cxnLst>
              <a:cxn ang="0">
                <a:pos x="T0" y="T1"/>
              </a:cxn>
              <a:cxn ang="0">
                <a:pos x="T2" y="T3"/>
              </a:cxn>
              <a:cxn ang="0">
                <a:pos x="T4" y="T5"/>
              </a:cxn>
              <a:cxn ang="0">
                <a:pos x="T6" y="T7"/>
              </a:cxn>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22" name="Freeform 12"/>
          <p:cNvSpPr>
            <a:spLocks noGrp="1" noRot="1" noChangeAspect="1" noMove="1" noResize="1" noEditPoints="1" noAdjustHandles="1" noChangeArrowheads="1" noChangeShapeType="1" noTextEdit="1"/>
          </p:cNvSpPr>
          <p:nvPr/>
        </p:nvSpPr>
        <p:spPr bwMode="auto">
          <a:xfrm>
            <a:off x="-795" y="-1437"/>
            <a:ext cx="792955" cy="460868"/>
          </a:xfrm>
          <a:custGeom>
            <a:avLst/>
            <a:gdLst>
              <a:gd name="T0" fmla="*/ 222 w 222"/>
              <a:gd name="T1" fmla="*/ 0 h 129"/>
              <a:gd name="T2" fmla="*/ 0 w 222"/>
              <a:gd name="T3" fmla="*/ 129 h 129"/>
            </a:gdLst>
            <a:ahLst/>
            <a:cxnLst>
              <a:cxn ang="0">
                <a:pos x="T0" y="T1"/>
              </a:cxn>
              <a:cxn ang="0">
                <a:pos x="T2" y="T3"/>
              </a:cxn>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24" name="Freeform 14"/>
          <p:cNvSpPr>
            <a:spLocks noGrp="1" noRot="1" noChangeAspect="1" noMove="1" noResize="1" noEditPoints="1" noAdjustHandles="1" noChangeArrowheads="1" noChangeShapeType="1" noTextEdit="1"/>
          </p:cNvSpPr>
          <p:nvPr/>
        </p:nvSpPr>
        <p:spPr bwMode="auto">
          <a:xfrm>
            <a:off x="2775" y="-5028"/>
            <a:ext cx="446485" cy="264549"/>
          </a:xfrm>
          <a:custGeom>
            <a:avLst/>
            <a:gdLst>
              <a:gd name="T0" fmla="*/ 125 w 125"/>
              <a:gd name="T1" fmla="*/ 0 h 74"/>
              <a:gd name="T2" fmla="*/ 0 w 125"/>
              <a:gd name="T3" fmla="*/ 74 h 74"/>
            </a:gdLst>
            <a:ahLst/>
            <a:cxnLst>
              <a:cxn ang="0">
                <a:pos x="T0" y="T1"/>
              </a:cxn>
              <a:cxn ang="0">
                <a:pos x="T2" y="T3"/>
              </a:cxn>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26" name="Freeform 16"/>
          <p:cNvSpPr>
            <a:spLocks noGrp="1" noRot="1" noChangeAspect="1" noMove="1" noResize="1" noEditPoints="1" noAdjustHandles="1" noChangeArrowheads="1" noChangeShapeType="1" noTextEdit="1"/>
          </p:cNvSpPr>
          <p:nvPr/>
        </p:nvSpPr>
        <p:spPr bwMode="auto">
          <a:xfrm>
            <a:off x="-795" y="-1437"/>
            <a:ext cx="267890" cy="160406"/>
          </a:xfrm>
          <a:custGeom>
            <a:avLst/>
            <a:gdLst>
              <a:gd name="T0" fmla="*/ 75 w 75"/>
              <a:gd name="T1" fmla="*/ 0 h 45"/>
              <a:gd name="T2" fmla="*/ 0 w 75"/>
              <a:gd name="T3" fmla="*/ 45 h 45"/>
            </a:gdLst>
            <a:ahLst/>
            <a:cxnLst>
              <a:cxn ang="0">
                <a:pos x="T0" y="T1"/>
              </a:cxn>
              <a:cxn ang="0">
                <a:pos x="T2" y="T3"/>
              </a:cxn>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28" name="Freeform 11"/>
          <p:cNvSpPr>
            <a:spLocks noGrp="1" noRot="1" noChangeAspect="1" noMove="1" noResize="1" noEditPoints="1" noAdjustHandles="1" noChangeArrowheads="1" noChangeShapeType="1" noTextEdit="1"/>
          </p:cNvSpPr>
          <p:nvPr/>
        </p:nvSpPr>
        <p:spPr bwMode="auto">
          <a:xfrm>
            <a:off x="4069950" y="-1437"/>
            <a:ext cx="4341019" cy="5135388"/>
          </a:xfrm>
          <a:custGeom>
            <a:avLst/>
            <a:gdLst>
              <a:gd name="T0" fmla="*/ 1094 w 1216"/>
              <a:gd name="T1" fmla="*/ 1436 h 1436"/>
              <a:gd name="T2" fmla="*/ 709 w 1216"/>
              <a:gd name="T3" fmla="*/ 551 h 1436"/>
              <a:gd name="T4" fmla="*/ 0 w 1216"/>
              <a:gd name="T5" fmla="*/ 0 h 1436"/>
            </a:gdLst>
            <a:ahLst/>
            <a:cxnLst>
              <a:cxn ang="0">
                <a:pos x="T0" y="T1"/>
              </a:cxn>
              <a:cxn ang="0">
                <a:pos x="T2" y="T3"/>
              </a:cxn>
              <a:cxn ang="0">
                <a:pos x="T4" y="T5"/>
              </a:cxn>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30" name="Freeform 21"/>
          <p:cNvSpPr>
            <a:spLocks noGrp="1" noRot="1" noChangeAspect="1" noMove="1" noResize="1" noEditPoints="1" noAdjustHandles="1" noChangeArrowheads="1" noChangeShapeType="1" noTextEdit="1"/>
          </p:cNvSpPr>
          <p:nvPr/>
        </p:nvSpPr>
        <p:spPr bwMode="auto">
          <a:xfrm>
            <a:off x="6926260" y="2154"/>
            <a:ext cx="2213372" cy="1916493"/>
          </a:xfrm>
          <a:custGeom>
            <a:avLst/>
            <a:gdLst>
              <a:gd name="T0" fmla="*/ 620 w 620"/>
              <a:gd name="T1" fmla="*/ 536 h 536"/>
              <a:gd name="T2" fmla="*/ 0 w 620"/>
              <a:gd name="T3" fmla="*/ 0 h 536"/>
            </a:gdLst>
            <a:ahLst/>
            <a:cxnLst>
              <a:cxn ang="0">
                <a:pos x="T0" y="T1"/>
              </a:cxn>
              <a:cxn ang="0">
                <a:pos x="T2" y="T3"/>
              </a:cxn>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32" name="Freeform 22"/>
          <p:cNvSpPr>
            <a:spLocks noGrp="1" noRot="1" noChangeAspect="1" noMove="1" noResize="1" noEditPoints="1" noAdjustHandles="1" noChangeArrowheads="1" noChangeShapeType="1" noTextEdit="1"/>
          </p:cNvSpPr>
          <p:nvPr/>
        </p:nvSpPr>
        <p:spPr bwMode="auto">
          <a:xfrm>
            <a:off x="7515619" y="-1437"/>
            <a:ext cx="1624013" cy="1018698"/>
          </a:xfrm>
          <a:custGeom>
            <a:avLst/>
            <a:gdLst>
              <a:gd name="T0" fmla="*/ 0 w 455"/>
              <a:gd name="T1" fmla="*/ 0 h 285"/>
              <a:gd name="T2" fmla="*/ 455 w 455"/>
              <a:gd name="T3" fmla="*/ 285 h 285"/>
            </a:gdLst>
            <a:ahLst/>
            <a:cxnLst>
              <a:cxn ang="0">
                <a:pos x="T0" y="T1"/>
              </a:cxn>
              <a:cxn ang="0">
                <a:pos x="T2" y="T3"/>
              </a:cxn>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34" name="Freeform 23"/>
          <p:cNvSpPr>
            <a:spLocks noGrp="1" noRot="1" noChangeAspect="1" noMove="1" noResize="1" noEditPoints="1" noAdjustHandles="1" noChangeArrowheads="1" noChangeShapeType="1" noTextEdit="1"/>
          </p:cNvSpPr>
          <p:nvPr/>
        </p:nvSpPr>
        <p:spPr bwMode="auto">
          <a:xfrm>
            <a:off x="8468119" y="-1437"/>
            <a:ext cx="671513" cy="401015"/>
          </a:xfrm>
          <a:custGeom>
            <a:avLst/>
            <a:gdLst>
              <a:gd name="T0" fmla="*/ 0 w 188"/>
              <a:gd name="T1" fmla="*/ 0 h 112"/>
              <a:gd name="T2" fmla="*/ 188 w 188"/>
              <a:gd name="T3" fmla="*/ 112 h 112"/>
            </a:gdLst>
            <a:ahLst/>
            <a:cxnLst>
              <a:cxn ang="0">
                <a:pos x="T0" y="T1"/>
              </a:cxn>
              <a:cxn ang="0">
                <a:pos x="T2" y="T3"/>
              </a:cxn>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36" name="Freeform: Shape 35"/>
          <p:cNvSpPr>
            <a:spLocks noGrp="1" noRot="1" noChangeAspect="1" noMove="1" noResize="1" noEditPoints="1" noAdjustHandles="1" noChangeArrowheads="1" noChangeShapeType="1" noTextEdit="1"/>
          </p:cNvSpPr>
          <p:nvPr/>
        </p:nvSpPr>
        <p:spPr>
          <a:xfrm rot="20931529">
            <a:off x="564058" y="1663530"/>
            <a:ext cx="3314068" cy="3194706"/>
          </a:xfrm>
          <a:custGeom>
            <a:avLst/>
            <a:gdLst>
              <a:gd name="connsiteX0" fmla="*/ 404107 w 4507111"/>
              <a:gd name="connsiteY0" fmla="*/ 0 h 4344781"/>
              <a:gd name="connsiteX1" fmla="*/ 371857 w 4507111"/>
              <a:gd name="connsiteY1" fmla="*/ 117359 h 4344781"/>
              <a:gd name="connsiteX2" fmla="*/ 307833 w 4507111"/>
              <a:gd name="connsiteY2" fmla="*/ 632970 h 4344781"/>
              <a:gd name="connsiteX3" fmla="*/ 3569418 w 4507111"/>
              <a:gd name="connsiteY3" fmla="*/ 4141149 h 4344781"/>
              <a:gd name="connsiteX4" fmla="*/ 4440861 w 4507111"/>
              <a:gd name="connsiteY4" fmla="*/ 4332480 h 4344781"/>
              <a:gd name="connsiteX5" fmla="*/ 4507111 w 4507111"/>
              <a:gd name="connsiteY5" fmla="*/ 4341752 h 4344781"/>
              <a:gd name="connsiteX6" fmla="*/ 4296045 w 4507111"/>
              <a:gd name="connsiteY6" fmla="*/ 4344781 h 4344781"/>
              <a:gd name="connsiteX7" fmla="*/ 3749565 w 4507111"/>
              <a:gd name="connsiteY7" fmla="*/ 4321853 h 4344781"/>
              <a:gd name="connsiteX8" fmla="*/ 36764 w 4507111"/>
              <a:gd name="connsiteY8" fmla="*/ 1629794 h 4344781"/>
              <a:gd name="connsiteX9" fmla="*/ 300069 w 4507111"/>
              <a:gd name="connsiteY9" fmla="*/ 144750 h 434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07111" h="4344781">
                <a:moveTo>
                  <a:pt x="404107" y="0"/>
                </a:moveTo>
                <a:lnTo>
                  <a:pt x="371857" y="117359"/>
                </a:lnTo>
                <a:cubicBezTo>
                  <a:pt x="333827" y="278567"/>
                  <a:pt x="311875" y="450459"/>
                  <a:pt x="307833" y="632970"/>
                </a:cubicBezTo>
                <a:cubicBezTo>
                  <a:pt x="264711" y="2579752"/>
                  <a:pt x="2253987" y="3769243"/>
                  <a:pt x="3569418" y="4141149"/>
                </a:cubicBezTo>
                <a:cubicBezTo>
                  <a:pt x="3816061" y="4210881"/>
                  <a:pt x="4114807" y="4279754"/>
                  <a:pt x="4440861" y="4332480"/>
                </a:cubicBezTo>
                <a:lnTo>
                  <a:pt x="4507111" y="4341752"/>
                </a:lnTo>
                <a:lnTo>
                  <a:pt x="4296045" y="4344781"/>
                </a:lnTo>
                <a:cubicBezTo>
                  <a:pt x="4097363" y="4343711"/>
                  <a:pt x="3912623" y="4335104"/>
                  <a:pt x="3749565" y="4321853"/>
                </a:cubicBezTo>
                <a:cubicBezTo>
                  <a:pt x="2445102" y="4215850"/>
                  <a:pt x="356405" y="3466499"/>
                  <a:pt x="36764" y="1629794"/>
                </a:cubicBezTo>
                <a:cubicBezTo>
                  <a:pt x="-63123" y="1055823"/>
                  <a:pt x="45741" y="555869"/>
                  <a:pt x="300069" y="144750"/>
                </a:cubicBezTo>
                <a:close/>
              </a:path>
            </a:pathLst>
          </a:cu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pic>
        <p:nvPicPr>
          <p:cNvPr id="3" name="图片 2" descr="几个人在桌子上&#10;&#10;描述已自动生成"/>
          <p:cNvPicPr>
            <a:picLocks noChangeAspect="1"/>
          </p:cNvPicPr>
          <p:nvPr/>
        </p:nvPicPr>
        <p:blipFill rotWithShape="1">
          <a:blip r:embed="rId1">
            <a:extLst>
              <a:ext uri="{28A0092B-C50C-407E-A947-70E740481C1C}">
                <a14:useLocalDpi xmlns:a14="http://schemas.microsoft.com/office/drawing/2010/main" val="0"/>
              </a:ext>
            </a:extLst>
          </a:blip>
          <a:srcRect t="2704" r="3" b="3"/>
          <a:stretch>
            <a:fillRect/>
          </a:stretch>
        </p:blipFill>
        <p:spPr>
          <a:xfrm>
            <a:off x="691432" y="348932"/>
            <a:ext cx="5821443" cy="4007299"/>
          </a:xfrm>
          <a:custGeom>
            <a:avLst/>
            <a:gdLst/>
            <a:ahLst/>
            <a:cxnLst/>
            <a:rect l="l" t="t" r="r" b="b"/>
            <a:pathLst>
              <a:path w="7761924" h="5343065">
                <a:moveTo>
                  <a:pt x="3025687" y="76"/>
                </a:moveTo>
                <a:cubicBezTo>
                  <a:pt x="3140786" y="756"/>
                  <a:pt x="3256631" y="6055"/>
                  <a:pt x="3372722" y="16088"/>
                </a:cubicBezTo>
                <a:cubicBezTo>
                  <a:pt x="5230178" y="176616"/>
                  <a:pt x="7761924" y="1424594"/>
                  <a:pt x="7761924" y="3316816"/>
                </a:cubicBezTo>
                <a:cubicBezTo>
                  <a:pt x="7646022" y="5237647"/>
                  <a:pt x="4988715" y="5423921"/>
                  <a:pt x="3701109" y="5320611"/>
                </a:cubicBezTo>
                <a:cubicBezTo>
                  <a:pt x="2413504" y="5217301"/>
                  <a:pt x="351800" y="4486992"/>
                  <a:pt x="36290" y="2696959"/>
                </a:cubicBezTo>
                <a:cubicBezTo>
                  <a:pt x="-259500" y="1018804"/>
                  <a:pt x="1299198" y="-10133"/>
                  <a:pt x="3025687" y="76"/>
                </a:cubicBezTo>
                <a:close/>
              </a:path>
            </a:pathLst>
          </a:custGeom>
        </p:spPr>
      </p:pic>
      <p:sp>
        <p:nvSpPr>
          <p:cNvPr id="6" name="文本框 5"/>
          <p:cNvSpPr txBox="1"/>
          <p:nvPr/>
        </p:nvSpPr>
        <p:spPr>
          <a:xfrm>
            <a:off x="6008378" y="1140999"/>
            <a:ext cx="3110709" cy="1569660"/>
          </a:xfrm>
          <a:prstGeom prst="rect">
            <a:avLst/>
          </a:prstGeom>
          <a:noFill/>
        </p:spPr>
        <p:txBody>
          <a:bodyPr wrap="square" rtlCol="0">
            <a:spAutoFit/>
          </a:bodyPr>
          <a:lstStyle/>
          <a:p>
            <a:pPr algn="ctr"/>
            <a:r>
              <a:rPr lang="zh-CN" altLang="en-US" sz="4800" b="1" dirty="0">
                <a:solidFill>
                  <a:srgbClr val="FF0000"/>
                </a:solidFill>
                <a:latin typeface="黑体" panose="02010609060101010101" pitchFamily="49" charset="-122"/>
                <a:ea typeface="黑体" panose="02010609060101010101" pitchFamily="49" charset="-122"/>
              </a:rPr>
              <a:t>多彩的</a:t>
            </a:r>
            <a:endParaRPr lang="en-US" altLang="zh-CN" sz="4800" b="1" dirty="0">
              <a:solidFill>
                <a:srgbClr val="FF0000"/>
              </a:solidFill>
              <a:latin typeface="黑体" panose="02010609060101010101" pitchFamily="49" charset="-122"/>
              <a:ea typeface="黑体" panose="02010609060101010101" pitchFamily="49" charset="-122"/>
            </a:endParaRPr>
          </a:p>
          <a:p>
            <a:pPr algn="ctr"/>
            <a:r>
              <a:rPr lang="zh-CN" altLang="en-US" sz="4800" b="1" dirty="0">
                <a:solidFill>
                  <a:srgbClr val="FF0000"/>
                </a:solidFill>
                <a:latin typeface="黑体" panose="02010609060101010101" pitchFamily="49" charset="-122"/>
                <a:ea typeface="黑体" panose="02010609060101010101" pitchFamily="49" charset="-122"/>
              </a:rPr>
              <a:t>活动</a:t>
            </a:r>
            <a:endParaRPr lang="zh-CN" altLang="en-US" sz="4800" b="1" dirty="0">
              <a:solidFill>
                <a:srgbClr val="FF0000"/>
              </a:solidFill>
              <a:latin typeface="黑体" panose="02010609060101010101" pitchFamily="49" charset="-122"/>
              <a:ea typeface="黑体" panose="02010609060101010101" pitchFamily="49" charset="-122"/>
            </a:endParaRPr>
          </a:p>
        </p:txBody>
      </p:sp>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00618" y="4298510"/>
            <a:ext cx="1438370" cy="334166"/>
          </a:xfrm>
          <a:prstGeom prst="rect">
            <a:avLst/>
          </a:prstGeom>
          <a:ln>
            <a:noFill/>
          </a:ln>
          <a:effectLst>
            <a:outerShdw blurRad="292100" dist="139700" dir="2700000" algn="tl" rotWithShape="0">
              <a:srgbClr val="333333">
                <a:alpha val="65000"/>
              </a:srgbClr>
            </a:outerShdw>
          </a:effectLst>
        </p:spPr>
      </p:pic>
      <p:pic>
        <p:nvPicPr>
          <p:cNvPr id="21" name="图片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00618" y="4640548"/>
            <a:ext cx="1438370" cy="334166"/>
          </a:xfrm>
          <a:prstGeom prst="rect">
            <a:avLst/>
          </a:prstGeom>
          <a:ln>
            <a:noFill/>
          </a:ln>
          <a:effectLst>
            <a:outerShdw blurRad="292100" dist="139700" dir="2700000" algn="tl" rotWithShape="0">
              <a:srgbClr val="333333">
                <a:alpha val="65000"/>
              </a:srgbClr>
            </a:outerShdw>
          </a:effectLst>
        </p:spPr>
      </p:pic>
      <p:sp>
        <p:nvSpPr>
          <p:cNvPr id="23" name="文本框 15">
            <a:hlinkClick r:id="rId3" action="ppaction://hlinksldjump"/>
          </p:cNvPr>
          <p:cNvSpPr txBox="1"/>
          <p:nvPr/>
        </p:nvSpPr>
        <p:spPr>
          <a:xfrm>
            <a:off x="6698828" y="4283089"/>
            <a:ext cx="1086986" cy="346249"/>
          </a:xfrm>
          <a:prstGeom prst="rect">
            <a:avLst/>
          </a:prstGeom>
          <a:noFill/>
        </p:spPr>
        <p:txBody>
          <a:bodyPr wrap="square" lIns="68580" tIns="34290" rIns="68580" bIns="34290" rtlCol="0">
            <a:spAutoFit/>
          </a:bodyPr>
          <a:lstStyle/>
          <a:p>
            <a:pPr algn="ctr"/>
            <a:r>
              <a:rPr kumimoji="1" lang="zh-CN" altLang="en-US" sz="1800" dirty="0">
                <a:solidFill>
                  <a:schemeClr val="bg1"/>
                </a:solidFill>
              </a:rPr>
              <a:t>第一课时</a:t>
            </a:r>
            <a:endParaRPr kumimoji="1" lang="zh-CN" altLang="en-US" sz="1800" dirty="0">
              <a:solidFill>
                <a:schemeClr val="bg1"/>
              </a:solidFill>
            </a:endParaRPr>
          </a:p>
        </p:txBody>
      </p:sp>
      <p:sp>
        <p:nvSpPr>
          <p:cNvPr id="25" name="文本框 14">
            <a:hlinkClick r:id="rId4" action="ppaction://hlinksldjump"/>
          </p:cNvPr>
          <p:cNvSpPr txBox="1"/>
          <p:nvPr/>
        </p:nvSpPr>
        <p:spPr>
          <a:xfrm>
            <a:off x="6709703" y="4632496"/>
            <a:ext cx="1086986" cy="346249"/>
          </a:xfrm>
          <a:prstGeom prst="rect">
            <a:avLst/>
          </a:prstGeom>
          <a:noFill/>
        </p:spPr>
        <p:txBody>
          <a:bodyPr wrap="square" lIns="68580" tIns="34290" rIns="68580" bIns="34290" rtlCol="0">
            <a:spAutoFit/>
          </a:bodyPr>
          <a:lstStyle/>
          <a:p>
            <a:pPr algn="ctr"/>
            <a:r>
              <a:rPr kumimoji="1" lang="zh-CN" altLang="en-US" sz="1800" dirty="0">
                <a:solidFill>
                  <a:schemeClr val="bg1"/>
                </a:solidFill>
              </a:rPr>
              <a:t>第二课时</a:t>
            </a:r>
            <a:endParaRPr kumimoji="1" lang="zh-CN" altLang="en-US" sz="1800" dirty="0">
              <a:solidFill>
                <a:schemeClr val="bg1"/>
              </a:solidFill>
            </a:endParaRPr>
          </a:p>
        </p:txBody>
      </p:sp>
      <p:sp>
        <p:nvSpPr>
          <p:cNvPr id="29" name="文本框 1"/>
          <p:cNvSpPr txBox="1"/>
          <p:nvPr/>
        </p:nvSpPr>
        <p:spPr>
          <a:xfrm>
            <a:off x="143510" y="142858"/>
            <a:ext cx="1492716" cy="276999"/>
          </a:xfrm>
          <a:prstGeom prst="rect">
            <a:avLst/>
          </a:prstGeom>
          <a:noFill/>
        </p:spPr>
        <p:txBody>
          <a:bodyPr wrap="none" rtlCol="0">
            <a:spAutoFit/>
          </a:bodyPr>
          <a:lstStyle/>
          <a:p>
            <a:r>
              <a:rPr kumimoji="1" lang="zh-CN" altLang="en-US" sz="1200" dirty="0" smtClean="0">
                <a:latin typeface="黑体" panose="02010609060101010101" pitchFamily="49" charset="-122"/>
                <a:ea typeface="黑体" panose="02010609060101010101" pitchFamily="49" charset="-122"/>
              </a:rPr>
              <a:t>语文  六年级 上册</a:t>
            </a:r>
            <a:endParaRPr kumimoji="1" lang="zh-CN" altLang="en-US" sz="12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4"/>
          <p:cNvSpPr txBox="1"/>
          <p:nvPr/>
        </p:nvSpPr>
        <p:spPr>
          <a:xfrm>
            <a:off x="3594897" y="1891948"/>
            <a:ext cx="2953387" cy="900246"/>
          </a:xfrm>
          <a:prstGeom prst="rect">
            <a:avLst/>
          </a:prstGeom>
          <a:noFill/>
        </p:spPr>
        <p:txBody>
          <a:bodyPr wrap="square" lIns="68580" tIns="34290" rIns="68580" bIns="34290" rtlCol="0">
            <a:spAutoFit/>
          </a:bodyPr>
          <a:lstStyle/>
          <a:p>
            <a:r>
              <a:rPr lang="zh-CN" altLang="en-US" sz="5400" b="1" dirty="0">
                <a:solidFill>
                  <a:srgbClr val="875000"/>
                </a:solidFill>
                <a:latin typeface="幼圆" panose="02010509060101010101" pitchFamily="49" charset="-122"/>
                <a:ea typeface="幼圆" panose="02010509060101010101" pitchFamily="49" charset="-122"/>
              </a:rPr>
              <a:t>审题指导</a:t>
            </a:r>
            <a:endParaRPr lang="zh-CN" altLang="en-US" sz="5400" b="1" dirty="0">
              <a:solidFill>
                <a:srgbClr val="875000"/>
              </a:solidFill>
              <a:latin typeface="幼圆" panose="02010509060101010101" pitchFamily="49" charset="-122"/>
              <a:ea typeface="幼圆" panose="02010509060101010101" pitchFamily="49" charset="-122"/>
            </a:endParaRPr>
          </a:p>
        </p:txBody>
      </p:sp>
      <p:pic>
        <p:nvPicPr>
          <p:cNvPr id="3" name="图片 2"/>
          <p:cNvPicPr>
            <a:picLocks noChangeAspect="1"/>
          </p:cNvPicPr>
          <p:nvPr/>
        </p:nvPicPr>
        <p:blipFill>
          <a:blip r:embed="rId1" cstate="print">
            <a:extLst>
              <a:ext uri="{BEBA8EAE-BF5A-486C-A8C5-ECC9F3942E4B}">
                <a14:imgProps xmlns:a14="http://schemas.microsoft.com/office/drawing/2010/main">
                  <a14:imgLayer r:embed="rId2">
                    <a14:imgEffect>
                      <a14:backgroundRemoval t="10000" b="90000" l="10000" r="90000">
                        <a14:foregroundMark x1="27600" y1="26000" x2="29800" y2="29000"/>
                        <a14:foregroundMark x1="15200" y1="49200" x2="21000" y2="49600"/>
                        <a14:foregroundMark x1="25000" y1="75400" x2="30800" y2="70200"/>
                        <a14:foregroundMark x1="72000" y1="70600" x2="74600" y2="73800"/>
                        <a14:foregroundMark x1="83000" y1="48800" x2="87600" y2="48800"/>
                        <a14:foregroundMark x1="74000" y1="26400" x2="77600" y2="23600"/>
                        <a14:foregroundMark x1="51400" y1="16200" x2="51800" y2="10800"/>
                      </a14:backgroundRemoval>
                    </a14:imgEffect>
                  </a14:imgLayer>
                </a14:imgProps>
              </a:ext>
              <a:ext uri="{28A0092B-C50C-407E-A947-70E740481C1C}">
                <a14:useLocalDpi xmlns:a14="http://schemas.microsoft.com/office/drawing/2010/main" val="0"/>
              </a:ext>
            </a:extLst>
          </a:blip>
          <a:stretch>
            <a:fillRect/>
          </a:stretch>
        </p:blipFill>
        <p:spPr>
          <a:xfrm>
            <a:off x="1283749" y="1464439"/>
            <a:ext cx="1996516" cy="1996516"/>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0" y="353810"/>
            <a:ext cx="1438370" cy="334166"/>
          </a:xfrm>
          <a:prstGeom prst="rect">
            <a:avLst/>
          </a:prstGeom>
          <a:ln>
            <a:noFill/>
          </a:ln>
          <a:effectLst>
            <a:outerShdw blurRad="292100" dist="139700" dir="2700000" algn="tl" rotWithShape="0">
              <a:srgbClr val="333333">
                <a:alpha val="65000"/>
              </a:srgbClr>
            </a:outerShdw>
          </a:effectLst>
        </p:spPr>
      </p:pic>
      <p:sp>
        <p:nvSpPr>
          <p:cNvPr id="5" name="文本框 15"/>
          <p:cNvSpPr txBox="1"/>
          <p:nvPr/>
        </p:nvSpPr>
        <p:spPr>
          <a:xfrm>
            <a:off x="0" y="338389"/>
            <a:ext cx="1086986" cy="346249"/>
          </a:xfrm>
          <a:prstGeom prst="rect">
            <a:avLst/>
          </a:prstGeom>
          <a:noFill/>
        </p:spPr>
        <p:txBody>
          <a:bodyPr wrap="square" lIns="68580" tIns="34290" rIns="68580" bIns="34290" rtlCol="0">
            <a:spAutoFit/>
          </a:bodyPr>
          <a:lstStyle/>
          <a:p>
            <a:pPr algn="ctr"/>
            <a:r>
              <a:rPr kumimoji="1" lang="zh-CN" altLang="en-US" sz="1800" dirty="0" smtClean="0">
                <a:solidFill>
                  <a:prstClr val="white"/>
                </a:solidFill>
              </a:rPr>
              <a:t>第一课时</a:t>
            </a:r>
            <a:endParaRPr kumimoji="1" lang="zh-CN" altLang="en-US" sz="1800" dirty="0">
              <a:solidFill>
                <a:prstClr val="white"/>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733167" y="2077475"/>
            <a:ext cx="7677665" cy="2201821"/>
          </a:xfrm>
          <a:prstGeom prst="rect">
            <a:avLst/>
          </a:prstGeom>
          <a:noFill/>
        </p:spPr>
        <p:txBody>
          <a:bodyPr wrap="square" rtlCol="0">
            <a:spAutoFit/>
          </a:bodyPr>
          <a:lstStyle/>
          <a:p>
            <a:pPr>
              <a:lnSpc>
                <a:spcPct val="130000"/>
              </a:lnSpc>
            </a:pPr>
            <a:r>
              <a:rPr lang="zh-CN" altLang="en-US" sz="1800" b="1" dirty="0">
                <a:solidFill>
                  <a:prstClr val="black"/>
                </a:solidFill>
                <a:latin typeface="宋体" panose="02010600030101010101" pitchFamily="2" charset="-122"/>
                <a:ea typeface="宋体" panose="02010600030101010101" pitchFamily="2" charset="-122"/>
              </a:rPr>
              <a:t>选一次活动写下来，和同学分享你的经历。我们可以这样来写</a:t>
            </a:r>
            <a:r>
              <a:rPr lang="en-US" altLang="zh-CN" sz="1800" b="1" dirty="0" smtClean="0">
                <a:solidFill>
                  <a:prstClr val="black"/>
                </a:solidFill>
                <a:latin typeface="宋体" panose="02010600030101010101" pitchFamily="2" charset="-122"/>
                <a:ea typeface="宋体" panose="02010600030101010101" pitchFamily="2" charset="-122"/>
              </a:rPr>
              <a:t>:</a:t>
            </a:r>
            <a:endParaRPr lang="en-US" altLang="zh-CN" sz="1800" b="1" dirty="0">
              <a:solidFill>
                <a:prstClr val="black"/>
              </a:solidFill>
              <a:latin typeface="宋体" panose="02010600030101010101" pitchFamily="2" charset="-122"/>
              <a:ea typeface="宋体" panose="02010600030101010101" pitchFamily="2" charset="-122"/>
            </a:endParaRPr>
          </a:p>
          <a:p>
            <a:pPr>
              <a:lnSpc>
                <a:spcPct val="130000"/>
              </a:lnSpc>
            </a:pPr>
            <a:r>
              <a:rPr lang="zh-CN" altLang="en-US" sz="1800" b="1" dirty="0">
                <a:solidFill>
                  <a:prstClr val="black"/>
                </a:solidFill>
                <a:latin typeface="楷体" panose="02010609060101010101" pitchFamily="49" charset="-122"/>
                <a:ea typeface="楷体" panose="02010609060101010101" pitchFamily="49" charset="-122"/>
              </a:rPr>
              <a:t>◆</a:t>
            </a:r>
            <a:r>
              <a:rPr lang="zh-CN" altLang="en-US" sz="1800" b="1" dirty="0" smtClean="0">
                <a:solidFill>
                  <a:prstClr val="black"/>
                </a:solidFill>
                <a:latin typeface="楷体" panose="02010609060101010101" pitchFamily="49" charset="-122"/>
                <a:ea typeface="楷体" panose="02010609060101010101" pitchFamily="49" charset="-122"/>
              </a:rPr>
              <a:t>写</a:t>
            </a:r>
            <a:r>
              <a:rPr lang="zh-CN" altLang="en-US" sz="1800" b="1" dirty="0">
                <a:solidFill>
                  <a:prstClr val="black"/>
                </a:solidFill>
                <a:latin typeface="楷体" panose="02010609060101010101" pitchFamily="49" charset="-122"/>
                <a:ea typeface="楷体" panose="02010609060101010101" pitchFamily="49" charset="-122"/>
              </a:rPr>
              <a:t>清楚活动过程，把印象深刻的部分作为重点来写</a:t>
            </a:r>
            <a:r>
              <a:rPr lang="zh-CN" altLang="en-US" sz="1800" b="1" dirty="0" smtClean="0">
                <a:solidFill>
                  <a:prstClr val="black"/>
                </a:solidFill>
                <a:latin typeface="楷体" panose="02010609060101010101" pitchFamily="49" charset="-122"/>
                <a:ea typeface="楷体" panose="02010609060101010101" pitchFamily="49" charset="-122"/>
              </a:rPr>
              <a:t>。</a:t>
            </a:r>
            <a:endParaRPr lang="zh-CN" altLang="en-US" sz="1800" b="1" dirty="0">
              <a:solidFill>
                <a:prstClr val="black"/>
              </a:solidFill>
              <a:latin typeface="楷体" panose="02010609060101010101" pitchFamily="49" charset="-122"/>
              <a:ea typeface="楷体" panose="02010609060101010101" pitchFamily="49" charset="-122"/>
            </a:endParaRPr>
          </a:p>
          <a:p>
            <a:pPr>
              <a:lnSpc>
                <a:spcPct val="130000"/>
              </a:lnSpc>
            </a:pPr>
            <a:r>
              <a:rPr lang="zh-CN" altLang="en-US" sz="1800" b="1" dirty="0">
                <a:solidFill>
                  <a:prstClr val="black"/>
                </a:solidFill>
                <a:latin typeface="楷体" panose="02010609060101010101" pitchFamily="49" charset="-122"/>
                <a:ea typeface="楷体" panose="02010609060101010101" pitchFamily="49" charset="-122"/>
              </a:rPr>
              <a:t>◆</a:t>
            </a:r>
            <a:r>
              <a:rPr lang="zh-CN" altLang="en-US" sz="1800" b="1" dirty="0" smtClean="0">
                <a:solidFill>
                  <a:prstClr val="black"/>
                </a:solidFill>
                <a:latin typeface="楷体" panose="02010609060101010101" pitchFamily="49" charset="-122"/>
                <a:ea typeface="楷体" panose="02010609060101010101" pitchFamily="49" charset="-122"/>
              </a:rPr>
              <a:t>写</a:t>
            </a:r>
            <a:r>
              <a:rPr lang="zh-CN" altLang="en-US" sz="1800" b="1" dirty="0">
                <a:solidFill>
                  <a:prstClr val="black"/>
                </a:solidFill>
                <a:latin typeface="楷体" panose="02010609060101010101" pitchFamily="49" charset="-122"/>
                <a:ea typeface="楷体" panose="02010609060101010101" pitchFamily="49" charset="-122"/>
              </a:rPr>
              <a:t>活动的场面时，既要关注整个场景，也要注意同学的表现，写一写他们的神态、动作、语言</a:t>
            </a:r>
            <a:r>
              <a:rPr lang="zh-CN" altLang="en-US" sz="1800" b="1" dirty="0" smtClean="0">
                <a:solidFill>
                  <a:prstClr val="black"/>
                </a:solidFill>
                <a:latin typeface="楷体" panose="02010609060101010101" pitchFamily="49" charset="-122"/>
                <a:ea typeface="楷体" panose="02010609060101010101" pitchFamily="49" charset="-122"/>
              </a:rPr>
              <a:t>。</a:t>
            </a:r>
            <a:endParaRPr lang="zh-CN" altLang="en-US" sz="1800" b="1" dirty="0">
              <a:solidFill>
                <a:prstClr val="black"/>
              </a:solidFill>
              <a:latin typeface="楷体" panose="02010609060101010101" pitchFamily="49" charset="-122"/>
              <a:ea typeface="楷体" panose="02010609060101010101" pitchFamily="49" charset="-122"/>
            </a:endParaRPr>
          </a:p>
          <a:p>
            <a:pPr>
              <a:lnSpc>
                <a:spcPct val="130000"/>
              </a:lnSpc>
            </a:pPr>
            <a:r>
              <a:rPr lang="zh-CN" altLang="en-US" sz="1800" b="1" dirty="0">
                <a:solidFill>
                  <a:prstClr val="black"/>
                </a:solidFill>
                <a:latin typeface="楷体" panose="02010609060101010101" pitchFamily="49" charset="-122"/>
                <a:ea typeface="楷体" panose="02010609060101010101" pitchFamily="49" charset="-122"/>
              </a:rPr>
              <a:t>◆把这次活动中的体会写下来</a:t>
            </a:r>
            <a:r>
              <a:rPr lang="zh-CN" altLang="en-US" sz="1800" b="1" dirty="0" smtClean="0">
                <a:solidFill>
                  <a:prstClr val="black"/>
                </a:solidFill>
                <a:latin typeface="楷体" panose="02010609060101010101" pitchFamily="49" charset="-122"/>
                <a:ea typeface="楷体" panose="02010609060101010101" pitchFamily="49" charset="-122"/>
              </a:rPr>
              <a:t>。</a:t>
            </a:r>
            <a:endParaRPr lang="zh-CN" altLang="en-US" sz="1800" b="1" dirty="0">
              <a:solidFill>
                <a:prstClr val="black"/>
              </a:solidFill>
              <a:latin typeface="楷体" panose="02010609060101010101" pitchFamily="49" charset="-122"/>
              <a:ea typeface="楷体" panose="02010609060101010101" pitchFamily="49" charset="-122"/>
            </a:endParaRPr>
          </a:p>
          <a:p>
            <a:pPr>
              <a:lnSpc>
                <a:spcPct val="130000"/>
              </a:lnSpc>
            </a:pPr>
            <a:r>
              <a:rPr lang="zh-CN" altLang="en-US" sz="1800" b="1" dirty="0">
                <a:solidFill>
                  <a:prstClr val="black"/>
                </a:solidFill>
                <a:latin typeface="宋体" panose="02010600030101010101" pitchFamily="2" charset="-122"/>
                <a:ea typeface="宋体" panose="02010600030101010101" pitchFamily="2" charset="-122"/>
              </a:rPr>
              <a:t>写完后读给同学听，根据他们的建议，用修改符号修改自己的习作。</a:t>
            </a:r>
            <a:endParaRPr lang="zh-CN" altLang="en-US" sz="1800" b="1" dirty="0">
              <a:solidFill>
                <a:prstClr val="black"/>
              </a:solidFill>
              <a:latin typeface="宋体" panose="02010600030101010101" pitchFamily="2" charset="-122"/>
              <a:ea typeface="宋体" panose="02010600030101010101" pitchFamily="2" charset="-122"/>
            </a:endParaRPr>
          </a:p>
        </p:txBody>
      </p:sp>
      <p:sp>
        <p:nvSpPr>
          <p:cNvPr id="6" name="TextBox 5"/>
          <p:cNvSpPr txBox="1"/>
          <p:nvPr/>
        </p:nvSpPr>
        <p:spPr>
          <a:xfrm>
            <a:off x="601362" y="593120"/>
            <a:ext cx="7941276" cy="1477328"/>
          </a:xfrm>
          <a:prstGeom prst="rect">
            <a:avLst/>
          </a:prstGeom>
          <a:noFill/>
        </p:spPr>
        <p:txBody>
          <a:bodyPr wrap="square" rtlCol="0">
            <a:spAutoFit/>
          </a:bodyPr>
          <a:lstStyle/>
          <a:p>
            <a:pPr>
              <a:lnSpc>
                <a:spcPct val="150000"/>
              </a:lnSpc>
            </a:pPr>
            <a:r>
              <a:rPr lang="zh-CN" altLang="en-US" sz="2000" b="1" dirty="0" smtClean="0">
                <a:solidFill>
                  <a:prstClr val="black"/>
                </a:solidFill>
                <a:latin typeface="宋体" panose="02010600030101010101" pitchFamily="2" charset="-122"/>
                <a:ea typeface="宋体" panose="02010600030101010101" pitchFamily="2" charset="-122"/>
              </a:rPr>
              <a:t>    “</a:t>
            </a:r>
            <a:r>
              <a:rPr lang="zh-CN" altLang="en-US" sz="2000" b="1" dirty="0">
                <a:solidFill>
                  <a:prstClr val="black"/>
                </a:solidFill>
                <a:latin typeface="宋体" panose="02010600030101010101" pitchFamily="2" charset="-122"/>
                <a:ea typeface="宋体" panose="02010600030101010101" pitchFamily="2" charset="-122"/>
              </a:rPr>
              <a:t>祖国在我</a:t>
            </a:r>
            <a:r>
              <a:rPr lang="zh-CN" altLang="en-US" sz="2000" b="1" dirty="0" smtClean="0">
                <a:solidFill>
                  <a:prstClr val="black"/>
                </a:solidFill>
                <a:latin typeface="宋体" panose="02010600030101010101" pitchFamily="2" charset="-122"/>
                <a:ea typeface="宋体" panose="02010600030101010101" pitchFamily="2" charset="-122"/>
              </a:rPr>
              <a:t>心中</a:t>
            </a:r>
            <a:r>
              <a:rPr lang="en-US" altLang="zh-CN" sz="2000" b="1" dirty="0" smtClean="0">
                <a:solidFill>
                  <a:prstClr val="black"/>
                </a:solidFill>
                <a:latin typeface="宋体" panose="02010600030101010101" pitchFamily="2" charset="-122"/>
                <a:ea typeface="宋体" panose="02010600030101010101" pitchFamily="2" charset="-122"/>
              </a:rPr>
              <a:t>”</a:t>
            </a:r>
            <a:r>
              <a:rPr lang="zh-CN" altLang="en-US" sz="2000" b="1" dirty="0" smtClean="0">
                <a:solidFill>
                  <a:prstClr val="black"/>
                </a:solidFill>
                <a:latin typeface="宋体" panose="02010600030101010101" pitchFamily="2" charset="-122"/>
                <a:ea typeface="宋体" panose="02010600030101010101" pitchFamily="2" charset="-122"/>
              </a:rPr>
              <a:t>朗诵</a:t>
            </a:r>
            <a:r>
              <a:rPr lang="zh-CN" altLang="en-US" sz="2000" b="1" dirty="0">
                <a:solidFill>
                  <a:prstClr val="black"/>
                </a:solidFill>
                <a:latin typeface="宋体" panose="02010600030101010101" pitchFamily="2" charset="-122"/>
                <a:ea typeface="宋体" panose="02010600030101010101" pitchFamily="2" charset="-122"/>
              </a:rPr>
              <a:t>会</a:t>
            </a:r>
            <a:r>
              <a:rPr lang="zh-CN" altLang="en-US" sz="2000" b="1" dirty="0" smtClean="0">
                <a:solidFill>
                  <a:prstClr val="black"/>
                </a:solidFill>
                <a:latin typeface="宋体" panose="02010600030101010101" pitchFamily="2" charset="-122"/>
                <a:ea typeface="宋体" panose="02010600030101010101" pitchFamily="2" charset="-122"/>
              </a:rPr>
              <a:t>、学校运动会、“六一”</a:t>
            </a:r>
            <a:r>
              <a:rPr lang="zh-CN" altLang="en-US" sz="2000" b="1" dirty="0">
                <a:solidFill>
                  <a:prstClr val="black"/>
                </a:solidFill>
                <a:latin typeface="宋体" panose="02010600030101010101" pitchFamily="2" charset="-122"/>
                <a:ea typeface="宋体" panose="02010600030101010101" pitchFamily="2" charset="-122"/>
              </a:rPr>
              <a:t>儿童节演出</a:t>
            </a:r>
            <a:r>
              <a:rPr lang="zh-CN" altLang="en-US" sz="2000" b="1" dirty="0" smtClean="0">
                <a:solidFill>
                  <a:prstClr val="black"/>
                </a:solidFill>
                <a:latin typeface="宋体" panose="02010600030101010101" pitchFamily="2" charset="-122"/>
                <a:ea typeface="宋体" panose="02010600030101010101" pitchFamily="2" charset="-122"/>
              </a:rPr>
              <a:t>、植树、端午节看赛龙舟、看望孤寡老人</a:t>
            </a:r>
            <a:r>
              <a:rPr lang="en-US" altLang="zh-CN" sz="2000" b="1" dirty="0" smtClean="0">
                <a:solidFill>
                  <a:prstClr val="black"/>
                </a:solidFill>
                <a:latin typeface="宋体" panose="02010600030101010101" pitchFamily="2" charset="-122"/>
                <a:ea typeface="宋体" panose="02010600030101010101" pitchFamily="2" charset="-122"/>
              </a:rPr>
              <a:t>……</a:t>
            </a:r>
            <a:r>
              <a:rPr lang="zh-CN" altLang="en-US" sz="2000" b="1" dirty="0" smtClean="0">
                <a:solidFill>
                  <a:prstClr val="black"/>
                </a:solidFill>
                <a:latin typeface="宋体" panose="02010600030101010101" pitchFamily="2" charset="-122"/>
                <a:ea typeface="宋体" panose="02010600030101010101" pitchFamily="2" charset="-122"/>
              </a:rPr>
              <a:t>这些</a:t>
            </a:r>
            <a:r>
              <a:rPr lang="zh-CN" altLang="en-US" sz="2000" b="1" dirty="0">
                <a:solidFill>
                  <a:prstClr val="black"/>
                </a:solidFill>
                <a:latin typeface="宋体" panose="02010600030101010101" pitchFamily="2" charset="-122"/>
                <a:ea typeface="宋体" panose="02010600030101010101" pitchFamily="2" charset="-122"/>
              </a:rPr>
              <a:t>校内外活动，你参加过哪些</a:t>
            </a:r>
            <a:r>
              <a:rPr lang="en-US" altLang="zh-CN" sz="2000" b="1" dirty="0">
                <a:solidFill>
                  <a:prstClr val="black"/>
                </a:solidFill>
                <a:latin typeface="宋体" panose="02010600030101010101" pitchFamily="2" charset="-122"/>
                <a:ea typeface="宋体" panose="02010600030101010101" pitchFamily="2" charset="-122"/>
              </a:rPr>
              <a:t>?</a:t>
            </a:r>
            <a:endParaRPr lang="zh-CN" altLang="en-US" sz="2000" b="1" dirty="0">
              <a:solidFill>
                <a:prstClr val="black"/>
              </a:solidFill>
              <a:latin typeface="宋体" panose="02010600030101010101" pitchFamily="2" charset="-122"/>
              <a:ea typeface="宋体" panose="02010600030101010101" pitchFamily="2" charset="-122"/>
            </a:endParaRPr>
          </a:p>
        </p:txBody>
      </p:sp>
      <p:sp>
        <p:nvSpPr>
          <p:cNvPr id="4" name="对话气泡: 圆角矩形 3"/>
          <p:cNvSpPr/>
          <p:nvPr/>
        </p:nvSpPr>
        <p:spPr>
          <a:xfrm>
            <a:off x="4894272" y="32947"/>
            <a:ext cx="1778558" cy="461298"/>
          </a:xfrm>
          <a:prstGeom prst="wedgeRoundRectCallout">
            <a:avLst>
              <a:gd name="adj1" fmla="val -38978"/>
              <a:gd name="adj2" fmla="val 80992"/>
              <a:gd name="adj3" fmla="val 16667"/>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2800" b="1" dirty="0">
                <a:solidFill>
                  <a:prstClr val="black"/>
                </a:solidFill>
                <a:latin typeface="黑体" panose="02010609060101010101" pitchFamily="49" charset="-122"/>
                <a:ea typeface="黑体" panose="02010609060101010101" pitchFamily="49" charset="-122"/>
              </a:rPr>
              <a:t>活动类型</a:t>
            </a:r>
            <a:endParaRPr lang="zh-CN" altLang="en-US" sz="2800" b="1" dirty="0">
              <a:solidFill>
                <a:prstClr val="black"/>
              </a:solidFill>
              <a:latin typeface="黑体" panose="02010609060101010101" pitchFamily="49" charset="-122"/>
              <a:ea typeface="黑体" panose="02010609060101010101" pitchFamily="49" charset="-122"/>
            </a:endParaRPr>
          </a:p>
        </p:txBody>
      </p:sp>
      <p:sp>
        <p:nvSpPr>
          <p:cNvPr id="9" name="对话气泡: 圆角矩形 8"/>
          <p:cNvSpPr/>
          <p:nvPr/>
        </p:nvSpPr>
        <p:spPr>
          <a:xfrm>
            <a:off x="6317682" y="3266569"/>
            <a:ext cx="1778558" cy="538780"/>
          </a:xfrm>
          <a:prstGeom prst="wedgeRoundRectCallout">
            <a:avLst>
              <a:gd name="adj1" fmla="val -74551"/>
              <a:gd name="adj2" fmla="val 4667"/>
              <a:gd name="adj3" fmla="val 16667"/>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2800" b="1" dirty="0">
                <a:solidFill>
                  <a:prstClr val="black"/>
                </a:solidFill>
                <a:latin typeface="黑体" panose="02010609060101010101" pitchFamily="49" charset="-122"/>
                <a:ea typeface="黑体" panose="02010609060101010101" pitchFamily="49" charset="-122"/>
              </a:rPr>
              <a:t>写作要求</a:t>
            </a:r>
            <a:endParaRPr lang="zh-CN" altLang="en-US" sz="2800" b="1" dirty="0">
              <a:solidFill>
                <a:prstClr val="black"/>
              </a:solidFill>
              <a:latin typeface="黑体" panose="02010609060101010101" pitchFamily="49" charset="-122"/>
              <a:ea typeface="黑体" panose="02010609060101010101" pitchFamily="49" charset="-122"/>
            </a:endParaRPr>
          </a:p>
        </p:txBody>
      </p:sp>
      <p:sp>
        <p:nvSpPr>
          <p:cNvPr id="7" name="L 形 6"/>
          <p:cNvSpPr/>
          <p:nvPr/>
        </p:nvSpPr>
        <p:spPr>
          <a:xfrm flipV="1">
            <a:off x="626076" y="667260"/>
            <a:ext cx="7875373" cy="889685"/>
          </a:xfrm>
          <a:prstGeom prst="corner">
            <a:avLst>
              <a:gd name="adj1" fmla="val 50600"/>
              <a:gd name="adj2" fmla="val 563786"/>
            </a:avLst>
          </a:prstGeom>
          <a:noFill/>
          <a:ln w="28575">
            <a:solidFill>
              <a:srgbClr val="FF0000"/>
            </a:solid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sz="2000" b="1" dirty="0" smtClean="0">
              <a:solidFill>
                <a:prstClr val="black"/>
              </a:solidFill>
            </a:endParaRPr>
          </a:p>
        </p:txBody>
      </p:sp>
      <p:sp>
        <p:nvSpPr>
          <p:cNvPr id="12" name="矩形 11"/>
          <p:cNvSpPr/>
          <p:nvPr/>
        </p:nvSpPr>
        <p:spPr>
          <a:xfrm>
            <a:off x="733167" y="2514082"/>
            <a:ext cx="7521147" cy="1382412"/>
          </a:xfrm>
          <a:prstGeom prst="rect">
            <a:avLst/>
          </a:prstGeom>
          <a:noFill/>
          <a:ln w="28575">
            <a:solidFill>
              <a:srgbClr val="FF0000"/>
            </a:solid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sz="2000" b="1" dirty="0" smtClean="0">
              <a:solidFill>
                <a:prstClr val="black"/>
              </a:solidFill>
            </a:endParaRPr>
          </a:p>
        </p:txBody>
      </p:sp>
      <p:sp>
        <p:nvSpPr>
          <p:cNvPr id="21" name="文本框 4"/>
          <p:cNvSpPr txBox="1"/>
          <p:nvPr/>
        </p:nvSpPr>
        <p:spPr>
          <a:xfrm>
            <a:off x="1287071" y="4312503"/>
            <a:ext cx="6569857" cy="829945"/>
          </a:xfrm>
          <a:prstGeom prst="rect">
            <a:avLst/>
          </a:prstGeom>
          <a:solidFill>
            <a:schemeClr val="accent6">
              <a:lumMod val="40000"/>
              <a:lumOff val="60000"/>
            </a:schemeClr>
          </a:solidFill>
        </p:spPr>
        <p:txBody>
          <a:bodyPr wrap="square" rtlCol="0">
            <a:spAutoFit/>
          </a:bodyPr>
          <a:lstStyle/>
          <a:p>
            <a:r>
              <a:rPr lang="zh-CN" altLang="en-US" sz="2400" b="1" dirty="0">
                <a:solidFill>
                  <a:srgbClr val="FF0000"/>
                </a:solidFill>
                <a:latin typeface="黑体" panose="02010609060101010101" pitchFamily="49" charset="-122"/>
                <a:ea typeface="黑体" panose="02010609060101010101" pitchFamily="49" charset="-122"/>
              </a:rPr>
              <a:t>过程清楚，有重点，整体描写和局部描写，有人物神态、动作、语言，有体会</a:t>
            </a:r>
            <a:endParaRPr lang="zh-CN" altLang="en-US" sz="24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par>
                          <p:cTn id="20" fill="hold">
                            <p:stCondLst>
                              <p:cond delay="500"/>
                            </p:stCondLst>
                            <p:childTnLst>
                              <p:par>
                                <p:cTn id="21" presetID="1"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4" grpId="0" animBg="1"/>
      <p:bldP spid="9" grpId="0" animBg="1"/>
      <p:bldP spid="7" grpId="0" animBg="1"/>
      <p:bldP spid="12" grpId="0" animBg="1"/>
      <p:bldP spid="21"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BEBA8EAE-BF5A-486C-A8C5-ECC9F3942E4B}">
                <a14:imgProps xmlns:a14="http://schemas.microsoft.com/office/drawing/2010/main">
                  <a14:imgLayer r:embed="rId2">
                    <a14:imgEffect>
                      <a14:backgroundRemoval t="7973" b="98007" l="9473" r="89844">
                        <a14:foregroundMark x1="17773" y1="17110" x2="16211" y2="90532"/>
                        <a14:foregroundMark x1="17773" y1="13787" x2="21973" y2="17608"/>
                        <a14:foregroundMark x1="21973" y1="17608" x2="24121" y2="24086"/>
                        <a14:foregroundMark x1="24121" y1="24086" x2="23340" y2="30897"/>
                        <a14:foregroundMark x1="23340" y1="30897" x2="19141" y2="31561"/>
                        <a14:foregroundMark x1="19141" y1="31561" x2="14844" y2="29568"/>
                        <a14:foregroundMark x1="14844" y1="29568" x2="13672" y2="26412"/>
                        <a14:foregroundMark x1="29102" y1="34385" x2="30469" y2="30565"/>
                        <a14:foregroundMark x1="15918" y1="93522" x2="16016" y2="98007"/>
                        <a14:foregroundMark x1="9570" y1="43522" x2="10156" y2="45847"/>
                        <a14:foregroundMark x1="33496" y1="10797" x2="32129" y2="36711"/>
                        <a14:foregroundMark x1="29102" y1="30233" x2="30078" y2="29236"/>
                        <a14:foregroundMark x1="34473" y1="9136" x2="39160" y2="9136"/>
                        <a14:foregroundMark x1="39160" y1="9136" x2="53809" y2="7973"/>
                        <a14:foregroundMark x1="53809" y1="7973" x2="86621" y2="10133"/>
                      </a14:backgroundRemoval>
                    </a14:imgEffect>
                  </a14:imgLayer>
                </a14:imgProps>
              </a:ext>
            </a:extLst>
          </a:blip>
          <a:stretch>
            <a:fillRect/>
          </a:stretch>
        </p:blipFill>
        <p:spPr>
          <a:xfrm>
            <a:off x="358399" y="325963"/>
            <a:ext cx="8194615" cy="4817537"/>
          </a:xfrm>
          <a:prstGeom prst="rect">
            <a:avLst/>
          </a:prstGeom>
        </p:spPr>
      </p:pic>
      <p:sp>
        <p:nvSpPr>
          <p:cNvPr id="4" name="文本框 3"/>
          <p:cNvSpPr txBox="1"/>
          <p:nvPr/>
        </p:nvSpPr>
        <p:spPr>
          <a:xfrm>
            <a:off x="3319251" y="1409006"/>
            <a:ext cx="3948944" cy="1077218"/>
          </a:xfrm>
          <a:prstGeom prst="rect">
            <a:avLst/>
          </a:prstGeom>
          <a:noFill/>
        </p:spPr>
        <p:txBody>
          <a:bodyPr wrap="square" rtlCol="0">
            <a:spAutoFit/>
          </a:bodyPr>
          <a:lstStyle/>
          <a:p>
            <a:r>
              <a:rPr lang="zh-CN" altLang="en-US" sz="3200" b="1" dirty="0" smtClean="0">
                <a:solidFill>
                  <a:srgbClr val="FFFF00"/>
                </a:solidFill>
                <a:latin typeface="黑体" panose="02010609060101010101" pitchFamily="49" charset="-122"/>
                <a:ea typeface="黑体" panose="02010609060101010101" pitchFamily="49" charset="-122"/>
              </a:rPr>
              <a:t>    我们</a:t>
            </a:r>
            <a:r>
              <a:rPr lang="zh-CN" altLang="en-US" sz="3200" b="1" dirty="0">
                <a:solidFill>
                  <a:srgbClr val="FFFF00"/>
                </a:solidFill>
                <a:latin typeface="黑体" panose="02010609060101010101" pitchFamily="49" charset="-122"/>
                <a:ea typeface="黑体" panose="02010609060101010101" pitchFamily="49" charset="-122"/>
              </a:rPr>
              <a:t>都有哪些活动可以写呢？</a:t>
            </a:r>
            <a:endParaRPr lang="zh-CN" altLang="en-US" sz="3200" b="1"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对话气泡: 圆角矩形 33"/>
          <p:cNvSpPr/>
          <p:nvPr/>
        </p:nvSpPr>
        <p:spPr>
          <a:xfrm>
            <a:off x="5251806" y="1297433"/>
            <a:ext cx="2392908" cy="538780"/>
          </a:xfrm>
          <a:prstGeom prst="wedgeRoundRectCallout">
            <a:avLst>
              <a:gd name="adj1" fmla="val 20975"/>
              <a:gd name="adj2" fmla="val 75555"/>
              <a:gd name="adj3" fmla="val 16667"/>
            </a:avLst>
          </a:prstGeom>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2800" b="1" dirty="0">
                <a:solidFill>
                  <a:prstClr val="black"/>
                </a:solidFill>
                <a:latin typeface="黑体" panose="02010609060101010101" pitchFamily="49" charset="-122"/>
                <a:ea typeface="黑体" panose="02010609060101010101" pitchFamily="49" charset="-122"/>
              </a:rPr>
              <a:t>校内文艺活动</a:t>
            </a:r>
            <a:endParaRPr lang="zh-CN" altLang="en-US" sz="2800" b="1" dirty="0">
              <a:solidFill>
                <a:prstClr val="black"/>
              </a:solidFill>
              <a:latin typeface="黑体" panose="02010609060101010101" pitchFamily="49" charset="-122"/>
              <a:ea typeface="黑体" panose="02010609060101010101" pitchFamily="49" charset="-122"/>
            </a:endParaRPr>
          </a:p>
        </p:txBody>
      </p:sp>
      <p:sp>
        <p:nvSpPr>
          <p:cNvPr id="35" name="对话气泡: 圆角矩形 34"/>
          <p:cNvSpPr/>
          <p:nvPr/>
        </p:nvSpPr>
        <p:spPr>
          <a:xfrm>
            <a:off x="130632" y="1297433"/>
            <a:ext cx="1778558" cy="538780"/>
          </a:xfrm>
          <a:prstGeom prst="wedgeRoundRectCallout">
            <a:avLst>
              <a:gd name="adj1" fmla="val -2790"/>
              <a:gd name="adj2" fmla="val 126011"/>
              <a:gd name="adj3" fmla="val 16667"/>
            </a:avLst>
          </a:prstGeom>
          <a:solidFill>
            <a:schemeClr val="tx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2800" b="1" dirty="0">
                <a:solidFill>
                  <a:prstClr val="black"/>
                </a:solidFill>
                <a:latin typeface="黑体" panose="02010609060101010101" pitchFamily="49" charset="-122"/>
                <a:ea typeface="黑体" panose="02010609060101010101" pitchFamily="49" charset="-122"/>
              </a:rPr>
              <a:t>节日活动</a:t>
            </a:r>
            <a:endParaRPr lang="zh-CN" altLang="en-US" sz="2800" b="1" dirty="0">
              <a:solidFill>
                <a:prstClr val="black"/>
              </a:solidFill>
              <a:latin typeface="黑体" panose="02010609060101010101" pitchFamily="49" charset="-122"/>
              <a:ea typeface="黑体" panose="02010609060101010101" pitchFamily="49" charset="-122"/>
            </a:endParaRPr>
          </a:p>
        </p:txBody>
      </p:sp>
      <p:sp>
        <p:nvSpPr>
          <p:cNvPr id="38" name="对话气泡: 圆角矩形 37"/>
          <p:cNvSpPr/>
          <p:nvPr/>
        </p:nvSpPr>
        <p:spPr>
          <a:xfrm>
            <a:off x="3824216" y="3057838"/>
            <a:ext cx="1778558" cy="538780"/>
          </a:xfrm>
          <a:prstGeom prst="wedgeRoundRectCallout">
            <a:avLst>
              <a:gd name="adj1" fmla="val -1624"/>
              <a:gd name="adj2" fmla="val -99757"/>
              <a:gd name="adj3" fmla="val 16667"/>
            </a:avLst>
          </a:prstGeom>
          <a:solidFill>
            <a:schemeClr val="accent3">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2800" b="1" dirty="0">
                <a:solidFill>
                  <a:prstClr val="black"/>
                </a:solidFill>
                <a:latin typeface="黑体" panose="02010609060101010101" pitchFamily="49" charset="-122"/>
                <a:ea typeface="黑体" panose="02010609060101010101" pitchFamily="49" charset="-122"/>
              </a:rPr>
              <a:t>公益活动</a:t>
            </a:r>
            <a:endParaRPr lang="zh-CN" altLang="en-US" sz="2800" b="1" dirty="0">
              <a:solidFill>
                <a:prstClr val="black"/>
              </a:solidFill>
              <a:latin typeface="黑体" panose="02010609060101010101" pitchFamily="49" charset="-122"/>
              <a:ea typeface="黑体" panose="02010609060101010101" pitchFamily="49" charset="-122"/>
            </a:endParaRPr>
          </a:p>
        </p:txBody>
      </p:sp>
      <p:sp>
        <p:nvSpPr>
          <p:cNvPr id="10" name="TextBox 9"/>
          <p:cNvSpPr txBox="1"/>
          <p:nvPr/>
        </p:nvSpPr>
        <p:spPr>
          <a:xfrm>
            <a:off x="922640" y="1833086"/>
            <a:ext cx="7611759" cy="1477328"/>
          </a:xfrm>
          <a:prstGeom prst="rect">
            <a:avLst/>
          </a:prstGeom>
          <a:noFill/>
        </p:spPr>
        <p:txBody>
          <a:bodyPr wrap="square" rtlCol="0">
            <a:spAutoFit/>
          </a:bodyPr>
          <a:lstStyle/>
          <a:p>
            <a:pPr>
              <a:lnSpc>
                <a:spcPct val="150000"/>
              </a:lnSpc>
            </a:pPr>
            <a:r>
              <a:rPr lang="zh-CN" altLang="en-US" sz="2000" b="1" dirty="0" smtClean="0">
                <a:solidFill>
                  <a:prstClr val="black"/>
                </a:solidFill>
                <a:latin typeface="宋体" panose="02010600030101010101" pitchFamily="2" charset="-122"/>
                <a:ea typeface="宋体" panose="02010600030101010101" pitchFamily="2" charset="-122"/>
              </a:rPr>
              <a:t>    </a:t>
            </a:r>
            <a:r>
              <a:rPr lang="zh-CN" altLang="en-US" sz="2000" b="1" dirty="0">
                <a:solidFill>
                  <a:prstClr val="black"/>
                </a:solidFill>
                <a:latin typeface="宋体" panose="02010600030101010101" pitchFamily="2" charset="-122"/>
                <a:ea typeface="宋体" panose="02010600030101010101" pitchFamily="2" charset="-122"/>
              </a:rPr>
              <a:t>“祖国在我心中</a:t>
            </a:r>
            <a:r>
              <a:rPr lang="en-US" altLang="zh-CN" sz="2000" b="1" dirty="0">
                <a:solidFill>
                  <a:prstClr val="black"/>
                </a:solidFill>
                <a:latin typeface="宋体" panose="02010600030101010101" pitchFamily="2" charset="-122"/>
                <a:ea typeface="宋体" panose="02010600030101010101" pitchFamily="2" charset="-122"/>
              </a:rPr>
              <a:t>”</a:t>
            </a:r>
            <a:r>
              <a:rPr lang="zh-CN" altLang="en-US" sz="2000" b="1" dirty="0">
                <a:solidFill>
                  <a:prstClr val="black"/>
                </a:solidFill>
                <a:latin typeface="宋体" panose="02010600030101010101" pitchFamily="2" charset="-122"/>
                <a:ea typeface="宋体" panose="02010600030101010101" pitchFamily="2" charset="-122"/>
              </a:rPr>
              <a:t>朗诵会、学校运动会、“六一”儿童节演出、植树、端午节看赛龙舟、看望孤寡老人</a:t>
            </a:r>
            <a:r>
              <a:rPr lang="en-US" altLang="zh-CN" sz="2000" b="1" dirty="0">
                <a:solidFill>
                  <a:prstClr val="black"/>
                </a:solidFill>
                <a:latin typeface="宋体" panose="02010600030101010101" pitchFamily="2" charset="-122"/>
                <a:ea typeface="宋体" panose="02010600030101010101" pitchFamily="2" charset="-122"/>
              </a:rPr>
              <a:t>……</a:t>
            </a:r>
            <a:r>
              <a:rPr lang="zh-CN" altLang="en-US" sz="2000" b="1" dirty="0">
                <a:solidFill>
                  <a:prstClr val="black"/>
                </a:solidFill>
                <a:latin typeface="宋体" panose="02010600030101010101" pitchFamily="2" charset="-122"/>
                <a:ea typeface="宋体" panose="02010600030101010101" pitchFamily="2" charset="-122"/>
              </a:rPr>
              <a:t>这些校内外活动，你参加过哪些</a:t>
            </a:r>
            <a:r>
              <a:rPr lang="en-US" altLang="zh-CN" sz="2000" b="1" dirty="0">
                <a:solidFill>
                  <a:prstClr val="black"/>
                </a:solidFill>
                <a:latin typeface="宋体" panose="02010600030101010101" pitchFamily="2" charset="-122"/>
                <a:ea typeface="宋体" panose="02010600030101010101" pitchFamily="2" charset="-122"/>
              </a:rPr>
              <a:t>?</a:t>
            </a:r>
            <a:endParaRPr lang="zh-CN" altLang="en-US" sz="2000" b="1" dirty="0">
              <a:solidFill>
                <a:prstClr val="black"/>
              </a:solidFill>
              <a:latin typeface="宋体" panose="02010600030101010101" pitchFamily="2" charset="-122"/>
              <a:ea typeface="宋体" panose="02010600030101010101" pitchFamily="2" charset="-122"/>
            </a:endParaRPr>
          </a:p>
        </p:txBody>
      </p:sp>
      <p:cxnSp>
        <p:nvCxnSpPr>
          <p:cNvPr id="11" name="直接连接符 10"/>
          <p:cNvCxnSpPr/>
          <p:nvPr/>
        </p:nvCxnSpPr>
        <p:spPr>
          <a:xfrm>
            <a:off x="1822059" y="2321341"/>
            <a:ext cx="671234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019911" y="2780083"/>
            <a:ext cx="2678881"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839356" y="2773929"/>
            <a:ext cx="1942319" cy="6154"/>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500"/>
                            </p:stCondLst>
                            <p:childTnLst>
                              <p:par>
                                <p:cTn id="17" presetID="1" presetClass="entr" presetSubtype="0"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500"/>
                            </p:stCondLst>
                            <p:childTnLst>
                              <p:par>
                                <p:cTn id="25" presetID="1" presetClass="entr" presetSubtype="0"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8" grpId="0" animBg="1"/>
    </p:bldLst>
  </p:timing>
</p:sld>
</file>

<file path=ppt/tags/tag1.xml><?xml version="1.0" encoding="utf-8"?>
<p:tagLst xmlns:p="http://schemas.openxmlformats.org/presentationml/2006/main">
  <p:tag name="KSO_WPP_MARK_KEY" val="5fde4a4d-b1e2-475e-874d-5fdd4f1de9d7"/>
  <p:tag name="COMMONDATA" val="eyJoZGlkIjoiMDUzMmRhYzhkNzM3Y2ZlODExZjhhYzliMDJjYzA0ZGI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sz="2000" b="1" dirty="0" smtClean="0"/>
        </a:defPPr>
      </a:lstStyle>
      <a:style>
        <a:lnRef idx="1">
          <a:schemeClr val="accent2"/>
        </a:lnRef>
        <a:fillRef idx="2">
          <a:schemeClr val="accent2"/>
        </a:fillRef>
        <a:effectRef idx="1">
          <a:schemeClr val="accent2"/>
        </a:effectRef>
        <a:fontRef idx="minor">
          <a:schemeClr val="dk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9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sz="2000" b="1" dirty="0" smtClean="0"/>
        </a:defPPr>
      </a:lstStyle>
      <a:style>
        <a:lnRef idx="1">
          <a:schemeClr val="accent2"/>
        </a:lnRef>
        <a:fillRef idx="2">
          <a:schemeClr val="accent2"/>
        </a:fillRef>
        <a:effectRef idx="1">
          <a:schemeClr val="accent2"/>
        </a:effectRef>
        <a:fontRef idx="minor">
          <a:schemeClr val="dk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0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sz="2000" b="1" dirty="0" smtClean="0"/>
        </a:defPPr>
      </a:lstStyle>
      <a:style>
        <a:lnRef idx="1">
          <a:schemeClr val="accent2"/>
        </a:lnRef>
        <a:fillRef idx="2">
          <a:schemeClr val="accent2"/>
        </a:fillRef>
        <a:effectRef idx="1">
          <a:schemeClr val="accent2"/>
        </a:effectRef>
        <a:fontRef idx="minor">
          <a:schemeClr val="dk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sz="2000" b="1" dirty="0" smtClean="0"/>
        </a:defPPr>
      </a:lstStyle>
      <a:style>
        <a:lnRef idx="1">
          <a:schemeClr val="accent2"/>
        </a:lnRef>
        <a:fillRef idx="2">
          <a:schemeClr val="accent2"/>
        </a:fillRef>
        <a:effectRef idx="1">
          <a:schemeClr val="accent2"/>
        </a:effectRef>
        <a:fontRef idx="minor">
          <a:schemeClr val="dk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sz="2000" b="1" dirty="0" smtClean="0"/>
        </a:defPPr>
      </a:lstStyle>
      <a:style>
        <a:lnRef idx="1">
          <a:schemeClr val="accent2"/>
        </a:lnRef>
        <a:fillRef idx="2">
          <a:schemeClr val="accent2"/>
        </a:fillRef>
        <a:effectRef idx="1">
          <a:schemeClr val="accent2"/>
        </a:effectRef>
        <a:fontRef idx="minor">
          <a:schemeClr val="dk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sz="2000" b="1" dirty="0" smtClean="0"/>
        </a:defPPr>
      </a:lstStyle>
      <a:style>
        <a:lnRef idx="1">
          <a:schemeClr val="accent2"/>
        </a:lnRef>
        <a:fillRef idx="2">
          <a:schemeClr val="accent2"/>
        </a:fillRef>
        <a:effectRef idx="1">
          <a:schemeClr val="accent2"/>
        </a:effectRef>
        <a:fontRef idx="minor">
          <a:schemeClr val="dk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sz="2000" b="1" dirty="0" smtClean="0"/>
        </a:defPPr>
      </a:lstStyle>
      <a:style>
        <a:lnRef idx="1">
          <a:schemeClr val="accent2"/>
        </a:lnRef>
        <a:fillRef idx="2">
          <a:schemeClr val="accent2"/>
        </a:fillRef>
        <a:effectRef idx="1">
          <a:schemeClr val="accent2"/>
        </a:effectRef>
        <a:fontRef idx="minor">
          <a:schemeClr val="dk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sz="2000" b="1" dirty="0" smtClean="0"/>
        </a:defPPr>
      </a:lstStyle>
      <a:style>
        <a:lnRef idx="1">
          <a:schemeClr val="accent2"/>
        </a:lnRef>
        <a:fillRef idx="2">
          <a:schemeClr val="accent2"/>
        </a:fillRef>
        <a:effectRef idx="1">
          <a:schemeClr val="accent2"/>
        </a:effectRef>
        <a:fontRef idx="minor">
          <a:schemeClr val="dk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sz="2000" b="1" dirty="0" smtClean="0"/>
        </a:defPPr>
      </a:lstStyle>
      <a:style>
        <a:lnRef idx="1">
          <a:schemeClr val="accent2"/>
        </a:lnRef>
        <a:fillRef idx="2">
          <a:schemeClr val="accent2"/>
        </a:fillRef>
        <a:effectRef idx="1">
          <a:schemeClr val="accent2"/>
        </a:effectRef>
        <a:fontRef idx="minor">
          <a:schemeClr val="dk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sz="2000" b="1" dirty="0" smtClean="0"/>
        </a:defPPr>
      </a:lstStyle>
      <a:style>
        <a:lnRef idx="1">
          <a:schemeClr val="accent2"/>
        </a:lnRef>
        <a:fillRef idx="2">
          <a:schemeClr val="accent2"/>
        </a:fillRef>
        <a:effectRef idx="1">
          <a:schemeClr val="accent2"/>
        </a:effectRef>
        <a:fontRef idx="minor">
          <a:schemeClr val="dk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sz="2000" b="1" dirty="0" smtClean="0"/>
        </a:defPPr>
      </a:lstStyle>
      <a:style>
        <a:lnRef idx="1">
          <a:schemeClr val="accent2"/>
        </a:lnRef>
        <a:fillRef idx="2">
          <a:schemeClr val="accent2"/>
        </a:fillRef>
        <a:effectRef idx="1">
          <a:schemeClr val="accent2"/>
        </a:effectRef>
        <a:fontRef idx="minor">
          <a:schemeClr val="dk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3849</Words>
  <Application>WPS 演示</Application>
  <PresentationFormat>全屏显示(16:9)</PresentationFormat>
  <Paragraphs>403</Paragraphs>
  <Slides>48</Slides>
  <Notes>0</Notes>
  <HiddenSlides>0</HiddenSlides>
  <MMClips>0</MMClips>
  <ScaleCrop>false</ScaleCrop>
  <HeadingPairs>
    <vt:vector size="6" baseType="variant">
      <vt:variant>
        <vt:lpstr>已用的字体</vt:lpstr>
      </vt:variant>
      <vt:variant>
        <vt:i4>15</vt:i4>
      </vt:variant>
      <vt:variant>
        <vt:lpstr>主题</vt:lpstr>
      </vt:variant>
      <vt:variant>
        <vt:i4>11</vt:i4>
      </vt:variant>
      <vt:variant>
        <vt:lpstr>幻灯片标题</vt:lpstr>
      </vt:variant>
      <vt:variant>
        <vt:i4>48</vt:i4>
      </vt:variant>
    </vt:vector>
  </HeadingPairs>
  <TitlesOfParts>
    <vt:vector size="74" baseType="lpstr">
      <vt:lpstr>Arial</vt:lpstr>
      <vt:lpstr>宋体</vt:lpstr>
      <vt:lpstr>Wingdings</vt:lpstr>
      <vt:lpstr>黑体</vt:lpstr>
      <vt:lpstr>Rockwell</vt:lpstr>
      <vt:lpstr>幼圆</vt:lpstr>
      <vt:lpstr>楷体</vt:lpstr>
      <vt:lpstr>微软雅黑</vt:lpstr>
      <vt:lpstr>等线</vt:lpstr>
      <vt:lpstr>Calibri</vt:lpstr>
      <vt:lpstr>Arial Unicode MS</vt:lpstr>
      <vt:lpstr>Times New Roman</vt:lpstr>
      <vt:lpstr>仿宋</vt:lpstr>
      <vt:lpstr>Xingkai SC</vt:lpstr>
      <vt:lpstr>等线 Light</vt:lpstr>
      <vt:lpstr>Office 主题​​</vt:lpstr>
      <vt:lpstr>1_Office 主题​​</vt:lpstr>
      <vt:lpstr>2_Office 主题​​</vt:lpstr>
      <vt:lpstr>3_Office 主题​​</vt:lpstr>
      <vt:lpstr>4_Office 主题​​</vt:lpstr>
      <vt:lpstr>5_Office 主题​​</vt:lpstr>
      <vt:lpstr>6_Office 主题​​</vt:lpstr>
      <vt:lpstr>7_Office 主题​​</vt:lpstr>
      <vt:lpstr>8_Office 主题​​</vt:lpstr>
      <vt:lpstr>9_Office 主题​​</vt:lpstr>
      <vt:lpstr>10_Office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Rocket Girls</cp:lastModifiedBy>
  <cp:revision>46</cp:revision>
  <dcterms:created xsi:type="dcterms:W3CDTF">2020-03-09T08:43:00Z</dcterms:created>
  <dcterms:modified xsi:type="dcterms:W3CDTF">2022-12-25T16:59:55Z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83A5199DC4944500850FCD25FEC1C421</vt:lpwstr>
  </property>
</Properties>
</file>