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61" r:id="rId3"/>
    <p:sldId id="262" r:id="rId5"/>
    <p:sldId id="263" r:id="rId6"/>
    <p:sldId id="264" r:id="rId7"/>
    <p:sldId id="259" r:id="rId8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12"/>
    </p:embeddedFont>
    <p:embeddedFont>
      <p:font typeface="楷体" panose="02010609060101010101" pitchFamily="49" charset="-122"/>
      <p:regular r:id="rId13"/>
    </p:embeddedFont>
    <p:embeddedFont>
      <p:font typeface="Microsoft YaHei UI" panose="020B0503020204020204" pitchFamily="34" charset="-122"/>
      <p:regular r:id="rId14"/>
    </p:embeddedFont>
    <p:embeddedFont>
      <p:font typeface="Tahoma" panose="020B0604030504040204" pitchFamily="34" charset="0"/>
      <p:regular r:id="rId15"/>
      <p:bold r:id="rId16"/>
    </p:embeddedFont>
    <p:embeddedFont>
      <p:font typeface="仿宋" panose="02010609060101010101" charset="-122"/>
      <p:regular r:id="rId17"/>
    </p:embeddedFont>
    <p:embeddedFont>
      <p:font typeface="等线" panose="02010600030101010101" charset="-122"/>
      <p:regular r:id="rId18"/>
    </p:embeddedFont>
    <p:embeddedFont>
      <p:font typeface="Franklin Gothic Book" panose="020B0503020102020204" charset="0"/>
      <p:regular r:id="rId19"/>
    </p:embeddedFont>
  </p:embeddedFontLst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1" d="100"/>
          <a:sy n="121" d="100"/>
        </p:scale>
        <p:origin x="-102" y="-3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0" Type="http://schemas.openxmlformats.org/officeDocument/2006/relationships/tags" Target="tags/tag1.xml"/><Relationship Id="rId2" Type="http://schemas.openxmlformats.org/officeDocument/2006/relationships/theme" Target="theme/theme1.xml"/><Relationship Id="rId19" Type="http://schemas.openxmlformats.org/officeDocument/2006/relationships/font" Target="fonts/font8.fntdata"/><Relationship Id="rId18" Type="http://schemas.openxmlformats.org/officeDocument/2006/relationships/font" Target="fonts/font7.fntdata"/><Relationship Id="rId17" Type="http://schemas.openxmlformats.org/officeDocument/2006/relationships/font" Target="fonts/font6.fntdata"/><Relationship Id="rId16" Type="http://schemas.openxmlformats.org/officeDocument/2006/relationships/font" Target="fonts/font5.fntdata"/><Relationship Id="rId15" Type="http://schemas.openxmlformats.org/officeDocument/2006/relationships/font" Target="fonts/font4.fntdata"/><Relationship Id="rId14" Type="http://schemas.openxmlformats.org/officeDocument/2006/relationships/font" Target="fonts/font3.fntdata"/><Relationship Id="rId13" Type="http://schemas.openxmlformats.org/officeDocument/2006/relationships/font" Target="fonts/font2.fntdata"/><Relationship Id="rId12" Type="http://schemas.openxmlformats.org/officeDocument/2006/relationships/font" Target="fonts/font1.fntdata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B78F13-75E6-4EC6-AF1B-AF7E07F988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99"/>
          <p:cNvSpPr txBox="1"/>
          <p:nvPr/>
        </p:nvSpPr>
        <p:spPr>
          <a:xfrm>
            <a:off x="633375" y="187231"/>
            <a:ext cx="6176404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/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一次激烈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的拔河比赛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3075" y="710355"/>
            <a:ext cx="6336704" cy="424624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kern="5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kern="5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今天上午</a:t>
            </a:r>
            <a:r>
              <a:rPr lang="zh-CN" altLang="zh-CN" sz="2000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第二节，我们进行了一场别开生面的拔河比赛。</a:t>
            </a:r>
            <a:endParaRPr lang="zh-CN" altLang="zh-CN" sz="2000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kern="5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kern="5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对阵</a:t>
            </a:r>
            <a:r>
              <a:rPr lang="zh-CN" altLang="zh-CN" sz="2000" kern="5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的两个班级的同学们围在比赛场地的两边，一条大粗绳子压在场内的两条白线上，绳子中间扎着一条鲜艳的红布。谁能把绳子中间的红布拉过靠自己一头的白线，谁就赢了。</a:t>
            </a:r>
            <a:endParaRPr lang="zh-CN" altLang="zh-CN" sz="2000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kern="5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kern="5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比赛</a:t>
            </a:r>
            <a:r>
              <a:rPr lang="zh-CN" altLang="zh-CN" sz="2000" kern="5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就要开始了！</a:t>
            </a:r>
            <a:r>
              <a:rPr lang="zh-CN" altLang="zh-CN" sz="2000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准备参加比赛的同学个个摩拳擦掌，跃跃欲试。啦啦队的同学做好了加油的准备，观看的同学睁大了眼睛盯着粗大绳子中间的红布。</a:t>
            </a:r>
            <a:endParaRPr lang="zh-CN" altLang="zh-CN" sz="2000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876256" y="1073706"/>
            <a:ext cx="36004" cy="3416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964068" y="889040"/>
            <a:ext cx="1800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开头交代活动背景，引出</a:t>
            </a: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下文。</a:t>
            </a:r>
            <a:endParaRPr lang="zh-CN" altLang="en-US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020272" y="3435846"/>
            <a:ext cx="1800200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简单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描写比赛前的情况，为后面写比赛作好了铺垫</a:t>
            </a: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95536" y="401570"/>
            <a:ext cx="6336704" cy="470789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kern="5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“</a:t>
            </a:r>
            <a:r>
              <a:rPr lang="zh-CN" altLang="zh-CN" sz="2000" kern="5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嘟</a:t>
            </a:r>
            <a:r>
              <a:rPr lang="en-US" altLang="zh-CN" sz="2000" kern="5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——”</a:t>
            </a:r>
            <a:r>
              <a:rPr lang="zh-CN" altLang="zh-CN" sz="2000" kern="5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预备的哨声响了，双方队员手牢牢抓住绳子，脚你抵着我，我抵着你，紧紧地并在一起。</a:t>
            </a:r>
            <a:endParaRPr lang="zh-CN" altLang="zh-CN" sz="2000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000" kern="5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“</a:t>
            </a:r>
            <a:r>
              <a:rPr lang="zh-CN" altLang="zh-CN" sz="2000" kern="5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嘟嘟</a:t>
            </a:r>
            <a:r>
              <a:rPr lang="en-US" altLang="zh-CN" sz="2000" kern="5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——”</a:t>
            </a:r>
            <a:r>
              <a:rPr lang="zh-CN" altLang="zh-CN" sz="2000" kern="5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比赛开始的哨声响了，赛场变成了战场。比赛双方互不相让，都使尽了吃奶的力气向后拉。</a:t>
            </a:r>
            <a:r>
              <a:rPr lang="zh-CN" altLang="zh-CN" sz="2000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看，我们班站在最前面的大个子张刚同学双手</a:t>
            </a:r>
            <a:r>
              <a:rPr lang="zh-CN" altLang="zh-CN" sz="2000" kern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Microsoft YaHei UI" panose="020B0503020204020204" pitchFamily="34" charset="-122"/>
              </a:rPr>
              <a:t>像螃蟹般夹起了绳子</a:t>
            </a:r>
            <a:r>
              <a:rPr lang="zh-CN" altLang="zh-CN" sz="2000" kern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ahoma" panose="020B0604030504040204" pitchFamily="34" charset="0"/>
              </a:rPr>
              <a:t>，</a:t>
            </a:r>
            <a:r>
              <a:rPr lang="zh-CN" altLang="zh-CN" sz="2000" kern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Microsoft YaHei UI" panose="020B0503020204020204" pitchFamily="34" charset="-122"/>
              </a:rPr>
              <a:t>身子往后倾</a:t>
            </a:r>
            <a:r>
              <a:rPr lang="zh-CN" altLang="zh-CN" sz="2000" kern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ahoma" panose="020B0604030504040204" pitchFamily="34" charset="0"/>
              </a:rPr>
              <a:t>，</a:t>
            </a:r>
            <a:r>
              <a:rPr lang="zh-CN" altLang="zh-CN" sz="2000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脚牢牢地抓住地。对方前面的同学也不示弱，只见他脸憋得像熟透了的红苹果，身子往下坠，嘴里还“嗨哟嗨哟”地喊着。再看那些啦啦队，手里晃着彩旗，蹦着喊：</a:t>
            </a:r>
            <a:r>
              <a:rPr lang="en-US" altLang="zh-CN" sz="2000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“</a:t>
            </a:r>
            <a:r>
              <a:rPr lang="zh-CN" altLang="zh-CN" sz="2000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四一班加油！四一班加油！</a:t>
            </a:r>
            <a:r>
              <a:rPr lang="en-US" altLang="zh-CN" sz="2000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”</a:t>
            </a:r>
            <a:endParaRPr lang="zh-CN" altLang="zh-CN" sz="2000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876256" y="1073706"/>
            <a:ext cx="36004" cy="3416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948264" y="915566"/>
            <a:ext cx="18002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通过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对参赛队员、啦啦队的语言、动作、神态和代表输赢的红布条的变化的详细描写，把比赛的激烈描绘得具体生动，突出了文章中心。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95536" y="678924"/>
            <a:ext cx="6336704" cy="378460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kern="5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“</a:t>
            </a:r>
            <a:r>
              <a:rPr lang="zh-CN" altLang="zh-CN" sz="2000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四二班加油！四二班加油！</a:t>
            </a:r>
            <a:r>
              <a:rPr lang="en-US" altLang="zh-CN" sz="2000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”</a:t>
            </a:r>
            <a:r>
              <a:rPr lang="zh-CN" altLang="zh-CN" sz="2000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那红布一会儿向我们这边移，一会儿又向对方那边移。</a:t>
            </a:r>
            <a:r>
              <a:rPr lang="zh-CN" altLang="zh-CN" sz="2000" kern="5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最终，红布移向了我们这边。耶！我们赢了！</a:t>
            </a:r>
            <a:endParaRPr lang="zh-CN" altLang="zh-CN" sz="2000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kern="5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kern="5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交换</a:t>
            </a:r>
            <a:r>
              <a:rPr lang="zh-CN" altLang="zh-CN" sz="2000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场地再战。这次不知怎么了，红布像着了魔似的一直往对方那边移，我们怎么用力都不行，最后我们输了。但我们不灰心，因为我们只打了个平手。谁知，第三局和第二局一样。</a:t>
            </a:r>
            <a:r>
              <a:rPr lang="zh-CN" altLang="zh-CN" sz="2000" kern="5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我们像泄了气的皮球，垂头丧气地走下赛场。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876256" y="1073706"/>
            <a:ext cx="36004" cy="3416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7020272" y="1563638"/>
            <a:ext cx="1800200" cy="1938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略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写第二局、三局比赛，文章内容全面，详略得当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39552" y="1568862"/>
            <a:ext cx="6336704" cy="19380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kern="5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kern="5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我们</a:t>
            </a:r>
            <a:r>
              <a:rPr lang="zh-CN" altLang="zh-CN" sz="2000" kern="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班长得高的少，能胜一次，已经不错了，老师说我们已经创造了奇迹。尽管我们这次没有获得冠军，但我们一点也不遗憾，因为我们都尽了力。我想，不管做什么事，只要尽力就无悔</a:t>
            </a:r>
            <a:r>
              <a:rPr lang="zh-CN" altLang="zh-CN" sz="2000" kern="5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！</a:t>
            </a:r>
            <a:endParaRPr lang="zh-CN" altLang="zh-CN" sz="2000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876256" y="1073706"/>
            <a:ext cx="36004" cy="3416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964068" y="889040"/>
            <a:ext cx="1800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endParaRPr lang="zh-CN" altLang="zh-CN" sz="2000" dirty="0"/>
          </a:p>
          <a:p>
            <a:r>
              <a:rPr lang="en-US" altLang="zh-CN" sz="2000" dirty="0"/>
              <a:t> </a:t>
            </a:r>
            <a:endParaRPr lang="zh-CN" altLang="zh-CN" sz="2000" dirty="0"/>
          </a:p>
          <a:p>
            <a:r>
              <a:rPr lang="en-US" altLang="zh-CN" sz="2000" dirty="0"/>
              <a:t> </a:t>
            </a:r>
            <a:endParaRPr lang="zh-CN" altLang="zh-CN" sz="2000" dirty="0"/>
          </a:p>
        </p:txBody>
      </p:sp>
      <p:sp>
        <p:nvSpPr>
          <p:cNvPr id="3" name="矩形 2"/>
          <p:cNvSpPr/>
          <p:nvPr/>
        </p:nvSpPr>
        <p:spPr>
          <a:xfrm>
            <a:off x="6948264" y="1971585"/>
            <a:ext cx="18890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结尾写出了自己的感受，突出了中心</a:t>
            </a:r>
            <a:r>
              <a:rPr lang="zh-CN" altLang="en-US" sz="24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4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497217" y="504998"/>
            <a:ext cx="8136904" cy="41541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总评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：</a:t>
            </a:r>
            <a:endParaRPr lang="en-US" altLang="zh-CN" sz="2800" b="1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</a:t>
            </a:r>
            <a:r>
              <a:rPr lang="en-US" altLang="zh-CN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</a:t>
            </a:r>
            <a:r>
              <a:rPr lang="zh-CN" altLang="en-US" sz="24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本文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开头开门见山扣题，中间按活动进行顺序写了活动场地的情况，比赛前的准备，比赛时的场面和比赛后的结果。在写比赛场面时，重点写了第一局比赛，通过对比赛时在场人物的描写，把比赛场面写得有声有色，读者深受感染，体验到比赛的激烈！结尾写出感受，突出了文章中心。全文结构完整，条理清楚，内容丰富，中心明确。</a:t>
            </a:r>
            <a:endParaRPr lang="en-US" altLang="zh-CN" sz="24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bbb9038f-1dd0-478b-8596-00cf5c7d4d39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0</TotalTime>
  <Words>959</Words>
  <Application>WPS 演示</Application>
  <PresentationFormat>全屏显示(16:9)</PresentationFormat>
  <Paragraphs>31</Paragraphs>
  <Slides>5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22" baseType="lpstr">
      <vt:lpstr>Arial</vt:lpstr>
      <vt:lpstr>宋体</vt:lpstr>
      <vt:lpstr>Wingdings</vt:lpstr>
      <vt:lpstr>Wingdings 2</vt:lpstr>
      <vt:lpstr>Arial</vt:lpstr>
      <vt:lpstr>黑体</vt:lpstr>
      <vt:lpstr>楷体</vt:lpstr>
      <vt:lpstr>Times New Roman</vt:lpstr>
      <vt:lpstr>Microsoft YaHei UI</vt:lpstr>
      <vt:lpstr>Tahoma</vt:lpstr>
      <vt:lpstr>仿宋</vt:lpstr>
      <vt:lpstr>微软雅黑</vt:lpstr>
      <vt:lpstr>等线</vt:lpstr>
      <vt:lpstr>Calibri</vt:lpstr>
      <vt:lpstr>Franklin Gothic Book</vt:lpstr>
      <vt:lpstr>Arial Unicode MS</vt:lpstr>
      <vt:lpstr>暗香扑面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dxq</dc:creator>
  <cp:lastModifiedBy>Rocket Girls</cp:lastModifiedBy>
  <cp:revision>35</cp:revision>
  <dcterms:created xsi:type="dcterms:W3CDTF">2019-09-02T04:02:00Z</dcterms:created>
  <dcterms:modified xsi:type="dcterms:W3CDTF">2022-12-25T17:04:53Z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8430DF5DF79B4E7FBA58E839E5925B7D</vt:lpwstr>
  </property>
</Properties>
</file>