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1832" r:id="rId3"/>
    <p:sldId id="1833" r:id="rId5"/>
    <p:sldId id="1834" r:id="rId6"/>
    <p:sldId id="1836" r:id="rId7"/>
    <p:sldId id="1837" r:id="rId8"/>
    <p:sldId id="1841" r:id="rId9"/>
    <p:sldId id="1842" r:id="rId10"/>
    <p:sldId id="1843" r:id="rId11"/>
    <p:sldId id="1844" r:id="rId12"/>
    <p:sldId id="1835" r:id="rId13"/>
    <p:sldId id="1845" r:id="rId14"/>
    <p:sldId id="1846" r:id="rId15"/>
    <p:sldId id="1873" r:id="rId16"/>
    <p:sldId id="1849" r:id="rId17"/>
    <p:sldId id="1850" r:id="rId18"/>
    <p:sldId id="1848" r:id="rId19"/>
    <p:sldId id="1851" r:id="rId20"/>
    <p:sldId id="1852" r:id="rId21"/>
    <p:sldId id="1870" r:id="rId22"/>
    <p:sldId id="941" r:id="rId23"/>
    <p:sldId id="1854" r:id="rId24"/>
    <p:sldId id="1856" r:id="rId25"/>
    <p:sldId id="1855" r:id="rId26"/>
    <p:sldId id="1857" r:id="rId27"/>
    <p:sldId id="1860" r:id="rId28"/>
    <p:sldId id="1859" r:id="rId29"/>
    <p:sldId id="1861" r:id="rId30"/>
    <p:sldId id="1862" r:id="rId31"/>
    <p:sldId id="1718" r:id="rId32"/>
    <p:sldId id="1721" r:id="rId33"/>
    <p:sldId id="1866" r:id="rId34"/>
    <p:sldId id="1863" r:id="rId35"/>
    <p:sldId id="1867" r:id="rId36"/>
    <p:sldId id="1868" r:id="rId37"/>
    <p:sldId id="1869" r:id="rId38"/>
    <p:sldId id="1365" r:id="rId39"/>
    <p:sldId id="1533" r:id="rId40"/>
    <p:sldId id="1460" r:id="rId41"/>
    <p:sldId id="1871" r:id="rId42"/>
    <p:sldId id="1358" r:id="rId43"/>
    <p:sldId id="1689" r:id="rId4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楷体" panose="02010609060101010101" pitchFamily="49" charset="-122"/>
      <p:regular r:id="rId54"/>
    </p:embeddedFont>
    <p:embeddedFont>
      <p:font typeface="汉语拼音" panose="000B0604020202020204" pitchFamily="34" charset="0"/>
      <p:regular r:id="rId55"/>
    </p:embeddedFont>
    <p:embeddedFont>
      <p:font typeface="微软雅黑" panose="020B0503020204020204" charset="-122"/>
      <p:regular r:id="rId56"/>
    </p:embeddedFont>
    <p:embeddedFont>
      <p:font typeface="Tahoma" panose="020B0604030504040204" pitchFamily="34" charset="0"/>
      <p:regular r:id="rId57"/>
      <p:bold r:id="rId58"/>
    </p:embeddedFont>
  </p:embeddedFontLst>
  <p:custDataLst>
    <p:tags r:id="rId5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2060BE"/>
    <a:srgbClr val="15F32A"/>
    <a:srgbClr val="0000FF"/>
    <a:srgbClr val="9900CC"/>
    <a:srgbClr val="33CCFF"/>
    <a:srgbClr val="00FFFF"/>
    <a:srgbClr val="FF66FF"/>
    <a:srgbClr val="F074C7"/>
    <a:srgbClr val="FF9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9852" autoAdjust="0"/>
  </p:normalViewPr>
  <p:slideViewPr>
    <p:cSldViewPr>
      <p:cViewPr>
        <p:scale>
          <a:sx n="110" d="100"/>
          <a:sy n="110" d="100"/>
        </p:scale>
        <p:origin x="-384" y="-23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81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2"/>
        <p:guide pos="229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5.xml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slide" Target="slide1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image" Target="../media/image14.emf"/><Relationship Id="rId2" Type="http://schemas.openxmlformats.org/officeDocument/2006/relationships/image" Target="../media/image8.jpe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31481;&#33410;&#20154;&#35270;&#39057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tif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GIF"/><Relationship Id="rId4" Type="http://schemas.openxmlformats.org/officeDocument/2006/relationships/image" Target="../media/image10.png"/><Relationship Id="rId3" Type="http://schemas.openxmlformats.org/officeDocument/2006/relationships/hyperlink" Target="&#36164;&#26009;&#38142;&#25509;/&#35270;&#39057;/&#19971;&#24425;-&#35838;&#25991;&#26391;&#35835;-&#20845;&#19978;10&#31481;&#33410;&#20154;.mp4" TargetMode="External"/><Relationship Id="rId2" Type="http://schemas.openxmlformats.org/officeDocument/2006/relationships/image" Target="../media/image9.emf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GIF"/><Relationship Id="rId2" Type="http://schemas.openxmlformats.org/officeDocument/2006/relationships/slide" Target="slide1.xml"/><Relationship Id="rId1" Type="http://schemas.openxmlformats.org/officeDocument/2006/relationships/image" Target="../media/image11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GIF"/><Relationship Id="rId1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7822;.mp4" TargetMode="External"/><Relationship Id="rId8" Type="http://schemas.openxmlformats.org/officeDocument/2006/relationships/hyperlink" Target="&#36164;&#26009;&#38142;&#25509;/&#35270;&#39057;/&#39059;.mp4" TargetMode="External"/><Relationship Id="rId7" Type="http://schemas.openxmlformats.org/officeDocument/2006/relationships/hyperlink" Target="&#29983;&#23383;&#35270;&#39057;/&#22079;.mp4" TargetMode="External"/><Relationship Id="rId6" Type="http://schemas.openxmlformats.org/officeDocument/2006/relationships/hyperlink" Target="&#36164;&#26009;&#38142;&#25509;/&#35270;&#39057;/&#36346;.mp4" TargetMode="External"/><Relationship Id="rId5" Type="http://schemas.openxmlformats.org/officeDocument/2006/relationships/hyperlink" Target="&#29983;&#23383;&#35270;&#39057;/&#28107;.mp4" TargetMode="External"/><Relationship Id="rId4" Type="http://schemas.openxmlformats.org/officeDocument/2006/relationships/hyperlink" Target="&#36164;&#26009;&#38142;&#25509;/&#35270;&#39057;/&#38613;.mp4" TargetMode="External"/><Relationship Id="rId3" Type="http://schemas.openxmlformats.org/officeDocument/2006/relationships/hyperlink" Target="&#36164;&#26009;&#38142;&#25509;/&#35270;&#39057;/&#26829;.mp4" TargetMode="External"/><Relationship Id="rId21" Type="http://schemas.openxmlformats.org/officeDocument/2006/relationships/slideLayout" Target="../slideLayouts/slideLayout4.xml"/><Relationship Id="rId20" Type="http://schemas.openxmlformats.org/officeDocument/2006/relationships/hyperlink" Target="&#36164;&#26009;&#38142;&#25509;/&#35270;&#39057;/&#28316;.mp4" TargetMode="External"/><Relationship Id="rId2" Type="http://schemas.openxmlformats.org/officeDocument/2006/relationships/hyperlink" Target="&#29983;&#23383;&#35270;&#39057;/&#28227;.mp4" TargetMode="External"/><Relationship Id="rId19" Type="http://schemas.openxmlformats.org/officeDocument/2006/relationships/image" Target="../media/image12.png"/><Relationship Id="rId18" Type="http://schemas.openxmlformats.org/officeDocument/2006/relationships/hyperlink" Target="&#36164;&#26009;&#38142;&#25509;/&#35270;&#39057;/&#23625;.mp4" TargetMode="External"/><Relationship Id="rId17" Type="http://schemas.openxmlformats.org/officeDocument/2006/relationships/hyperlink" Target="&#36164;&#26009;&#38142;&#25509;/&#35270;&#39057;/&#36276;.mp4" TargetMode="External"/><Relationship Id="rId16" Type="http://schemas.openxmlformats.org/officeDocument/2006/relationships/hyperlink" Target="&#36164;&#26009;&#38142;&#25509;/&#35270;&#39057;/&#27233;.mp4" TargetMode="External"/><Relationship Id="rId15" Type="http://schemas.openxmlformats.org/officeDocument/2006/relationships/hyperlink" Target="&#36164;&#26009;&#38142;&#25509;/&#35270;&#39057;/&#30249;.mp4" TargetMode="External"/><Relationship Id="rId14" Type="http://schemas.openxmlformats.org/officeDocument/2006/relationships/hyperlink" Target="&#36164;&#26009;&#38142;&#25509;/&#35270;&#39057;/&#31609;.mp4" TargetMode="External"/><Relationship Id="rId13" Type="http://schemas.openxmlformats.org/officeDocument/2006/relationships/hyperlink" Target="&#36164;&#26009;&#38142;&#25509;/&#35270;&#39057;/&#35009;.mp4" TargetMode="External"/><Relationship Id="rId12" Type="http://schemas.openxmlformats.org/officeDocument/2006/relationships/hyperlink" Target="&#36164;&#26009;&#38142;&#25509;/&#35270;&#39057;/&#20007;.mp4" TargetMode="External"/><Relationship Id="rId11" Type="http://schemas.openxmlformats.org/officeDocument/2006/relationships/hyperlink" Target="&#29983;&#23383;&#35270;&#39057;/&#22043;.mp4" TargetMode="External"/><Relationship Id="rId10" Type="http://schemas.openxmlformats.org/officeDocument/2006/relationships/hyperlink" Target="&#36164;&#26009;&#38142;&#25509;/&#35270;&#39057;/&#30105;.mp4" TargetMode="External"/><Relationship Id="rId1" Type="http://schemas.openxmlformats.org/officeDocument/2006/relationships/hyperlink" Target="&#36164;&#26009;&#38142;&#25509;/&#35270;&#39057;/&#20955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3491880" y="1502064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竹节人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91630"/>
            <a:ext cx="1228618" cy="1228618"/>
          </a:xfrm>
          <a:prstGeom prst="rect">
            <a:avLst/>
          </a:prstGeom>
        </p:spPr>
      </p:pic>
      <p:sp>
        <p:nvSpPr>
          <p:cNvPr id="31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3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4" name="文本框 15">
            <a:hlinkClick r:id="rId4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6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41466"/>
            <a:ext cx="1282378" cy="504056"/>
          </a:xfrm>
          <a:prstGeom prst="rect">
            <a:avLst/>
          </a:prstGeom>
        </p:spPr>
      </p:pic>
      <p:sp>
        <p:nvSpPr>
          <p:cNvPr id="38" name="文本框 6"/>
          <p:cNvSpPr txBox="1"/>
          <p:nvPr/>
        </p:nvSpPr>
        <p:spPr>
          <a:xfrm>
            <a:off x="2315337" y="1556087"/>
            <a:ext cx="9605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60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kumimoji="1" lang="zh-CN" altLang="en-US" sz="66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562618" y="876657"/>
            <a:ext cx="6413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思考：这篇课文主要写了哪些内容？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72864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702238" y="2317965"/>
            <a:ext cx="2060475" cy="6635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做竹节人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578783" y="2323263"/>
            <a:ext cx="2019999" cy="6582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390870" y="2283718"/>
            <a:ext cx="2285586" cy="6978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2932371" y="2452980"/>
            <a:ext cx="396044" cy="393548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5749860" y="2475990"/>
            <a:ext cx="396044" cy="432048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18036" y="2323263"/>
            <a:ext cx="1946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玩竹节人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90870" y="234027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没收竹节人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619" y="928042"/>
            <a:ext cx="6666781" cy="193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665859" y="1504106"/>
            <a:ext cx="38884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225699" y="1792138"/>
            <a:ext cx="9361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15"/>
          <p:cNvSpPr/>
          <p:nvPr/>
        </p:nvSpPr>
        <p:spPr>
          <a:xfrm>
            <a:off x="2441723" y="1792138"/>
            <a:ext cx="3672408" cy="85162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pic>
        <p:nvPicPr>
          <p:cNvPr id="1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329183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标注 3"/>
          <p:cNvSpPr/>
          <p:nvPr/>
        </p:nvSpPr>
        <p:spPr>
          <a:xfrm>
            <a:off x="1057541" y="2931790"/>
            <a:ext cx="7644261" cy="1889946"/>
          </a:xfrm>
          <a:prstGeom prst="wedgeRoundRectCallout">
            <a:avLst>
              <a:gd name="adj1" fmla="val -55419"/>
              <a:gd name="adj2" fmla="val -9014"/>
              <a:gd name="adj3" fmla="val 16667"/>
            </a:avLst>
          </a:prstGeom>
          <a:solidFill>
            <a:srgbClr val="FFFFCC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带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着任务读课文，要一边读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一边想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：这一段与我要完成的任务有没有关系？如果没有，那就不用特别关注了；如果有，下一步则要仔细阅读。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04" y="150981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738869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22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35896" y="267494"/>
            <a:ext cx="1789997" cy="899730"/>
            <a:chOff x="2571751" y="500064"/>
            <a:chExt cx="2792337" cy="899730"/>
          </a:xfrm>
        </p:grpSpPr>
        <p:pic>
          <p:nvPicPr>
            <p:cNvPr id="3" name="Picture 2" descr="20050801161247274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  <a:lum bright="19998" contrast="-12001"/>
            </a:blip>
            <a:stretch>
              <a:fillRect/>
            </a:stretch>
          </p:blipFill>
          <p:spPr>
            <a:xfrm>
              <a:off x="2571751" y="500064"/>
              <a:ext cx="2792337" cy="8997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21070" y="693571"/>
              <a:ext cx="21522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ctr" defTabSz="685800" fontAlgn="auto"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800" b="1" kern="1200" cap="none" spc="0" normalizeH="0" baseline="0" noProof="0" dirty="0" smtClean="0">
                  <a:latin typeface="黑体" panose="02010609060101010101" pitchFamily="49" charset="-122"/>
                  <a:ea typeface="黑体" panose="02010609060101010101" pitchFamily="49" charset="-122"/>
                  <a:cs typeface="+mj-cs"/>
                </a:rPr>
                <a:t>任务</a:t>
              </a:r>
              <a:r>
                <a:rPr kumimoji="0" lang="en-US" altLang="zh-CN" sz="2800" b="1" kern="1200" cap="none" spc="0" normalizeH="0" baseline="0" noProof="0" dirty="0" smtClean="0">
                  <a:latin typeface="黑体" panose="02010609060101010101" pitchFamily="49" charset="-122"/>
                  <a:ea typeface="黑体" panose="02010609060101010101" pitchFamily="49" charset="-122"/>
                  <a:cs typeface="+mj-cs"/>
                </a:rPr>
                <a:t>1</a:t>
              </a:r>
              <a:endParaRPr kumimoji="0" lang="zh-CN" altLang="en-US" sz="2800" b="1" kern="1200" cap="none" spc="0" normalizeH="0" baseline="0" noProof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endParaRPr>
            </a:p>
          </p:txBody>
        </p:sp>
      </p:grpSp>
      <p:sp>
        <p:nvSpPr>
          <p:cNvPr id="5" name="文本框 1"/>
          <p:cNvSpPr txBox="1"/>
          <p:nvPr/>
        </p:nvSpPr>
        <p:spPr>
          <a:xfrm>
            <a:off x="1475656" y="1275606"/>
            <a:ext cx="6463379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写玩具制作指南，并教别人玩这种玩具。                                                   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15"/>
          <p:cNvSpPr/>
          <p:nvPr/>
        </p:nvSpPr>
        <p:spPr>
          <a:xfrm>
            <a:off x="1547664" y="1323686"/>
            <a:ext cx="2520280" cy="47389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 160"/>
          <p:cNvSpPr/>
          <p:nvPr/>
        </p:nvSpPr>
        <p:spPr>
          <a:xfrm rot="10800000">
            <a:off x="2339752" y="1916324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圆角矩形标注 3"/>
          <p:cNvSpPr/>
          <p:nvPr/>
        </p:nvSpPr>
        <p:spPr>
          <a:xfrm>
            <a:off x="683568" y="2527809"/>
            <a:ext cx="949329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材料</a:t>
            </a:r>
            <a:endParaRPr lang="zh-CN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3"/>
          <p:cNvSpPr/>
          <p:nvPr/>
        </p:nvSpPr>
        <p:spPr>
          <a:xfrm>
            <a:off x="1767446" y="2543898"/>
            <a:ext cx="949329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工具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3"/>
          <p:cNvSpPr/>
          <p:nvPr/>
        </p:nvSpPr>
        <p:spPr>
          <a:xfrm>
            <a:off x="2843444" y="2541936"/>
            <a:ext cx="1690016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制作步骤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5"/>
          <p:cNvSpPr/>
          <p:nvPr/>
        </p:nvSpPr>
        <p:spPr>
          <a:xfrm>
            <a:off x="4757122" y="1323686"/>
            <a:ext cx="2911222" cy="47389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2" name=" 160"/>
          <p:cNvSpPr/>
          <p:nvPr/>
        </p:nvSpPr>
        <p:spPr>
          <a:xfrm rot="7423257">
            <a:off x="5989111" y="1980970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圆角矩形标注 3"/>
          <p:cNvSpPr/>
          <p:nvPr/>
        </p:nvSpPr>
        <p:spPr>
          <a:xfrm>
            <a:off x="5177455" y="2619638"/>
            <a:ext cx="949329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3"/>
          <p:cNvSpPr/>
          <p:nvPr/>
        </p:nvSpPr>
        <p:spPr>
          <a:xfrm>
            <a:off x="6654533" y="2633202"/>
            <a:ext cx="1690016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具体玩法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611560" y="3395582"/>
            <a:ext cx="813690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快速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读课文，找出描写竹节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人制作和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玩法的相关段落，作上记号吧！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7043" y="314781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8" r="762"/>
          <a:stretch>
            <a:fillRect/>
          </a:stretch>
        </p:blipFill>
        <p:spPr bwMode="auto">
          <a:xfrm>
            <a:off x="0" y="0"/>
            <a:ext cx="339205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3"/>
          <a:stretch>
            <a:fillRect/>
          </a:stretch>
        </p:blipFill>
        <p:spPr bwMode="auto">
          <a:xfrm>
            <a:off x="3034084" y="0"/>
            <a:ext cx="3266108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737" y="0"/>
            <a:ext cx="3111418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34"/>
          <p:cNvSpPr txBox="1"/>
          <p:nvPr/>
        </p:nvSpPr>
        <p:spPr>
          <a:xfrm>
            <a:off x="59009" y="1525396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59009" y="2044974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4"/>
          <p:cNvSpPr txBox="1"/>
          <p:nvPr/>
        </p:nvSpPr>
        <p:spPr>
          <a:xfrm>
            <a:off x="59008" y="2267384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34"/>
          <p:cNvSpPr txBox="1"/>
          <p:nvPr/>
        </p:nvSpPr>
        <p:spPr>
          <a:xfrm>
            <a:off x="1187624" y="293179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4"/>
          <p:cNvSpPr txBox="1"/>
          <p:nvPr/>
        </p:nvSpPr>
        <p:spPr>
          <a:xfrm>
            <a:off x="1187624" y="3435846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4"/>
          <p:cNvSpPr txBox="1"/>
          <p:nvPr/>
        </p:nvSpPr>
        <p:spPr>
          <a:xfrm>
            <a:off x="1187623" y="3939902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34"/>
          <p:cNvSpPr txBox="1"/>
          <p:nvPr/>
        </p:nvSpPr>
        <p:spPr>
          <a:xfrm>
            <a:off x="3105668" y="334989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34"/>
          <p:cNvSpPr txBox="1"/>
          <p:nvPr/>
        </p:nvSpPr>
        <p:spPr>
          <a:xfrm>
            <a:off x="3114294" y="987574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34"/>
          <p:cNvSpPr txBox="1"/>
          <p:nvPr/>
        </p:nvSpPr>
        <p:spPr>
          <a:xfrm>
            <a:off x="3105667" y="219444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34"/>
          <p:cNvSpPr txBox="1"/>
          <p:nvPr/>
        </p:nvSpPr>
        <p:spPr>
          <a:xfrm>
            <a:off x="3059832" y="2653876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059832" y="300379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34"/>
          <p:cNvSpPr txBox="1"/>
          <p:nvPr/>
        </p:nvSpPr>
        <p:spPr>
          <a:xfrm>
            <a:off x="3059832" y="329183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34"/>
          <p:cNvSpPr txBox="1"/>
          <p:nvPr/>
        </p:nvSpPr>
        <p:spPr>
          <a:xfrm>
            <a:off x="3059832" y="365187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34"/>
          <p:cNvSpPr txBox="1"/>
          <p:nvPr/>
        </p:nvSpPr>
        <p:spPr>
          <a:xfrm>
            <a:off x="3059832" y="401191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34"/>
          <p:cNvSpPr txBox="1"/>
          <p:nvPr/>
        </p:nvSpPr>
        <p:spPr>
          <a:xfrm>
            <a:off x="3059832" y="4155926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34"/>
          <p:cNvSpPr txBox="1"/>
          <p:nvPr/>
        </p:nvSpPr>
        <p:spPr>
          <a:xfrm>
            <a:off x="6058737" y="788751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34"/>
          <p:cNvSpPr txBox="1"/>
          <p:nvPr/>
        </p:nvSpPr>
        <p:spPr>
          <a:xfrm>
            <a:off x="6084165" y="1261516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34"/>
          <p:cNvSpPr txBox="1"/>
          <p:nvPr/>
        </p:nvSpPr>
        <p:spPr>
          <a:xfrm>
            <a:off x="6084168" y="147958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34"/>
          <p:cNvSpPr txBox="1"/>
          <p:nvPr/>
        </p:nvSpPr>
        <p:spPr>
          <a:xfrm>
            <a:off x="6084168" y="1695604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34"/>
          <p:cNvSpPr txBox="1"/>
          <p:nvPr/>
        </p:nvSpPr>
        <p:spPr>
          <a:xfrm>
            <a:off x="6084168" y="219966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34"/>
          <p:cNvSpPr txBox="1"/>
          <p:nvPr/>
        </p:nvSpPr>
        <p:spPr>
          <a:xfrm>
            <a:off x="6084168" y="2499742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34"/>
          <p:cNvSpPr txBox="1"/>
          <p:nvPr/>
        </p:nvSpPr>
        <p:spPr>
          <a:xfrm>
            <a:off x="6084168" y="2859782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34"/>
          <p:cNvSpPr txBox="1"/>
          <p:nvPr/>
        </p:nvSpPr>
        <p:spPr>
          <a:xfrm>
            <a:off x="6096515" y="335178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34"/>
          <p:cNvSpPr txBox="1"/>
          <p:nvPr/>
        </p:nvSpPr>
        <p:spPr>
          <a:xfrm>
            <a:off x="6096515" y="3861869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34"/>
          <p:cNvSpPr txBox="1"/>
          <p:nvPr/>
        </p:nvSpPr>
        <p:spPr>
          <a:xfrm>
            <a:off x="6096515" y="4215884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49586" y="2988314"/>
            <a:ext cx="2232249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制作竹节人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534" y="2282703"/>
            <a:ext cx="2974075" cy="7271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3033677" y="1059581"/>
            <a:ext cx="3062837" cy="3456385"/>
            <a:chOff x="-20933" y="1130832"/>
            <a:chExt cx="3050491" cy="3449091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-9096" y="1130832"/>
              <a:ext cx="1094438" cy="1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085342" y="1130833"/>
              <a:ext cx="0" cy="790386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-20933" y="4579923"/>
              <a:ext cx="3050488" cy="0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-20933" y="1130833"/>
              <a:ext cx="11837" cy="3449090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085342" y="1912321"/>
              <a:ext cx="1944213" cy="8897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029558" y="1921218"/>
              <a:ext cx="0" cy="2658705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圆角矩形 54"/>
          <p:cNvSpPr/>
          <p:nvPr/>
        </p:nvSpPr>
        <p:spPr>
          <a:xfrm>
            <a:off x="3426428" y="4515966"/>
            <a:ext cx="2476092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竹节人的玩法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096515" y="267493"/>
            <a:ext cx="2939981" cy="200517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55" grpId="0" animBg="1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01556" y="1095482"/>
          <a:ext cx="7272808" cy="36144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1152128"/>
                <a:gridCol w="4176464"/>
              </a:tblGrid>
              <a:tr h="417806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竹节人制作指南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4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材料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4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工具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423">
                <a:tc rowSpan="4">
                  <a:txBody>
                    <a:bodyPr/>
                    <a:lstStyle/>
                    <a:p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制作步骤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第一步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6423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第二步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6423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第三步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6423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第四步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64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注意事项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921708" y="1559614"/>
            <a:ext cx="3236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毛笔杆、结实的线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7671" y="2021279"/>
            <a:ext cx="2275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锯、钻孔工具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3928" y="2462912"/>
            <a:ext cx="4206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毛笔杆锯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成约一寸长的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一截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3928" y="2902173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上面钻一对小眼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3928" y="332936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再锯八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截短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的竹节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3928" y="3775464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用结实的线穿在一起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1043608" y="463637"/>
            <a:ext cx="6845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仔细阅读第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自然段，填写下表。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18130" y="15659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7"/>
          <p:cNvSpPr txBox="1"/>
          <p:nvPr/>
        </p:nvSpPr>
        <p:spPr>
          <a:xfrm>
            <a:off x="2844578" y="4247311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锯的时候要小心笔杆崩裂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971177" y="469533"/>
            <a:ext cx="7561263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仔细阅读第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8—19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自然段，圈画关键词，补全竹节人的玩法。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右箭头标注 1"/>
          <p:cNvSpPr/>
          <p:nvPr/>
        </p:nvSpPr>
        <p:spPr>
          <a:xfrm>
            <a:off x="755576" y="2091796"/>
            <a:ext cx="2016224" cy="1008112"/>
          </a:xfrm>
          <a:prstGeom prst="rightArrowCallout">
            <a:avLst>
              <a:gd name="adj1" fmla="val 50000"/>
              <a:gd name="adj2" fmla="val 22338"/>
              <a:gd name="adj3" fmla="val 42304"/>
              <a:gd name="adj4" fmla="val 7113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嵌入裂缝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箭头标注 9"/>
          <p:cNvSpPr/>
          <p:nvPr/>
        </p:nvSpPr>
        <p:spPr>
          <a:xfrm>
            <a:off x="2820825" y="2091796"/>
            <a:ext cx="2016224" cy="1008112"/>
          </a:xfrm>
          <a:prstGeom prst="rightArrowCallout">
            <a:avLst>
              <a:gd name="adj1" fmla="val 50000"/>
              <a:gd name="adj2" fmla="val 22338"/>
              <a:gd name="adj3" fmla="val 42304"/>
              <a:gd name="adj4" fmla="val 7113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标注 10"/>
          <p:cNvSpPr/>
          <p:nvPr/>
        </p:nvSpPr>
        <p:spPr>
          <a:xfrm>
            <a:off x="4944027" y="2091796"/>
            <a:ext cx="2016224" cy="1008112"/>
          </a:xfrm>
          <a:prstGeom prst="rightArrowCallout">
            <a:avLst>
              <a:gd name="adj1" fmla="val 50000"/>
              <a:gd name="adj2" fmla="val 22338"/>
              <a:gd name="adj3" fmla="val 42304"/>
              <a:gd name="adj4" fmla="val 7113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92280" y="2019788"/>
            <a:ext cx="1440160" cy="11521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4"/>
          <p:cNvSpPr txBox="1"/>
          <p:nvPr/>
        </p:nvSpPr>
        <p:spPr>
          <a:xfrm>
            <a:off x="2820825" y="2135918"/>
            <a:ext cx="1440160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将绳子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一松一紧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4932040" y="1995686"/>
            <a:ext cx="1440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在竹节人手上安装武器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7092280" y="2196903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两个竹节人玩对打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357986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圆角矩形标注 3"/>
          <p:cNvSpPr/>
          <p:nvPr/>
        </p:nvSpPr>
        <p:spPr>
          <a:xfrm>
            <a:off x="1187624" y="3454696"/>
            <a:ext cx="6807604" cy="728949"/>
          </a:xfrm>
          <a:prstGeom prst="wedgeRoundRectCallout">
            <a:avLst>
              <a:gd name="adj1" fmla="val -53645"/>
              <a:gd name="adj2" fmla="val 46606"/>
              <a:gd name="adj3" fmla="val 16667"/>
            </a:avLst>
          </a:prstGeom>
          <a:solidFill>
            <a:srgbClr val="FFFFCC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能借助上面的图示教别人玩这种玩具吗？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6380" y="2136889"/>
            <a:ext cx="8369935" cy="1370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沮（      ）  蹲（      ）  裁（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咀（      ）  尊（      ）  载（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2211514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沮丧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2833751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咀嚼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70963" y="2147493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蹲下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4401755" y="2803534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244918" y="2155948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裁剪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44918" y="2803534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834" y="136199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一、辨字组词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52066" y="1059582"/>
            <a:ext cx="8340414" cy="289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形容形势紧张，一触即发。（          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另有一种构思或设计。指想出的办法与众不同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（          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像老虎要捕食那样注视着。形容贪婪地盯着，随时准备掠夺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。（          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752943" y="1112426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剑拔弩张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15616" y="2211710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别出心裁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247058" y="3291830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虎视眈眈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118" y="51470"/>
            <a:ext cx="3892412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根据意思写词语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6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08575" y="992328"/>
            <a:ext cx="7453487" cy="3667654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1475656" y="1491630"/>
            <a:ext cx="612068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根据自己的阅读目的，找到对应的内容，采用合适的方法进行阅读，这就是“有目的地阅读”。下节课我们继续围绕另外两个任务进行“有目的地阅读”。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378185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36842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419622"/>
            <a:ext cx="756084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对家人或朋友讲一讲竹节人的做法和玩法。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尝试动手制作竹节人。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720" y="803595"/>
            <a:ext cx="4815339" cy="3203687"/>
          </a:xfrm>
          <a:prstGeom prst="rect">
            <a:avLst/>
          </a:prstGeom>
        </p:spPr>
      </p:pic>
      <p:pic>
        <p:nvPicPr>
          <p:cNvPr id="2053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25" y="1173243"/>
            <a:ext cx="4546815" cy="253061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15"/>
          <p:cNvSpPr txBox="1"/>
          <p:nvPr/>
        </p:nvSpPr>
        <p:spPr>
          <a:xfrm>
            <a:off x="3122283" y="1234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iconfont-1191-870150"/>
          <p:cNvSpPr>
            <a:spLocks noChangeAspect="1"/>
          </p:cNvSpPr>
          <p:nvPr/>
        </p:nvSpPr>
        <p:spPr bwMode="auto">
          <a:xfrm>
            <a:off x="5521618" y="2344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7" name="iconfont-1191-870150"/>
          <p:cNvSpPr>
            <a:spLocks noChangeAspect="1"/>
          </p:cNvSpPr>
          <p:nvPr/>
        </p:nvSpPr>
        <p:spPr bwMode="auto">
          <a:xfrm rot="10800000">
            <a:off x="2987824" y="23441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979581" y="3133608"/>
            <a:ext cx="1059582" cy="1059582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699792" y="4036734"/>
            <a:ext cx="360948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点击图片，播放视频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五E课堂人六语上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6512" y="20538"/>
            <a:ext cx="914527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3568" y="3291830"/>
            <a:ext cx="7735384" cy="1551771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课我们围绕第一个阅读任务，采用合适的方法阅读了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竹节人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。这节课我们继续围绕剩下的两个任务来读这篇文章。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321077" y="517283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35896" y="537709"/>
            <a:ext cx="1789997" cy="899730"/>
            <a:chOff x="2571751" y="500064"/>
            <a:chExt cx="2792337" cy="899730"/>
          </a:xfrm>
        </p:grpSpPr>
        <p:pic>
          <p:nvPicPr>
            <p:cNvPr id="3" name="Picture 2" descr="20050801161247274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  <a:lum bright="19998" contrast="-12001"/>
            </a:blip>
            <a:stretch>
              <a:fillRect/>
            </a:stretch>
          </p:blipFill>
          <p:spPr>
            <a:xfrm>
              <a:off x="2571751" y="500064"/>
              <a:ext cx="2792337" cy="8997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21070" y="693571"/>
              <a:ext cx="21522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ctr" defTabSz="685800" fontAlgn="auto"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800" b="1" kern="1200" cap="none" spc="0" normalizeH="0" baseline="0" noProof="0" dirty="0" smtClean="0">
                  <a:latin typeface="黑体" panose="02010609060101010101" pitchFamily="49" charset="-122"/>
                  <a:ea typeface="黑体" panose="02010609060101010101" pitchFamily="49" charset="-122"/>
                  <a:cs typeface="+mj-cs"/>
                </a:rPr>
                <a:t>任务</a:t>
              </a:r>
              <a:r>
                <a:rPr kumimoji="0" lang="en-US" altLang="zh-CN" sz="2800" b="1" kern="1200" cap="none" spc="0" normalizeH="0" baseline="0" noProof="0" dirty="0" smtClean="0">
                  <a:latin typeface="黑体" panose="02010609060101010101" pitchFamily="49" charset="-122"/>
                  <a:ea typeface="黑体" panose="02010609060101010101" pitchFamily="49" charset="-122"/>
                  <a:cs typeface="+mj-cs"/>
                </a:rPr>
                <a:t>2</a:t>
              </a:r>
              <a:endParaRPr kumimoji="0" lang="zh-CN" altLang="en-US" sz="2800" b="1" kern="1200" cap="none" spc="0" normalizeH="0" baseline="0" noProof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endParaRPr>
            </a:p>
          </p:txBody>
        </p:sp>
      </p:grpSp>
      <p:sp>
        <p:nvSpPr>
          <p:cNvPr id="5" name="文本框 3"/>
          <p:cNvSpPr txBox="1"/>
          <p:nvPr/>
        </p:nvSpPr>
        <p:spPr>
          <a:xfrm>
            <a:off x="1882349" y="1688490"/>
            <a:ext cx="5497964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体会传统玩具给人们带来的乐趣。                                                 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827584" y="2464762"/>
            <a:ext cx="7848872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读相关段落，体会传统玩具给人们带来的乐趣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想一想，“乐趣”表现在哪些方面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7858" y="221171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8513" y="51470"/>
            <a:ext cx="2736302" cy="1152128"/>
            <a:chOff x="590149" y="1521371"/>
            <a:chExt cx="2189041" cy="937544"/>
          </a:xfrm>
        </p:grpSpPr>
        <p:sp>
          <p:nvSpPr>
            <p:cNvPr id="1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noProof="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8" r="762"/>
          <a:stretch>
            <a:fillRect/>
          </a:stretch>
        </p:blipFill>
        <p:spPr bwMode="auto">
          <a:xfrm>
            <a:off x="0" y="0"/>
            <a:ext cx="339205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3"/>
          <a:stretch>
            <a:fillRect/>
          </a:stretch>
        </p:blipFill>
        <p:spPr bwMode="auto">
          <a:xfrm>
            <a:off x="3059832" y="0"/>
            <a:ext cx="3266108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737" y="0"/>
            <a:ext cx="3111418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34"/>
          <p:cNvSpPr txBox="1"/>
          <p:nvPr/>
        </p:nvSpPr>
        <p:spPr>
          <a:xfrm>
            <a:off x="91295" y="1528161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68359" y="205360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4"/>
          <p:cNvSpPr txBox="1"/>
          <p:nvPr/>
        </p:nvSpPr>
        <p:spPr>
          <a:xfrm>
            <a:off x="68358" y="2272662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34"/>
          <p:cNvSpPr txBox="1"/>
          <p:nvPr/>
        </p:nvSpPr>
        <p:spPr>
          <a:xfrm>
            <a:off x="1187624" y="293179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4"/>
          <p:cNvSpPr txBox="1"/>
          <p:nvPr/>
        </p:nvSpPr>
        <p:spPr>
          <a:xfrm>
            <a:off x="1187624" y="3435846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4"/>
          <p:cNvSpPr txBox="1"/>
          <p:nvPr/>
        </p:nvSpPr>
        <p:spPr>
          <a:xfrm>
            <a:off x="1187623" y="3939902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34"/>
          <p:cNvSpPr txBox="1"/>
          <p:nvPr/>
        </p:nvSpPr>
        <p:spPr>
          <a:xfrm>
            <a:off x="3105668" y="328449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34"/>
          <p:cNvSpPr txBox="1"/>
          <p:nvPr/>
        </p:nvSpPr>
        <p:spPr>
          <a:xfrm>
            <a:off x="3114294" y="976521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34"/>
          <p:cNvSpPr txBox="1"/>
          <p:nvPr/>
        </p:nvSpPr>
        <p:spPr>
          <a:xfrm>
            <a:off x="3105667" y="2133162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34"/>
          <p:cNvSpPr txBox="1"/>
          <p:nvPr/>
        </p:nvSpPr>
        <p:spPr>
          <a:xfrm>
            <a:off x="3059832" y="2653876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3059832" y="300379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34"/>
          <p:cNvSpPr txBox="1"/>
          <p:nvPr/>
        </p:nvSpPr>
        <p:spPr>
          <a:xfrm>
            <a:off x="3059832" y="329183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34"/>
          <p:cNvSpPr txBox="1"/>
          <p:nvPr/>
        </p:nvSpPr>
        <p:spPr>
          <a:xfrm>
            <a:off x="3059832" y="371182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34"/>
          <p:cNvSpPr txBox="1"/>
          <p:nvPr/>
        </p:nvSpPr>
        <p:spPr>
          <a:xfrm>
            <a:off x="3059832" y="407186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34"/>
          <p:cNvSpPr txBox="1"/>
          <p:nvPr/>
        </p:nvSpPr>
        <p:spPr>
          <a:xfrm>
            <a:off x="3059832" y="4215884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34"/>
          <p:cNvSpPr txBox="1"/>
          <p:nvPr/>
        </p:nvSpPr>
        <p:spPr>
          <a:xfrm>
            <a:off x="6058737" y="83150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34"/>
          <p:cNvSpPr txBox="1"/>
          <p:nvPr/>
        </p:nvSpPr>
        <p:spPr>
          <a:xfrm>
            <a:off x="6084165" y="1261516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34"/>
          <p:cNvSpPr txBox="1"/>
          <p:nvPr/>
        </p:nvSpPr>
        <p:spPr>
          <a:xfrm>
            <a:off x="6084168" y="147958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34"/>
          <p:cNvSpPr txBox="1"/>
          <p:nvPr/>
        </p:nvSpPr>
        <p:spPr>
          <a:xfrm>
            <a:off x="6084168" y="1695604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34"/>
          <p:cNvSpPr txBox="1"/>
          <p:nvPr/>
        </p:nvSpPr>
        <p:spPr>
          <a:xfrm>
            <a:off x="6084168" y="219966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34"/>
          <p:cNvSpPr txBox="1"/>
          <p:nvPr/>
        </p:nvSpPr>
        <p:spPr>
          <a:xfrm>
            <a:off x="6084168" y="2499742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34"/>
          <p:cNvSpPr txBox="1"/>
          <p:nvPr/>
        </p:nvSpPr>
        <p:spPr>
          <a:xfrm>
            <a:off x="6084168" y="2859782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34"/>
          <p:cNvSpPr txBox="1"/>
          <p:nvPr/>
        </p:nvSpPr>
        <p:spPr>
          <a:xfrm>
            <a:off x="6096515" y="335178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34"/>
          <p:cNvSpPr txBox="1"/>
          <p:nvPr/>
        </p:nvSpPr>
        <p:spPr>
          <a:xfrm>
            <a:off x="6096515" y="3861869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34"/>
          <p:cNvSpPr txBox="1"/>
          <p:nvPr/>
        </p:nvSpPr>
        <p:spPr>
          <a:xfrm>
            <a:off x="6096515" y="4215884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755576" y="3514419"/>
            <a:ext cx="1844310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制作之乐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033677" y="1059581"/>
            <a:ext cx="3062837" cy="3456385"/>
            <a:chOff x="-20933" y="1134917"/>
            <a:chExt cx="3050491" cy="3445006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-9096" y="1134917"/>
              <a:ext cx="1094438" cy="1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085342" y="1134917"/>
              <a:ext cx="0" cy="765138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-20933" y="4579923"/>
              <a:ext cx="3050488" cy="0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-20933" y="1134918"/>
              <a:ext cx="26050" cy="3445005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085342" y="1912321"/>
              <a:ext cx="1944213" cy="8897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029558" y="1921218"/>
              <a:ext cx="0" cy="2658705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圆角矩形 54"/>
          <p:cNvSpPr/>
          <p:nvPr/>
        </p:nvSpPr>
        <p:spPr>
          <a:xfrm>
            <a:off x="6326686" y="4011910"/>
            <a:ext cx="2016224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玩耍之乐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096515" y="267493"/>
            <a:ext cx="3011989" cy="367240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1295" y="2278690"/>
            <a:ext cx="2942382" cy="1229164"/>
            <a:chOff x="708958" y="1394522"/>
            <a:chExt cx="2942382" cy="1229164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725167" y="1419833"/>
              <a:ext cx="292617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651340" y="1394522"/>
              <a:ext cx="0" cy="122916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708958" y="2145939"/>
              <a:ext cx="109632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1791790" y="2142816"/>
              <a:ext cx="13497" cy="48087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791790" y="2623686"/>
              <a:ext cx="18595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708958" y="1394522"/>
              <a:ext cx="10106" cy="764623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55" grpId="0" animBg="1"/>
      <p:bldP spid="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31840" y="195486"/>
            <a:ext cx="2376264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制作之乐</a:t>
            </a:r>
            <a:endParaRPr lang="zh-CN" altLang="en-US" sz="32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7574"/>
            <a:ext cx="7140423" cy="2728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4283968" y="2859782"/>
            <a:ext cx="35283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51920" y="3291830"/>
            <a:ext cx="39604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51920" y="3651870"/>
            <a:ext cx="7200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对话气泡: 圆角矩形 14"/>
          <p:cNvSpPr/>
          <p:nvPr/>
        </p:nvSpPr>
        <p:spPr>
          <a:xfrm>
            <a:off x="251520" y="3871107"/>
            <a:ext cx="6984775" cy="713653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竹节人对“我们”有着无穷的吸引力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 17"/>
          <p:cNvSpPr/>
          <p:nvPr/>
        </p:nvSpPr>
        <p:spPr>
          <a:xfrm>
            <a:off x="7236295" y="3370896"/>
            <a:ext cx="1648911" cy="1000422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充满乐趣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99592" y="2233659"/>
            <a:ext cx="784887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你从玩竹节人中体会到哪些乐趣呢？和同学交流一下吧。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3865" y="199113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07504" y="771550"/>
            <a:ext cx="2736302" cy="1152128"/>
            <a:chOff x="590149" y="1521371"/>
            <a:chExt cx="2189041" cy="937544"/>
          </a:xfrm>
        </p:grpSpPr>
        <p:sp>
          <p:nvSpPr>
            <p:cNvPr id="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互动交流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8" name="圆角矩形 7"/>
          <p:cNvSpPr/>
          <p:nvPr/>
        </p:nvSpPr>
        <p:spPr>
          <a:xfrm>
            <a:off x="3131840" y="195486"/>
            <a:ext cx="2376264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玩耍之乐</a:t>
            </a:r>
            <a:endParaRPr lang="zh-CN" altLang="en-US" sz="32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71027"/>
            <a:ext cx="5910051" cy="370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107504" y="51470"/>
            <a:ext cx="2952328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斗竹节人的乐趣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419872" y="2521488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804248" y="2521488"/>
            <a:ext cx="3960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979712" y="2831267"/>
            <a:ext cx="5760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176228" y="2183195"/>
            <a:ext cx="6036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979712" y="2524507"/>
            <a:ext cx="2880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868144" y="2524507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718713" y="3479339"/>
            <a:ext cx="248157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051720" y="3767371"/>
            <a:ext cx="112450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281071" y="4055403"/>
            <a:ext cx="72119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699232" y="4371950"/>
            <a:ext cx="12967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云形 44"/>
          <p:cNvSpPr/>
          <p:nvPr/>
        </p:nvSpPr>
        <p:spPr>
          <a:xfrm>
            <a:off x="4405916" y="4112433"/>
            <a:ext cx="3275856" cy="1000422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快乐、投入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7574"/>
            <a:ext cx="6106343" cy="276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" t="8368" r="3002"/>
          <a:stretch>
            <a:fillRect/>
          </a:stretch>
        </p:blipFill>
        <p:spPr bwMode="auto">
          <a:xfrm>
            <a:off x="1475656" y="3667475"/>
            <a:ext cx="6106343" cy="106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2771800" y="1347614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15"/>
          <p:cNvSpPr/>
          <p:nvPr/>
        </p:nvSpPr>
        <p:spPr>
          <a:xfrm>
            <a:off x="2051720" y="1419622"/>
            <a:ext cx="1008112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555776" y="1995686"/>
            <a:ext cx="36004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15"/>
          <p:cNvSpPr/>
          <p:nvPr/>
        </p:nvSpPr>
        <p:spPr>
          <a:xfrm>
            <a:off x="3347864" y="2067694"/>
            <a:ext cx="1008112" cy="288032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2197954" y="2643758"/>
            <a:ext cx="503834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076056" y="3667475"/>
            <a:ext cx="2160240" cy="0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07704" y="4011910"/>
            <a:ext cx="2232248" cy="0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277822" y="195486"/>
            <a:ext cx="6279338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装饰竹节人、给竹节人取名号的乐趣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635646"/>
            <a:ext cx="576064" cy="432048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0200" y="2931790"/>
            <a:ext cx="3995936" cy="420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破课桌，俨然一个剑拔弩张的古战场。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圆角矩形 15"/>
          <p:cNvSpPr/>
          <p:nvPr/>
        </p:nvSpPr>
        <p:spPr>
          <a:xfrm>
            <a:off x="2843808" y="2715766"/>
            <a:ext cx="4320480" cy="28803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1799692" y="3003798"/>
            <a:ext cx="97210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9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15566"/>
            <a:ext cx="7024591" cy="272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5292080" y="1347614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691680" y="1699165"/>
            <a:ext cx="9361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71800" y="1697721"/>
            <a:ext cx="864096" cy="144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860032" y="3164153"/>
            <a:ext cx="6480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5"/>
          <p:cNvSpPr/>
          <p:nvPr/>
        </p:nvSpPr>
        <p:spPr>
          <a:xfrm>
            <a:off x="5724128" y="2876121"/>
            <a:ext cx="288032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5" name="圆角矩形 15"/>
          <p:cNvSpPr/>
          <p:nvPr/>
        </p:nvSpPr>
        <p:spPr>
          <a:xfrm>
            <a:off x="2483768" y="3219822"/>
            <a:ext cx="360040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云形 15"/>
          <p:cNvSpPr/>
          <p:nvPr/>
        </p:nvSpPr>
        <p:spPr>
          <a:xfrm>
            <a:off x="4493278" y="3867894"/>
            <a:ext cx="3037764" cy="812913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喜爱、专注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07504" y="195486"/>
            <a:ext cx="3528392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围观斗竹节人的乐趣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3528" y="2510056"/>
            <a:ext cx="1232722" cy="10201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侧面描写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35896" y="281351"/>
            <a:ext cx="1789997" cy="899730"/>
            <a:chOff x="2571751" y="500064"/>
            <a:chExt cx="2792337" cy="899730"/>
          </a:xfrm>
        </p:grpSpPr>
        <p:pic>
          <p:nvPicPr>
            <p:cNvPr id="3" name="Picture 2" descr="20050801161247274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  <a:lum bright="19998" contrast="-12001"/>
            </a:blip>
            <a:stretch>
              <a:fillRect/>
            </a:stretch>
          </p:blipFill>
          <p:spPr>
            <a:xfrm>
              <a:off x="2571751" y="500064"/>
              <a:ext cx="2792337" cy="8997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21070" y="693571"/>
              <a:ext cx="21522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ctr" defTabSz="685800" fontAlgn="auto"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800" b="1" kern="1200" cap="none" spc="0" normalizeH="0" baseline="0" noProof="0" dirty="0" smtClean="0">
                  <a:latin typeface="黑体" panose="02010609060101010101" pitchFamily="49" charset="-122"/>
                  <a:ea typeface="黑体" panose="02010609060101010101" pitchFamily="49" charset="-122"/>
                  <a:cs typeface="+mj-cs"/>
                </a:rPr>
                <a:t>任务</a:t>
              </a:r>
              <a:r>
                <a:rPr kumimoji="0" lang="en-US" altLang="zh-CN" sz="2800" b="1" kern="1200" cap="none" spc="0" normalizeH="0" baseline="0" noProof="0" dirty="0" smtClean="0">
                  <a:latin typeface="黑体" panose="02010609060101010101" pitchFamily="49" charset="-122"/>
                  <a:ea typeface="黑体" panose="02010609060101010101" pitchFamily="49" charset="-122"/>
                  <a:cs typeface="+mj-cs"/>
                </a:rPr>
                <a:t>3</a:t>
              </a:r>
              <a:endParaRPr kumimoji="0" lang="zh-CN" altLang="en-US" sz="2800" b="1" kern="1200" cap="none" spc="0" normalizeH="0" baseline="0" noProof="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endParaRPr>
            </a:p>
          </p:txBody>
        </p:sp>
      </p:grpSp>
      <p:sp>
        <p:nvSpPr>
          <p:cNvPr id="5" name="文本框 3"/>
          <p:cNvSpPr txBox="1"/>
          <p:nvPr/>
        </p:nvSpPr>
        <p:spPr>
          <a:xfrm>
            <a:off x="2486638" y="1432132"/>
            <a:ext cx="397822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讲一个有关老师的故事。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3"/>
          <p:cNvSpPr/>
          <p:nvPr/>
        </p:nvSpPr>
        <p:spPr>
          <a:xfrm>
            <a:off x="2411760" y="2252997"/>
            <a:ext cx="949329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3"/>
          <p:cNvSpPr/>
          <p:nvPr/>
        </p:nvSpPr>
        <p:spPr>
          <a:xfrm>
            <a:off x="3982711" y="2252997"/>
            <a:ext cx="949329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3"/>
          <p:cNvSpPr/>
          <p:nvPr/>
        </p:nvSpPr>
        <p:spPr>
          <a:xfrm>
            <a:off x="5451086" y="2267844"/>
            <a:ext cx="949329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271576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539552" y="2970484"/>
            <a:ext cx="8352928" cy="127419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默读课文第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20—29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自然段，圈画出关键词，说说故事的起因、经过和结果分别是什么。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0"/>
            <a:ext cx="3671983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1"/>
          <a:stretch>
            <a:fillRect/>
          </a:stretch>
        </p:blipFill>
        <p:spPr bwMode="auto">
          <a:xfrm>
            <a:off x="602771" y="0"/>
            <a:ext cx="35967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34"/>
          <p:cNvSpPr txBox="1"/>
          <p:nvPr/>
        </p:nvSpPr>
        <p:spPr>
          <a:xfrm>
            <a:off x="1012589" y="77155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34"/>
          <p:cNvSpPr txBox="1"/>
          <p:nvPr/>
        </p:nvSpPr>
        <p:spPr>
          <a:xfrm>
            <a:off x="1012589" y="1258137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4"/>
          <p:cNvSpPr txBox="1"/>
          <p:nvPr/>
        </p:nvSpPr>
        <p:spPr>
          <a:xfrm>
            <a:off x="1012589" y="1476201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4"/>
          <p:cNvSpPr txBox="1"/>
          <p:nvPr/>
        </p:nvSpPr>
        <p:spPr>
          <a:xfrm>
            <a:off x="1012589" y="1692225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34"/>
          <p:cNvSpPr txBox="1"/>
          <p:nvPr/>
        </p:nvSpPr>
        <p:spPr>
          <a:xfrm>
            <a:off x="1012589" y="2196281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34"/>
          <p:cNvSpPr txBox="1"/>
          <p:nvPr/>
        </p:nvSpPr>
        <p:spPr>
          <a:xfrm>
            <a:off x="1012589" y="2496363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34"/>
          <p:cNvSpPr txBox="1"/>
          <p:nvPr/>
        </p:nvSpPr>
        <p:spPr>
          <a:xfrm>
            <a:off x="1012589" y="2856403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1012589" y="3348409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34"/>
          <p:cNvSpPr txBox="1"/>
          <p:nvPr/>
        </p:nvSpPr>
        <p:spPr>
          <a:xfrm>
            <a:off x="978359" y="3927852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34"/>
          <p:cNvSpPr txBox="1"/>
          <p:nvPr/>
        </p:nvSpPr>
        <p:spPr>
          <a:xfrm>
            <a:off x="978359" y="4287892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34"/>
          <p:cNvSpPr txBox="1"/>
          <p:nvPr/>
        </p:nvSpPr>
        <p:spPr>
          <a:xfrm>
            <a:off x="4324957" y="327452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34"/>
          <p:cNvSpPr txBox="1"/>
          <p:nvPr/>
        </p:nvSpPr>
        <p:spPr>
          <a:xfrm>
            <a:off x="4313273" y="832613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34"/>
          <p:cNvSpPr txBox="1"/>
          <p:nvPr/>
        </p:nvSpPr>
        <p:spPr>
          <a:xfrm>
            <a:off x="4313273" y="1018013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34"/>
          <p:cNvSpPr txBox="1"/>
          <p:nvPr/>
        </p:nvSpPr>
        <p:spPr>
          <a:xfrm>
            <a:off x="4324957" y="1335564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7680" y="2234067"/>
            <a:ext cx="3011989" cy="1201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38227" y="3435847"/>
            <a:ext cx="3011989" cy="108011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71225" y="1908249"/>
            <a:ext cx="1008112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95023" y="3973286"/>
            <a:ext cx="1008112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37304" y="1060687"/>
            <a:ext cx="3011989" cy="56290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350081" y="999624"/>
            <a:ext cx="1008112" cy="576064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37304" y="340607"/>
            <a:ext cx="3011989" cy="7321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4145849" y="2480196"/>
          <a:ext cx="4737842" cy="2035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410"/>
                <a:gridCol w="3888432"/>
              </a:tblGrid>
              <a:tr h="471739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一个有关老师的故事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 hMerge="1">
                  <a:tcPr/>
                </a:tc>
              </a:tr>
              <a:tr h="555931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起因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504050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经过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504050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结果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995259" y="2993643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课上贪玩竹节人被没收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95259" y="3507854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意外发现老师也爱玩竹节人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98983" y="4011910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两手空空悄然离开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5" grpId="0" animBg="1"/>
      <p:bldP spid="28" grpId="0" animBg="1"/>
      <p:bldP spid="29" grpId="0" animBg="1"/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182864" y="1598965"/>
            <a:ext cx="6845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快速默读课文，读准字音，读通句子。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9343" y="149198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357313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943990"/>
            <a:ext cx="7488832" cy="1195712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再次默读课文第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20—29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自然段，画出描写老师和“我们”神情的词语。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67269" y="69954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739" y="21592"/>
            <a:ext cx="6226597" cy="290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" t="13066" b="5704"/>
          <a:stretch>
            <a:fillRect/>
          </a:stretch>
        </p:blipFill>
        <p:spPr bwMode="auto">
          <a:xfrm>
            <a:off x="1369739" y="2883415"/>
            <a:ext cx="6226597" cy="220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 15"/>
          <p:cNvSpPr/>
          <p:nvPr/>
        </p:nvSpPr>
        <p:spPr>
          <a:xfrm>
            <a:off x="3962027" y="21592"/>
            <a:ext cx="792088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5" name="圆角矩形 15"/>
          <p:cNvSpPr/>
          <p:nvPr/>
        </p:nvSpPr>
        <p:spPr>
          <a:xfrm>
            <a:off x="6338291" y="998646"/>
            <a:ext cx="396044" cy="36004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6" name="圆角矩形 15"/>
          <p:cNvSpPr/>
          <p:nvPr/>
        </p:nvSpPr>
        <p:spPr>
          <a:xfrm>
            <a:off x="5042147" y="1862742"/>
            <a:ext cx="576064" cy="36004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8" name="圆角矩形 15"/>
          <p:cNvSpPr/>
          <p:nvPr/>
        </p:nvSpPr>
        <p:spPr>
          <a:xfrm>
            <a:off x="4610099" y="3158886"/>
            <a:ext cx="792088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9" name="圆角矩形 15"/>
          <p:cNvSpPr/>
          <p:nvPr/>
        </p:nvSpPr>
        <p:spPr>
          <a:xfrm>
            <a:off x="5488451" y="3158886"/>
            <a:ext cx="792088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圆角矩形 15"/>
          <p:cNvSpPr/>
          <p:nvPr/>
        </p:nvSpPr>
        <p:spPr>
          <a:xfrm>
            <a:off x="3385963" y="4094990"/>
            <a:ext cx="792088" cy="36004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圆角矩形 15"/>
          <p:cNvSpPr/>
          <p:nvPr/>
        </p:nvSpPr>
        <p:spPr>
          <a:xfrm>
            <a:off x="5488451" y="4094990"/>
            <a:ext cx="792087" cy="360040"/>
          </a:xfrm>
          <a:prstGeom prst="roundRect">
            <a:avLst/>
          </a:prstGeom>
          <a:noFill/>
          <a:ln w="28575">
            <a:solidFill>
              <a:srgbClr val="206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2" name="圆角矩形 11"/>
          <p:cNvSpPr/>
          <p:nvPr/>
        </p:nvSpPr>
        <p:spPr>
          <a:xfrm>
            <a:off x="278565" y="588972"/>
            <a:ext cx="1008112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102" y="1449065"/>
            <a:ext cx="912615" cy="54072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生气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802409" y="2247758"/>
            <a:ext cx="0" cy="396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47017" y="2796512"/>
            <a:ext cx="912615" cy="54072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679558" y="695849"/>
            <a:ext cx="1441747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“我们”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44123" y="1419622"/>
            <a:ext cx="912615" cy="54072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沮丧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8400431" y="2034151"/>
            <a:ext cx="0" cy="3960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970554" y="2468848"/>
            <a:ext cx="912615" cy="54072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惊喜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85362" y="3405573"/>
            <a:ext cx="912615" cy="54072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释然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8426861" y="3009573"/>
            <a:ext cx="0" cy="3960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6" grpId="0"/>
      <p:bldP spid="17" grpId="0" animBg="1"/>
      <p:bldP spid="18" grpId="0"/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对话气泡: 圆角矩形 14"/>
          <p:cNvSpPr/>
          <p:nvPr/>
        </p:nvSpPr>
        <p:spPr>
          <a:xfrm>
            <a:off x="557605" y="3507855"/>
            <a:ext cx="8118851" cy="1296143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334154" y="1272531"/>
            <a:ext cx="4619708" cy="1512168"/>
          </a:xfrm>
          <a:custGeom>
            <a:avLst/>
            <a:gdLst>
              <a:gd name="connsiteX0" fmla="*/ 0 w 4619708"/>
              <a:gd name="connsiteY0" fmla="*/ 1248407 h 1248407"/>
              <a:gd name="connsiteX1" fmla="*/ 2210462 w 4619708"/>
              <a:gd name="connsiteY1" fmla="*/ 53 h 1248407"/>
              <a:gd name="connsiteX2" fmla="*/ 4619708 w 4619708"/>
              <a:gd name="connsiteY2" fmla="*/ 1208651 h 124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9708" h="1248407">
                <a:moveTo>
                  <a:pt x="0" y="1248407"/>
                </a:moveTo>
                <a:cubicBezTo>
                  <a:pt x="720255" y="627543"/>
                  <a:pt x="1440511" y="6679"/>
                  <a:pt x="2210462" y="53"/>
                </a:cubicBezTo>
                <a:cubicBezTo>
                  <a:pt x="2980413" y="-6573"/>
                  <a:pt x="3800060" y="601039"/>
                  <a:pt x="4619708" y="1208651"/>
                </a:cubicBezTo>
              </a:path>
            </a:pathLst>
          </a:custGeom>
          <a:ln w="31750">
            <a:solidFill>
              <a:srgbClr val="2060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72000" y="1200523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45302" y="2640683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287945" y="2640683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23" name="圆角矩形标注 3"/>
          <p:cNvSpPr/>
          <p:nvPr/>
        </p:nvSpPr>
        <p:spPr>
          <a:xfrm>
            <a:off x="1859489" y="2840833"/>
            <a:ext cx="949329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3"/>
          <p:cNvSpPr/>
          <p:nvPr/>
        </p:nvSpPr>
        <p:spPr>
          <a:xfrm>
            <a:off x="4169343" y="1416547"/>
            <a:ext cx="949329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标注 3"/>
          <p:cNvSpPr/>
          <p:nvPr/>
        </p:nvSpPr>
        <p:spPr>
          <a:xfrm>
            <a:off x="6442645" y="2856707"/>
            <a:ext cx="949329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35"/>
          <p:cNvSpPr txBox="1"/>
          <p:nvPr/>
        </p:nvSpPr>
        <p:spPr>
          <a:xfrm>
            <a:off x="251520" y="1990619"/>
            <a:ext cx="1894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贪玩竹节人被没收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35"/>
          <p:cNvSpPr txBox="1"/>
          <p:nvPr/>
        </p:nvSpPr>
        <p:spPr>
          <a:xfrm>
            <a:off x="5419499" y="791207"/>
            <a:ext cx="2046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意外发现老师也爱玩竹节人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35"/>
          <p:cNvSpPr txBox="1"/>
          <p:nvPr/>
        </p:nvSpPr>
        <p:spPr>
          <a:xfrm>
            <a:off x="7388648" y="2050012"/>
            <a:ext cx="1584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两手空空悄然离开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3872" y="101688"/>
            <a:ext cx="6984776" cy="715581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根据提示讲一讲这个故事吧。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9263" y="4945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1220406" y="3507854"/>
            <a:ext cx="7096011" cy="1296144"/>
            <a:chOff x="661906" y="3723878"/>
            <a:chExt cx="7096011" cy="1296144"/>
          </a:xfrm>
        </p:grpSpPr>
        <p:sp>
          <p:nvSpPr>
            <p:cNvPr id="32" name="圆角矩形 31"/>
            <p:cNvSpPr/>
            <p:nvPr/>
          </p:nvSpPr>
          <p:spPr>
            <a:xfrm>
              <a:off x="851377" y="3723878"/>
              <a:ext cx="1008112" cy="576064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老师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483768" y="3741547"/>
              <a:ext cx="912615" cy="540725"/>
            </a:xfrm>
            <a:prstGeom prst="rect">
              <a:avLst/>
            </a:prstGeom>
            <a:ln w="12700" cmpd="sng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生气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3803559" y="4011910"/>
              <a:ext cx="523844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4752020" y="3759217"/>
              <a:ext cx="912615" cy="540725"/>
            </a:xfrm>
            <a:prstGeom prst="rect">
              <a:avLst/>
            </a:prstGeom>
            <a:ln w="12700" cmpd="sng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开心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661906" y="4443958"/>
              <a:ext cx="1441747" cy="576064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“我们”</a:t>
              </a:r>
              <a:endPara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483767" y="4479297"/>
              <a:ext cx="912615" cy="540725"/>
            </a:xfrm>
            <a:prstGeom prst="rect">
              <a:avLst/>
            </a:prstGeom>
            <a:ln w="12700" cmpd="sng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沮丧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9" name="直接箭头连接符 38"/>
            <p:cNvCxnSpPr/>
            <p:nvPr/>
          </p:nvCxnSpPr>
          <p:spPr>
            <a:xfrm>
              <a:off x="3803559" y="4751031"/>
              <a:ext cx="501593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4782175" y="4443958"/>
              <a:ext cx="912615" cy="540725"/>
            </a:xfrm>
            <a:prstGeom prst="rect">
              <a:avLst/>
            </a:prstGeom>
            <a:ln w="12700" cmpd="sng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惊喜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845302" y="4443958"/>
              <a:ext cx="912615" cy="540725"/>
            </a:xfrm>
            <a:prstGeom prst="rect">
              <a:avLst/>
            </a:prstGeom>
            <a:ln w="12700" cmpd="sng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释然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5940152" y="4754921"/>
              <a:ext cx="720080" cy="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26682"/>
            <a:ext cx="2736302" cy="1152128"/>
            <a:chOff x="590149" y="1521371"/>
            <a:chExt cx="2189041" cy="937544"/>
          </a:xfrm>
        </p:grpSpPr>
        <p:sp>
          <p:nvSpPr>
            <p:cNvPr id="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交流汇报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5" name="矩形 4"/>
          <p:cNvSpPr/>
          <p:nvPr/>
        </p:nvSpPr>
        <p:spPr>
          <a:xfrm>
            <a:off x="971600" y="1343546"/>
            <a:ext cx="7372514" cy="2308324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我们今天根据不同的阅读目的，分别重点阅读了哪些内容？用到了哪些阅读方法？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4982" y="129131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83518"/>
            <a:ext cx="6887418" cy="4091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6228184" y="2398965"/>
            <a:ext cx="1898383" cy="568183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充满乐趣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87624" y="2467277"/>
            <a:ext cx="1345953" cy="504056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竹节人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673617" y="1675189"/>
            <a:ext cx="236372" cy="2064784"/>
          </a:xfrm>
          <a:prstGeom prst="leftBrac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话气泡: 圆角矩形 14"/>
          <p:cNvSpPr/>
          <p:nvPr/>
        </p:nvSpPr>
        <p:spPr>
          <a:xfrm>
            <a:off x="3177813" y="1587085"/>
            <a:ext cx="2304116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制作竹节人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3177813" y="2439034"/>
            <a:ext cx="2304116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玩竹节人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话气泡: 圆角矩形 14"/>
          <p:cNvSpPr/>
          <p:nvPr/>
        </p:nvSpPr>
        <p:spPr>
          <a:xfrm>
            <a:off x="3177813" y="3267772"/>
            <a:ext cx="2304116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没收竹节人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rot="10800000">
            <a:off x="5725338" y="1647688"/>
            <a:ext cx="236372" cy="2148198"/>
          </a:xfrm>
          <a:prstGeom prst="leftBrac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46689"/>
            <a:ext cx="8428920" cy="31716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indent="647700" defTabSz="914400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这篇文章回忆了作者童年时代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、玩竹节人以及老师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竹节人却也自己偷偷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的情景，表现了童年游戏的乐趣，表达了儿童的喜悦与满足，同时也写出了老师童心未泯的一面，抒发了对老师的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，字里行间流露出简易的儿时玩具带来的心灵快乐。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86538" y="11315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做竹节人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60708" y="16548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没收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84168" y="162838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玩竹节人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1747" y="319340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亲近与理解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843808" y="699542"/>
            <a:ext cx="590359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64770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滚铁环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77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那天活动课，老师给我们拿来了“滚铁环”的器材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铁环、铁钩。大家看到器材拿来了，一窝蜂似的朝那里涌去，争先恐后地抢着。我好不容易抢到了器材，挤出人群，跑到一边津津有味地玩了起来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77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我右手握住铁钩，左手将铁环放在地上向前一滚。铁环还没等我把它钩住，就像个懒虫似的扭了几下便倒在地上了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416" y="2211710"/>
            <a:ext cx="2578128" cy="16359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396" y="155224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30442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22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42939" y="483518"/>
            <a:ext cx="8060055" cy="41053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看来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是力气用得太小，我暗自思忖。这回我把铁环使劲儿向前一推，它立刻快速向前滚去，可还没等我回过神来，铁环不知跑到哪儿去了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再次滚动铁环，这次铁钩总算能跟上铁环了，可是我没跑几步，只听“砰”的一声，我的铁环跟另一个同学的撞在一块儿了，顿时，我像泄了气的皮球。唉，这么难侍候的家伙不玩也罢。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同学们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，看来，要想征服手中的玩具，就得对它的习性了如指掌，和它默契配合，还必须和它建立起深厚的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感情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1779" y="986742"/>
            <a:ext cx="69862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一、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老师把我们的竹节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人没收后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(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)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9750" y="1768828"/>
            <a:ext cx="511256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扯散了，扔到</a:t>
            </a:r>
            <a:r>
              <a:rPr lang="zh-CN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窗外</a:t>
            </a:r>
            <a:r>
              <a:rPr lang="zh-CN" altLang="en-US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给别的同学</a:t>
            </a:r>
            <a:r>
              <a:rPr lang="zh-CN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在办公桌上玩得</a:t>
            </a:r>
            <a:r>
              <a:rPr lang="zh-CN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忘乎所以</a:t>
            </a:r>
            <a:r>
              <a:rPr lang="zh-CN" altLang="en-US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给自己的孩子玩。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8414" y="98674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059582"/>
            <a:ext cx="7632848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靡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豁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叉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卡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疙瘩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疲倦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冰棍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跺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  橡皮  沮丧  抽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屉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绺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俨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盔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  金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箍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棒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偃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1329164" y="1101973"/>
            <a:ext cx="567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mǐ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2085000" y="1101973"/>
            <a:ext cx="702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huō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5856" y="1101973"/>
            <a:ext cx="716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chǎ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55287" y="1101973"/>
            <a:ext cx="614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qiǎ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96136" y="1101973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gē</a:t>
            </a:r>
            <a:r>
              <a:rPr lang="en-US" altLang="zh-CN" sz="2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da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2131487" y="3003798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kuī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871068" y="3022920"/>
            <a:ext cx="721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yǎn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2051720" y="2114590"/>
            <a:ext cx="705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duò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6328493" y="2101286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tì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7496096" y="2097188"/>
            <a:ext cx="50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liǔ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3851919" y="3003797"/>
            <a:ext cx="5309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gū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4862422" y="2996977"/>
            <a:ext cx="721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yǎn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6681082" y="3001128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dòu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7487371" y="3012095"/>
            <a:ext cx="700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dūn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21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6660232" y="3003798"/>
            <a:ext cx="1420582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窦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敦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841789" y="3349216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357" y="765823"/>
            <a:ext cx="8708664" cy="368870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“我们”弄丢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毛笔，实际是把买来的毛笔用来做竹节人了。（    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竹节人的动作是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听“我们”指挥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的。（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 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“下课时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吸引了一圈黑脑袋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”这句话运用了拟人的修辞手法。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  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“我跟同桌相视一笑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”是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因为“我们”看到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老师喜欢竹节人，为得到认可而窃喜。（    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990" y="195486"/>
            <a:ext cx="28810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二、判断对错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7744" y="127098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27690" y="177503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6136" y="3783762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47370" y="27831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3608" y="1419622"/>
            <a:ext cx="7560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带着自己的阅读目的再读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竹节人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小练笔：写一写你喜欢的玩具给你带来的乐趣吧。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5472" y="1142592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凛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凛  呆头呆脑  技高一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筹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大步流星  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暴露无遗  忘乎所以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心满意足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剑拔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咋呼呼  虎视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眈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眈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鏖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战犹酣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88604" y="1995686"/>
            <a:ext cx="535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nǔ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441976" y="1125603"/>
            <a:ext cx="867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chóu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1663218" y="1142592"/>
            <a:ext cx="5325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lǐn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27584" y="2825411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zhā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3744" y="2825410"/>
            <a:ext cx="721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dān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2825409"/>
            <a:ext cx="551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áo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4107201" y="3939902"/>
            <a:ext cx="3646731" cy="576064"/>
          </a:xfrm>
          <a:prstGeom prst="wedgeRoundRectCallout">
            <a:avLst>
              <a:gd name="adj1" fmla="val 23891"/>
              <a:gd name="adj2" fmla="val -107476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独创一格，与众不同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4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835590" y="3111745"/>
            <a:ext cx="1059582" cy="105958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307164" y="2855862"/>
            <a:ext cx="1627369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别出心裁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5"/>
          <p:cNvGrpSpPr/>
          <p:nvPr/>
        </p:nvGrpSpPr>
        <p:grpSpPr bwMode="auto">
          <a:xfrm>
            <a:off x="251520" y="1707654"/>
            <a:ext cx="881125" cy="932473"/>
            <a:chOff x="1117537" y="1420373"/>
            <a:chExt cx="881126" cy="931350"/>
          </a:xfrm>
          <a:noFill/>
        </p:grpSpPr>
        <p:grpSp>
          <p:nvGrpSpPr>
            <p:cNvPr id="4" name="组合 7"/>
            <p:cNvGrpSpPr/>
            <p:nvPr/>
          </p:nvGrpSpPr>
          <p:grpSpPr bwMode="auto">
            <a:xfrm>
              <a:off x="1162050" y="1500823"/>
              <a:ext cx="836613" cy="850900"/>
              <a:chOff x="2437" y="2032"/>
              <a:chExt cx="1244" cy="1264"/>
            </a:xfrm>
            <a:grpFill/>
          </p:grpSpPr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8" name="直接连接符 7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5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17537" y="1420373"/>
              <a:ext cx="811213" cy="92221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凛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1386645" y="1787639"/>
            <a:ext cx="836613" cy="852488"/>
            <a:chOff x="2437" y="2032"/>
            <a:chExt cx="1244" cy="1264"/>
          </a:xfrm>
        </p:grpSpPr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3" name="组合 7"/>
          <p:cNvGrpSpPr/>
          <p:nvPr/>
        </p:nvGrpSpPr>
        <p:grpSpPr bwMode="auto">
          <a:xfrm>
            <a:off x="2464558" y="1775617"/>
            <a:ext cx="836612" cy="851812"/>
            <a:chOff x="2437" y="2032"/>
            <a:chExt cx="1244" cy="1264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" name="组合 123"/>
          <p:cNvGrpSpPr/>
          <p:nvPr/>
        </p:nvGrpSpPr>
        <p:grpSpPr bwMode="auto">
          <a:xfrm>
            <a:off x="3541305" y="1692911"/>
            <a:ext cx="847977" cy="950602"/>
            <a:chOff x="5898620" y="1333135"/>
            <a:chExt cx="847977" cy="949919"/>
          </a:xfrm>
        </p:grpSpPr>
        <p:grpSp>
          <p:nvGrpSpPr>
            <p:cNvPr id="18" name="组合 7"/>
            <p:cNvGrpSpPr/>
            <p:nvPr/>
          </p:nvGrpSpPr>
          <p:grpSpPr bwMode="auto">
            <a:xfrm>
              <a:off x="5909311" y="1420038"/>
              <a:ext cx="837286" cy="863016"/>
              <a:chOff x="2437" y="1931"/>
              <a:chExt cx="1245" cy="1282"/>
            </a:xfrm>
          </p:grpSpPr>
          <p:sp>
            <p:nvSpPr>
              <p:cNvPr id="20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1931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1968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9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98620" y="1333135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棍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129"/>
          <p:cNvGrpSpPr/>
          <p:nvPr/>
        </p:nvGrpSpPr>
        <p:grpSpPr bwMode="auto">
          <a:xfrm>
            <a:off x="7935076" y="1707654"/>
            <a:ext cx="850844" cy="923330"/>
            <a:chOff x="1176383" y="3007641"/>
            <a:chExt cx="851529" cy="924042"/>
          </a:xfrm>
        </p:grpSpPr>
        <p:grpSp>
          <p:nvGrpSpPr>
            <p:cNvPr id="24" name="组合 7"/>
            <p:cNvGrpSpPr/>
            <p:nvPr/>
          </p:nvGrpSpPr>
          <p:grpSpPr bwMode="auto">
            <a:xfrm>
              <a:off x="1190626" y="3078163"/>
              <a:ext cx="837286" cy="851573"/>
              <a:chOff x="2437" y="2032"/>
              <a:chExt cx="1245" cy="1265"/>
            </a:xfrm>
          </p:grpSpPr>
          <p:sp>
            <p:nvSpPr>
              <p:cNvPr id="2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76383" y="3007641"/>
              <a:ext cx="811213" cy="92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雕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135"/>
          <p:cNvGrpSpPr/>
          <p:nvPr/>
        </p:nvGrpSpPr>
        <p:grpSpPr bwMode="auto">
          <a:xfrm>
            <a:off x="323528" y="3180828"/>
            <a:ext cx="850145" cy="924633"/>
            <a:chOff x="2435067" y="3004796"/>
            <a:chExt cx="850145" cy="924939"/>
          </a:xfrm>
        </p:grpSpPr>
        <p:grpSp>
          <p:nvGrpSpPr>
            <p:cNvPr id="30" name="组合 7"/>
            <p:cNvGrpSpPr/>
            <p:nvPr/>
          </p:nvGrpSpPr>
          <p:grpSpPr bwMode="auto">
            <a:xfrm>
              <a:off x="2447926" y="3078162"/>
              <a:ext cx="837286" cy="851573"/>
              <a:chOff x="2437" y="2032"/>
              <a:chExt cx="1245" cy="1265"/>
            </a:xfrm>
          </p:grpSpPr>
          <p:sp>
            <p:nvSpPr>
              <p:cNvPr id="32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1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2435067" y="3004796"/>
              <a:ext cx="811213" cy="92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跺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141"/>
          <p:cNvGrpSpPr/>
          <p:nvPr/>
        </p:nvGrpSpPr>
        <p:grpSpPr bwMode="auto">
          <a:xfrm>
            <a:off x="1414299" y="3180826"/>
            <a:ext cx="836613" cy="923330"/>
            <a:chOff x="3613785" y="3004340"/>
            <a:chExt cx="836613" cy="923330"/>
          </a:xfrm>
        </p:grpSpPr>
        <p:grpSp>
          <p:nvGrpSpPr>
            <p:cNvPr id="36" name="组合 7"/>
            <p:cNvGrpSpPr/>
            <p:nvPr/>
          </p:nvGrpSpPr>
          <p:grpSpPr bwMode="auto">
            <a:xfrm>
              <a:off x="3613785" y="3065373"/>
              <a:ext cx="836613" cy="850900"/>
              <a:chOff x="2437" y="2032"/>
              <a:chExt cx="1244" cy="1264"/>
            </a:xfrm>
          </p:grpSpPr>
          <p:sp>
            <p:nvSpPr>
              <p:cNvPr id="38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7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622366" y="3004340"/>
              <a:ext cx="81121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颓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147"/>
          <p:cNvGrpSpPr/>
          <p:nvPr/>
        </p:nvGrpSpPr>
        <p:grpSpPr bwMode="auto">
          <a:xfrm>
            <a:off x="2484826" y="3180826"/>
            <a:ext cx="853524" cy="923330"/>
            <a:chOff x="4892273" y="3000514"/>
            <a:chExt cx="853525" cy="923987"/>
          </a:xfrm>
        </p:grpSpPr>
        <p:grpSp>
          <p:nvGrpSpPr>
            <p:cNvPr id="42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4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3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892273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沮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矩形 153">
            <a:hlinkClick r:id="rId10" action="ppaction://hlinkfile"/>
          </p:cNvPr>
          <p:cNvSpPr>
            <a:spLocks noChangeArrowheads="1"/>
          </p:cNvSpPr>
          <p:nvPr/>
        </p:nvSpPr>
        <p:spPr bwMode="auto">
          <a:xfrm>
            <a:off x="1381584" y="1707654"/>
            <a:ext cx="880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疙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170"/>
          <p:cNvGrpSpPr/>
          <p:nvPr/>
        </p:nvGrpSpPr>
        <p:grpSpPr bwMode="auto">
          <a:xfrm>
            <a:off x="3609463" y="3180826"/>
            <a:ext cx="856878" cy="923330"/>
            <a:chOff x="5889044" y="1432414"/>
            <a:chExt cx="856879" cy="922668"/>
          </a:xfrm>
        </p:grpSpPr>
        <p:grpSp>
          <p:nvGrpSpPr>
            <p:cNvPr id="49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51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0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9044" y="1432414"/>
              <a:ext cx="811213" cy="92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丧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177"/>
          <p:cNvGrpSpPr/>
          <p:nvPr/>
        </p:nvGrpSpPr>
        <p:grpSpPr bwMode="auto">
          <a:xfrm>
            <a:off x="4638217" y="1720427"/>
            <a:ext cx="867991" cy="923330"/>
            <a:chOff x="5877932" y="1434780"/>
            <a:chExt cx="867991" cy="923668"/>
          </a:xfrm>
        </p:grpSpPr>
        <p:grpSp>
          <p:nvGrpSpPr>
            <p:cNvPr id="55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5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6" name="文本框 64">
              <a:hlinkClick r:id="rId1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77932" y="1434780"/>
              <a:ext cx="811213" cy="9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裁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93"/>
          <p:cNvGrpSpPr/>
          <p:nvPr/>
        </p:nvGrpSpPr>
        <p:grpSpPr bwMode="auto">
          <a:xfrm>
            <a:off x="5771220" y="1720427"/>
            <a:ext cx="846238" cy="923330"/>
            <a:chOff x="5899685" y="1434777"/>
            <a:chExt cx="846238" cy="923667"/>
          </a:xfrm>
        </p:grpSpPr>
        <p:grpSp>
          <p:nvGrpSpPr>
            <p:cNvPr id="61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6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2" name="文本框 64">
              <a:hlinkClick r:id="rId1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99685" y="1434777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筹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文本框 64">
            <a:hlinkClick r:id="rId15" action="ppaction://hlinkfile"/>
          </p:cNvPr>
          <p:cNvSpPr txBox="1">
            <a:spLocks noChangeArrowheads="1"/>
          </p:cNvSpPr>
          <p:nvPr/>
        </p:nvSpPr>
        <p:spPr bwMode="auto">
          <a:xfrm>
            <a:off x="2448730" y="1707654"/>
            <a:ext cx="8112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瘩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95536" y="1206564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lǐn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700102" y="1203598"/>
            <a:ext cx="688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cái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662959" y="1238185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chóu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528809" y="1206240"/>
            <a:ext cx="577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gē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548142" y="1206240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da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619982" y="1222762"/>
            <a:ext cx="841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gùn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28881" y="1203598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diāo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65611" y="2729156"/>
            <a:ext cx="792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duò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75144" y="2729156"/>
            <a:ext cx="966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sàng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537113" y="2729156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tuí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580110" y="27379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jǔ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79" name="拼音开关"/>
          <p:cNvGrpSpPr/>
          <p:nvPr/>
        </p:nvGrpSpPr>
        <p:grpSpPr>
          <a:xfrm>
            <a:off x="7688016" y="555526"/>
            <a:ext cx="1276472" cy="576064"/>
            <a:chOff x="7236296" y="555526"/>
            <a:chExt cx="1276472" cy="576064"/>
          </a:xfrm>
        </p:grpSpPr>
        <p:sp>
          <p:nvSpPr>
            <p:cNvPr id="80" name="椭圆 79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3093375" y="561876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93"/>
          <p:cNvGrpSpPr/>
          <p:nvPr/>
        </p:nvGrpSpPr>
        <p:grpSpPr bwMode="auto">
          <a:xfrm>
            <a:off x="6856511" y="1720427"/>
            <a:ext cx="864096" cy="923330"/>
            <a:chOff x="5881827" y="1434776"/>
            <a:chExt cx="864096" cy="923667"/>
          </a:xfrm>
        </p:grpSpPr>
        <p:grpSp>
          <p:nvGrpSpPr>
            <p:cNvPr id="85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8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6" name="文本框 64">
              <a:hlinkClick r:id="rId1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1827" y="1434776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橡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6784503" y="1206240"/>
            <a:ext cx="1083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xiàng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91" name="组合 147"/>
          <p:cNvGrpSpPr/>
          <p:nvPr/>
        </p:nvGrpSpPr>
        <p:grpSpPr bwMode="auto">
          <a:xfrm>
            <a:off x="5914458" y="3160587"/>
            <a:ext cx="836612" cy="923330"/>
            <a:chOff x="4909185" y="3000514"/>
            <a:chExt cx="836613" cy="923987"/>
          </a:xfrm>
        </p:grpSpPr>
        <p:grpSp>
          <p:nvGrpSpPr>
            <p:cNvPr id="92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9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3" name="文本框 64">
              <a:hlinkClick r:id="rId17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915755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趴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组合 170"/>
          <p:cNvGrpSpPr/>
          <p:nvPr/>
        </p:nvGrpSpPr>
        <p:grpSpPr bwMode="auto">
          <a:xfrm>
            <a:off x="6934446" y="3160588"/>
            <a:ext cx="877914" cy="923330"/>
            <a:chOff x="5868008" y="1419649"/>
            <a:chExt cx="877915" cy="922668"/>
          </a:xfrm>
        </p:grpSpPr>
        <p:grpSp>
          <p:nvGrpSpPr>
            <p:cNvPr id="98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100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9" name="文本框 64">
              <a:hlinkClick r:id="rId1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68008" y="1419649"/>
              <a:ext cx="811213" cy="92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屉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096006" y="2696601"/>
            <a:ext cx="428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tì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059305" y="2698842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pā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5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6" name="图片 10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  <p:grpSp>
        <p:nvGrpSpPr>
          <p:cNvPr id="107" name="组合 170"/>
          <p:cNvGrpSpPr/>
          <p:nvPr/>
        </p:nvGrpSpPr>
        <p:grpSpPr bwMode="auto">
          <a:xfrm>
            <a:off x="4788024" y="3160588"/>
            <a:ext cx="877914" cy="923330"/>
            <a:chOff x="5868008" y="1419649"/>
            <a:chExt cx="877915" cy="922668"/>
          </a:xfrm>
        </p:grpSpPr>
        <p:grpSp>
          <p:nvGrpSpPr>
            <p:cNvPr id="108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110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9" name="文本框 64">
              <a:hlinkClick r:id="rId20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68008" y="1419649"/>
              <a:ext cx="811213" cy="92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溜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3" name="TextBox 112"/>
          <p:cNvSpPr txBox="1"/>
          <p:nvPr/>
        </p:nvSpPr>
        <p:spPr>
          <a:xfrm>
            <a:off x="4949583" y="2696601"/>
            <a:ext cx="789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liū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90" grpId="0"/>
      <p:bldP spid="90" grpId="1"/>
      <p:bldP spid="103" grpId="0"/>
      <p:bldP spid="103" grpId="1"/>
      <p:bldP spid="104" grpId="0"/>
      <p:bldP spid="104" grpId="1"/>
      <p:bldP spid="113" grpId="0"/>
      <p:bldP spid="1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635494" y="827828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duò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99463" y="1757249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289463" y="2064778"/>
            <a:ext cx="1938546" cy="1711610"/>
            <a:chOff x="984250" y="2433638"/>
            <a:chExt cx="800101" cy="706437"/>
          </a:xfrm>
        </p:grpSpPr>
        <p:sp>
          <p:nvSpPr>
            <p:cNvPr id="10" name="Freeform 131"/>
            <p:cNvSpPr/>
            <p:nvPr/>
          </p:nvSpPr>
          <p:spPr bwMode="auto">
            <a:xfrm>
              <a:off x="1317625" y="2466975"/>
              <a:ext cx="100013" cy="258762"/>
            </a:xfrm>
            <a:custGeom>
              <a:avLst/>
              <a:gdLst>
                <a:gd name="T0" fmla="*/ 71 w 126"/>
                <a:gd name="T1" fmla="*/ 143 h 327"/>
                <a:gd name="T2" fmla="*/ 75 w 126"/>
                <a:gd name="T3" fmla="*/ 115 h 327"/>
                <a:gd name="T4" fmla="*/ 78 w 126"/>
                <a:gd name="T5" fmla="*/ 92 h 327"/>
                <a:gd name="T6" fmla="*/ 80 w 126"/>
                <a:gd name="T7" fmla="*/ 73 h 327"/>
                <a:gd name="T8" fmla="*/ 76 w 126"/>
                <a:gd name="T9" fmla="*/ 52 h 327"/>
                <a:gd name="T10" fmla="*/ 69 w 126"/>
                <a:gd name="T11" fmla="*/ 31 h 327"/>
                <a:gd name="T12" fmla="*/ 61 w 126"/>
                <a:gd name="T13" fmla="*/ 19 h 327"/>
                <a:gd name="T14" fmla="*/ 57 w 126"/>
                <a:gd name="T15" fmla="*/ 12 h 327"/>
                <a:gd name="T16" fmla="*/ 57 w 126"/>
                <a:gd name="T17" fmla="*/ 6 h 327"/>
                <a:gd name="T18" fmla="*/ 61 w 126"/>
                <a:gd name="T19" fmla="*/ 2 h 327"/>
                <a:gd name="T20" fmla="*/ 67 w 126"/>
                <a:gd name="T21" fmla="*/ 0 h 327"/>
                <a:gd name="T22" fmla="*/ 75 w 126"/>
                <a:gd name="T23" fmla="*/ 0 h 327"/>
                <a:gd name="T24" fmla="*/ 92 w 126"/>
                <a:gd name="T25" fmla="*/ 6 h 327"/>
                <a:gd name="T26" fmla="*/ 113 w 126"/>
                <a:gd name="T27" fmla="*/ 14 h 327"/>
                <a:gd name="T28" fmla="*/ 126 w 126"/>
                <a:gd name="T29" fmla="*/ 35 h 327"/>
                <a:gd name="T30" fmla="*/ 126 w 126"/>
                <a:gd name="T31" fmla="*/ 65 h 327"/>
                <a:gd name="T32" fmla="*/ 124 w 126"/>
                <a:gd name="T33" fmla="*/ 94 h 327"/>
                <a:gd name="T34" fmla="*/ 124 w 126"/>
                <a:gd name="T35" fmla="*/ 119 h 327"/>
                <a:gd name="T36" fmla="*/ 120 w 126"/>
                <a:gd name="T37" fmla="*/ 142 h 327"/>
                <a:gd name="T38" fmla="*/ 119 w 126"/>
                <a:gd name="T39" fmla="*/ 163 h 327"/>
                <a:gd name="T40" fmla="*/ 115 w 126"/>
                <a:gd name="T41" fmla="*/ 182 h 327"/>
                <a:gd name="T42" fmla="*/ 111 w 126"/>
                <a:gd name="T43" fmla="*/ 197 h 327"/>
                <a:gd name="T44" fmla="*/ 105 w 126"/>
                <a:gd name="T45" fmla="*/ 216 h 327"/>
                <a:gd name="T46" fmla="*/ 92 w 126"/>
                <a:gd name="T47" fmla="*/ 243 h 327"/>
                <a:gd name="T48" fmla="*/ 76 w 126"/>
                <a:gd name="T49" fmla="*/ 266 h 327"/>
                <a:gd name="T50" fmla="*/ 52 w 126"/>
                <a:gd name="T51" fmla="*/ 296 h 327"/>
                <a:gd name="T52" fmla="*/ 33 w 126"/>
                <a:gd name="T53" fmla="*/ 312 h 327"/>
                <a:gd name="T54" fmla="*/ 17 w 126"/>
                <a:gd name="T55" fmla="*/ 321 h 327"/>
                <a:gd name="T56" fmla="*/ 8 w 126"/>
                <a:gd name="T57" fmla="*/ 327 h 327"/>
                <a:gd name="T58" fmla="*/ 2 w 126"/>
                <a:gd name="T59" fmla="*/ 325 h 327"/>
                <a:gd name="T60" fmla="*/ 0 w 126"/>
                <a:gd name="T61" fmla="*/ 319 h 327"/>
                <a:gd name="T62" fmla="*/ 4 w 126"/>
                <a:gd name="T63" fmla="*/ 310 h 327"/>
                <a:gd name="T64" fmla="*/ 13 w 126"/>
                <a:gd name="T65" fmla="*/ 294 h 327"/>
                <a:gd name="T66" fmla="*/ 27 w 126"/>
                <a:gd name="T67" fmla="*/ 275 h 327"/>
                <a:gd name="T68" fmla="*/ 40 w 126"/>
                <a:gd name="T69" fmla="*/ 250 h 327"/>
                <a:gd name="T70" fmla="*/ 52 w 126"/>
                <a:gd name="T71" fmla="*/ 224 h 327"/>
                <a:gd name="T72" fmla="*/ 61 w 126"/>
                <a:gd name="T73" fmla="*/ 195 h 327"/>
                <a:gd name="T74" fmla="*/ 69 w 126"/>
                <a:gd name="T75" fmla="*/ 16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327">
                  <a:moveTo>
                    <a:pt x="69" y="161"/>
                  </a:moveTo>
                  <a:lnTo>
                    <a:pt x="71" y="143"/>
                  </a:lnTo>
                  <a:lnTo>
                    <a:pt x="73" y="130"/>
                  </a:lnTo>
                  <a:lnTo>
                    <a:pt x="75" y="115"/>
                  </a:lnTo>
                  <a:lnTo>
                    <a:pt x="76" y="103"/>
                  </a:lnTo>
                  <a:lnTo>
                    <a:pt x="78" y="92"/>
                  </a:lnTo>
                  <a:lnTo>
                    <a:pt x="80" y="82"/>
                  </a:lnTo>
                  <a:lnTo>
                    <a:pt x="80" y="73"/>
                  </a:lnTo>
                  <a:lnTo>
                    <a:pt x="80" y="63"/>
                  </a:lnTo>
                  <a:lnTo>
                    <a:pt x="76" y="52"/>
                  </a:lnTo>
                  <a:lnTo>
                    <a:pt x="75" y="40"/>
                  </a:lnTo>
                  <a:lnTo>
                    <a:pt x="69" y="31"/>
                  </a:lnTo>
                  <a:lnTo>
                    <a:pt x="63" y="21"/>
                  </a:lnTo>
                  <a:lnTo>
                    <a:pt x="61" y="19"/>
                  </a:lnTo>
                  <a:lnTo>
                    <a:pt x="59" y="15"/>
                  </a:lnTo>
                  <a:lnTo>
                    <a:pt x="57" y="12"/>
                  </a:lnTo>
                  <a:lnTo>
                    <a:pt x="57" y="10"/>
                  </a:lnTo>
                  <a:lnTo>
                    <a:pt x="57" y="6"/>
                  </a:lnTo>
                  <a:lnTo>
                    <a:pt x="59" y="4"/>
                  </a:lnTo>
                  <a:lnTo>
                    <a:pt x="61" y="2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5" y="0"/>
                  </a:lnTo>
                  <a:lnTo>
                    <a:pt x="82" y="2"/>
                  </a:lnTo>
                  <a:lnTo>
                    <a:pt x="92" y="6"/>
                  </a:lnTo>
                  <a:lnTo>
                    <a:pt x="101" y="8"/>
                  </a:lnTo>
                  <a:lnTo>
                    <a:pt x="113" y="14"/>
                  </a:lnTo>
                  <a:lnTo>
                    <a:pt x="126" y="17"/>
                  </a:lnTo>
                  <a:lnTo>
                    <a:pt x="126" y="35"/>
                  </a:lnTo>
                  <a:lnTo>
                    <a:pt x="126" y="50"/>
                  </a:lnTo>
                  <a:lnTo>
                    <a:pt x="126" y="65"/>
                  </a:lnTo>
                  <a:lnTo>
                    <a:pt x="126" y="78"/>
                  </a:lnTo>
                  <a:lnTo>
                    <a:pt x="124" y="94"/>
                  </a:lnTo>
                  <a:lnTo>
                    <a:pt x="124" y="105"/>
                  </a:lnTo>
                  <a:lnTo>
                    <a:pt x="124" y="119"/>
                  </a:lnTo>
                  <a:lnTo>
                    <a:pt x="122" y="130"/>
                  </a:lnTo>
                  <a:lnTo>
                    <a:pt x="120" y="142"/>
                  </a:lnTo>
                  <a:lnTo>
                    <a:pt x="120" y="153"/>
                  </a:lnTo>
                  <a:lnTo>
                    <a:pt x="119" y="163"/>
                  </a:lnTo>
                  <a:lnTo>
                    <a:pt x="117" y="172"/>
                  </a:lnTo>
                  <a:lnTo>
                    <a:pt x="115" y="182"/>
                  </a:lnTo>
                  <a:lnTo>
                    <a:pt x="113" y="189"/>
                  </a:lnTo>
                  <a:lnTo>
                    <a:pt x="111" y="197"/>
                  </a:lnTo>
                  <a:lnTo>
                    <a:pt x="109" y="203"/>
                  </a:lnTo>
                  <a:lnTo>
                    <a:pt x="105" y="216"/>
                  </a:lnTo>
                  <a:lnTo>
                    <a:pt x="99" y="229"/>
                  </a:lnTo>
                  <a:lnTo>
                    <a:pt x="92" y="243"/>
                  </a:lnTo>
                  <a:lnTo>
                    <a:pt x="84" y="254"/>
                  </a:lnTo>
                  <a:lnTo>
                    <a:pt x="76" y="266"/>
                  </a:lnTo>
                  <a:lnTo>
                    <a:pt x="69" y="275"/>
                  </a:lnTo>
                  <a:lnTo>
                    <a:pt x="52" y="296"/>
                  </a:lnTo>
                  <a:lnTo>
                    <a:pt x="40" y="304"/>
                  </a:lnTo>
                  <a:lnTo>
                    <a:pt x="33" y="312"/>
                  </a:lnTo>
                  <a:lnTo>
                    <a:pt x="23" y="317"/>
                  </a:lnTo>
                  <a:lnTo>
                    <a:pt x="17" y="321"/>
                  </a:lnTo>
                  <a:lnTo>
                    <a:pt x="12" y="325"/>
                  </a:lnTo>
                  <a:lnTo>
                    <a:pt x="8" y="327"/>
                  </a:lnTo>
                  <a:lnTo>
                    <a:pt x="4" y="327"/>
                  </a:lnTo>
                  <a:lnTo>
                    <a:pt x="2" y="325"/>
                  </a:lnTo>
                  <a:lnTo>
                    <a:pt x="0" y="323"/>
                  </a:lnTo>
                  <a:lnTo>
                    <a:pt x="0" y="319"/>
                  </a:lnTo>
                  <a:lnTo>
                    <a:pt x="2" y="315"/>
                  </a:lnTo>
                  <a:lnTo>
                    <a:pt x="4" y="310"/>
                  </a:lnTo>
                  <a:lnTo>
                    <a:pt x="8" y="302"/>
                  </a:lnTo>
                  <a:lnTo>
                    <a:pt x="13" y="294"/>
                  </a:lnTo>
                  <a:lnTo>
                    <a:pt x="19" y="285"/>
                  </a:lnTo>
                  <a:lnTo>
                    <a:pt x="27" y="275"/>
                  </a:lnTo>
                  <a:lnTo>
                    <a:pt x="34" y="264"/>
                  </a:lnTo>
                  <a:lnTo>
                    <a:pt x="40" y="250"/>
                  </a:lnTo>
                  <a:lnTo>
                    <a:pt x="46" y="237"/>
                  </a:lnTo>
                  <a:lnTo>
                    <a:pt x="52" y="224"/>
                  </a:lnTo>
                  <a:lnTo>
                    <a:pt x="57" y="210"/>
                  </a:lnTo>
                  <a:lnTo>
                    <a:pt x="61" y="195"/>
                  </a:lnTo>
                  <a:lnTo>
                    <a:pt x="65" y="178"/>
                  </a:lnTo>
                  <a:lnTo>
                    <a:pt x="69" y="161"/>
                  </a:lnTo>
                  <a:lnTo>
                    <a:pt x="69" y="16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2"/>
            <p:cNvSpPr/>
            <p:nvPr/>
          </p:nvSpPr>
          <p:spPr bwMode="auto">
            <a:xfrm>
              <a:off x="1392238" y="2433638"/>
              <a:ext cx="273050" cy="239712"/>
            </a:xfrm>
            <a:custGeom>
              <a:avLst/>
              <a:gdLst>
                <a:gd name="T0" fmla="*/ 147 w 344"/>
                <a:gd name="T1" fmla="*/ 142 h 304"/>
                <a:gd name="T2" fmla="*/ 149 w 344"/>
                <a:gd name="T3" fmla="*/ 117 h 304"/>
                <a:gd name="T4" fmla="*/ 149 w 344"/>
                <a:gd name="T5" fmla="*/ 96 h 304"/>
                <a:gd name="T6" fmla="*/ 151 w 344"/>
                <a:gd name="T7" fmla="*/ 80 h 304"/>
                <a:gd name="T8" fmla="*/ 151 w 344"/>
                <a:gd name="T9" fmla="*/ 71 h 304"/>
                <a:gd name="T10" fmla="*/ 147 w 344"/>
                <a:gd name="T11" fmla="*/ 67 h 304"/>
                <a:gd name="T12" fmla="*/ 132 w 344"/>
                <a:gd name="T13" fmla="*/ 65 h 304"/>
                <a:gd name="T14" fmla="*/ 107 w 344"/>
                <a:gd name="T15" fmla="*/ 69 h 304"/>
                <a:gd name="T16" fmla="*/ 70 w 344"/>
                <a:gd name="T17" fmla="*/ 80 h 304"/>
                <a:gd name="T18" fmla="*/ 34 w 344"/>
                <a:gd name="T19" fmla="*/ 82 h 304"/>
                <a:gd name="T20" fmla="*/ 0 w 344"/>
                <a:gd name="T21" fmla="*/ 80 h 304"/>
                <a:gd name="T22" fmla="*/ 17 w 344"/>
                <a:gd name="T23" fmla="*/ 54 h 304"/>
                <a:gd name="T24" fmla="*/ 47 w 344"/>
                <a:gd name="T25" fmla="*/ 50 h 304"/>
                <a:gd name="T26" fmla="*/ 82 w 344"/>
                <a:gd name="T27" fmla="*/ 38 h 304"/>
                <a:gd name="T28" fmla="*/ 114 w 344"/>
                <a:gd name="T29" fmla="*/ 29 h 304"/>
                <a:gd name="T30" fmla="*/ 137 w 344"/>
                <a:gd name="T31" fmla="*/ 19 h 304"/>
                <a:gd name="T32" fmla="*/ 156 w 344"/>
                <a:gd name="T33" fmla="*/ 8 h 304"/>
                <a:gd name="T34" fmla="*/ 177 w 344"/>
                <a:gd name="T35" fmla="*/ 0 h 304"/>
                <a:gd name="T36" fmla="*/ 187 w 344"/>
                <a:gd name="T37" fmla="*/ 2 h 304"/>
                <a:gd name="T38" fmla="*/ 204 w 344"/>
                <a:gd name="T39" fmla="*/ 10 h 304"/>
                <a:gd name="T40" fmla="*/ 227 w 344"/>
                <a:gd name="T41" fmla="*/ 21 h 304"/>
                <a:gd name="T42" fmla="*/ 244 w 344"/>
                <a:gd name="T43" fmla="*/ 33 h 304"/>
                <a:gd name="T44" fmla="*/ 252 w 344"/>
                <a:gd name="T45" fmla="*/ 40 h 304"/>
                <a:gd name="T46" fmla="*/ 250 w 344"/>
                <a:gd name="T47" fmla="*/ 50 h 304"/>
                <a:gd name="T48" fmla="*/ 242 w 344"/>
                <a:gd name="T49" fmla="*/ 57 h 304"/>
                <a:gd name="T50" fmla="*/ 227 w 344"/>
                <a:gd name="T51" fmla="*/ 67 h 304"/>
                <a:gd name="T52" fmla="*/ 212 w 344"/>
                <a:gd name="T53" fmla="*/ 88 h 304"/>
                <a:gd name="T54" fmla="*/ 198 w 344"/>
                <a:gd name="T55" fmla="*/ 120 h 304"/>
                <a:gd name="T56" fmla="*/ 195 w 344"/>
                <a:gd name="T57" fmla="*/ 153 h 304"/>
                <a:gd name="T58" fmla="*/ 193 w 344"/>
                <a:gd name="T59" fmla="*/ 176 h 304"/>
                <a:gd name="T60" fmla="*/ 191 w 344"/>
                <a:gd name="T61" fmla="*/ 206 h 304"/>
                <a:gd name="T62" fmla="*/ 193 w 344"/>
                <a:gd name="T63" fmla="*/ 229 h 304"/>
                <a:gd name="T64" fmla="*/ 200 w 344"/>
                <a:gd name="T65" fmla="*/ 241 h 304"/>
                <a:gd name="T66" fmla="*/ 218 w 344"/>
                <a:gd name="T67" fmla="*/ 247 h 304"/>
                <a:gd name="T68" fmla="*/ 248 w 344"/>
                <a:gd name="T69" fmla="*/ 248 h 304"/>
                <a:gd name="T70" fmla="*/ 283 w 344"/>
                <a:gd name="T71" fmla="*/ 250 h 304"/>
                <a:gd name="T72" fmla="*/ 309 w 344"/>
                <a:gd name="T73" fmla="*/ 250 h 304"/>
                <a:gd name="T74" fmla="*/ 328 w 344"/>
                <a:gd name="T75" fmla="*/ 254 h 304"/>
                <a:gd name="T76" fmla="*/ 338 w 344"/>
                <a:gd name="T77" fmla="*/ 260 h 304"/>
                <a:gd name="T78" fmla="*/ 344 w 344"/>
                <a:gd name="T79" fmla="*/ 268 h 304"/>
                <a:gd name="T80" fmla="*/ 342 w 344"/>
                <a:gd name="T81" fmla="*/ 279 h 304"/>
                <a:gd name="T82" fmla="*/ 328 w 344"/>
                <a:gd name="T83" fmla="*/ 289 h 304"/>
                <a:gd name="T84" fmla="*/ 307 w 344"/>
                <a:gd name="T85" fmla="*/ 296 h 304"/>
                <a:gd name="T86" fmla="*/ 277 w 344"/>
                <a:gd name="T87" fmla="*/ 300 h 304"/>
                <a:gd name="T88" fmla="*/ 256 w 344"/>
                <a:gd name="T89" fmla="*/ 304 h 304"/>
                <a:gd name="T90" fmla="*/ 231 w 344"/>
                <a:gd name="T91" fmla="*/ 304 h 304"/>
                <a:gd name="T92" fmla="*/ 195 w 344"/>
                <a:gd name="T93" fmla="*/ 300 h 304"/>
                <a:gd name="T94" fmla="*/ 177 w 344"/>
                <a:gd name="T95" fmla="*/ 292 h 304"/>
                <a:gd name="T96" fmla="*/ 164 w 344"/>
                <a:gd name="T97" fmla="*/ 279 h 304"/>
                <a:gd name="T98" fmla="*/ 153 w 344"/>
                <a:gd name="T99" fmla="*/ 260 h 304"/>
                <a:gd name="T100" fmla="*/ 145 w 344"/>
                <a:gd name="T101" fmla="*/ 227 h 304"/>
                <a:gd name="T102" fmla="*/ 143 w 344"/>
                <a:gd name="T103" fmla="*/ 189 h 304"/>
                <a:gd name="T104" fmla="*/ 145 w 344"/>
                <a:gd name="T105" fmla="*/ 16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304">
                  <a:moveTo>
                    <a:pt x="145" y="161"/>
                  </a:moveTo>
                  <a:lnTo>
                    <a:pt x="145" y="151"/>
                  </a:lnTo>
                  <a:lnTo>
                    <a:pt x="147" y="142"/>
                  </a:lnTo>
                  <a:lnTo>
                    <a:pt x="147" y="132"/>
                  </a:lnTo>
                  <a:lnTo>
                    <a:pt x="147" y="124"/>
                  </a:lnTo>
                  <a:lnTo>
                    <a:pt x="149" y="117"/>
                  </a:lnTo>
                  <a:lnTo>
                    <a:pt x="149" y="109"/>
                  </a:lnTo>
                  <a:lnTo>
                    <a:pt x="149" y="101"/>
                  </a:lnTo>
                  <a:lnTo>
                    <a:pt x="149" y="96"/>
                  </a:lnTo>
                  <a:lnTo>
                    <a:pt x="151" y="90"/>
                  </a:lnTo>
                  <a:lnTo>
                    <a:pt x="151" y="84"/>
                  </a:lnTo>
                  <a:lnTo>
                    <a:pt x="151" y="80"/>
                  </a:lnTo>
                  <a:lnTo>
                    <a:pt x="151" y="77"/>
                  </a:lnTo>
                  <a:lnTo>
                    <a:pt x="151" y="73"/>
                  </a:lnTo>
                  <a:lnTo>
                    <a:pt x="151" y="71"/>
                  </a:lnTo>
                  <a:lnTo>
                    <a:pt x="149" y="69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3" y="65"/>
                  </a:lnTo>
                  <a:lnTo>
                    <a:pt x="139" y="65"/>
                  </a:lnTo>
                  <a:lnTo>
                    <a:pt x="132" y="65"/>
                  </a:lnTo>
                  <a:lnTo>
                    <a:pt x="126" y="65"/>
                  </a:lnTo>
                  <a:lnTo>
                    <a:pt x="116" y="67"/>
                  </a:lnTo>
                  <a:lnTo>
                    <a:pt x="107" y="69"/>
                  </a:lnTo>
                  <a:lnTo>
                    <a:pt x="95" y="73"/>
                  </a:lnTo>
                  <a:lnTo>
                    <a:pt x="82" y="77"/>
                  </a:lnTo>
                  <a:lnTo>
                    <a:pt x="70" y="80"/>
                  </a:lnTo>
                  <a:lnTo>
                    <a:pt x="57" y="82"/>
                  </a:lnTo>
                  <a:lnTo>
                    <a:pt x="46" y="82"/>
                  </a:lnTo>
                  <a:lnTo>
                    <a:pt x="34" y="82"/>
                  </a:lnTo>
                  <a:lnTo>
                    <a:pt x="21" y="82"/>
                  </a:lnTo>
                  <a:lnTo>
                    <a:pt x="9" y="82"/>
                  </a:lnTo>
                  <a:lnTo>
                    <a:pt x="0" y="80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17" y="54"/>
                  </a:lnTo>
                  <a:lnTo>
                    <a:pt x="26" y="54"/>
                  </a:lnTo>
                  <a:lnTo>
                    <a:pt x="36" y="52"/>
                  </a:lnTo>
                  <a:lnTo>
                    <a:pt x="47" y="50"/>
                  </a:lnTo>
                  <a:lnTo>
                    <a:pt x="59" y="46"/>
                  </a:lnTo>
                  <a:lnTo>
                    <a:pt x="70" y="42"/>
                  </a:lnTo>
                  <a:lnTo>
                    <a:pt x="82" y="38"/>
                  </a:lnTo>
                  <a:lnTo>
                    <a:pt x="93" y="35"/>
                  </a:lnTo>
                  <a:lnTo>
                    <a:pt x="105" y="33"/>
                  </a:lnTo>
                  <a:lnTo>
                    <a:pt x="114" y="29"/>
                  </a:lnTo>
                  <a:lnTo>
                    <a:pt x="124" y="25"/>
                  </a:lnTo>
                  <a:lnTo>
                    <a:pt x="132" y="23"/>
                  </a:lnTo>
                  <a:lnTo>
                    <a:pt x="137" y="19"/>
                  </a:lnTo>
                  <a:lnTo>
                    <a:pt x="143" y="15"/>
                  </a:lnTo>
                  <a:lnTo>
                    <a:pt x="149" y="14"/>
                  </a:lnTo>
                  <a:lnTo>
                    <a:pt x="156" y="8"/>
                  </a:lnTo>
                  <a:lnTo>
                    <a:pt x="164" y="4"/>
                  </a:lnTo>
                  <a:lnTo>
                    <a:pt x="172" y="2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3" y="2"/>
                  </a:lnTo>
                  <a:lnTo>
                    <a:pt x="187" y="2"/>
                  </a:lnTo>
                  <a:lnTo>
                    <a:pt x="193" y="4"/>
                  </a:lnTo>
                  <a:lnTo>
                    <a:pt x="198" y="6"/>
                  </a:lnTo>
                  <a:lnTo>
                    <a:pt x="204" y="10"/>
                  </a:lnTo>
                  <a:lnTo>
                    <a:pt x="212" y="14"/>
                  </a:lnTo>
                  <a:lnTo>
                    <a:pt x="219" y="17"/>
                  </a:lnTo>
                  <a:lnTo>
                    <a:pt x="227" y="21"/>
                  </a:lnTo>
                  <a:lnTo>
                    <a:pt x="233" y="27"/>
                  </a:lnTo>
                  <a:lnTo>
                    <a:pt x="239" y="31"/>
                  </a:lnTo>
                  <a:lnTo>
                    <a:pt x="244" y="33"/>
                  </a:lnTo>
                  <a:lnTo>
                    <a:pt x="248" y="36"/>
                  </a:lnTo>
                  <a:lnTo>
                    <a:pt x="250" y="38"/>
                  </a:lnTo>
                  <a:lnTo>
                    <a:pt x="252" y="40"/>
                  </a:lnTo>
                  <a:lnTo>
                    <a:pt x="252" y="42"/>
                  </a:lnTo>
                  <a:lnTo>
                    <a:pt x="252" y="46"/>
                  </a:lnTo>
                  <a:lnTo>
                    <a:pt x="250" y="50"/>
                  </a:lnTo>
                  <a:lnTo>
                    <a:pt x="248" y="52"/>
                  </a:lnTo>
                  <a:lnTo>
                    <a:pt x="246" y="56"/>
                  </a:lnTo>
                  <a:lnTo>
                    <a:pt x="242" y="57"/>
                  </a:lnTo>
                  <a:lnTo>
                    <a:pt x="239" y="61"/>
                  </a:lnTo>
                  <a:lnTo>
                    <a:pt x="233" y="65"/>
                  </a:lnTo>
                  <a:lnTo>
                    <a:pt x="227" y="67"/>
                  </a:lnTo>
                  <a:lnTo>
                    <a:pt x="221" y="73"/>
                  </a:lnTo>
                  <a:lnTo>
                    <a:pt x="216" y="80"/>
                  </a:lnTo>
                  <a:lnTo>
                    <a:pt x="212" y="88"/>
                  </a:lnTo>
                  <a:lnTo>
                    <a:pt x="206" y="98"/>
                  </a:lnTo>
                  <a:lnTo>
                    <a:pt x="202" y="109"/>
                  </a:lnTo>
                  <a:lnTo>
                    <a:pt x="198" y="120"/>
                  </a:lnTo>
                  <a:lnTo>
                    <a:pt x="197" y="136"/>
                  </a:lnTo>
                  <a:lnTo>
                    <a:pt x="195" y="143"/>
                  </a:lnTo>
                  <a:lnTo>
                    <a:pt x="195" y="153"/>
                  </a:lnTo>
                  <a:lnTo>
                    <a:pt x="193" y="161"/>
                  </a:lnTo>
                  <a:lnTo>
                    <a:pt x="193" y="168"/>
                  </a:lnTo>
                  <a:lnTo>
                    <a:pt x="193" y="176"/>
                  </a:lnTo>
                  <a:lnTo>
                    <a:pt x="193" y="184"/>
                  </a:lnTo>
                  <a:lnTo>
                    <a:pt x="191" y="195"/>
                  </a:lnTo>
                  <a:lnTo>
                    <a:pt x="191" y="206"/>
                  </a:lnTo>
                  <a:lnTo>
                    <a:pt x="191" y="216"/>
                  </a:lnTo>
                  <a:lnTo>
                    <a:pt x="193" y="224"/>
                  </a:lnTo>
                  <a:lnTo>
                    <a:pt x="193" y="229"/>
                  </a:lnTo>
                  <a:lnTo>
                    <a:pt x="195" y="233"/>
                  </a:lnTo>
                  <a:lnTo>
                    <a:pt x="197" y="237"/>
                  </a:lnTo>
                  <a:lnTo>
                    <a:pt x="200" y="241"/>
                  </a:lnTo>
                  <a:lnTo>
                    <a:pt x="204" y="243"/>
                  </a:lnTo>
                  <a:lnTo>
                    <a:pt x="210" y="245"/>
                  </a:lnTo>
                  <a:lnTo>
                    <a:pt x="218" y="247"/>
                  </a:lnTo>
                  <a:lnTo>
                    <a:pt x="227" y="248"/>
                  </a:lnTo>
                  <a:lnTo>
                    <a:pt x="237" y="248"/>
                  </a:lnTo>
                  <a:lnTo>
                    <a:pt x="248" y="248"/>
                  </a:lnTo>
                  <a:lnTo>
                    <a:pt x="260" y="248"/>
                  </a:lnTo>
                  <a:lnTo>
                    <a:pt x="271" y="248"/>
                  </a:lnTo>
                  <a:lnTo>
                    <a:pt x="283" y="250"/>
                  </a:lnTo>
                  <a:lnTo>
                    <a:pt x="292" y="250"/>
                  </a:lnTo>
                  <a:lnTo>
                    <a:pt x="302" y="250"/>
                  </a:lnTo>
                  <a:lnTo>
                    <a:pt x="309" y="250"/>
                  </a:lnTo>
                  <a:lnTo>
                    <a:pt x="317" y="252"/>
                  </a:lnTo>
                  <a:lnTo>
                    <a:pt x="323" y="254"/>
                  </a:lnTo>
                  <a:lnTo>
                    <a:pt x="328" y="254"/>
                  </a:lnTo>
                  <a:lnTo>
                    <a:pt x="332" y="256"/>
                  </a:lnTo>
                  <a:lnTo>
                    <a:pt x="336" y="258"/>
                  </a:lnTo>
                  <a:lnTo>
                    <a:pt x="338" y="260"/>
                  </a:lnTo>
                  <a:lnTo>
                    <a:pt x="340" y="262"/>
                  </a:lnTo>
                  <a:lnTo>
                    <a:pt x="342" y="266"/>
                  </a:lnTo>
                  <a:lnTo>
                    <a:pt x="344" y="268"/>
                  </a:lnTo>
                  <a:lnTo>
                    <a:pt x="344" y="269"/>
                  </a:lnTo>
                  <a:lnTo>
                    <a:pt x="344" y="275"/>
                  </a:lnTo>
                  <a:lnTo>
                    <a:pt x="342" y="279"/>
                  </a:lnTo>
                  <a:lnTo>
                    <a:pt x="338" y="283"/>
                  </a:lnTo>
                  <a:lnTo>
                    <a:pt x="334" y="287"/>
                  </a:lnTo>
                  <a:lnTo>
                    <a:pt x="328" y="289"/>
                  </a:lnTo>
                  <a:lnTo>
                    <a:pt x="323" y="292"/>
                  </a:lnTo>
                  <a:lnTo>
                    <a:pt x="315" y="294"/>
                  </a:lnTo>
                  <a:lnTo>
                    <a:pt x="307" y="296"/>
                  </a:lnTo>
                  <a:lnTo>
                    <a:pt x="296" y="298"/>
                  </a:lnTo>
                  <a:lnTo>
                    <a:pt x="286" y="298"/>
                  </a:lnTo>
                  <a:lnTo>
                    <a:pt x="277" y="300"/>
                  </a:lnTo>
                  <a:lnTo>
                    <a:pt x="269" y="302"/>
                  </a:lnTo>
                  <a:lnTo>
                    <a:pt x="261" y="302"/>
                  </a:lnTo>
                  <a:lnTo>
                    <a:pt x="256" y="304"/>
                  </a:lnTo>
                  <a:lnTo>
                    <a:pt x="250" y="304"/>
                  </a:lnTo>
                  <a:lnTo>
                    <a:pt x="244" y="304"/>
                  </a:lnTo>
                  <a:lnTo>
                    <a:pt x="231" y="304"/>
                  </a:lnTo>
                  <a:lnTo>
                    <a:pt x="219" y="304"/>
                  </a:lnTo>
                  <a:lnTo>
                    <a:pt x="206" y="302"/>
                  </a:lnTo>
                  <a:lnTo>
                    <a:pt x="195" y="300"/>
                  </a:lnTo>
                  <a:lnTo>
                    <a:pt x="189" y="298"/>
                  </a:lnTo>
                  <a:lnTo>
                    <a:pt x="183" y="296"/>
                  </a:lnTo>
                  <a:lnTo>
                    <a:pt x="177" y="292"/>
                  </a:lnTo>
                  <a:lnTo>
                    <a:pt x="172" y="289"/>
                  </a:lnTo>
                  <a:lnTo>
                    <a:pt x="168" y="285"/>
                  </a:lnTo>
                  <a:lnTo>
                    <a:pt x="164" y="279"/>
                  </a:lnTo>
                  <a:lnTo>
                    <a:pt x="160" y="273"/>
                  </a:lnTo>
                  <a:lnTo>
                    <a:pt x="156" y="266"/>
                  </a:lnTo>
                  <a:lnTo>
                    <a:pt x="153" y="260"/>
                  </a:lnTo>
                  <a:lnTo>
                    <a:pt x="149" y="250"/>
                  </a:lnTo>
                  <a:lnTo>
                    <a:pt x="147" y="239"/>
                  </a:lnTo>
                  <a:lnTo>
                    <a:pt x="145" y="227"/>
                  </a:lnTo>
                  <a:lnTo>
                    <a:pt x="143" y="214"/>
                  </a:lnTo>
                  <a:lnTo>
                    <a:pt x="143" y="199"/>
                  </a:lnTo>
                  <a:lnTo>
                    <a:pt x="143" y="189"/>
                  </a:lnTo>
                  <a:lnTo>
                    <a:pt x="143" y="180"/>
                  </a:lnTo>
                  <a:lnTo>
                    <a:pt x="143" y="170"/>
                  </a:lnTo>
                  <a:lnTo>
                    <a:pt x="145" y="161"/>
                  </a:lnTo>
                  <a:lnTo>
                    <a:pt x="145" y="16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3"/>
            <p:cNvSpPr/>
            <p:nvPr/>
          </p:nvSpPr>
          <p:spPr bwMode="auto">
            <a:xfrm>
              <a:off x="1047750" y="2506663"/>
              <a:ext cx="84138" cy="180975"/>
            </a:xfrm>
            <a:custGeom>
              <a:avLst/>
              <a:gdLst>
                <a:gd name="T0" fmla="*/ 13 w 107"/>
                <a:gd name="T1" fmla="*/ 30 h 227"/>
                <a:gd name="T2" fmla="*/ 6 w 107"/>
                <a:gd name="T3" fmla="*/ 23 h 227"/>
                <a:gd name="T4" fmla="*/ 2 w 107"/>
                <a:gd name="T5" fmla="*/ 17 h 227"/>
                <a:gd name="T6" fmla="*/ 0 w 107"/>
                <a:gd name="T7" fmla="*/ 11 h 227"/>
                <a:gd name="T8" fmla="*/ 0 w 107"/>
                <a:gd name="T9" fmla="*/ 5 h 227"/>
                <a:gd name="T10" fmla="*/ 2 w 107"/>
                <a:gd name="T11" fmla="*/ 4 h 227"/>
                <a:gd name="T12" fmla="*/ 6 w 107"/>
                <a:gd name="T13" fmla="*/ 0 h 227"/>
                <a:gd name="T14" fmla="*/ 13 w 107"/>
                <a:gd name="T15" fmla="*/ 0 h 227"/>
                <a:gd name="T16" fmla="*/ 23 w 107"/>
                <a:gd name="T17" fmla="*/ 0 h 227"/>
                <a:gd name="T18" fmla="*/ 34 w 107"/>
                <a:gd name="T19" fmla="*/ 2 h 227"/>
                <a:gd name="T20" fmla="*/ 50 w 107"/>
                <a:gd name="T21" fmla="*/ 4 h 227"/>
                <a:gd name="T22" fmla="*/ 69 w 107"/>
                <a:gd name="T23" fmla="*/ 9 h 227"/>
                <a:gd name="T24" fmla="*/ 82 w 107"/>
                <a:gd name="T25" fmla="*/ 32 h 227"/>
                <a:gd name="T26" fmla="*/ 86 w 107"/>
                <a:gd name="T27" fmla="*/ 70 h 227"/>
                <a:gd name="T28" fmla="*/ 90 w 107"/>
                <a:gd name="T29" fmla="*/ 103 h 227"/>
                <a:gd name="T30" fmla="*/ 94 w 107"/>
                <a:gd name="T31" fmla="*/ 132 h 227"/>
                <a:gd name="T32" fmla="*/ 97 w 107"/>
                <a:gd name="T33" fmla="*/ 156 h 227"/>
                <a:gd name="T34" fmla="*/ 99 w 107"/>
                <a:gd name="T35" fmla="*/ 175 h 227"/>
                <a:gd name="T36" fmla="*/ 101 w 107"/>
                <a:gd name="T37" fmla="*/ 189 h 227"/>
                <a:gd name="T38" fmla="*/ 103 w 107"/>
                <a:gd name="T39" fmla="*/ 198 h 227"/>
                <a:gd name="T40" fmla="*/ 105 w 107"/>
                <a:gd name="T41" fmla="*/ 206 h 227"/>
                <a:gd name="T42" fmla="*/ 105 w 107"/>
                <a:gd name="T43" fmla="*/ 214 h 227"/>
                <a:gd name="T44" fmla="*/ 103 w 107"/>
                <a:gd name="T45" fmla="*/ 221 h 227"/>
                <a:gd name="T46" fmla="*/ 95 w 107"/>
                <a:gd name="T47" fmla="*/ 227 h 227"/>
                <a:gd name="T48" fmla="*/ 94 w 107"/>
                <a:gd name="T49" fmla="*/ 227 h 227"/>
                <a:gd name="T50" fmla="*/ 90 w 107"/>
                <a:gd name="T51" fmla="*/ 223 h 227"/>
                <a:gd name="T52" fmla="*/ 84 w 107"/>
                <a:gd name="T53" fmla="*/ 218 h 227"/>
                <a:gd name="T54" fmla="*/ 80 w 107"/>
                <a:gd name="T55" fmla="*/ 208 h 227"/>
                <a:gd name="T56" fmla="*/ 76 w 107"/>
                <a:gd name="T57" fmla="*/ 195 h 227"/>
                <a:gd name="T58" fmla="*/ 71 w 107"/>
                <a:gd name="T59" fmla="*/ 179 h 227"/>
                <a:gd name="T60" fmla="*/ 65 w 107"/>
                <a:gd name="T61" fmla="*/ 160 h 227"/>
                <a:gd name="T62" fmla="*/ 59 w 107"/>
                <a:gd name="T63" fmla="*/ 139 h 227"/>
                <a:gd name="T64" fmla="*/ 53 w 107"/>
                <a:gd name="T65" fmla="*/ 116 h 227"/>
                <a:gd name="T66" fmla="*/ 48 w 107"/>
                <a:gd name="T67" fmla="*/ 97 h 227"/>
                <a:gd name="T68" fmla="*/ 42 w 107"/>
                <a:gd name="T69" fmla="*/ 80 h 227"/>
                <a:gd name="T70" fmla="*/ 36 w 107"/>
                <a:gd name="T71" fmla="*/ 65 h 227"/>
                <a:gd name="T72" fmla="*/ 30 w 107"/>
                <a:gd name="T73" fmla="*/ 53 h 227"/>
                <a:gd name="T74" fmla="*/ 27 w 107"/>
                <a:gd name="T75" fmla="*/ 44 h 227"/>
                <a:gd name="T76" fmla="*/ 21 w 107"/>
                <a:gd name="T77" fmla="*/ 38 h 227"/>
                <a:gd name="T78" fmla="*/ 17 w 107"/>
                <a:gd name="T79" fmla="*/ 3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227">
                  <a:moveTo>
                    <a:pt x="17" y="32"/>
                  </a:moveTo>
                  <a:lnTo>
                    <a:pt x="13" y="30"/>
                  </a:lnTo>
                  <a:lnTo>
                    <a:pt x="9" y="26"/>
                  </a:lnTo>
                  <a:lnTo>
                    <a:pt x="6" y="23"/>
                  </a:lnTo>
                  <a:lnTo>
                    <a:pt x="4" y="21"/>
                  </a:lnTo>
                  <a:lnTo>
                    <a:pt x="2" y="17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4" y="2"/>
                  </a:lnTo>
                  <a:lnTo>
                    <a:pt x="42" y="2"/>
                  </a:lnTo>
                  <a:lnTo>
                    <a:pt x="50" y="4"/>
                  </a:lnTo>
                  <a:lnTo>
                    <a:pt x="59" y="5"/>
                  </a:lnTo>
                  <a:lnTo>
                    <a:pt x="69" y="9"/>
                  </a:lnTo>
                  <a:lnTo>
                    <a:pt x="80" y="11"/>
                  </a:lnTo>
                  <a:lnTo>
                    <a:pt x="82" y="32"/>
                  </a:lnTo>
                  <a:lnTo>
                    <a:pt x="84" y="51"/>
                  </a:lnTo>
                  <a:lnTo>
                    <a:pt x="86" y="70"/>
                  </a:lnTo>
                  <a:lnTo>
                    <a:pt x="88" y="88"/>
                  </a:lnTo>
                  <a:lnTo>
                    <a:pt x="90" y="103"/>
                  </a:lnTo>
                  <a:lnTo>
                    <a:pt x="92" y="118"/>
                  </a:lnTo>
                  <a:lnTo>
                    <a:pt x="94" y="132"/>
                  </a:lnTo>
                  <a:lnTo>
                    <a:pt x="95" y="145"/>
                  </a:lnTo>
                  <a:lnTo>
                    <a:pt x="97" y="156"/>
                  </a:lnTo>
                  <a:lnTo>
                    <a:pt x="97" y="166"/>
                  </a:lnTo>
                  <a:lnTo>
                    <a:pt x="99" y="175"/>
                  </a:lnTo>
                  <a:lnTo>
                    <a:pt x="101" y="183"/>
                  </a:lnTo>
                  <a:lnTo>
                    <a:pt x="101" y="189"/>
                  </a:lnTo>
                  <a:lnTo>
                    <a:pt x="103" y="195"/>
                  </a:lnTo>
                  <a:lnTo>
                    <a:pt x="103" y="198"/>
                  </a:lnTo>
                  <a:lnTo>
                    <a:pt x="105" y="202"/>
                  </a:lnTo>
                  <a:lnTo>
                    <a:pt x="105" y="206"/>
                  </a:lnTo>
                  <a:lnTo>
                    <a:pt x="107" y="210"/>
                  </a:lnTo>
                  <a:lnTo>
                    <a:pt x="105" y="214"/>
                  </a:lnTo>
                  <a:lnTo>
                    <a:pt x="105" y="218"/>
                  </a:lnTo>
                  <a:lnTo>
                    <a:pt x="103" y="221"/>
                  </a:lnTo>
                  <a:lnTo>
                    <a:pt x="101" y="223"/>
                  </a:lnTo>
                  <a:lnTo>
                    <a:pt x="95" y="227"/>
                  </a:lnTo>
                  <a:lnTo>
                    <a:pt x="95" y="227"/>
                  </a:lnTo>
                  <a:lnTo>
                    <a:pt x="94" y="227"/>
                  </a:lnTo>
                  <a:lnTo>
                    <a:pt x="92" y="225"/>
                  </a:lnTo>
                  <a:lnTo>
                    <a:pt x="90" y="223"/>
                  </a:lnTo>
                  <a:lnTo>
                    <a:pt x="88" y="221"/>
                  </a:lnTo>
                  <a:lnTo>
                    <a:pt x="84" y="218"/>
                  </a:lnTo>
                  <a:lnTo>
                    <a:pt x="82" y="214"/>
                  </a:lnTo>
                  <a:lnTo>
                    <a:pt x="80" y="208"/>
                  </a:lnTo>
                  <a:lnTo>
                    <a:pt x="78" y="202"/>
                  </a:lnTo>
                  <a:lnTo>
                    <a:pt x="76" y="195"/>
                  </a:lnTo>
                  <a:lnTo>
                    <a:pt x="73" y="189"/>
                  </a:lnTo>
                  <a:lnTo>
                    <a:pt x="71" y="179"/>
                  </a:lnTo>
                  <a:lnTo>
                    <a:pt x="67" y="170"/>
                  </a:lnTo>
                  <a:lnTo>
                    <a:pt x="65" y="160"/>
                  </a:lnTo>
                  <a:lnTo>
                    <a:pt x="61" y="151"/>
                  </a:lnTo>
                  <a:lnTo>
                    <a:pt x="59" y="139"/>
                  </a:lnTo>
                  <a:lnTo>
                    <a:pt x="55" y="128"/>
                  </a:lnTo>
                  <a:lnTo>
                    <a:pt x="53" y="116"/>
                  </a:lnTo>
                  <a:lnTo>
                    <a:pt x="50" y="107"/>
                  </a:lnTo>
                  <a:lnTo>
                    <a:pt x="48" y="97"/>
                  </a:lnTo>
                  <a:lnTo>
                    <a:pt x="44" y="88"/>
                  </a:lnTo>
                  <a:lnTo>
                    <a:pt x="42" y="80"/>
                  </a:lnTo>
                  <a:lnTo>
                    <a:pt x="38" y="72"/>
                  </a:lnTo>
                  <a:lnTo>
                    <a:pt x="36" y="65"/>
                  </a:lnTo>
                  <a:lnTo>
                    <a:pt x="34" y="59"/>
                  </a:lnTo>
                  <a:lnTo>
                    <a:pt x="30" y="53"/>
                  </a:lnTo>
                  <a:lnTo>
                    <a:pt x="29" y="48"/>
                  </a:lnTo>
                  <a:lnTo>
                    <a:pt x="27" y="44"/>
                  </a:lnTo>
                  <a:lnTo>
                    <a:pt x="25" y="40"/>
                  </a:lnTo>
                  <a:lnTo>
                    <a:pt x="21" y="38"/>
                  </a:lnTo>
                  <a:lnTo>
                    <a:pt x="19" y="34"/>
                  </a:lnTo>
                  <a:lnTo>
                    <a:pt x="17" y="32"/>
                  </a:lnTo>
                  <a:lnTo>
                    <a:pt x="17" y="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4"/>
            <p:cNvSpPr/>
            <p:nvPr/>
          </p:nvSpPr>
          <p:spPr bwMode="auto">
            <a:xfrm>
              <a:off x="1030288" y="2765425"/>
              <a:ext cx="69850" cy="204787"/>
            </a:xfrm>
            <a:custGeom>
              <a:avLst/>
              <a:gdLst>
                <a:gd name="T0" fmla="*/ 51 w 88"/>
                <a:gd name="T1" fmla="*/ 258 h 258"/>
                <a:gd name="T2" fmla="*/ 48 w 88"/>
                <a:gd name="T3" fmla="*/ 224 h 258"/>
                <a:gd name="T4" fmla="*/ 44 w 88"/>
                <a:gd name="T5" fmla="*/ 190 h 258"/>
                <a:gd name="T6" fmla="*/ 42 w 88"/>
                <a:gd name="T7" fmla="*/ 157 h 258"/>
                <a:gd name="T8" fmla="*/ 38 w 88"/>
                <a:gd name="T9" fmla="*/ 123 h 258"/>
                <a:gd name="T10" fmla="*/ 36 w 88"/>
                <a:gd name="T11" fmla="*/ 107 h 258"/>
                <a:gd name="T12" fmla="*/ 34 w 88"/>
                <a:gd name="T13" fmla="*/ 94 h 258"/>
                <a:gd name="T14" fmla="*/ 32 w 88"/>
                <a:gd name="T15" fmla="*/ 81 h 258"/>
                <a:gd name="T16" fmla="*/ 29 w 88"/>
                <a:gd name="T17" fmla="*/ 69 h 258"/>
                <a:gd name="T18" fmla="*/ 27 w 88"/>
                <a:gd name="T19" fmla="*/ 60 h 258"/>
                <a:gd name="T20" fmla="*/ 23 w 88"/>
                <a:gd name="T21" fmla="*/ 50 h 258"/>
                <a:gd name="T22" fmla="*/ 21 w 88"/>
                <a:gd name="T23" fmla="*/ 44 h 258"/>
                <a:gd name="T24" fmla="*/ 17 w 88"/>
                <a:gd name="T25" fmla="*/ 39 h 258"/>
                <a:gd name="T26" fmla="*/ 13 w 88"/>
                <a:gd name="T27" fmla="*/ 33 h 258"/>
                <a:gd name="T28" fmla="*/ 9 w 88"/>
                <a:gd name="T29" fmla="*/ 29 h 258"/>
                <a:gd name="T30" fmla="*/ 8 w 88"/>
                <a:gd name="T31" fmla="*/ 25 h 258"/>
                <a:gd name="T32" fmla="*/ 4 w 88"/>
                <a:gd name="T33" fmla="*/ 22 h 258"/>
                <a:gd name="T34" fmla="*/ 2 w 88"/>
                <a:gd name="T35" fmla="*/ 18 h 258"/>
                <a:gd name="T36" fmla="*/ 2 w 88"/>
                <a:gd name="T37" fmla="*/ 16 h 258"/>
                <a:gd name="T38" fmla="*/ 2 w 88"/>
                <a:gd name="T39" fmla="*/ 12 h 258"/>
                <a:gd name="T40" fmla="*/ 0 w 88"/>
                <a:gd name="T41" fmla="*/ 8 h 258"/>
                <a:gd name="T42" fmla="*/ 2 w 88"/>
                <a:gd name="T43" fmla="*/ 6 h 258"/>
                <a:gd name="T44" fmla="*/ 2 w 88"/>
                <a:gd name="T45" fmla="*/ 6 h 258"/>
                <a:gd name="T46" fmla="*/ 2 w 88"/>
                <a:gd name="T47" fmla="*/ 4 h 258"/>
                <a:gd name="T48" fmla="*/ 4 w 88"/>
                <a:gd name="T49" fmla="*/ 2 h 258"/>
                <a:gd name="T50" fmla="*/ 8 w 88"/>
                <a:gd name="T51" fmla="*/ 2 h 258"/>
                <a:gd name="T52" fmla="*/ 9 w 88"/>
                <a:gd name="T53" fmla="*/ 0 h 258"/>
                <a:gd name="T54" fmla="*/ 13 w 88"/>
                <a:gd name="T55" fmla="*/ 0 h 258"/>
                <a:gd name="T56" fmla="*/ 17 w 88"/>
                <a:gd name="T57" fmla="*/ 0 h 258"/>
                <a:gd name="T58" fmla="*/ 27 w 88"/>
                <a:gd name="T59" fmla="*/ 0 h 258"/>
                <a:gd name="T60" fmla="*/ 36 w 88"/>
                <a:gd name="T61" fmla="*/ 2 h 258"/>
                <a:gd name="T62" fmla="*/ 48 w 88"/>
                <a:gd name="T63" fmla="*/ 6 h 258"/>
                <a:gd name="T64" fmla="*/ 59 w 88"/>
                <a:gd name="T65" fmla="*/ 8 h 258"/>
                <a:gd name="T66" fmla="*/ 63 w 88"/>
                <a:gd name="T67" fmla="*/ 12 h 258"/>
                <a:gd name="T68" fmla="*/ 67 w 88"/>
                <a:gd name="T69" fmla="*/ 16 h 258"/>
                <a:gd name="T70" fmla="*/ 71 w 88"/>
                <a:gd name="T71" fmla="*/ 18 h 258"/>
                <a:gd name="T72" fmla="*/ 74 w 88"/>
                <a:gd name="T73" fmla="*/ 22 h 258"/>
                <a:gd name="T74" fmla="*/ 76 w 88"/>
                <a:gd name="T75" fmla="*/ 25 h 258"/>
                <a:gd name="T76" fmla="*/ 78 w 88"/>
                <a:gd name="T77" fmla="*/ 29 h 258"/>
                <a:gd name="T78" fmla="*/ 80 w 88"/>
                <a:gd name="T79" fmla="*/ 33 h 258"/>
                <a:gd name="T80" fmla="*/ 80 w 88"/>
                <a:gd name="T81" fmla="*/ 39 h 258"/>
                <a:gd name="T82" fmla="*/ 80 w 88"/>
                <a:gd name="T83" fmla="*/ 41 h 258"/>
                <a:gd name="T84" fmla="*/ 80 w 88"/>
                <a:gd name="T85" fmla="*/ 46 h 258"/>
                <a:gd name="T86" fmla="*/ 80 w 88"/>
                <a:gd name="T87" fmla="*/ 52 h 258"/>
                <a:gd name="T88" fmla="*/ 80 w 88"/>
                <a:gd name="T89" fmla="*/ 58 h 258"/>
                <a:gd name="T90" fmla="*/ 80 w 88"/>
                <a:gd name="T91" fmla="*/ 67 h 258"/>
                <a:gd name="T92" fmla="*/ 82 w 88"/>
                <a:gd name="T93" fmla="*/ 77 h 258"/>
                <a:gd name="T94" fmla="*/ 82 w 88"/>
                <a:gd name="T95" fmla="*/ 88 h 258"/>
                <a:gd name="T96" fmla="*/ 82 w 88"/>
                <a:gd name="T97" fmla="*/ 102 h 258"/>
                <a:gd name="T98" fmla="*/ 82 w 88"/>
                <a:gd name="T99" fmla="*/ 117 h 258"/>
                <a:gd name="T100" fmla="*/ 84 w 88"/>
                <a:gd name="T101" fmla="*/ 132 h 258"/>
                <a:gd name="T102" fmla="*/ 84 w 88"/>
                <a:gd name="T103" fmla="*/ 150 h 258"/>
                <a:gd name="T104" fmla="*/ 86 w 88"/>
                <a:gd name="T105" fmla="*/ 169 h 258"/>
                <a:gd name="T106" fmla="*/ 86 w 88"/>
                <a:gd name="T107" fmla="*/ 188 h 258"/>
                <a:gd name="T108" fmla="*/ 86 w 88"/>
                <a:gd name="T109" fmla="*/ 211 h 258"/>
                <a:gd name="T110" fmla="*/ 88 w 88"/>
                <a:gd name="T111" fmla="*/ 234 h 258"/>
                <a:gd name="T112" fmla="*/ 88 w 88"/>
                <a:gd name="T113" fmla="*/ 258 h 258"/>
                <a:gd name="T114" fmla="*/ 51 w 88"/>
                <a:gd name="T115" fmla="*/ 258 h 258"/>
                <a:gd name="T116" fmla="*/ 51 w 88"/>
                <a:gd name="T11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258">
                  <a:moveTo>
                    <a:pt x="51" y="258"/>
                  </a:moveTo>
                  <a:lnTo>
                    <a:pt x="48" y="224"/>
                  </a:lnTo>
                  <a:lnTo>
                    <a:pt x="44" y="190"/>
                  </a:lnTo>
                  <a:lnTo>
                    <a:pt x="42" y="157"/>
                  </a:lnTo>
                  <a:lnTo>
                    <a:pt x="38" y="123"/>
                  </a:lnTo>
                  <a:lnTo>
                    <a:pt x="36" y="107"/>
                  </a:lnTo>
                  <a:lnTo>
                    <a:pt x="34" y="94"/>
                  </a:lnTo>
                  <a:lnTo>
                    <a:pt x="32" y="81"/>
                  </a:lnTo>
                  <a:lnTo>
                    <a:pt x="29" y="69"/>
                  </a:lnTo>
                  <a:lnTo>
                    <a:pt x="27" y="60"/>
                  </a:lnTo>
                  <a:lnTo>
                    <a:pt x="23" y="50"/>
                  </a:lnTo>
                  <a:lnTo>
                    <a:pt x="21" y="44"/>
                  </a:lnTo>
                  <a:lnTo>
                    <a:pt x="17" y="39"/>
                  </a:lnTo>
                  <a:lnTo>
                    <a:pt x="13" y="33"/>
                  </a:lnTo>
                  <a:lnTo>
                    <a:pt x="9" y="29"/>
                  </a:lnTo>
                  <a:lnTo>
                    <a:pt x="8" y="25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6" y="2"/>
                  </a:lnTo>
                  <a:lnTo>
                    <a:pt x="48" y="6"/>
                  </a:lnTo>
                  <a:lnTo>
                    <a:pt x="59" y="8"/>
                  </a:lnTo>
                  <a:lnTo>
                    <a:pt x="63" y="12"/>
                  </a:lnTo>
                  <a:lnTo>
                    <a:pt x="67" y="16"/>
                  </a:lnTo>
                  <a:lnTo>
                    <a:pt x="71" y="18"/>
                  </a:lnTo>
                  <a:lnTo>
                    <a:pt x="74" y="22"/>
                  </a:lnTo>
                  <a:lnTo>
                    <a:pt x="76" y="25"/>
                  </a:lnTo>
                  <a:lnTo>
                    <a:pt x="78" y="29"/>
                  </a:lnTo>
                  <a:lnTo>
                    <a:pt x="80" y="33"/>
                  </a:lnTo>
                  <a:lnTo>
                    <a:pt x="80" y="39"/>
                  </a:lnTo>
                  <a:lnTo>
                    <a:pt x="80" y="41"/>
                  </a:lnTo>
                  <a:lnTo>
                    <a:pt x="80" y="46"/>
                  </a:lnTo>
                  <a:lnTo>
                    <a:pt x="80" y="52"/>
                  </a:lnTo>
                  <a:lnTo>
                    <a:pt x="80" y="58"/>
                  </a:lnTo>
                  <a:lnTo>
                    <a:pt x="80" y="67"/>
                  </a:lnTo>
                  <a:lnTo>
                    <a:pt x="82" y="77"/>
                  </a:lnTo>
                  <a:lnTo>
                    <a:pt x="82" y="88"/>
                  </a:lnTo>
                  <a:lnTo>
                    <a:pt x="82" y="102"/>
                  </a:lnTo>
                  <a:lnTo>
                    <a:pt x="82" y="117"/>
                  </a:lnTo>
                  <a:lnTo>
                    <a:pt x="84" y="132"/>
                  </a:lnTo>
                  <a:lnTo>
                    <a:pt x="84" y="150"/>
                  </a:lnTo>
                  <a:lnTo>
                    <a:pt x="86" y="169"/>
                  </a:lnTo>
                  <a:lnTo>
                    <a:pt x="86" y="188"/>
                  </a:lnTo>
                  <a:lnTo>
                    <a:pt x="86" y="211"/>
                  </a:lnTo>
                  <a:lnTo>
                    <a:pt x="88" y="234"/>
                  </a:lnTo>
                  <a:lnTo>
                    <a:pt x="88" y="258"/>
                  </a:lnTo>
                  <a:lnTo>
                    <a:pt x="51" y="258"/>
                  </a:lnTo>
                  <a:lnTo>
                    <a:pt x="51" y="25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5"/>
            <p:cNvSpPr/>
            <p:nvPr/>
          </p:nvSpPr>
          <p:spPr bwMode="auto">
            <a:xfrm>
              <a:off x="984250" y="2884488"/>
              <a:ext cx="320675" cy="131762"/>
            </a:xfrm>
            <a:custGeom>
              <a:avLst/>
              <a:gdLst>
                <a:gd name="T0" fmla="*/ 40 w 405"/>
                <a:gd name="T1" fmla="*/ 100 h 167"/>
                <a:gd name="T2" fmla="*/ 57 w 405"/>
                <a:gd name="T3" fmla="*/ 100 h 167"/>
                <a:gd name="T4" fmla="*/ 67 w 405"/>
                <a:gd name="T5" fmla="*/ 98 h 167"/>
                <a:gd name="T6" fmla="*/ 72 w 405"/>
                <a:gd name="T7" fmla="*/ 94 h 167"/>
                <a:gd name="T8" fmla="*/ 84 w 405"/>
                <a:gd name="T9" fmla="*/ 90 h 167"/>
                <a:gd name="T10" fmla="*/ 99 w 405"/>
                <a:gd name="T11" fmla="*/ 84 h 167"/>
                <a:gd name="T12" fmla="*/ 118 w 405"/>
                <a:gd name="T13" fmla="*/ 79 h 167"/>
                <a:gd name="T14" fmla="*/ 139 w 405"/>
                <a:gd name="T15" fmla="*/ 71 h 167"/>
                <a:gd name="T16" fmla="*/ 166 w 405"/>
                <a:gd name="T17" fmla="*/ 63 h 167"/>
                <a:gd name="T18" fmla="*/ 196 w 405"/>
                <a:gd name="T19" fmla="*/ 52 h 167"/>
                <a:gd name="T20" fmla="*/ 229 w 405"/>
                <a:gd name="T21" fmla="*/ 42 h 167"/>
                <a:gd name="T22" fmla="*/ 260 w 405"/>
                <a:gd name="T23" fmla="*/ 33 h 167"/>
                <a:gd name="T24" fmla="*/ 286 w 405"/>
                <a:gd name="T25" fmla="*/ 23 h 167"/>
                <a:gd name="T26" fmla="*/ 309 w 405"/>
                <a:gd name="T27" fmla="*/ 18 h 167"/>
                <a:gd name="T28" fmla="*/ 328 w 405"/>
                <a:gd name="T29" fmla="*/ 12 h 167"/>
                <a:gd name="T30" fmla="*/ 346 w 405"/>
                <a:gd name="T31" fmla="*/ 8 h 167"/>
                <a:gd name="T32" fmla="*/ 361 w 405"/>
                <a:gd name="T33" fmla="*/ 4 h 167"/>
                <a:gd name="T34" fmla="*/ 372 w 405"/>
                <a:gd name="T35" fmla="*/ 2 h 167"/>
                <a:gd name="T36" fmla="*/ 384 w 405"/>
                <a:gd name="T37" fmla="*/ 0 h 167"/>
                <a:gd name="T38" fmla="*/ 393 w 405"/>
                <a:gd name="T39" fmla="*/ 2 h 167"/>
                <a:gd name="T40" fmla="*/ 401 w 405"/>
                <a:gd name="T41" fmla="*/ 4 h 167"/>
                <a:gd name="T42" fmla="*/ 405 w 405"/>
                <a:gd name="T43" fmla="*/ 8 h 167"/>
                <a:gd name="T44" fmla="*/ 405 w 405"/>
                <a:gd name="T45" fmla="*/ 10 h 167"/>
                <a:gd name="T46" fmla="*/ 399 w 405"/>
                <a:gd name="T47" fmla="*/ 14 h 167"/>
                <a:gd name="T48" fmla="*/ 389 w 405"/>
                <a:gd name="T49" fmla="*/ 20 h 167"/>
                <a:gd name="T50" fmla="*/ 374 w 405"/>
                <a:gd name="T51" fmla="*/ 29 h 167"/>
                <a:gd name="T52" fmla="*/ 353 w 405"/>
                <a:gd name="T53" fmla="*/ 39 h 167"/>
                <a:gd name="T54" fmla="*/ 328 w 405"/>
                <a:gd name="T55" fmla="*/ 50 h 167"/>
                <a:gd name="T56" fmla="*/ 298 w 405"/>
                <a:gd name="T57" fmla="*/ 65 h 167"/>
                <a:gd name="T58" fmla="*/ 261 w 405"/>
                <a:gd name="T59" fmla="*/ 81 h 167"/>
                <a:gd name="T60" fmla="*/ 221 w 405"/>
                <a:gd name="T61" fmla="*/ 100 h 167"/>
                <a:gd name="T62" fmla="*/ 185 w 405"/>
                <a:gd name="T63" fmla="*/ 115 h 167"/>
                <a:gd name="T64" fmla="*/ 153 w 405"/>
                <a:gd name="T65" fmla="*/ 130 h 167"/>
                <a:gd name="T66" fmla="*/ 126 w 405"/>
                <a:gd name="T67" fmla="*/ 142 h 167"/>
                <a:gd name="T68" fmla="*/ 103 w 405"/>
                <a:gd name="T69" fmla="*/ 151 h 167"/>
                <a:gd name="T70" fmla="*/ 86 w 405"/>
                <a:gd name="T71" fmla="*/ 159 h 167"/>
                <a:gd name="T72" fmla="*/ 72 w 405"/>
                <a:gd name="T73" fmla="*/ 163 h 167"/>
                <a:gd name="T74" fmla="*/ 63 w 405"/>
                <a:gd name="T75" fmla="*/ 165 h 167"/>
                <a:gd name="T76" fmla="*/ 55 w 405"/>
                <a:gd name="T77" fmla="*/ 167 h 167"/>
                <a:gd name="T78" fmla="*/ 44 w 405"/>
                <a:gd name="T79" fmla="*/ 163 h 167"/>
                <a:gd name="T80" fmla="*/ 34 w 405"/>
                <a:gd name="T81" fmla="*/ 155 h 167"/>
                <a:gd name="T82" fmla="*/ 23 w 405"/>
                <a:gd name="T83" fmla="*/ 144 h 167"/>
                <a:gd name="T84" fmla="*/ 13 w 405"/>
                <a:gd name="T85" fmla="*/ 128 h 167"/>
                <a:gd name="T86" fmla="*/ 5 w 405"/>
                <a:gd name="T87" fmla="*/ 115 h 167"/>
                <a:gd name="T88" fmla="*/ 0 w 405"/>
                <a:gd name="T89" fmla="*/ 105 h 167"/>
                <a:gd name="T90" fmla="*/ 0 w 405"/>
                <a:gd name="T91" fmla="*/ 100 h 167"/>
                <a:gd name="T92" fmla="*/ 3 w 405"/>
                <a:gd name="T93" fmla="*/ 96 h 167"/>
                <a:gd name="T94" fmla="*/ 9 w 405"/>
                <a:gd name="T95" fmla="*/ 96 h 167"/>
                <a:gd name="T96" fmla="*/ 21 w 405"/>
                <a:gd name="T97" fmla="*/ 96 h 167"/>
                <a:gd name="T98" fmla="*/ 30 w 405"/>
                <a:gd name="T99" fmla="*/ 9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5" h="167">
                  <a:moveTo>
                    <a:pt x="30" y="98"/>
                  </a:moveTo>
                  <a:lnTo>
                    <a:pt x="40" y="100"/>
                  </a:lnTo>
                  <a:lnTo>
                    <a:pt x="49" y="102"/>
                  </a:lnTo>
                  <a:lnTo>
                    <a:pt x="57" y="100"/>
                  </a:lnTo>
                  <a:lnTo>
                    <a:pt x="65" y="98"/>
                  </a:lnTo>
                  <a:lnTo>
                    <a:pt x="67" y="98"/>
                  </a:lnTo>
                  <a:lnTo>
                    <a:pt x="68" y="96"/>
                  </a:lnTo>
                  <a:lnTo>
                    <a:pt x="72" y="94"/>
                  </a:lnTo>
                  <a:lnTo>
                    <a:pt x="78" y="92"/>
                  </a:lnTo>
                  <a:lnTo>
                    <a:pt x="84" y="90"/>
                  </a:lnTo>
                  <a:lnTo>
                    <a:pt x="91" y="88"/>
                  </a:lnTo>
                  <a:lnTo>
                    <a:pt x="99" y="84"/>
                  </a:lnTo>
                  <a:lnTo>
                    <a:pt x="107" y="83"/>
                  </a:lnTo>
                  <a:lnTo>
                    <a:pt x="118" y="79"/>
                  </a:lnTo>
                  <a:lnTo>
                    <a:pt x="128" y="75"/>
                  </a:lnTo>
                  <a:lnTo>
                    <a:pt x="139" y="71"/>
                  </a:lnTo>
                  <a:lnTo>
                    <a:pt x="153" y="67"/>
                  </a:lnTo>
                  <a:lnTo>
                    <a:pt x="166" y="63"/>
                  </a:lnTo>
                  <a:lnTo>
                    <a:pt x="181" y="58"/>
                  </a:lnTo>
                  <a:lnTo>
                    <a:pt x="196" y="52"/>
                  </a:lnTo>
                  <a:lnTo>
                    <a:pt x="214" y="48"/>
                  </a:lnTo>
                  <a:lnTo>
                    <a:pt x="229" y="42"/>
                  </a:lnTo>
                  <a:lnTo>
                    <a:pt x="244" y="37"/>
                  </a:lnTo>
                  <a:lnTo>
                    <a:pt x="260" y="33"/>
                  </a:lnTo>
                  <a:lnTo>
                    <a:pt x="273" y="27"/>
                  </a:lnTo>
                  <a:lnTo>
                    <a:pt x="286" y="23"/>
                  </a:lnTo>
                  <a:lnTo>
                    <a:pt x="298" y="21"/>
                  </a:lnTo>
                  <a:lnTo>
                    <a:pt x="309" y="18"/>
                  </a:lnTo>
                  <a:lnTo>
                    <a:pt x="319" y="14"/>
                  </a:lnTo>
                  <a:lnTo>
                    <a:pt x="328" y="12"/>
                  </a:lnTo>
                  <a:lnTo>
                    <a:pt x="338" y="10"/>
                  </a:lnTo>
                  <a:lnTo>
                    <a:pt x="346" y="8"/>
                  </a:lnTo>
                  <a:lnTo>
                    <a:pt x="353" y="6"/>
                  </a:lnTo>
                  <a:lnTo>
                    <a:pt x="361" y="4"/>
                  </a:lnTo>
                  <a:lnTo>
                    <a:pt x="367" y="2"/>
                  </a:lnTo>
                  <a:lnTo>
                    <a:pt x="372" y="2"/>
                  </a:lnTo>
                  <a:lnTo>
                    <a:pt x="376" y="0"/>
                  </a:lnTo>
                  <a:lnTo>
                    <a:pt x="384" y="0"/>
                  </a:lnTo>
                  <a:lnTo>
                    <a:pt x="389" y="2"/>
                  </a:lnTo>
                  <a:lnTo>
                    <a:pt x="393" y="2"/>
                  </a:lnTo>
                  <a:lnTo>
                    <a:pt x="397" y="4"/>
                  </a:lnTo>
                  <a:lnTo>
                    <a:pt x="401" y="4"/>
                  </a:lnTo>
                  <a:lnTo>
                    <a:pt x="403" y="6"/>
                  </a:lnTo>
                  <a:lnTo>
                    <a:pt x="405" y="8"/>
                  </a:lnTo>
                  <a:lnTo>
                    <a:pt x="405" y="10"/>
                  </a:lnTo>
                  <a:lnTo>
                    <a:pt x="405" y="10"/>
                  </a:lnTo>
                  <a:lnTo>
                    <a:pt x="403" y="12"/>
                  </a:lnTo>
                  <a:lnTo>
                    <a:pt x="399" y="14"/>
                  </a:lnTo>
                  <a:lnTo>
                    <a:pt x="395" y="18"/>
                  </a:lnTo>
                  <a:lnTo>
                    <a:pt x="389" y="20"/>
                  </a:lnTo>
                  <a:lnTo>
                    <a:pt x="382" y="23"/>
                  </a:lnTo>
                  <a:lnTo>
                    <a:pt x="374" y="29"/>
                  </a:lnTo>
                  <a:lnTo>
                    <a:pt x="365" y="33"/>
                  </a:lnTo>
                  <a:lnTo>
                    <a:pt x="353" y="39"/>
                  </a:lnTo>
                  <a:lnTo>
                    <a:pt x="342" y="44"/>
                  </a:lnTo>
                  <a:lnTo>
                    <a:pt x="328" y="50"/>
                  </a:lnTo>
                  <a:lnTo>
                    <a:pt x="313" y="58"/>
                  </a:lnTo>
                  <a:lnTo>
                    <a:pt x="298" y="65"/>
                  </a:lnTo>
                  <a:lnTo>
                    <a:pt x="281" y="73"/>
                  </a:lnTo>
                  <a:lnTo>
                    <a:pt x="261" y="81"/>
                  </a:lnTo>
                  <a:lnTo>
                    <a:pt x="242" y="90"/>
                  </a:lnTo>
                  <a:lnTo>
                    <a:pt x="221" y="100"/>
                  </a:lnTo>
                  <a:lnTo>
                    <a:pt x="202" y="107"/>
                  </a:lnTo>
                  <a:lnTo>
                    <a:pt x="185" y="115"/>
                  </a:lnTo>
                  <a:lnTo>
                    <a:pt x="168" y="123"/>
                  </a:lnTo>
                  <a:lnTo>
                    <a:pt x="153" y="130"/>
                  </a:lnTo>
                  <a:lnTo>
                    <a:pt x="139" y="136"/>
                  </a:lnTo>
                  <a:lnTo>
                    <a:pt x="126" y="142"/>
                  </a:lnTo>
                  <a:lnTo>
                    <a:pt x="114" y="148"/>
                  </a:lnTo>
                  <a:lnTo>
                    <a:pt x="103" y="151"/>
                  </a:lnTo>
                  <a:lnTo>
                    <a:pt x="93" y="155"/>
                  </a:lnTo>
                  <a:lnTo>
                    <a:pt x="86" y="159"/>
                  </a:lnTo>
                  <a:lnTo>
                    <a:pt x="78" y="161"/>
                  </a:lnTo>
                  <a:lnTo>
                    <a:pt x="72" y="163"/>
                  </a:lnTo>
                  <a:lnTo>
                    <a:pt x="67" y="165"/>
                  </a:lnTo>
                  <a:lnTo>
                    <a:pt x="63" y="165"/>
                  </a:lnTo>
                  <a:lnTo>
                    <a:pt x="59" y="165"/>
                  </a:lnTo>
                  <a:lnTo>
                    <a:pt x="55" y="167"/>
                  </a:lnTo>
                  <a:lnTo>
                    <a:pt x="49" y="167"/>
                  </a:lnTo>
                  <a:lnTo>
                    <a:pt x="44" y="163"/>
                  </a:lnTo>
                  <a:lnTo>
                    <a:pt x="40" y="161"/>
                  </a:lnTo>
                  <a:lnTo>
                    <a:pt x="34" y="155"/>
                  </a:lnTo>
                  <a:lnTo>
                    <a:pt x="28" y="149"/>
                  </a:lnTo>
                  <a:lnTo>
                    <a:pt x="23" y="144"/>
                  </a:lnTo>
                  <a:lnTo>
                    <a:pt x="19" y="136"/>
                  </a:lnTo>
                  <a:lnTo>
                    <a:pt x="13" y="128"/>
                  </a:lnTo>
                  <a:lnTo>
                    <a:pt x="7" y="121"/>
                  </a:lnTo>
                  <a:lnTo>
                    <a:pt x="5" y="115"/>
                  </a:lnTo>
                  <a:lnTo>
                    <a:pt x="2" y="111"/>
                  </a:lnTo>
                  <a:lnTo>
                    <a:pt x="0" y="105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2" y="98"/>
                  </a:lnTo>
                  <a:lnTo>
                    <a:pt x="3" y="96"/>
                  </a:lnTo>
                  <a:lnTo>
                    <a:pt x="5" y="96"/>
                  </a:lnTo>
                  <a:lnTo>
                    <a:pt x="9" y="96"/>
                  </a:lnTo>
                  <a:lnTo>
                    <a:pt x="13" y="94"/>
                  </a:lnTo>
                  <a:lnTo>
                    <a:pt x="21" y="96"/>
                  </a:lnTo>
                  <a:lnTo>
                    <a:pt x="30" y="98"/>
                  </a:lnTo>
                  <a:lnTo>
                    <a:pt x="30" y="9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6"/>
            <p:cNvSpPr/>
            <p:nvPr/>
          </p:nvSpPr>
          <p:spPr bwMode="auto">
            <a:xfrm>
              <a:off x="1150938" y="2646363"/>
              <a:ext cx="46038" cy="296862"/>
            </a:xfrm>
            <a:custGeom>
              <a:avLst/>
              <a:gdLst>
                <a:gd name="T0" fmla="*/ 57 w 57"/>
                <a:gd name="T1" fmla="*/ 0 h 373"/>
                <a:gd name="T2" fmla="*/ 57 w 57"/>
                <a:gd name="T3" fmla="*/ 373 h 373"/>
                <a:gd name="T4" fmla="*/ 11 w 57"/>
                <a:gd name="T5" fmla="*/ 373 h 373"/>
                <a:gd name="T6" fmla="*/ 11 w 57"/>
                <a:gd name="T7" fmla="*/ 337 h 373"/>
                <a:gd name="T8" fmla="*/ 11 w 57"/>
                <a:gd name="T9" fmla="*/ 304 h 373"/>
                <a:gd name="T10" fmla="*/ 11 w 57"/>
                <a:gd name="T11" fmla="*/ 272 h 373"/>
                <a:gd name="T12" fmla="*/ 11 w 57"/>
                <a:gd name="T13" fmla="*/ 241 h 373"/>
                <a:gd name="T14" fmla="*/ 11 w 57"/>
                <a:gd name="T15" fmla="*/ 213 h 373"/>
                <a:gd name="T16" fmla="*/ 9 w 57"/>
                <a:gd name="T17" fmla="*/ 184 h 373"/>
                <a:gd name="T18" fmla="*/ 9 w 57"/>
                <a:gd name="T19" fmla="*/ 159 h 373"/>
                <a:gd name="T20" fmla="*/ 9 w 57"/>
                <a:gd name="T21" fmla="*/ 134 h 373"/>
                <a:gd name="T22" fmla="*/ 7 w 57"/>
                <a:gd name="T23" fmla="*/ 113 h 373"/>
                <a:gd name="T24" fmla="*/ 7 w 57"/>
                <a:gd name="T25" fmla="*/ 92 h 373"/>
                <a:gd name="T26" fmla="*/ 6 w 57"/>
                <a:gd name="T27" fmla="*/ 73 h 373"/>
                <a:gd name="T28" fmla="*/ 6 w 57"/>
                <a:gd name="T29" fmla="*/ 56 h 373"/>
                <a:gd name="T30" fmla="*/ 4 w 57"/>
                <a:gd name="T31" fmla="*/ 39 h 373"/>
                <a:gd name="T32" fmla="*/ 2 w 57"/>
                <a:gd name="T33" fmla="*/ 25 h 373"/>
                <a:gd name="T34" fmla="*/ 2 w 57"/>
                <a:gd name="T35" fmla="*/ 12 h 373"/>
                <a:gd name="T36" fmla="*/ 0 w 57"/>
                <a:gd name="T37" fmla="*/ 0 h 373"/>
                <a:gd name="T38" fmla="*/ 57 w 57"/>
                <a:gd name="T39" fmla="*/ 0 h 373"/>
                <a:gd name="T40" fmla="*/ 57 w 57"/>
                <a:gd name="T41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373">
                  <a:moveTo>
                    <a:pt x="57" y="0"/>
                  </a:moveTo>
                  <a:lnTo>
                    <a:pt x="57" y="373"/>
                  </a:lnTo>
                  <a:lnTo>
                    <a:pt x="11" y="373"/>
                  </a:lnTo>
                  <a:lnTo>
                    <a:pt x="11" y="337"/>
                  </a:lnTo>
                  <a:lnTo>
                    <a:pt x="11" y="304"/>
                  </a:lnTo>
                  <a:lnTo>
                    <a:pt x="11" y="272"/>
                  </a:lnTo>
                  <a:lnTo>
                    <a:pt x="11" y="241"/>
                  </a:lnTo>
                  <a:lnTo>
                    <a:pt x="11" y="213"/>
                  </a:lnTo>
                  <a:lnTo>
                    <a:pt x="9" y="184"/>
                  </a:lnTo>
                  <a:lnTo>
                    <a:pt x="9" y="159"/>
                  </a:lnTo>
                  <a:lnTo>
                    <a:pt x="9" y="134"/>
                  </a:lnTo>
                  <a:lnTo>
                    <a:pt x="7" y="113"/>
                  </a:lnTo>
                  <a:lnTo>
                    <a:pt x="7" y="92"/>
                  </a:lnTo>
                  <a:lnTo>
                    <a:pt x="6" y="73"/>
                  </a:lnTo>
                  <a:lnTo>
                    <a:pt x="6" y="56"/>
                  </a:lnTo>
                  <a:lnTo>
                    <a:pt x="4" y="39"/>
                  </a:lnTo>
                  <a:lnTo>
                    <a:pt x="2" y="25"/>
                  </a:lnTo>
                  <a:lnTo>
                    <a:pt x="2" y="12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7"/>
            <p:cNvSpPr/>
            <p:nvPr/>
          </p:nvSpPr>
          <p:spPr bwMode="auto">
            <a:xfrm>
              <a:off x="1173163" y="2738438"/>
              <a:ext cx="115888" cy="42862"/>
            </a:xfrm>
            <a:custGeom>
              <a:avLst/>
              <a:gdLst>
                <a:gd name="T0" fmla="*/ 53 w 145"/>
                <a:gd name="T1" fmla="*/ 13 h 56"/>
                <a:gd name="T2" fmla="*/ 68 w 145"/>
                <a:gd name="T3" fmla="*/ 8 h 56"/>
                <a:gd name="T4" fmla="*/ 74 w 145"/>
                <a:gd name="T5" fmla="*/ 6 h 56"/>
                <a:gd name="T6" fmla="*/ 82 w 145"/>
                <a:gd name="T7" fmla="*/ 4 h 56"/>
                <a:gd name="T8" fmla="*/ 87 w 145"/>
                <a:gd name="T9" fmla="*/ 2 h 56"/>
                <a:gd name="T10" fmla="*/ 91 w 145"/>
                <a:gd name="T11" fmla="*/ 2 h 56"/>
                <a:gd name="T12" fmla="*/ 95 w 145"/>
                <a:gd name="T13" fmla="*/ 0 h 56"/>
                <a:gd name="T14" fmla="*/ 99 w 145"/>
                <a:gd name="T15" fmla="*/ 0 h 56"/>
                <a:gd name="T16" fmla="*/ 105 w 145"/>
                <a:gd name="T17" fmla="*/ 0 h 56"/>
                <a:gd name="T18" fmla="*/ 112 w 145"/>
                <a:gd name="T19" fmla="*/ 0 h 56"/>
                <a:gd name="T20" fmla="*/ 120 w 145"/>
                <a:gd name="T21" fmla="*/ 2 h 56"/>
                <a:gd name="T22" fmla="*/ 128 w 145"/>
                <a:gd name="T23" fmla="*/ 4 h 56"/>
                <a:gd name="T24" fmla="*/ 133 w 145"/>
                <a:gd name="T25" fmla="*/ 6 h 56"/>
                <a:gd name="T26" fmla="*/ 135 w 145"/>
                <a:gd name="T27" fmla="*/ 8 h 56"/>
                <a:gd name="T28" fmla="*/ 139 w 145"/>
                <a:gd name="T29" fmla="*/ 12 h 56"/>
                <a:gd name="T30" fmla="*/ 141 w 145"/>
                <a:gd name="T31" fmla="*/ 13 h 56"/>
                <a:gd name="T32" fmla="*/ 143 w 145"/>
                <a:gd name="T33" fmla="*/ 15 h 56"/>
                <a:gd name="T34" fmla="*/ 145 w 145"/>
                <a:gd name="T35" fmla="*/ 17 h 56"/>
                <a:gd name="T36" fmla="*/ 145 w 145"/>
                <a:gd name="T37" fmla="*/ 19 h 56"/>
                <a:gd name="T38" fmla="*/ 145 w 145"/>
                <a:gd name="T39" fmla="*/ 21 h 56"/>
                <a:gd name="T40" fmla="*/ 145 w 145"/>
                <a:gd name="T41" fmla="*/ 25 h 56"/>
                <a:gd name="T42" fmla="*/ 143 w 145"/>
                <a:gd name="T43" fmla="*/ 27 h 56"/>
                <a:gd name="T44" fmla="*/ 139 w 145"/>
                <a:gd name="T45" fmla="*/ 31 h 56"/>
                <a:gd name="T46" fmla="*/ 133 w 145"/>
                <a:gd name="T47" fmla="*/ 34 h 56"/>
                <a:gd name="T48" fmla="*/ 126 w 145"/>
                <a:gd name="T49" fmla="*/ 36 h 56"/>
                <a:gd name="T50" fmla="*/ 118 w 145"/>
                <a:gd name="T51" fmla="*/ 38 h 56"/>
                <a:gd name="T52" fmla="*/ 110 w 145"/>
                <a:gd name="T53" fmla="*/ 40 h 56"/>
                <a:gd name="T54" fmla="*/ 99 w 145"/>
                <a:gd name="T55" fmla="*/ 42 h 56"/>
                <a:gd name="T56" fmla="*/ 76 w 145"/>
                <a:gd name="T57" fmla="*/ 48 h 56"/>
                <a:gd name="T58" fmla="*/ 53 w 145"/>
                <a:gd name="T59" fmla="*/ 52 h 56"/>
                <a:gd name="T60" fmla="*/ 26 w 145"/>
                <a:gd name="T61" fmla="*/ 54 h 56"/>
                <a:gd name="T62" fmla="*/ 0 w 145"/>
                <a:gd name="T63" fmla="*/ 56 h 56"/>
                <a:gd name="T64" fmla="*/ 0 w 145"/>
                <a:gd name="T65" fmla="*/ 21 h 56"/>
                <a:gd name="T66" fmla="*/ 5 w 145"/>
                <a:gd name="T67" fmla="*/ 21 h 56"/>
                <a:gd name="T68" fmla="*/ 11 w 145"/>
                <a:gd name="T69" fmla="*/ 21 h 56"/>
                <a:gd name="T70" fmla="*/ 17 w 145"/>
                <a:gd name="T71" fmla="*/ 19 h 56"/>
                <a:gd name="T72" fmla="*/ 22 w 145"/>
                <a:gd name="T73" fmla="*/ 19 h 56"/>
                <a:gd name="T74" fmla="*/ 38 w 145"/>
                <a:gd name="T75" fmla="*/ 15 h 56"/>
                <a:gd name="T76" fmla="*/ 53 w 145"/>
                <a:gd name="T77" fmla="*/ 13 h 56"/>
                <a:gd name="T78" fmla="*/ 53 w 145"/>
                <a:gd name="T7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5" h="56">
                  <a:moveTo>
                    <a:pt x="53" y="13"/>
                  </a:moveTo>
                  <a:lnTo>
                    <a:pt x="68" y="8"/>
                  </a:lnTo>
                  <a:lnTo>
                    <a:pt x="74" y="6"/>
                  </a:lnTo>
                  <a:lnTo>
                    <a:pt x="82" y="4"/>
                  </a:lnTo>
                  <a:lnTo>
                    <a:pt x="87" y="2"/>
                  </a:lnTo>
                  <a:lnTo>
                    <a:pt x="91" y="2"/>
                  </a:lnTo>
                  <a:lnTo>
                    <a:pt x="95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0" y="2"/>
                  </a:lnTo>
                  <a:lnTo>
                    <a:pt x="128" y="4"/>
                  </a:lnTo>
                  <a:lnTo>
                    <a:pt x="133" y="6"/>
                  </a:lnTo>
                  <a:lnTo>
                    <a:pt x="135" y="8"/>
                  </a:lnTo>
                  <a:lnTo>
                    <a:pt x="139" y="12"/>
                  </a:lnTo>
                  <a:lnTo>
                    <a:pt x="141" y="13"/>
                  </a:lnTo>
                  <a:lnTo>
                    <a:pt x="143" y="15"/>
                  </a:lnTo>
                  <a:lnTo>
                    <a:pt x="145" y="17"/>
                  </a:lnTo>
                  <a:lnTo>
                    <a:pt x="145" y="19"/>
                  </a:lnTo>
                  <a:lnTo>
                    <a:pt x="145" y="21"/>
                  </a:lnTo>
                  <a:lnTo>
                    <a:pt x="145" y="25"/>
                  </a:lnTo>
                  <a:lnTo>
                    <a:pt x="143" y="27"/>
                  </a:lnTo>
                  <a:lnTo>
                    <a:pt x="139" y="31"/>
                  </a:lnTo>
                  <a:lnTo>
                    <a:pt x="133" y="34"/>
                  </a:lnTo>
                  <a:lnTo>
                    <a:pt x="126" y="36"/>
                  </a:lnTo>
                  <a:lnTo>
                    <a:pt x="118" y="38"/>
                  </a:lnTo>
                  <a:lnTo>
                    <a:pt x="110" y="40"/>
                  </a:lnTo>
                  <a:lnTo>
                    <a:pt x="99" y="42"/>
                  </a:lnTo>
                  <a:lnTo>
                    <a:pt x="76" y="48"/>
                  </a:lnTo>
                  <a:lnTo>
                    <a:pt x="53" y="52"/>
                  </a:lnTo>
                  <a:lnTo>
                    <a:pt x="26" y="54"/>
                  </a:lnTo>
                  <a:lnTo>
                    <a:pt x="0" y="56"/>
                  </a:lnTo>
                  <a:lnTo>
                    <a:pt x="0" y="21"/>
                  </a:lnTo>
                  <a:lnTo>
                    <a:pt x="5" y="21"/>
                  </a:lnTo>
                  <a:lnTo>
                    <a:pt x="11" y="21"/>
                  </a:lnTo>
                  <a:lnTo>
                    <a:pt x="17" y="19"/>
                  </a:lnTo>
                  <a:lnTo>
                    <a:pt x="22" y="19"/>
                  </a:lnTo>
                  <a:lnTo>
                    <a:pt x="38" y="15"/>
                  </a:lnTo>
                  <a:lnTo>
                    <a:pt x="53" y="13"/>
                  </a:lnTo>
                  <a:lnTo>
                    <a:pt x="53" y="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8"/>
            <p:cNvSpPr/>
            <p:nvPr/>
          </p:nvSpPr>
          <p:spPr bwMode="auto">
            <a:xfrm>
              <a:off x="1095375" y="2471738"/>
              <a:ext cx="196850" cy="168275"/>
            </a:xfrm>
            <a:custGeom>
              <a:avLst/>
              <a:gdLst>
                <a:gd name="T0" fmla="*/ 184 w 249"/>
                <a:gd name="T1" fmla="*/ 2 h 212"/>
                <a:gd name="T2" fmla="*/ 193 w 249"/>
                <a:gd name="T3" fmla="*/ 4 h 212"/>
                <a:gd name="T4" fmla="*/ 203 w 249"/>
                <a:gd name="T5" fmla="*/ 9 h 212"/>
                <a:gd name="T6" fmla="*/ 214 w 249"/>
                <a:gd name="T7" fmla="*/ 17 h 212"/>
                <a:gd name="T8" fmla="*/ 226 w 249"/>
                <a:gd name="T9" fmla="*/ 27 h 212"/>
                <a:gd name="T10" fmla="*/ 235 w 249"/>
                <a:gd name="T11" fmla="*/ 36 h 212"/>
                <a:gd name="T12" fmla="*/ 243 w 249"/>
                <a:gd name="T13" fmla="*/ 44 h 212"/>
                <a:gd name="T14" fmla="*/ 247 w 249"/>
                <a:gd name="T15" fmla="*/ 49 h 212"/>
                <a:gd name="T16" fmla="*/ 249 w 249"/>
                <a:gd name="T17" fmla="*/ 53 h 212"/>
                <a:gd name="T18" fmla="*/ 247 w 249"/>
                <a:gd name="T19" fmla="*/ 57 h 212"/>
                <a:gd name="T20" fmla="*/ 243 w 249"/>
                <a:gd name="T21" fmla="*/ 63 h 212"/>
                <a:gd name="T22" fmla="*/ 237 w 249"/>
                <a:gd name="T23" fmla="*/ 67 h 212"/>
                <a:gd name="T24" fmla="*/ 229 w 249"/>
                <a:gd name="T25" fmla="*/ 70 h 212"/>
                <a:gd name="T26" fmla="*/ 226 w 249"/>
                <a:gd name="T27" fmla="*/ 74 h 212"/>
                <a:gd name="T28" fmla="*/ 222 w 249"/>
                <a:gd name="T29" fmla="*/ 84 h 212"/>
                <a:gd name="T30" fmla="*/ 218 w 249"/>
                <a:gd name="T31" fmla="*/ 95 h 212"/>
                <a:gd name="T32" fmla="*/ 214 w 249"/>
                <a:gd name="T33" fmla="*/ 113 h 212"/>
                <a:gd name="T34" fmla="*/ 210 w 249"/>
                <a:gd name="T35" fmla="*/ 132 h 212"/>
                <a:gd name="T36" fmla="*/ 207 w 249"/>
                <a:gd name="T37" fmla="*/ 155 h 212"/>
                <a:gd name="T38" fmla="*/ 201 w 249"/>
                <a:gd name="T39" fmla="*/ 181 h 212"/>
                <a:gd name="T40" fmla="*/ 153 w 249"/>
                <a:gd name="T41" fmla="*/ 212 h 212"/>
                <a:gd name="T42" fmla="*/ 157 w 249"/>
                <a:gd name="T43" fmla="*/ 181 h 212"/>
                <a:gd name="T44" fmla="*/ 161 w 249"/>
                <a:gd name="T45" fmla="*/ 153 h 212"/>
                <a:gd name="T46" fmla="*/ 163 w 249"/>
                <a:gd name="T47" fmla="*/ 128 h 212"/>
                <a:gd name="T48" fmla="*/ 163 w 249"/>
                <a:gd name="T49" fmla="*/ 109 h 212"/>
                <a:gd name="T50" fmla="*/ 163 w 249"/>
                <a:gd name="T51" fmla="*/ 92 h 212"/>
                <a:gd name="T52" fmla="*/ 163 w 249"/>
                <a:gd name="T53" fmla="*/ 78 h 212"/>
                <a:gd name="T54" fmla="*/ 161 w 249"/>
                <a:gd name="T55" fmla="*/ 69 h 212"/>
                <a:gd name="T56" fmla="*/ 157 w 249"/>
                <a:gd name="T57" fmla="*/ 65 h 212"/>
                <a:gd name="T58" fmla="*/ 145 w 249"/>
                <a:gd name="T59" fmla="*/ 55 h 212"/>
                <a:gd name="T60" fmla="*/ 132 w 249"/>
                <a:gd name="T61" fmla="*/ 51 h 212"/>
                <a:gd name="T62" fmla="*/ 124 w 249"/>
                <a:gd name="T63" fmla="*/ 53 h 212"/>
                <a:gd name="T64" fmla="*/ 115 w 249"/>
                <a:gd name="T65" fmla="*/ 55 h 212"/>
                <a:gd name="T66" fmla="*/ 100 w 249"/>
                <a:gd name="T67" fmla="*/ 59 h 212"/>
                <a:gd name="T68" fmla="*/ 82 w 249"/>
                <a:gd name="T69" fmla="*/ 65 h 212"/>
                <a:gd name="T70" fmla="*/ 42 w 249"/>
                <a:gd name="T71" fmla="*/ 74 h 212"/>
                <a:gd name="T72" fmla="*/ 0 w 249"/>
                <a:gd name="T73" fmla="*/ 76 h 212"/>
                <a:gd name="T74" fmla="*/ 17 w 249"/>
                <a:gd name="T75" fmla="*/ 48 h 212"/>
                <a:gd name="T76" fmla="*/ 48 w 249"/>
                <a:gd name="T77" fmla="*/ 40 h 212"/>
                <a:gd name="T78" fmla="*/ 77 w 249"/>
                <a:gd name="T79" fmla="*/ 32 h 212"/>
                <a:gd name="T80" fmla="*/ 100 w 249"/>
                <a:gd name="T81" fmla="*/ 27 h 212"/>
                <a:gd name="T82" fmla="*/ 119 w 249"/>
                <a:gd name="T83" fmla="*/ 21 h 212"/>
                <a:gd name="T84" fmla="*/ 134 w 249"/>
                <a:gd name="T85" fmla="*/ 15 h 212"/>
                <a:gd name="T86" fmla="*/ 145 w 249"/>
                <a:gd name="T87" fmla="*/ 11 h 212"/>
                <a:gd name="T88" fmla="*/ 151 w 249"/>
                <a:gd name="T89" fmla="*/ 7 h 212"/>
                <a:gd name="T90" fmla="*/ 161 w 249"/>
                <a:gd name="T91" fmla="*/ 2 h 212"/>
                <a:gd name="T92" fmla="*/ 168 w 249"/>
                <a:gd name="T93" fmla="*/ 0 h 212"/>
                <a:gd name="T94" fmla="*/ 176 w 249"/>
                <a:gd name="T95" fmla="*/ 0 h 212"/>
                <a:gd name="T96" fmla="*/ 178 w 249"/>
                <a:gd name="T97" fmla="*/ 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9" h="212">
                  <a:moveTo>
                    <a:pt x="178" y="2"/>
                  </a:moveTo>
                  <a:lnTo>
                    <a:pt x="184" y="2"/>
                  </a:lnTo>
                  <a:lnTo>
                    <a:pt x="187" y="2"/>
                  </a:lnTo>
                  <a:lnTo>
                    <a:pt x="193" y="4"/>
                  </a:lnTo>
                  <a:lnTo>
                    <a:pt x="197" y="7"/>
                  </a:lnTo>
                  <a:lnTo>
                    <a:pt x="203" y="9"/>
                  </a:lnTo>
                  <a:lnTo>
                    <a:pt x="208" y="13"/>
                  </a:lnTo>
                  <a:lnTo>
                    <a:pt x="214" y="17"/>
                  </a:lnTo>
                  <a:lnTo>
                    <a:pt x="220" y="23"/>
                  </a:lnTo>
                  <a:lnTo>
                    <a:pt x="226" y="27"/>
                  </a:lnTo>
                  <a:lnTo>
                    <a:pt x="231" y="32"/>
                  </a:lnTo>
                  <a:lnTo>
                    <a:pt x="235" y="36"/>
                  </a:lnTo>
                  <a:lnTo>
                    <a:pt x="239" y="40"/>
                  </a:lnTo>
                  <a:lnTo>
                    <a:pt x="243" y="44"/>
                  </a:lnTo>
                  <a:lnTo>
                    <a:pt x="245" y="48"/>
                  </a:lnTo>
                  <a:lnTo>
                    <a:pt x="247" y="49"/>
                  </a:lnTo>
                  <a:lnTo>
                    <a:pt x="249" y="51"/>
                  </a:lnTo>
                  <a:lnTo>
                    <a:pt x="249" y="53"/>
                  </a:lnTo>
                  <a:lnTo>
                    <a:pt x="249" y="55"/>
                  </a:lnTo>
                  <a:lnTo>
                    <a:pt x="247" y="57"/>
                  </a:lnTo>
                  <a:lnTo>
                    <a:pt x="245" y="61"/>
                  </a:lnTo>
                  <a:lnTo>
                    <a:pt x="243" y="63"/>
                  </a:lnTo>
                  <a:lnTo>
                    <a:pt x="241" y="65"/>
                  </a:lnTo>
                  <a:lnTo>
                    <a:pt x="237" y="67"/>
                  </a:lnTo>
                  <a:lnTo>
                    <a:pt x="233" y="69"/>
                  </a:lnTo>
                  <a:lnTo>
                    <a:pt x="229" y="70"/>
                  </a:lnTo>
                  <a:lnTo>
                    <a:pt x="228" y="72"/>
                  </a:lnTo>
                  <a:lnTo>
                    <a:pt x="226" y="74"/>
                  </a:lnTo>
                  <a:lnTo>
                    <a:pt x="224" y="78"/>
                  </a:lnTo>
                  <a:lnTo>
                    <a:pt x="222" y="84"/>
                  </a:lnTo>
                  <a:lnTo>
                    <a:pt x="220" y="90"/>
                  </a:lnTo>
                  <a:lnTo>
                    <a:pt x="218" y="95"/>
                  </a:lnTo>
                  <a:lnTo>
                    <a:pt x="216" y="103"/>
                  </a:lnTo>
                  <a:lnTo>
                    <a:pt x="214" y="113"/>
                  </a:lnTo>
                  <a:lnTo>
                    <a:pt x="212" y="120"/>
                  </a:lnTo>
                  <a:lnTo>
                    <a:pt x="210" y="132"/>
                  </a:lnTo>
                  <a:lnTo>
                    <a:pt x="208" y="141"/>
                  </a:lnTo>
                  <a:lnTo>
                    <a:pt x="207" y="155"/>
                  </a:lnTo>
                  <a:lnTo>
                    <a:pt x="205" y="166"/>
                  </a:lnTo>
                  <a:lnTo>
                    <a:pt x="201" y="181"/>
                  </a:lnTo>
                  <a:lnTo>
                    <a:pt x="199" y="195"/>
                  </a:lnTo>
                  <a:lnTo>
                    <a:pt x="153" y="212"/>
                  </a:lnTo>
                  <a:lnTo>
                    <a:pt x="155" y="197"/>
                  </a:lnTo>
                  <a:lnTo>
                    <a:pt x="157" y="181"/>
                  </a:lnTo>
                  <a:lnTo>
                    <a:pt x="159" y="166"/>
                  </a:lnTo>
                  <a:lnTo>
                    <a:pt x="161" y="153"/>
                  </a:lnTo>
                  <a:lnTo>
                    <a:pt x="161" y="139"/>
                  </a:lnTo>
                  <a:lnTo>
                    <a:pt x="163" y="128"/>
                  </a:lnTo>
                  <a:lnTo>
                    <a:pt x="163" y="118"/>
                  </a:lnTo>
                  <a:lnTo>
                    <a:pt x="163" y="109"/>
                  </a:lnTo>
                  <a:lnTo>
                    <a:pt x="163" y="99"/>
                  </a:lnTo>
                  <a:lnTo>
                    <a:pt x="163" y="92"/>
                  </a:lnTo>
                  <a:lnTo>
                    <a:pt x="163" y="84"/>
                  </a:lnTo>
                  <a:lnTo>
                    <a:pt x="163" y="78"/>
                  </a:lnTo>
                  <a:lnTo>
                    <a:pt x="161" y="74"/>
                  </a:lnTo>
                  <a:lnTo>
                    <a:pt x="161" y="69"/>
                  </a:lnTo>
                  <a:lnTo>
                    <a:pt x="159" y="67"/>
                  </a:lnTo>
                  <a:lnTo>
                    <a:pt x="157" y="65"/>
                  </a:lnTo>
                  <a:lnTo>
                    <a:pt x="151" y="59"/>
                  </a:lnTo>
                  <a:lnTo>
                    <a:pt x="145" y="55"/>
                  </a:lnTo>
                  <a:lnTo>
                    <a:pt x="140" y="53"/>
                  </a:lnTo>
                  <a:lnTo>
                    <a:pt x="132" y="51"/>
                  </a:lnTo>
                  <a:lnTo>
                    <a:pt x="130" y="51"/>
                  </a:lnTo>
                  <a:lnTo>
                    <a:pt x="124" y="53"/>
                  </a:lnTo>
                  <a:lnTo>
                    <a:pt x="121" y="53"/>
                  </a:lnTo>
                  <a:lnTo>
                    <a:pt x="115" y="55"/>
                  </a:lnTo>
                  <a:lnTo>
                    <a:pt x="107" y="57"/>
                  </a:lnTo>
                  <a:lnTo>
                    <a:pt x="100" y="59"/>
                  </a:lnTo>
                  <a:lnTo>
                    <a:pt x="92" y="61"/>
                  </a:lnTo>
                  <a:lnTo>
                    <a:pt x="82" y="65"/>
                  </a:lnTo>
                  <a:lnTo>
                    <a:pt x="63" y="70"/>
                  </a:lnTo>
                  <a:lnTo>
                    <a:pt x="42" y="74"/>
                  </a:lnTo>
                  <a:lnTo>
                    <a:pt x="21" y="76"/>
                  </a:lnTo>
                  <a:lnTo>
                    <a:pt x="0" y="76"/>
                  </a:lnTo>
                  <a:lnTo>
                    <a:pt x="0" y="51"/>
                  </a:lnTo>
                  <a:lnTo>
                    <a:pt x="17" y="48"/>
                  </a:lnTo>
                  <a:lnTo>
                    <a:pt x="33" y="44"/>
                  </a:lnTo>
                  <a:lnTo>
                    <a:pt x="48" y="40"/>
                  </a:lnTo>
                  <a:lnTo>
                    <a:pt x="63" y="36"/>
                  </a:lnTo>
                  <a:lnTo>
                    <a:pt x="77" y="32"/>
                  </a:lnTo>
                  <a:lnTo>
                    <a:pt x="88" y="30"/>
                  </a:lnTo>
                  <a:lnTo>
                    <a:pt x="100" y="27"/>
                  </a:lnTo>
                  <a:lnTo>
                    <a:pt x="109" y="23"/>
                  </a:lnTo>
                  <a:lnTo>
                    <a:pt x="119" y="21"/>
                  </a:lnTo>
                  <a:lnTo>
                    <a:pt x="126" y="19"/>
                  </a:lnTo>
                  <a:lnTo>
                    <a:pt x="134" y="15"/>
                  </a:lnTo>
                  <a:lnTo>
                    <a:pt x="140" y="13"/>
                  </a:lnTo>
                  <a:lnTo>
                    <a:pt x="145" y="11"/>
                  </a:lnTo>
                  <a:lnTo>
                    <a:pt x="149" y="9"/>
                  </a:lnTo>
                  <a:lnTo>
                    <a:pt x="151" y="7"/>
                  </a:lnTo>
                  <a:lnTo>
                    <a:pt x="153" y="6"/>
                  </a:lnTo>
                  <a:lnTo>
                    <a:pt x="161" y="2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2" y="0"/>
                  </a:lnTo>
                  <a:lnTo>
                    <a:pt x="176" y="0"/>
                  </a:lnTo>
                  <a:lnTo>
                    <a:pt x="178" y="2"/>
                  </a:lnTo>
                  <a:lnTo>
                    <a:pt x="178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9"/>
            <p:cNvSpPr/>
            <p:nvPr/>
          </p:nvSpPr>
          <p:spPr bwMode="auto">
            <a:xfrm>
              <a:off x="1120775" y="2617788"/>
              <a:ext cx="144463" cy="50800"/>
            </a:xfrm>
            <a:custGeom>
              <a:avLst/>
              <a:gdLst>
                <a:gd name="T0" fmla="*/ 175 w 181"/>
                <a:gd name="T1" fmla="*/ 15 h 63"/>
                <a:gd name="T2" fmla="*/ 177 w 181"/>
                <a:gd name="T3" fmla="*/ 19 h 63"/>
                <a:gd name="T4" fmla="*/ 179 w 181"/>
                <a:gd name="T5" fmla="*/ 21 h 63"/>
                <a:gd name="T6" fmla="*/ 181 w 181"/>
                <a:gd name="T7" fmla="*/ 23 h 63"/>
                <a:gd name="T8" fmla="*/ 181 w 181"/>
                <a:gd name="T9" fmla="*/ 25 h 63"/>
                <a:gd name="T10" fmla="*/ 181 w 181"/>
                <a:gd name="T11" fmla="*/ 27 h 63"/>
                <a:gd name="T12" fmla="*/ 181 w 181"/>
                <a:gd name="T13" fmla="*/ 29 h 63"/>
                <a:gd name="T14" fmla="*/ 179 w 181"/>
                <a:gd name="T15" fmla="*/ 29 h 63"/>
                <a:gd name="T16" fmla="*/ 179 w 181"/>
                <a:gd name="T17" fmla="*/ 29 h 63"/>
                <a:gd name="T18" fmla="*/ 177 w 181"/>
                <a:gd name="T19" fmla="*/ 29 h 63"/>
                <a:gd name="T20" fmla="*/ 174 w 181"/>
                <a:gd name="T21" fmla="*/ 29 h 63"/>
                <a:gd name="T22" fmla="*/ 170 w 181"/>
                <a:gd name="T23" fmla="*/ 31 h 63"/>
                <a:gd name="T24" fmla="*/ 164 w 181"/>
                <a:gd name="T25" fmla="*/ 31 h 63"/>
                <a:gd name="T26" fmla="*/ 158 w 181"/>
                <a:gd name="T27" fmla="*/ 33 h 63"/>
                <a:gd name="T28" fmla="*/ 151 w 181"/>
                <a:gd name="T29" fmla="*/ 35 h 63"/>
                <a:gd name="T30" fmla="*/ 141 w 181"/>
                <a:gd name="T31" fmla="*/ 36 h 63"/>
                <a:gd name="T32" fmla="*/ 130 w 181"/>
                <a:gd name="T33" fmla="*/ 38 h 63"/>
                <a:gd name="T34" fmla="*/ 118 w 181"/>
                <a:gd name="T35" fmla="*/ 40 h 63"/>
                <a:gd name="T36" fmla="*/ 105 w 181"/>
                <a:gd name="T37" fmla="*/ 42 h 63"/>
                <a:gd name="T38" fmla="*/ 89 w 181"/>
                <a:gd name="T39" fmla="*/ 46 h 63"/>
                <a:gd name="T40" fmla="*/ 74 w 181"/>
                <a:gd name="T41" fmla="*/ 48 h 63"/>
                <a:gd name="T42" fmla="*/ 57 w 181"/>
                <a:gd name="T43" fmla="*/ 52 h 63"/>
                <a:gd name="T44" fmla="*/ 40 w 181"/>
                <a:gd name="T45" fmla="*/ 56 h 63"/>
                <a:gd name="T46" fmla="*/ 21 w 181"/>
                <a:gd name="T47" fmla="*/ 59 h 63"/>
                <a:gd name="T48" fmla="*/ 0 w 181"/>
                <a:gd name="T49" fmla="*/ 63 h 63"/>
                <a:gd name="T50" fmla="*/ 0 w 181"/>
                <a:gd name="T51" fmla="*/ 33 h 63"/>
                <a:gd name="T52" fmla="*/ 13 w 181"/>
                <a:gd name="T53" fmla="*/ 29 h 63"/>
                <a:gd name="T54" fmla="*/ 26 w 181"/>
                <a:gd name="T55" fmla="*/ 25 h 63"/>
                <a:gd name="T56" fmla="*/ 40 w 181"/>
                <a:gd name="T57" fmla="*/ 21 h 63"/>
                <a:gd name="T58" fmla="*/ 51 w 181"/>
                <a:gd name="T59" fmla="*/ 19 h 63"/>
                <a:gd name="T60" fmla="*/ 61 w 181"/>
                <a:gd name="T61" fmla="*/ 15 h 63"/>
                <a:gd name="T62" fmla="*/ 72 w 181"/>
                <a:gd name="T63" fmla="*/ 14 h 63"/>
                <a:gd name="T64" fmla="*/ 82 w 181"/>
                <a:gd name="T65" fmla="*/ 10 h 63"/>
                <a:gd name="T66" fmla="*/ 89 w 181"/>
                <a:gd name="T67" fmla="*/ 8 h 63"/>
                <a:gd name="T68" fmla="*/ 99 w 181"/>
                <a:gd name="T69" fmla="*/ 6 h 63"/>
                <a:gd name="T70" fmla="*/ 107 w 181"/>
                <a:gd name="T71" fmla="*/ 4 h 63"/>
                <a:gd name="T72" fmla="*/ 112 w 181"/>
                <a:gd name="T73" fmla="*/ 2 h 63"/>
                <a:gd name="T74" fmla="*/ 120 w 181"/>
                <a:gd name="T75" fmla="*/ 2 h 63"/>
                <a:gd name="T76" fmla="*/ 124 w 181"/>
                <a:gd name="T77" fmla="*/ 0 h 63"/>
                <a:gd name="T78" fmla="*/ 130 w 181"/>
                <a:gd name="T79" fmla="*/ 0 h 63"/>
                <a:gd name="T80" fmla="*/ 133 w 181"/>
                <a:gd name="T81" fmla="*/ 0 h 63"/>
                <a:gd name="T82" fmla="*/ 137 w 181"/>
                <a:gd name="T83" fmla="*/ 0 h 63"/>
                <a:gd name="T84" fmla="*/ 143 w 181"/>
                <a:gd name="T85" fmla="*/ 0 h 63"/>
                <a:gd name="T86" fmla="*/ 149 w 181"/>
                <a:gd name="T87" fmla="*/ 0 h 63"/>
                <a:gd name="T88" fmla="*/ 154 w 181"/>
                <a:gd name="T89" fmla="*/ 2 h 63"/>
                <a:gd name="T90" fmla="*/ 158 w 181"/>
                <a:gd name="T91" fmla="*/ 4 h 63"/>
                <a:gd name="T92" fmla="*/ 164 w 181"/>
                <a:gd name="T93" fmla="*/ 6 h 63"/>
                <a:gd name="T94" fmla="*/ 168 w 181"/>
                <a:gd name="T95" fmla="*/ 8 h 63"/>
                <a:gd name="T96" fmla="*/ 172 w 181"/>
                <a:gd name="T97" fmla="*/ 12 h 63"/>
                <a:gd name="T98" fmla="*/ 175 w 181"/>
                <a:gd name="T99" fmla="*/ 15 h 63"/>
                <a:gd name="T100" fmla="*/ 175 w 181"/>
                <a:gd name="T101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1" h="63">
                  <a:moveTo>
                    <a:pt x="175" y="15"/>
                  </a:moveTo>
                  <a:lnTo>
                    <a:pt x="177" y="19"/>
                  </a:lnTo>
                  <a:lnTo>
                    <a:pt x="179" y="21"/>
                  </a:lnTo>
                  <a:lnTo>
                    <a:pt x="181" y="23"/>
                  </a:lnTo>
                  <a:lnTo>
                    <a:pt x="181" y="25"/>
                  </a:lnTo>
                  <a:lnTo>
                    <a:pt x="181" y="27"/>
                  </a:lnTo>
                  <a:lnTo>
                    <a:pt x="181" y="29"/>
                  </a:lnTo>
                  <a:lnTo>
                    <a:pt x="179" y="29"/>
                  </a:lnTo>
                  <a:lnTo>
                    <a:pt x="179" y="29"/>
                  </a:lnTo>
                  <a:lnTo>
                    <a:pt x="177" y="29"/>
                  </a:lnTo>
                  <a:lnTo>
                    <a:pt x="174" y="29"/>
                  </a:lnTo>
                  <a:lnTo>
                    <a:pt x="170" y="31"/>
                  </a:lnTo>
                  <a:lnTo>
                    <a:pt x="164" y="31"/>
                  </a:lnTo>
                  <a:lnTo>
                    <a:pt x="158" y="33"/>
                  </a:lnTo>
                  <a:lnTo>
                    <a:pt x="151" y="35"/>
                  </a:lnTo>
                  <a:lnTo>
                    <a:pt x="141" y="36"/>
                  </a:lnTo>
                  <a:lnTo>
                    <a:pt x="130" y="38"/>
                  </a:lnTo>
                  <a:lnTo>
                    <a:pt x="118" y="40"/>
                  </a:lnTo>
                  <a:lnTo>
                    <a:pt x="105" y="42"/>
                  </a:lnTo>
                  <a:lnTo>
                    <a:pt x="89" y="46"/>
                  </a:lnTo>
                  <a:lnTo>
                    <a:pt x="74" y="48"/>
                  </a:lnTo>
                  <a:lnTo>
                    <a:pt x="57" y="52"/>
                  </a:lnTo>
                  <a:lnTo>
                    <a:pt x="40" y="56"/>
                  </a:lnTo>
                  <a:lnTo>
                    <a:pt x="21" y="59"/>
                  </a:lnTo>
                  <a:lnTo>
                    <a:pt x="0" y="63"/>
                  </a:lnTo>
                  <a:lnTo>
                    <a:pt x="0" y="33"/>
                  </a:lnTo>
                  <a:lnTo>
                    <a:pt x="13" y="29"/>
                  </a:lnTo>
                  <a:lnTo>
                    <a:pt x="26" y="25"/>
                  </a:lnTo>
                  <a:lnTo>
                    <a:pt x="40" y="21"/>
                  </a:lnTo>
                  <a:lnTo>
                    <a:pt x="51" y="19"/>
                  </a:lnTo>
                  <a:lnTo>
                    <a:pt x="61" y="15"/>
                  </a:lnTo>
                  <a:lnTo>
                    <a:pt x="72" y="14"/>
                  </a:lnTo>
                  <a:lnTo>
                    <a:pt x="82" y="10"/>
                  </a:lnTo>
                  <a:lnTo>
                    <a:pt x="89" y="8"/>
                  </a:lnTo>
                  <a:lnTo>
                    <a:pt x="99" y="6"/>
                  </a:lnTo>
                  <a:lnTo>
                    <a:pt x="107" y="4"/>
                  </a:lnTo>
                  <a:lnTo>
                    <a:pt x="112" y="2"/>
                  </a:lnTo>
                  <a:lnTo>
                    <a:pt x="120" y="2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49" y="0"/>
                  </a:lnTo>
                  <a:lnTo>
                    <a:pt x="154" y="2"/>
                  </a:lnTo>
                  <a:lnTo>
                    <a:pt x="158" y="4"/>
                  </a:lnTo>
                  <a:lnTo>
                    <a:pt x="164" y="6"/>
                  </a:lnTo>
                  <a:lnTo>
                    <a:pt x="168" y="8"/>
                  </a:lnTo>
                  <a:lnTo>
                    <a:pt x="172" y="12"/>
                  </a:lnTo>
                  <a:lnTo>
                    <a:pt x="175" y="15"/>
                  </a:lnTo>
                  <a:lnTo>
                    <a:pt x="175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0"/>
            <p:cNvSpPr/>
            <p:nvPr/>
          </p:nvSpPr>
          <p:spPr bwMode="auto">
            <a:xfrm>
              <a:off x="1279525" y="2733675"/>
              <a:ext cx="422275" cy="80962"/>
            </a:xfrm>
            <a:custGeom>
              <a:avLst/>
              <a:gdLst>
                <a:gd name="T0" fmla="*/ 126 w 532"/>
                <a:gd name="T1" fmla="*/ 92 h 104"/>
                <a:gd name="T2" fmla="*/ 109 w 532"/>
                <a:gd name="T3" fmla="*/ 96 h 104"/>
                <a:gd name="T4" fmla="*/ 92 w 532"/>
                <a:gd name="T5" fmla="*/ 98 h 104"/>
                <a:gd name="T6" fmla="*/ 79 w 532"/>
                <a:gd name="T7" fmla="*/ 100 h 104"/>
                <a:gd name="T8" fmla="*/ 67 w 532"/>
                <a:gd name="T9" fmla="*/ 102 h 104"/>
                <a:gd name="T10" fmla="*/ 58 w 532"/>
                <a:gd name="T11" fmla="*/ 102 h 104"/>
                <a:gd name="T12" fmla="*/ 50 w 532"/>
                <a:gd name="T13" fmla="*/ 104 h 104"/>
                <a:gd name="T14" fmla="*/ 46 w 532"/>
                <a:gd name="T15" fmla="*/ 104 h 104"/>
                <a:gd name="T16" fmla="*/ 39 w 532"/>
                <a:gd name="T17" fmla="*/ 102 h 104"/>
                <a:gd name="T18" fmla="*/ 25 w 532"/>
                <a:gd name="T19" fmla="*/ 96 h 104"/>
                <a:gd name="T20" fmla="*/ 12 w 532"/>
                <a:gd name="T21" fmla="*/ 88 h 104"/>
                <a:gd name="T22" fmla="*/ 6 w 532"/>
                <a:gd name="T23" fmla="*/ 81 h 104"/>
                <a:gd name="T24" fmla="*/ 2 w 532"/>
                <a:gd name="T25" fmla="*/ 77 h 104"/>
                <a:gd name="T26" fmla="*/ 0 w 532"/>
                <a:gd name="T27" fmla="*/ 71 h 104"/>
                <a:gd name="T28" fmla="*/ 0 w 532"/>
                <a:gd name="T29" fmla="*/ 67 h 104"/>
                <a:gd name="T30" fmla="*/ 2 w 532"/>
                <a:gd name="T31" fmla="*/ 65 h 104"/>
                <a:gd name="T32" fmla="*/ 6 w 532"/>
                <a:gd name="T33" fmla="*/ 65 h 104"/>
                <a:gd name="T34" fmla="*/ 12 w 532"/>
                <a:gd name="T35" fmla="*/ 63 h 104"/>
                <a:gd name="T36" fmla="*/ 19 w 532"/>
                <a:gd name="T37" fmla="*/ 62 h 104"/>
                <a:gd name="T38" fmla="*/ 29 w 532"/>
                <a:gd name="T39" fmla="*/ 60 h 104"/>
                <a:gd name="T40" fmla="*/ 46 w 532"/>
                <a:gd name="T41" fmla="*/ 60 h 104"/>
                <a:gd name="T42" fmla="*/ 69 w 532"/>
                <a:gd name="T43" fmla="*/ 56 h 104"/>
                <a:gd name="T44" fmla="*/ 98 w 532"/>
                <a:gd name="T45" fmla="*/ 54 h 104"/>
                <a:gd name="T46" fmla="*/ 132 w 532"/>
                <a:gd name="T47" fmla="*/ 50 h 104"/>
                <a:gd name="T48" fmla="*/ 172 w 532"/>
                <a:gd name="T49" fmla="*/ 44 h 104"/>
                <a:gd name="T50" fmla="*/ 220 w 532"/>
                <a:gd name="T51" fmla="*/ 39 h 104"/>
                <a:gd name="T52" fmla="*/ 270 w 532"/>
                <a:gd name="T53" fmla="*/ 33 h 104"/>
                <a:gd name="T54" fmla="*/ 316 w 532"/>
                <a:gd name="T55" fmla="*/ 27 h 104"/>
                <a:gd name="T56" fmla="*/ 356 w 532"/>
                <a:gd name="T57" fmla="*/ 21 h 104"/>
                <a:gd name="T58" fmla="*/ 392 w 532"/>
                <a:gd name="T59" fmla="*/ 16 h 104"/>
                <a:gd name="T60" fmla="*/ 421 w 532"/>
                <a:gd name="T61" fmla="*/ 12 h 104"/>
                <a:gd name="T62" fmla="*/ 444 w 532"/>
                <a:gd name="T63" fmla="*/ 8 h 104"/>
                <a:gd name="T64" fmla="*/ 461 w 532"/>
                <a:gd name="T65" fmla="*/ 6 h 104"/>
                <a:gd name="T66" fmla="*/ 474 w 532"/>
                <a:gd name="T67" fmla="*/ 2 h 104"/>
                <a:gd name="T68" fmla="*/ 482 w 532"/>
                <a:gd name="T69" fmla="*/ 0 h 104"/>
                <a:gd name="T70" fmla="*/ 491 w 532"/>
                <a:gd name="T71" fmla="*/ 0 h 104"/>
                <a:gd name="T72" fmla="*/ 501 w 532"/>
                <a:gd name="T73" fmla="*/ 2 h 104"/>
                <a:gd name="T74" fmla="*/ 511 w 532"/>
                <a:gd name="T75" fmla="*/ 8 h 104"/>
                <a:gd name="T76" fmla="*/ 520 w 532"/>
                <a:gd name="T77" fmla="*/ 16 h 104"/>
                <a:gd name="T78" fmla="*/ 526 w 532"/>
                <a:gd name="T79" fmla="*/ 23 h 104"/>
                <a:gd name="T80" fmla="*/ 530 w 532"/>
                <a:gd name="T81" fmla="*/ 31 h 104"/>
                <a:gd name="T82" fmla="*/ 532 w 532"/>
                <a:gd name="T83" fmla="*/ 37 h 104"/>
                <a:gd name="T84" fmla="*/ 532 w 532"/>
                <a:gd name="T85" fmla="*/ 42 h 104"/>
                <a:gd name="T86" fmla="*/ 528 w 532"/>
                <a:gd name="T87" fmla="*/ 48 h 104"/>
                <a:gd name="T88" fmla="*/ 522 w 532"/>
                <a:gd name="T89" fmla="*/ 50 h 104"/>
                <a:gd name="T90" fmla="*/ 512 w 532"/>
                <a:gd name="T91" fmla="*/ 52 h 104"/>
                <a:gd name="T92" fmla="*/ 503 w 532"/>
                <a:gd name="T93" fmla="*/ 52 h 104"/>
                <a:gd name="T94" fmla="*/ 491 w 532"/>
                <a:gd name="T95" fmla="*/ 54 h 104"/>
                <a:gd name="T96" fmla="*/ 478 w 532"/>
                <a:gd name="T97" fmla="*/ 54 h 104"/>
                <a:gd name="T98" fmla="*/ 463 w 532"/>
                <a:gd name="T99" fmla="*/ 54 h 104"/>
                <a:gd name="T100" fmla="*/ 442 w 532"/>
                <a:gd name="T101" fmla="*/ 56 h 104"/>
                <a:gd name="T102" fmla="*/ 421 w 532"/>
                <a:gd name="T103" fmla="*/ 58 h 104"/>
                <a:gd name="T104" fmla="*/ 394 w 532"/>
                <a:gd name="T105" fmla="*/ 60 h 104"/>
                <a:gd name="T106" fmla="*/ 365 w 532"/>
                <a:gd name="T107" fmla="*/ 60 h 104"/>
                <a:gd name="T108" fmla="*/ 318 w 532"/>
                <a:gd name="T109" fmla="*/ 65 h 104"/>
                <a:gd name="T110" fmla="*/ 258 w 532"/>
                <a:gd name="T111" fmla="*/ 71 h 104"/>
                <a:gd name="T112" fmla="*/ 205 w 532"/>
                <a:gd name="T113" fmla="*/ 79 h 104"/>
                <a:gd name="T114" fmla="*/ 157 w 532"/>
                <a:gd name="T115" fmla="*/ 86 h 104"/>
                <a:gd name="T116" fmla="*/ 136 w 532"/>
                <a:gd name="T117" fmla="*/ 9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2" h="104">
                  <a:moveTo>
                    <a:pt x="136" y="90"/>
                  </a:moveTo>
                  <a:lnTo>
                    <a:pt x="126" y="92"/>
                  </a:lnTo>
                  <a:lnTo>
                    <a:pt x="117" y="94"/>
                  </a:lnTo>
                  <a:lnTo>
                    <a:pt x="109" y="96"/>
                  </a:lnTo>
                  <a:lnTo>
                    <a:pt x="100" y="96"/>
                  </a:lnTo>
                  <a:lnTo>
                    <a:pt x="92" y="98"/>
                  </a:lnTo>
                  <a:lnTo>
                    <a:pt x="84" y="98"/>
                  </a:lnTo>
                  <a:lnTo>
                    <a:pt x="79" y="100"/>
                  </a:lnTo>
                  <a:lnTo>
                    <a:pt x="73" y="100"/>
                  </a:lnTo>
                  <a:lnTo>
                    <a:pt x="67" y="102"/>
                  </a:lnTo>
                  <a:lnTo>
                    <a:pt x="61" y="102"/>
                  </a:lnTo>
                  <a:lnTo>
                    <a:pt x="58" y="102"/>
                  </a:lnTo>
                  <a:lnTo>
                    <a:pt x="54" y="102"/>
                  </a:lnTo>
                  <a:lnTo>
                    <a:pt x="50" y="104"/>
                  </a:lnTo>
                  <a:lnTo>
                    <a:pt x="48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9" y="102"/>
                  </a:lnTo>
                  <a:lnTo>
                    <a:pt x="33" y="100"/>
                  </a:lnTo>
                  <a:lnTo>
                    <a:pt x="25" y="96"/>
                  </a:lnTo>
                  <a:lnTo>
                    <a:pt x="16" y="90"/>
                  </a:lnTo>
                  <a:lnTo>
                    <a:pt x="12" y="88"/>
                  </a:lnTo>
                  <a:lnTo>
                    <a:pt x="8" y="84"/>
                  </a:lnTo>
                  <a:lnTo>
                    <a:pt x="6" y="81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0" y="73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6" y="65"/>
                  </a:lnTo>
                  <a:lnTo>
                    <a:pt x="8" y="63"/>
                  </a:lnTo>
                  <a:lnTo>
                    <a:pt x="12" y="63"/>
                  </a:lnTo>
                  <a:lnTo>
                    <a:pt x="16" y="62"/>
                  </a:lnTo>
                  <a:lnTo>
                    <a:pt x="19" y="62"/>
                  </a:lnTo>
                  <a:lnTo>
                    <a:pt x="23" y="62"/>
                  </a:lnTo>
                  <a:lnTo>
                    <a:pt x="29" y="60"/>
                  </a:lnTo>
                  <a:lnTo>
                    <a:pt x="37" y="60"/>
                  </a:lnTo>
                  <a:lnTo>
                    <a:pt x="46" y="60"/>
                  </a:lnTo>
                  <a:lnTo>
                    <a:pt x="58" y="58"/>
                  </a:lnTo>
                  <a:lnTo>
                    <a:pt x="69" y="56"/>
                  </a:lnTo>
                  <a:lnTo>
                    <a:pt x="82" y="56"/>
                  </a:lnTo>
                  <a:lnTo>
                    <a:pt x="98" y="54"/>
                  </a:lnTo>
                  <a:lnTo>
                    <a:pt x="113" y="52"/>
                  </a:lnTo>
                  <a:lnTo>
                    <a:pt x="132" y="50"/>
                  </a:lnTo>
                  <a:lnTo>
                    <a:pt x="151" y="46"/>
                  </a:lnTo>
                  <a:lnTo>
                    <a:pt x="172" y="44"/>
                  </a:lnTo>
                  <a:lnTo>
                    <a:pt x="195" y="42"/>
                  </a:lnTo>
                  <a:lnTo>
                    <a:pt x="220" y="39"/>
                  </a:lnTo>
                  <a:lnTo>
                    <a:pt x="245" y="37"/>
                  </a:lnTo>
                  <a:lnTo>
                    <a:pt x="270" y="33"/>
                  </a:lnTo>
                  <a:lnTo>
                    <a:pt x="293" y="29"/>
                  </a:lnTo>
                  <a:lnTo>
                    <a:pt x="316" y="27"/>
                  </a:lnTo>
                  <a:lnTo>
                    <a:pt x="337" y="23"/>
                  </a:lnTo>
                  <a:lnTo>
                    <a:pt x="356" y="21"/>
                  </a:lnTo>
                  <a:lnTo>
                    <a:pt x="375" y="19"/>
                  </a:lnTo>
                  <a:lnTo>
                    <a:pt x="392" y="16"/>
                  </a:lnTo>
                  <a:lnTo>
                    <a:pt x="407" y="14"/>
                  </a:lnTo>
                  <a:lnTo>
                    <a:pt x="421" y="12"/>
                  </a:lnTo>
                  <a:lnTo>
                    <a:pt x="432" y="10"/>
                  </a:lnTo>
                  <a:lnTo>
                    <a:pt x="444" y="8"/>
                  </a:lnTo>
                  <a:lnTo>
                    <a:pt x="453" y="6"/>
                  </a:lnTo>
                  <a:lnTo>
                    <a:pt x="461" y="6"/>
                  </a:lnTo>
                  <a:lnTo>
                    <a:pt x="468" y="4"/>
                  </a:lnTo>
                  <a:lnTo>
                    <a:pt x="474" y="2"/>
                  </a:lnTo>
                  <a:lnTo>
                    <a:pt x="478" y="2"/>
                  </a:lnTo>
                  <a:lnTo>
                    <a:pt x="482" y="0"/>
                  </a:lnTo>
                  <a:lnTo>
                    <a:pt x="488" y="0"/>
                  </a:lnTo>
                  <a:lnTo>
                    <a:pt x="491" y="0"/>
                  </a:lnTo>
                  <a:lnTo>
                    <a:pt x="497" y="2"/>
                  </a:lnTo>
                  <a:lnTo>
                    <a:pt x="501" y="2"/>
                  </a:lnTo>
                  <a:lnTo>
                    <a:pt x="505" y="4"/>
                  </a:lnTo>
                  <a:lnTo>
                    <a:pt x="511" y="8"/>
                  </a:lnTo>
                  <a:lnTo>
                    <a:pt x="514" y="10"/>
                  </a:lnTo>
                  <a:lnTo>
                    <a:pt x="520" y="16"/>
                  </a:lnTo>
                  <a:lnTo>
                    <a:pt x="522" y="19"/>
                  </a:lnTo>
                  <a:lnTo>
                    <a:pt x="526" y="23"/>
                  </a:lnTo>
                  <a:lnTo>
                    <a:pt x="528" y="27"/>
                  </a:lnTo>
                  <a:lnTo>
                    <a:pt x="530" y="31"/>
                  </a:lnTo>
                  <a:lnTo>
                    <a:pt x="532" y="33"/>
                  </a:lnTo>
                  <a:lnTo>
                    <a:pt x="532" y="37"/>
                  </a:lnTo>
                  <a:lnTo>
                    <a:pt x="532" y="40"/>
                  </a:lnTo>
                  <a:lnTo>
                    <a:pt x="532" y="42"/>
                  </a:lnTo>
                  <a:lnTo>
                    <a:pt x="530" y="46"/>
                  </a:lnTo>
                  <a:lnTo>
                    <a:pt x="528" y="48"/>
                  </a:lnTo>
                  <a:lnTo>
                    <a:pt x="526" y="50"/>
                  </a:lnTo>
                  <a:lnTo>
                    <a:pt x="522" y="50"/>
                  </a:lnTo>
                  <a:lnTo>
                    <a:pt x="518" y="52"/>
                  </a:lnTo>
                  <a:lnTo>
                    <a:pt x="512" y="52"/>
                  </a:lnTo>
                  <a:lnTo>
                    <a:pt x="507" y="52"/>
                  </a:lnTo>
                  <a:lnTo>
                    <a:pt x="503" y="52"/>
                  </a:lnTo>
                  <a:lnTo>
                    <a:pt x="497" y="52"/>
                  </a:lnTo>
                  <a:lnTo>
                    <a:pt x="491" y="54"/>
                  </a:lnTo>
                  <a:lnTo>
                    <a:pt x="486" y="54"/>
                  </a:lnTo>
                  <a:lnTo>
                    <a:pt x="478" y="54"/>
                  </a:lnTo>
                  <a:lnTo>
                    <a:pt x="470" y="54"/>
                  </a:lnTo>
                  <a:lnTo>
                    <a:pt x="463" y="54"/>
                  </a:lnTo>
                  <a:lnTo>
                    <a:pt x="453" y="56"/>
                  </a:lnTo>
                  <a:lnTo>
                    <a:pt x="442" y="56"/>
                  </a:lnTo>
                  <a:lnTo>
                    <a:pt x="432" y="56"/>
                  </a:lnTo>
                  <a:lnTo>
                    <a:pt x="421" y="58"/>
                  </a:lnTo>
                  <a:lnTo>
                    <a:pt x="407" y="58"/>
                  </a:lnTo>
                  <a:lnTo>
                    <a:pt x="394" y="60"/>
                  </a:lnTo>
                  <a:lnTo>
                    <a:pt x="381" y="60"/>
                  </a:lnTo>
                  <a:lnTo>
                    <a:pt x="365" y="60"/>
                  </a:lnTo>
                  <a:lnTo>
                    <a:pt x="348" y="62"/>
                  </a:lnTo>
                  <a:lnTo>
                    <a:pt x="318" y="65"/>
                  </a:lnTo>
                  <a:lnTo>
                    <a:pt x="287" y="67"/>
                  </a:lnTo>
                  <a:lnTo>
                    <a:pt x="258" y="71"/>
                  </a:lnTo>
                  <a:lnTo>
                    <a:pt x="230" y="75"/>
                  </a:lnTo>
                  <a:lnTo>
                    <a:pt x="205" y="79"/>
                  </a:lnTo>
                  <a:lnTo>
                    <a:pt x="180" y="83"/>
                  </a:lnTo>
                  <a:lnTo>
                    <a:pt x="157" y="86"/>
                  </a:lnTo>
                  <a:lnTo>
                    <a:pt x="136" y="90"/>
                  </a:lnTo>
                  <a:lnTo>
                    <a:pt x="136" y="9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1"/>
            <p:cNvSpPr/>
            <p:nvPr/>
          </p:nvSpPr>
          <p:spPr bwMode="auto">
            <a:xfrm>
              <a:off x="1430338" y="2682875"/>
              <a:ext cx="63500" cy="457200"/>
            </a:xfrm>
            <a:custGeom>
              <a:avLst/>
              <a:gdLst>
                <a:gd name="T0" fmla="*/ 20 w 81"/>
                <a:gd name="T1" fmla="*/ 312 h 575"/>
                <a:gd name="T2" fmla="*/ 21 w 81"/>
                <a:gd name="T3" fmla="*/ 270 h 575"/>
                <a:gd name="T4" fmla="*/ 25 w 81"/>
                <a:gd name="T5" fmla="*/ 233 h 575"/>
                <a:gd name="T6" fmla="*/ 27 w 81"/>
                <a:gd name="T7" fmla="*/ 203 h 575"/>
                <a:gd name="T8" fmla="*/ 29 w 81"/>
                <a:gd name="T9" fmla="*/ 178 h 575"/>
                <a:gd name="T10" fmla="*/ 31 w 81"/>
                <a:gd name="T11" fmla="*/ 146 h 575"/>
                <a:gd name="T12" fmla="*/ 27 w 81"/>
                <a:gd name="T13" fmla="*/ 82 h 575"/>
                <a:gd name="T14" fmla="*/ 20 w 81"/>
                <a:gd name="T15" fmla="*/ 56 h 575"/>
                <a:gd name="T16" fmla="*/ 12 w 81"/>
                <a:gd name="T17" fmla="*/ 35 h 575"/>
                <a:gd name="T18" fmla="*/ 2 w 81"/>
                <a:gd name="T19" fmla="*/ 19 h 575"/>
                <a:gd name="T20" fmla="*/ 0 w 81"/>
                <a:gd name="T21" fmla="*/ 10 h 575"/>
                <a:gd name="T22" fmla="*/ 6 w 81"/>
                <a:gd name="T23" fmla="*/ 4 h 575"/>
                <a:gd name="T24" fmla="*/ 20 w 81"/>
                <a:gd name="T25" fmla="*/ 0 h 575"/>
                <a:gd name="T26" fmla="*/ 41 w 81"/>
                <a:gd name="T27" fmla="*/ 2 h 575"/>
                <a:gd name="T28" fmla="*/ 64 w 81"/>
                <a:gd name="T29" fmla="*/ 10 h 575"/>
                <a:gd name="T30" fmla="*/ 75 w 81"/>
                <a:gd name="T31" fmla="*/ 18 h 575"/>
                <a:gd name="T32" fmla="*/ 81 w 81"/>
                <a:gd name="T33" fmla="*/ 23 h 575"/>
                <a:gd name="T34" fmla="*/ 81 w 81"/>
                <a:gd name="T35" fmla="*/ 31 h 575"/>
                <a:gd name="T36" fmla="*/ 79 w 81"/>
                <a:gd name="T37" fmla="*/ 44 h 575"/>
                <a:gd name="T38" fmla="*/ 77 w 81"/>
                <a:gd name="T39" fmla="*/ 65 h 575"/>
                <a:gd name="T40" fmla="*/ 73 w 81"/>
                <a:gd name="T41" fmla="*/ 92 h 575"/>
                <a:gd name="T42" fmla="*/ 69 w 81"/>
                <a:gd name="T43" fmla="*/ 125 h 575"/>
                <a:gd name="T44" fmla="*/ 67 w 81"/>
                <a:gd name="T45" fmla="*/ 184 h 575"/>
                <a:gd name="T46" fmla="*/ 65 w 81"/>
                <a:gd name="T47" fmla="*/ 251 h 575"/>
                <a:gd name="T48" fmla="*/ 65 w 81"/>
                <a:gd name="T49" fmla="*/ 310 h 575"/>
                <a:gd name="T50" fmla="*/ 64 w 81"/>
                <a:gd name="T51" fmla="*/ 363 h 575"/>
                <a:gd name="T52" fmla="*/ 64 w 81"/>
                <a:gd name="T53" fmla="*/ 409 h 575"/>
                <a:gd name="T54" fmla="*/ 62 w 81"/>
                <a:gd name="T55" fmla="*/ 449 h 575"/>
                <a:gd name="T56" fmla="*/ 60 w 81"/>
                <a:gd name="T57" fmla="*/ 484 h 575"/>
                <a:gd name="T58" fmla="*/ 60 w 81"/>
                <a:gd name="T59" fmla="*/ 510 h 575"/>
                <a:gd name="T60" fmla="*/ 58 w 81"/>
                <a:gd name="T61" fmla="*/ 531 h 575"/>
                <a:gd name="T62" fmla="*/ 58 w 81"/>
                <a:gd name="T63" fmla="*/ 547 h 575"/>
                <a:gd name="T64" fmla="*/ 56 w 81"/>
                <a:gd name="T65" fmla="*/ 554 h 575"/>
                <a:gd name="T66" fmla="*/ 48 w 81"/>
                <a:gd name="T67" fmla="*/ 568 h 575"/>
                <a:gd name="T68" fmla="*/ 43 w 81"/>
                <a:gd name="T69" fmla="*/ 573 h 575"/>
                <a:gd name="T70" fmla="*/ 37 w 81"/>
                <a:gd name="T71" fmla="*/ 575 h 575"/>
                <a:gd name="T72" fmla="*/ 31 w 81"/>
                <a:gd name="T73" fmla="*/ 566 h 575"/>
                <a:gd name="T74" fmla="*/ 23 w 81"/>
                <a:gd name="T75" fmla="*/ 547 h 575"/>
                <a:gd name="T76" fmla="*/ 20 w 81"/>
                <a:gd name="T77" fmla="*/ 518 h 575"/>
                <a:gd name="T78" fmla="*/ 16 w 81"/>
                <a:gd name="T79" fmla="*/ 497 h 575"/>
                <a:gd name="T80" fmla="*/ 14 w 81"/>
                <a:gd name="T81" fmla="*/ 484 h 575"/>
                <a:gd name="T82" fmla="*/ 12 w 81"/>
                <a:gd name="T83" fmla="*/ 476 h 575"/>
                <a:gd name="T84" fmla="*/ 12 w 81"/>
                <a:gd name="T85" fmla="*/ 461 h 575"/>
                <a:gd name="T86" fmla="*/ 14 w 81"/>
                <a:gd name="T87" fmla="*/ 436 h 575"/>
                <a:gd name="T88" fmla="*/ 16 w 81"/>
                <a:gd name="T89" fmla="*/ 402 h 575"/>
                <a:gd name="T90" fmla="*/ 18 w 81"/>
                <a:gd name="T91" fmla="*/ 35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575">
                  <a:moveTo>
                    <a:pt x="18" y="344"/>
                  </a:moveTo>
                  <a:lnTo>
                    <a:pt x="20" y="327"/>
                  </a:lnTo>
                  <a:lnTo>
                    <a:pt x="20" y="312"/>
                  </a:lnTo>
                  <a:lnTo>
                    <a:pt x="21" y="296"/>
                  </a:lnTo>
                  <a:lnTo>
                    <a:pt x="21" y="283"/>
                  </a:lnTo>
                  <a:lnTo>
                    <a:pt x="21" y="270"/>
                  </a:lnTo>
                  <a:lnTo>
                    <a:pt x="23" y="256"/>
                  </a:lnTo>
                  <a:lnTo>
                    <a:pt x="23" y="245"/>
                  </a:lnTo>
                  <a:lnTo>
                    <a:pt x="25" y="233"/>
                  </a:lnTo>
                  <a:lnTo>
                    <a:pt x="25" y="222"/>
                  </a:lnTo>
                  <a:lnTo>
                    <a:pt x="25" y="212"/>
                  </a:lnTo>
                  <a:lnTo>
                    <a:pt x="27" y="203"/>
                  </a:lnTo>
                  <a:lnTo>
                    <a:pt x="27" y="193"/>
                  </a:lnTo>
                  <a:lnTo>
                    <a:pt x="29" y="186"/>
                  </a:lnTo>
                  <a:lnTo>
                    <a:pt x="29" y="178"/>
                  </a:lnTo>
                  <a:lnTo>
                    <a:pt x="29" y="172"/>
                  </a:lnTo>
                  <a:lnTo>
                    <a:pt x="31" y="167"/>
                  </a:lnTo>
                  <a:lnTo>
                    <a:pt x="31" y="146"/>
                  </a:lnTo>
                  <a:lnTo>
                    <a:pt x="31" y="125"/>
                  </a:lnTo>
                  <a:lnTo>
                    <a:pt x="29" y="103"/>
                  </a:lnTo>
                  <a:lnTo>
                    <a:pt x="27" y="82"/>
                  </a:lnTo>
                  <a:lnTo>
                    <a:pt x="25" y="73"/>
                  </a:lnTo>
                  <a:lnTo>
                    <a:pt x="23" y="63"/>
                  </a:lnTo>
                  <a:lnTo>
                    <a:pt x="20" y="56"/>
                  </a:lnTo>
                  <a:lnTo>
                    <a:pt x="18" y="48"/>
                  </a:lnTo>
                  <a:lnTo>
                    <a:pt x="16" y="40"/>
                  </a:lnTo>
                  <a:lnTo>
                    <a:pt x="12" y="35"/>
                  </a:lnTo>
                  <a:lnTo>
                    <a:pt x="8" y="29"/>
                  </a:lnTo>
                  <a:lnTo>
                    <a:pt x="6" y="23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1" y="2"/>
                  </a:lnTo>
                  <a:lnTo>
                    <a:pt x="52" y="6"/>
                  </a:lnTo>
                  <a:lnTo>
                    <a:pt x="58" y="8"/>
                  </a:lnTo>
                  <a:lnTo>
                    <a:pt x="64" y="10"/>
                  </a:lnTo>
                  <a:lnTo>
                    <a:pt x="67" y="12"/>
                  </a:lnTo>
                  <a:lnTo>
                    <a:pt x="71" y="14"/>
                  </a:lnTo>
                  <a:lnTo>
                    <a:pt x="75" y="18"/>
                  </a:lnTo>
                  <a:lnTo>
                    <a:pt x="77" y="19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81" y="25"/>
                  </a:lnTo>
                  <a:lnTo>
                    <a:pt x="81" y="27"/>
                  </a:lnTo>
                  <a:lnTo>
                    <a:pt x="81" y="31"/>
                  </a:lnTo>
                  <a:lnTo>
                    <a:pt x="81" y="35"/>
                  </a:lnTo>
                  <a:lnTo>
                    <a:pt x="79" y="39"/>
                  </a:lnTo>
                  <a:lnTo>
                    <a:pt x="79" y="44"/>
                  </a:lnTo>
                  <a:lnTo>
                    <a:pt x="79" y="50"/>
                  </a:lnTo>
                  <a:lnTo>
                    <a:pt x="77" y="58"/>
                  </a:lnTo>
                  <a:lnTo>
                    <a:pt x="77" y="65"/>
                  </a:lnTo>
                  <a:lnTo>
                    <a:pt x="75" y="73"/>
                  </a:lnTo>
                  <a:lnTo>
                    <a:pt x="75" y="82"/>
                  </a:lnTo>
                  <a:lnTo>
                    <a:pt x="73" y="92"/>
                  </a:lnTo>
                  <a:lnTo>
                    <a:pt x="73" y="102"/>
                  </a:lnTo>
                  <a:lnTo>
                    <a:pt x="71" y="113"/>
                  </a:lnTo>
                  <a:lnTo>
                    <a:pt x="69" y="125"/>
                  </a:lnTo>
                  <a:lnTo>
                    <a:pt x="67" y="136"/>
                  </a:lnTo>
                  <a:lnTo>
                    <a:pt x="67" y="161"/>
                  </a:lnTo>
                  <a:lnTo>
                    <a:pt x="67" y="184"/>
                  </a:lnTo>
                  <a:lnTo>
                    <a:pt x="67" y="207"/>
                  </a:lnTo>
                  <a:lnTo>
                    <a:pt x="67" y="230"/>
                  </a:lnTo>
                  <a:lnTo>
                    <a:pt x="65" y="251"/>
                  </a:lnTo>
                  <a:lnTo>
                    <a:pt x="65" y="272"/>
                  </a:lnTo>
                  <a:lnTo>
                    <a:pt x="65" y="291"/>
                  </a:lnTo>
                  <a:lnTo>
                    <a:pt x="65" y="310"/>
                  </a:lnTo>
                  <a:lnTo>
                    <a:pt x="65" y="329"/>
                  </a:lnTo>
                  <a:lnTo>
                    <a:pt x="64" y="346"/>
                  </a:lnTo>
                  <a:lnTo>
                    <a:pt x="64" y="363"/>
                  </a:lnTo>
                  <a:lnTo>
                    <a:pt x="64" y="379"/>
                  </a:lnTo>
                  <a:lnTo>
                    <a:pt x="64" y="396"/>
                  </a:lnTo>
                  <a:lnTo>
                    <a:pt x="64" y="409"/>
                  </a:lnTo>
                  <a:lnTo>
                    <a:pt x="62" y="424"/>
                  </a:lnTo>
                  <a:lnTo>
                    <a:pt x="62" y="438"/>
                  </a:lnTo>
                  <a:lnTo>
                    <a:pt x="62" y="449"/>
                  </a:lnTo>
                  <a:lnTo>
                    <a:pt x="62" y="463"/>
                  </a:lnTo>
                  <a:lnTo>
                    <a:pt x="62" y="474"/>
                  </a:lnTo>
                  <a:lnTo>
                    <a:pt x="60" y="484"/>
                  </a:lnTo>
                  <a:lnTo>
                    <a:pt x="60" y="493"/>
                  </a:lnTo>
                  <a:lnTo>
                    <a:pt x="60" y="503"/>
                  </a:lnTo>
                  <a:lnTo>
                    <a:pt x="60" y="510"/>
                  </a:lnTo>
                  <a:lnTo>
                    <a:pt x="60" y="518"/>
                  </a:lnTo>
                  <a:lnTo>
                    <a:pt x="58" y="526"/>
                  </a:lnTo>
                  <a:lnTo>
                    <a:pt x="58" y="531"/>
                  </a:lnTo>
                  <a:lnTo>
                    <a:pt x="58" y="537"/>
                  </a:lnTo>
                  <a:lnTo>
                    <a:pt x="58" y="543"/>
                  </a:lnTo>
                  <a:lnTo>
                    <a:pt x="58" y="547"/>
                  </a:lnTo>
                  <a:lnTo>
                    <a:pt x="56" y="551"/>
                  </a:lnTo>
                  <a:lnTo>
                    <a:pt x="56" y="552"/>
                  </a:lnTo>
                  <a:lnTo>
                    <a:pt x="56" y="554"/>
                  </a:lnTo>
                  <a:lnTo>
                    <a:pt x="52" y="560"/>
                  </a:lnTo>
                  <a:lnTo>
                    <a:pt x="50" y="564"/>
                  </a:lnTo>
                  <a:lnTo>
                    <a:pt x="48" y="568"/>
                  </a:lnTo>
                  <a:lnTo>
                    <a:pt x="46" y="570"/>
                  </a:lnTo>
                  <a:lnTo>
                    <a:pt x="44" y="572"/>
                  </a:lnTo>
                  <a:lnTo>
                    <a:pt x="43" y="573"/>
                  </a:lnTo>
                  <a:lnTo>
                    <a:pt x="41" y="575"/>
                  </a:lnTo>
                  <a:lnTo>
                    <a:pt x="39" y="575"/>
                  </a:lnTo>
                  <a:lnTo>
                    <a:pt x="37" y="575"/>
                  </a:lnTo>
                  <a:lnTo>
                    <a:pt x="35" y="573"/>
                  </a:lnTo>
                  <a:lnTo>
                    <a:pt x="33" y="570"/>
                  </a:lnTo>
                  <a:lnTo>
                    <a:pt x="31" y="566"/>
                  </a:lnTo>
                  <a:lnTo>
                    <a:pt x="29" y="560"/>
                  </a:lnTo>
                  <a:lnTo>
                    <a:pt x="27" y="554"/>
                  </a:lnTo>
                  <a:lnTo>
                    <a:pt x="23" y="547"/>
                  </a:lnTo>
                  <a:lnTo>
                    <a:pt x="23" y="537"/>
                  </a:lnTo>
                  <a:lnTo>
                    <a:pt x="21" y="528"/>
                  </a:lnTo>
                  <a:lnTo>
                    <a:pt x="20" y="518"/>
                  </a:lnTo>
                  <a:lnTo>
                    <a:pt x="18" y="510"/>
                  </a:lnTo>
                  <a:lnTo>
                    <a:pt x="18" y="503"/>
                  </a:lnTo>
                  <a:lnTo>
                    <a:pt x="16" y="497"/>
                  </a:lnTo>
                  <a:lnTo>
                    <a:pt x="16" y="491"/>
                  </a:lnTo>
                  <a:lnTo>
                    <a:pt x="14" y="486"/>
                  </a:lnTo>
                  <a:lnTo>
                    <a:pt x="14" y="484"/>
                  </a:lnTo>
                  <a:lnTo>
                    <a:pt x="14" y="482"/>
                  </a:lnTo>
                  <a:lnTo>
                    <a:pt x="14" y="480"/>
                  </a:lnTo>
                  <a:lnTo>
                    <a:pt x="12" y="476"/>
                  </a:lnTo>
                  <a:lnTo>
                    <a:pt x="12" y="472"/>
                  </a:lnTo>
                  <a:lnTo>
                    <a:pt x="12" y="466"/>
                  </a:lnTo>
                  <a:lnTo>
                    <a:pt x="12" y="461"/>
                  </a:lnTo>
                  <a:lnTo>
                    <a:pt x="12" y="453"/>
                  </a:lnTo>
                  <a:lnTo>
                    <a:pt x="14" y="445"/>
                  </a:lnTo>
                  <a:lnTo>
                    <a:pt x="14" y="436"/>
                  </a:lnTo>
                  <a:lnTo>
                    <a:pt x="14" y="426"/>
                  </a:lnTo>
                  <a:lnTo>
                    <a:pt x="14" y="415"/>
                  </a:lnTo>
                  <a:lnTo>
                    <a:pt x="16" y="402"/>
                  </a:lnTo>
                  <a:lnTo>
                    <a:pt x="16" y="388"/>
                  </a:lnTo>
                  <a:lnTo>
                    <a:pt x="18" y="375"/>
                  </a:lnTo>
                  <a:lnTo>
                    <a:pt x="18" y="359"/>
                  </a:lnTo>
                  <a:lnTo>
                    <a:pt x="18" y="344"/>
                  </a:lnTo>
                  <a:lnTo>
                    <a:pt x="18" y="34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42"/>
            <p:cNvSpPr/>
            <p:nvPr/>
          </p:nvSpPr>
          <p:spPr bwMode="auto">
            <a:xfrm>
              <a:off x="1216025" y="2781300"/>
              <a:ext cx="255588" cy="268287"/>
            </a:xfrm>
            <a:custGeom>
              <a:avLst/>
              <a:gdLst>
                <a:gd name="T0" fmla="*/ 170 w 321"/>
                <a:gd name="T1" fmla="*/ 219 h 338"/>
                <a:gd name="T2" fmla="*/ 145 w 321"/>
                <a:gd name="T3" fmla="*/ 244 h 338"/>
                <a:gd name="T4" fmla="*/ 119 w 321"/>
                <a:gd name="T5" fmla="*/ 267 h 338"/>
                <a:gd name="T6" fmla="*/ 92 w 321"/>
                <a:gd name="T7" fmla="*/ 288 h 338"/>
                <a:gd name="T8" fmla="*/ 63 w 321"/>
                <a:gd name="T9" fmla="*/ 307 h 338"/>
                <a:gd name="T10" fmla="*/ 50 w 321"/>
                <a:gd name="T11" fmla="*/ 317 h 338"/>
                <a:gd name="T12" fmla="*/ 38 w 321"/>
                <a:gd name="T13" fmla="*/ 322 h 338"/>
                <a:gd name="T14" fmla="*/ 29 w 321"/>
                <a:gd name="T15" fmla="*/ 328 h 338"/>
                <a:gd name="T16" fmla="*/ 19 w 321"/>
                <a:gd name="T17" fmla="*/ 334 h 338"/>
                <a:gd name="T18" fmla="*/ 11 w 321"/>
                <a:gd name="T19" fmla="*/ 336 h 338"/>
                <a:gd name="T20" fmla="*/ 8 w 321"/>
                <a:gd name="T21" fmla="*/ 338 h 338"/>
                <a:gd name="T22" fmla="*/ 2 w 321"/>
                <a:gd name="T23" fmla="*/ 338 h 338"/>
                <a:gd name="T24" fmla="*/ 0 w 321"/>
                <a:gd name="T25" fmla="*/ 338 h 338"/>
                <a:gd name="T26" fmla="*/ 0 w 321"/>
                <a:gd name="T27" fmla="*/ 336 h 338"/>
                <a:gd name="T28" fmla="*/ 0 w 321"/>
                <a:gd name="T29" fmla="*/ 334 h 338"/>
                <a:gd name="T30" fmla="*/ 2 w 321"/>
                <a:gd name="T31" fmla="*/ 332 h 338"/>
                <a:gd name="T32" fmla="*/ 4 w 321"/>
                <a:gd name="T33" fmla="*/ 330 h 338"/>
                <a:gd name="T34" fmla="*/ 6 w 321"/>
                <a:gd name="T35" fmla="*/ 326 h 338"/>
                <a:gd name="T36" fmla="*/ 8 w 321"/>
                <a:gd name="T37" fmla="*/ 322 h 338"/>
                <a:gd name="T38" fmla="*/ 11 w 321"/>
                <a:gd name="T39" fmla="*/ 319 h 338"/>
                <a:gd name="T40" fmla="*/ 17 w 321"/>
                <a:gd name="T41" fmla="*/ 315 h 338"/>
                <a:gd name="T42" fmla="*/ 21 w 321"/>
                <a:gd name="T43" fmla="*/ 309 h 338"/>
                <a:gd name="T44" fmla="*/ 27 w 321"/>
                <a:gd name="T45" fmla="*/ 305 h 338"/>
                <a:gd name="T46" fmla="*/ 33 w 321"/>
                <a:gd name="T47" fmla="*/ 298 h 338"/>
                <a:gd name="T48" fmla="*/ 40 w 321"/>
                <a:gd name="T49" fmla="*/ 292 h 338"/>
                <a:gd name="T50" fmla="*/ 48 w 321"/>
                <a:gd name="T51" fmla="*/ 284 h 338"/>
                <a:gd name="T52" fmla="*/ 57 w 321"/>
                <a:gd name="T53" fmla="*/ 277 h 338"/>
                <a:gd name="T54" fmla="*/ 65 w 321"/>
                <a:gd name="T55" fmla="*/ 269 h 338"/>
                <a:gd name="T56" fmla="*/ 75 w 321"/>
                <a:gd name="T57" fmla="*/ 261 h 338"/>
                <a:gd name="T58" fmla="*/ 86 w 321"/>
                <a:gd name="T59" fmla="*/ 252 h 338"/>
                <a:gd name="T60" fmla="*/ 96 w 321"/>
                <a:gd name="T61" fmla="*/ 242 h 338"/>
                <a:gd name="T62" fmla="*/ 107 w 321"/>
                <a:gd name="T63" fmla="*/ 231 h 338"/>
                <a:gd name="T64" fmla="*/ 117 w 321"/>
                <a:gd name="T65" fmla="*/ 219 h 338"/>
                <a:gd name="T66" fmla="*/ 128 w 321"/>
                <a:gd name="T67" fmla="*/ 206 h 338"/>
                <a:gd name="T68" fmla="*/ 140 w 321"/>
                <a:gd name="T69" fmla="*/ 192 h 338"/>
                <a:gd name="T70" fmla="*/ 151 w 321"/>
                <a:gd name="T71" fmla="*/ 177 h 338"/>
                <a:gd name="T72" fmla="*/ 164 w 321"/>
                <a:gd name="T73" fmla="*/ 162 h 338"/>
                <a:gd name="T74" fmla="*/ 176 w 321"/>
                <a:gd name="T75" fmla="*/ 145 h 338"/>
                <a:gd name="T76" fmla="*/ 187 w 321"/>
                <a:gd name="T77" fmla="*/ 128 h 338"/>
                <a:gd name="T78" fmla="*/ 201 w 321"/>
                <a:gd name="T79" fmla="*/ 108 h 338"/>
                <a:gd name="T80" fmla="*/ 214 w 321"/>
                <a:gd name="T81" fmla="*/ 89 h 338"/>
                <a:gd name="T82" fmla="*/ 226 w 321"/>
                <a:gd name="T83" fmla="*/ 68 h 338"/>
                <a:gd name="T84" fmla="*/ 239 w 321"/>
                <a:gd name="T85" fmla="*/ 45 h 338"/>
                <a:gd name="T86" fmla="*/ 252 w 321"/>
                <a:gd name="T87" fmla="*/ 22 h 338"/>
                <a:gd name="T88" fmla="*/ 268 w 321"/>
                <a:gd name="T89" fmla="*/ 0 h 338"/>
                <a:gd name="T90" fmla="*/ 321 w 321"/>
                <a:gd name="T91" fmla="*/ 11 h 338"/>
                <a:gd name="T92" fmla="*/ 310 w 321"/>
                <a:gd name="T93" fmla="*/ 32 h 338"/>
                <a:gd name="T94" fmla="*/ 298 w 321"/>
                <a:gd name="T95" fmla="*/ 49 h 338"/>
                <a:gd name="T96" fmla="*/ 287 w 321"/>
                <a:gd name="T97" fmla="*/ 68 h 338"/>
                <a:gd name="T98" fmla="*/ 277 w 321"/>
                <a:gd name="T99" fmla="*/ 84 h 338"/>
                <a:gd name="T100" fmla="*/ 266 w 321"/>
                <a:gd name="T101" fmla="*/ 101 h 338"/>
                <a:gd name="T102" fmla="*/ 256 w 321"/>
                <a:gd name="T103" fmla="*/ 114 h 338"/>
                <a:gd name="T104" fmla="*/ 247 w 321"/>
                <a:gd name="T105" fmla="*/ 129 h 338"/>
                <a:gd name="T106" fmla="*/ 237 w 321"/>
                <a:gd name="T107" fmla="*/ 143 h 338"/>
                <a:gd name="T108" fmla="*/ 227 w 321"/>
                <a:gd name="T109" fmla="*/ 154 h 338"/>
                <a:gd name="T110" fmla="*/ 218 w 321"/>
                <a:gd name="T111" fmla="*/ 166 h 338"/>
                <a:gd name="T112" fmla="*/ 210 w 321"/>
                <a:gd name="T113" fmla="*/ 177 h 338"/>
                <a:gd name="T114" fmla="*/ 201 w 321"/>
                <a:gd name="T115" fmla="*/ 187 h 338"/>
                <a:gd name="T116" fmla="*/ 193 w 321"/>
                <a:gd name="T117" fmla="*/ 196 h 338"/>
                <a:gd name="T118" fmla="*/ 185 w 321"/>
                <a:gd name="T119" fmla="*/ 204 h 338"/>
                <a:gd name="T120" fmla="*/ 178 w 321"/>
                <a:gd name="T121" fmla="*/ 212 h 338"/>
                <a:gd name="T122" fmla="*/ 170 w 321"/>
                <a:gd name="T123" fmla="*/ 219 h 338"/>
                <a:gd name="T124" fmla="*/ 170 w 321"/>
                <a:gd name="T125" fmla="*/ 21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1" h="338">
                  <a:moveTo>
                    <a:pt x="170" y="219"/>
                  </a:moveTo>
                  <a:lnTo>
                    <a:pt x="145" y="244"/>
                  </a:lnTo>
                  <a:lnTo>
                    <a:pt x="119" y="267"/>
                  </a:lnTo>
                  <a:lnTo>
                    <a:pt x="92" y="288"/>
                  </a:lnTo>
                  <a:lnTo>
                    <a:pt x="63" y="307"/>
                  </a:lnTo>
                  <a:lnTo>
                    <a:pt x="50" y="317"/>
                  </a:lnTo>
                  <a:lnTo>
                    <a:pt x="38" y="322"/>
                  </a:lnTo>
                  <a:lnTo>
                    <a:pt x="29" y="328"/>
                  </a:lnTo>
                  <a:lnTo>
                    <a:pt x="19" y="334"/>
                  </a:lnTo>
                  <a:lnTo>
                    <a:pt x="11" y="336"/>
                  </a:lnTo>
                  <a:lnTo>
                    <a:pt x="8" y="338"/>
                  </a:lnTo>
                  <a:lnTo>
                    <a:pt x="2" y="338"/>
                  </a:lnTo>
                  <a:lnTo>
                    <a:pt x="0" y="338"/>
                  </a:lnTo>
                  <a:lnTo>
                    <a:pt x="0" y="336"/>
                  </a:lnTo>
                  <a:lnTo>
                    <a:pt x="0" y="334"/>
                  </a:lnTo>
                  <a:lnTo>
                    <a:pt x="2" y="332"/>
                  </a:lnTo>
                  <a:lnTo>
                    <a:pt x="4" y="330"/>
                  </a:lnTo>
                  <a:lnTo>
                    <a:pt x="6" y="326"/>
                  </a:lnTo>
                  <a:lnTo>
                    <a:pt x="8" y="322"/>
                  </a:lnTo>
                  <a:lnTo>
                    <a:pt x="11" y="319"/>
                  </a:lnTo>
                  <a:lnTo>
                    <a:pt x="17" y="315"/>
                  </a:lnTo>
                  <a:lnTo>
                    <a:pt x="21" y="309"/>
                  </a:lnTo>
                  <a:lnTo>
                    <a:pt x="27" y="305"/>
                  </a:lnTo>
                  <a:lnTo>
                    <a:pt x="33" y="298"/>
                  </a:lnTo>
                  <a:lnTo>
                    <a:pt x="40" y="292"/>
                  </a:lnTo>
                  <a:lnTo>
                    <a:pt x="48" y="284"/>
                  </a:lnTo>
                  <a:lnTo>
                    <a:pt x="57" y="277"/>
                  </a:lnTo>
                  <a:lnTo>
                    <a:pt x="65" y="269"/>
                  </a:lnTo>
                  <a:lnTo>
                    <a:pt x="75" y="261"/>
                  </a:lnTo>
                  <a:lnTo>
                    <a:pt x="86" y="252"/>
                  </a:lnTo>
                  <a:lnTo>
                    <a:pt x="96" y="242"/>
                  </a:lnTo>
                  <a:lnTo>
                    <a:pt x="107" y="231"/>
                  </a:lnTo>
                  <a:lnTo>
                    <a:pt x="117" y="219"/>
                  </a:lnTo>
                  <a:lnTo>
                    <a:pt x="128" y="206"/>
                  </a:lnTo>
                  <a:lnTo>
                    <a:pt x="140" y="192"/>
                  </a:lnTo>
                  <a:lnTo>
                    <a:pt x="151" y="177"/>
                  </a:lnTo>
                  <a:lnTo>
                    <a:pt x="164" y="162"/>
                  </a:lnTo>
                  <a:lnTo>
                    <a:pt x="176" y="145"/>
                  </a:lnTo>
                  <a:lnTo>
                    <a:pt x="187" y="128"/>
                  </a:lnTo>
                  <a:lnTo>
                    <a:pt x="201" y="108"/>
                  </a:lnTo>
                  <a:lnTo>
                    <a:pt x="214" y="89"/>
                  </a:lnTo>
                  <a:lnTo>
                    <a:pt x="226" y="68"/>
                  </a:lnTo>
                  <a:lnTo>
                    <a:pt x="239" y="45"/>
                  </a:lnTo>
                  <a:lnTo>
                    <a:pt x="252" y="22"/>
                  </a:lnTo>
                  <a:lnTo>
                    <a:pt x="268" y="0"/>
                  </a:lnTo>
                  <a:lnTo>
                    <a:pt x="321" y="11"/>
                  </a:lnTo>
                  <a:lnTo>
                    <a:pt x="310" y="32"/>
                  </a:lnTo>
                  <a:lnTo>
                    <a:pt x="298" y="49"/>
                  </a:lnTo>
                  <a:lnTo>
                    <a:pt x="287" y="68"/>
                  </a:lnTo>
                  <a:lnTo>
                    <a:pt x="277" y="84"/>
                  </a:lnTo>
                  <a:lnTo>
                    <a:pt x="266" y="101"/>
                  </a:lnTo>
                  <a:lnTo>
                    <a:pt x="256" y="114"/>
                  </a:lnTo>
                  <a:lnTo>
                    <a:pt x="247" y="129"/>
                  </a:lnTo>
                  <a:lnTo>
                    <a:pt x="237" y="143"/>
                  </a:lnTo>
                  <a:lnTo>
                    <a:pt x="227" y="154"/>
                  </a:lnTo>
                  <a:lnTo>
                    <a:pt x="218" y="166"/>
                  </a:lnTo>
                  <a:lnTo>
                    <a:pt x="210" y="177"/>
                  </a:lnTo>
                  <a:lnTo>
                    <a:pt x="201" y="187"/>
                  </a:lnTo>
                  <a:lnTo>
                    <a:pt x="193" y="196"/>
                  </a:lnTo>
                  <a:lnTo>
                    <a:pt x="185" y="204"/>
                  </a:lnTo>
                  <a:lnTo>
                    <a:pt x="178" y="212"/>
                  </a:lnTo>
                  <a:lnTo>
                    <a:pt x="170" y="219"/>
                  </a:lnTo>
                  <a:lnTo>
                    <a:pt x="170" y="2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3"/>
            <p:cNvSpPr/>
            <p:nvPr/>
          </p:nvSpPr>
          <p:spPr bwMode="auto">
            <a:xfrm>
              <a:off x="1468438" y="2773363"/>
              <a:ext cx="315913" cy="252412"/>
            </a:xfrm>
            <a:custGeom>
              <a:avLst/>
              <a:gdLst>
                <a:gd name="T0" fmla="*/ 247 w 400"/>
                <a:gd name="T1" fmla="*/ 313 h 317"/>
                <a:gd name="T2" fmla="*/ 233 w 400"/>
                <a:gd name="T3" fmla="*/ 311 h 317"/>
                <a:gd name="T4" fmla="*/ 224 w 400"/>
                <a:gd name="T5" fmla="*/ 306 h 317"/>
                <a:gd name="T6" fmla="*/ 216 w 400"/>
                <a:gd name="T7" fmla="*/ 300 h 317"/>
                <a:gd name="T8" fmla="*/ 207 w 400"/>
                <a:gd name="T9" fmla="*/ 292 h 317"/>
                <a:gd name="T10" fmla="*/ 195 w 400"/>
                <a:gd name="T11" fmla="*/ 279 h 317"/>
                <a:gd name="T12" fmla="*/ 184 w 400"/>
                <a:gd name="T13" fmla="*/ 262 h 317"/>
                <a:gd name="T14" fmla="*/ 170 w 400"/>
                <a:gd name="T15" fmla="*/ 241 h 317"/>
                <a:gd name="T16" fmla="*/ 161 w 400"/>
                <a:gd name="T17" fmla="*/ 229 h 317"/>
                <a:gd name="T18" fmla="*/ 147 w 400"/>
                <a:gd name="T19" fmla="*/ 212 h 317"/>
                <a:gd name="T20" fmla="*/ 130 w 400"/>
                <a:gd name="T21" fmla="*/ 191 h 317"/>
                <a:gd name="T22" fmla="*/ 111 w 400"/>
                <a:gd name="T23" fmla="*/ 166 h 317"/>
                <a:gd name="T24" fmla="*/ 88 w 400"/>
                <a:gd name="T25" fmla="*/ 138 h 317"/>
                <a:gd name="T26" fmla="*/ 61 w 400"/>
                <a:gd name="T27" fmla="*/ 103 h 317"/>
                <a:gd name="T28" fmla="*/ 33 w 400"/>
                <a:gd name="T29" fmla="*/ 67 h 317"/>
                <a:gd name="T30" fmla="*/ 0 w 400"/>
                <a:gd name="T31" fmla="*/ 27 h 317"/>
                <a:gd name="T32" fmla="*/ 29 w 400"/>
                <a:gd name="T33" fmla="*/ 25 h 317"/>
                <a:gd name="T34" fmla="*/ 77 w 400"/>
                <a:gd name="T35" fmla="*/ 71 h 317"/>
                <a:gd name="T36" fmla="*/ 123 w 400"/>
                <a:gd name="T37" fmla="*/ 113 h 317"/>
                <a:gd name="T38" fmla="*/ 163 w 400"/>
                <a:gd name="T39" fmla="*/ 147 h 317"/>
                <a:gd name="T40" fmla="*/ 201 w 400"/>
                <a:gd name="T41" fmla="*/ 178 h 317"/>
                <a:gd name="T42" fmla="*/ 237 w 400"/>
                <a:gd name="T43" fmla="*/ 202 h 317"/>
                <a:gd name="T44" fmla="*/ 268 w 400"/>
                <a:gd name="T45" fmla="*/ 222 h 317"/>
                <a:gd name="T46" fmla="*/ 295 w 400"/>
                <a:gd name="T47" fmla="*/ 235 h 317"/>
                <a:gd name="T48" fmla="*/ 319 w 400"/>
                <a:gd name="T49" fmla="*/ 246 h 317"/>
                <a:gd name="T50" fmla="*/ 338 w 400"/>
                <a:gd name="T51" fmla="*/ 256 h 317"/>
                <a:gd name="T52" fmla="*/ 358 w 400"/>
                <a:gd name="T53" fmla="*/ 265 h 317"/>
                <a:gd name="T54" fmla="*/ 371 w 400"/>
                <a:gd name="T55" fmla="*/ 273 h 317"/>
                <a:gd name="T56" fmla="*/ 382 w 400"/>
                <a:gd name="T57" fmla="*/ 279 h 317"/>
                <a:gd name="T58" fmla="*/ 392 w 400"/>
                <a:gd name="T59" fmla="*/ 285 h 317"/>
                <a:gd name="T60" fmla="*/ 398 w 400"/>
                <a:gd name="T61" fmla="*/ 288 h 317"/>
                <a:gd name="T62" fmla="*/ 400 w 400"/>
                <a:gd name="T63" fmla="*/ 290 h 317"/>
                <a:gd name="T64" fmla="*/ 396 w 400"/>
                <a:gd name="T65" fmla="*/ 294 h 317"/>
                <a:gd name="T66" fmla="*/ 388 w 400"/>
                <a:gd name="T67" fmla="*/ 300 h 317"/>
                <a:gd name="T68" fmla="*/ 377 w 400"/>
                <a:gd name="T69" fmla="*/ 304 h 317"/>
                <a:gd name="T70" fmla="*/ 360 w 400"/>
                <a:gd name="T71" fmla="*/ 308 h 317"/>
                <a:gd name="T72" fmla="*/ 325 w 400"/>
                <a:gd name="T73" fmla="*/ 311 h 317"/>
                <a:gd name="T74" fmla="*/ 281 w 400"/>
                <a:gd name="T75" fmla="*/ 317 h 317"/>
                <a:gd name="T76" fmla="*/ 262 w 400"/>
                <a:gd name="T7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0" h="317">
                  <a:moveTo>
                    <a:pt x="262" y="317"/>
                  </a:moveTo>
                  <a:lnTo>
                    <a:pt x="247" y="313"/>
                  </a:lnTo>
                  <a:lnTo>
                    <a:pt x="239" y="311"/>
                  </a:lnTo>
                  <a:lnTo>
                    <a:pt x="233" y="311"/>
                  </a:lnTo>
                  <a:lnTo>
                    <a:pt x="228" y="308"/>
                  </a:lnTo>
                  <a:lnTo>
                    <a:pt x="224" y="306"/>
                  </a:lnTo>
                  <a:lnTo>
                    <a:pt x="220" y="304"/>
                  </a:lnTo>
                  <a:lnTo>
                    <a:pt x="216" y="300"/>
                  </a:lnTo>
                  <a:lnTo>
                    <a:pt x="210" y="296"/>
                  </a:lnTo>
                  <a:lnTo>
                    <a:pt x="207" y="292"/>
                  </a:lnTo>
                  <a:lnTo>
                    <a:pt x="201" y="287"/>
                  </a:lnTo>
                  <a:lnTo>
                    <a:pt x="195" y="279"/>
                  </a:lnTo>
                  <a:lnTo>
                    <a:pt x="189" y="271"/>
                  </a:lnTo>
                  <a:lnTo>
                    <a:pt x="184" y="262"/>
                  </a:lnTo>
                  <a:lnTo>
                    <a:pt x="178" y="252"/>
                  </a:lnTo>
                  <a:lnTo>
                    <a:pt x="170" y="241"/>
                  </a:lnTo>
                  <a:lnTo>
                    <a:pt x="166" y="235"/>
                  </a:lnTo>
                  <a:lnTo>
                    <a:pt x="161" y="229"/>
                  </a:lnTo>
                  <a:lnTo>
                    <a:pt x="155" y="220"/>
                  </a:lnTo>
                  <a:lnTo>
                    <a:pt x="147" y="212"/>
                  </a:lnTo>
                  <a:lnTo>
                    <a:pt x="140" y="201"/>
                  </a:lnTo>
                  <a:lnTo>
                    <a:pt x="130" y="191"/>
                  </a:lnTo>
                  <a:lnTo>
                    <a:pt x="121" y="178"/>
                  </a:lnTo>
                  <a:lnTo>
                    <a:pt x="111" y="166"/>
                  </a:lnTo>
                  <a:lnTo>
                    <a:pt x="100" y="151"/>
                  </a:lnTo>
                  <a:lnTo>
                    <a:pt x="88" y="138"/>
                  </a:lnTo>
                  <a:lnTo>
                    <a:pt x="75" y="120"/>
                  </a:lnTo>
                  <a:lnTo>
                    <a:pt x="61" y="103"/>
                  </a:lnTo>
                  <a:lnTo>
                    <a:pt x="46" y="86"/>
                  </a:lnTo>
                  <a:lnTo>
                    <a:pt x="33" y="67"/>
                  </a:lnTo>
                  <a:lnTo>
                    <a:pt x="16" y="48"/>
                  </a:lnTo>
                  <a:lnTo>
                    <a:pt x="0" y="27"/>
                  </a:lnTo>
                  <a:lnTo>
                    <a:pt x="4" y="0"/>
                  </a:lnTo>
                  <a:lnTo>
                    <a:pt x="29" y="25"/>
                  </a:lnTo>
                  <a:lnTo>
                    <a:pt x="54" y="50"/>
                  </a:lnTo>
                  <a:lnTo>
                    <a:pt x="77" y="71"/>
                  </a:lnTo>
                  <a:lnTo>
                    <a:pt x="100" y="92"/>
                  </a:lnTo>
                  <a:lnTo>
                    <a:pt x="123" y="113"/>
                  </a:lnTo>
                  <a:lnTo>
                    <a:pt x="144" y="130"/>
                  </a:lnTo>
                  <a:lnTo>
                    <a:pt x="163" y="147"/>
                  </a:lnTo>
                  <a:lnTo>
                    <a:pt x="184" y="162"/>
                  </a:lnTo>
                  <a:lnTo>
                    <a:pt x="201" y="178"/>
                  </a:lnTo>
                  <a:lnTo>
                    <a:pt x="220" y="189"/>
                  </a:lnTo>
                  <a:lnTo>
                    <a:pt x="237" y="202"/>
                  </a:lnTo>
                  <a:lnTo>
                    <a:pt x="252" y="212"/>
                  </a:lnTo>
                  <a:lnTo>
                    <a:pt x="268" y="222"/>
                  </a:lnTo>
                  <a:lnTo>
                    <a:pt x="281" y="229"/>
                  </a:lnTo>
                  <a:lnTo>
                    <a:pt x="295" y="235"/>
                  </a:lnTo>
                  <a:lnTo>
                    <a:pt x="308" y="241"/>
                  </a:lnTo>
                  <a:lnTo>
                    <a:pt x="319" y="246"/>
                  </a:lnTo>
                  <a:lnTo>
                    <a:pt x="329" y="252"/>
                  </a:lnTo>
                  <a:lnTo>
                    <a:pt x="338" y="256"/>
                  </a:lnTo>
                  <a:lnTo>
                    <a:pt x="348" y="262"/>
                  </a:lnTo>
                  <a:lnTo>
                    <a:pt x="358" y="265"/>
                  </a:lnTo>
                  <a:lnTo>
                    <a:pt x="365" y="269"/>
                  </a:lnTo>
                  <a:lnTo>
                    <a:pt x="371" y="273"/>
                  </a:lnTo>
                  <a:lnTo>
                    <a:pt x="379" y="277"/>
                  </a:lnTo>
                  <a:lnTo>
                    <a:pt x="382" y="279"/>
                  </a:lnTo>
                  <a:lnTo>
                    <a:pt x="388" y="283"/>
                  </a:lnTo>
                  <a:lnTo>
                    <a:pt x="392" y="285"/>
                  </a:lnTo>
                  <a:lnTo>
                    <a:pt x="394" y="287"/>
                  </a:lnTo>
                  <a:lnTo>
                    <a:pt x="398" y="288"/>
                  </a:lnTo>
                  <a:lnTo>
                    <a:pt x="398" y="290"/>
                  </a:lnTo>
                  <a:lnTo>
                    <a:pt x="400" y="290"/>
                  </a:lnTo>
                  <a:lnTo>
                    <a:pt x="398" y="292"/>
                  </a:lnTo>
                  <a:lnTo>
                    <a:pt x="396" y="294"/>
                  </a:lnTo>
                  <a:lnTo>
                    <a:pt x="394" y="298"/>
                  </a:lnTo>
                  <a:lnTo>
                    <a:pt x="388" y="300"/>
                  </a:lnTo>
                  <a:lnTo>
                    <a:pt x="382" y="302"/>
                  </a:lnTo>
                  <a:lnTo>
                    <a:pt x="377" y="304"/>
                  </a:lnTo>
                  <a:lnTo>
                    <a:pt x="369" y="306"/>
                  </a:lnTo>
                  <a:lnTo>
                    <a:pt x="360" y="308"/>
                  </a:lnTo>
                  <a:lnTo>
                    <a:pt x="348" y="309"/>
                  </a:lnTo>
                  <a:lnTo>
                    <a:pt x="325" y="311"/>
                  </a:lnTo>
                  <a:lnTo>
                    <a:pt x="302" y="315"/>
                  </a:lnTo>
                  <a:lnTo>
                    <a:pt x="281" y="317"/>
                  </a:lnTo>
                  <a:lnTo>
                    <a:pt x="262" y="317"/>
                  </a:lnTo>
                  <a:lnTo>
                    <a:pt x="262" y="31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35"/>
          <p:cNvSpPr/>
          <p:nvPr/>
        </p:nvSpPr>
        <p:spPr bwMode="auto">
          <a:xfrm>
            <a:off x="1289463" y="3157132"/>
            <a:ext cx="776956" cy="319243"/>
          </a:xfrm>
          <a:custGeom>
            <a:avLst/>
            <a:gdLst>
              <a:gd name="T0" fmla="*/ 40 w 405"/>
              <a:gd name="T1" fmla="*/ 100 h 167"/>
              <a:gd name="T2" fmla="*/ 57 w 405"/>
              <a:gd name="T3" fmla="*/ 100 h 167"/>
              <a:gd name="T4" fmla="*/ 67 w 405"/>
              <a:gd name="T5" fmla="*/ 98 h 167"/>
              <a:gd name="T6" fmla="*/ 72 w 405"/>
              <a:gd name="T7" fmla="*/ 94 h 167"/>
              <a:gd name="T8" fmla="*/ 84 w 405"/>
              <a:gd name="T9" fmla="*/ 90 h 167"/>
              <a:gd name="T10" fmla="*/ 99 w 405"/>
              <a:gd name="T11" fmla="*/ 84 h 167"/>
              <a:gd name="T12" fmla="*/ 118 w 405"/>
              <a:gd name="T13" fmla="*/ 79 h 167"/>
              <a:gd name="T14" fmla="*/ 139 w 405"/>
              <a:gd name="T15" fmla="*/ 71 h 167"/>
              <a:gd name="T16" fmla="*/ 166 w 405"/>
              <a:gd name="T17" fmla="*/ 63 h 167"/>
              <a:gd name="T18" fmla="*/ 196 w 405"/>
              <a:gd name="T19" fmla="*/ 52 h 167"/>
              <a:gd name="T20" fmla="*/ 229 w 405"/>
              <a:gd name="T21" fmla="*/ 42 h 167"/>
              <a:gd name="T22" fmla="*/ 260 w 405"/>
              <a:gd name="T23" fmla="*/ 33 h 167"/>
              <a:gd name="T24" fmla="*/ 286 w 405"/>
              <a:gd name="T25" fmla="*/ 23 h 167"/>
              <a:gd name="T26" fmla="*/ 309 w 405"/>
              <a:gd name="T27" fmla="*/ 18 h 167"/>
              <a:gd name="T28" fmla="*/ 328 w 405"/>
              <a:gd name="T29" fmla="*/ 12 h 167"/>
              <a:gd name="T30" fmla="*/ 346 w 405"/>
              <a:gd name="T31" fmla="*/ 8 h 167"/>
              <a:gd name="T32" fmla="*/ 361 w 405"/>
              <a:gd name="T33" fmla="*/ 4 h 167"/>
              <a:gd name="T34" fmla="*/ 372 w 405"/>
              <a:gd name="T35" fmla="*/ 2 h 167"/>
              <a:gd name="T36" fmla="*/ 384 w 405"/>
              <a:gd name="T37" fmla="*/ 0 h 167"/>
              <a:gd name="T38" fmla="*/ 393 w 405"/>
              <a:gd name="T39" fmla="*/ 2 h 167"/>
              <a:gd name="T40" fmla="*/ 401 w 405"/>
              <a:gd name="T41" fmla="*/ 4 h 167"/>
              <a:gd name="T42" fmla="*/ 405 w 405"/>
              <a:gd name="T43" fmla="*/ 8 h 167"/>
              <a:gd name="T44" fmla="*/ 405 w 405"/>
              <a:gd name="T45" fmla="*/ 10 h 167"/>
              <a:gd name="T46" fmla="*/ 399 w 405"/>
              <a:gd name="T47" fmla="*/ 14 h 167"/>
              <a:gd name="T48" fmla="*/ 389 w 405"/>
              <a:gd name="T49" fmla="*/ 20 h 167"/>
              <a:gd name="T50" fmla="*/ 374 w 405"/>
              <a:gd name="T51" fmla="*/ 29 h 167"/>
              <a:gd name="T52" fmla="*/ 353 w 405"/>
              <a:gd name="T53" fmla="*/ 39 h 167"/>
              <a:gd name="T54" fmla="*/ 328 w 405"/>
              <a:gd name="T55" fmla="*/ 50 h 167"/>
              <a:gd name="T56" fmla="*/ 298 w 405"/>
              <a:gd name="T57" fmla="*/ 65 h 167"/>
              <a:gd name="T58" fmla="*/ 261 w 405"/>
              <a:gd name="T59" fmla="*/ 81 h 167"/>
              <a:gd name="T60" fmla="*/ 221 w 405"/>
              <a:gd name="T61" fmla="*/ 100 h 167"/>
              <a:gd name="T62" fmla="*/ 185 w 405"/>
              <a:gd name="T63" fmla="*/ 115 h 167"/>
              <a:gd name="T64" fmla="*/ 153 w 405"/>
              <a:gd name="T65" fmla="*/ 130 h 167"/>
              <a:gd name="T66" fmla="*/ 126 w 405"/>
              <a:gd name="T67" fmla="*/ 142 h 167"/>
              <a:gd name="T68" fmla="*/ 103 w 405"/>
              <a:gd name="T69" fmla="*/ 151 h 167"/>
              <a:gd name="T70" fmla="*/ 86 w 405"/>
              <a:gd name="T71" fmla="*/ 159 h 167"/>
              <a:gd name="T72" fmla="*/ 72 w 405"/>
              <a:gd name="T73" fmla="*/ 163 h 167"/>
              <a:gd name="T74" fmla="*/ 63 w 405"/>
              <a:gd name="T75" fmla="*/ 165 h 167"/>
              <a:gd name="T76" fmla="*/ 55 w 405"/>
              <a:gd name="T77" fmla="*/ 167 h 167"/>
              <a:gd name="T78" fmla="*/ 44 w 405"/>
              <a:gd name="T79" fmla="*/ 163 h 167"/>
              <a:gd name="T80" fmla="*/ 34 w 405"/>
              <a:gd name="T81" fmla="*/ 155 h 167"/>
              <a:gd name="T82" fmla="*/ 23 w 405"/>
              <a:gd name="T83" fmla="*/ 144 h 167"/>
              <a:gd name="T84" fmla="*/ 13 w 405"/>
              <a:gd name="T85" fmla="*/ 128 h 167"/>
              <a:gd name="T86" fmla="*/ 5 w 405"/>
              <a:gd name="T87" fmla="*/ 115 h 167"/>
              <a:gd name="T88" fmla="*/ 0 w 405"/>
              <a:gd name="T89" fmla="*/ 105 h 167"/>
              <a:gd name="T90" fmla="*/ 0 w 405"/>
              <a:gd name="T91" fmla="*/ 100 h 167"/>
              <a:gd name="T92" fmla="*/ 3 w 405"/>
              <a:gd name="T93" fmla="*/ 96 h 167"/>
              <a:gd name="T94" fmla="*/ 9 w 405"/>
              <a:gd name="T95" fmla="*/ 96 h 167"/>
              <a:gd name="T96" fmla="*/ 21 w 405"/>
              <a:gd name="T97" fmla="*/ 96 h 167"/>
              <a:gd name="T98" fmla="*/ 30 w 405"/>
              <a:gd name="T99" fmla="*/ 98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05" h="167">
                <a:moveTo>
                  <a:pt x="30" y="98"/>
                </a:moveTo>
                <a:lnTo>
                  <a:pt x="40" y="100"/>
                </a:lnTo>
                <a:lnTo>
                  <a:pt x="49" y="102"/>
                </a:lnTo>
                <a:lnTo>
                  <a:pt x="57" y="100"/>
                </a:lnTo>
                <a:lnTo>
                  <a:pt x="65" y="98"/>
                </a:lnTo>
                <a:lnTo>
                  <a:pt x="67" y="98"/>
                </a:lnTo>
                <a:lnTo>
                  <a:pt x="68" y="96"/>
                </a:lnTo>
                <a:lnTo>
                  <a:pt x="72" y="94"/>
                </a:lnTo>
                <a:lnTo>
                  <a:pt x="78" y="92"/>
                </a:lnTo>
                <a:lnTo>
                  <a:pt x="84" y="90"/>
                </a:lnTo>
                <a:lnTo>
                  <a:pt x="91" y="88"/>
                </a:lnTo>
                <a:lnTo>
                  <a:pt x="99" y="84"/>
                </a:lnTo>
                <a:lnTo>
                  <a:pt x="107" y="83"/>
                </a:lnTo>
                <a:lnTo>
                  <a:pt x="118" y="79"/>
                </a:lnTo>
                <a:lnTo>
                  <a:pt x="128" y="75"/>
                </a:lnTo>
                <a:lnTo>
                  <a:pt x="139" y="71"/>
                </a:lnTo>
                <a:lnTo>
                  <a:pt x="153" y="67"/>
                </a:lnTo>
                <a:lnTo>
                  <a:pt x="166" y="63"/>
                </a:lnTo>
                <a:lnTo>
                  <a:pt x="181" y="58"/>
                </a:lnTo>
                <a:lnTo>
                  <a:pt x="196" y="52"/>
                </a:lnTo>
                <a:lnTo>
                  <a:pt x="214" y="48"/>
                </a:lnTo>
                <a:lnTo>
                  <a:pt x="229" y="42"/>
                </a:lnTo>
                <a:lnTo>
                  <a:pt x="244" y="37"/>
                </a:lnTo>
                <a:lnTo>
                  <a:pt x="260" y="33"/>
                </a:lnTo>
                <a:lnTo>
                  <a:pt x="273" y="27"/>
                </a:lnTo>
                <a:lnTo>
                  <a:pt x="286" y="23"/>
                </a:lnTo>
                <a:lnTo>
                  <a:pt x="298" y="21"/>
                </a:lnTo>
                <a:lnTo>
                  <a:pt x="309" y="18"/>
                </a:lnTo>
                <a:lnTo>
                  <a:pt x="319" y="14"/>
                </a:lnTo>
                <a:lnTo>
                  <a:pt x="328" y="12"/>
                </a:lnTo>
                <a:lnTo>
                  <a:pt x="338" y="10"/>
                </a:lnTo>
                <a:lnTo>
                  <a:pt x="346" y="8"/>
                </a:lnTo>
                <a:lnTo>
                  <a:pt x="353" y="6"/>
                </a:lnTo>
                <a:lnTo>
                  <a:pt x="361" y="4"/>
                </a:lnTo>
                <a:lnTo>
                  <a:pt x="367" y="2"/>
                </a:lnTo>
                <a:lnTo>
                  <a:pt x="372" y="2"/>
                </a:lnTo>
                <a:lnTo>
                  <a:pt x="376" y="0"/>
                </a:lnTo>
                <a:lnTo>
                  <a:pt x="384" y="0"/>
                </a:lnTo>
                <a:lnTo>
                  <a:pt x="389" y="2"/>
                </a:lnTo>
                <a:lnTo>
                  <a:pt x="393" y="2"/>
                </a:lnTo>
                <a:lnTo>
                  <a:pt x="397" y="4"/>
                </a:lnTo>
                <a:lnTo>
                  <a:pt x="401" y="4"/>
                </a:lnTo>
                <a:lnTo>
                  <a:pt x="403" y="6"/>
                </a:lnTo>
                <a:lnTo>
                  <a:pt x="405" y="8"/>
                </a:lnTo>
                <a:lnTo>
                  <a:pt x="405" y="10"/>
                </a:lnTo>
                <a:lnTo>
                  <a:pt x="405" y="10"/>
                </a:lnTo>
                <a:lnTo>
                  <a:pt x="403" y="12"/>
                </a:lnTo>
                <a:lnTo>
                  <a:pt x="399" y="14"/>
                </a:lnTo>
                <a:lnTo>
                  <a:pt x="395" y="18"/>
                </a:lnTo>
                <a:lnTo>
                  <a:pt x="389" y="20"/>
                </a:lnTo>
                <a:lnTo>
                  <a:pt x="382" y="23"/>
                </a:lnTo>
                <a:lnTo>
                  <a:pt x="374" y="29"/>
                </a:lnTo>
                <a:lnTo>
                  <a:pt x="365" y="33"/>
                </a:lnTo>
                <a:lnTo>
                  <a:pt x="353" y="39"/>
                </a:lnTo>
                <a:lnTo>
                  <a:pt x="342" y="44"/>
                </a:lnTo>
                <a:lnTo>
                  <a:pt x="328" y="50"/>
                </a:lnTo>
                <a:lnTo>
                  <a:pt x="313" y="58"/>
                </a:lnTo>
                <a:lnTo>
                  <a:pt x="298" y="65"/>
                </a:lnTo>
                <a:lnTo>
                  <a:pt x="281" y="73"/>
                </a:lnTo>
                <a:lnTo>
                  <a:pt x="261" y="81"/>
                </a:lnTo>
                <a:lnTo>
                  <a:pt x="242" y="90"/>
                </a:lnTo>
                <a:lnTo>
                  <a:pt x="221" y="100"/>
                </a:lnTo>
                <a:lnTo>
                  <a:pt x="202" y="107"/>
                </a:lnTo>
                <a:lnTo>
                  <a:pt x="185" y="115"/>
                </a:lnTo>
                <a:lnTo>
                  <a:pt x="168" y="123"/>
                </a:lnTo>
                <a:lnTo>
                  <a:pt x="153" y="130"/>
                </a:lnTo>
                <a:lnTo>
                  <a:pt x="139" y="136"/>
                </a:lnTo>
                <a:lnTo>
                  <a:pt x="126" y="142"/>
                </a:lnTo>
                <a:lnTo>
                  <a:pt x="114" y="148"/>
                </a:lnTo>
                <a:lnTo>
                  <a:pt x="103" y="151"/>
                </a:lnTo>
                <a:lnTo>
                  <a:pt x="93" y="155"/>
                </a:lnTo>
                <a:lnTo>
                  <a:pt x="86" y="159"/>
                </a:lnTo>
                <a:lnTo>
                  <a:pt x="78" y="161"/>
                </a:lnTo>
                <a:lnTo>
                  <a:pt x="72" y="163"/>
                </a:lnTo>
                <a:lnTo>
                  <a:pt x="67" y="165"/>
                </a:lnTo>
                <a:lnTo>
                  <a:pt x="63" y="165"/>
                </a:lnTo>
                <a:lnTo>
                  <a:pt x="59" y="165"/>
                </a:lnTo>
                <a:lnTo>
                  <a:pt x="55" y="167"/>
                </a:lnTo>
                <a:lnTo>
                  <a:pt x="49" y="167"/>
                </a:lnTo>
                <a:lnTo>
                  <a:pt x="44" y="163"/>
                </a:lnTo>
                <a:lnTo>
                  <a:pt x="40" y="161"/>
                </a:lnTo>
                <a:lnTo>
                  <a:pt x="34" y="155"/>
                </a:lnTo>
                <a:lnTo>
                  <a:pt x="28" y="149"/>
                </a:lnTo>
                <a:lnTo>
                  <a:pt x="23" y="144"/>
                </a:lnTo>
                <a:lnTo>
                  <a:pt x="19" y="136"/>
                </a:lnTo>
                <a:lnTo>
                  <a:pt x="13" y="128"/>
                </a:lnTo>
                <a:lnTo>
                  <a:pt x="7" y="121"/>
                </a:lnTo>
                <a:lnTo>
                  <a:pt x="5" y="115"/>
                </a:lnTo>
                <a:lnTo>
                  <a:pt x="2" y="111"/>
                </a:lnTo>
                <a:lnTo>
                  <a:pt x="0" y="105"/>
                </a:lnTo>
                <a:lnTo>
                  <a:pt x="0" y="104"/>
                </a:lnTo>
                <a:lnTo>
                  <a:pt x="0" y="100"/>
                </a:lnTo>
                <a:lnTo>
                  <a:pt x="2" y="98"/>
                </a:lnTo>
                <a:lnTo>
                  <a:pt x="3" y="96"/>
                </a:lnTo>
                <a:lnTo>
                  <a:pt x="5" y="96"/>
                </a:lnTo>
                <a:lnTo>
                  <a:pt x="9" y="96"/>
                </a:lnTo>
                <a:lnTo>
                  <a:pt x="13" y="94"/>
                </a:lnTo>
                <a:lnTo>
                  <a:pt x="21" y="96"/>
                </a:lnTo>
                <a:lnTo>
                  <a:pt x="30" y="98"/>
                </a:lnTo>
                <a:lnTo>
                  <a:pt x="30" y="9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483126" y="2749471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 </a:t>
            </a:r>
            <a:endParaRPr lang="zh-CN" altLang="en-US" dirty="0"/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4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3820666" y="1735649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足字旁的最后一提和“朵”的横画、撇画，要互相穿插，字才显得紧凑。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631085" y="506983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tuí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48134" y="1541225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85020" y="1850138"/>
            <a:ext cx="1844774" cy="1708842"/>
            <a:chOff x="3297238" y="1762126"/>
            <a:chExt cx="754063" cy="698500"/>
          </a:xfrm>
        </p:grpSpPr>
        <p:sp>
          <p:nvSpPr>
            <p:cNvPr id="10" name="Freeform 26"/>
            <p:cNvSpPr/>
            <p:nvPr/>
          </p:nvSpPr>
          <p:spPr bwMode="auto">
            <a:xfrm>
              <a:off x="3402013" y="1762126"/>
              <a:ext cx="231775" cy="112713"/>
            </a:xfrm>
            <a:custGeom>
              <a:avLst/>
              <a:gdLst>
                <a:gd name="T0" fmla="*/ 193 w 292"/>
                <a:gd name="T1" fmla="*/ 52 h 141"/>
                <a:gd name="T2" fmla="*/ 208 w 292"/>
                <a:gd name="T3" fmla="*/ 42 h 141"/>
                <a:gd name="T4" fmla="*/ 220 w 292"/>
                <a:gd name="T5" fmla="*/ 30 h 141"/>
                <a:gd name="T6" fmla="*/ 223 w 292"/>
                <a:gd name="T7" fmla="*/ 21 h 141"/>
                <a:gd name="T8" fmla="*/ 223 w 292"/>
                <a:gd name="T9" fmla="*/ 13 h 141"/>
                <a:gd name="T10" fmla="*/ 223 w 292"/>
                <a:gd name="T11" fmla="*/ 6 h 141"/>
                <a:gd name="T12" fmla="*/ 225 w 292"/>
                <a:gd name="T13" fmla="*/ 2 h 141"/>
                <a:gd name="T14" fmla="*/ 231 w 292"/>
                <a:gd name="T15" fmla="*/ 0 h 141"/>
                <a:gd name="T16" fmla="*/ 241 w 292"/>
                <a:gd name="T17" fmla="*/ 4 h 141"/>
                <a:gd name="T18" fmla="*/ 254 w 292"/>
                <a:gd name="T19" fmla="*/ 9 h 141"/>
                <a:gd name="T20" fmla="*/ 266 w 292"/>
                <a:gd name="T21" fmla="*/ 17 h 141"/>
                <a:gd name="T22" fmla="*/ 281 w 292"/>
                <a:gd name="T23" fmla="*/ 30 h 141"/>
                <a:gd name="T24" fmla="*/ 287 w 292"/>
                <a:gd name="T25" fmla="*/ 38 h 141"/>
                <a:gd name="T26" fmla="*/ 290 w 292"/>
                <a:gd name="T27" fmla="*/ 44 h 141"/>
                <a:gd name="T28" fmla="*/ 292 w 292"/>
                <a:gd name="T29" fmla="*/ 50 h 141"/>
                <a:gd name="T30" fmla="*/ 292 w 292"/>
                <a:gd name="T31" fmla="*/ 55 h 141"/>
                <a:gd name="T32" fmla="*/ 288 w 292"/>
                <a:gd name="T33" fmla="*/ 59 h 141"/>
                <a:gd name="T34" fmla="*/ 283 w 292"/>
                <a:gd name="T35" fmla="*/ 65 h 141"/>
                <a:gd name="T36" fmla="*/ 277 w 292"/>
                <a:gd name="T37" fmla="*/ 69 h 141"/>
                <a:gd name="T38" fmla="*/ 267 w 292"/>
                <a:gd name="T39" fmla="*/ 73 h 141"/>
                <a:gd name="T40" fmla="*/ 254 w 292"/>
                <a:gd name="T41" fmla="*/ 78 h 141"/>
                <a:gd name="T42" fmla="*/ 241 w 292"/>
                <a:gd name="T43" fmla="*/ 82 h 141"/>
                <a:gd name="T44" fmla="*/ 225 w 292"/>
                <a:gd name="T45" fmla="*/ 88 h 141"/>
                <a:gd name="T46" fmla="*/ 153 w 292"/>
                <a:gd name="T47" fmla="*/ 111 h 141"/>
                <a:gd name="T48" fmla="*/ 76 w 292"/>
                <a:gd name="T49" fmla="*/ 130 h 141"/>
                <a:gd name="T50" fmla="*/ 59 w 292"/>
                <a:gd name="T51" fmla="*/ 134 h 141"/>
                <a:gd name="T52" fmla="*/ 44 w 292"/>
                <a:gd name="T53" fmla="*/ 138 h 141"/>
                <a:gd name="T54" fmla="*/ 30 w 292"/>
                <a:gd name="T55" fmla="*/ 139 h 141"/>
                <a:gd name="T56" fmla="*/ 19 w 292"/>
                <a:gd name="T57" fmla="*/ 141 h 141"/>
                <a:gd name="T58" fmla="*/ 11 w 292"/>
                <a:gd name="T59" fmla="*/ 141 h 141"/>
                <a:gd name="T60" fmla="*/ 5 w 292"/>
                <a:gd name="T61" fmla="*/ 141 h 141"/>
                <a:gd name="T62" fmla="*/ 1 w 292"/>
                <a:gd name="T63" fmla="*/ 139 h 141"/>
                <a:gd name="T64" fmla="*/ 0 w 292"/>
                <a:gd name="T65" fmla="*/ 138 h 141"/>
                <a:gd name="T66" fmla="*/ 1 w 292"/>
                <a:gd name="T67" fmla="*/ 134 h 141"/>
                <a:gd name="T68" fmla="*/ 3 w 292"/>
                <a:gd name="T69" fmla="*/ 130 h 141"/>
                <a:gd name="T70" fmla="*/ 11 w 292"/>
                <a:gd name="T71" fmla="*/ 126 h 141"/>
                <a:gd name="T72" fmla="*/ 19 w 292"/>
                <a:gd name="T73" fmla="*/ 122 h 141"/>
                <a:gd name="T74" fmla="*/ 28 w 292"/>
                <a:gd name="T75" fmla="*/ 117 h 141"/>
                <a:gd name="T76" fmla="*/ 42 w 292"/>
                <a:gd name="T77" fmla="*/ 113 h 141"/>
                <a:gd name="T78" fmla="*/ 55 w 292"/>
                <a:gd name="T79" fmla="*/ 107 h 141"/>
                <a:gd name="T80" fmla="*/ 72 w 292"/>
                <a:gd name="T81" fmla="*/ 99 h 141"/>
                <a:gd name="T82" fmla="*/ 105 w 292"/>
                <a:gd name="T83" fmla="*/ 90 h 141"/>
                <a:gd name="T84" fmla="*/ 133 w 292"/>
                <a:gd name="T85" fmla="*/ 80 h 141"/>
                <a:gd name="T86" fmla="*/ 158 w 292"/>
                <a:gd name="T87" fmla="*/ 69 h 141"/>
                <a:gd name="T88" fmla="*/ 181 w 292"/>
                <a:gd name="T89" fmla="*/ 5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2" h="141">
                  <a:moveTo>
                    <a:pt x="181" y="59"/>
                  </a:moveTo>
                  <a:lnTo>
                    <a:pt x="193" y="52"/>
                  </a:lnTo>
                  <a:lnTo>
                    <a:pt x="200" y="46"/>
                  </a:lnTo>
                  <a:lnTo>
                    <a:pt x="208" y="42"/>
                  </a:lnTo>
                  <a:lnTo>
                    <a:pt x="214" y="36"/>
                  </a:lnTo>
                  <a:lnTo>
                    <a:pt x="220" y="30"/>
                  </a:lnTo>
                  <a:lnTo>
                    <a:pt x="222" y="27"/>
                  </a:lnTo>
                  <a:lnTo>
                    <a:pt x="223" y="21"/>
                  </a:lnTo>
                  <a:lnTo>
                    <a:pt x="225" y="17"/>
                  </a:lnTo>
                  <a:lnTo>
                    <a:pt x="223" y="13"/>
                  </a:lnTo>
                  <a:lnTo>
                    <a:pt x="223" y="9"/>
                  </a:lnTo>
                  <a:lnTo>
                    <a:pt x="223" y="6"/>
                  </a:lnTo>
                  <a:lnTo>
                    <a:pt x="223" y="4"/>
                  </a:lnTo>
                  <a:lnTo>
                    <a:pt x="225" y="2"/>
                  </a:lnTo>
                  <a:lnTo>
                    <a:pt x="227" y="2"/>
                  </a:lnTo>
                  <a:lnTo>
                    <a:pt x="231" y="0"/>
                  </a:lnTo>
                  <a:lnTo>
                    <a:pt x="233" y="0"/>
                  </a:lnTo>
                  <a:lnTo>
                    <a:pt x="241" y="4"/>
                  </a:lnTo>
                  <a:lnTo>
                    <a:pt x="248" y="8"/>
                  </a:lnTo>
                  <a:lnTo>
                    <a:pt x="254" y="9"/>
                  </a:lnTo>
                  <a:lnTo>
                    <a:pt x="260" y="13"/>
                  </a:lnTo>
                  <a:lnTo>
                    <a:pt x="266" y="17"/>
                  </a:lnTo>
                  <a:lnTo>
                    <a:pt x="271" y="21"/>
                  </a:lnTo>
                  <a:lnTo>
                    <a:pt x="281" y="30"/>
                  </a:lnTo>
                  <a:lnTo>
                    <a:pt x="283" y="34"/>
                  </a:lnTo>
                  <a:lnTo>
                    <a:pt x="287" y="38"/>
                  </a:lnTo>
                  <a:lnTo>
                    <a:pt x="288" y="40"/>
                  </a:lnTo>
                  <a:lnTo>
                    <a:pt x="290" y="44"/>
                  </a:lnTo>
                  <a:lnTo>
                    <a:pt x="292" y="48"/>
                  </a:lnTo>
                  <a:lnTo>
                    <a:pt x="292" y="50"/>
                  </a:lnTo>
                  <a:lnTo>
                    <a:pt x="292" y="53"/>
                  </a:lnTo>
                  <a:lnTo>
                    <a:pt x="292" y="55"/>
                  </a:lnTo>
                  <a:lnTo>
                    <a:pt x="290" y="57"/>
                  </a:lnTo>
                  <a:lnTo>
                    <a:pt x="288" y="59"/>
                  </a:lnTo>
                  <a:lnTo>
                    <a:pt x="287" y="61"/>
                  </a:lnTo>
                  <a:lnTo>
                    <a:pt x="283" y="65"/>
                  </a:lnTo>
                  <a:lnTo>
                    <a:pt x="281" y="67"/>
                  </a:lnTo>
                  <a:lnTo>
                    <a:pt x="277" y="69"/>
                  </a:lnTo>
                  <a:lnTo>
                    <a:pt x="271" y="71"/>
                  </a:lnTo>
                  <a:lnTo>
                    <a:pt x="267" y="73"/>
                  </a:lnTo>
                  <a:lnTo>
                    <a:pt x="262" y="76"/>
                  </a:lnTo>
                  <a:lnTo>
                    <a:pt x="254" y="78"/>
                  </a:lnTo>
                  <a:lnTo>
                    <a:pt x="248" y="80"/>
                  </a:lnTo>
                  <a:lnTo>
                    <a:pt x="241" y="82"/>
                  </a:lnTo>
                  <a:lnTo>
                    <a:pt x="233" y="86"/>
                  </a:lnTo>
                  <a:lnTo>
                    <a:pt x="225" y="88"/>
                  </a:lnTo>
                  <a:lnTo>
                    <a:pt x="189" y="99"/>
                  </a:lnTo>
                  <a:lnTo>
                    <a:pt x="153" y="111"/>
                  </a:lnTo>
                  <a:lnTo>
                    <a:pt x="114" y="120"/>
                  </a:lnTo>
                  <a:lnTo>
                    <a:pt x="76" y="130"/>
                  </a:lnTo>
                  <a:lnTo>
                    <a:pt x="66" y="132"/>
                  </a:lnTo>
                  <a:lnTo>
                    <a:pt x="59" y="134"/>
                  </a:lnTo>
                  <a:lnTo>
                    <a:pt x="49" y="136"/>
                  </a:lnTo>
                  <a:lnTo>
                    <a:pt x="44" y="138"/>
                  </a:lnTo>
                  <a:lnTo>
                    <a:pt x="36" y="139"/>
                  </a:lnTo>
                  <a:lnTo>
                    <a:pt x="30" y="139"/>
                  </a:lnTo>
                  <a:lnTo>
                    <a:pt x="24" y="141"/>
                  </a:lnTo>
                  <a:lnTo>
                    <a:pt x="19" y="141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7" y="141"/>
                  </a:lnTo>
                  <a:lnTo>
                    <a:pt x="5" y="141"/>
                  </a:lnTo>
                  <a:lnTo>
                    <a:pt x="1" y="141"/>
                  </a:lnTo>
                  <a:lnTo>
                    <a:pt x="1" y="139"/>
                  </a:lnTo>
                  <a:lnTo>
                    <a:pt x="0" y="139"/>
                  </a:lnTo>
                  <a:lnTo>
                    <a:pt x="0" y="138"/>
                  </a:lnTo>
                  <a:lnTo>
                    <a:pt x="0" y="136"/>
                  </a:lnTo>
                  <a:lnTo>
                    <a:pt x="1" y="134"/>
                  </a:lnTo>
                  <a:lnTo>
                    <a:pt x="1" y="132"/>
                  </a:lnTo>
                  <a:lnTo>
                    <a:pt x="3" y="130"/>
                  </a:lnTo>
                  <a:lnTo>
                    <a:pt x="7" y="128"/>
                  </a:lnTo>
                  <a:lnTo>
                    <a:pt x="11" y="126"/>
                  </a:lnTo>
                  <a:lnTo>
                    <a:pt x="15" y="124"/>
                  </a:lnTo>
                  <a:lnTo>
                    <a:pt x="19" y="122"/>
                  </a:lnTo>
                  <a:lnTo>
                    <a:pt x="22" y="120"/>
                  </a:lnTo>
                  <a:lnTo>
                    <a:pt x="28" y="117"/>
                  </a:lnTo>
                  <a:lnTo>
                    <a:pt x="34" y="115"/>
                  </a:lnTo>
                  <a:lnTo>
                    <a:pt x="42" y="113"/>
                  </a:lnTo>
                  <a:lnTo>
                    <a:pt x="47" y="109"/>
                  </a:lnTo>
                  <a:lnTo>
                    <a:pt x="55" y="107"/>
                  </a:lnTo>
                  <a:lnTo>
                    <a:pt x="63" y="103"/>
                  </a:lnTo>
                  <a:lnTo>
                    <a:pt x="72" y="99"/>
                  </a:lnTo>
                  <a:lnTo>
                    <a:pt x="89" y="95"/>
                  </a:lnTo>
                  <a:lnTo>
                    <a:pt x="105" y="90"/>
                  </a:lnTo>
                  <a:lnTo>
                    <a:pt x="120" y="84"/>
                  </a:lnTo>
                  <a:lnTo>
                    <a:pt x="133" y="80"/>
                  </a:lnTo>
                  <a:lnTo>
                    <a:pt x="147" y="74"/>
                  </a:lnTo>
                  <a:lnTo>
                    <a:pt x="158" y="69"/>
                  </a:lnTo>
                  <a:lnTo>
                    <a:pt x="172" y="63"/>
                  </a:lnTo>
                  <a:lnTo>
                    <a:pt x="181" y="59"/>
                  </a:lnTo>
                  <a:lnTo>
                    <a:pt x="181" y="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7"/>
            <p:cNvSpPr/>
            <p:nvPr/>
          </p:nvSpPr>
          <p:spPr bwMode="auto">
            <a:xfrm>
              <a:off x="3657601" y="1809751"/>
              <a:ext cx="393700" cy="77788"/>
            </a:xfrm>
            <a:custGeom>
              <a:avLst/>
              <a:gdLst>
                <a:gd name="T0" fmla="*/ 321 w 496"/>
                <a:gd name="T1" fmla="*/ 12 h 100"/>
                <a:gd name="T2" fmla="*/ 352 w 496"/>
                <a:gd name="T3" fmla="*/ 6 h 100"/>
                <a:gd name="T4" fmla="*/ 381 w 496"/>
                <a:gd name="T5" fmla="*/ 2 h 100"/>
                <a:gd name="T6" fmla="*/ 404 w 496"/>
                <a:gd name="T7" fmla="*/ 0 h 100"/>
                <a:gd name="T8" fmla="*/ 425 w 496"/>
                <a:gd name="T9" fmla="*/ 0 h 100"/>
                <a:gd name="T10" fmla="*/ 442 w 496"/>
                <a:gd name="T11" fmla="*/ 2 h 100"/>
                <a:gd name="T12" fmla="*/ 457 w 496"/>
                <a:gd name="T13" fmla="*/ 6 h 100"/>
                <a:gd name="T14" fmla="*/ 471 w 496"/>
                <a:gd name="T15" fmla="*/ 12 h 100"/>
                <a:gd name="T16" fmla="*/ 480 w 496"/>
                <a:gd name="T17" fmla="*/ 21 h 100"/>
                <a:gd name="T18" fmla="*/ 488 w 496"/>
                <a:gd name="T19" fmla="*/ 29 h 100"/>
                <a:gd name="T20" fmla="*/ 494 w 496"/>
                <a:gd name="T21" fmla="*/ 35 h 100"/>
                <a:gd name="T22" fmla="*/ 496 w 496"/>
                <a:gd name="T23" fmla="*/ 38 h 100"/>
                <a:gd name="T24" fmla="*/ 496 w 496"/>
                <a:gd name="T25" fmla="*/ 42 h 100"/>
                <a:gd name="T26" fmla="*/ 488 w 496"/>
                <a:gd name="T27" fmla="*/ 46 h 100"/>
                <a:gd name="T28" fmla="*/ 475 w 496"/>
                <a:gd name="T29" fmla="*/ 50 h 100"/>
                <a:gd name="T30" fmla="*/ 453 w 496"/>
                <a:gd name="T31" fmla="*/ 54 h 100"/>
                <a:gd name="T32" fmla="*/ 427 w 496"/>
                <a:gd name="T33" fmla="*/ 58 h 100"/>
                <a:gd name="T34" fmla="*/ 392 w 496"/>
                <a:gd name="T35" fmla="*/ 63 h 100"/>
                <a:gd name="T36" fmla="*/ 350 w 496"/>
                <a:gd name="T37" fmla="*/ 67 h 100"/>
                <a:gd name="T38" fmla="*/ 302 w 496"/>
                <a:gd name="T39" fmla="*/ 73 h 100"/>
                <a:gd name="T40" fmla="*/ 249 w 496"/>
                <a:gd name="T41" fmla="*/ 77 h 100"/>
                <a:gd name="T42" fmla="*/ 199 w 496"/>
                <a:gd name="T43" fmla="*/ 82 h 100"/>
                <a:gd name="T44" fmla="*/ 159 w 496"/>
                <a:gd name="T45" fmla="*/ 88 h 100"/>
                <a:gd name="T46" fmla="*/ 124 w 496"/>
                <a:gd name="T47" fmla="*/ 92 h 100"/>
                <a:gd name="T48" fmla="*/ 96 w 496"/>
                <a:gd name="T49" fmla="*/ 94 h 100"/>
                <a:gd name="T50" fmla="*/ 75 w 496"/>
                <a:gd name="T51" fmla="*/ 98 h 100"/>
                <a:gd name="T52" fmla="*/ 59 w 496"/>
                <a:gd name="T53" fmla="*/ 98 h 100"/>
                <a:gd name="T54" fmla="*/ 52 w 496"/>
                <a:gd name="T55" fmla="*/ 100 h 100"/>
                <a:gd name="T56" fmla="*/ 48 w 496"/>
                <a:gd name="T57" fmla="*/ 100 h 100"/>
                <a:gd name="T58" fmla="*/ 40 w 496"/>
                <a:gd name="T59" fmla="*/ 94 h 100"/>
                <a:gd name="T60" fmla="*/ 27 w 496"/>
                <a:gd name="T61" fmla="*/ 86 h 100"/>
                <a:gd name="T62" fmla="*/ 9 w 496"/>
                <a:gd name="T63" fmla="*/ 73 h 100"/>
                <a:gd name="T64" fmla="*/ 29 w 496"/>
                <a:gd name="T65" fmla="*/ 61 h 100"/>
                <a:gd name="T66" fmla="*/ 82 w 496"/>
                <a:gd name="T67" fmla="*/ 56 h 100"/>
                <a:gd name="T68" fmla="*/ 130 w 496"/>
                <a:gd name="T69" fmla="*/ 48 h 100"/>
                <a:gd name="T70" fmla="*/ 174 w 496"/>
                <a:gd name="T71" fmla="*/ 40 h 100"/>
                <a:gd name="T72" fmla="*/ 212 w 496"/>
                <a:gd name="T73" fmla="*/ 35 h 100"/>
                <a:gd name="T74" fmla="*/ 245 w 496"/>
                <a:gd name="T75" fmla="*/ 29 h 100"/>
                <a:gd name="T76" fmla="*/ 274 w 496"/>
                <a:gd name="T77" fmla="*/ 23 h 100"/>
                <a:gd name="T78" fmla="*/ 297 w 496"/>
                <a:gd name="T79" fmla="*/ 19 h 100"/>
                <a:gd name="T80" fmla="*/ 304 w 496"/>
                <a:gd name="T8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6" h="100">
                  <a:moveTo>
                    <a:pt x="304" y="15"/>
                  </a:moveTo>
                  <a:lnTo>
                    <a:pt x="321" y="12"/>
                  </a:lnTo>
                  <a:lnTo>
                    <a:pt x="339" y="8"/>
                  </a:lnTo>
                  <a:lnTo>
                    <a:pt x="352" y="6"/>
                  </a:lnTo>
                  <a:lnTo>
                    <a:pt x="367" y="2"/>
                  </a:lnTo>
                  <a:lnTo>
                    <a:pt x="381" y="2"/>
                  </a:lnTo>
                  <a:lnTo>
                    <a:pt x="392" y="0"/>
                  </a:lnTo>
                  <a:lnTo>
                    <a:pt x="404" y="0"/>
                  </a:lnTo>
                  <a:lnTo>
                    <a:pt x="415" y="0"/>
                  </a:lnTo>
                  <a:lnTo>
                    <a:pt x="425" y="0"/>
                  </a:lnTo>
                  <a:lnTo>
                    <a:pt x="434" y="0"/>
                  </a:lnTo>
                  <a:lnTo>
                    <a:pt x="442" y="2"/>
                  </a:lnTo>
                  <a:lnTo>
                    <a:pt x="450" y="4"/>
                  </a:lnTo>
                  <a:lnTo>
                    <a:pt x="457" y="6"/>
                  </a:lnTo>
                  <a:lnTo>
                    <a:pt x="463" y="8"/>
                  </a:lnTo>
                  <a:lnTo>
                    <a:pt x="471" y="12"/>
                  </a:lnTo>
                  <a:lnTo>
                    <a:pt x="475" y="15"/>
                  </a:lnTo>
                  <a:lnTo>
                    <a:pt x="480" y="21"/>
                  </a:lnTo>
                  <a:lnTo>
                    <a:pt x="484" y="25"/>
                  </a:lnTo>
                  <a:lnTo>
                    <a:pt x="488" y="29"/>
                  </a:lnTo>
                  <a:lnTo>
                    <a:pt x="490" y="33"/>
                  </a:lnTo>
                  <a:lnTo>
                    <a:pt x="494" y="35"/>
                  </a:lnTo>
                  <a:lnTo>
                    <a:pt x="496" y="36"/>
                  </a:lnTo>
                  <a:lnTo>
                    <a:pt x="496" y="38"/>
                  </a:lnTo>
                  <a:lnTo>
                    <a:pt x="496" y="40"/>
                  </a:lnTo>
                  <a:lnTo>
                    <a:pt x="496" y="42"/>
                  </a:lnTo>
                  <a:lnTo>
                    <a:pt x="494" y="44"/>
                  </a:lnTo>
                  <a:lnTo>
                    <a:pt x="488" y="46"/>
                  </a:lnTo>
                  <a:lnTo>
                    <a:pt x="482" y="48"/>
                  </a:lnTo>
                  <a:lnTo>
                    <a:pt x="475" y="50"/>
                  </a:lnTo>
                  <a:lnTo>
                    <a:pt x="465" y="52"/>
                  </a:lnTo>
                  <a:lnTo>
                    <a:pt x="453" y="54"/>
                  </a:lnTo>
                  <a:lnTo>
                    <a:pt x="442" y="56"/>
                  </a:lnTo>
                  <a:lnTo>
                    <a:pt x="427" y="58"/>
                  </a:lnTo>
                  <a:lnTo>
                    <a:pt x="411" y="61"/>
                  </a:lnTo>
                  <a:lnTo>
                    <a:pt x="392" y="63"/>
                  </a:lnTo>
                  <a:lnTo>
                    <a:pt x="373" y="65"/>
                  </a:lnTo>
                  <a:lnTo>
                    <a:pt x="350" y="67"/>
                  </a:lnTo>
                  <a:lnTo>
                    <a:pt x="327" y="69"/>
                  </a:lnTo>
                  <a:lnTo>
                    <a:pt x="302" y="73"/>
                  </a:lnTo>
                  <a:lnTo>
                    <a:pt x="275" y="75"/>
                  </a:lnTo>
                  <a:lnTo>
                    <a:pt x="249" y="77"/>
                  </a:lnTo>
                  <a:lnTo>
                    <a:pt x="224" y="80"/>
                  </a:lnTo>
                  <a:lnTo>
                    <a:pt x="199" y="82"/>
                  </a:lnTo>
                  <a:lnTo>
                    <a:pt x="178" y="86"/>
                  </a:lnTo>
                  <a:lnTo>
                    <a:pt x="159" y="88"/>
                  </a:lnTo>
                  <a:lnTo>
                    <a:pt x="140" y="90"/>
                  </a:lnTo>
                  <a:lnTo>
                    <a:pt x="124" y="92"/>
                  </a:lnTo>
                  <a:lnTo>
                    <a:pt x="109" y="94"/>
                  </a:lnTo>
                  <a:lnTo>
                    <a:pt x="96" y="94"/>
                  </a:lnTo>
                  <a:lnTo>
                    <a:pt x="84" y="96"/>
                  </a:lnTo>
                  <a:lnTo>
                    <a:pt x="75" y="98"/>
                  </a:lnTo>
                  <a:lnTo>
                    <a:pt x="67" y="98"/>
                  </a:lnTo>
                  <a:lnTo>
                    <a:pt x="59" y="98"/>
                  </a:lnTo>
                  <a:lnTo>
                    <a:pt x="55" y="100"/>
                  </a:lnTo>
                  <a:lnTo>
                    <a:pt x="52" y="100"/>
                  </a:lnTo>
                  <a:lnTo>
                    <a:pt x="50" y="100"/>
                  </a:lnTo>
                  <a:lnTo>
                    <a:pt x="48" y="100"/>
                  </a:lnTo>
                  <a:lnTo>
                    <a:pt x="44" y="98"/>
                  </a:lnTo>
                  <a:lnTo>
                    <a:pt x="40" y="94"/>
                  </a:lnTo>
                  <a:lnTo>
                    <a:pt x="34" y="90"/>
                  </a:lnTo>
                  <a:lnTo>
                    <a:pt x="27" y="86"/>
                  </a:lnTo>
                  <a:lnTo>
                    <a:pt x="19" y="80"/>
                  </a:lnTo>
                  <a:lnTo>
                    <a:pt x="9" y="73"/>
                  </a:lnTo>
                  <a:lnTo>
                    <a:pt x="0" y="67"/>
                  </a:lnTo>
                  <a:lnTo>
                    <a:pt x="29" y="61"/>
                  </a:lnTo>
                  <a:lnTo>
                    <a:pt x="55" y="58"/>
                  </a:lnTo>
                  <a:lnTo>
                    <a:pt x="82" y="56"/>
                  </a:lnTo>
                  <a:lnTo>
                    <a:pt x="107" y="52"/>
                  </a:lnTo>
                  <a:lnTo>
                    <a:pt x="130" y="48"/>
                  </a:lnTo>
                  <a:lnTo>
                    <a:pt x="153" y="44"/>
                  </a:lnTo>
                  <a:lnTo>
                    <a:pt x="174" y="40"/>
                  </a:lnTo>
                  <a:lnTo>
                    <a:pt x="193" y="38"/>
                  </a:lnTo>
                  <a:lnTo>
                    <a:pt x="212" y="35"/>
                  </a:lnTo>
                  <a:lnTo>
                    <a:pt x="230" y="33"/>
                  </a:lnTo>
                  <a:lnTo>
                    <a:pt x="245" y="29"/>
                  </a:lnTo>
                  <a:lnTo>
                    <a:pt x="260" y="27"/>
                  </a:lnTo>
                  <a:lnTo>
                    <a:pt x="274" y="23"/>
                  </a:lnTo>
                  <a:lnTo>
                    <a:pt x="285" y="21"/>
                  </a:lnTo>
                  <a:lnTo>
                    <a:pt x="297" y="19"/>
                  </a:lnTo>
                  <a:lnTo>
                    <a:pt x="304" y="15"/>
                  </a:lnTo>
                  <a:lnTo>
                    <a:pt x="304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8"/>
            <p:cNvSpPr/>
            <p:nvPr/>
          </p:nvSpPr>
          <p:spPr bwMode="auto">
            <a:xfrm>
              <a:off x="3756026" y="1870076"/>
              <a:ext cx="80963" cy="133350"/>
            </a:xfrm>
            <a:custGeom>
              <a:avLst/>
              <a:gdLst>
                <a:gd name="T0" fmla="*/ 0 w 104"/>
                <a:gd name="T1" fmla="*/ 168 h 168"/>
                <a:gd name="T2" fmla="*/ 8 w 104"/>
                <a:gd name="T3" fmla="*/ 151 h 168"/>
                <a:gd name="T4" fmla="*/ 14 w 104"/>
                <a:gd name="T5" fmla="*/ 133 h 168"/>
                <a:gd name="T6" fmla="*/ 21 w 104"/>
                <a:gd name="T7" fmla="*/ 118 h 168"/>
                <a:gd name="T8" fmla="*/ 25 w 104"/>
                <a:gd name="T9" fmla="*/ 103 h 168"/>
                <a:gd name="T10" fmla="*/ 31 w 104"/>
                <a:gd name="T11" fmla="*/ 90 h 168"/>
                <a:gd name="T12" fmla="*/ 35 w 104"/>
                <a:gd name="T13" fmla="*/ 78 h 168"/>
                <a:gd name="T14" fmla="*/ 37 w 104"/>
                <a:gd name="T15" fmla="*/ 68 h 168"/>
                <a:gd name="T16" fmla="*/ 39 w 104"/>
                <a:gd name="T17" fmla="*/ 61 h 168"/>
                <a:gd name="T18" fmla="*/ 41 w 104"/>
                <a:gd name="T19" fmla="*/ 53 h 168"/>
                <a:gd name="T20" fmla="*/ 41 w 104"/>
                <a:gd name="T21" fmla="*/ 46 h 168"/>
                <a:gd name="T22" fmla="*/ 41 w 104"/>
                <a:gd name="T23" fmla="*/ 40 h 168"/>
                <a:gd name="T24" fmla="*/ 41 w 104"/>
                <a:gd name="T25" fmla="*/ 34 h 168"/>
                <a:gd name="T26" fmla="*/ 39 w 104"/>
                <a:gd name="T27" fmla="*/ 30 h 168"/>
                <a:gd name="T28" fmla="*/ 37 w 104"/>
                <a:gd name="T29" fmla="*/ 26 h 168"/>
                <a:gd name="T30" fmla="*/ 37 w 104"/>
                <a:gd name="T31" fmla="*/ 25 h 168"/>
                <a:gd name="T32" fmla="*/ 35 w 104"/>
                <a:gd name="T33" fmla="*/ 23 h 168"/>
                <a:gd name="T34" fmla="*/ 31 w 104"/>
                <a:gd name="T35" fmla="*/ 21 h 168"/>
                <a:gd name="T36" fmla="*/ 29 w 104"/>
                <a:gd name="T37" fmla="*/ 19 h 168"/>
                <a:gd name="T38" fmla="*/ 29 w 104"/>
                <a:gd name="T39" fmla="*/ 17 h 168"/>
                <a:gd name="T40" fmla="*/ 27 w 104"/>
                <a:gd name="T41" fmla="*/ 15 h 168"/>
                <a:gd name="T42" fmla="*/ 27 w 104"/>
                <a:gd name="T43" fmla="*/ 13 h 168"/>
                <a:gd name="T44" fmla="*/ 27 w 104"/>
                <a:gd name="T45" fmla="*/ 11 h 168"/>
                <a:gd name="T46" fmla="*/ 29 w 104"/>
                <a:gd name="T47" fmla="*/ 9 h 168"/>
                <a:gd name="T48" fmla="*/ 31 w 104"/>
                <a:gd name="T49" fmla="*/ 5 h 168"/>
                <a:gd name="T50" fmla="*/ 33 w 104"/>
                <a:gd name="T51" fmla="*/ 3 h 168"/>
                <a:gd name="T52" fmla="*/ 35 w 104"/>
                <a:gd name="T53" fmla="*/ 2 h 168"/>
                <a:gd name="T54" fmla="*/ 39 w 104"/>
                <a:gd name="T55" fmla="*/ 0 h 168"/>
                <a:gd name="T56" fmla="*/ 43 w 104"/>
                <a:gd name="T57" fmla="*/ 0 h 168"/>
                <a:gd name="T58" fmla="*/ 48 w 104"/>
                <a:gd name="T59" fmla="*/ 2 h 168"/>
                <a:gd name="T60" fmla="*/ 54 w 104"/>
                <a:gd name="T61" fmla="*/ 3 h 168"/>
                <a:gd name="T62" fmla="*/ 62 w 104"/>
                <a:gd name="T63" fmla="*/ 5 h 168"/>
                <a:gd name="T64" fmla="*/ 69 w 104"/>
                <a:gd name="T65" fmla="*/ 9 h 168"/>
                <a:gd name="T66" fmla="*/ 75 w 104"/>
                <a:gd name="T67" fmla="*/ 15 h 168"/>
                <a:gd name="T68" fmla="*/ 83 w 104"/>
                <a:gd name="T69" fmla="*/ 19 h 168"/>
                <a:gd name="T70" fmla="*/ 87 w 104"/>
                <a:gd name="T71" fmla="*/ 23 h 168"/>
                <a:gd name="T72" fmla="*/ 92 w 104"/>
                <a:gd name="T73" fmla="*/ 26 h 168"/>
                <a:gd name="T74" fmla="*/ 96 w 104"/>
                <a:gd name="T75" fmla="*/ 30 h 168"/>
                <a:gd name="T76" fmla="*/ 98 w 104"/>
                <a:gd name="T77" fmla="*/ 34 h 168"/>
                <a:gd name="T78" fmla="*/ 100 w 104"/>
                <a:gd name="T79" fmla="*/ 38 h 168"/>
                <a:gd name="T80" fmla="*/ 102 w 104"/>
                <a:gd name="T81" fmla="*/ 44 h 168"/>
                <a:gd name="T82" fmla="*/ 104 w 104"/>
                <a:gd name="T83" fmla="*/ 46 h 168"/>
                <a:gd name="T84" fmla="*/ 102 w 104"/>
                <a:gd name="T85" fmla="*/ 49 h 168"/>
                <a:gd name="T86" fmla="*/ 102 w 104"/>
                <a:gd name="T87" fmla="*/ 53 h 168"/>
                <a:gd name="T88" fmla="*/ 100 w 104"/>
                <a:gd name="T89" fmla="*/ 59 h 168"/>
                <a:gd name="T90" fmla="*/ 98 w 104"/>
                <a:gd name="T91" fmla="*/ 63 h 168"/>
                <a:gd name="T92" fmla="*/ 94 w 104"/>
                <a:gd name="T93" fmla="*/ 70 h 168"/>
                <a:gd name="T94" fmla="*/ 90 w 104"/>
                <a:gd name="T95" fmla="*/ 76 h 168"/>
                <a:gd name="T96" fmla="*/ 87 w 104"/>
                <a:gd name="T97" fmla="*/ 84 h 168"/>
                <a:gd name="T98" fmla="*/ 83 w 104"/>
                <a:gd name="T99" fmla="*/ 91 h 168"/>
                <a:gd name="T100" fmla="*/ 77 w 104"/>
                <a:gd name="T101" fmla="*/ 101 h 168"/>
                <a:gd name="T102" fmla="*/ 69 w 104"/>
                <a:gd name="T103" fmla="*/ 111 h 168"/>
                <a:gd name="T104" fmla="*/ 64 w 104"/>
                <a:gd name="T105" fmla="*/ 120 h 168"/>
                <a:gd name="T106" fmla="*/ 56 w 104"/>
                <a:gd name="T107" fmla="*/ 132 h 168"/>
                <a:gd name="T108" fmla="*/ 48 w 104"/>
                <a:gd name="T109" fmla="*/ 143 h 168"/>
                <a:gd name="T110" fmla="*/ 39 w 104"/>
                <a:gd name="T111" fmla="*/ 155 h 168"/>
                <a:gd name="T112" fmla="*/ 31 w 104"/>
                <a:gd name="T113" fmla="*/ 168 h 168"/>
                <a:gd name="T114" fmla="*/ 0 w 104"/>
                <a:gd name="T115" fmla="*/ 168 h 168"/>
                <a:gd name="T116" fmla="*/ 0 w 104"/>
                <a:gd name="T11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" h="168">
                  <a:moveTo>
                    <a:pt x="0" y="168"/>
                  </a:moveTo>
                  <a:lnTo>
                    <a:pt x="8" y="151"/>
                  </a:lnTo>
                  <a:lnTo>
                    <a:pt x="14" y="133"/>
                  </a:lnTo>
                  <a:lnTo>
                    <a:pt x="21" y="118"/>
                  </a:lnTo>
                  <a:lnTo>
                    <a:pt x="25" y="103"/>
                  </a:lnTo>
                  <a:lnTo>
                    <a:pt x="31" y="90"/>
                  </a:lnTo>
                  <a:lnTo>
                    <a:pt x="35" y="78"/>
                  </a:lnTo>
                  <a:lnTo>
                    <a:pt x="37" y="68"/>
                  </a:lnTo>
                  <a:lnTo>
                    <a:pt x="39" y="61"/>
                  </a:lnTo>
                  <a:lnTo>
                    <a:pt x="41" y="53"/>
                  </a:lnTo>
                  <a:lnTo>
                    <a:pt x="41" y="46"/>
                  </a:lnTo>
                  <a:lnTo>
                    <a:pt x="41" y="40"/>
                  </a:lnTo>
                  <a:lnTo>
                    <a:pt x="41" y="34"/>
                  </a:lnTo>
                  <a:lnTo>
                    <a:pt x="39" y="30"/>
                  </a:lnTo>
                  <a:lnTo>
                    <a:pt x="37" y="26"/>
                  </a:lnTo>
                  <a:lnTo>
                    <a:pt x="37" y="25"/>
                  </a:lnTo>
                  <a:lnTo>
                    <a:pt x="35" y="23"/>
                  </a:lnTo>
                  <a:lnTo>
                    <a:pt x="31" y="21"/>
                  </a:lnTo>
                  <a:lnTo>
                    <a:pt x="29" y="19"/>
                  </a:lnTo>
                  <a:lnTo>
                    <a:pt x="29" y="17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1"/>
                  </a:lnTo>
                  <a:lnTo>
                    <a:pt x="29" y="9"/>
                  </a:lnTo>
                  <a:lnTo>
                    <a:pt x="31" y="5"/>
                  </a:lnTo>
                  <a:lnTo>
                    <a:pt x="33" y="3"/>
                  </a:lnTo>
                  <a:lnTo>
                    <a:pt x="35" y="2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8" y="2"/>
                  </a:lnTo>
                  <a:lnTo>
                    <a:pt x="54" y="3"/>
                  </a:lnTo>
                  <a:lnTo>
                    <a:pt x="62" y="5"/>
                  </a:lnTo>
                  <a:lnTo>
                    <a:pt x="69" y="9"/>
                  </a:lnTo>
                  <a:lnTo>
                    <a:pt x="75" y="15"/>
                  </a:lnTo>
                  <a:lnTo>
                    <a:pt x="83" y="19"/>
                  </a:lnTo>
                  <a:lnTo>
                    <a:pt x="87" y="23"/>
                  </a:lnTo>
                  <a:lnTo>
                    <a:pt x="92" y="26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100" y="38"/>
                  </a:lnTo>
                  <a:lnTo>
                    <a:pt x="102" y="44"/>
                  </a:lnTo>
                  <a:lnTo>
                    <a:pt x="104" y="46"/>
                  </a:lnTo>
                  <a:lnTo>
                    <a:pt x="102" y="49"/>
                  </a:lnTo>
                  <a:lnTo>
                    <a:pt x="102" y="53"/>
                  </a:lnTo>
                  <a:lnTo>
                    <a:pt x="100" y="59"/>
                  </a:lnTo>
                  <a:lnTo>
                    <a:pt x="98" y="63"/>
                  </a:lnTo>
                  <a:lnTo>
                    <a:pt x="94" y="70"/>
                  </a:lnTo>
                  <a:lnTo>
                    <a:pt x="90" y="76"/>
                  </a:lnTo>
                  <a:lnTo>
                    <a:pt x="87" y="84"/>
                  </a:lnTo>
                  <a:lnTo>
                    <a:pt x="83" y="91"/>
                  </a:lnTo>
                  <a:lnTo>
                    <a:pt x="77" y="101"/>
                  </a:lnTo>
                  <a:lnTo>
                    <a:pt x="69" y="111"/>
                  </a:lnTo>
                  <a:lnTo>
                    <a:pt x="64" y="120"/>
                  </a:lnTo>
                  <a:lnTo>
                    <a:pt x="56" y="132"/>
                  </a:lnTo>
                  <a:lnTo>
                    <a:pt x="48" y="143"/>
                  </a:lnTo>
                  <a:lnTo>
                    <a:pt x="39" y="155"/>
                  </a:lnTo>
                  <a:lnTo>
                    <a:pt x="31" y="168"/>
                  </a:lnTo>
                  <a:lnTo>
                    <a:pt x="0" y="168"/>
                  </a:lnTo>
                  <a:lnTo>
                    <a:pt x="0" y="16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3692526" y="1979613"/>
              <a:ext cx="46038" cy="320675"/>
            </a:xfrm>
            <a:custGeom>
              <a:avLst/>
              <a:gdLst>
                <a:gd name="T0" fmla="*/ 4 w 57"/>
                <a:gd name="T1" fmla="*/ 314 h 406"/>
                <a:gd name="T2" fmla="*/ 4 w 57"/>
                <a:gd name="T3" fmla="*/ 304 h 406"/>
                <a:gd name="T4" fmla="*/ 6 w 57"/>
                <a:gd name="T5" fmla="*/ 291 h 406"/>
                <a:gd name="T6" fmla="*/ 8 w 57"/>
                <a:gd name="T7" fmla="*/ 278 h 406"/>
                <a:gd name="T8" fmla="*/ 10 w 57"/>
                <a:gd name="T9" fmla="*/ 260 h 406"/>
                <a:gd name="T10" fmla="*/ 11 w 57"/>
                <a:gd name="T11" fmla="*/ 241 h 406"/>
                <a:gd name="T12" fmla="*/ 13 w 57"/>
                <a:gd name="T13" fmla="*/ 220 h 406"/>
                <a:gd name="T14" fmla="*/ 13 w 57"/>
                <a:gd name="T15" fmla="*/ 197 h 406"/>
                <a:gd name="T16" fmla="*/ 15 w 57"/>
                <a:gd name="T17" fmla="*/ 163 h 406"/>
                <a:gd name="T18" fmla="*/ 13 w 57"/>
                <a:gd name="T19" fmla="*/ 123 h 406"/>
                <a:gd name="T20" fmla="*/ 11 w 57"/>
                <a:gd name="T21" fmla="*/ 88 h 406"/>
                <a:gd name="T22" fmla="*/ 8 w 57"/>
                <a:gd name="T23" fmla="*/ 60 h 406"/>
                <a:gd name="T24" fmla="*/ 4 w 57"/>
                <a:gd name="T25" fmla="*/ 39 h 406"/>
                <a:gd name="T26" fmla="*/ 0 w 57"/>
                <a:gd name="T27" fmla="*/ 21 h 406"/>
                <a:gd name="T28" fmla="*/ 0 w 57"/>
                <a:gd name="T29" fmla="*/ 10 h 406"/>
                <a:gd name="T30" fmla="*/ 4 w 57"/>
                <a:gd name="T31" fmla="*/ 4 h 406"/>
                <a:gd name="T32" fmla="*/ 10 w 57"/>
                <a:gd name="T33" fmla="*/ 0 h 406"/>
                <a:gd name="T34" fmla="*/ 19 w 57"/>
                <a:gd name="T35" fmla="*/ 2 h 406"/>
                <a:gd name="T36" fmla="*/ 32 w 57"/>
                <a:gd name="T37" fmla="*/ 6 h 406"/>
                <a:gd name="T38" fmla="*/ 48 w 57"/>
                <a:gd name="T39" fmla="*/ 14 h 406"/>
                <a:gd name="T40" fmla="*/ 57 w 57"/>
                <a:gd name="T41" fmla="*/ 48 h 406"/>
                <a:gd name="T42" fmla="*/ 57 w 57"/>
                <a:gd name="T43" fmla="*/ 104 h 406"/>
                <a:gd name="T44" fmla="*/ 55 w 57"/>
                <a:gd name="T45" fmla="*/ 155 h 406"/>
                <a:gd name="T46" fmla="*/ 55 w 57"/>
                <a:gd name="T47" fmla="*/ 201 h 406"/>
                <a:gd name="T48" fmla="*/ 54 w 57"/>
                <a:gd name="T49" fmla="*/ 239 h 406"/>
                <a:gd name="T50" fmla="*/ 54 w 57"/>
                <a:gd name="T51" fmla="*/ 274 h 406"/>
                <a:gd name="T52" fmla="*/ 52 w 57"/>
                <a:gd name="T53" fmla="*/ 302 h 406"/>
                <a:gd name="T54" fmla="*/ 50 w 57"/>
                <a:gd name="T55" fmla="*/ 325 h 406"/>
                <a:gd name="T56" fmla="*/ 48 w 57"/>
                <a:gd name="T57" fmla="*/ 345 h 406"/>
                <a:gd name="T58" fmla="*/ 46 w 57"/>
                <a:gd name="T59" fmla="*/ 360 h 406"/>
                <a:gd name="T60" fmla="*/ 44 w 57"/>
                <a:gd name="T61" fmla="*/ 371 h 406"/>
                <a:gd name="T62" fmla="*/ 44 w 57"/>
                <a:gd name="T63" fmla="*/ 383 h 406"/>
                <a:gd name="T64" fmla="*/ 42 w 57"/>
                <a:gd name="T65" fmla="*/ 392 h 406"/>
                <a:gd name="T66" fmla="*/ 40 w 57"/>
                <a:gd name="T67" fmla="*/ 398 h 406"/>
                <a:gd name="T68" fmla="*/ 38 w 57"/>
                <a:gd name="T69" fmla="*/ 404 h 406"/>
                <a:gd name="T70" fmla="*/ 36 w 57"/>
                <a:gd name="T71" fmla="*/ 406 h 406"/>
                <a:gd name="T72" fmla="*/ 34 w 57"/>
                <a:gd name="T73" fmla="*/ 406 h 406"/>
                <a:gd name="T74" fmla="*/ 31 w 57"/>
                <a:gd name="T75" fmla="*/ 402 h 406"/>
                <a:gd name="T76" fmla="*/ 25 w 57"/>
                <a:gd name="T77" fmla="*/ 396 h 406"/>
                <a:gd name="T78" fmla="*/ 17 w 57"/>
                <a:gd name="T79" fmla="*/ 385 h 406"/>
                <a:gd name="T80" fmla="*/ 11 w 57"/>
                <a:gd name="T81" fmla="*/ 369 h 406"/>
                <a:gd name="T82" fmla="*/ 4 w 57"/>
                <a:gd name="T83" fmla="*/ 354 h 406"/>
                <a:gd name="T84" fmla="*/ 2 w 57"/>
                <a:gd name="T85" fmla="*/ 341 h 406"/>
                <a:gd name="T86" fmla="*/ 2 w 57"/>
                <a:gd name="T87" fmla="*/ 325 h 406"/>
                <a:gd name="T88" fmla="*/ 2 w 57"/>
                <a:gd name="T89" fmla="*/ 318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406">
                  <a:moveTo>
                    <a:pt x="2" y="318"/>
                  </a:moveTo>
                  <a:lnTo>
                    <a:pt x="4" y="314"/>
                  </a:lnTo>
                  <a:lnTo>
                    <a:pt x="4" y="310"/>
                  </a:lnTo>
                  <a:lnTo>
                    <a:pt x="4" y="304"/>
                  </a:lnTo>
                  <a:lnTo>
                    <a:pt x="6" y="299"/>
                  </a:lnTo>
                  <a:lnTo>
                    <a:pt x="6" y="291"/>
                  </a:lnTo>
                  <a:lnTo>
                    <a:pt x="8" y="285"/>
                  </a:lnTo>
                  <a:lnTo>
                    <a:pt x="8" y="278"/>
                  </a:lnTo>
                  <a:lnTo>
                    <a:pt x="8" y="270"/>
                  </a:lnTo>
                  <a:lnTo>
                    <a:pt x="10" y="260"/>
                  </a:lnTo>
                  <a:lnTo>
                    <a:pt x="10" y="251"/>
                  </a:lnTo>
                  <a:lnTo>
                    <a:pt x="11" y="241"/>
                  </a:lnTo>
                  <a:lnTo>
                    <a:pt x="11" y="232"/>
                  </a:lnTo>
                  <a:lnTo>
                    <a:pt x="13" y="220"/>
                  </a:lnTo>
                  <a:lnTo>
                    <a:pt x="13" y="209"/>
                  </a:lnTo>
                  <a:lnTo>
                    <a:pt x="13" y="197"/>
                  </a:lnTo>
                  <a:lnTo>
                    <a:pt x="15" y="186"/>
                  </a:lnTo>
                  <a:lnTo>
                    <a:pt x="15" y="163"/>
                  </a:lnTo>
                  <a:lnTo>
                    <a:pt x="13" y="142"/>
                  </a:lnTo>
                  <a:lnTo>
                    <a:pt x="13" y="123"/>
                  </a:lnTo>
                  <a:lnTo>
                    <a:pt x="11" y="104"/>
                  </a:lnTo>
                  <a:lnTo>
                    <a:pt x="11" y="88"/>
                  </a:lnTo>
                  <a:lnTo>
                    <a:pt x="10" y="73"/>
                  </a:lnTo>
                  <a:lnTo>
                    <a:pt x="8" y="60"/>
                  </a:lnTo>
                  <a:lnTo>
                    <a:pt x="6" y="48"/>
                  </a:lnTo>
                  <a:lnTo>
                    <a:pt x="4" y="39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9" y="2"/>
                  </a:lnTo>
                  <a:lnTo>
                    <a:pt x="25" y="4"/>
                  </a:lnTo>
                  <a:lnTo>
                    <a:pt x="32" y="6"/>
                  </a:lnTo>
                  <a:lnTo>
                    <a:pt x="40" y="10"/>
                  </a:lnTo>
                  <a:lnTo>
                    <a:pt x="48" y="14"/>
                  </a:lnTo>
                  <a:lnTo>
                    <a:pt x="57" y="19"/>
                  </a:lnTo>
                  <a:lnTo>
                    <a:pt x="57" y="48"/>
                  </a:lnTo>
                  <a:lnTo>
                    <a:pt x="57" y="77"/>
                  </a:lnTo>
                  <a:lnTo>
                    <a:pt x="57" y="104"/>
                  </a:lnTo>
                  <a:lnTo>
                    <a:pt x="57" y="130"/>
                  </a:lnTo>
                  <a:lnTo>
                    <a:pt x="55" y="155"/>
                  </a:lnTo>
                  <a:lnTo>
                    <a:pt x="55" y="178"/>
                  </a:lnTo>
                  <a:lnTo>
                    <a:pt x="55" y="201"/>
                  </a:lnTo>
                  <a:lnTo>
                    <a:pt x="55" y="220"/>
                  </a:lnTo>
                  <a:lnTo>
                    <a:pt x="54" y="239"/>
                  </a:lnTo>
                  <a:lnTo>
                    <a:pt x="54" y="258"/>
                  </a:lnTo>
                  <a:lnTo>
                    <a:pt x="54" y="274"/>
                  </a:lnTo>
                  <a:lnTo>
                    <a:pt x="52" y="289"/>
                  </a:lnTo>
                  <a:lnTo>
                    <a:pt x="52" y="302"/>
                  </a:lnTo>
                  <a:lnTo>
                    <a:pt x="50" y="316"/>
                  </a:lnTo>
                  <a:lnTo>
                    <a:pt x="50" y="325"/>
                  </a:lnTo>
                  <a:lnTo>
                    <a:pt x="50" y="335"/>
                  </a:lnTo>
                  <a:lnTo>
                    <a:pt x="48" y="345"/>
                  </a:lnTo>
                  <a:lnTo>
                    <a:pt x="48" y="352"/>
                  </a:lnTo>
                  <a:lnTo>
                    <a:pt x="46" y="360"/>
                  </a:lnTo>
                  <a:lnTo>
                    <a:pt x="46" y="366"/>
                  </a:lnTo>
                  <a:lnTo>
                    <a:pt x="44" y="371"/>
                  </a:lnTo>
                  <a:lnTo>
                    <a:pt x="44" y="377"/>
                  </a:lnTo>
                  <a:lnTo>
                    <a:pt x="44" y="383"/>
                  </a:lnTo>
                  <a:lnTo>
                    <a:pt x="42" y="388"/>
                  </a:lnTo>
                  <a:lnTo>
                    <a:pt x="42" y="392"/>
                  </a:lnTo>
                  <a:lnTo>
                    <a:pt x="40" y="396"/>
                  </a:lnTo>
                  <a:lnTo>
                    <a:pt x="40" y="398"/>
                  </a:lnTo>
                  <a:lnTo>
                    <a:pt x="40" y="402"/>
                  </a:lnTo>
                  <a:lnTo>
                    <a:pt x="38" y="404"/>
                  </a:lnTo>
                  <a:lnTo>
                    <a:pt x="38" y="406"/>
                  </a:lnTo>
                  <a:lnTo>
                    <a:pt x="36" y="406"/>
                  </a:lnTo>
                  <a:lnTo>
                    <a:pt x="36" y="406"/>
                  </a:lnTo>
                  <a:lnTo>
                    <a:pt x="34" y="406"/>
                  </a:lnTo>
                  <a:lnTo>
                    <a:pt x="32" y="404"/>
                  </a:lnTo>
                  <a:lnTo>
                    <a:pt x="31" y="402"/>
                  </a:lnTo>
                  <a:lnTo>
                    <a:pt x="27" y="400"/>
                  </a:lnTo>
                  <a:lnTo>
                    <a:pt x="25" y="396"/>
                  </a:lnTo>
                  <a:lnTo>
                    <a:pt x="21" y="390"/>
                  </a:lnTo>
                  <a:lnTo>
                    <a:pt x="17" y="385"/>
                  </a:lnTo>
                  <a:lnTo>
                    <a:pt x="15" y="377"/>
                  </a:lnTo>
                  <a:lnTo>
                    <a:pt x="11" y="369"/>
                  </a:lnTo>
                  <a:lnTo>
                    <a:pt x="8" y="362"/>
                  </a:lnTo>
                  <a:lnTo>
                    <a:pt x="4" y="354"/>
                  </a:lnTo>
                  <a:lnTo>
                    <a:pt x="2" y="348"/>
                  </a:lnTo>
                  <a:lnTo>
                    <a:pt x="2" y="341"/>
                  </a:lnTo>
                  <a:lnTo>
                    <a:pt x="0" y="333"/>
                  </a:lnTo>
                  <a:lnTo>
                    <a:pt x="2" y="325"/>
                  </a:lnTo>
                  <a:lnTo>
                    <a:pt x="2" y="318"/>
                  </a:lnTo>
                  <a:lnTo>
                    <a:pt x="2" y="31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>
              <a:off x="3722688" y="1947863"/>
              <a:ext cx="273050" cy="344488"/>
            </a:xfrm>
            <a:custGeom>
              <a:avLst/>
              <a:gdLst>
                <a:gd name="T0" fmla="*/ 328 w 345"/>
                <a:gd name="T1" fmla="*/ 270 h 434"/>
                <a:gd name="T2" fmla="*/ 326 w 345"/>
                <a:gd name="T3" fmla="*/ 318 h 434"/>
                <a:gd name="T4" fmla="*/ 324 w 345"/>
                <a:gd name="T5" fmla="*/ 356 h 434"/>
                <a:gd name="T6" fmla="*/ 322 w 345"/>
                <a:gd name="T7" fmla="*/ 383 h 434"/>
                <a:gd name="T8" fmla="*/ 320 w 345"/>
                <a:gd name="T9" fmla="*/ 402 h 434"/>
                <a:gd name="T10" fmla="*/ 316 w 345"/>
                <a:gd name="T11" fmla="*/ 415 h 434"/>
                <a:gd name="T12" fmla="*/ 308 w 345"/>
                <a:gd name="T13" fmla="*/ 427 h 434"/>
                <a:gd name="T14" fmla="*/ 303 w 345"/>
                <a:gd name="T15" fmla="*/ 432 h 434"/>
                <a:gd name="T16" fmla="*/ 297 w 345"/>
                <a:gd name="T17" fmla="*/ 432 h 434"/>
                <a:gd name="T18" fmla="*/ 291 w 345"/>
                <a:gd name="T19" fmla="*/ 425 h 434"/>
                <a:gd name="T20" fmla="*/ 285 w 345"/>
                <a:gd name="T21" fmla="*/ 409 h 434"/>
                <a:gd name="T22" fmla="*/ 270 w 345"/>
                <a:gd name="T23" fmla="*/ 377 h 434"/>
                <a:gd name="T24" fmla="*/ 266 w 345"/>
                <a:gd name="T25" fmla="*/ 356 h 434"/>
                <a:gd name="T26" fmla="*/ 268 w 345"/>
                <a:gd name="T27" fmla="*/ 329 h 434"/>
                <a:gd name="T28" fmla="*/ 272 w 345"/>
                <a:gd name="T29" fmla="*/ 297 h 434"/>
                <a:gd name="T30" fmla="*/ 276 w 345"/>
                <a:gd name="T31" fmla="*/ 254 h 434"/>
                <a:gd name="T32" fmla="*/ 278 w 345"/>
                <a:gd name="T33" fmla="*/ 201 h 434"/>
                <a:gd name="T34" fmla="*/ 276 w 345"/>
                <a:gd name="T35" fmla="*/ 153 h 434"/>
                <a:gd name="T36" fmla="*/ 274 w 345"/>
                <a:gd name="T37" fmla="*/ 126 h 434"/>
                <a:gd name="T38" fmla="*/ 272 w 345"/>
                <a:gd name="T39" fmla="*/ 103 h 434"/>
                <a:gd name="T40" fmla="*/ 270 w 345"/>
                <a:gd name="T41" fmla="*/ 86 h 434"/>
                <a:gd name="T42" fmla="*/ 270 w 345"/>
                <a:gd name="T43" fmla="*/ 75 h 434"/>
                <a:gd name="T44" fmla="*/ 268 w 345"/>
                <a:gd name="T45" fmla="*/ 67 h 434"/>
                <a:gd name="T46" fmla="*/ 251 w 345"/>
                <a:gd name="T47" fmla="*/ 59 h 434"/>
                <a:gd name="T48" fmla="*/ 234 w 345"/>
                <a:gd name="T49" fmla="*/ 59 h 434"/>
                <a:gd name="T50" fmla="*/ 211 w 345"/>
                <a:gd name="T51" fmla="*/ 61 h 434"/>
                <a:gd name="T52" fmla="*/ 173 w 345"/>
                <a:gd name="T53" fmla="*/ 67 h 434"/>
                <a:gd name="T54" fmla="*/ 119 w 345"/>
                <a:gd name="T55" fmla="*/ 75 h 434"/>
                <a:gd name="T56" fmla="*/ 52 w 345"/>
                <a:gd name="T57" fmla="*/ 84 h 434"/>
                <a:gd name="T58" fmla="*/ 0 w 345"/>
                <a:gd name="T59" fmla="*/ 54 h 434"/>
                <a:gd name="T60" fmla="*/ 62 w 345"/>
                <a:gd name="T61" fmla="*/ 52 h 434"/>
                <a:gd name="T62" fmla="*/ 119 w 345"/>
                <a:gd name="T63" fmla="*/ 46 h 434"/>
                <a:gd name="T64" fmla="*/ 174 w 345"/>
                <a:gd name="T65" fmla="*/ 33 h 434"/>
                <a:gd name="T66" fmla="*/ 215 w 345"/>
                <a:gd name="T67" fmla="*/ 21 h 434"/>
                <a:gd name="T68" fmla="*/ 236 w 345"/>
                <a:gd name="T69" fmla="*/ 14 h 434"/>
                <a:gd name="T70" fmla="*/ 241 w 345"/>
                <a:gd name="T71" fmla="*/ 8 h 434"/>
                <a:gd name="T72" fmla="*/ 257 w 345"/>
                <a:gd name="T73" fmla="*/ 2 h 434"/>
                <a:gd name="T74" fmla="*/ 268 w 345"/>
                <a:gd name="T75" fmla="*/ 4 h 434"/>
                <a:gd name="T76" fmla="*/ 280 w 345"/>
                <a:gd name="T77" fmla="*/ 8 h 434"/>
                <a:gd name="T78" fmla="*/ 297 w 345"/>
                <a:gd name="T79" fmla="*/ 14 h 434"/>
                <a:gd name="T80" fmla="*/ 326 w 345"/>
                <a:gd name="T81" fmla="*/ 29 h 434"/>
                <a:gd name="T82" fmla="*/ 343 w 345"/>
                <a:gd name="T83" fmla="*/ 46 h 434"/>
                <a:gd name="T84" fmla="*/ 345 w 345"/>
                <a:gd name="T85" fmla="*/ 58 h 434"/>
                <a:gd name="T86" fmla="*/ 339 w 345"/>
                <a:gd name="T87" fmla="*/ 67 h 434"/>
                <a:gd name="T88" fmla="*/ 335 w 345"/>
                <a:gd name="T89" fmla="*/ 77 h 434"/>
                <a:gd name="T90" fmla="*/ 331 w 345"/>
                <a:gd name="T91" fmla="*/ 96 h 434"/>
                <a:gd name="T92" fmla="*/ 329 w 345"/>
                <a:gd name="T93" fmla="*/ 124 h 434"/>
                <a:gd name="T94" fmla="*/ 328 w 345"/>
                <a:gd name="T95" fmla="*/ 165 h 434"/>
                <a:gd name="T96" fmla="*/ 328 w 345"/>
                <a:gd name="T97" fmla="*/ 21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" h="434">
                  <a:moveTo>
                    <a:pt x="328" y="233"/>
                  </a:moveTo>
                  <a:lnTo>
                    <a:pt x="328" y="253"/>
                  </a:lnTo>
                  <a:lnTo>
                    <a:pt x="328" y="270"/>
                  </a:lnTo>
                  <a:lnTo>
                    <a:pt x="328" y="287"/>
                  </a:lnTo>
                  <a:lnTo>
                    <a:pt x="326" y="302"/>
                  </a:lnTo>
                  <a:lnTo>
                    <a:pt x="326" y="318"/>
                  </a:lnTo>
                  <a:lnTo>
                    <a:pt x="326" y="331"/>
                  </a:lnTo>
                  <a:lnTo>
                    <a:pt x="326" y="344"/>
                  </a:lnTo>
                  <a:lnTo>
                    <a:pt x="324" y="356"/>
                  </a:lnTo>
                  <a:lnTo>
                    <a:pt x="324" y="365"/>
                  </a:lnTo>
                  <a:lnTo>
                    <a:pt x="324" y="375"/>
                  </a:lnTo>
                  <a:lnTo>
                    <a:pt x="322" y="383"/>
                  </a:lnTo>
                  <a:lnTo>
                    <a:pt x="322" y="390"/>
                  </a:lnTo>
                  <a:lnTo>
                    <a:pt x="322" y="396"/>
                  </a:lnTo>
                  <a:lnTo>
                    <a:pt x="320" y="402"/>
                  </a:lnTo>
                  <a:lnTo>
                    <a:pt x="320" y="406"/>
                  </a:lnTo>
                  <a:lnTo>
                    <a:pt x="318" y="409"/>
                  </a:lnTo>
                  <a:lnTo>
                    <a:pt x="316" y="415"/>
                  </a:lnTo>
                  <a:lnTo>
                    <a:pt x="312" y="419"/>
                  </a:lnTo>
                  <a:lnTo>
                    <a:pt x="310" y="425"/>
                  </a:lnTo>
                  <a:lnTo>
                    <a:pt x="308" y="427"/>
                  </a:lnTo>
                  <a:lnTo>
                    <a:pt x="306" y="430"/>
                  </a:lnTo>
                  <a:lnTo>
                    <a:pt x="305" y="432"/>
                  </a:lnTo>
                  <a:lnTo>
                    <a:pt x="303" y="432"/>
                  </a:lnTo>
                  <a:lnTo>
                    <a:pt x="301" y="434"/>
                  </a:lnTo>
                  <a:lnTo>
                    <a:pt x="299" y="432"/>
                  </a:lnTo>
                  <a:lnTo>
                    <a:pt x="297" y="432"/>
                  </a:lnTo>
                  <a:lnTo>
                    <a:pt x="295" y="430"/>
                  </a:lnTo>
                  <a:lnTo>
                    <a:pt x="293" y="427"/>
                  </a:lnTo>
                  <a:lnTo>
                    <a:pt x="291" y="425"/>
                  </a:lnTo>
                  <a:lnTo>
                    <a:pt x="289" y="419"/>
                  </a:lnTo>
                  <a:lnTo>
                    <a:pt x="285" y="415"/>
                  </a:lnTo>
                  <a:lnTo>
                    <a:pt x="285" y="409"/>
                  </a:lnTo>
                  <a:lnTo>
                    <a:pt x="280" y="398"/>
                  </a:lnTo>
                  <a:lnTo>
                    <a:pt x="274" y="388"/>
                  </a:lnTo>
                  <a:lnTo>
                    <a:pt x="270" y="377"/>
                  </a:lnTo>
                  <a:lnTo>
                    <a:pt x="268" y="367"/>
                  </a:lnTo>
                  <a:lnTo>
                    <a:pt x="266" y="362"/>
                  </a:lnTo>
                  <a:lnTo>
                    <a:pt x="266" y="356"/>
                  </a:lnTo>
                  <a:lnTo>
                    <a:pt x="266" y="348"/>
                  </a:lnTo>
                  <a:lnTo>
                    <a:pt x="266" y="339"/>
                  </a:lnTo>
                  <a:lnTo>
                    <a:pt x="268" y="329"/>
                  </a:lnTo>
                  <a:lnTo>
                    <a:pt x="268" y="319"/>
                  </a:lnTo>
                  <a:lnTo>
                    <a:pt x="270" y="308"/>
                  </a:lnTo>
                  <a:lnTo>
                    <a:pt x="272" y="297"/>
                  </a:lnTo>
                  <a:lnTo>
                    <a:pt x="274" y="283"/>
                  </a:lnTo>
                  <a:lnTo>
                    <a:pt x="274" y="270"/>
                  </a:lnTo>
                  <a:lnTo>
                    <a:pt x="276" y="254"/>
                  </a:lnTo>
                  <a:lnTo>
                    <a:pt x="278" y="237"/>
                  </a:lnTo>
                  <a:lnTo>
                    <a:pt x="278" y="220"/>
                  </a:lnTo>
                  <a:lnTo>
                    <a:pt x="278" y="201"/>
                  </a:lnTo>
                  <a:lnTo>
                    <a:pt x="278" y="184"/>
                  </a:lnTo>
                  <a:lnTo>
                    <a:pt x="276" y="163"/>
                  </a:lnTo>
                  <a:lnTo>
                    <a:pt x="276" y="153"/>
                  </a:lnTo>
                  <a:lnTo>
                    <a:pt x="274" y="144"/>
                  </a:lnTo>
                  <a:lnTo>
                    <a:pt x="274" y="134"/>
                  </a:lnTo>
                  <a:lnTo>
                    <a:pt x="274" y="126"/>
                  </a:lnTo>
                  <a:lnTo>
                    <a:pt x="274" y="119"/>
                  </a:lnTo>
                  <a:lnTo>
                    <a:pt x="272" y="111"/>
                  </a:lnTo>
                  <a:lnTo>
                    <a:pt x="272" y="103"/>
                  </a:lnTo>
                  <a:lnTo>
                    <a:pt x="272" y="98"/>
                  </a:lnTo>
                  <a:lnTo>
                    <a:pt x="272" y="92"/>
                  </a:lnTo>
                  <a:lnTo>
                    <a:pt x="270" y="86"/>
                  </a:lnTo>
                  <a:lnTo>
                    <a:pt x="270" y="82"/>
                  </a:lnTo>
                  <a:lnTo>
                    <a:pt x="270" y="79"/>
                  </a:lnTo>
                  <a:lnTo>
                    <a:pt x="270" y="75"/>
                  </a:lnTo>
                  <a:lnTo>
                    <a:pt x="268" y="71"/>
                  </a:lnTo>
                  <a:lnTo>
                    <a:pt x="268" y="69"/>
                  </a:lnTo>
                  <a:lnTo>
                    <a:pt x="268" y="67"/>
                  </a:lnTo>
                  <a:lnTo>
                    <a:pt x="264" y="63"/>
                  </a:lnTo>
                  <a:lnTo>
                    <a:pt x="259" y="61"/>
                  </a:lnTo>
                  <a:lnTo>
                    <a:pt x="251" y="59"/>
                  </a:lnTo>
                  <a:lnTo>
                    <a:pt x="241" y="59"/>
                  </a:lnTo>
                  <a:lnTo>
                    <a:pt x="240" y="59"/>
                  </a:lnTo>
                  <a:lnTo>
                    <a:pt x="234" y="59"/>
                  </a:lnTo>
                  <a:lnTo>
                    <a:pt x="228" y="59"/>
                  </a:lnTo>
                  <a:lnTo>
                    <a:pt x="220" y="61"/>
                  </a:lnTo>
                  <a:lnTo>
                    <a:pt x="211" y="61"/>
                  </a:lnTo>
                  <a:lnTo>
                    <a:pt x="199" y="63"/>
                  </a:lnTo>
                  <a:lnTo>
                    <a:pt x="186" y="65"/>
                  </a:lnTo>
                  <a:lnTo>
                    <a:pt x="173" y="67"/>
                  </a:lnTo>
                  <a:lnTo>
                    <a:pt x="155" y="69"/>
                  </a:lnTo>
                  <a:lnTo>
                    <a:pt x="138" y="73"/>
                  </a:lnTo>
                  <a:lnTo>
                    <a:pt x="119" y="75"/>
                  </a:lnTo>
                  <a:lnTo>
                    <a:pt x="98" y="79"/>
                  </a:lnTo>
                  <a:lnTo>
                    <a:pt x="77" y="80"/>
                  </a:lnTo>
                  <a:lnTo>
                    <a:pt x="52" y="84"/>
                  </a:lnTo>
                  <a:lnTo>
                    <a:pt x="27" y="88"/>
                  </a:lnTo>
                  <a:lnTo>
                    <a:pt x="0" y="92"/>
                  </a:lnTo>
                  <a:lnTo>
                    <a:pt x="0" y="54"/>
                  </a:lnTo>
                  <a:lnTo>
                    <a:pt x="21" y="54"/>
                  </a:lnTo>
                  <a:lnTo>
                    <a:pt x="40" y="54"/>
                  </a:lnTo>
                  <a:lnTo>
                    <a:pt x="62" y="52"/>
                  </a:lnTo>
                  <a:lnTo>
                    <a:pt x="81" y="52"/>
                  </a:lnTo>
                  <a:lnTo>
                    <a:pt x="100" y="48"/>
                  </a:lnTo>
                  <a:lnTo>
                    <a:pt x="119" y="46"/>
                  </a:lnTo>
                  <a:lnTo>
                    <a:pt x="138" y="42"/>
                  </a:lnTo>
                  <a:lnTo>
                    <a:pt x="157" y="38"/>
                  </a:lnTo>
                  <a:lnTo>
                    <a:pt x="174" y="33"/>
                  </a:lnTo>
                  <a:lnTo>
                    <a:pt x="190" y="29"/>
                  </a:lnTo>
                  <a:lnTo>
                    <a:pt x="203" y="25"/>
                  </a:lnTo>
                  <a:lnTo>
                    <a:pt x="215" y="21"/>
                  </a:lnTo>
                  <a:lnTo>
                    <a:pt x="224" y="17"/>
                  </a:lnTo>
                  <a:lnTo>
                    <a:pt x="232" y="15"/>
                  </a:lnTo>
                  <a:lnTo>
                    <a:pt x="236" y="14"/>
                  </a:lnTo>
                  <a:lnTo>
                    <a:pt x="238" y="12"/>
                  </a:lnTo>
                  <a:lnTo>
                    <a:pt x="240" y="10"/>
                  </a:lnTo>
                  <a:lnTo>
                    <a:pt x="241" y="8"/>
                  </a:lnTo>
                  <a:lnTo>
                    <a:pt x="245" y="6"/>
                  </a:lnTo>
                  <a:lnTo>
                    <a:pt x="251" y="2"/>
                  </a:lnTo>
                  <a:lnTo>
                    <a:pt x="257" y="2"/>
                  </a:lnTo>
                  <a:lnTo>
                    <a:pt x="262" y="0"/>
                  </a:lnTo>
                  <a:lnTo>
                    <a:pt x="264" y="2"/>
                  </a:lnTo>
                  <a:lnTo>
                    <a:pt x="268" y="4"/>
                  </a:lnTo>
                  <a:lnTo>
                    <a:pt x="272" y="6"/>
                  </a:lnTo>
                  <a:lnTo>
                    <a:pt x="276" y="6"/>
                  </a:lnTo>
                  <a:lnTo>
                    <a:pt x="280" y="8"/>
                  </a:lnTo>
                  <a:lnTo>
                    <a:pt x="285" y="10"/>
                  </a:lnTo>
                  <a:lnTo>
                    <a:pt x="291" y="12"/>
                  </a:lnTo>
                  <a:lnTo>
                    <a:pt x="297" y="14"/>
                  </a:lnTo>
                  <a:lnTo>
                    <a:pt x="306" y="17"/>
                  </a:lnTo>
                  <a:lnTo>
                    <a:pt x="316" y="23"/>
                  </a:lnTo>
                  <a:lnTo>
                    <a:pt x="326" y="29"/>
                  </a:lnTo>
                  <a:lnTo>
                    <a:pt x="335" y="38"/>
                  </a:lnTo>
                  <a:lnTo>
                    <a:pt x="339" y="42"/>
                  </a:lnTo>
                  <a:lnTo>
                    <a:pt x="343" y="46"/>
                  </a:lnTo>
                  <a:lnTo>
                    <a:pt x="345" y="50"/>
                  </a:lnTo>
                  <a:lnTo>
                    <a:pt x="345" y="54"/>
                  </a:lnTo>
                  <a:lnTo>
                    <a:pt x="345" y="58"/>
                  </a:lnTo>
                  <a:lnTo>
                    <a:pt x="345" y="61"/>
                  </a:lnTo>
                  <a:lnTo>
                    <a:pt x="343" y="63"/>
                  </a:lnTo>
                  <a:lnTo>
                    <a:pt x="339" y="67"/>
                  </a:lnTo>
                  <a:lnTo>
                    <a:pt x="339" y="69"/>
                  </a:lnTo>
                  <a:lnTo>
                    <a:pt x="337" y="73"/>
                  </a:lnTo>
                  <a:lnTo>
                    <a:pt x="335" y="77"/>
                  </a:lnTo>
                  <a:lnTo>
                    <a:pt x="335" y="82"/>
                  </a:lnTo>
                  <a:lnTo>
                    <a:pt x="333" y="88"/>
                  </a:lnTo>
                  <a:lnTo>
                    <a:pt x="331" y="96"/>
                  </a:lnTo>
                  <a:lnTo>
                    <a:pt x="331" y="105"/>
                  </a:lnTo>
                  <a:lnTo>
                    <a:pt x="329" y="115"/>
                  </a:lnTo>
                  <a:lnTo>
                    <a:pt x="329" y="124"/>
                  </a:lnTo>
                  <a:lnTo>
                    <a:pt x="329" y="138"/>
                  </a:lnTo>
                  <a:lnTo>
                    <a:pt x="328" y="151"/>
                  </a:lnTo>
                  <a:lnTo>
                    <a:pt x="328" y="165"/>
                  </a:lnTo>
                  <a:lnTo>
                    <a:pt x="328" y="180"/>
                  </a:lnTo>
                  <a:lnTo>
                    <a:pt x="328" y="197"/>
                  </a:lnTo>
                  <a:lnTo>
                    <a:pt x="328" y="214"/>
                  </a:lnTo>
                  <a:lnTo>
                    <a:pt x="328" y="233"/>
                  </a:lnTo>
                  <a:lnTo>
                    <a:pt x="328" y="2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3606801" y="2036763"/>
              <a:ext cx="260350" cy="420688"/>
            </a:xfrm>
            <a:custGeom>
              <a:avLst/>
              <a:gdLst>
                <a:gd name="T0" fmla="*/ 325 w 327"/>
                <a:gd name="T1" fmla="*/ 36 h 530"/>
                <a:gd name="T2" fmla="*/ 327 w 327"/>
                <a:gd name="T3" fmla="*/ 55 h 530"/>
                <a:gd name="T4" fmla="*/ 325 w 327"/>
                <a:gd name="T5" fmla="*/ 75 h 530"/>
                <a:gd name="T6" fmla="*/ 323 w 327"/>
                <a:gd name="T7" fmla="*/ 96 h 530"/>
                <a:gd name="T8" fmla="*/ 319 w 327"/>
                <a:gd name="T9" fmla="*/ 122 h 530"/>
                <a:gd name="T10" fmla="*/ 316 w 327"/>
                <a:gd name="T11" fmla="*/ 155 h 530"/>
                <a:gd name="T12" fmla="*/ 316 w 327"/>
                <a:gd name="T13" fmla="*/ 174 h 530"/>
                <a:gd name="T14" fmla="*/ 308 w 327"/>
                <a:gd name="T15" fmla="*/ 214 h 530"/>
                <a:gd name="T16" fmla="*/ 298 w 327"/>
                <a:gd name="T17" fmla="*/ 250 h 530"/>
                <a:gd name="T18" fmla="*/ 289 w 327"/>
                <a:gd name="T19" fmla="*/ 285 h 530"/>
                <a:gd name="T20" fmla="*/ 268 w 327"/>
                <a:gd name="T21" fmla="*/ 333 h 530"/>
                <a:gd name="T22" fmla="*/ 251 w 327"/>
                <a:gd name="T23" fmla="*/ 361 h 530"/>
                <a:gd name="T24" fmla="*/ 231 w 327"/>
                <a:gd name="T25" fmla="*/ 388 h 530"/>
                <a:gd name="T26" fmla="*/ 210 w 327"/>
                <a:gd name="T27" fmla="*/ 413 h 530"/>
                <a:gd name="T28" fmla="*/ 187 w 327"/>
                <a:gd name="T29" fmla="*/ 436 h 530"/>
                <a:gd name="T30" fmla="*/ 159 w 327"/>
                <a:gd name="T31" fmla="*/ 457 h 530"/>
                <a:gd name="T32" fmla="*/ 128 w 327"/>
                <a:gd name="T33" fmla="*/ 478 h 530"/>
                <a:gd name="T34" fmla="*/ 94 w 327"/>
                <a:gd name="T35" fmla="*/ 495 h 530"/>
                <a:gd name="T36" fmla="*/ 69 w 327"/>
                <a:gd name="T37" fmla="*/ 509 h 530"/>
                <a:gd name="T38" fmla="*/ 52 w 327"/>
                <a:gd name="T39" fmla="*/ 514 h 530"/>
                <a:gd name="T40" fmla="*/ 36 w 327"/>
                <a:gd name="T41" fmla="*/ 520 h 530"/>
                <a:gd name="T42" fmla="*/ 25 w 327"/>
                <a:gd name="T43" fmla="*/ 524 h 530"/>
                <a:gd name="T44" fmla="*/ 15 w 327"/>
                <a:gd name="T45" fmla="*/ 528 h 530"/>
                <a:gd name="T46" fmla="*/ 8 w 327"/>
                <a:gd name="T47" fmla="*/ 530 h 530"/>
                <a:gd name="T48" fmla="*/ 4 w 327"/>
                <a:gd name="T49" fmla="*/ 530 h 530"/>
                <a:gd name="T50" fmla="*/ 2 w 327"/>
                <a:gd name="T51" fmla="*/ 530 h 530"/>
                <a:gd name="T52" fmla="*/ 0 w 327"/>
                <a:gd name="T53" fmla="*/ 528 h 530"/>
                <a:gd name="T54" fmla="*/ 2 w 327"/>
                <a:gd name="T55" fmla="*/ 524 h 530"/>
                <a:gd name="T56" fmla="*/ 4 w 327"/>
                <a:gd name="T57" fmla="*/ 520 h 530"/>
                <a:gd name="T58" fmla="*/ 9 w 327"/>
                <a:gd name="T59" fmla="*/ 514 h 530"/>
                <a:gd name="T60" fmla="*/ 17 w 327"/>
                <a:gd name="T61" fmla="*/ 511 h 530"/>
                <a:gd name="T62" fmla="*/ 30 w 327"/>
                <a:gd name="T63" fmla="*/ 501 h 530"/>
                <a:gd name="T64" fmla="*/ 55 w 327"/>
                <a:gd name="T65" fmla="*/ 488 h 530"/>
                <a:gd name="T66" fmla="*/ 84 w 327"/>
                <a:gd name="T67" fmla="*/ 468 h 530"/>
                <a:gd name="T68" fmla="*/ 111 w 327"/>
                <a:gd name="T69" fmla="*/ 447 h 530"/>
                <a:gd name="T70" fmla="*/ 138 w 327"/>
                <a:gd name="T71" fmla="*/ 423 h 530"/>
                <a:gd name="T72" fmla="*/ 166 w 327"/>
                <a:gd name="T73" fmla="*/ 396 h 530"/>
                <a:gd name="T74" fmla="*/ 189 w 327"/>
                <a:gd name="T75" fmla="*/ 365 h 530"/>
                <a:gd name="T76" fmla="*/ 210 w 327"/>
                <a:gd name="T77" fmla="*/ 333 h 530"/>
                <a:gd name="T78" fmla="*/ 228 w 327"/>
                <a:gd name="T79" fmla="*/ 296 h 530"/>
                <a:gd name="T80" fmla="*/ 243 w 327"/>
                <a:gd name="T81" fmla="*/ 258 h 530"/>
                <a:gd name="T82" fmla="*/ 258 w 327"/>
                <a:gd name="T83" fmla="*/ 180 h 530"/>
                <a:gd name="T84" fmla="*/ 268 w 327"/>
                <a:gd name="T85" fmla="*/ 109 h 530"/>
                <a:gd name="T86" fmla="*/ 268 w 327"/>
                <a:gd name="T87" fmla="*/ 76 h 530"/>
                <a:gd name="T88" fmla="*/ 266 w 327"/>
                <a:gd name="T89" fmla="*/ 52 h 530"/>
                <a:gd name="T90" fmla="*/ 260 w 327"/>
                <a:gd name="T91" fmla="*/ 34 h 530"/>
                <a:gd name="T92" fmla="*/ 256 w 327"/>
                <a:gd name="T93" fmla="*/ 27 h 530"/>
                <a:gd name="T94" fmla="*/ 252 w 327"/>
                <a:gd name="T95" fmla="*/ 21 h 530"/>
                <a:gd name="T96" fmla="*/ 249 w 327"/>
                <a:gd name="T97" fmla="*/ 15 h 530"/>
                <a:gd name="T98" fmla="*/ 249 w 327"/>
                <a:gd name="T99" fmla="*/ 10 h 530"/>
                <a:gd name="T100" fmla="*/ 251 w 327"/>
                <a:gd name="T101" fmla="*/ 6 h 530"/>
                <a:gd name="T102" fmla="*/ 252 w 327"/>
                <a:gd name="T103" fmla="*/ 2 h 530"/>
                <a:gd name="T104" fmla="*/ 260 w 327"/>
                <a:gd name="T105" fmla="*/ 2 h 530"/>
                <a:gd name="T106" fmla="*/ 270 w 327"/>
                <a:gd name="T107" fmla="*/ 2 h 530"/>
                <a:gd name="T108" fmla="*/ 281 w 327"/>
                <a:gd name="T109" fmla="*/ 2 h 530"/>
                <a:gd name="T110" fmla="*/ 296 w 327"/>
                <a:gd name="T111" fmla="*/ 8 h 530"/>
                <a:gd name="T112" fmla="*/ 310 w 327"/>
                <a:gd name="T113" fmla="*/ 13 h 530"/>
                <a:gd name="T114" fmla="*/ 318 w 327"/>
                <a:gd name="T115" fmla="*/ 19 h 530"/>
                <a:gd name="T116" fmla="*/ 323 w 327"/>
                <a:gd name="T117" fmla="*/ 27 h 530"/>
                <a:gd name="T118" fmla="*/ 323 w 327"/>
                <a:gd name="T119" fmla="*/ 2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7" h="530">
                  <a:moveTo>
                    <a:pt x="323" y="29"/>
                  </a:moveTo>
                  <a:lnTo>
                    <a:pt x="325" y="36"/>
                  </a:lnTo>
                  <a:lnTo>
                    <a:pt x="327" y="44"/>
                  </a:lnTo>
                  <a:lnTo>
                    <a:pt x="327" y="55"/>
                  </a:lnTo>
                  <a:lnTo>
                    <a:pt x="327" y="67"/>
                  </a:lnTo>
                  <a:lnTo>
                    <a:pt x="325" y="75"/>
                  </a:lnTo>
                  <a:lnTo>
                    <a:pt x="325" y="84"/>
                  </a:lnTo>
                  <a:lnTo>
                    <a:pt x="323" y="96"/>
                  </a:lnTo>
                  <a:lnTo>
                    <a:pt x="321" y="109"/>
                  </a:lnTo>
                  <a:lnTo>
                    <a:pt x="319" y="122"/>
                  </a:lnTo>
                  <a:lnTo>
                    <a:pt x="318" y="138"/>
                  </a:lnTo>
                  <a:lnTo>
                    <a:pt x="316" y="155"/>
                  </a:lnTo>
                  <a:lnTo>
                    <a:pt x="316" y="164"/>
                  </a:lnTo>
                  <a:lnTo>
                    <a:pt x="316" y="174"/>
                  </a:lnTo>
                  <a:lnTo>
                    <a:pt x="312" y="195"/>
                  </a:lnTo>
                  <a:lnTo>
                    <a:pt x="308" y="214"/>
                  </a:lnTo>
                  <a:lnTo>
                    <a:pt x="304" y="233"/>
                  </a:lnTo>
                  <a:lnTo>
                    <a:pt x="298" y="250"/>
                  </a:lnTo>
                  <a:lnTo>
                    <a:pt x="295" y="268"/>
                  </a:lnTo>
                  <a:lnTo>
                    <a:pt x="289" y="285"/>
                  </a:lnTo>
                  <a:lnTo>
                    <a:pt x="277" y="315"/>
                  </a:lnTo>
                  <a:lnTo>
                    <a:pt x="268" y="333"/>
                  </a:lnTo>
                  <a:lnTo>
                    <a:pt x="260" y="346"/>
                  </a:lnTo>
                  <a:lnTo>
                    <a:pt x="251" y="361"/>
                  </a:lnTo>
                  <a:lnTo>
                    <a:pt x="241" y="375"/>
                  </a:lnTo>
                  <a:lnTo>
                    <a:pt x="231" y="388"/>
                  </a:lnTo>
                  <a:lnTo>
                    <a:pt x="222" y="402"/>
                  </a:lnTo>
                  <a:lnTo>
                    <a:pt x="210" y="413"/>
                  </a:lnTo>
                  <a:lnTo>
                    <a:pt x="201" y="424"/>
                  </a:lnTo>
                  <a:lnTo>
                    <a:pt x="187" y="436"/>
                  </a:lnTo>
                  <a:lnTo>
                    <a:pt x="174" y="447"/>
                  </a:lnTo>
                  <a:lnTo>
                    <a:pt x="159" y="457"/>
                  </a:lnTo>
                  <a:lnTo>
                    <a:pt x="143" y="467"/>
                  </a:lnTo>
                  <a:lnTo>
                    <a:pt x="128" y="478"/>
                  </a:lnTo>
                  <a:lnTo>
                    <a:pt x="111" y="488"/>
                  </a:lnTo>
                  <a:lnTo>
                    <a:pt x="94" y="495"/>
                  </a:lnTo>
                  <a:lnTo>
                    <a:pt x="76" y="505"/>
                  </a:lnTo>
                  <a:lnTo>
                    <a:pt x="69" y="509"/>
                  </a:lnTo>
                  <a:lnTo>
                    <a:pt x="59" y="511"/>
                  </a:lnTo>
                  <a:lnTo>
                    <a:pt x="52" y="514"/>
                  </a:lnTo>
                  <a:lnTo>
                    <a:pt x="44" y="518"/>
                  </a:lnTo>
                  <a:lnTo>
                    <a:pt x="36" y="520"/>
                  </a:lnTo>
                  <a:lnTo>
                    <a:pt x="30" y="522"/>
                  </a:lnTo>
                  <a:lnTo>
                    <a:pt x="25" y="524"/>
                  </a:lnTo>
                  <a:lnTo>
                    <a:pt x="19" y="526"/>
                  </a:lnTo>
                  <a:lnTo>
                    <a:pt x="15" y="528"/>
                  </a:lnTo>
                  <a:lnTo>
                    <a:pt x="11" y="528"/>
                  </a:lnTo>
                  <a:lnTo>
                    <a:pt x="8" y="530"/>
                  </a:lnTo>
                  <a:lnTo>
                    <a:pt x="6" y="530"/>
                  </a:lnTo>
                  <a:lnTo>
                    <a:pt x="4" y="530"/>
                  </a:lnTo>
                  <a:lnTo>
                    <a:pt x="2" y="530"/>
                  </a:lnTo>
                  <a:lnTo>
                    <a:pt x="2" y="530"/>
                  </a:lnTo>
                  <a:lnTo>
                    <a:pt x="0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2" y="524"/>
                  </a:lnTo>
                  <a:lnTo>
                    <a:pt x="2" y="522"/>
                  </a:lnTo>
                  <a:lnTo>
                    <a:pt x="4" y="520"/>
                  </a:lnTo>
                  <a:lnTo>
                    <a:pt x="6" y="518"/>
                  </a:lnTo>
                  <a:lnTo>
                    <a:pt x="9" y="514"/>
                  </a:lnTo>
                  <a:lnTo>
                    <a:pt x="13" y="512"/>
                  </a:lnTo>
                  <a:lnTo>
                    <a:pt x="17" y="511"/>
                  </a:lnTo>
                  <a:lnTo>
                    <a:pt x="21" y="507"/>
                  </a:lnTo>
                  <a:lnTo>
                    <a:pt x="30" y="501"/>
                  </a:lnTo>
                  <a:lnTo>
                    <a:pt x="42" y="495"/>
                  </a:lnTo>
                  <a:lnTo>
                    <a:pt x="55" y="488"/>
                  </a:lnTo>
                  <a:lnTo>
                    <a:pt x="71" y="478"/>
                  </a:lnTo>
                  <a:lnTo>
                    <a:pt x="84" y="468"/>
                  </a:lnTo>
                  <a:lnTo>
                    <a:pt x="97" y="459"/>
                  </a:lnTo>
                  <a:lnTo>
                    <a:pt x="111" y="447"/>
                  </a:lnTo>
                  <a:lnTo>
                    <a:pt x="124" y="436"/>
                  </a:lnTo>
                  <a:lnTo>
                    <a:pt x="138" y="423"/>
                  </a:lnTo>
                  <a:lnTo>
                    <a:pt x="153" y="409"/>
                  </a:lnTo>
                  <a:lnTo>
                    <a:pt x="166" y="396"/>
                  </a:lnTo>
                  <a:lnTo>
                    <a:pt x="178" y="380"/>
                  </a:lnTo>
                  <a:lnTo>
                    <a:pt x="189" y="365"/>
                  </a:lnTo>
                  <a:lnTo>
                    <a:pt x="201" y="350"/>
                  </a:lnTo>
                  <a:lnTo>
                    <a:pt x="210" y="333"/>
                  </a:lnTo>
                  <a:lnTo>
                    <a:pt x="220" y="315"/>
                  </a:lnTo>
                  <a:lnTo>
                    <a:pt x="228" y="296"/>
                  </a:lnTo>
                  <a:lnTo>
                    <a:pt x="235" y="277"/>
                  </a:lnTo>
                  <a:lnTo>
                    <a:pt x="243" y="258"/>
                  </a:lnTo>
                  <a:lnTo>
                    <a:pt x="251" y="218"/>
                  </a:lnTo>
                  <a:lnTo>
                    <a:pt x="258" y="180"/>
                  </a:lnTo>
                  <a:lnTo>
                    <a:pt x="264" y="143"/>
                  </a:lnTo>
                  <a:lnTo>
                    <a:pt x="268" y="109"/>
                  </a:lnTo>
                  <a:lnTo>
                    <a:pt x="268" y="92"/>
                  </a:lnTo>
                  <a:lnTo>
                    <a:pt x="268" y="76"/>
                  </a:lnTo>
                  <a:lnTo>
                    <a:pt x="266" y="63"/>
                  </a:lnTo>
                  <a:lnTo>
                    <a:pt x="266" y="52"/>
                  </a:lnTo>
                  <a:lnTo>
                    <a:pt x="264" y="42"/>
                  </a:lnTo>
                  <a:lnTo>
                    <a:pt x="260" y="34"/>
                  </a:lnTo>
                  <a:lnTo>
                    <a:pt x="258" y="29"/>
                  </a:lnTo>
                  <a:lnTo>
                    <a:pt x="256" y="27"/>
                  </a:lnTo>
                  <a:lnTo>
                    <a:pt x="256" y="25"/>
                  </a:lnTo>
                  <a:lnTo>
                    <a:pt x="252" y="21"/>
                  </a:lnTo>
                  <a:lnTo>
                    <a:pt x="251" y="19"/>
                  </a:lnTo>
                  <a:lnTo>
                    <a:pt x="249" y="15"/>
                  </a:lnTo>
                  <a:lnTo>
                    <a:pt x="249" y="13"/>
                  </a:lnTo>
                  <a:lnTo>
                    <a:pt x="249" y="10"/>
                  </a:lnTo>
                  <a:lnTo>
                    <a:pt x="249" y="8"/>
                  </a:lnTo>
                  <a:lnTo>
                    <a:pt x="251" y="6"/>
                  </a:lnTo>
                  <a:lnTo>
                    <a:pt x="251" y="4"/>
                  </a:lnTo>
                  <a:lnTo>
                    <a:pt x="252" y="2"/>
                  </a:lnTo>
                  <a:lnTo>
                    <a:pt x="256" y="2"/>
                  </a:lnTo>
                  <a:lnTo>
                    <a:pt x="260" y="2"/>
                  </a:lnTo>
                  <a:lnTo>
                    <a:pt x="264" y="0"/>
                  </a:lnTo>
                  <a:lnTo>
                    <a:pt x="270" y="2"/>
                  </a:lnTo>
                  <a:lnTo>
                    <a:pt x="275" y="2"/>
                  </a:lnTo>
                  <a:lnTo>
                    <a:pt x="281" y="2"/>
                  </a:lnTo>
                  <a:lnTo>
                    <a:pt x="289" y="4"/>
                  </a:lnTo>
                  <a:lnTo>
                    <a:pt x="296" y="8"/>
                  </a:lnTo>
                  <a:lnTo>
                    <a:pt x="304" y="10"/>
                  </a:lnTo>
                  <a:lnTo>
                    <a:pt x="310" y="13"/>
                  </a:lnTo>
                  <a:lnTo>
                    <a:pt x="314" y="17"/>
                  </a:lnTo>
                  <a:lnTo>
                    <a:pt x="318" y="19"/>
                  </a:lnTo>
                  <a:lnTo>
                    <a:pt x="321" y="23"/>
                  </a:lnTo>
                  <a:lnTo>
                    <a:pt x="323" y="27"/>
                  </a:lnTo>
                  <a:lnTo>
                    <a:pt x="323" y="29"/>
                  </a:lnTo>
                  <a:lnTo>
                    <a:pt x="323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2"/>
            <p:cNvSpPr/>
            <p:nvPr/>
          </p:nvSpPr>
          <p:spPr bwMode="auto">
            <a:xfrm>
              <a:off x="3852863" y="2295526"/>
              <a:ext cx="157163" cy="165100"/>
            </a:xfrm>
            <a:custGeom>
              <a:avLst/>
              <a:gdLst>
                <a:gd name="T0" fmla="*/ 4 w 199"/>
                <a:gd name="T1" fmla="*/ 0 h 206"/>
                <a:gd name="T2" fmla="*/ 13 w 199"/>
                <a:gd name="T3" fmla="*/ 0 h 206"/>
                <a:gd name="T4" fmla="*/ 29 w 199"/>
                <a:gd name="T5" fmla="*/ 4 h 206"/>
                <a:gd name="T6" fmla="*/ 52 w 199"/>
                <a:gd name="T7" fmla="*/ 10 h 206"/>
                <a:gd name="T8" fmla="*/ 78 w 199"/>
                <a:gd name="T9" fmla="*/ 21 h 206"/>
                <a:gd name="T10" fmla="*/ 103 w 199"/>
                <a:gd name="T11" fmla="*/ 34 h 206"/>
                <a:gd name="T12" fmla="*/ 126 w 199"/>
                <a:gd name="T13" fmla="*/ 50 h 206"/>
                <a:gd name="T14" fmla="*/ 145 w 199"/>
                <a:gd name="T15" fmla="*/ 65 h 206"/>
                <a:gd name="T16" fmla="*/ 161 w 199"/>
                <a:gd name="T17" fmla="*/ 80 h 206"/>
                <a:gd name="T18" fmla="*/ 176 w 199"/>
                <a:gd name="T19" fmla="*/ 96 h 206"/>
                <a:gd name="T20" fmla="*/ 186 w 199"/>
                <a:gd name="T21" fmla="*/ 113 h 206"/>
                <a:gd name="T22" fmla="*/ 193 w 199"/>
                <a:gd name="T23" fmla="*/ 128 h 206"/>
                <a:gd name="T24" fmla="*/ 199 w 199"/>
                <a:gd name="T25" fmla="*/ 149 h 206"/>
                <a:gd name="T26" fmla="*/ 199 w 199"/>
                <a:gd name="T27" fmla="*/ 176 h 206"/>
                <a:gd name="T28" fmla="*/ 195 w 199"/>
                <a:gd name="T29" fmla="*/ 189 h 206"/>
                <a:gd name="T30" fmla="*/ 191 w 199"/>
                <a:gd name="T31" fmla="*/ 197 h 206"/>
                <a:gd name="T32" fmla="*/ 187 w 199"/>
                <a:gd name="T33" fmla="*/ 203 h 206"/>
                <a:gd name="T34" fmla="*/ 186 w 199"/>
                <a:gd name="T35" fmla="*/ 206 h 206"/>
                <a:gd name="T36" fmla="*/ 182 w 199"/>
                <a:gd name="T37" fmla="*/ 206 h 206"/>
                <a:gd name="T38" fmla="*/ 180 w 199"/>
                <a:gd name="T39" fmla="*/ 205 h 206"/>
                <a:gd name="T40" fmla="*/ 174 w 199"/>
                <a:gd name="T41" fmla="*/ 201 h 206"/>
                <a:gd name="T42" fmla="*/ 168 w 199"/>
                <a:gd name="T43" fmla="*/ 193 h 206"/>
                <a:gd name="T44" fmla="*/ 161 w 199"/>
                <a:gd name="T45" fmla="*/ 185 h 206"/>
                <a:gd name="T46" fmla="*/ 151 w 199"/>
                <a:gd name="T47" fmla="*/ 176 h 206"/>
                <a:gd name="T48" fmla="*/ 140 w 199"/>
                <a:gd name="T49" fmla="*/ 162 h 206"/>
                <a:gd name="T50" fmla="*/ 126 w 199"/>
                <a:gd name="T51" fmla="*/ 147 h 206"/>
                <a:gd name="T52" fmla="*/ 105 w 199"/>
                <a:gd name="T53" fmla="*/ 122 h 206"/>
                <a:gd name="T54" fmla="*/ 80 w 199"/>
                <a:gd name="T55" fmla="*/ 94 h 206"/>
                <a:gd name="T56" fmla="*/ 57 w 199"/>
                <a:gd name="T57" fmla="*/ 69 h 206"/>
                <a:gd name="T58" fmla="*/ 38 w 199"/>
                <a:gd name="T59" fmla="*/ 48 h 206"/>
                <a:gd name="T60" fmla="*/ 23 w 199"/>
                <a:gd name="T61" fmla="*/ 32 h 206"/>
                <a:gd name="T62" fmla="*/ 11 w 199"/>
                <a:gd name="T63" fmla="*/ 19 h 206"/>
                <a:gd name="T64" fmla="*/ 2 w 199"/>
                <a:gd name="T65" fmla="*/ 10 h 206"/>
                <a:gd name="T66" fmla="*/ 0 w 199"/>
                <a:gd name="T67" fmla="*/ 4 h 206"/>
                <a:gd name="T68" fmla="*/ 0 w 199"/>
                <a:gd name="T69" fmla="*/ 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9" h="206">
                  <a:moveTo>
                    <a:pt x="0" y="2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29" y="4"/>
                  </a:lnTo>
                  <a:lnTo>
                    <a:pt x="38" y="6"/>
                  </a:lnTo>
                  <a:lnTo>
                    <a:pt x="52" y="10"/>
                  </a:lnTo>
                  <a:lnTo>
                    <a:pt x="65" y="15"/>
                  </a:lnTo>
                  <a:lnTo>
                    <a:pt x="78" y="21"/>
                  </a:lnTo>
                  <a:lnTo>
                    <a:pt x="92" y="29"/>
                  </a:lnTo>
                  <a:lnTo>
                    <a:pt x="103" y="34"/>
                  </a:lnTo>
                  <a:lnTo>
                    <a:pt x="115" y="42"/>
                  </a:lnTo>
                  <a:lnTo>
                    <a:pt x="126" y="50"/>
                  </a:lnTo>
                  <a:lnTo>
                    <a:pt x="136" y="57"/>
                  </a:lnTo>
                  <a:lnTo>
                    <a:pt x="145" y="65"/>
                  </a:lnTo>
                  <a:lnTo>
                    <a:pt x="153" y="73"/>
                  </a:lnTo>
                  <a:lnTo>
                    <a:pt x="161" y="80"/>
                  </a:lnTo>
                  <a:lnTo>
                    <a:pt x="168" y="88"/>
                  </a:lnTo>
                  <a:lnTo>
                    <a:pt x="176" y="96"/>
                  </a:lnTo>
                  <a:lnTo>
                    <a:pt x="182" y="103"/>
                  </a:lnTo>
                  <a:lnTo>
                    <a:pt x="186" y="113"/>
                  </a:lnTo>
                  <a:lnTo>
                    <a:pt x="191" y="120"/>
                  </a:lnTo>
                  <a:lnTo>
                    <a:pt x="193" y="128"/>
                  </a:lnTo>
                  <a:lnTo>
                    <a:pt x="195" y="136"/>
                  </a:lnTo>
                  <a:lnTo>
                    <a:pt x="199" y="149"/>
                  </a:lnTo>
                  <a:lnTo>
                    <a:pt x="199" y="162"/>
                  </a:lnTo>
                  <a:lnTo>
                    <a:pt x="199" y="176"/>
                  </a:lnTo>
                  <a:lnTo>
                    <a:pt x="195" y="185"/>
                  </a:lnTo>
                  <a:lnTo>
                    <a:pt x="195" y="189"/>
                  </a:lnTo>
                  <a:lnTo>
                    <a:pt x="193" y="193"/>
                  </a:lnTo>
                  <a:lnTo>
                    <a:pt x="191" y="197"/>
                  </a:lnTo>
                  <a:lnTo>
                    <a:pt x="189" y="201"/>
                  </a:lnTo>
                  <a:lnTo>
                    <a:pt x="187" y="203"/>
                  </a:lnTo>
                  <a:lnTo>
                    <a:pt x="187" y="205"/>
                  </a:lnTo>
                  <a:lnTo>
                    <a:pt x="186" y="206"/>
                  </a:lnTo>
                  <a:lnTo>
                    <a:pt x="184" y="206"/>
                  </a:lnTo>
                  <a:lnTo>
                    <a:pt x="182" y="206"/>
                  </a:lnTo>
                  <a:lnTo>
                    <a:pt x="182" y="205"/>
                  </a:lnTo>
                  <a:lnTo>
                    <a:pt x="180" y="205"/>
                  </a:lnTo>
                  <a:lnTo>
                    <a:pt x="176" y="203"/>
                  </a:lnTo>
                  <a:lnTo>
                    <a:pt x="174" y="201"/>
                  </a:lnTo>
                  <a:lnTo>
                    <a:pt x="172" y="197"/>
                  </a:lnTo>
                  <a:lnTo>
                    <a:pt x="168" y="193"/>
                  </a:lnTo>
                  <a:lnTo>
                    <a:pt x="164" y="189"/>
                  </a:lnTo>
                  <a:lnTo>
                    <a:pt x="161" y="185"/>
                  </a:lnTo>
                  <a:lnTo>
                    <a:pt x="155" y="182"/>
                  </a:lnTo>
                  <a:lnTo>
                    <a:pt x="151" y="176"/>
                  </a:lnTo>
                  <a:lnTo>
                    <a:pt x="145" y="170"/>
                  </a:lnTo>
                  <a:lnTo>
                    <a:pt x="140" y="162"/>
                  </a:lnTo>
                  <a:lnTo>
                    <a:pt x="134" y="155"/>
                  </a:lnTo>
                  <a:lnTo>
                    <a:pt x="126" y="147"/>
                  </a:lnTo>
                  <a:lnTo>
                    <a:pt x="120" y="140"/>
                  </a:lnTo>
                  <a:lnTo>
                    <a:pt x="105" y="122"/>
                  </a:lnTo>
                  <a:lnTo>
                    <a:pt x="92" y="107"/>
                  </a:lnTo>
                  <a:lnTo>
                    <a:pt x="80" y="94"/>
                  </a:lnTo>
                  <a:lnTo>
                    <a:pt x="69" y="80"/>
                  </a:lnTo>
                  <a:lnTo>
                    <a:pt x="57" y="69"/>
                  </a:lnTo>
                  <a:lnTo>
                    <a:pt x="48" y="57"/>
                  </a:lnTo>
                  <a:lnTo>
                    <a:pt x="38" y="48"/>
                  </a:lnTo>
                  <a:lnTo>
                    <a:pt x="30" y="40"/>
                  </a:lnTo>
                  <a:lnTo>
                    <a:pt x="23" y="32"/>
                  </a:lnTo>
                  <a:lnTo>
                    <a:pt x="17" y="25"/>
                  </a:lnTo>
                  <a:lnTo>
                    <a:pt x="11" y="19"/>
                  </a:lnTo>
                  <a:lnTo>
                    <a:pt x="6" y="15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3297238" y="1914526"/>
              <a:ext cx="350838" cy="100013"/>
            </a:xfrm>
            <a:custGeom>
              <a:avLst/>
              <a:gdLst>
                <a:gd name="T0" fmla="*/ 406 w 443"/>
                <a:gd name="T1" fmla="*/ 40 h 126"/>
                <a:gd name="T2" fmla="*/ 387 w 443"/>
                <a:gd name="T3" fmla="*/ 44 h 126"/>
                <a:gd name="T4" fmla="*/ 360 w 443"/>
                <a:gd name="T5" fmla="*/ 52 h 126"/>
                <a:gd name="T6" fmla="*/ 335 w 443"/>
                <a:gd name="T7" fmla="*/ 57 h 126"/>
                <a:gd name="T8" fmla="*/ 316 w 443"/>
                <a:gd name="T9" fmla="*/ 61 h 126"/>
                <a:gd name="T10" fmla="*/ 266 w 443"/>
                <a:gd name="T11" fmla="*/ 73 h 126"/>
                <a:gd name="T12" fmla="*/ 188 w 443"/>
                <a:gd name="T13" fmla="*/ 96 h 126"/>
                <a:gd name="T14" fmla="*/ 140 w 443"/>
                <a:gd name="T15" fmla="*/ 107 h 126"/>
                <a:gd name="T16" fmla="*/ 121 w 443"/>
                <a:gd name="T17" fmla="*/ 111 h 126"/>
                <a:gd name="T18" fmla="*/ 106 w 443"/>
                <a:gd name="T19" fmla="*/ 115 h 126"/>
                <a:gd name="T20" fmla="*/ 92 w 443"/>
                <a:gd name="T21" fmla="*/ 119 h 126"/>
                <a:gd name="T22" fmla="*/ 81 w 443"/>
                <a:gd name="T23" fmla="*/ 121 h 126"/>
                <a:gd name="T24" fmla="*/ 71 w 443"/>
                <a:gd name="T25" fmla="*/ 124 h 126"/>
                <a:gd name="T26" fmla="*/ 66 w 443"/>
                <a:gd name="T27" fmla="*/ 124 h 126"/>
                <a:gd name="T28" fmla="*/ 62 w 443"/>
                <a:gd name="T29" fmla="*/ 126 h 126"/>
                <a:gd name="T30" fmla="*/ 56 w 443"/>
                <a:gd name="T31" fmla="*/ 126 h 126"/>
                <a:gd name="T32" fmla="*/ 46 w 443"/>
                <a:gd name="T33" fmla="*/ 122 h 126"/>
                <a:gd name="T34" fmla="*/ 31 w 443"/>
                <a:gd name="T35" fmla="*/ 117 h 126"/>
                <a:gd name="T36" fmla="*/ 12 w 443"/>
                <a:gd name="T37" fmla="*/ 107 h 126"/>
                <a:gd name="T38" fmla="*/ 2 w 443"/>
                <a:gd name="T39" fmla="*/ 98 h 126"/>
                <a:gd name="T40" fmla="*/ 6 w 443"/>
                <a:gd name="T41" fmla="*/ 94 h 126"/>
                <a:gd name="T42" fmla="*/ 18 w 443"/>
                <a:gd name="T43" fmla="*/ 88 h 126"/>
                <a:gd name="T44" fmla="*/ 33 w 443"/>
                <a:gd name="T45" fmla="*/ 86 h 126"/>
                <a:gd name="T46" fmla="*/ 48 w 443"/>
                <a:gd name="T47" fmla="*/ 82 h 126"/>
                <a:gd name="T48" fmla="*/ 62 w 443"/>
                <a:gd name="T49" fmla="*/ 80 h 126"/>
                <a:gd name="T50" fmla="*/ 79 w 443"/>
                <a:gd name="T51" fmla="*/ 78 h 126"/>
                <a:gd name="T52" fmla="*/ 98 w 443"/>
                <a:gd name="T53" fmla="*/ 73 h 126"/>
                <a:gd name="T54" fmla="*/ 121 w 443"/>
                <a:gd name="T55" fmla="*/ 67 h 126"/>
                <a:gd name="T56" fmla="*/ 150 w 443"/>
                <a:gd name="T57" fmla="*/ 61 h 126"/>
                <a:gd name="T58" fmla="*/ 178 w 443"/>
                <a:gd name="T59" fmla="*/ 54 h 126"/>
                <a:gd name="T60" fmla="*/ 213 w 443"/>
                <a:gd name="T61" fmla="*/ 44 h 126"/>
                <a:gd name="T62" fmla="*/ 247 w 443"/>
                <a:gd name="T63" fmla="*/ 35 h 126"/>
                <a:gd name="T64" fmla="*/ 280 w 443"/>
                <a:gd name="T65" fmla="*/ 25 h 126"/>
                <a:gd name="T66" fmla="*/ 309 w 443"/>
                <a:gd name="T67" fmla="*/ 19 h 126"/>
                <a:gd name="T68" fmla="*/ 332 w 443"/>
                <a:gd name="T69" fmla="*/ 12 h 126"/>
                <a:gd name="T70" fmla="*/ 353 w 443"/>
                <a:gd name="T71" fmla="*/ 8 h 126"/>
                <a:gd name="T72" fmla="*/ 368 w 443"/>
                <a:gd name="T73" fmla="*/ 4 h 126"/>
                <a:gd name="T74" fmla="*/ 381 w 443"/>
                <a:gd name="T75" fmla="*/ 2 h 126"/>
                <a:gd name="T76" fmla="*/ 389 w 443"/>
                <a:gd name="T77" fmla="*/ 0 h 126"/>
                <a:gd name="T78" fmla="*/ 400 w 443"/>
                <a:gd name="T79" fmla="*/ 0 h 126"/>
                <a:gd name="T80" fmla="*/ 418 w 443"/>
                <a:gd name="T81" fmla="*/ 2 h 126"/>
                <a:gd name="T82" fmla="*/ 429 w 443"/>
                <a:gd name="T83" fmla="*/ 6 h 126"/>
                <a:gd name="T84" fmla="*/ 437 w 443"/>
                <a:gd name="T85" fmla="*/ 12 h 126"/>
                <a:gd name="T86" fmla="*/ 441 w 443"/>
                <a:gd name="T87" fmla="*/ 15 h 126"/>
                <a:gd name="T88" fmla="*/ 443 w 443"/>
                <a:gd name="T89" fmla="*/ 19 h 126"/>
                <a:gd name="T90" fmla="*/ 443 w 443"/>
                <a:gd name="T91" fmla="*/ 23 h 126"/>
                <a:gd name="T92" fmla="*/ 439 w 443"/>
                <a:gd name="T93" fmla="*/ 27 h 126"/>
                <a:gd name="T94" fmla="*/ 431 w 443"/>
                <a:gd name="T95" fmla="*/ 33 h 126"/>
                <a:gd name="T96" fmla="*/ 420 w 443"/>
                <a:gd name="T97" fmla="*/ 36 h 126"/>
                <a:gd name="T98" fmla="*/ 412 w 443"/>
                <a:gd name="T99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3" h="126">
                  <a:moveTo>
                    <a:pt x="412" y="38"/>
                  </a:moveTo>
                  <a:lnTo>
                    <a:pt x="406" y="40"/>
                  </a:lnTo>
                  <a:lnTo>
                    <a:pt x="397" y="42"/>
                  </a:lnTo>
                  <a:lnTo>
                    <a:pt x="387" y="44"/>
                  </a:lnTo>
                  <a:lnTo>
                    <a:pt x="374" y="48"/>
                  </a:lnTo>
                  <a:lnTo>
                    <a:pt x="360" y="52"/>
                  </a:lnTo>
                  <a:lnTo>
                    <a:pt x="345" y="54"/>
                  </a:lnTo>
                  <a:lnTo>
                    <a:pt x="335" y="57"/>
                  </a:lnTo>
                  <a:lnTo>
                    <a:pt x="326" y="59"/>
                  </a:lnTo>
                  <a:lnTo>
                    <a:pt x="316" y="61"/>
                  </a:lnTo>
                  <a:lnTo>
                    <a:pt x="307" y="63"/>
                  </a:lnTo>
                  <a:lnTo>
                    <a:pt x="266" y="73"/>
                  </a:lnTo>
                  <a:lnTo>
                    <a:pt x="226" y="84"/>
                  </a:lnTo>
                  <a:lnTo>
                    <a:pt x="188" y="96"/>
                  </a:lnTo>
                  <a:lnTo>
                    <a:pt x="150" y="105"/>
                  </a:lnTo>
                  <a:lnTo>
                    <a:pt x="140" y="107"/>
                  </a:lnTo>
                  <a:lnTo>
                    <a:pt x="131" y="109"/>
                  </a:lnTo>
                  <a:lnTo>
                    <a:pt x="121" y="111"/>
                  </a:lnTo>
                  <a:lnTo>
                    <a:pt x="113" y="113"/>
                  </a:lnTo>
                  <a:lnTo>
                    <a:pt x="106" y="115"/>
                  </a:lnTo>
                  <a:lnTo>
                    <a:pt x="98" y="117"/>
                  </a:lnTo>
                  <a:lnTo>
                    <a:pt x="92" y="119"/>
                  </a:lnTo>
                  <a:lnTo>
                    <a:pt x="87" y="121"/>
                  </a:lnTo>
                  <a:lnTo>
                    <a:pt x="81" y="121"/>
                  </a:lnTo>
                  <a:lnTo>
                    <a:pt x="75" y="122"/>
                  </a:lnTo>
                  <a:lnTo>
                    <a:pt x="71" y="124"/>
                  </a:lnTo>
                  <a:lnTo>
                    <a:pt x="67" y="124"/>
                  </a:lnTo>
                  <a:lnTo>
                    <a:pt x="66" y="124"/>
                  </a:lnTo>
                  <a:lnTo>
                    <a:pt x="64" y="126"/>
                  </a:lnTo>
                  <a:lnTo>
                    <a:pt x="62" y="126"/>
                  </a:lnTo>
                  <a:lnTo>
                    <a:pt x="60" y="126"/>
                  </a:lnTo>
                  <a:lnTo>
                    <a:pt x="56" y="126"/>
                  </a:lnTo>
                  <a:lnTo>
                    <a:pt x="52" y="124"/>
                  </a:lnTo>
                  <a:lnTo>
                    <a:pt x="46" y="122"/>
                  </a:lnTo>
                  <a:lnTo>
                    <a:pt x="39" y="119"/>
                  </a:lnTo>
                  <a:lnTo>
                    <a:pt x="31" y="117"/>
                  </a:lnTo>
                  <a:lnTo>
                    <a:pt x="22" y="111"/>
                  </a:lnTo>
                  <a:lnTo>
                    <a:pt x="12" y="107"/>
                  </a:lnTo>
                  <a:lnTo>
                    <a:pt x="0" y="101"/>
                  </a:lnTo>
                  <a:lnTo>
                    <a:pt x="2" y="98"/>
                  </a:lnTo>
                  <a:lnTo>
                    <a:pt x="4" y="96"/>
                  </a:lnTo>
                  <a:lnTo>
                    <a:pt x="6" y="94"/>
                  </a:lnTo>
                  <a:lnTo>
                    <a:pt x="12" y="90"/>
                  </a:lnTo>
                  <a:lnTo>
                    <a:pt x="18" y="88"/>
                  </a:lnTo>
                  <a:lnTo>
                    <a:pt x="23" y="88"/>
                  </a:lnTo>
                  <a:lnTo>
                    <a:pt x="33" y="86"/>
                  </a:lnTo>
                  <a:lnTo>
                    <a:pt x="43" y="84"/>
                  </a:lnTo>
                  <a:lnTo>
                    <a:pt x="48" y="82"/>
                  </a:lnTo>
                  <a:lnTo>
                    <a:pt x="54" y="82"/>
                  </a:lnTo>
                  <a:lnTo>
                    <a:pt x="62" y="80"/>
                  </a:lnTo>
                  <a:lnTo>
                    <a:pt x="69" y="78"/>
                  </a:lnTo>
                  <a:lnTo>
                    <a:pt x="79" y="78"/>
                  </a:lnTo>
                  <a:lnTo>
                    <a:pt x="89" y="75"/>
                  </a:lnTo>
                  <a:lnTo>
                    <a:pt x="98" y="73"/>
                  </a:lnTo>
                  <a:lnTo>
                    <a:pt x="110" y="71"/>
                  </a:lnTo>
                  <a:lnTo>
                    <a:pt x="121" y="67"/>
                  </a:lnTo>
                  <a:lnTo>
                    <a:pt x="134" y="65"/>
                  </a:lnTo>
                  <a:lnTo>
                    <a:pt x="150" y="61"/>
                  </a:lnTo>
                  <a:lnTo>
                    <a:pt x="163" y="57"/>
                  </a:lnTo>
                  <a:lnTo>
                    <a:pt x="178" y="54"/>
                  </a:lnTo>
                  <a:lnTo>
                    <a:pt x="196" y="48"/>
                  </a:lnTo>
                  <a:lnTo>
                    <a:pt x="213" y="44"/>
                  </a:lnTo>
                  <a:lnTo>
                    <a:pt x="230" y="38"/>
                  </a:lnTo>
                  <a:lnTo>
                    <a:pt x="247" y="35"/>
                  </a:lnTo>
                  <a:lnTo>
                    <a:pt x="265" y="29"/>
                  </a:lnTo>
                  <a:lnTo>
                    <a:pt x="280" y="25"/>
                  </a:lnTo>
                  <a:lnTo>
                    <a:pt x="295" y="21"/>
                  </a:lnTo>
                  <a:lnTo>
                    <a:pt x="309" y="19"/>
                  </a:lnTo>
                  <a:lnTo>
                    <a:pt x="320" y="15"/>
                  </a:lnTo>
                  <a:lnTo>
                    <a:pt x="332" y="12"/>
                  </a:lnTo>
                  <a:lnTo>
                    <a:pt x="343" y="10"/>
                  </a:lnTo>
                  <a:lnTo>
                    <a:pt x="353" y="8"/>
                  </a:lnTo>
                  <a:lnTo>
                    <a:pt x="360" y="6"/>
                  </a:lnTo>
                  <a:lnTo>
                    <a:pt x="368" y="4"/>
                  </a:lnTo>
                  <a:lnTo>
                    <a:pt x="376" y="4"/>
                  </a:lnTo>
                  <a:lnTo>
                    <a:pt x="381" y="2"/>
                  </a:lnTo>
                  <a:lnTo>
                    <a:pt x="385" y="2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400" y="0"/>
                  </a:lnTo>
                  <a:lnTo>
                    <a:pt x="408" y="2"/>
                  </a:lnTo>
                  <a:lnTo>
                    <a:pt x="418" y="2"/>
                  </a:lnTo>
                  <a:lnTo>
                    <a:pt x="425" y="6"/>
                  </a:lnTo>
                  <a:lnTo>
                    <a:pt x="429" y="6"/>
                  </a:lnTo>
                  <a:lnTo>
                    <a:pt x="433" y="10"/>
                  </a:lnTo>
                  <a:lnTo>
                    <a:pt x="437" y="12"/>
                  </a:lnTo>
                  <a:lnTo>
                    <a:pt x="439" y="13"/>
                  </a:lnTo>
                  <a:lnTo>
                    <a:pt x="441" y="15"/>
                  </a:lnTo>
                  <a:lnTo>
                    <a:pt x="443" y="17"/>
                  </a:lnTo>
                  <a:lnTo>
                    <a:pt x="443" y="19"/>
                  </a:lnTo>
                  <a:lnTo>
                    <a:pt x="443" y="21"/>
                  </a:lnTo>
                  <a:lnTo>
                    <a:pt x="443" y="23"/>
                  </a:lnTo>
                  <a:lnTo>
                    <a:pt x="441" y="25"/>
                  </a:lnTo>
                  <a:lnTo>
                    <a:pt x="439" y="27"/>
                  </a:lnTo>
                  <a:lnTo>
                    <a:pt x="435" y="31"/>
                  </a:lnTo>
                  <a:lnTo>
                    <a:pt x="431" y="33"/>
                  </a:lnTo>
                  <a:lnTo>
                    <a:pt x="427" y="35"/>
                  </a:lnTo>
                  <a:lnTo>
                    <a:pt x="420" y="36"/>
                  </a:lnTo>
                  <a:lnTo>
                    <a:pt x="412" y="38"/>
                  </a:lnTo>
                  <a:lnTo>
                    <a:pt x="412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3502026" y="1825626"/>
              <a:ext cx="49213" cy="306388"/>
            </a:xfrm>
            <a:custGeom>
              <a:avLst/>
              <a:gdLst>
                <a:gd name="T0" fmla="*/ 59 w 61"/>
                <a:gd name="T1" fmla="*/ 25 h 386"/>
                <a:gd name="T2" fmla="*/ 57 w 61"/>
                <a:gd name="T3" fmla="*/ 71 h 386"/>
                <a:gd name="T4" fmla="*/ 57 w 61"/>
                <a:gd name="T5" fmla="*/ 113 h 386"/>
                <a:gd name="T6" fmla="*/ 55 w 61"/>
                <a:gd name="T7" fmla="*/ 147 h 386"/>
                <a:gd name="T8" fmla="*/ 55 w 61"/>
                <a:gd name="T9" fmla="*/ 176 h 386"/>
                <a:gd name="T10" fmla="*/ 55 w 61"/>
                <a:gd name="T11" fmla="*/ 209 h 386"/>
                <a:gd name="T12" fmla="*/ 55 w 61"/>
                <a:gd name="T13" fmla="*/ 245 h 386"/>
                <a:gd name="T14" fmla="*/ 53 w 61"/>
                <a:gd name="T15" fmla="*/ 283 h 386"/>
                <a:gd name="T16" fmla="*/ 51 w 61"/>
                <a:gd name="T17" fmla="*/ 314 h 386"/>
                <a:gd name="T18" fmla="*/ 50 w 61"/>
                <a:gd name="T19" fmla="*/ 331 h 386"/>
                <a:gd name="T20" fmla="*/ 48 w 61"/>
                <a:gd name="T21" fmla="*/ 346 h 386"/>
                <a:gd name="T22" fmla="*/ 44 w 61"/>
                <a:gd name="T23" fmla="*/ 360 h 386"/>
                <a:gd name="T24" fmla="*/ 42 w 61"/>
                <a:gd name="T25" fmla="*/ 371 h 386"/>
                <a:gd name="T26" fmla="*/ 40 w 61"/>
                <a:gd name="T27" fmla="*/ 379 h 386"/>
                <a:gd name="T28" fmla="*/ 38 w 61"/>
                <a:gd name="T29" fmla="*/ 385 h 386"/>
                <a:gd name="T30" fmla="*/ 36 w 61"/>
                <a:gd name="T31" fmla="*/ 386 h 386"/>
                <a:gd name="T32" fmla="*/ 32 w 61"/>
                <a:gd name="T33" fmla="*/ 386 h 386"/>
                <a:gd name="T34" fmla="*/ 25 w 61"/>
                <a:gd name="T35" fmla="*/ 383 h 386"/>
                <a:gd name="T36" fmla="*/ 19 w 61"/>
                <a:gd name="T37" fmla="*/ 379 h 386"/>
                <a:gd name="T38" fmla="*/ 13 w 61"/>
                <a:gd name="T39" fmla="*/ 371 h 386"/>
                <a:gd name="T40" fmla="*/ 6 w 61"/>
                <a:gd name="T41" fmla="*/ 362 h 386"/>
                <a:gd name="T42" fmla="*/ 0 w 61"/>
                <a:gd name="T43" fmla="*/ 350 h 386"/>
                <a:gd name="T44" fmla="*/ 0 w 61"/>
                <a:gd name="T45" fmla="*/ 337 h 386"/>
                <a:gd name="T46" fmla="*/ 2 w 61"/>
                <a:gd name="T47" fmla="*/ 323 h 386"/>
                <a:gd name="T48" fmla="*/ 6 w 61"/>
                <a:gd name="T49" fmla="*/ 312 h 386"/>
                <a:gd name="T50" fmla="*/ 7 w 61"/>
                <a:gd name="T51" fmla="*/ 297 h 386"/>
                <a:gd name="T52" fmla="*/ 9 w 61"/>
                <a:gd name="T53" fmla="*/ 274 h 386"/>
                <a:gd name="T54" fmla="*/ 11 w 61"/>
                <a:gd name="T55" fmla="*/ 243 h 386"/>
                <a:gd name="T56" fmla="*/ 11 w 61"/>
                <a:gd name="T57" fmla="*/ 205 h 386"/>
                <a:gd name="T58" fmla="*/ 13 w 61"/>
                <a:gd name="T59" fmla="*/ 161 h 386"/>
                <a:gd name="T60" fmla="*/ 13 w 61"/>
                <a:gd name="T61" fmla="*/ 109 h 386"/>
                <a:gd name="T62" fmla="*/ 13 w 61"/>
                <a:gd name="T63" fmla="*/ 48 h 386"/>
                <a:gd name="T64" fmla="*/ 36 w 61"/>
                <a:gd name="T65" fmla="*/ 8 h 386"/>
                <a:gd name="T66" fmla="*/ 61 w 61"/>
                <a:gd name="T6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386">
                  <a:moveTo>
                    <a:pt x="61" y="0"/>
                  </a:moveTo>
                  <a:lnTo>
                    <a:pt x="59" y="25"/>
                  </a:lnTo>
                  <a:lnTo>
                    <a:pt x="57" y="50"/>
                  </a:lnTo>
                  <a:lnTo>
                    <a:pt x="57" y="71"/>
                  </a:lnTo>
                  <a:lnTo>
                    <a:pt x="57" y="94"/>
                  </a:lnTo>
                  <a:lnTo>
                    <a:pt x="57" y="113"/>
                  </a:lnTo>
                  <a:lnTo>
                    <a:pt x="57" y="130"/>
                  </a:lnTo>
                  <a:lnTo>
                    <a:pt x="55" y="147"/>
                  </a:lnTo>
                  <a:lnTo>
                    <a:pt x="55" y="161"/>
                  </a:lnTo>
                  <a:lnTo>
                    <a:pt x="55" y="176"/>
                  </a:lnTo>
                  <a:lnTo>
                    <a:pt x="55" y="191"/>
                  </a:lnTo>
                  <a:lnTo>
                    <a:pt x="55" y="209"/>
                  </a:lnTo>
                  <a:lnTo>
                    <a:pt x="55" y="226"/>
                  </a:lnTo>
                  <a:lnTo>
                    <a:pt x="55" y="245"/>
                  </a:lnTo>
                  <a:lnTo>
                    <a:pt x="55" y="264"/>
                  </a:lnTo>
                  <a:lnTo>
                    <a:pt x="53" y="283"/>
                  </a:lnTo>
                  <a:lnTo>
                    <a:pt x="51" y="304"/>
                  </a:lnTo>
                  <a:lnTo>
                    <a:pt x="51" y="314"/>
                  </a:lnTo>
                  <a:lnTo>
                    <a:pt x="50" y="323"/>
                  </a:lnTo>
                  <a:lnTo>
                    <a:pt x="50" y="331"/>
                  </a:lnTo>
                  <a:lnTo>
                    <a:pt x="48" y="339"/>
                  </a:lnTo>
                  <a:lnTo>
                    <a:pt x="48" y="346"/>
                  </a:lnTo>
                  <a:lnTo>
                    <a:pt x="46" y="354"/>
                  </a:lnTo>
                  <a:lnTo>
                    <a:pt x="44" y="360"/>
                  </a:lnTo>
                  <a:lnTo>
                    <a:pt x="44" y="365"/>
                  </a:lnTo>
                  <a:lnTo>
                    <a:pt x="42" y="371"/>
                  </a:lnTo>
                  <a:lnTo>
                    <a:pt x="42" y="375"/>
                  </a:lnTo>
                  <a:lnTo>
                    <a:pt x="40" y="379"/>
                  </a:lnTo>
                  <a:lnTo>
                    <a:pt x="38" y="381"/>
                  </a:lnTo>
                  <a:lnTo>
                    <a:pt x="38" y="385"/>
                  </a:lnTo>
                  <a:lnTo>
                    <a:pt x="36" y="385"/>
                  </a:lnTo>
                  <a:lnTo>
                    <a:pt x="36" y="386"/>
                  </a:lnTo>
                  <a:lnTo>
                    <a:pt x="34" y="386"/>
                  </a:lnTo>
                  <a:lnTo>
                    <a:pt x="32" y="386"/>
                  </a:lnTo>
                  <a:lnTo>
                    <a:pt x="29" y="385"/>
                  </a:lnTo>
                  <a:lnTo>
                    <a:pt x="25" y="383"/>
                  </a:lnTo>
                  <a:lnTo>
                    <a:pt x="23" y="381"/>
                  </a:lnTo>
                  <a:lnTo>
                    <a:pt x="19" y="379"/>
                  </a:lnTo>
                  <a:lnTo>
                    <a:pt x="15" y="375"/>
                  </a:lnTo>
                  <a:lnTo>
                    <a:pt x="13" y="371"/>
                  </a:lnTo>
                  <a:lnTo>
                    <a:pt x="9" y="365"/>
                  </a:lnTo>
                  <a:lnTo>
                    <a:pt x="6" y="362"/>
                  </a:lnTo>
                  <a:lnTo>
                    <a:pt x="2" y="356"/>
                  </a:lnTo>
                  <a:lnTo>
                    <a:pt x="0" y="350"/>
                  </a:lnTo>
                  <a:lnTo>
                    <a:pt x="0" y="344"/>
                  </a:lnTo>
                  <a:lnTo>
                    <a:pt x="0" y="337"/>
                  </a:lnTo>
                  <a:lnTo>
                    <a:pt x="0" y="331"/>
                  </a:lnTo>
                  <a:lnTo>
                    <a:pt x="2" y="323"/>
                  </a:lnTo>
                  <a:lnTo>
                    <a:pt x="6" y="316"/>
                  </a:lnTo>
                  <a:lnTo>
                    <a:pt x="6" y="312"/>
                  </a:lnTo>
                  <a:lnTo>
                    <a:pt x="7" y="304"/>
                  </a:lnTo>
                  <a:lnTo>
                    <a:pt x="7" y="297"/>
                  </a:lnTo>
                  <a:lnTo>
                    <a:pt x="7" y="285"/>
                  </a:lnTo>
                  <a:lnTo>
                    <a:pt x="9" y="274"/>
                  </a:lnTo>
                  <a:lnTo>
                    <a:pt x="9" y="258"/>
                  </a:lnTo>
                  <a:lnTo>
                    <a:pt x="11" y="243"/>
                  </a:lnTo>
                  <a:lnTo>
                    <a:pt x="11" y="226"/>
                  </a:lnTo>
                  <a:lnTo>
                    <a:pt x="11" y="205"/>
                  </a:lnTo>
                  <a:lnTo>
                    <a:pt x="11" y="184"/>
                  </a:lnTo>
                  <a:lnTo>
                    <a:pt x="13" y="161"/>
                  </a:lnTo>
                  <a:lnTo>
                    <a:pt x="13" y="136"/>
                  </a:lnTo>
                  <a:lnTo>
                    <a:pt x="13" y="109"/>
                  </a:lnTo>
                  <a:lnTo>
                    <a:pt x="13" y="79"/>
                  </a:lnTo>
                  <a:lnTo>
                    <a:pt x="13" y="48"/>
                  </a:lnTo>
                  <a:lnTo>
                    <a:pt x="13" y="15"/>
                  </a:lnTo>
                  <a:lnTo>
                    <a:pt x="36" y="8"/>
                  </a:lnTo>
                  <a:lnTo>
                    <a:pt x="61" y="0"/>
                  </a:lnTo>
                  <a:lnTo>
                    <a:pt x="61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3300413" y="1947863"/>
              <a:ext cx="228600" cy="227013"/>
            </a:xfrm>
            <a:custGeom>
              <a:avLst/>
              <a:gdLst>
                <a:gd name="T0" fmla="*/ 268 w 289"/>
                <a:gd name="T1" fmla="*/ 4 h 287"/>
                <a:gd name="T2" fmla="*/ 272 w 289"/>
                <a:gd name="T3" fmla="*/ 14 h 287"/>
                <a:gd name="T4" fmla="*/ 278 w 289"/>
                <a:gd name="T5" fmla="*/ 27 h 287"/>
                <a:gd name="T6" fmla="*/ 285 w 289"/>
                <a:gd name="T7" fmla="*/ 44 h 287"/>
                <a:gd name="T8" fmla="*/ 276 w 289"/>
                <a:gd name="T9" fmla="*/ 71 h 287"/>
                <a:gd name="T10" fmla="*/ 249 w 289"/>
                <a:gd name="T11" fmla="*/ 103 h 287"/>
                <a:gd name="T12" fmla="*/ 220 w 289"/>
                <a:gd name="T13" fmla="*/ 132 h 287"/>
                <a:gd name="T14" fmla="*/ 195 w 289"/>
                <a:gd name="T15" fmla="*/ 159 h 287"/>
                <a:gd name="T16" fmla="*/ 171 w 289"/>
                <a:gd name="T17" fmla="*/ 182 h 287"/>
                <a:gd name="T18" fmla="*/ 146 w 289"/>
                <a:gd name="T19" fmla="*/ 203 h 287"/>
                <a:gd name="T20" fmla="*/ 123 w 289"/>
                <a:gd name="T21" fmla="*/ 220 h 287"/>
                <a:gd name="T22" fmla="*/ 102 w 289"/>
                <a:gd name="T23" fmla="*/ 235 h 287"/>
                <a:gd name="T24" fmla="*/ 81 w 289"/>
                <a:gd name="T25" fmla="*/ 249 h 287"/>
                <a:gd name="T26" fmla="*/ 62 w 289"/>
                <a:gd name="T27" fmla="*/ 260 h 287"/>
                <a:gd name="T28" fmla="*/ 46 w 289"/>
                <a:gd name="T29" fmla="*/ 270 h 287"/>
                <a:gd name="T30" fmla="*/ 33 w 289"/>
                <a:gd name="T31" fmla="*/ 277 h 287"/>
                <a:gd name="T32" fmla="*/ 21 w 289"/>
                <a:gd name="T33" fmla="*/ 283 h 287"/>
                <a:gd name="T34" fmla="*/ 12 w 289"/>
                <a:gd name="T35" fmla="*/ 285 h 287"/>
                <a:gd name="T36" fmla="*/ 6 w 289"/>
                <a:gd name="T37" fmla="*/ 287 h 287"/>
                <a:gd name="T38" fmla="*/ 2 w 289"/>
                <a:gd name="T39" fmla="*/ 285 h 287"/>
                <a:gd name="T40" fmla="*/ 0 w 289"/>
                <a:gd name="T41" fmla="*/ 283 h 287"/>
                <a:gd name="T42" fmla="*/ 2 w 289"/>
                <a:gd name="T43" fmla="*/ 279 h 287"/>
                <a:gd name="T44" fmla="*/ 8 w 289"/>
                <a:gd name="T45" fmla="*/ 274 h 287"/>
                <a:gd name="T46" fmla="*/ 16 w 289"/>
                <a:gd name="T47" fmla="*/ 264 h 287"/>
                <a:gd name="T48" fmla="*/ 25 w 289"/>
                <a:gd name="T49" fmla="*/ 254 h 287"/>
                <a:gd name="T50" fmla="*/ 39 w 289"/>
                <a:gd name="T51" fmla="*/ 243 h 287"/>
                <a:gd name="T52" fmla="*/ 56 w 289"/>
                <a:gd name="T53" fmla="*/ 230 h 287"/>
                <a:gd name="T54" fmla="*/ 75 w 289"/>
                <a:gd name="T55" fmla="*/ 212 h 287"/>
                <a:gd name="T56" fmla="*/ 107 w 289"/>
                <a:gd name="T57" fmla="*/ 186 h 287"/>
                <a:gd name="T58" fmla="*/ 129 w 289"/>
                <a:gd name="T59" fmla="*/ 167 h 287"/>
                <a:gd name="T60" fmla="*/ 151 w 289"/>
                <a:gd name="T61" fmla="*/ 144 h 287"/>
                <a:gd name="T62" fmla="*/ 174 w 289"/>
                <a:gd name="T63" fmla="*/ 121 h 287"/>
                <a:gd name="T64" fmla="*/ 197 w 289"/>
                <a:gd name="T65" fmla="*/ 94 h 287"/>
                <a:gd name="T66" fmla="*/ 222 w 289"/>
                <a:gd name="T67" fmla="*/ 65 h 287"/>
                <a:gd name="T68" fmla="*/ 245 w 289"/>
                <a:gd name="T69" fmla="*/ 35 h 287"/>
                <a:gd name="T70" fmla="*/ 268 w 289"/>
                <a:gd name="T7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9" h="287">
                  <a:moveTo>
                    <a:pt x="268" y="0"/>
                  </a:moveTo>
                  <a:lnTo>
                    <a:pt x="268" y="4"/>
                  </a:lnTo>
                  <a:lnTo>
                    <a:pt x="270" y="8"/>
                  </a:lnTo>
                  <a:lnTo>
                    <a:pt x="272" y="14"/>
                  </a:lnTo>
                  <a:lnTo>
                    <a:pt x="274" y="19"/>
                  </a:lnTo>
                  <a:lnTo>
                    <a:pt x="278" y="27"/>
                  </a:lnTo>
                  <a:lnTo>
                    <a:pt x="282" y="35"/>
                  </a:lnTo>
                  <a:lnTo>
                    <a:pt x="285" y="44"/>
                  </a:lnTo>
                  <a:lnTo>
                    <a:pt x="289" y="54"/>
                  </a:lnTo>
                  <a:lnTo>
                    <a:pt x="276" y="71"/>
                  </a:lnTo>
                  <a:lnTo>
                    <a:pt x="262" y="88"/>
                  </a:lnTo>
                  <a:lnTo>
                    <a:pt x="249" y="103"/>
                  </a:lnTo>
                  <a:lnTo>
                    <a:pt x="234" y="119"/>
                  </a:lnTo>
                  <a:lnTo>
                    <a:pt x="220" y="132"/>
                  </a:lnTo>
                  <a:lnTo>
                    <a:pt x="209" y="145"/>
                  </a:lnTo>
                  <a:lnTo>
                    <a:pt x="195" y="159"/>
                  </a:lnTo>
                  <a:lnTo>
                    <a:pt x="182" y="170"/>
                  </a:lnTo>
                  <a:lnTo>
                    <a:pt x="171" y="182"/>
                  </a:lnTo>
                  <a:lnTo>
                    <a:pt x="157" y="191"/>
                  </a:lnTo>
                  <a:lnTo>
                    <a:pt x="146" y="203"/>
                  </a:lnTo>
                  <a:lnTo>
                    <a:pt x="134" y="210"/>
                  </a:lnTo>
                  <a:lnTo>
                    <a:pt x="123" y="220"/>
                  </a:lnTo>
                  <a:lnTo>
                    <a:pt x="111" y="228"/>
                  </a:lnTo>
                  <a:lnTo>
                    <a:pt x="102" y="235"/>
                  </a:lnTo>
                  <a:lnTo>
                    <a:pt x="90" y="241"/>
                  </a:lnTo>
                  <a:lnTo>
                    <a:pt x="81" y="249"/>
                  </a:lnTo>
                  <a:lnTo>
                    <a:pt x="71" y="254"/>
                  </a:lnTo>
                  <a:lnTo>
                    <a:pt x="62" y="260"/>
                  </a:lnTo>
                  <a:lnTo>
                    <a:pt x="54" y="266"/>
                  </a:lnTo>
                  <a:lnTo>
                    <a:pt x="46" y="270"/>
                  </a:lnTo>
                  <a:lnTo>
                    <a:pt x="39" y="274"/>
                  </a:lnTo>
                  <a:lnTo>
                    <a:pt x="33" y="277"/>
                  </a:lnTo>
                  <a:lnTo>
                    <a:pt x="27" y="279"/>
                  </a:lnTo>
                  <a:lnTo>
                    <a:pt x="21" y="283"/>
                  </a:lnTo>
                  <a:lnTo>
                    <a:pt x="18" y="285"/>
                  </a:lnTo>
                  <a:lnTo>
                    <a:pt x="12" y="285"/>
                  </a:lnTo>
                  <a:lnTo>
                    <a:pt x="10" y="287"/>
                  </a:lnTo>
                  <a:lnTo>
                    <a:pt x="6" y="287"/>
                  </a:lnTo>
                  <a:lnTo>
                    <a:pt x="4" y="285"/>
                  </a:lnTo>
                  <a:lnTo>
                    <a:pt x="2" y="285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0" y="281"/>
                  </a:lnTo>
                  <a:lnTo>
                    <a:pt x="2" y="279"/>
                  </a:lnTo>
                  <a:lnTo>
                    <a:pt x="4" y="276"/>
                  </a:lnTo>
                  <a:lnTo>
                    <a:pt x="8" y="274"/>
                  </a:lnTo>
                  <a:lnTo>
                    <a:pt x="10" y="270"/>
                  </a:lnTo>
                  <a:lnTo>
                    <a:pt x="16" y="264"/>
                  </a:lnTo>
                  <a:lnTo>
                    <a:pt x="19" y="260"/>
                  </a:lnTo>
                  <a:lnTo>
                    <a:pt x="25" y="254"/>
                  </a:lnTo>
                  <a:lnTo>
                    <a:pt x="33" y="249"/>
                  </a:lnTo>
                  <a:lnTo>
                    <a:pt x="39" y="243"/>
                  </a:lnTo>
                  <a:lnTo>
                    <a:pt x="48" y="235"/>
                  </a:lnTo>
                  <a:lnTo>
                    <a:pt x="56" y="230"/>
                  </a:lnTo>
                  <a:lnTo>
                    <a:pt x="65" y="222"/>
                  </a:lnTo>
                  <a:lnTo>
                    <a:pt x="75" y="212"/>
                  </a:lnTo>
                  <a:lnTo>
                    <a:pt x="86" y="205"/>
                  </a:lnTo>
                  <a:lnTo>
                    <a:pt x="107" y="186"/>
                  </a:lnTo>
                  <a:lnTo>
                    <a:pt x="117" y="176"/>
                  </a:lnTo>
                  <a:lnTo>
                    <a:pt x="129" y="167"/>
                  </a:lnTo>
                  <a:lnTo>
                    <a:pt x="140" y="155"/>
                  </a:lnTo>
                  <a:lnTo>
                    <a:pt x="151" y="144"/>
                  </a:lnTo>
                  <a:lnTo>
                    <a:pt x="163" y="132"/>
                  </a:lnTo>
                  <a:lnTo>
                    <a:pt x="174" y="121"/>
                  </a:lnTo>
                  <a:lnTo>
                    <a:pt x="186" y="107"/>
                  </a:lnTo>
                  <a:lnTo>
                    <a:pt x="197" y="94"/>
                  </a:lnTo>
                  <a:lnTo>
                    <a:pt x="209" y="79"/>
                  </a:lnTo>
                  <a:lnTo>
                    <a:pt x="222" y="65"/>
                  </a:lnTo>
                  <a:lnTo>
                    <a:pt x="234" y="50"/>
                  </a:lnTo>
                  <a:lnTo>
                    <a:pt x="245" y="35"/>
                  </a:lnTo>
                  <a:lnTo>
                    <a:pt x="257" y="17"/>
                  </a:lnTo>
                  <a:lnTo>
                    <a:pt x="268" y="0"/>
                  </a:lnTo>
                  <a:lnTo>
                    <a:pt x="268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6"/>
            <p:cNvSpPr/>
            <p:nvPr/>
          </p:nvSpPr>
          <p:spPr bwMode="auto">
            <a:xfrm>
              <a:off x="3533776" y="2009776"/>
              <a:ext cx="117475" cy="84138"/>
            </a:xfrm>
            <a:custGeom>
              <a:avLst/>
              <a:gdLst>
                <a:gd name="T0" fmla="*/ 147 w 147"/>
                <a:gd name="T1" fmla="*/ 80 h 107"/>
                <a:gd name="T2" fmla="*/ 147 w 147"/>
                <a:gd name="T3" fmla="*/ 88 h 107"/>
                <a:gd name="T4" fmla="*/ 147 w 147"/>
                <a:gd name="T5" fmla="*/ 95 h 107"/>
                <a:gd name="T6" fmla="*/ 145 w 147"/>
                <a:gd name="T7" fmla="*/ 101 h 107"/>
                <a:gd name="T8" fmla="*/ 144 w 147"/>
                <a:gd name="T9" fmla="*/ 105 h 107"/>
                <a:gd name="T10" fmla="*/ 142 w 147"/>
                <a:gd name="T11" fmla="*/ 107 h 107"/>
                <a:gd name="T12" fmla="*/ 140 w 147"/>
                <a:gd name="T13" fmla="*/ 107 h 107"/>
                <a:gd name="T14" fmla="*/ 136 w 147"/>
                <a:gd name="T15" fmla="*/ 107 h 107"/>
                <a:gd name="T16" fmla="*/ 130 w 147"/>
                <a:gd name="T17" fmla="*/ 105 h 107"/>
                <a:gd name="T18" fmla="*/ 126 w 147"/>
                <a:gd name="T19" fmla="*/ 103 h 107"/>
                <a:gd name="T20" fmla="*/ 121 w 147"/>
                <a:gd name="T21" fmla="*/ 99 h 107"/>
                <a:gd name="T22" fmla="*/ 113 w 147"/>
                <a:gd name="T23" fmla="*/ 93 h 107"/>
                <a:gd name="T24" fmla="*/ 105 w 147"/>
                <a:gd name="T25" fmla="*/ 88 h 107"/>
                <a:gd name="T26" fmla="*/ 98 w 147"/>
                <a:gd name="T27" fmla="*/ 82 h 107"/>
                <a:gd name="T28" fmla="*/ 86 w 147"/>
                <a:gd name="T29" fmla="*/ 76 h 107"/>
                <a:gd name="T30" fmla="*/ 75 w 147"/>
                <a:gd name="T31" fmla="*/ 66 h 107"/>
                <a:gd name="T32" fmla="*/ 61 w 147"/>
                <a:gd name="T33" fmla="*/ 57 h 107"/>
                <a:gd name="T34" fmla="*/ 48 w 147"/>
                <a:gd name="T35" fmla="*/ 45 h 107"/>
                <a:gd name="T36" fmla="*/ 33 w 147"/>
                <a:gd name="T37" fmla="*/ 32 h 107"/>
                <a:gd name="T38" fmla="*/ 15 w 147"/>
                <a:gd name="T39" fmla="*/ 17 h 107"/>
                <a:gd name="T40" fmla="*/ 0 w 147"/>
                <a:gd name="T41" fmla="*/ 0 h 107"/>
                <a:gd name="T42" fmla="*/ 13 w 147"/>
                <a:gd name="T43" fmla="*/ 0 h 107"/>
                <a:gd name="T44" fmla="*/ 27 w 147"/>
                <a:gd name="T45" fmla="*/ 0 h 107"/>
                <a:gd name="T46" fmla="*/ 40 w 147"/>
                <a:gd name="T47" fmla="*/ 1 h 107"/>
                <a:gd name="T48" fmla="*/ 54 w 147"/>
                <a:gd name="T49" fmla="*/ 3 h 107"/>
                <a:gd name="T50" fmla="*/ 67 w 147"/>
                <a:gd name="T51" fmla="*/ 7 h 107"/>
                <a:gd name="T52" fmla="*/ 78 w 147"/>
                <a:gd name="T53" fmla="*/ 13 h 107"/>
                <a:gd name="T54" fmla="*/ 90 w 147"/>
                <a:gd name="T55" fmla="*/ 19 h 107"/>
                <a:gd name="T56" fmla="*/ 101 w 147"/>
                <a:gd name="T57" fmla="*/ 26 h 107"/>
                <a:gd name="T58" fmla="*/ 111 w 147"/>
                <a:gd name="T59" fmla="*/ 34 h 107"/>
                <a:gd name="T60" fmla="*/ 121 w 147"/>
                <a:gd name="T61" fmla="*/ 42 h 107"/>
                <a:gd name="T62" fmla="*/ 128 w 147"/>
                <a:gd name="T63" fmla="*/ 49 h 107"/>
                <a:gd name="T64" fmla="*/ 136 w 147"/>
                <a:gd name="T65" fmla="*/ 55 h 107"/>
                <a:gd name="T66" fmla="*/ 142 w 147"/>
                <a:gd name="T67" fmla="*/ 63 h 107"/>
                <a:gd name="T68" fmla="*/ 145 w 147"/>
                <a:gd name="T69" fmla="*/ 68 h 107"/>
                <a:gd name="T70" fmla="*/ 147 w 147"/>
                <a:gd name="T71" fmla="*/ 74 h 107"/>
                <a:gd name="T72" fmla="*/ 147 w 147"/>
                <a:gd name="T73" fmla="*/ 80 h 107"/>
                <a:gd name="T74" fmla="*/ 147 w 147"/>
                <a:gd name="T75" fmla="*/ 8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7" h="107">
                  <a:moveTo>
                    <a:pt x="147" y="80"/>
                  </a:moveTo>
                  <a:lnTo>
                    <a:pt x="147" y="88"/>
                  </a:lnTo>
                  <a:lnTo>
                    <a:pt x="147" y="95"/>
                  </a:lnTo>
                  <a:lnTo>
                    <a:pt x="145" y="101"/>
                  </a:lnTo>
                  <a:lnTo>
                    <a:pt x="144" y="105"/>
                  </a:lnTo>
                  <a:lnTo>
                    <a:pt x="142" y="107"/>
                  </a:lnTo>
                  <a:lnTo>
                    <a:pt x="140" y="107"/>
                  </a:lnTo>
                  <a:lnTo>
                    <a:pt x="136" y="107"/>
                  </a:lnTo>
                  <a:lnTo>
                    <a:pt x="130" y="105"/>
                  </a:lnTo>
                  <a:lnTo>
                    <a:pt x="126" y="103"/>
                  </a:lnTo>
                  <a:lnTo>
                    <a:pt x="121" y="99"/>
                  </a:lnTo>
                  <a:lnTo>
                    <a:pt x="113" y="93"/>
                  </a:lnTo>
                  <a:lnTo>
                    <a:pt x="105" y="88"/>
                  </a:lnTo>
                  <a:lnTo>
                    <a:pt x="98" y="82"/>
                  </a:lnTo>
                  <a:lnTo>
                    <a:pt x="86" y="76"/>
                  </a:lnTo>
                  <a:lnTo>
                    <a:pt x="75" y="66"/>
                  </a:lnTo>
                  <a:lnTo>
                    <a:pt x="61" y="57"/>
                  </a:lnTo>
                  <a:lnTo>
                    <a:pt x="48" y="45"/>
                  </a:lnTo>
                  <a:lnTo>
                    <a:pt x="33" y="32"/>
                  </a:lnTo>
                  <a:lnTo>
                    <a:pt x="15" y="1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7" y="0"/>
                  </a:lnTo>
                  <a:lnTo>
                    <a:pt x="40" y="1"/>
                  </a:lnTo>
                  <a:lnTo>
                    <a:pt x="54" y="3"/>
                  </a:lnTo>
                  <a:lnTo>
                    <a:pt x="67" y="7"/>
                  </a:lnTo>
                  <a:lnTo>
                    <a:pt x="78" y="13"/>
                  </a:lnTo>
                  <a:lnTo>
                    <a:pt x="90" y="19"/>
                  </a:lnTo>
                  <a:lnTo>
                    <a:pt x="101" y="26"/>
                  </a:lnTo>
                  <a:lnTo>
                    <a:pt x="111" y="34"/>
                  </a:lnTo>
                  <a:lnTo>
                    <a:pt x="121" y="42"/>
                  </a:lnTo>
                  <a:lnTo>
                    <a:pt x="128" y="49"/>
                  </a:lnTo>
                  <a:lnTo>
                    <a:pt x="136" y="55"/>
                  </a:lnTo>
                  <a:lnTo>
                    <a:pt x="142" y="63"/>
                  </a:lnTo>
                  <a:lnTo>
                    <a:pt x="145" y="68"/>
                  </a:lnTo>
                  <a:lnTo>
                    <a:pt x="147" y="74"/>
                  </a:lnTo>
                  <a:lnTo>
                    <a:pt x="147" y="80"/>
                  </a:lnTo>
                  <a:lnTo>
                    <a:pt x="147" y="8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3313113" y="2165351"/>
              <a:ext cx="160338" cy="277813"/>
            </a:xfrm>
            <a:custGeom>
              <a:avLst/>
              <a:gdLst>
                <a:gd name="T0" fmla="*/ 0 w 200"/>
                <a:gd name="T1" fmla="*/ 348 h 349"/>
                <a:gd name="T2" fmla="*/ 0 w 200"/>
                <a:gd name="T3" fmla="*/ 346 h 349"/>
                <a:gd name="T4" fmla="*/ 3 w 200"/>
                <a:gd name="T5" fmla="*/ 338 h 349"/>
                <a:gd name="T6" fmla="*/ 17 w 200"/>
                <a:gd name="T7" fmla="*/ 325 h 349"/>
                <a:gd name="T8" fmla="*/ 36 w 200"/>
                <a:gd name="T9" fmla="*/ 305 h 349"/>
                <a:gd name="T10" fmla="*/ 57 w 200"/>
                <a:gd name="T11" fmla="*/ 284 h 349"/>
                <a:gd name="T12" fmla="*/ 78 w 200"/>
                <a:gd name="T13" fmla="*/ 261 h 349"/>
                <a:gd name="T14" fmla="*/ 95 w 200"/>
                <a:gd name="T15" fmla="*/ 237 h 349"/>
                <a:gd name="T16" fmla="*/ 109 w 200"/>
                <a:gd name="T17" fmla="*/ 214 h 349"/>
                <a:gd name="T18" fmla="*/ 124 w 200"/>
                <a:gd name="T19" fmla="*/ 181 h 349"/>
                <a:gd name="T20" fmla="*/ 137 w 200"/>
                <a:gd name="T21" fmla="*/ 147 h 349"/>
                <a:gd name="T22" fmla="*/ 143 w 200"/>
                <a:gd name="T23" fmla="*/ 124 h 349"/>
                <a:gd name="T24" fmla="*/ 147 w 200"/>
                <a:gd name="T25" fmla="*/ 91 h 349"/>
                <a:gd name="T26" fmla="*/ 147 w 200"/>
                <a:gd name="T27" fmla="*/ 53 h 349"/>
                <a:gd name="T28" fmla="*/ 143 w 200"/>
                <a:gd name="T29" fmla="*/ 30 h 349"/>
                <a:gd name="T30" fmla="*/ 143 w 200"/>
                <a:gd name="T31" fmla="*/ 17 h 349"/>
                <a:gd name="T32" fmla="*/ 145 w 200"/>
                <a:gd name="T33" fmla="*/ 7 h 349"/>
                <a:gd name="T34" fmla="*/ 151 w 200"/>
                <a:gd name="T35" fmla="*/ 1 h 349"/>
                <a:gd name="T36" fmla="*/ 158 w 200"/>
                <a:gd name="T37" fmla="*/ 0 h 349"/>
                <a:gd name="T38" fmla="*/ 166 w 200"/>
                <a:gd name="T39" fmla="*/ 5 h 349"/>
                <a:gd name="T40" fmla="*/ 172 w 200"/>
                <a:gd name="T41" fmla="*/ 9 h 349"/>
                <a:gd name="T42" fmla="*/ 177 w 200"/>
                <a:gd name="T43" fmla="*/ 13 h 349"/>
                <a:gd name="T44" fmla="*/ 183 w 200"/>
                <a:gd name="T45" fmla="*/ 15 h 349"/>
                <a:gd name="T46" fmla="*/ 195 w 200"/>
                <a:gd name="T47" fmla="*/ 17 h 349"/>
                <a:gd name="T48" fmla="*/ 199 w 200"/>
                <a:gd name="T49" fmla="*/ 32 h 349"/>
                <a:gd name="T50" fmla="*/ 197 w 200"/>
                <a:gd name="T51" fmla="*/ 63 h 349"/>
                <a:gd name="T52" fmla="*/ 193 w 200"/>
                <a:gd name="T53" fmla="*/ 89 h 349"/>
                <a:gd name="T54" fmla="*/ 191 w 200"/>
                <a:gd name="T55" fmla="*/ 114 h 349"/>
                <a:gd name="T56" fmla="*/ 185 w 200"/>
                <a:gd name="T57" fmla="*/ 137 h 349"/>
                <a:gd name="T58" fmla="*/ 181 w 200"/>
                <a:gd name="T59" fmla="*/ 156 h 349"/>
                <a:gd name="T60" fmla="*/ 177 w 200"/>
                <a:gd name="T61" fmla="*/ 174 h 349"/>
                <a:gd name="T62" fmla="*/ 172 w 200"/>
                <a:gd name="T63" fmla="*/ 189 h 349"/>
                <a:gd name="T64" fmla="*/ 164 w 200"/>
                <a:gd name="T65" fmla="*/ 208 h 349"/>
                <a:gd name="T66" fmla="*/ 153 w 200"/>
                <a:gd name="T67" fmla="*/ 229 h 349"/>
                <a:gd name="T68" fmla="*/ 139 w 200"/>
                <a:gd name="T69" fmla="*/ 248 h 349"/>
                <a:gd name="T70" fmla="*/ 114 w 200"/>
                <a:gd name="T71" fmla="*/ 275 h 349"/>
                <a:gd name="T72" fmla="*/ 80 w 200"/>
                <a:gd name="T73" fmla="*/ 305 h 349"/>
                <a:gd name="T74" fmla="*/ 44 w 200"/>
                <a:gd name="T75" fmla="*/ 332 h 349"/>
                <a:gd name="T76" fmla="*/ 26 w 200"/>
                <a:gd name="T77" fmla="*/ 342 h 349"/>
                <a:gd name="T78" fmla="*/ 13 w 200"/>
                <a:gd name="T79" fmla="*/ 348 h 349"/>
                <a:gd name="T80" fmla="*/ 5 w 200"/>
                <a:gd name="T81" fmla="*/ 349 h 349"/>
                <a:gd name="T82" fmla="*/ 0 w 200"/>
                <a:gd name="T83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349">
                  <a:moveTo>
                    <a:pt x="0" y="349"/>
                  </a:moveTo>
                  <a:lnTo>
                    <a:pt x="0" y="348"/>
                  </a:lnTo>
                  <a:lnTo>
                    <a:pt x="0" y="348"/>
                  </a:lnTo>
                  <a:lnTo>
                    <a:pt x="0" y="346"/>
                  </a:lnTo>
                  <a:lnTo>
                    <a:pt x="1" y="344"/>
                  </a:lnTo>
                  <a:lnTo>
                    <a:pt x="3" y="338"/>
                  </a:lnTo>
                  <a:lnTo>
                    <a:pt x="9" y="332"/>
                  </a:lnTo>
                  <a:lnTo>
                    <a:pt x="17" y="325"/>
                  </a:lnTo>
                  <a:lnTo>
                    <a:pt x="24" y="315"/>
                  </a:lnTo>
                  <a:lnTo>
                    <a:pt x="36" y="305"/>
                  </a:lnTo>
                  <a:lnTo>
                    <a:pt x="47" y="296"/>
                  </a:lnTo>
                  <a:lnTo>
                    <a:pt x="57" y="284"/>
                  </a:lnTo>
                  <a:lnTo>
                    <a:pt x="68" y="273"/>
                  </a:lnTo>
                  <a:lnTo>
                    <a:pt x="78" y="261"/>
                  </a:lnTo>
                  <a:lnTo>
                    <a:pt x="88" y="250"/>
                  </a:lnTo>
                  <a:lnTo>
                    <a:pt x="95" y="237"/>
                  </a:lnTo>
                  <a:lnTo>
                    <a:pt x="103" y="225"/>
                  </a:lnTo>
                  <a:lnTo>
                    <a:pt x="109" y="214"/>
                  </a:lnTo>
                  <a:lnTo>
                    <a:pt x="114" y="204"/>
                  </a:lnTo>
                  <a:lnTo>
                    <a:pt x="124" y="181"/>
                  </a:lnTo>
                  <a:lnTo>
                    <a:pt x="133" y="158"/>
                  </a:lnTo>
                  <a:lnTo>
                    <a:pt x="137" y="147"/>
                  </a:lnTo>
                  <a:lnTo>
                    <a:pt x="139" y="133"/>
                  </a:lnTo>
                  <a:lnTo>
                    <a:pt x="143" y="124"/>
                  </a:lnTo>
                  <a:lnTo>
                    <a:pt x="145" y="112"/>
                  </a:lnTo>
                  <a:lnTo>
                    <a:pt x="147" y="91"/>
                  </a:lnTo>
                  <a:lnTo>
                    <a:pt x="147" y="70"/>
                  </a:lnTo>
                  <a:lnTo>
                    <a:pt x="147" y="53"/>
                  </a:lnTo>
                  <a:lnTo>
                    <a:pt x="145" y="38"/>
                  </a:lnTo>
                  <a:lnTo>
                    <a:pt x="143" y="30"/>
                  </a:lnTo>
                  <a:lnTo>
                    <a:pt x="143" y="22"/>
                  </a:lnTo>
                  <a:lnTo>
                    <a:pt x="143" y="17"/>
                  </a:lnTo>
                  <a:lnTo>
                    <a:pt x="145" y="11"/>
                  </a:lnTo>
                  <a:lnTo>
                    <a:pt x="145" y="7"/>
                  </a:lnTo>
                  <a:lnTo>
                    <a:pt x="147" y="3"/>
                  </a:lnTo>
                  <a:lnTo>
                    <a:pt x="151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62" y="1"/>
                  </a:lnTo>
                  <a:lnTo>
                    <a:pt x="166" y="5"/>
                  </a:lnTo>
                  <a:lnTo>
                    <a:pt x="170" y="7"/>
                  </a:lnTo>
                  <a:lnTo>
                    <a:pt x="172" y="9"/>
                  </a:lnTo>
                  <a:lnTo>
                    <a:pt x="174" y="11"/>
                  </a:lnTo>
                  <a:lnTo>
                    <a:pt x="177" y="13"/>
                  </a:lnTo>
                  <a:lnTo>
                    <a:pt x="179" y="13"/>
                  </a:lnTo>
                  <a:lnTo>
                    <a:pt x="183" y="15"/>
                  </a:lnTo>
                  <a:lnTo>
                    <a:pt x="189" y="15"/>
                  </a:lnTo>
                  <a:lnTo>
                    <a:pt x="195" y="17"/>
                  </a:lnTo>
                  <a:lnTo>
                    <a:pt x="200" y="17"/>
                  </a:lnTo>
                  <a:lnTo>
                    <a:pt x="199" y="32"/>
                  </a:lnTo>
                  <a:lnTo>
                    <a:pt x="199" y="47"/>
                  </a:lnTo>
                  <a:lnTo>
                    <a:pt x="197" y="63"/>
                  </a:lnTo>
                  <a:lnTo>
                    <a:pt x="195" y="76"/>
                  </a:lnTo>
                  <a:lnTo>
                    <a:pt x="193" y="89"/>
                  </a:lnTo>
                  <a:lnTo>
                    <a:pt x="193" y="103"/>
                  </a:lnTo>
                  <a:lnTo>
                    <a:pt x="191" y="114"/>
                  </a:lnTo>
                  <a:lnTo>
                    <a:pt x="189" y="126"/>
                  </a:lnTo>
                  <a:lnTo>
                    <a:pt x="185" y="137"/>
                  </a:lnTo>
                  <a:lnTo>
                    <a:pt x="183" y="147"/>
                  </a:lnTo>
                  <a:lnTo>
                    <a:pt x="181" y="156"/>
                  </a:lnTo>
                  <a:lnTo>
                    <a:pt x="179" y="166"/>
                  </a:lnTo>
                  <a:lnTo>
                    <a:pt x="177" y="174"/>
                  </a:lnTo>
                  <a:lnTo>
                    <a:pt x="176" y="181"/>
                  </a:lnTo>
                  <a:lnTo>
                    <a:pt x="172" y="189"/>
                  </a:lnTo>
                  <a:lnTo>
                    <a:pt x="170" y="195"/>
                  </a:lnTo>
                  <a:lnTo>
                    <a:pt x="164" y="208"/>
                  </a:lnTo>
                  <a:lnTo>
                    <a:pt x="158" y="219"/>
                  </a:lnTo>
                  <a:lnTo>
                    <a:pt x="153" y="229"/>
                  </a:lnTo>
                  <a:lnTo>
                    <a:pt x="145" y="239"/>
                  </a:lnTo>
                  <a:lnTo>
                    <a:pt x="139" y="248"/>
                  </a:lnTo>
                  <a:lnTo>
                    <a:pt x="130" y="258"/>
                  </a:lnTo>
                  <a:lnTo>
                    <a:pt x="114" y="275"/>
                  </a:lnTo>
                  <a:lnTo>
                    <a:pt x="99" y="290"/>
                  </a:lnTo>
                  <a:lnTo>
                    <a:pt x="80" y="305"/>
                  </a:lnTo>
                  <a:lnTo>
                    <a:pt x="61" y="319"/>
                  </a:lnTo>
                  <a:lnTo>
                    <a:pt x="44" y="332"/>
                  </a:lnTo>
                  <a:lnTo>
                    <a:pt x="34" y="338"/>
                  </a:lnTo>
                  <a:lnTo>
                    <a:pt x="26" y="342"/>
                  </a:lnTo>
                  <a:lnTo>
                    <a:pt x="19" y="344"/>
                  </a:lnTo>
                  <a:lnTo>
                    <a:pt x="13" y="348"/>
                  </a:lnTo>
                  <a:lnTo>
                    <a:pt x="9" y="349"/>
                  </a:lnTo>
                  <a:lnTo>
                    <a:pt x="5" y="349"/>
                  </a:lnTo>
                  <a:lnTo>
                    <a:pt x="1" y="349"/>
                  </a:lnTo>
                  <a:lnTo>
                    <a:pt x="0" y="349"/>
                  </a:lnTo>
                  <a:lnTo>
                    <a:pt x="0" y="34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8"/>
            <p:cNvSpPr/>
            <p:nvPr/>
          </p:nvSpPr>
          <p:spPr bwMode="auto">
            <a:xfrm>
              <a:off x="3451226" y="2143126"/>
              <a:ext cx="190500" cy="254000"/>
            </a:xfrm>
            <a:custGeom>
              <a:avLst/>
              <a:gdLst>
                <a:gd name="T0" fmla="*/ 109 w 239"/>
                <a:gd name="T1" fmla="*/ 132 h 319"/>
                <a:gd name="T2" fmla="*/ 111 w 239"/>
                <a:gd name="T3" fmla="*/ 107 h 319"/>
                <a:gd name="T4" fmla="*/ 113 w 239"/>
                <a:gd name="T5" fmla="*/ 86 h 319"/>
                <a:gd name="T6" fmla="*/ 113 w 239"/>
                <a:gd name="T7" fmla="*/ 71 h 319"/>
                <a:gd name="T8" fmla="*/ 113 w 239"/>
                <a:gd name="T9" fmla="*/ 61 h 319"/>
                <a:gd name="T10" fmla="*/ 109 w 239"/>
                <a:gd name="T11" fmla="*/ 55 h 319"/>
                <a:gd name="T12" fmla="*/ 99 w 239"/>
                <a:gd name="T13" fmla="*/ 53 h 319"/>
                <a:gd name="T14" fmla="*/ 82 w 239"/>
                <a:gd name="T15" fmla="*/ 55 h 319"/>
                <a:gd name="T16" fmla="*/ 42 w 239"/>
                <a:gd name="T17" fmla="*/ 63 h 319"/>
                <a:gd name="T18" fmla="*/ 0 w 239"/>
                <a:gd name="T19" fmla="*/ 46 h 319"/>
                <a:gd name="T20" fmla="*/ 19 w 239"/>
                <a:gd name="T21" fmla="*/ 44 h 319"/>
                <a:gd name="T22" fmla="*/ 42 w 239"/>
                <a:gd name="T23" fmla="*/ 38 h 319"/>
                <a:gd name="T24" fmla="*/ 69 w 239"/>
                <a:gd name="T25" fmla="*/ 29 h 319"/>
                <a:gd name="T26" fmla="*/ 92 w 239"/>
                <a:gd name="T27" fmla="*/ 21 h 319"/>
                <a:gd name="T28" fmla="*/ 107 w 239"/>
                <a:gd name="T29" fmla="*/ 11 h 319"/>
                <a:gd name="T30" fmla="*/ 122 w 239"/>
                <a:gd name="T31" fmla="*/ 2 h 319"/>
                <a:gd name="T32" fmla="*/ 134 w 239"/>
                <a:gd name="T33" fmla="*/ 0 h 319"/>
                <a:gd name="T34" fmla="*/ 143 w 239"/>
                <a:gd name="T35" fmla="*/ 4 h 319"/>
                <a:gd name="T36" fmla="*/ 157 w 239"/>
                <a:gd name="T37" fmla="*/ 11 h 319"/>
                <a:gd name="T38" fmla="*/ 174 w 239"/>
                <a:gd name="T39" fmla="*/ 29 h 319"/>
                <a:gd name="T40" fmla="*/ 181 w 239"/>
                <a:gd name="T41" fmla="*/ 36 h 319"/>
                <a:gd name="T42" fmla="*/ 181 w 239"/>
                <a:gd name="T43" fmla="*/ 48 h 319"/>
                <a:gd name="T44" fmla="*/ 170 w 239"/>
                <a:gd name="T45" fmla="*/ 61 h 319"/>
                <a:gd name="T46" fmla="*/ 160 w 239"/>
                <a:gd name="T47" fmla="*/ 71 h 319"/>
                <a:gd name="T48" fmla="*/ 153 w 239"/>
                <a:gd name="T49" fmla="*/ 86 h 319"/>
                <a:gd name="T50" fmla="*/ 145 w 239"/>
                <a:gd name="T51" fmla="*/ 115 h 319"/>
                <a:gd name="T52" fmla="*/ 141 w 239"/>
                <a:gd name="T53" fmla="*/ 157 h 319"/>
                <a:gd name="T54" fmla="*/ 141 w 239"/>
                <a:gd name="T55" fmla="*/ 178 h 319"/>
                <a:gd name="T56" fmla="*/ 143 w 239"/>
                <a:gd name="T57" fmla="*/ 191 h 319"/>
                <a:gd name="T58" fmla="*/ 147 w 239"/>
                <a:gd name="T59" fmla="*/ 197 h 319"/>
                <a:gd name="T60" fmla="*/ 159 w 239"/>
                <a:gd name="T61" fmla="*/ 191 h 319"/>
                <a:gd name="T62" fmla="*/ 181 w 239"/>
                <a:gd name="T63" fmla="*/ 178 h 319"/>
                <a:gd name="T64" fmla="*/ 210 w 239"/>
                <a:gd name="T65" fmla="*/ 157 h 319"/>
                <a:gd name="T66" fmla="*/ 229 w 239"/>
                <a:gd name="T67" fmla="*/ 145 h 319"/>
                <a:gd name="T68" fmla="*/ 239 w 239"/>
                <a:gd name="T69" fmla="*/ 145 h 319"/>
                <a:gd name="T70" fmla="*/ 237 w 239"/>
                <a:gd name="T71" fmla="*/ 153 h 319"/>
                <a:gd name="T72" fmla="*/ 224 w 239"/>
                <a:gd name="T73" fmla="*/ 176 h 319"/>
                <a:gd name="T74" fmla="*/ 195 w 239"/>
                <a:gd name="T75" fmla="*/ 212 h 319"/>
                <a:gd name="T76" fmla="*/ 162 w 239"/>
                <a:gd name="T77" fmla="*/ 248 h 319"/>
                <a:gd name="T78" fmla="*/ 143 w 239"/>
                <a:gd name="T79" fmla="*/ 277 h 319"/>
                <a:gd name="T80" fmla="*/ 136 w 239"/>
                <a:gd name="T81" fmla="*/ 298 h 319"/>
                <a:gd name="T82" fmla="*/ 130 w 239"/>
                <a:gd name="T83" fmla="*/ 313 h 319"/>
                <a:gd name="T84" fmla="*/ 126 w 239"/>
                <a:gd name="T85" fmla="*/ 319 h 319"/>
                <a:gd name="T86" fmla="*/ 120 w 239"/>
                <a:gd name="T87" fmla="*/ 319 h 319"/>
                <a:gd name="T88" fmla="*/ 111 w 239"/>
                <a:gd name="T89" fmla="*/ 313 h 319"/>
                <a:gd name="T90" fmla="*/ 103 w 239"/>
                <a:gd name="T91" fmla="*/ 304 h 319"/>
                <a:gd name="T92" fmla="*/ 92 w 239"/>
                <a:gd name="T93" fmla="*/ 290 h 319"/>
                <a:gd name="T94" fmla="*/ 82 w 239"/>
                <a:gd name="T95" fmla="*/ 273 h 319"/>
                <a:gd name="T96" fmla="*/ 80 w 239"/>
                <a:gd name="T97" fmla="*/ 268 h 319"/>
                <a:gd name="T98" fmla="*/ 84 w 239"/>
                <a:gd name="T99" fmla="*/ 258 h 319"/>
                <a:gd name="T100" fmla="*/ 90 w 239"/>
                <a:gd name="T101" fmla="*/ 246 h 319"/>
                <a:gd name="T102" fmla="*/ 93 w 239"/>
                <a:gd name="T103" fmla="*/ 239 h 319"/>
                <a:gd name="T104" fmla="*/ 97 w 239"/>
                <a:gd name="T105" fmla="*/ 224 h 319"/>
                <a:gd name="T106" fmla="*/ 101 w 239"/>
                <a:gd name="T107" fmla="*/ 204 h 319"/>
                <a:gd name="T108" fmla="*/ 103 w 239"/>
                <a:gd name="T109" fmla="*/ 181 h 319"/>
                <a:gd name="T110" fmla="*/ 107 w 239"/>
                <a:gd name="T111" fmla="*/ 15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9" h="319">
                  <a:moveTo>
                    <a:pt x="107" y="153"/>
                  </a:moveTo>
                  <a:lnTo>
                    <a:pt x="107" y="143"/>
                  </a:lnTo>
                  <a:lnTo>
                    <a:pt x="109" y="132"/>
                  </a:lnTo>
                  <a:lnTo>
                    <a:pt x="109" y="122"/>
                  </a:lnTo>
                  <a:lnTo>
                    <a:pt x="109" y="115"/>
                  </a:lnTo>
                  <a:lnTo>
                    <a:pt x="111" y="107"/>
                  </a:lnTo>
                  <a:lnTo>
                    <a:pt x="111" y="99"/>
                  </a:lnTo>
                  <a:lnTo>
                    <a:pt x="111" y="92"/>
                  </a:lnTo>
                  <a:lnTo>
                    <a:pt x="113" y="86"/>
                  </a:lnTo>
                  <a:lnTo>
                    <a:pt x="113" y="80"/>
                  </a:lnTo>
                  <a:lnTo>
                    <a:pt x="113" y="74"/>
                  </a:lnTo>
                  <a:lnTo>
                    <a:pt x="113" y="71"/>
                  </a:lnTo>
                  <a:lnTo>
                    <a:pt x="113" y="67"/>
                  </a:lnTo>
                  <a:lnTo>
                    <a:pt x="113" y="63"/>
                  </a:lnTo>
                  <a:lnTo>
                    <a:pt x="113" y="61"/>
                  </a:lnTo>
                  <a:lnTo>
                    <a:pt x="111" y="59"/>
                  </a:lnTo>
                  <a:lnTo>
                    <a:pt x="111" y="57"/>
                  </a:lnTo>
                  <a:lnTo>
                    <a:pt x="109" y="55"/>
                  </a:lnTo>
                  <a:lnTo>
                    <a:pt x="107" y="55"/>
                  </a:lnTo>
                  <a:lnTo>
                    <a:pt x="103" y="55"/>
                  </a:lnTo>
                  <a:lnTo>
                    <a:pt x="99" y="53"/>
                  </a:lnTo>
                  <a:lnTo>
                    <a:pt x="93" y="55"/>
                  </a:lnTo>
                  <a:lnTo>
                    <a:pt x="88" y="55"/>
                  </a:lnTo>
                  <a:lnTo>
                    <a:pt x="82" y="55"/>
                  </a:lnTo>
                  <a:lnTo>
                    <a:pt x="76" y="57"/>
                  </a:lnTo>
                  <a:lnTo>
                    <a:pt x="61" y="61"/>
                  </a:lnTo>
                  <a:lnTo>
                    <a:pt x="42" y="63"/>
                  </a:lnTo>
                  <a:lnTo>
                    <a:pt x="23" y="65"/>
                  </a:lnTo>
                  <a:lnTo>
                    <a:pt x="0" y="67"/>
                  </a:lnTo>
                  <a:lnTo>
                    <a:pt x="0" y="46"/>
                  </a:lnTo>
                  <a:lnTo>
                    <a:pt x="5" y="46"/>
                  </a:lnTo>
                  <a:lnTo>
                    <a:pt x="11" y="44"/>
                  </a:lnTo>
                  <a:lnTo>
                    <a:pt x="19" y="44"/>
                  </a:lnTo>
                  <a:lnTo>
                    <a:pt x="25" y="42"/>
                  </a:lnTo>
                  <a:lnTo>
                    <a:pt x="34" y="40"/>
                  </a:lnTo>
                  <a:lnTo>
                    <a:pt x="42" y="38"/>
                  </a:lnTo>
                  <a:lnTo>
                    <a:pt x="51" y="36"/>
                  </a:lnTo>
                  <a:lnTo>
                    <a:pt x="59" y="32"/>
                  </a:lnTo>
                  <a:lnTo>
                    <a:pt x="69" y="29"/>
                  </a:lnTo>
                  <a:lnTo>
                    <a:pt x="78" y="27"/>
                  </a:lnTo>
                  <a:lnTo>
                    <a:pt x="84" y="23"/>
                  </a:lnTo>
                  <a:lnTo>
                    <a:pt x="92" y="21"/>
                  </a:lnTo>
                  <a:lnTo>
                    <a:pt x="97" y="17"/>
                  </a:lnTo>
                  <a:lnTo>
                    <a:pt x="103" y="13"/>
                  </a:lnTo>
                  <a:lnTo>
                    <a:pt x="107" y="11"/>
                  </a:lnTo>
                  <a:lnTo>
                    <a:pt x="111" y="7"/>
                  </a:lnTo>
                  <a:lnTo>
                    <a:pt x="116" y="4"/>
                  </a:lnTo>
                  <a:lnTo>
                    <a:pt x="122" y="2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7" y="0"/>
                  </a:lnTo>
                  <a:lnTo>
                    <a:pt x="139" y="2"/>
                  </a:lnTo>
                  <a:lnTo>
                    <a:pt x="143" y="4"/>
                  </a:lnTo>
                  <a:lnTo>
                    <a:pt x="147" y="6"/>
                  </a:lnTo>
                  <a:lnTo>
                    <a:pt x="153" y="7"/>
                  </a:lnTo>
                  <a:lnTo>
                    <a:pt x="157" y="11"/>
                  </a:lnTo>
                  <a:lnTo>
                    <a:pt x="162" y="15"/>
                  </a:lnTo>
                  <a:lnTo>
                    <a:pt x="170" y="25"/>
                  </a:lnTo>
                  <a:lnTo>
                    <a:pt x="174" y="29"/>
                  </a:lnTo>
                  <a:lnTo>
                    <a:pt x="178" y="32"/>
                  </a:lnTo>
                  <a:lnTo>
                    <a:pt x="180" y="34"/>
                  </a:lnTo>
                  <a:lnTo>
                    <a:pt x="181" y="36"/>
                  </a:lnTo>
                  <a:lnTo>
                    <a:pt x="183" y="38"/>
                  </a:lnTo>
                  <a:lnTo>
                    <a:pt x="183" y="40"/>
                  </a:lnTo>
                  <a:lnTo>
                    <a:pt x="181" y="48"/>
                  </a:lnTo>
                  <a:lnTo>
                    <a:pt x="180" y="53"/>
                  </a:lnTo>
                  <a:lnTo>
                    <a:pt x="176" y="57"/>
                  </a:lnTo>
                  <a:lnTo>
                    <a:pt x="170" y="61"/>
                  </a:lnTo>
                  <a:lnTo>
                    <a:pt x="166" y="63"/>
                  </a:lnTo>
                  <a:lnTo>
                    <a:pt x="164" y="67"/>
                  </a:lnTo>
                  <a:lnTo>
                    <a:pt x="160" y="71"/>
                  </a:lnTo>
                  <a:lnTo>
                    <a:pt x="159" y="74"/>
                  </a:lnTo>
                  <a:lnTo>
                    <a:pt x="155" y="80"/>
                  </a:lnTo>
                  <a:lnTo>
                    <a:pt x="153" y="86"/>
                  </a:lnTo>
                  <a:lnTo>
                    <a:pt x="151" y="92"/>
                  </a:lnTo>
                  <a:lnTo>
                    <a:pt x="149" y="99"/>
                  </a:lnTo>
                  <a:lnTo>
                    <a:pt x="145" y="115"/>
                  </a:lnTo>
                  <a:lnTo>
                    <a:pt x="143" y="128"/>
                  </a:lnTo>
                  <a:lnTo>
                    <a:pt x="141" y="143"/>
                  </a:lnTo>
                  <a:lnTo>
                    <a:pt x="141" y="157"/>
                  </a:lnTo>
                  <a:lnTo>
                    <a:pt x="141" y="164"/>
                  </a:lnTo>
                  <a:lnTo>
                    <a:pt x="141" y="172"/>
                  </a:lnTo>
                  <a:lnTo>
                    <a:pt x="141" y="178"/>
                  </a:lnTo>
                  <a:lnTo>
                    <a:pt x="141" y="183"/>
                  </a:lnTo>
                  <a:lnTo>
                    <a:pt x="141" y="187"/>
                  </a:lnTo>
                  <a:lnTo>
                    <a:pt x="143" y="191"/>
                  </a:lnTo>
                  <a:lnTo>
                    <a:pt x="143" y="193"/>
                  </a:lnTo>
                  <a:lnTo>
                    <a:pt x="145" y="195"/>
                  </a:lnTo>
                  <a:lnTo>
                    <a:pt x="147" y="197"/>
                  </a:lnTo>
                  <a:lnTo>
                    <a:pt x="149" y="195"/>
                  </a:lnTo>
                  <a:lnTo>
                    <a:pt x="153" y="195"/>
                  </a:lnTo>
                  <a:lnTo>
                    <a:pt x="159" y="191"/>
                  </a:lnTo>
                  <a:lnTo>
                    <a:pt x="164" y="189"/>
                  </a:lnTo>
                  <a:lnTo>
                    <a:pt x="172" y="183"/>
                  </a:lnTo>
                  <a:lnTo>
                    <a:pt x="181" y="178"/>
                  </a:lnTo>
                  <a:lnTo>
                    <a:pt x="191" y="170"/>
                  </a:lnTo>
                  <a:lnTo>
                    <a:pt x="203" y="162"/>
                  </a:lnTo>
                  <a:lnTo>
                    <a:pt x="210" y="157"/>
                  </a:lnTo>
                  <a:lnTo>
                    <a:pt x="218" y="151"/>
                  </a:lnTo>
                  <a:lnTo>
                    <a:pt x="224" y="147"/>
                  </a:lnTo>
                  <a:lnTo>
                    <a:pt x="229" y="145"/>
                  </a:lnTo>
                  <a:lnTo>
                    <a:pt x="233" y="143"/>
                  </a:lnTo>
                  <a:lnTo>
                    <a:pt x="237" y="143"/>
                  </a:lnTo>
                  <a:lnTo>
                    <a:pt x="239" y="145"/>
                  </a:lnTo>
                  <a:lnTo>
                    <a:pt x="239" y="147"/>
                  </a:lnTo>
                  <a:lnTo>
                    <a:pt x="239" y="149"/>
                  </a:lnTo>
                  <a:lnTo>
                    <a:pt x="237" y="153"/>
                  </a:lnTo>
                  <a:lnTo>
                    <a:pt x="235" y="160"/>
                  </a:lnTo>
                  <a:lnTo>
                    <a:pt x="229" y="168"/>
                  </a:lnTo>
                  <a:lnTo>
                    <a:pt x="224" y="176"/>
                  </a:lnTo>
                  <a:lnTo>
                    <a:pt x="216" y="187"/>
                  </a:lnTo>
                  <a:lnTo>
                    <a:pt x="206" y="199"/>
                  </a:lnTo>
                  <a:lnTo>
                    <a:pt x="195" y="212"/>
                  </a:lnTo>
                  <a:lnTo>
                    <a:pt x="183" y="225"/>
                  </a:lnTo>
                  <a:lnTo>
                    <a:pt x="172" y="237"/>
                  </a:lnTo>
                  <a:lnTo>
                    <a:pt x="162" y="248"/>
                  </a:lnTo>
                  <a:lnTo>
                    <a:pt x="155" y="260"/>
                  </a:lnTo>
                  <a:lnTo>
                    <a:pt x="149" y="268"/>
                  </a:lnTo>
                  <a:lnTo>
                    <a:pt x="143" y="277"/>
                  </a:lnTo>
                  <a:lnTo>
                    <a:pt x="139" y="285"/>
                  </a:lnTo>
                  <a:lnTo>
                    <a:pt x="136" y="290"/>
                  </a:lnTo>
                  <a:lnTo>
                    <a:pt x="136" y="298"/>
                  </a:lnTo>
                  <a:lnTo>
                    <a:pt x="134" y="304"/>
                  </a:lnTo>
                  <a:lnTo>
                    <a:pt x="132" y="310"/>
                  </a:lnTo>
                  <a:lnTo>
                    <a:pt x="130" y="313"/>
                  </a:lnTo>
                  <a:lnTo>
                    <a:pt x="128" y="315"/>
                  </a:lnTo>
                  <a:lnTo>
                    <a:pt x="126" y="319"/>
                  </a:lnTo>
                  <a:lnTo>
                    <a:pt x="126" y="319"/>
                  </a:lnTo>
                  <a:lnTo>
                    <a:pt x="124" y="319"/>
                  </a:lnTo>
                  <a:lnTo>
                    <a:pt x="122" y="319"/>
                  </a:lnTo>
                  <a:lnTo>
                    <a:pt x="120" y="319"/>
                  </a:lnTo>
                  <a:lnTo>
                    <a:pt x="116" y="317"/>
                  </a:lnTo>
                  <a:lnTo>
                    <a:pt x="114" y="315"/>
                  </a:lnTo>
                  <a:lnTo>
                    <a:pt x="111" y="313"/>
                  </a:lnTo>
                  <a:lnTo>
                    <a:pt x="109" y="312"/>
                  </a:lnTo>
                  <a:lnTo>
                    <a:pt x="105" y="308"/>
                  </a:lnTo>
                  <a:lnTo>
                    <a:pt x="103" y="304"/>
                  </a:lnTo>
                  <a:lnTo>
                    <a:pt x="97" y="298"/>
                  </a:lnTo>
                  <a:lnTo>
                    <a:pt x="93" y="294"/>
                  </a:lnTo>
                  <a:lnTo>
                    <a:pt x="92" y="290"/>
                  </a:lnTo>
                  <a:lnTo>
                    <a:pt x="88" y="287"/>
                  </a:lnTo>
                  <a:lnTo>
                    <a:pt x="84" y="281"/>
                  </a:lnTo>
                  <a:lnTo>
                    <a:pt x="82" y="273"/>
                  </a:lnTo>
                  <a:lnTo>
                    <a:pt x="80" y="271"/>
                  </a:lnTo>
                  <a:lnTo>
                    <a:pt x="80" y="269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2" y="262"/>
                  </a:lnTo>
                  <a:lnTo>
                    <a:pt x="84" y="258"/>
                  </a:lnTo>
                  <a:lnTo>
                    <a:pt x="86" y="254"/>
                  </a:lnTo>
                  <a:lnTo>
                    <a:pt x="90" y="248"/>
                  </a:lnTo>
                  <a:lnTo>
                    <a:pt x="90" y="246"/>
                  </a:lnTo>
                  <a:lnTo>
                    <a:pt x="92" y="245"/>
                  </a:lnTo>
                  <a:lnTo>
                    <a:pt x="92" y="243"/>
                  </a:lnTo>
                  <a:lnTo>
                    <a:pt x="93" y="239"/>
                  </a:lnTo>
                  <a:lnTo>
                    <a:pt x="95" y="235"/>
                  </a:lnTo>
                  <a:lnTo>
                    <a:pt x="95" y="229"/>
                  </a:lnTo>
                  <a:lnTo>
                    <a:pt x="97" y="224"/>
                  </a:lnTo>
                  <a:lnTo>
                    <a:pt x="97" y="218"/>
                  </a:lnTo>
                  <a:lnTo>
                    <a:pt x="99" y="212"/>
                  </a:lnTo>
                  <a:lnTo>
                    <a:pt x="101" y="204"/>
                  </a:lnTo>
                  <a:lnTo>
                    <a:pt x="101" y="199"/>
                  </a:lnTo>
                  <a:lnTo>
                    <a:pt x="103" y="189"/>
                  </a:lnTo>
                  <a:lnTo>
                    <a:pt x="103" y="181"/>
                  </a:lnTo>
                  <a:lnTo>
                    <a:pt x="105" y="172"/>
                  </a:lnTo>
                  <a:lnTo>
                    <a:pt x="105" y="162"/>
                  </a:lnTo>
                  <a:lnTo>
                    <a:pt x="107" y="153"/>
                  </a:lnTo>
                  <a:lnTo>
                    <a:pt x="107" y="15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" name="Freeform 38"/>
          <p:cNvSpPr/>
          <p:nvPr/>
        </p:nvSpPr>
        <p:spPr bwMode="auto">
          <a:xfrm>
            <a:off x="1761743" y="2782234"/>
            <a:ext cx="466048" cy="621397"/>
          </a:xfrm>
          <a:custGeom>
            <a:avLst/>
            <a:gdLst>
              <a:gd name="T0" fmla="*/ 109 w 239"/>
              <a:gd name="T1" fmla="*/ 132 h 319"/>
              <a:gd name="T2" fmla="*/ 111 w 239"/>
              <a:gd name="T3" fmla="*/ 107 h 319"/>
              <a:gd name="T4" fmla="*/ 113 w 239"/>
              <a:gd name="T5" fmla="*/ 86 h 319"/>
              <a:gd name="T6" fmla="*/ 113 w 239"/>
              <a:gd name="T7" fmla="*/ 71 h 319"/>
              <a:gd name="T8" fmla="*/ 113 w 239"/>
              <a:gd name="T9" fmla="*/ 61 h 319"/>
              <a:gd name="T10" fmla="*/ 109 w 239"/>
              <a:gd name="T11" fmla="*/ 55 h 319"/>
              <a:gd name="T12" fmla="*/ 99 w 239"/>
              <a:gd name="T13" fmla="*/ 53 h 319"/>
              <a:gd name="T14" fmla="*/ 82 w 239"/>
              <a:gd name="T15" fmla="*/ 55 h 319"/>
              <a:gd name="T16" fmla="*/ 42 w 239"/>
              <a:gd name="T17" fmla="*/ 63 h 319"/>
              <a:gd name="T18" fmla="*/ 0 w 239"/>
              <a:gd name="T19" fmla="*/ 46 h 319"/>
              <a:gd name="T20" fmla="*/ 19 w 239"/>
              <a:gd name="T21" fmla="*/ 44 h 319"/>
              <a:gd name="T22" fmla="*/ 42 w 239"/>
              <a:gd name="T23" fmla="*/ 38 h 319"/>
              <a:gd name="T24" fmla="*/ 69 w 239"/>
              <a:gd name="T25" fmla="*/ 29 h 319"/>
              <a:gd name="T26" fmla="*/ 92 w 239"/>
              <a:gd name="T27" fmla="*/ 21 h 319"/>
              <a:gd name="T28" fmla="*/ 107 w 239"/>
              <a:gd name="T29" fmla="*/ 11 h 319"/>
              <a:gd name="T30" fmla="*/ 122 w 239"/>
              <a:gd name="T31" fmla="*/ 2 h 319"/>
              <a:gd name="T32" fmla="*/ 134 w 239"/>
              <a:gd name="T33" fmla="*/ 0 h 319"/>
              <a:gd name="T34" fmla="*/ 143 w 239"/>
              <a:gd name="T35" fmla="*/ 4 h 319"/>
              <a:gd name="T36" fmla="*/ 157 w 239"/>
              <a:gd name="T37" fmla="*/ 11 h 319"/>
              <a:gd name="T38" fmla="*/ 174 w 239"/>
              <a:gd name="T39" fmla="*/ 29 h 319"/>
              <a:gd name="T40" fmla="*/ 181 w 239"/>
              <a:gd name="T41" fmla="*/ 36 h 319"/>
              <a:gd name="T42" fmla="*/ 181 w 239"/>
              <a:gd name="T43" fmla="*/ 48 h 319"/>
              <a:gd name="T44" fmla="*/ 170 w 239"/>
              <a:gd name="T45" fmla="*/ 61 h 319"/>
              <a:gd name="T46" fmla="*/ 160 w 239"/>
              <a:gd name="T47" fmla="*/ 71 h 319"/>
              <a:gd name="T48" fmla="*/ 153 w 239"/>
              <a:gd name="T49" fmla="*/ 86 h 319"/>
              <a:gd name="T50" fmla="*/ 145 w 239"/>
              <a:gd name="T51" fmla="*/ 115 h 319"/>
              <a:gd name="T52" fmla="*/ 141 w 239"/>
              <a:gd name="T53" fmla="*/ 157 h 319"/>
              <a:gd name="T54" fmla="*/ 141 w 239"/>
              <a:gd name="T55" fmla="*/ 178 h 319"/>
              <a:gd name="T56" fmla="*/ 143 w 239"/>
              <a:gd name="T57" fmla="*/ 191 h 319"/>
              <a:gd name="T58" fmla="*/ 147 w 239"/>
              <a:gd name="T59" fmla="*/ 197 h 319"/>
              <a:gd name="T60" fmla="*/ 159 w 239"/>
              <a:gd name="T61" fmla="*/ 191 h 319"/>
              <a:gd name="T62" fmla="*/ 181 w 239"/>
              <a:gd name="T63" fmla="*/ 178 h 319"/>
              <a:gd name="T64" fmla="*/ 210 w 239"/>
              <a:gd name="T65" fmla="*/ 157 h 319"/>
              <a:gd name="T66" fmla="*/ 229 w 239"/>
              <a:gd name="T67" fmla="*/ 145 h 319"/>
              <a:gd name="T68" fmla="*/ 239 w 239"/>
              <a:gd name="T69" fmla="*/ 145 h 319"/>
              <a:gd name="T70" fmla="*/ 237 w 239"/>
              <a:gd name="T71" fmla="*/ 153 h 319"/>
              <a:gd name="T72" fmla="*/ 224 w 239"/>
              <a:gd name="T73" fmla="*/ 176 h 319"/>
              <a:gd name="T74" fmla="*/ 195 w 239"/>
              <a:gd name="T75" fmla="*/ 212 h 319"/>
              <a:gd name="T76" fmla="*/ 162 w 239"/>
              <a:gd name="T77" fmla="*/ 248 h 319"/>
              <a:gd name="T78" fmla="*/ 143 w 239"/>
              <a:gd name="T79" fmla="*/ 277 h 319"/>
              <a:gd name="T80" fmla="*/ 136 w 239"/>
              <a:gd name="T81" fmla="*/ 298 h 319"/>
              <a:gd name="T82" fmla="*/ 130 w 239"/>
              <a:gd name="T83" fmla="*/ 313 h 319"/>
              <a:gd name="T84" fmla="*/ 126 w 239"/>
              <a:gd name="T85" fmla="*/ 319 h 319"/>
              <a:gd name="T86" fmla="*/ 120 w 239"/>
              <a:gd name="T87" fmla="*/ 319 h 319"/>
              <a:gd name="T88" fmla="*/ 111 w 239"/>
              <a:gd name="T89" fmla="*/ 313 h 319"/>
              <a:gd name="T90" fmla="*/ 103 w 239"/>
              <a:gd name="T91" fmla="*/ 304 h 319"/>
              <a:gd name="T92" fmla="*/ 92 w 239"/>
              <a:gd name="T93" fmla="*/ 290 h 319"/>
              <a:gd name="T94" fmla="*/ 82 w 239"/>
              <a:gd name="T95" fmla="*/ 273 h 319"/>
              <a:gd name="T96" fmla="*/ 80 w 239"/>
              <a:gd name="T97" fmla="*/ 268 h 319"/>
              <a:gd name="T98" fmla="*/ 84 w 239"/>
              <a:gd name="T99" fmla="*/ 258 h 319"/>
              <a:gd name="T100" fmla="*/ 90 w 239"/>
              <a:gd name="T101" fmla="*/ 246 h 319"/>
              <a:gd name="T102" fmla="*/ 93 w 239"/>
              <a:gd name="T103" fmla="*/ 239 h 319"/>
              <a:gd name="T104" fmla="*/ 97 w 239"/>
              <a:gd name="T105" fmla="*/ 224 h 319"/>
              <a:gd name="T106" fmla="*/ 101 w 239"/>
              <a:gd name="T107" fmla="*/ 204 h 319"/>
              <a:gd name="T108" fmla="*/ 103 w 239"/>
              <a:gd name="T109" fmla="*/ 181 h 319"/>
              <a:gd name="T110" fmla="*/ 107 w 239"/>
              <a:gd name="T111" fmla="*/ 15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9" h="319">
                <a:moveTo>
                  <a:pt x="107" y="153"/>
                </a:moveTo>
                <a:lnTo>
                  <a:pt x="107" y="143"/>
                </a:lnTo>
                <a:lnTo>
                  <a:pt x="109" y="132"/>
                </a:lnTo>
                <a:lnTo>
                  <a:pt x="109" y="122"/>
                </a:lnTo>
                <a:lnTo>
                  <a:pt x="109" y="115"/>
                </a:lnTo>
                <a:lnTo>
                  <a:pt x="111" y="107"/>
                </a:lnTo>
                <a:lnTo>
                  <a:pt x="111" y="99"/>
                </a:lnTo>
                <a:lnTo>
                  <a:pt x="111" y="92"/>
                </a:lnTo>
                <a:lnTo>
                  <a:pt x="113" y="86"/>
                </a:lnTo>
                <a:lnTo>
                  <a:pt x="113" y="80"/>
                </a:lnTo>
                <a:lnTo>
                  <a:pt x="113" y="74"/>
                </a:lnTo>
                <a:lnTo>
                  <a:pt x="113" y="71"/>
                </a:lnTo>
                <a:lnTo>
                  <a:pt x="113" y="67"/>
                </a:lnTo>
                <a:lnTo>
                  <a:pt x="113" y="63"/>
                </a:lnTo>
                <a:lnTo>
                  <a:pt x="113" y="61"/>
                </a:lnTo>
                <a:lnTo>
                  <a:pt x="111" y="59"/>
                </a:lnTo>
                <a:lnTo>
                  <a:pt x="111" y="57"/>
                </a:lnTo>
                <a:lnTo>
                  <a:pt x="109" y="55"/>
                </a:lnTo>
                <a:lnTo>
                  <a:pt x="107" y="55"/>
                </a:lnTo>
                <a:lnTo>
                  <a:pt x="103" y="55"/>
                </a:lnTo>
                <a:lnTo>
                  <a:pt x="99" y="53"/>
                </a:lnTo>
                <a:lnTo>
                  <a:pt x="93" y="55"/>
                </a:lnTo>
                <a:lnTo>
                  <a:pt x="88" y="55"/>
                </a:lnTo>
                <a:lnTo>
                  <a:pt x="82" y="55"/>
                </a:lnTo>
                <a:lnTo>
                  <a:pt x="76" y="57"/>
                </a:lnTo>
                <a:lnTo>
                  <a:pt x="61" y="61"/>
                </a:lnTo>
                <a:lnTo>
                  <a:pt x="42" y="63"/>
                </a:lnTo>
                <a:lnTo>
                  <a:pt x="23" y="65"/>
                </a:lnTo>
                <a:lnTo>
                  <a:pt x="0" y="67"/>
                </a:lnTo>
                <a:lnTo>
                  <a:pt x="0" y="46"/>
                </a:lnTo>
                <a:lnTo>
                  <a:pt x="5" y="46"/>
                </a:lnTo>
                <a:lnTo>
                  <a:pt x="11" y="44"/>
                </a:lnTo>
                <a:lnTo>
                  <a:pt x="19" y="44"/>
                </a:lnTo>
                <a:lnTo>
                  <a:pt x="25" y="42"/>
                </a:lnTo>
                <a:lnTo>
                  <a:pt x="34" y="40"/>
                </a:lnTo>
                <a:lnTo>
                  <a:pt x="42" y="38"/>
                </a:lnTo>
                <a:lnTo>
                  <a:pt x="51" y="36"/>
                </a:lnTo>
                <a:lnTo>
                  <a:pt x="59" y="32"/>
                </a:lnTo>
                <a:lnTo>
                  <a:pt x="69" y="29"/>
                </a:lnTo>
                <a:lnTo>
                  <a:pt x="78" y="27"/>
                </a:lnTo>
                <a:lnTo>
                  <a:pt x="84" y="23"/>
                </a:lnTo>
                <a:lnTo>
                  <a:pt x="92" y="21"/>
                </a:lnTo>
                <a:lnTo>
                  <a:pt x="97" y="17"/>
                </a:lnTo>
                <a:lnTo>
                  <a:pt x="103" y="13"/>
                </a:lnTo>
                <a:lnTo>
                  <a:pt x="107" y="11"/>
                </a:lnTo>
                <a:lnTo>
                  <a:pt x="111" y="7"/>
                </a:lnTo>
                <a:lnTo>
                  <a:pt x="116" y="4"/>
                </a:lnTo>
                <a:lnTo>
                  <a:pt x="122" y="2"/>
                </a:lnTo>
                <a:lnTo>
                  <a:pt x="128" y="0"/>
                </a:lnTo>
                <a:lnTo>
                  <a:pt x="132" y="0"/>
                </a:lnTo>
                <a:lnTo>
                  <a:pt x="134" y="0"/>
                </a:lnTo>
                <a:lnTo>
                  <a:pt x="137" y="0"/>
                </a:lnTo>
                <a:lnTo>
                  <a:pt x="139" y="2"/>
                </a:lnTo>
                <a:lnTo>
                  <a:pt x="143" y="4"/>
                </a:lnTo>
                <a:lnTo>
                  <a:pt x="147" y="6"/>
                </a:lnTo>
                <a:lnTo>
                  <a:pt x="153" y="7"/>
                </a:lnTo>
                <a:lnTo>
                  <a:pt x="157" y="11"/>
                </a:lnTo>
                <a:lnTo>
                  <a:pt x="162" y="15"/>
                </a:lnTo>
                <a:lnTo>
                  <a:pt x="170" y="25"/>
                </a:lnTo>
                <a:lnTo>
                  <a:pt x="174" y="29"/>
                </a:lnTo>
                <a:lnTo>
                  <a:pt x="178" y="32"/>
                </a:lnTo>
                <a:lnTo>
                  <a:pt x="180" y="34"/>
                </a:lnTo>
                <a:lnTo>
                  <a:pt x="181" y="36"/>
                </a:lnTo>
                <a:lnTo>
                  <a:pt x="183" y="38"/>
                </a:lnTo>
                <a:lnTo>
                  <a:pt x="183" y="40"/>
                </a:lnTo>
                <a:lnTo>
                  <a:pt x="181" y="48"/>
                </a:lnTo>
                <a:lnTo>
                  <a:pt x="180" y="53"/>
                </a:lnTo>
                <a:lnTo>
                  <a:pt x="176" y="57"/>
                </a:lnTo>
                <a:lnTo>
                  <a:pt x="170" y="61"/>
                </a:lnTo>
                <a:lnTo>
                  <a:pt x="166" y="63"/>
                </a:lnTo>
                <a:lnTo>
                  <a:pt x="164" y="67"/>
                </a:lnTo>
                <a:lnTo>
                  <a:pt x="160" y="71"/>
                </a:lnTo>
                <a:lnTo>
                  <a:pt x="159" y="74"/>
                </a:lnTo>
                <a:lnTo>
                  <a:pt x="155" y="80"/>
                </a:lnTo>
                <a:lnTo>
                  <a:pt x="153" y="86"/>
                </a:lnTo>
                <a:lnTo>
                  <a:pt x="151" y="92"/>
                </a:lnTo>
                <a:lnTo>
                  <a:pt x="149" y="99"/>
                </a:lnTo>
                <a:lnTo>
                  <a:pt x="145" y="115"/>
                </a:lnTo>
                <a:lnTo>
                  <a:pt x="143" y="128"/>
                </a:lnTo>
                <a:lnTo>
                  <a:pt x="141" y="143"/>
                </a:lnTo>
                <a:lnTo>
                  <a:pt x="141" y="157"/>
                </a:lnTo>
                <a:lnTo>
                  <a:pt x="141" y="164"/>
                </a:lnTo>
                <a:lnTo>
                  <a:pt x="141" y="172"/>
                </a:lnTo>
                <a:lnTo>
                  <a:pt x="141" y="178"/>
                </a:lnTo>
                <a:lnTo>
                  <a:pt x="141" y="183"/>
                </a:lnTo>
                <a:lnTo>
                  <a:pt x="141" y="187"/>
                </a:lnTo>
                <a:lnTo>
                  <a:pt x="143" y="191"/>
                </a:lnTo>
                <a:lnTo>
                  <a:pt x="143" y="193"/>
                </a:lnTo>
                <a:lnTo>
                  <a:pt x="145" y="195"/>
                </a:lnTo>
                <a:lnTo>
                  <a:pt x="147" y="197"/>
                </a:lnTo>
                <a:lnTo>
                  <a:pt x="149" y="195"/>
                </a:lnTo>
                <a:lnTo>
                  <a:pt x="153" y="195"/>
                </a:lnTo>
                <a:lnTo>
                  <a:pt x="159" y="191"/>
                </a:lnTo>
                <a:lnTo>
                  <a:pt x="164" y="189"/>
                </a:lnTo>
                <a:lnTo>
                  <a:pt x="172" y="183"/>
                </a:lnTo>
                <a:lnTo>
                  <a:pt x="181" y="178"/>
                </a:lnTo>
                <a:lnTo>
                  <a:pt x="191" y="170"/>
                </a:lnTo>
                <a:lnTo>
                  <a:pt x="203" y="162"/>
                </a:lnTo>
                <a:lnTo>
                  <a:pt x="210" y="157"/>
                </a:lnTo>
                <a:lnTo>
                  <a:pt x="218" y="151"/>
                </a:lnTo>
                <a:lnTo>
                  <a:pt x="224" y="147"/>
                </a:lnTo>
                <a:lnTo>
                  <a:pt x="229" y="145"/>
                </a:lnTo>
                <a:lnTo>
                  <a:pt x="233" y="143"/>
                </a:lnTo>
                <a:lnTo>
                  <a:pt x="237" y="143"/>
                </a:lnTo>
                <a:lnTo>
                  <a:pt x="239" y="145"/>
                </a:lnTo>
                <a:lnTo>
                  <a:pt x="239" y="147"/>
                </a:lnTo>
                <a:lnTo>
                  <a:pt x="239" y="149"/>
                </a:lnTo>
                <a:lnTo>
                  <a:pt x="237" y="153"/>
                </a:lnTo>
                <a:lnTo>
                  <a:pt x="235" y="160"/>
                </a:lnTo>
                <a:lnTo>
                  <a:pt x="229" y="168"/>
                </a:lnTo>
                <a:lnTo>
                  <a:pt x="224" y="176"/>
                </a:lnTo>
                <a:lnTo>
                  <a:pt x="216" y="187"/>
                </a:lnTo>
                <a:lnTo>
                  <a:pt x="206" y="199"/>
                </a:lnTo>
                <a:lnTo>
                  <a:pt x="195" y="212"/>
                </a:lnTo>
                <a:lnTo>
                  <a:pt x="183" y="225"/>
                </a:lnTo>
                <a:lnTo>
                  <a:pt x="172" y="237"/>
                </a:lnTo>
                <a:lnTo>
                  <a:pt x="162" y="248"/>
                </a:lnTo>
                <a:lnTo>
                  <a:pt x="155" y="260"/>
                </a:lnTo>
                <a:lnTo>
                  <a:pt x="149" y="268"/>
                </a:lnTo>
                <a:lnTo>
                  <a:pt x="143" y="277"/>
                </a:lnTo>
                <a:lnTo>
                  <a:pt x="139" y="285"/>
                </a:lnTo>
                <a:lnTo>
                  <a:pt x="136" y="290"/>
                </a:lnTo>
                <a:lnTo>
                  <a:pt x="136" y="298"/>
                </a:lnTo>
                <a:lnTo>
                  <a:pt x="134" y="304"/>
                </a:lnTo>
                <a:lnTo>
                  <a:pt x="132" y="310"/>
                </a:lnTo>
                <a:lnTo>
                  <a:pt x="130" y="313"/>
                </a:lnTo>
                <a:lnTo>
                  <a:pt x="128" y="315"/>
                </a:lnTo>
                <a:lnTo>
                  <a:pt x="126" y="319"/>
                </a:lnTo>
                <a:lnTo>
                  <a:pt x="126" y="319"/>
                </a:lnTo>
                <a:lnTo>
                  <a:pt x="124" y="319"/>
                </a:lnTo>
                <a:lnTo>
                  <a:pt x="122" y="319"/>
                </a:lnTo>
                <a:lnTo>
                  <a:pt x="120" y="319"/>
                </a:lnTo>
                <a:lnTo>
                  <a:pt x="116" y="317"/>
                </a:lnTo>
                <a:lnTo>
                  <a:pt x="114" y="315"/>
                </a:lnTo>
                <a:lnTo>
                  <a:pt x="111" y="313"/>
                </a:lnTo>
                <a:lnTo>
                  <a:pt x="109" y="312"/>
                </a:lnTo>
                <a:lnTo>
                  <a:pt x="105" y="308"/>
                </a:lnTo>
                <a:lnTo>
                  <a:pt x="103" y="304"/>
                </a:lnTo>
                <a:lnTo>
                  <a:pt x="97" y="298"/>
                </a:lnTo>
                <a:lnTo>
                  <a:pt x="93" y="294"/>
                </a:lnTo>
                <a:lnTo>
                  <a:pt x="92" y="290"/>
                </a:lnTo>
                <a:lnTo>
                  <a:pt x="88" y="287"/>
                </a:lnTo>
                <a:lnTo>
                  <a:pt x="84" y="281"/>
                </a:lnTo>
                <a:lnTo>
                  <a:pt x="82" y="273"/>
                </a:lnTo>
                <a:lnTo>
                  <a:pt x="80" y="271"/>
                </a:lnTo>
                <a:lnTo>
                  <a:pt x="80" y="269"/>
                </a:lnTo>
                <a:lnTo>
                  <a:pt x="80" y="268"/>
                </a:lnTo>
                <a:lnTo>
                  <a:pt x="80" y="266"/>
                </a:lnTo>
                <a:lnTo>
                  <a:pt x="82" y="262"/>
                </a:lnTo>
                <a:lnTo>
                  <a:pt x="84" y="258"/>
                </a:lnTo>
                <a:lnTo>
                  <a:pt x="86" y="254"/>
                </a:lnTo>
                <a:lnTo>
                  <a:pt x="90" y="248"/>
                </a:lnTo>
                <a:lnTo>
                  <a:pt x="90" y="246"/>
                </a:lnTo>
                <a:lnTo>
                  <a:pt x="92" y="245"/>
                </a:lnTo>
                <a:lnTo>
                  <a:pt x="92" y="243"/>
                </a:lnTo>
                <a:lnTo>
                  <a:pt x="93" y="239"/>
                </a:lnTo>
                <a:lnTo>
                  <a:pt x="95" y="235"/>
                </a:lnTo>
                <a:lnTo>
                  <a:pt x="95" y="229"/>
                </a:lnTo>
                <a:lnTo>
                  <a:pt x="97" y="224"/>
                </a:lnTo>
                <a:lnTo>
                  <a:pt x="97" y="218"/>
                </a:lnTo>
                <a:lnTo>
                  <a:pt x="99" y="212"/>
                </a:lnTo>
                <a:lnTo>
                  <a:pt x="101" y="204"/>
                </a:lnTo>
                <a:lnTo>
                  <a:pt x="101" y="199"/>
                </a:lnTo>
                <a:lnTo>
                  <a:pt x="103" y="189"/>
                </a:lnTo>
                <a:lnTo>
                  <a:pt x="103" y="181"/>
                </a:lnTo>
                <a:lnTo>
                  <a:pt x="105" y="172"/>
                </a:lnTo>
                <a:lnTo>
                  <a:pt x="105" y="162"/>
                </a:lnTo>
                <a:lnTo>
                  <a:pt x="107" y="153"/>
                </a:lnTo>
                <a:lnTo>
                  <a:pt x="107" y="15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3853810" y="1571756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左半部分“秃”字最后一笔要变为横折提，避让右半部分的“页”。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891532" y="350778"/>
            <a:ext cx="27443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cái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7441" y="1516158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429584" y="1774383"/>
            <a:ext cx="1694261" cy="1810218"/>
            <a:chOff x="2305051" y="2136776"/>
            <a:chExt cx="835025" cy="892175"/>
          </a:xfrm>
        </p:grpSpPr>
        <p:sp>
          <p:nvSpPr>
            <p:cNvPr id="10" name="Freeform 86"/>
            <p:cNvSpPr/>
            <p:nvPr/>
          </p:nvSpPr>
          <p:spPr bwMode="auto">
            <a:xfrm>
              <a:off x="2881313" y="2252663"/>
              <a:ext cx="115888" cy="100013"/>
            </a:xfrm>
            <a:custGeom>
              <a:avLst/>
              <a:gdLst>
                <a:gd name="T0" fmla="*/ 6 w 145"/>
                <a:gd name="T1" fmla="*/ 10 h 126"/>
                <a:gd name="T2" fmla="*/ 7 w 145"/>
                <a:gd name="T3" fmla="*/ 8 h 126"/>
                <a:gd name="T4" fmla="*/ 9 w 145"/>
                <a:gd name="T5" fmla="*/ 6 h 126"/>
                <a:gd name="T6" fmla="*/ 13 w 145"/>
                <a:gd name="T7" fmla="*/ 4 h 126"/>
                <a:gd name="T8" fmla="*/ 19 w 145"/>
                <a:gd name="T9" fmla="*/ 4 h 126"/>
                <a:gd name="T10" fmla="*/ 25 w 145"/>
                <a:gd name="T11" fmla="*/ 2 h 126"/>
                <a:gd name="T12" fmla="*/ 30 w 145"/>
                <a:gd name="T13" fmla="*/ 2 h 126"/>
                <a:gd name="T14" fmla="*/ 38 w 145"/>
                <a:gd name="T15" fmla="*/ 0 h 126"/>
                <a:gd name="T16" fmla="*/ 46 w 145"/>
                <a:gd name="T17" fmla="*/ 0 h 126"/>
                <a:gd name="T18" fmla="*/ 53 w 145"/>
                <a:gd name="T19" fmla="*/ 0 h 126"/>
                <a:gd name="T20" fmla="*/ 59 w 145"/>
                <a:gd name="T21" fmla="*/ 2 h 126"/>
                <a:gd name="T22" fmla="*/ 67 w 145"/>
                <a:gd name="T23" fmla="*/ 4 h 126"/>
                <a:gd name="T24" fmla="*/ 76 w 145"/>
                <a:gd name="T25" fmla="*/ 8 h 126"/>
                <a:gd name="T26" fmla="*/ 84 w 145"/>
                <a:gd name="T27" fmla="*/ 12 h 126"/>
                <a:gd name="T28" fmla="*/ 92 w 145"/>
                <a:gd name="T29" fmla="*/ 15 h 126"/>
                <a:gd name="T30" fmla="*/ 99 w 145"/>
                <a:gd name="T31" fmla="*/ 21 h 126"/>
                <a:gd name="T32" fmla="*/ 109 w 145"/>
                <a:gd name="T33" fmla="*/ 29 h 126"/>
                <a:gd name="T34" fmla="*/ 117 w 145"/>
                <a:gd name="T35" fmla="*/ 37 h 126"/>
                <a:gd name="T36" fmla="*/ 124 w 145"/>
                <a:gd name="T37" fmla="*/ 46 h 126"/>
                <a:gd name="T38" fmla="*/ 130 w 145"/>
                <a:gd name="T39" fmla="*/ 54 h 126"/>
                <a:gd name="T40" fmla="*/ 136 w 145"/>
                <a:gd name="T41" fmla="*/ 61 h 126"/>
                <a:gd name="T42" fmla="*/ 139 w 145"/>
                <a:gd name="T43" fmla="*/ 69 h 126"/>
                <a:gd name="T44" fmla="*/ 141 w 145"/>
                <a:gd name="T45" fmla="*/ 77 h 126"/>
                <a:gd name="T46" fmla="*/ 143 w 145"/>
                <a:gd name="T47" fmla="*/ 84 h 126"/>
                <a:gd name="T48" fmla="*/ 145 w 145"/>
                <a:gd name="T49" fmla="*/ 94 h 126"/>
                <a:gd name="T50" fmla="*/ 145 w 145"/>
                <a:gd name="T51" fmla="*/ 102 h 126"/>
                <a:gd name="T52" fmla="*/ 143 w 145"/>
                <a:gd name="T53" fmla="*/ 109 h 126"/>
                <a:gd name="T54" fmla="*/ 143 w 145"/>
                <a:gd name="T55" fmla="*/ 115 h 126"/>
                <a:gd name="T56" fmla="*/ 141 w 145"/>
                <a:gd name="T57" fmla="*/ 119 h 126"/>
                <a:gd name="T58" fmla="*/ 139 w 145"/>
                <a:gd name="T59" fmla="*/ 123 h 126"/>
                <a:gd name="T60" fmla="*/ 139 w 145"/>
                <a:gd name="T61" fmla="*/ 125 h 126"/>
                <a:gd name="T62" fmla="*/ 138 w 145"/>
                <a:gd name="T63" fmla="*/ 126 h 126"/>
                <a:gd name="T64" fmla="*/ 136 w 145"/>
                <a:gd name="T65" fmla="*/ 126 h 126"/>
                <a:gd name="T66" fmla="*/ 132 w 145"/>
                <a:gd name="T67" fmla="*/ 125 h 126"/>
                <a:gd name="T68" fmla="*/ 126 w 145"/>
                <a:gd name="T69" fmla="*/ 123 h 126"/>
                <a:gd name="T70" fmla="*/ 120 w 145"/>
                <a:gd name="T71" fmla="*/ 119 h 126"/>
                <a:gd name="T72" fmla="*/ 111 w 145"/>
                <a:gd name="T73" fmla="*/ 113 h 126"/>
                <a:gd name="T74" fmla="*/ 101 w 145"/>
                <a:gd name="T75" fmla="*/ 105 h 126"/>
                <a:gd name="T76" fmla="*/ 90 w 145"/>
                <a:gd name="T77" fmla="*/ 96 h 126"/>
                <a:gd name="T78" fmla="*/ 78 w 145"/>
                <a:gd name="T79" fmla="*/ 86 h 126"/>
                <a:gd name="T80" fmla="*/ 63 w 145"/>
                <a:gd name="T81" fmla="*/ 75 h 126"/>
                <a:gd name="T82" fmla="*/ 50 w 145"/>
                <a:gd name="T83" fmla="*/ 63 h 126"/>
                <a:gd name="T84" fmla="*/ 36 w 145"/>
                <a:gd name="T85" fmla="*/ 54 h 126"/>
                <a:gd name="T86" fmla="*/ 27 w 145"/>
                <a:gd name="T87" fmla="*/ 44 h 126"/>
                <a:gd name="T88" fmla="*/ 17 w 145"/>
                <a:gd name="T89" fmla="*/ 37 h 126"/>
                <a:gd name="T90" fmla="*/ 13 w 145"/>
                <a:gd name="T91" fmla="*/ 33 h 126"/>
                <a:gd name="T92" fmla="*/ 9 w 145"/>
                <a:gd name="T93" fmla="*/ 31 h 126"/>
                <a:gd name="T94" fmla="*/ 7 w 145"/>
                <a:gd name="T95" fmla="*/ 27 h 126"/>
                <a:gd name="T96" fmla="*/ 6 w 145"/>
                <a:gd name="T97" fmla="*/ 25 h 126"/>
                <a:gd name="T98" fmla="*/ 4 w 145"/>
                <a:gd name="T99" fmla="*/ 23 h 126"/>
                <a:gd name="T100" fmla="*/ 2 w 145"/>
                <a:gd name="T101" fmla="*/ 21 h 126"/>
                <a:gd name="T102" fmla="*/ 0 w 145"/>
                <a:gd name="T103" fmla="*/ 19 h 126"/>
                <a:gd name="T104" fmla="*/ 0 w 145"/>
                <a:gd name="T105" fmla="*/ 19 h 126"/>
                <a:gd name="T106" fmla="*/ 0 w 145"/>
                <a:gd name="T107" fmla="*/ 15 h 126"/>
                <a:gd name="T108" fmla="*/ 2 w 145"/>
                <a:gd name="T109" fmla="*/ 14 h 126"/>
                <a:gd name="T110" fmla="*/ 2 w 145"/>
                <a:gd name="T111" fmla="*/ 12 h 126"/>
                <a:gd name="T112" fmla="*/ 6 w 145"/>
                <a:gd name="T113" fmla="*/ 10 h 126"/>
                <a:gd name="T114" fmla="*/ 6 w 145"/>
                <a:gd name="T115" fmla="*/ 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5" h="126">
                  <a:moveTo>
                    <a:pt x="6" y="10"/>
                  </a:moveTo>
                  <a:lnTo>
                    <a:pt x="7" y="8"/>
                  </a:lnTo>
                  <a:lnTo>
                    <a:pt x="9" y="6"/>
                  </a:lnTo>
                  <a:lnTo>
                    <a:pt x="13" y="4"/>
                  </a:lnTo>
                  <a:lnTo>
                    <a:pt x="19" y="4"/>
                  </a:lnTo>
                  <a:lnTo>
                    <a:pt x="25" y="2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3" y="0"/>
                  </a:lnTo>
                  <a:lnTo>
                    <a:pt x="59" y="2"/>
                  </a:lnTo>
                  <a:lnTo>
                    <a:pt x="67" y="4"/>
                  </a:lnTo>
                  <a:lnTo>
                    <a:pt x="76" y="8"/>
                  </a:lnTo>
                  <a:lnTo>
                    <a:pt x="84" y="12"/>
                  </a:lnTo>
                  <a:lnTo>
                    <a:pt x="92" y="15"/>
                  </a:lnTo>
                  <a:lnTo>
                    <a:pt x="99" y="21"/>
                  </a:lnTo>
                  <a:lnTo>
                    <a:pt x="109" y="29"/>
                  </a:lnTo>
                  <a:lnTo>
                    <a:pt x="117" y="37"/>
                  </a:lnTo>
                  <a:lnTo>
                    <a:pt x="124" y="46"/>
                  </a:lnTo>
                  <a:lnTo>
                    <a:pt x="130" y="54"/>
                  </a:lnTo>
                  <a:lnTo>
                    <a:pt x="136" y="61"/>
                  </a:lnTo>
                  <a:lnTo>
                    <a:pt x="139" y="69"/>
                  </a:lnTo>
                  <a:lnTo>
                    <a:pt x="141" y="77"/>
                  </a:lnTo>
                  <a:lnTo>
                    <a:pt x="143" y="84"/>
                  </a:lnTo>
                  <a:lnTo>
                    <a:pt x="145" y="94"/>
                  </a:lnTo>
                  <a:lnTo>
                    <a:pt x="145" y="102"/>
                  </a:lnTo>
                  <a:lnTo>
                    <a:pt x="143" y="109"/>
                  </a:lnTo>
                  <a:lnTo>
                    <a:pt x="143" y="115"/>
                  </a:lnTo>
                  <a:lnTo>
                    <a:pt x="141" y="119"/>
                  </a:lnTo>
                  <a:lnTo>
                    <a:pt x="139" y="123"/>
                  </a:lnTo>
                  <a:lnTo>
                    <a:pt x="139" y="125"/>
                  </a:lnTo>
                  <a:lnTo>
                    <a:pt x="138" y="126"/>
                  </a:lnTo>
                  <a:lnTo>
                    <a:pt x="136" y="126"/>
                  </a:lnTo>
                  <a:lnTo>
                    <a:pt x="132" y="125"/>
                  </a:lnTo>
                  <a:lnTo>
                    <a:pt x="126" y="123"/>
                  </a:lnTo>
                  <a:lnTo>
                    <a:pt x="120" y="119"/>
                  </a:lnTo>
                  <a:lnTo>
                    <a:pt x="111" y="113"/>
                  </a:lnTo>
                  <a:lnTo>
                    <a:pt x="101" y="105"/>
                  </a:lnTo>
                  <a:lnTo>
                    <a:pt x="90" y="96"/>
                  </a:lnTo>
                  <a:lnTo>
                    <a:pt x="78" y="86"/>
                  </a:lnTo>
                  <a:lnTo>
                    <a:pt x="63" y="75"/>
                  </a:lnTo>
                  <a:lnTo>
                    <a:pt x="50" y="63"/>
                  </a:lnTo>
                  <a:lnTo>
                    <a:pt x="36" y="54"/>
                  </a:lnTo>
                  <a:lnTo>
                    <a:pt x="27" y="44"/>
                  </a:lnTo>
                  <a:lnTo>
                    <a:pt x="17" y="37"/>
                  </a:lnTo>
                  <a:lnTo>
                    <a:pt x="13" y="33"/>
                  </a:lnTo>
                  <a:lnTo>
                    <a:pt x="9" y="31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6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7"/>
            <p:cNvSpPr/>
            <p:nvPr/>
          </p:nvSpPr>
          <p:spPr bwMode="auto">
            <a:xfrm>
              <a:off x="2444751" y="2339976"/>
              <a:ext cx="258763" cy="79375"/>
            </a:xfrm>
            <a:custGeom>
              <a:avLst/>
              <a:gdLst>
                <a:gd name="T0" fmla="*/ 153 w 325"/>
                <a:gd name="T1" fmla="*/ 35 h 100"/>
                <a:gd name="T2" fmla="*/ 183 w 325"/>
                <a:gd name="T3" fmla="*/ 27 h 100"/>
                <a:gd name="T4" fmla="*/ 210 w 325"/>
                <a:gd name="T5" fmla="*/ 19 h 100"/>
                <a:gd name="T6" fmla="*/ 233 w 325"/>
                <a:gd name="T7" fmla="*/ 14 h 100"/>
                <a:gd name="T8" fmla="*/ 252 w 325"/>
                <a:gd name="T9" fmla="*/ 8 h 100"/>
                <a:gd name="T10" fmla="*/ 266 w 325"/>
                <a:gd name="T11" fmla="*/ 6 h 100"/>
                <a:gd name="T12" fmla="*/ 277 w 325"/>
                <a:gd name="T13" fmla="*/ 2 h 100"/>
                <a:gd name="T14" fmla="*/ 283 w 325"/>
                <a:gd name="T15" fmla="*/ 2 h 100"/>
                <a:gd name="T16" fmla="*/ 287 w 325"/>
                <a:gd name="T17" fmla="*/ 2 h 100"/>
                <a:gd name="T18" fmla="*/ 294 w 325"/>
                <a:gd name="T19" fmla="*/ 2 h 100"/>
                <a:gd name="T20" fmla="*/ 302 w 325"/>
                <a:gd name="T21" fmla="*/ 4 h 100"/>
                <a:gd name="T22" fmla="*/ 312 w 325"/>
                <a:gd name="T23" fmla="*/ 8 h 100"/>
                <a:gd name="T24" fmla="*/ 317 w 325"/>
                <a:gd name="T25" fmla="*/ 12 h 100"/>
                <a:gd name="T26" fmla="*/ 323 w 325"/>
                <a:gd name="T27" fmla="*/ 14 h 100"/>
                <a:gd name="T28" fmla="*/ 325 w 325"/>
                <a:gd name="T29" fmla="*/ 17 h 100"/>
                <a:gd name="T30" fmla="*/ 323 w 325"/>
                <a:gd name="T31" fmla="*/ 23 h 100"/>
                <a:gd name="T32" fmla="*/ 319 w 325"/>
                <a:gd name="T33" fmla="*/ 33 h 100"/>
                <a:gd name="T34" fmla="*/ 314 w 325"/>
                <a:gd name="T35" fmla="*/ 40 h 100"/>
                <a:gd name="T36" fmla="*/ 308 w 325"/>
                <a:gd name="T37" fmla="*/ 44 h 100"/>
                <a:gd name="T38" fmla="*/ 298 w 325"/>
                <a:gd name="T39" fmla="*/ 48 h 100"/>
                <a:gd name="T40" fmla="*/ 285 w 325"/>
                <a:gd name="T41" fmla="*/ 54 h 100"/>
                <a:gd name="T42" fmla="*/ 270 w 325"/>
                <a:gd name="T43" fmla="*/ 58 h 100"/>
                <a:gd name="T44" fmla="*/ 250 w 325"/>
                <a:gd name="T45" fmla="*/ 63 h 100"/>
                <a:gd name="T46" fmla="*/ 229 w 325"/>
                <a:gd name="T47" fmla="*/ 67 h 100"/>
                <a:gd name="T48" fmla="*/ 203 w 325"/>
                <a:gd name="T49" fmla="*/ 73 h 100"/>
                <a:gd name="T50" fmla="*/ 176 w 325"/>
                <a:gd name="T51" fmla="*/ 79 h 100"/>
                <a:gd name="T52" fmla="*/ 149 w 325"/>
                <a:gd name="T53" fmla="*/ 82 h 100"/>
                <a:gd name="T54" fmla="*/ 126 w 325"/>
                <a:gd name="T55" fmla="*/ 88 h 100"/>
                <a:gd name="T56" fmla="*/ 107 w 325"/>
                <a:gd name="T57" fmla="*/ 90 h 100"/>
                <a:gd name="T58" fmla="*/ 90 w 325"/>
                <a:gd name="T59" fmla="*/ 94 h 100"/>
                <a:gd name="T60" fmla="*/ 76 w 325"/>
                <a:gd name="T61" fmla="*/ 96 h 100"/>
                <a:gd name="T62" fmla="*/ 65 w 325"/>
                <a:gd name="T63" fmla="*/ 98 h 100"/>
                <a:gd name="T64" fmla="*/ 57 w 325"/>
                <a:gd name="T65" fmla="*/ 100 h 100"/>
                <a:gd name="T66" fmla="*/ 46 w 325"/>
                <a:gd name="T67" fmla="*/ 100 h 100"/>
                <a:gd name="T68" fmla="*/ 28 w 325"/>
                <a:gd name="T69" fmla="*/ 98 h 100"/>
                <a:gd name="T70" fmla="*/ 13 w 325"/>
                <a:gd name="T71" fmla="*/ 92 h 100"/>
                <a:gd name="T72" fmla="*/ 7 w 325"/>
                <a:gd name="T73" fmla="*/ 88 h 100"/>
                <a:gd name="T74" fmla="*/ 2 w 325"/>
                <a:gd name="T75" fmla="*/ 86 h 100"/>
                <a:gd name="T76" fmla="*/ 0 w 325"/>
                <a:gd name="T77" fmla="*/ 82 h 100"/>
                <a:gd name="T78" fmla="*/ 2 w 325"/>
                <a:gd name="T79" fmla="*/ 79 h 100"/>
                <a:gd name="T80" fmla="*/ 6 w 325"/>
                <a:gd name="T81" fmla="*/ 77 h 100"/>
                <a:gd name="T82" fmla="*/ 13 w 325"/>
                <a:gd name="T83" fmla="*/ 73 h 100"/>
                <a:gd name="T84" fmla="*/ 27 w 325"/>
                <a:gd name="T85" fmla="*/ 69 h 100"/>
                <a:gd name="T86" fmla="*/ 44 w 325"/>
                <a:gd name="T87" fmla="*/ 63 h 100"/>
                <a:gd name="T88" fmla="*/ 65 w 325"/>
                <a:gd name="T89" fmla="*/ 58 h 100"/>
                <a:gd name="T90" fmla="*/ 90 w 325"/>
                <a:gd name="T91" fmla="*/ 50 h 100"/>
                <a:gd name="T92" fmla="*/ 118 w 325"/>
                <a:gd name="T93" fmla="*/ 42 h 100"/>
                <a:gd name="T94" fmla="*/ 136 w 325"/>
                <a:gd name="T95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5" h="100">
                  <a:moveTo>
                    <a:pt x="136" y="38"/>
                  </a:moveTo>
                  <a:lnTo>
                    <a:pt x="153" y="35"/>
                  </a:lnTo>
                  <a:lnTo>
                    <a:pt x="168" y="31"/>
                  </a:lnTo>
                  <a:lnTo>
                    <a:pt x="183" y="27"/>
                  </a:lnTo>
                  <a:lnTo>
                    <a:pt x="199" y="23"/>
                  </a:lnTo>
                  <a:lnTo>
                    <a:pt x="210" y="19"/>
                  </a:lnTo>
                  <a:lnTo>
                    <a:pt x="224" y="15"/>
                  </a:lnTo>
                  <a:lnTo>
                    <a:pt x="233" y="14"/>
                  </a:lnTo>
                  <a:lnTo>
                    <a:pt x="243" y="12"/>
                  </a:lnTo>
                  <a:lnTo>
                    <a:pt x="252" y="8"/>
                  </a:lnTo>
                  <a:lnTo>
                    <a:pt x="260" y="6"/>
                  </a:lnTo>
                  <a:lnTo>
                    <a:pt x="266" y="6"/>
                  </a:lnTo>
                  <a:lnTo>
                    <a:pt x="271" y="4"/>
                  </a:lnTo>
                  <a:lnTo>
                    <a:pt x="277" y="2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5" y="0"/>
                  </a:lnTo>
                  <a:lnTo>
                    <a:pt x="287" y="2"/>
                  </a:lnTo>
                  <a:lnTo>
                    <a:pt x="292" y="2"/>
                  </a:lnTo>
                  <a:lnTo>
                    <a:pt x="294" y="2"/>
                  </a:lnTo>
                  <a:lnTo>
                    <a:pt x="298" y="2"/>
                  </a:lnTo>
                  <a:lnTo>
                    <a:pt x="302" y="4"/>
                  </a:lnTo>
                  <a:lnTo>
                    <a:pt x="306" y="6"/>
                  </a:lnTo>
                  <a:lnTo>
                    <a:pt x="312" y="8"/>
                  </a:lnTo>
                  <a:lnTo>
                    <a:pt x="315" y="10"/>
                  </a:lnTo>
                  <a:lnTo>
                    <a:pt x="317" y="12"/>
                  </a:lnTo>
                  <a:lnTo>
                    <a:pt x="321" y="14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5" y="17"/>
                  </a:lnTo>
                  <a:lnTo>
                    <a:pt x="325" y="19"/>
                  </a:lnTo>
                  <a:lnTo>
                    <a:pt x="323" y="23"/>
                  </a:lnTo>
                  <a:lnTo>
                    <a:pt x="321" y="27"/>
                  </a:lnTo>
                  <a:lnTo>
                    <a:pt x="319" y="33"/>
                  </a:lnTo>
                  <a:lnTo>
                    <a:pt x="315" y="38"/>
                  </a:lnTo>
                  <a:lnTo>
                    <a:pt x="314" y="40"/>
                  </a:lnTo>
                  <a:lnTo>
                    <a:pt x="310" y="42"/>
                  </a:lnTo>
                  <a:lnTo>
                    <a:pt x="308" y="44"/>
                  </a:lnTo>
                  <a:lnTo>
                    <a:pt x="302" y="46"/>
                  </a:lnTo>
                  <a:lnTo>
                    <a:pt x="298" y="48"/>
                  </a:lnTo>
                  <a:lnTo>
                    <a:pt x="292" y="50"/>
                  </a:lnTo>
                  <a:lnTo>
                    <a:pt x="285" y="54"/>
                  </a:lnTo>
                  <a:lnTo>
                    <a:pt x="277" y="56"/>
                  </a:lnTo>
                  <a:lnTo>
                    <a:pt x="270" y="58"/>
                  </a:lnTo>
                  <a:lnTo>
                    <a:pt x="260" y="59"/>
                  </a:lnTo>
                  <a:lnTo>
                    <a:pt x="250" y="63"/>
                  </a:lnTo>
                  <a:lnTo>
                    <a:pt x="241" y="65"/>
                  </a:lnTo>
                  <a:lnTo>
                    <a:pt x="229" y="67"/>
                  </a:lnTo>
                  <a:lnTo>
                    <a:pt x="216" y="71"/>
                  </a:lnTo>
                  <a:lnTo>
                    <a:pt x="203" y="73"/>
                  </a:lnTo>
                  <a:lnTo>
                    <a:pt x="189" y="75"/>
                  </a:lnTo>
                  <a:lnTo>
                    <a:pt x="176" y="79"/>
                  </a:lnTo>
                  <a:lnTo>
                    <a:pt x="162" y="81"/>
                  </a:lnTo>
                  <a:lnTo>
                    <a:pt x="149" y="82"/>
                  </a:lnTo>
                  <a:lnTo>
                    <a:pt x="138" y="84"/>
                  </a:lnTo>
                  <a:lnTo>
                    <a:pt x="126" y="88"/>
                  </a:lnTo>
                  <a:lnTo>
                    <a:pt x="116" y="90"/>
                  </a:lnTo>
                  <a:lnTo>
                    <a:pt x="107" y="90"/>
                  </a:lnTo>
                  <a:lnTo>
                    <a:pt x="97" y="92"/>
                  </a:lnTo>
                  <a:lnTo>
                    <a:pt x="90" y="94"/>
                  </a:lnTo>
                  <a:lnTo>
                    <a:pt x="82" y="96"/>
                  </a:lnTo>
                  <a:lnTo>
                    <a:pt x="76" y="96"/>
                  </a:lnTo>
                  <a:lnTo>
                    <a:pt x="71" y="98"/>
                  </a:lnTo>
                  <a:lnTo>
                    <a:pt x="65" y="98"/>
                  </a:lnTo>
                  <a:lnTo>
                    <a:pt x="61" y="98"/>
                  </a:lnTo>
                  <a:lnTo>
                    <a:pt x="57" y="100"/>
                  </a:lnTo>
                  <a:lnTo>
                    <a:pt x="55" y="100"/>
                  </a:lnTo>
                  <a:lnTo>
                    <a:pt x="46" y="100"/>
                  </a:lnTo>
                  <a:lnTo>
                    <a:pt x="36" y="98"/>
                  </a:lnTo>
                  <a:lnTo>
                    <a:pt x="28" y="98"/>
                  </a:lnTo>
                  <a:lnTo>
                    <a:pt x="19" y="94"/>
                  </a:lnTo>
                  <a:lnTo>
                    <a:pt x="13" y="92"/>
                  </a:lnTo>
                  <a:lnTo>
                    <a:pt x="9" y="90"/>
                  </a:lnTo>
                  <a:lnTo>
                    <a:pt x="7" y="88"/>
                  </a:lnTo>
                  <a:lnTo>
                    <a:pt x="4" y="88"/>
                  </a:lnTo>
                  <a:lnTo>
                    <a:pt x="2" y="86"/>
                  </a:lnTo>
                  <a:lnTo>
                    <a:pt x="2" y="84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2" y="79"/>
                  </a:lnTo>
                  <a:lnTo>
                    <a:pt x="2" y="79"/>
                  </a:lnTo>
                  <a:lnTo>
                    <a:pt x="6" y="77"/>
                  </a:lnTo>
                  <a:lnTo>
                    <a:pt x="9" y="75"/>
                  </a:lnTo>
                  <a:lnTo>
                    <a:pt x="13" y="73"/>
                  </a:lnTo>
                  <a:lnTo>
                    <a:pt x="19" y="71"/>
                  </a:lnTo>
                  <a:lnTo>
                    <a:pt x="27" y="69"/>
                  </a:lnTo>
                  <a:lnTo>
                    <a:pt x="34" y="67"/>
                  </a:lnTo>
                  <a:lnTo>
                    <a:pt x="44" y="63"/>
                  </a:lnTo>
                  <a:lnTo>
                    <a:pt x="53" y="61"/>
                  </a:lnTo>
                  <a:lnTo>
                    <a:pt x="65" y="58"/>
                  </a:lnTo>
                  <a:lnTo>
                    <a:pt x="76" y="54"/>
                  </a:lnTo>
                  <a:lnTo>
                    <a:pt x="90" y="50"/>
                  </a:lnTo>
                  <a:lnTo>
                    <a:pt x="103" y="46"/>
                  </a:lnTo>
                  <a:lnTo>
                    <a:pt x="118" y="42"/>
                  </a:lnTo>
                  <a:lnTo>
                    <a:pt x="136" y="38"/>
                  </a:lnTo>
                  <a:lnTo>
                    <a:pt x="136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8"/>
            <p:cNvSpPr/>
            <p:nvPr/>
          </p:nvSpPr>
          <p:spPr bwMode="auto">
            <a:xfrm>
              <a:off x="2317751" y="2406651"/>
              <a:ext cx="639763" cy="160338"/>
            </a:xfrm>
            <a:custGeom>
              <a:avLst/>
              <a:gdLst>
                <a:gd name="T0" fmla="*/ 8 w 805"/>
                <a:gd name="T1" fmla="*/ 175 h 201"/>
                <a:gd name="T2" fmla="*/ 0 w 805"/>
                <a:gd name="T3" fmla="*/ 165 h 201"/>
                <a:gd name="T4" fmla="*/ 4 w 805"/>
                <a:gd name="T5" fmla="*/ 159 h 201"/>
                <a:gd name="T6" fmla="*/ 19 w 805"/>
                <a:gd name="T7" fmla="*/ 157 h 201"/>
                <a:gd name="T8" fmla="*/ 46 w 805"/>
                <a:gd name="T9" fmla="*/ 153 h 201"/>
                <a:gd name="T10" fmla="*/ 79 w 805"/>
                <a:gd name="T11" fmla="*/ 150 h 201"/>
                <a:gd name="T12" fmla="*/ 100 w 805"/>
                <a:gd name="T13" fmla="*/ 144 h 201"/>
                <a:gd name="T14" fmla="*/ 128 w 805"/>
                <a:gd name="T15" fmla="*/ 138 h 201"/>
                <a:gd name="T16" fmla="*/ 163 w 805"/>
                <a:gd name="T17" fmla="*/ 132 h 201"/>
                <a:gd name="T18" fmla="*/ 201 w 805"/>
                <a:gd name="T19" fmla="*/ 123 h 201"/>
                <a:gd name="T20" fmla="*/ 247 w 805"/>
                <a:gd name="T21" fmla="*/ 113 h 201"/>
                <a:gd name="T22" fmla="*/ 350 w 805"/>
                <a:gd name="T23" fmla="*/ 92 h 201"/>
                <a:gd name="T24" fmla="*/ 429 w 805"/>
                <a:gd name="T25" fmla="*/ 73 h 201"/>
                <a:gd name="T26" fmla="*/ 494 w 805"/>
                <a:gd name="T27" fmla="*/ 56 h 201"/>
                <a:gd name="T28" fmla="*/ 563 w 805"/>
                <a:gd name="T29" fmla="*/ 39 h 201"/>
                <a:gd name="T30" fmla="*/ 626 w 805"/>
                <a:gd name="T31" fmla="*/ 21 h 201"/>
                <a:gd name="T32" fmla="*/ 677 w 805"/>
                <a:gd name="T33" fmla="*/ 10 h 201"/>
                <a:gd name="T34" fmla="*/ 719 w 805"/>
                <a:gd name="T35" fmla="*/ 4 h 201"/>
                <a:gd name="T36" fmla="*/ 752 w 805"/>
                <a:gd name="T37" fmla="*/ 0 h 201"/>
                <a:gd name="T38" fmla="*/ 773 w 805"/>
                <a:gd name="T39" fmla="*/ 0 h 201"/>
                <a:gd name="T40" fmla="*/ 790 w 805"/>
                <a:gd name="T41" fmla="*/ 8 h 201"/>
                <a:gd name="T42" fmla="*/ 802 w 805"/>
                <a:gd name="T43" fmla="*/ 18 h 201"/>
                <a:gd name="T44" fmla="*/ 805 w 805"/>
                <a:gd name="T45" fmla="*/ 23 h 201"/>
                <a:gd name="T46" fmla="*/ 798 w 805"/>
                <a:gd name="T47" fmla="*/ 31 h 201"/>
                <a:gd name="T48" fmla="*/ 775 w 805"/>
                <a:gd name="T49" fmla="*/ 41 h 201"/>
                <a:gd name="T50" fmla="*/ 723 w 805"/>
                <a:gd name="T51" fmla="*/ 58 h 201"/>
                <a:gd name="T52" fmla="*/ 629 w 805"/>
                <a:gd name="T53" fmla="*/ 81 h 201"/>
                <a:gd name="T54" fmla="*/ 603 w 805"/>
                <a:gd name="T55" fmla="*/ 86 h 201"/>
                <a:gd name="T56" fmla="*/ 570 w 805"/>
                <a:gd name="T57" fmla="*/ 92 h 201"/>
                <a:gd name="T58" fmla="*/ 532 w 805"/>
                <a:gd name="T59" fmla="*/ 100 h 201"/>
                <a:gd name="T60" fmla="*/ 490 w 805"/>
                <a:gd name="T61" fmla="*/ 109 h 201"/>
                <a:gd name="T62" fmla="*/ 444 w 805"/>
                <a:gd name="T63" fmla="*/ 119 h 201"/>
                <a:gd name="T64" fmla="*/ 362 w 805"/>
                <a:gd name="T65" fmla="*/ 138 h 201"/>
                <a:gd name="T66" fmla="*/ 274 w 805"/>
                <a:gd name="T67" fmla="*/ 161 h 201"/>
                <a:gd name="T68" fmla="*/ 193 w 805"/>
                <a:gd name="T69" fmla="*/ 178 h 201"/>
                <a:gd name="T70" fmla="*/ 157 w 805"/>
                <a:gd name="T71" fmla="*/ 186 h 201"/>
                <a:gd name="T72" fmla="*/ 128 w 805"/>
                <a:gd name="T73" fmla="*/ 192 h 201"/>
                <a:gd name="T74" fmla="*/ 105 w 805"/>
                <a:gd name="T75" fmla="*/ 196 h 201"/>
                <a:gd name="T76" fmla="*/ 86 w 805"/>
                <a:gd name="T77" fmla="*/ 199 h 201"/>
                <a:gd name="T78" fmla="*/ 75 w 805"/>
                <a:gd name="T79" fmla="*/ 201 h 201"/>
                <a:gd name="T80" fmla="*/ 61 w 805"/>
                <a:gd name="T81" fmla="*/ 199 h 201"/>
                <a:gd name="T82" fmla="*/ 44 w 805"/>
                <a:gd name="T83" fmla="*/ 196 h 201"/>
                <a:gd name="T84" fmla="*/ 21 w 805"/>
                <a:gd name="T85" fmla="*/ 18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5" h="201">
                  <a:moveTo>
                    <a:pt x="21" y="182"/>
                  </a:moveTo>
                  <a:lnTo>
                    <a:pt x="13" y="178"/>
                  </a:lnTo>
                  <a:lnTo>
                    <a:pt x="8" y="175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5"/>
                  </a:lnTo>
                  <a:lnTo>
                    <a:pt x="0" y="163"/>
                  </a:lnTo>
                  <a:lnTo>
                    <a:pt x="2" y="161"/>
                  </a:lnTo>
                  <a:lnTo>
                    <a:pt x="4" y="159"/>
                  </a:lnTo>
                  <a:lnTo>
                    <a:pt x="8" y="159"/>
                  </a:lnTo>
                  <a:lnTo>
                    <a:pt x="13" y="159"/>
                  </a:lnTo>
                  <a:lnTo>
                    <a:pt x="19" y="157"/>
                  </a:lnTo>
                  <a:lnTo>
                    <a:pt x="27" y="157"/>
                  </a:lnTo>
                  <a:lnTo>
                    <a:pt x="36" y="155"/>
                  </a:lnTo>
                  <a:lnTo>
                    <a:pt x="46" y="153"/>
                  </a:lnTo>
                  <a:lnTo>
                    <a:pt x="59" y="152"/>
                  </a:lnTo>
                  <a:lnTo>
                    <a:pt x="71" y="150"/>
                  </a:lnTo>
                  <a:lnTo>
                    <a:pt x="79" y="150"/>
                  </a:lnTo>
                  <a:lnTo>
                    <a:pt x="84" y="148"/>
                  </a:lnTo>
                  <a:lnTo>
                    <a:pt x="92" y="146"/>
                  </a:lnTo>
                  <a:lnTo>
                    <a:pt x="100" y="144"/>
                  </a:lnTo>
                  <a:lnTo>
                    <a:pt x="109" y="144"/>
                  </a:lnTo>
                  <a:lnTo>
                    <a:pt x="119" y="142"/>
                  </a:lnTo>
                  <a:lnTo>
                    <a:pt x="128" y="138"/>
                  </a:lnTo>
                  <a:lnTo>
                    <a:pt x="140" y="136"/>
                  </a:lnTo>
                  <a:lnTo>
                    <a:pt x="149" y="134"/>
                  </a:lnTo>
                  <a:lnTo>
                    <a:pt x="163" y="132"/>
                  </a:lnTo>
                  <a:lnTo>
                    <a:pt x="174" y="129"/>
                  </a:lnTo>
                  <a:lnTo>
                    <a:pt x="188" y="127"/>
                  </a:lnTo>
                  <a:lnTo>
                    <a:pt x="201" y="123"/>
                  </a:lnTo>
                  <a:lnTo>
                    <a:pt x="216" y="119"/>
                  </a:lnTo>
                  <a:lnTo>
                    <a:pt x="232" y="117"/>
                  </a:lnTo>
                  <a:lnTo>
                    <a:pt x="247" y="113"/>
                  </a:lnTo>
                  <a:lnTo>
                    <a:pt x="279" y="108"/>
                  </a:lnTo>
                  <a:lnTo>
                    <a:pt x="314" y="100"/>
                  </a:lnTo>
                  <a:lnTo>
                    <a:pt x="350" y="92"/>
                  </a:lnTo>
                  <a:lnTo>
                    <a:pt x="388" y="83"/>
                  </a:lnTo>
                  <a:lnTo>
                    <a:pt x="409" y="77"/>
                  </a:lnTo>
                  <a:lnTo>
                    <a:pt x="429" y="73"/>
                  </a:lnTo>
                  <a:lnTo>
                    <a:pt x="450" y="67"/>
                  </a:lnTo>
                  <a:lnTo>
                    <a:pt x="473" y="62"/>
                  </a:lnTo>
                  <a:lnTo>
                    <a:pt x="494" y="56"/>
                  </a:lnTo>
                  <a:lnTo>
                    <a:pt x="517" y="50"/>
                  </a:lnTo>
                  <a:lnTo>
                    <a:pt x="540" y="44"/>
                  </a:lnTo>
                  <a:lnTo>
                    <a:pt x="563" y="39"/>
                  </a:lnTo>
                  <a:lnTo>
                    <a:pt x="584" y="33"/>
                  </a:lnTo>
                  <a:lnTo>
                    <a:pt x="605" y="27"/>
                  </a:lnTo>
                  <a:lnTo>
                    <a:pt x="626" y="21"/>
                  </a:lnTo>
                  <a:lnTo>
                    <a:pt x="643" y="18"/>
                  </a:lnTo>
                  <a:lnTo>
                    <a:pt x="662" y="14"/>
                  </a:lnTo>
                  <a:lnTo>
                    <a:pt x="677" y="10"/>
                  </a:lnTo>
                  <a:lnTo>
                    <a:pt x="693" y="8"/>
                  </a:lnTo>
                  <a:lnTo>
                    <a:pt x="708" y="6"/>
                  </a:lnTo>
                  <a:lnTo>
                    <a:pt x="719" y="4"/>
                  </a:lnTo>
                  <a:lnTo>
                    <a:pt x="731" y="2"/>
                  </a:lnTo>
                  <a:lnTo>
                    <a:pt x="742" y="0"/>
                  </a:lnTo>
                  <a:lnTo>
                    <a:pt x="752" y="0"/>
                  </a:lnTo>
                  <a:lnTo>
                    <a:pt x="760" y="0"/>
                  </a:lnTo>
                  <a:lnTo>
                    <a:pt x="767" y="0"/>
                  </a:lnTo>
                  <a:lnTo>
                    <a:pt x="773" y="0"/>
                  </a:lnTo>
                  <a:lnTo>
                    <a:pt x="779" y="0"/>
                  </a:lnTo>
                  <a:lnTo>
                    <a:pt x="784" y="4"/>
                  </a:lnTo>
                  <a:lnTo>
                    <a:pt x="790" y="8"/>
                  </a:lnTo>
                  <a:lnTo>
                    <a:pt x="794" y="12"/>
                  </a:lnTo>
                  <a:lnTo>
                    <a:pt x="798" y="14"/>
                  </a:lnTo>
                  <a:lnTo>
                    <a:pt x="802" y="18"/>
                  </a:lnTo>
                  <a:lnTo>
                    <a:pt x="804" y="20"/>
                  </a:lnTo>
                  <a:lnTo>
                    <a:pt x="805" y="21"/>
                  </a:lnTo>
                  <a:lnTo>
                    <a:pt x="805" y="23"/>
                  </a:lnTo>
                  <a:lnTo>
                    <a:pt x="804" y="25"/>
                  </a:lnTo>
                  <a:lnTo>
                    <a:pt x="802" y="29"/>
                  </a:lnTo>
                  <a:lnTo>
                    <a:pt x="798" y="31"/>
                  </a:lnTo>
                  <a:lnTo>
                    <a:pt x="792" y="35"/>
                  </a:lnTo>
                  <a:lnTo>
                    <a:pt x="784" y="37"/>
                  </a:lnTo>
                  <a:lnTo>
                    <a:pt x="775" y="41"/>
                  </a:lnTo>
                  <a:lnTo>
                    <a:pt x="763" y="44"/>
                  </a:lnTo>
                  <a:lnTo>
                    <a:pt x="752" y="48"/>
                  </a:lnTo>
                  <a:lnTo>
                    <a:pt x="723" y="58"/>
                  </a:lnTo>
                  <a:lnTo>
                    <a:pt x="695" y="65"/>
                  </a:lnTo>
                  <a:lnTo>
                    <a:pt x="662" y="73"/>
                  </a:lnTo>
                  <a:lnTo>
                    <a:pt x="629" y="81"/>
                  </a:lnTo>
                  <a:lnTo>
                    <a:pt x="620" y="83"/>
                  </a:lnTo>
                  <a:lnTo>
                    <a:pt x="612" y="85"/>
                  </a:lnTo>
                  <a:lnTo>
                    <a:pt x="603" y="86"/>
                  </a:lnTo>
                  <a:lnTo>
                    <a:pt x="591" y="88"/>
                  </a:lnTo>
                  <a:lnTo>
                    <a:pt x="582" y="90"/>
                  </a:lnTo>
                  <a:lnTo>
                    <a:pt x="570" y="92"/>
                  </a:lnTo>
                  <a:lnTo>
                    <a:pt x="557" y="94"/>
                  </a:lnTo>
                  <a:lnTo>
                    <a:pt x="545" y="98"/>
                  </a:lnTo>
                  <a:lnTo>
                    <a:pt x="532" y="100"/>
                  </a:lnTo>
                  <a:lnTo>
                    <a:pt x="519" y="104"/>
                  </a:lnTo>
                  <a:lnTo>
                    <a:pt x="505" y="106"/>
                  </a:lnTo>
                  <a:lnTo>
                    <a:pt x="490" y="109"/>
                  </a:lnTo>
                  <a:lnTo>
                    <a:pt x="475" y="111"/>
                  </a:lnTo>
                  <a:lnTo>
                    <a:pt x="459" y="115"/>
                  </a:lnTo>
                  <a:lnTo>
                    <a:pt x="444" y="119"/>
                  </a:lnTo>
                  <a:lnTo>
                    <a:pt x="427" y="123"/>
                  </a:lnTo>
                  <a:lnTo>
                    <a:pt x="394" y="130"/>
                  </a:lnTo>
                  <a:lnTo>
                    <a:pt x="362" y="138"/>
                  </a:lnTo>
                  <a:lnTo>
                    <a:pt x="331" y="146"/>
                  </a:lnTo>
                  <a:lnTo>
                    <a:pt x="302" y="153"/>
                  </a:lnTo>
                  <a:lnTo>
                    <a:pt x="274" y="161"/>
                  </a:lnTo>
                  <a:lnTo>
                    <a:pt x="245" y="167"/>
                  </a:lnTo>
                  <a:lnTo>
                    <a:pt x="218" y="173"/>
                  </a:lnTo>
                  <a:lnTo>
                    <a:pt x="193" y="178"/>
                  </a:lnTo>
                  <a:lnTo>
                    <a:pt x="180" y="180"/>
                  </a:lnTo>
                  <a:lnTo>
                    <a:pt x="168" y="182"/>
                  </a:lnTo>
                  <a:lnTo>
                    <a:pt x="157" y="186"/>
                  </a:lnTo>
                  <a:lnTo>
                    <a:pt x="147" y="188"/>
                  </a:lnTo>
                  <a:lnTo>
                    <a:pt x="138" y="190"/>
                  </a:lnTo>
                  <a:lnTo>
                    <a:pt x="128" y="192"/>
                  </a:lnTo>
                  <a:lnTo>
                    <a:pt x="121" y="194"/>
                  </a:lnTo>
                  <a:lnTo>
                    <a:pt x="111" y="196"/>
                  </a:lnTo>
                  <a:lnTo>
                    <a:pt x="105" y="196"/>
                  </a:lnTo>
                  <a:lnTo>
                    <a:pt x="98" y="197"/>
                  </a:lnTo>
                  <a:lnTo>
                    <a:pt x="92" y="199"/>
                  </a:lnTo>
                  <a:lnTo>
                    <a:pt x="86" y="199"/>
                  </a:lnTo>
                  <a:lnTo>
                    <a:pt x="82" y="199"/>
                  </a:lnTo>
                  <a:lnTo>
                    <a:pt x="79" y="201"/>
                  </a:lnTo>
                  <a:lnTo>
                    <a:pt x="75" y="201"/>
                  </a:lnTo>
                  <a:lnTo>
                    <a:pt x="71" y="201"/>
                  </a:lnTo>
                  <a:lnTo>
                    <a:pt x="67" y="201"/>
                  </a:lnTo>
                  <a:lnTo>
                    <a:pt x="61" y="199"/>
                  </a:lnTo>
                  <a:lnTo>
                    <a:pt x="56" y="199"/>
                  </a:lnTo>
                  <a:lnTo>
                    <a:pt x="50" y="197"/>
                  </a:lnTo>
                  <a:lnTo>
                    <a:pt x="44" y="196"/>
                  </a:lnTo>
                  <a:lnTo>
                    <a:pt x="36" y="192"/>
                  </a:lnTo>
                  <a:lnTo>
                    <a:pt x="31" y="188"/>
                  </a:lnTo>
                  <a:lnTo>
                    <a:pt x="21" y="182"/>
                  </a:lnTo>
                  <a:lnTo>
                    <a:pt x="21" y="18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9"/>
            <p:cNvSpPr/>
            <p:nvPr/>
          </p:nvSpPr>
          <p:spPr bwMode="auto">
            <a:xfrm>
              <a:off x="2538413" y="2214563"/>
              <a:ext cx="93663" cy="282575"/>
            </a:xfrm>
            <a:custGeom>
              <a:avLst/>
              <a:gdLst>
                <a:gd name="T0" fmla="*/ 43 w 119"/>
                <a:gd name="T1" fmla="*/ 356 h 356"/>
                <a:gd name="T2" fmla="*/ 43 w 119"/>
                <a:gd name="T3" fmla="*/ 295 h 356"/>
                <a:gd name="T4" fmla="*/ 43 w 119"/>
                <a:gd name="T5" fmla="*/ 241 h 356"/>
                <a:gd name="T6" fmla="*/ 43 w 119"/>
                <a:gd name="T7" fmla="*/ 194 h 356"/>
                <a:gd name="T8" fmla="*/ 41 w 119"/>
                <a:gd name="T9" fmla="*/ 153 h 356"/>
                <a:gd name="T10" fmla="*/ 41 w 119"/>
                <a:gd name="T11" fmla="*/ 121 h 356"/>
                <a:gd name="T12" fmla="*/ 41 w 119"/>
                <a:gd name="T13" fmla="*/ 96 h 356"/>
                <a:gd name="T14" fmla="*/ 39 w 119"/>
                <a:gd name="T15" fmla="*/ 77 h 356"/>
                <a:gd name="T16" fmla="*/ 37 w 119"/>
                <a:gd name="T17" fmla="*/ 67 h 356"/>
                <a:gd name="T18" fmla="*/ 27 w 119"/>
                <a:gd name="T19" fmla="*/ 46 h 356"/>
                <a:gd name="T20" fmla="*/ 16 w 119"/>
                <a:gd name="T21" fmla="*/ 29 h 356"/>
                <a:gd name="T22" fmla="*/ 6 w 119"/>
                <a:gd name="T23" fmla="*/ 25 h 356"/>
                <a:gd name="T24" fmla="*/ 2 w 119"/>
                <a:gd name="T25" fmla="*/ 19 h 356"/>
                <a:gd name="T26" fmla="*/ 0 w 119"/>
                <a:gd name="T27" fmla="*/ 14 h 356"/>
                <a:gd name="T28" fmla="*/ 2 w 119"/>
                <a:gd name="T29" fmla="*/ 6 h 356"/>
                <a:gd name="T30" fmla="*/ 6 w 119"/>
                <a:gd name="T31" fmla="*/ 2 h 356"/>
                <a:gd name="T32" fmla="*/ 12 w 119"/>
                <a:gd name="T33" fmla="*/ 0 h 356"/>
                <a:gd name="T34" fmla="*/ 23 w 119"/>
                <a:gd name="T35" fmla="*/ 0 h 356"/>
                <a:gd name="T36" fmla="*/ 37 w 119"/>
                <a:gd name="T37" fmla="*/ 2 h 356"/>
                <a:gd name="T38" fmla="*/ 69 w 119"/>
                <a:gd name="T39" fmla="*/ 10 h 356"/>
                <a:gd name="T40" fmla="*/ 83 w 119"/>
                <a:gd name="T41" fmla="*/ 16 h 356"/>
                <a:gd name="T42" fmla="*/ 96 w 119"/>
                <a:gd name="T43" fmla="*/ 25 h 356"/>
                <a:gd name="T44" fmla="*/ 106 w 119"/>
                <a:gd name="T45" fmla="*/ 35 h 356"/>
                <a:gd name="T46" fmla="*/ 111 w 119"/>
                <a:gd name="T47" fmla="*/ 42 h 356"/>
                <a:gd name="T48" fmla="*/ 117 w 119"/>
                <a:gd name="T49" fmla="*/ 50 h 356"/>
                <a:gd name="T50" fmla="*/ 119 w 119"/>
                <a:gd name="T51" fmla="*/ 58 h 356"/>
                <a:gd name="T52" fmla="*/ 117 w 119"/>
                <a:gd name="T53" fmla="*/ 67 h 356"/>
                <a:gd name="T54" fmla="*/ 115 w 119"/>
                <a:gd name="T55" fmla="*/ 79 h 356"/>
                <a:gd name="T56" fmla="*/ 113 w 119"/>
                <a:gd name="T57" fmla="*/ 94 h 356"/>
                <a:gd name="T58" fmla="*/ 110 w 119"/>
                <a:gd name="T59" fmla="*/ 113 h 356"/>
                <a:gd name="T60" fmla="*/ 106 w 119"/>
                <a:gd name="T61" fmla="*/ 129 h 356"/>
                <a:gd name="T62" fmla="*/ 104 w 119"/>
                <a:gd name="T63" fmla="*/ 148 h 356"/>
                <a:gd name="T64" fmla="*/ 102 w 119"/>
                <a:gd name="T65" fmla="*/ 171 h 356"/>
                <a:gd name="T66" fmla="*/ 100 w 119"/>
                <a:gd name="T67" fmla="*/ 197 h 356"/>
                <a:gd name="T68" fmla="*/ 98 w 119"/>
                <a:gd name="T69" fmla="*/ 230 h 356"/>
                <a:gd name="T70" fmla="*/ 96 w 119"/>
                <a:gd name="T71" fmla="*/ 268 h 356"/>
                <a:gd name="T72" fmla="*/ 96 w 119"/>
                <a:gd name="T73" fmla="*/ 308 h 356"/>
                <a:gd name="T74" fmla="*/ 96 w 119"/>
                <a:gd name="T7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356">
                  <a:moveTo>
                    <a:pt x="96" y="356"/>
                  </a:moveTo>
                  <a:lnTo>
                    <a:pt x="43" y="356"/>
                  </a:lnTo>
                  <a:lnTo>
                    <a:pt x="43" y="324"/>
                  </a:lnTo>
                  <a:lnTo>
                    <a:pt x="43" y="295"/>
                  </a:lnTo>
                  <a:lnTo>
                    <a:pt x="43" y="266"/>
                  </a:lnTo>
                  <a:lnTo>
                    <a:pt x="43" y="241"/>
                  </a:lnTo>
                  <a:lnTo>
                    <a:pt x="43" y="217"/>
                  </a:lnTo>
                  <a:lnTo>
                    <a:pt x="43" y="194"/>
                  </a:lnTo>
                  <a:lnTo>
                    <a:pt x="41" y="173"/>
                  </a:lnTo>
                  <a:lnTo>
                    <a:pt x="41" y="153"/>
                  </a:lnTo>
                  <a:lnTo>
                    <a:pt x="41" y="136"/>
                  </a:lnTo>
                  <a:lnTo>
                    <a:pt x="41" y="121"/>
                  </a:lnTo>
                  <a:lnTo>
                    <a:pt x="41" y="108"/>
                  </a:lnTo>
                  <a:lnTo>
                    <a:pt x="41" y="96"/>
                  </a:lnTo>
                  <a:lnTo>
                    <a:pt x="39" y="86"/>
                  </a:lnTo>
                  <a:lnTo>
                    <a:pt x="39" y="77"/>
                  </a:lnTo>
                  <a:lnTo>
                    <a:pt x="39" y="71"/>
                  </a:lnTo>
                  <a:lnTo>
                    <a:pt x="37" y="67"/>
                  </a:lnTo>
                  <a:lnTo>
                    <a:pt x="33" y="56"/>
                  </a:lnTo>
                  <a:lnTo>
                    <a:pt x="27" y="46"/>
                  </a:lnTo>
                  <a:lnTo>
                    <a:pt x="22" y="37"/>
                  </a:lnTo>
                  <a:lnTo>
                    <a:pt x="16" y="29"/>
                  </a:lnTo>
                  <a:lnTo>
                    <a:pt x="10" y="27"/>
                  </a:lnTo>
                  <a:lnTo>
                    <a:pt x="6" y="25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7" y="2"/>
                  </a:lnTo>
                  <a:lnTo>
                    <a:pt x="54" y="6"/>
                  </a:lnTo>
                  <a:lnTo>
                    <a:pt x="69" y="10"/>
                  </a:lnTo>
                  <a:lnTo>
                    <a:pt x="75" y="12"/>
                  </a:lnTo>
                  <a:lnTo>
                    <a:pt x="83" y="16"/>
                  </a:lnTo>
                  <a:lnTo>
                    <a:pt x="88" y="19"/>
                  </a:lnTo>
                  <a:lnTo>
                    <a:pt x="96" y="25"/>
                  </a:lnTo>
                  <a:lnTo>
                    <a:pt x="100" y="31"/>
                  </a:lnTo>
                  <a:lnTo>
                    <a:pt x="106" y="35"/>
                  </a:lnTo>
                  <a:lnTo>
                    <a:pt x="110" y="39"/>
                  </a:lnTo>
                  <a:lnTo>
                    <a:pt x="111" y="42"/>
                  </a:lnTo>
                  <a:lnTo>
                    <a:pt x="115" y="46"/>
                  </a:lnTo>
                  <a:lnTo>
                    <a:pt x="117" y="50"/>
                  </a:lnTo>
                  <a:lnTo>
                    <a:pt x="117" y="54"/>
                  </a:lnTo>
                  <a:lnTo>
                    <a:pt x="119" y="58"/>
                  </a:lnTo>
                  <a:lnTo>
                    <a:pt x="119" y="62"/>
                  </a:lnTo>
                  <a:lnTo>
                    <a:pt x="117" y="67"/>
                  </a:lnTo>
                  <a:lnTo>
                    <a:pt x="117" y="73"/>
                  </a:lnTo>
                  <a:lnTo>
                    <a:pt x="115" y="79"/>
                  </a:lnTo>
                  <a:lnTo>
                    <a:pt x="113" y="86"/>
                  </a:lnTo>
                  <a:lnTo>
                    <a:pt x="113" y="94"/>
                  </a:lnTo>
                  <a:lnTo>
                    <a:pt x="111" y="104"/>
                  </a:lnTo>
                  <a:lnTo>
                    <a:pt x="110" y="113"/>
                  </a:lnTo>
                  <a:lnTo>
                    <a:pt x="108" y="121"/>
                  </a:lnTo>
                  <a:lnTo>
                    <a:pt x="106" y="129"/>
                  </a:lnTo>
                  <a:lnTo>
                    <a:pt x="106" y="136"/>
                  </a:lnTo>
                  <a:lnTo>
                    <a:pt x="104" y="148"/>
                  </a:lnTo>
                  <a:lnTo>
                    <a:pt x="102" y="157"/>
                  </a:lnTo>
                  <a:lnTo>
                    <a:pt x="102" y="171"/>
                  </a:lnTo>
                  <a:lnTo>
                    <a:pt x="100" y="184"/>
                  </a:lnTo>
                  <a:lnTo>
                    <a:pt x="100" y="197"/>
                  </a:lnTo>
                  <a:lnTo>
                    <a:pt x="98" y="213"/>
                  </a:lnTo>
                  <a:lnTo>
                    <a:pt x="98" y="230"/>
                  </a:lnTo>
                  <a:lnTo>
                    <a:pt x="98" y="249"/>
                  </a:lnTo>
                  <a:lnTo>
                    <a:pt x="96" y="268"/>
                  </a:lnTo>
                  <a:lnTo>
                    <a:pt x="96" y="287"/>
                  </a:lnTo>
                  <a:lnTo>
                    <a:pt x="96" y="308"/>
                  </a:lnTo>
                  <a:lnTo>
                    <a:pt x="96" y="331"/>
                  </a:lnTo>
                  <a:lnTo>
                    <a:pt x="96" y="356"/>
                  </a:lnTo>
                  <a:lnTo>
                    <a:pt x="96" y="35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0"/>
            <p:cNvSpPr/>
            <p:nvPr/>
          </p:nvSpPr>
          <p:spPr bwMode="auto">
            <a:xfrm>
              <a:off x="2520951" y="2547938"/>
              <a:ext cx="85725" cy="88900"/>
            </a:xfrm>
            <a:custGeom>
              <a:avLst/>
              <a:gdLst>
                <a:gd name="T0" fmla="*/ 0 w 108"/>
                <a:gd name="T1" fmla="*/ 10 h 111"/>
                <a:gd name="T2" fmla="*/ 0 w 108"/>
                <a:gd name="T3" fmla="*/ 8 h 111"/>
                <a:gd name="T4" fmla="*/ 2 w 108"/>
                <a:gd name="T5" fmla="*/ 6 h 111"/>
                <a:gd name="T6" fmla="*/ 4 w 108"/>
                <a:gd name="T7" fmla="*/ 4 h 111"/>
                <a:gd name="T8" fmla="*/ 8 w 108"/>
                <a:gd name="T9" fmla="*/ 2 h 111"/>
                <a:gd name="T10" fmla="*/ 12 w 108"/>
                <a:gd name="T11" fmla="*/ 2 h 111"/>
                <a:gd name="T12" fmla="*/ 18 w 108"/>
                <a:gd name="T13" fmla="*/ 0 h 111"/>
                <a:gd name="T14" fmla="*/ 23 w 108"/>
                <a:gd name="T15" fmla="*/ 0 h 111"/>
                <a:gd name="T16" fmla="*/ 31 w 108"/>
                <a:gd name="T17" fmla="*/ 0 h 111"/>
                <a:gd name="T18" fmla="*/ 39 w 108"/>
                <a:gd name="T19" fmla="*/ 0 h 111"/>
                <a:gd name="T20" fmla="*/ 44 w 108"/>
                <a:gd name="T21" fmla="*/ 0 h 111"/>
                <a:gd name="T22" fmla="*/ 52 w 108"/>
                <a:gd name="T23" fmla="*/ 2 h 111"/>
                <a:gd name="T24" fmla="*/ 58 w 108"/>
                <a:gd name="T25" fmla="*/ 4 h 111"/>
                <a:gd name="T26" fmla="*/ 65 w 108"/>
                <a:gd name="T27" fmla="*/ 6 h 111"/>
                <a:gd name="T28" fmla="*/ 71 w 108"/>
                <a:gd name="T29" fmla="*/ 10 h 111"/>
                <a:gd name="T30" fmla="*/ 79 w 108"/>
                <a:gd name="T31" fmla="*/ 14 h 111"/>
                <a:gd name="T32" fmla="*/ 85 w 108"/>
                <a:gd name="T33" fmla="*/ 19 h 111"/>
                <a:gd name="T34" fmla="*/ 90 w 108"/>
                <a:gd name="T35" fmla="*/ 25 h 111"/>
                <a:gd name="T36" fmla="*/ 94 w 108"/>
                <a:gd name="T37" fmla="*/ 31 h 111"/>
                <a:gd name="T38" fmla="*/ 98 w 108"/>
                <a:gd name="T39" fmla="*/ 41 h 111"/>
                <a:gd name="T40" fmla="*/ 102 w 108"/>
                <a:gd name="T41" fmla="*/ 52 h 111"/>
                <a:gd name="T42" fmla="*/ 104 w 108"/>
                <a:gd name="T43" fmla="*/ 63 h 111"/>
                <a:gd name="T44" fmla="*/ 106 w 108"/>
                <a:gd name="T45" fmla="*/ 71 h 111"/>
                <a:gd name="T46" fmla="*/ 106 w 108"/>
                <a:gd name="T47" fmla="*/ 77 h 111"/>
                <a:gd name="T48" fmla="*/ 108 w 108"/>
                <a:gd name="T49" fmla="*/ 85 h 111"/>
                <a:gd name="T50" fmla="*/ 108 w 108"/>
                <a:gd name="T51" fmla="*/ 94 h 111"/>
                <a:gd name="T52" fmla="*/ 108 w 108"/>
                <a:gd name="T53" fmla="*/ 102 h 111"/>
                <a:gd name="T54" fmla="*/ 108 w 108"/>
                <a:gd name="T55" fmla="*/ 111 h 111"/>
                <a:gd name="T56" fmla="*/ 102 w 108"/>
                <a:gd name="T57" fmla="*/ 111 h 111"/>
                <a:gd name="T58" fmla="*/ 94 w 108"/>
                <a:gd name="T59" fmla="*/ 109 h 111"/>
                <a:gd name="T60" fmla="*/ 87 w 108"/>
                <a:gd name="T61" fmla="*/ 106 h 111"/>
                <a:gd name="T62" fmla="*/ 77 w 108"/>
                <a:gd name="T63" fmla="*/ 100 h 111"/>
                <a:gd name="T64" fmla="*/ 69 w 108"/>
                <a:gd name="T65" fmla="*/ 94 h 111"/>
                <a:gd name="T66" fmla="*/ 60 w 108"/>
                <a:gd name="T67" fmla="*/ 86 h 111"/>
                <a:gd name="T68" fmla="*/ 50 w 108"/>
                <a:gd name="T69" fmla="*/ 77 h 111"/>
                <a:gd name="T70" fmla="*/ 41 w 108"/>
                <a:gd name="T71" fmla="*/ 65 h 111"/>
                <a:gd name="T72" fmla="*/ 31 w 108"/>
                <a:gd name="T73" fmla="*/ 54 h 111"/>
                <a:gd name="T74" fmla="*/ 23 w 108"/>
                <a:gd name="T75" fmla="*/ 42 h 111"/>
                <a:gd name="T76" fmla="*/ 16 w 108"/>
                <a:gd name="T77" fmla="*/ 35 h 111"/>
                <a:gd name="T78" fmla="*/ 10 w 108"/>
                <a:gd name="T79" fmla="*/ 27 h 111"/>
                <a:gd name="T80" fmla="*/ 6 w 108"/>
                <a:gd name="T81" fmla="*/ 19 h 111"/>
                <a:gd name="T82" fmla="*/ 2 w 108"/>
                <a:gd name="T83" fmla="*/ 16 h 111"/>
                <a:gd name="T84" fmla="*/ 0 w 108"/>
                <a:gd name="T85" fmla="*/ 12 h 111"/>
                <a:gd name="T86" fmla="*/ 0 w 108"/>
                <a:gd name="T87" fmla="*/ 10 h 111"/>
                <a:gd name="T88" fmla="*/ 0 w 108"/>
                <a:gd name="T89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111">
                  <a:moveTo>
                    <a:pt x="0" y="10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52" y="2"/>
                  </a:lnTo>
                  <a:lnTo>
                    <a:pt x="58" y="4"/>
                  </a:lnTo>
                  <a:lnTo>
                    <a:pt x="65" y="6"/>
                  </a:lnTo>
                  <a:lnTo>
                    <a:pt x="71" y="10"/>
                  </a:lnTo>
                  <a:lnTo>
                    <a:pt x="79" y="14"/>
                  </a:lnTo>
                  <a:lnTo>
                    <a:pt x="85" y="19"/>
                  </a:lnTo>
                  <a:lnTo>
                    <a:pt x="90" y="25"/>
                  </a:lnTo>
                  <a:lnTo>
                    <a:pt x="94" y="31"/>
                  </a:lnTo>
                  <a:lnTo>
                    <a:pt x="98" y="41"/>
                  </a:lnTo>
                  <a:lnTo>
                    <a:pt x="102" y="52"/>
                  </a:lnTo>
                  <a:lnTo>
                    <a:pt x="104" y="63"/>
                  </a:lnTo>
                  <a:lnTo>
                    <a:pt x="106" y="71"/>
                  </a:lnTo>
                  <a:lnTo>
                    <a:pt x="106" y="77"/>
                  </a:lnTo>
                  <a:lnTo>
                    <a:pt x="108" y="85"/>
                  </a:lnTo>
                  <a:lnTo>
                    <a:pt x="108" y="94"/>
                  </a:lnTo>
                  <a:lnTo>
                    <a:pt x="108" y="102"/>
                  </a:lnTo>
                  <a:lnTo>
                    <a:pt x="108" y="111"/>
                  </a:lnTo>
                  <a:lnTo>
                    <a:pt x="102" y="111"/>
                  </a:lnTo>
                  <a:lnTo>
                    <a:pt x="94" y="109"/>
                  </a:lnTo>
                  <a:lnTo>
                    <a:pt x="87" y="106"/>
                  </a:lnTo>
                  <a:lnTo>
                    <a:pt x="77" y="100"/>
                  </a:lnTo>
                  <a:lnTo>
                    <a:pt x="69" y="94"/>
                  </a:lnTo>
                  <a:lnTo>
                    <a:pt x="60" y="86"/>
                  </a:lnTo>
                  <a:lnTo>
                    <a:pt x="50" y="77"/>
                  </a:lnTo>
                  <a:lnTo>
                    <a:pt x="41" y="65"/>
                  </a:lnTo>
                  <a:lnTo>
                    <a:pt x="31" y="54"/>
                  </a:lnTo>
                  <a:lnTo>
                    <a:pt x="23" y="42"/>
                  </a:lnTo>
                  <a:lnTo>
                    <a:pt x="16" y="35"/>
                  </a:lnTo>
                  <a:lnTo>
                    <a:pt x="10" y="27"/>
                  </a:lnTo>
                  <a:lnTo>
                    <a:pt x="6" y="19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1"/>
            <p:cNvSpPr/>
            <p:nvPr/>
          </p:nvSpPr>
          <p:spPr bwMode="auto">
            <a:xfrm>
              <a:off x="2389188" y="2584451"/>
              <a:ext cx="354013" cy="104775"/>
            </a:xfrm>
            <a:custGeom>
              <a:avLst/>
              <a:gdLst>
                <a:gd name="T0" fmla="*/ 220 w 446"/>
                <a:gd name="T1" fmla="*/ 46 h 132"/>
                <a:gd name="T2" fmla="*/ 260 w 446"/>
                <a:gd name="T3" fmla="*/ 35 h 132"/>
                <a:gd name="T4" fmla="*/ 295 w 446"/>
                <a:gd name="T5" fmla="*/ 25 h 132"/>
                <a:gd name="T6" fmla="*/ 325 w 446"/>
                <a:gd name="T7" fmla="*/ 17 h 132"/>
                <a:gd name="T8" fmla="*/ 350 w 446"/>
                <a:gd name="T9" fmla="*/ 10 h 132"/>
                <a:gd name="T10" fmla="*/ 369 w 446"/>
                <a:gd name="T11" fmla="*/ 6 h 132"/>
                <a:gd name="T12" fmla="*/ 385 w 446"/>
                <a:gd name="T13" fmla="*/ 2 h 132"/>
                <a:gd name="T14" fmla="*/ 392 w 446"/>
                <a:gd name="T15" fmla="*/ 0 h 132"/>
                <a:gd name="T16" fmla="*/ 402 w 446"/>
                <a:gd name="T17" fmla="*/ 0 h 132"/>
                <a:gd name="T18" fmla="*/ 417 w 446"/>
                <a:gd name="T19" fmla="*/ 2 h 132"/>
                <a:gd name="T20" fmla="*/ 432 w 446"/>
                <a:gd name="T21" fmla="*/ 8 h 132"/>
                <a:gd name="T22" fmla="*/ 438 w 446"/>
                <a:gd name="T23" fmla="*/ 12 h 132"/>
                <a:gd name="T24" fmla="*/ 442 w 446"/>
                <a:gd name="T25" fmla="*/ 17 h 132"/>
                <a:gd name="T26" fmla="*/ 444 w 446"/>
                <a:gd name="T27" fmla="*/ 21 h 132"/>
                <a:gd name="T28" fmla="*/ 444 w 446"/>
                <a:gd name="T29" fmla="*/ 29 h 132"/>
                <a:gd name="T30" fmla="*/ 438 w 446"/>
                <a:gd name="T31" fmla="*/ 39 h 132"/>
                <a:gd name="T32" fmla="*/ 429 w 446"/>
                <a:gd name="T33" fmla="*/ 44 h 132"/>
                <a:gd name="T34" fmla="*/ 423 w 446"/>
                <a:gd name="T35" fmla="*/ 46 h 132"/>
                <a:gd name="T36" fmla="*/ 411 w 446"/>
                <a:gd name="T37" fmla="*/ 50 h 132"/>
                <a:gd name="T38" fmla="*/ 396 w 446"/>
                <a:gd name="T39" fmla="*/ 54 h 132"/>
                <a:gd name="T40" fmla="*/ 379 w 446"/>
                <a:gd name="T41" fmla="*/ 58 h 132"/>
                <a:gd name="T42" fmla="*/ 358 w 446"/>
                <a:gd name="T43" fmla="*/ 63 h 132"/>
                <a:gd name="T44" fmla="*/ 331 w 446"/>
                <a:gd name="T45" fmla="*/ 69 h 132"/>
                <a:gd name="T46" fmla="*/ 302 w 446"/>
                <a:gd name="T47" fmla="*/ 77 h 132"/>
                <a:gd name="T48" fmla="*/ 272 w 446"/>
                <a:gd name="T49" fmla="*/ 84 h 132"/>
                <a:gd name="T50" fmla="*/ 241 w 446"/>
                <a:gd name="T51" fmla="*/ 92 h 132"/>
                <a:gd name="T52" fmla="*/ 214 w 446"/>
                <a:gd name="T53" fmla="*/ 100 h 132"/>
                <a:gd name="T54" fmla="*/ 189 w 446"/>
                <a:gd name="T55" fmla="*/ 106 h 132"/>
                <a:gd name="T56" fmla="*/ 165 w 446"/>
                <a:gd name="T57" fmla="*/ 109 h 132"/>
                <a:gd name="T58" fmla="*/ 143 w 446"/>
                <a:gd name="T59" fmla="*/ 115 h 132"/>
                <a:gd name="T60" fmla="*/ 126 w 446"/>
                <a:gd name="T61" fmla="*/ 117 h 132"/>
                <a:gd name="T62" fmla="*/ 109 w 446"/>
                <a:gd name="T63" fmla="*/ 121 h 132"/>
                <a:gd name="T64" fmla="*/ 90 w 446"/>
                <a:gd name="T65" fmla="*/ 125 h 132"/>
                <a:gd name="T66" fmla="*/ 67 w 446"/>
                <a:gd name="T67" fmla="*/ 130 h 132"/>
                <a:gd name="T68" fmla="*/ 48 w 446"/>
                <a:gd name="T69" fmla="*/ 132 h 132"/>
                <a:gd name="T70" fmla="*/ 33 w 446"/>
                <a:gd name="T71" fmla="*/ 132 h 132"/>
                <a:gd name="T72" fmla="*/ 19 w 446"/>
                <a:gd name="T73" fmla="*/ 128 h 132"/>
                <a:gd name="T74" fmla="*/ 10 w 446"/>
                <a:gd name="T75" fmla="*/ 125 h 132"/>
                <a:gd name="T76" fmla="*/ 4 w 446"/>
                <a:gd name="T77" fmla="*/ 123 h 132"/>
                <a:gd name="T78" fmla="*/ 0 w 446"/>
                <a:gd name="T79" fmla="*/ 119 h 132"/>
                <a:gd name="T80" fmla="*/ 0 w 446"/>
                <a:gd name="T81" fmla="*/ 113 h 132"/>
                <a:gd name="T82" fmla="*/ 6 w 446"/>
                <a:gd name="T83" fmla="*/ 107 h 132"/>
                <a:gd name="T84" fmla="*/ 10 w 446"/>
                <a:gd name="T85" fmla="*/ 102 h 132"/>
                <a:gd name="T86" fmla="*/ 17 w 446"/>
                <a:gd name="T87" fmla="*/ 100 h 132"/>
                <a:gd name="T88" fmla="*/ 31 w 446"/>
                <a:gd name="T89" fmla="*/ 96 h 132"/>
                <a:gd name="T90" fmla="*/ 48 w 446"/>
                <a:gd name="T91" fmla="*/ 90 h 132"/>
                <a:gd name="T92" fmla="*/ 71 w 446"/>
                <a:gd name="T93" fmla="*/ 84 h 132"/>
                <a:gd name="T94" fmla="*/ 101 w 446"/>
                <a:gd name="T95" fmla="*/ 77 h 132"/>
                <a:gd name="T96" fmla="*/ 136 w 446"/>
                <a:gd name="T97" fmla="*/ 69 h 132"/>
                <a:gd name="T98" fmla="*/ 176 w 446"/>
                <a:gd name="T99" fmla="*/ 58 h 132"/>
                <a:gd name="T100" fmla="*/ 197 w 446"/>
                <a:gd name="T101" fmla="*/ 5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6" h="132">
                  <a:moveTo>
                    <a:pt x="197" y="52"/>
                  </a:moveTo>
                  <a:lnTo>
                    <a:pt x="220" y="46"/>
                  </a:lnTo>
                  <a:lnTo>
                    <a:pt x="241" y="40"/>
                  </a:lnTo>
                  <a:lnTo>
                    <a:pt x="260" y="35"/>
                  </a:lnTo>
                  <a:lnTo>
                    <a:pt x="277" y="29"/>
                  </a:lnTo>
                  <a:lnTo>
                    <a:pt x="295" y="25"/>
                  </a:lnTo>
                  <a:lnTo>
                    <a:pt x="312" y="21"/>
                  </a:lnTo>
                  <a:lnTo>
                    <a:pt x="325" y="17"/>
                  </a:lnTo>
                  <a:lnTo>
                    <a:pt x="339" y="14"/>
                  </a:lnTo>
                  <a:lnTo>
                    <a:pt x="350" y="10"/>
                  </a:lnTo>
                  <a:lnTo>
                    <a:pt x="362" y="8"/>
                  </a:lnTo>
                  <a:lnTo>
                    <a:pt x="369" y="6"/>
                  </a:lnTo>
                  <a:lnTo>
                    <a:pt x="377" y="4"/>
                  </a:lnTo>
                  <a:lnTo>
                    <a:pt x="385" y="2"/>
                  </a:lnTo>
                  <a:lnTo>
                    <a:pt x="390" y="2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2" y="0"/>
                  </a:lnTo>
                  <a:lnTo>
                    <a:pt x="409" y="0"/>
                  </a:lnTo>
                  <a:lnTo>
                    <a:pt x="417" y="2"/>
                  </a:lnTo>
                  <a:lnTo>
                    <a:pt x="427" y="6"/>
                  </a:lnTo>
                  <a:lnTo>
                    <a:pt x="432" y="8"/>
                  </a:lnTo>
                  <a:lnTo>
                    <a:pt x="436" y="10"/>
                  </a:lnTo>
                  <a:lnTo>
                    <a:pt x="438" y="12"/>
                  </a:lnTo>
                  <a:lnTo>
                    <a:pt x="442" y="14"/>
                  </a:lnTo>
                  <a:lnTo>
                    <a:pt x="442" y="17"/>
                  </a:lnTo>
                  <a:lnTo>
                    <a:pt x="444" y="19"/>
                  </a:lnTo>
                  <a:lnTo>
                    <a:pt x="444" y="21"/>
                  </a:lnTo>
                  <a:lnTo>
                    <a:pt x="446" y="23"/>
                  </a:lnTo>
                  <a:lnTo>
                    <a:pt x="444" y="29"/>
                  </a:lnTo>
                  <a:lnTo>
                    <a:pt x="442" y="35"/>
                  </a:lnTo>
                  <a:lnTo>
                    <a:pt x="438" y="39"/>
                  </a:lnTo>
                  <a:lnTo>
                    <a:pt x="432" y="42"/>
                  </a:lnTo>
                  <a:lnTo>
                    <a:pt x="429" y="44"/>
                  </a:lnTo>
                  <a:lnTo>
                    <a:pt x="427" y="44"/>
                  </a:lnTo>
                  <a:lnTo>
                    <a:pt x="423" y="46"/>
                  </a:lnTo>
                  <a:lnTo>
                    <a:pt x="417" y="48"/>
                  </a:lnTo>
                  <a:lnTo>
                    <a:pt x="411" y="50"/>
                  </a:lnTo>
                  <a:lnTo>
                    <a:pt x="404" y="52"/>
                  </a:lnTo>
                  <a:lnTo>
                    <a:pt x="396" y="54"/>
                  </a:lnTo>
                  <a:lnTo>
                    <a:pt x="388" y="56"/>
                  </a:lnTo>
                  <a:lnTo>
                    <a:pt x="379" y="58"/>
                  </a:lnTo>
                  <a:lnTo>
                    <a:pt x="367" y="62"/>
                  </a:lnTo>
                  <a:lnTo>
                    <a:pt x="358" y="63"/>
                  </a:lnTo>
                  <a:lnTo>
                    <a:pt x="344" y="67"/>
                  </a:lnTo>
                  <a:lnTo>
                    <a:pt x="331" y="69"/>
                  </a:lnTo>
                  <a:lnTo>
                    <a:pt x="318" y="73"/>
                  </a:lnTo>
                  <a:lnTo>
                    <a:pt x="302" y="77"/>
                  </a:lnTo>
                  <a:lnTo>
                    <a:pt x="287" y="79"/>
                  </a:lnTo>
                  <a:lnTo>
                    <a:pt x="272" y="84"/>
                  </a:lnTo>
                  <a:lnTo>
                    <a:pt x="256" y="88"/>
                  </a:lnTo>
                  <a:lnTo>
                    <a:pt x="241" y="92"/>
                  </a:lnTo>
                  <a:lnTo>
                    <a:pt x="228" y="96"/>
                  </a:lnTo>
                  <a:lnTo>
                    <a:pt x="214" y="100"/>
                  </a:lnTo>
                  <a:lnTo>
                    <a:pt x="201" y="102"/>
                  </a:lnTo>
                  <a:lnTo>
                    <a:pt x="189" y="106"/>
                  </a:lnTo>
                  <a:lnTo>
                    <a:pt x="176" y="107"/>
                  </a:lnTo>
                  <a:lnTo>
                    <a:pt x="165" y="109"/>
                  </a:lnTo>
                  <a:lnTo>
                    <a:pt x="155" y="113"/>
                  </a:lnTo>
                  <a:lnTo>
                    <a:pt x="143" y="115"/>
                  </a:lnTo>
                  <a:lnTo>
                    <a:pt x="136" y="117"/>
                  </a:lnTo>
                  <a:lnTo>
                    <a:pt x="126" y="117"/>
                  </a:lnTo>
                  <a:lnTo>
                    <a:pt x="117" y="119"/>
                  </a:lnTo>
                  <a:lnTo>
                    <a:pt x="109" y="121"/>
                  </a:lnTo>
                  <a:lnTo>
                    <a:pt x="103" y="121"/>
                  </a:lnTo>
                  <a:lnTo>
                    <a:pt x="90" y="125"/>
                  </a:lnTo>
                  <a:lnTo>
                    <a:pt x="78" y="128"/>
                  </a:lnTo>
                  <a:lnTo>
                    <a:pt x="67" y="130"/>
                  </a:lnTo>
                  <a:lnTo>
                    <a:pt x="55" y="132"/>
                  </a:lnTo>
                  <a:lnTo>
                    <a:pt x="48" y="132"/>
                  </a:lnTo>
                  <a:lnTo>
                    <a:pt x="38" y="132"/>
                  </a:lnTo>
                  <a:lnTo>
                    <a:pt x="33" y="132"/>
                  </a:lnTo>
                  <a:lnTo>
                    <a:pt x="27" y="130"/>
                  </a:lnTo>
                  <a:lnTo>
                    <a:pt x="19" y="128"/>
                  </a:lnTo>
                  <a:lnTo>
                    <a:pt x="15" y="127"/>
                  </a:lnTo>
                  <a:lnTo>
                    <a:pt x="10" y="125"/>
                  </a:lnTo>
                  <a:lnTo>
                    <a:pt x="6" y="125"/>
                  </a:lnTo>
                  <a:lnTo>
                    <a:pt x="4" y="123"/>
                  </a:lnTo>
                  <a:lnTo>
                    <a:pt x="2" y="121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3"/>
                  </a:lnTo>
                  <a:lnTo>
                    <a:pt x="2" y="109"/>
                  </a:lnTo>
                  <a:lnTo>
                    <a:pt x="6" y="107"/>
                  </a:lnTo>
                  <a:lnTo>
                    <a:pt x="8" y="104"/>
                  </a:lnTo>
                  <a:lnTo>
                    <a:pt x="10" y="102"/>
                  </a:lnTo>
                  <a:lnTo>
                    <a:pt x="13" y="102"/>
                  </a:lnTo>
                  <a:lnTo>
                    <a:pt x="17" y="100"/>
                  </a:lnTo>
                  <a:lnTo>
                    <a:pt x="23" y="98"/>
                  </a:lnTo>
                  <a:lnTo>
                    <a:pt x="31" y="96"/>
                  </a:lnTo>
                  <a:lnTo>
                    <a:pt x="38" y="94"/>
                  </a:lnTo>
                  <a:lnTo>
                    <a:pt x="48" y="90"/>
                  </a:lnTo>
                  <a:lnTo>
                    <a:pt x="59" y="88"/>
                  </a:lnTo>
                  <a:lnTo>
                    <a:pt x="71" y="84"/>
                  </a:lnTo>
                  <a:lnTo>
                    <a:pt x="86" y="81"/>
                  </a:lnTo>
                  <a:lnTo>
                    <a:pt x="101" y="77"/>
                  </a:lnTo>
                  <a:lnTo>
                    <a:pt x="117" y="73"/>
                  </a:lnTo>
                  <a:lnTo>
                    <a:pt x="136" y="69"/>
                  </a:lnTo>
                  <a:lnTo>
                    <a:pt x="155" y="63"/>
                  </a:lnTo>
                  <a:lnTo>
                    <a:pt x="176" y="58"/>
                  </a:lnTo>
                  <a:lnTo>
                    <a:pt x="197" y="52"/>
                  </a:lnTo>
                  <a:lnTo>
                    <a:pt x="197" y="5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2"/>
            <p:cNvSpPr/>
            <p:nvPr/>
          </p:nvSpPr>
          <p:spPr bwMode="auto">
            <a:xfrm>
              <a:off x="2305051" y="2643188"/>
              <a:ext cx="306388" cy="252413"/>
            </a:xfrm>
            <a:custGeom>
              <a:avLst/>
              <a:gdLst>
                <a:gd name="T0" fmla="*/ 323 w 384"/>
                <a:gd name="T1" fmla="*/ 4 h 318"/>
                <a:gd name="T2" fmla="*/ 338 w 384"/>
                <a:gd name="T3" fmla="*/ 11 h 318"/>
                <a:gd name="T4" fmla="*/ 356 w 384"/>
                <a:gd name="T5" fmla="*/ 23 h 318"/>
                <a:gd name="T6" fmla="*/ 371 w 384"/>
                <a:gd name="T7" fmla="*/ 38 h 318"/>
                <a:gd name="T8" fmla="*/ 377 w 384"/>
                <a:gd name="T9" fmla="*/ 48 h 318"/>
                <a:gd name="T10" fmla="*/ 380 w 384"/>
                <a:gd name="T11" fmla="*/ 59 h 318"/>
                <a:gd name="T12" fmla="*/ 382 w 384"/>
                <a:gd name="T13" fmla="*/ 69 h 318"/>
                <a:gd name="T14" fmla="*/ 382 w 384"/>
                <a:gd name="T15" fmla="*/ 76 h 318"/>
                <a:gd name="T16" fmla="*/ 377 w 384"/>
                <a:gd name="T17" fmla="*/ 84 h 318"/>
                <a:gd name="T18" fmla="*/ 369 w 384"/>
                <a:gd name="T19" fmla="*/ 94 h 318"/>
                <a:gd name="T20" fmla="*/ 359 w 384"/>
                <a:gd name="T21" fmla="*/ 103 h 318"/>
                <a:gd name="T22" fmla="*/ 344 w 384"/>
                <a:gd name="T23" fmla="*/ 117 h 318"/>
                <a:gd name="T24" fmla="*/ 327 w 384"/>
                <a:gd name="T25" fmla="*/ 130 h 318"/>
                <a:gd name="T26" fmla="*/ 306 w 384"/>
                <a:gd name="T27" fmla="*/ 147 h 318"/>
                <a:gd name="T28" fmla="*/ 281 w 384"/>
                <a:gd name="T29" fmla="*/ 166 h 318"/>
                <a:gd name="T30" fmla="*/ 239 w 384"/>
                <a:gd name="T31" fmla="*/ 197 h 318"/>
                <a:gd name="T32" fmla="*/ 185 w 384"/>
                <a:gd name="T33" fmla="*/ 231 h 318"/>
                <a:gd name="T34" fmla="*/ 139 w 384"/>
                <a:gd name="T35" fmla="*/ 260 h 318"/>
                <a:gd name="T36" fmla="*/ 97 w 384"/>
                <a:gd name="T37" fmla="*/ 281 h 318"/>
                <a:gd name="T38" fmla="*/ 69 w 384"/>
                <a:gd name="T39" fmla="*/ 293 h 318"/>
                <a:gd name="T40" fmla="*/ 51 w 384"/>
                <a:gd name="T41" fmla="*/ 300 h 318"/>
                <a:gd name="T42" fmla="*/ 38 w 384"/>
                <a:gd name="T43" fmla="*/ 306 h 318"/>
                <a:gd name="T44" fmla="*/ 27 w 384"/>
                <a:gd name="T45" fmla="*/ 312 h 318"/>
                <a:gd name="T46" fmla="*/ 17 w 384"/>
                <a:gd name="T47" fmla="*/ 316 h 318"/>
                <a:gd name="T48" fmla="*/ 11 w 384"/>
                <a:gd name="T49" fmla="*/ 318 h 318"/>
                <a:gd name="T50" fmla="*/ 6 w 384"/>
                <a:gd name="T51" fmla="*/ 318 h 318"/>
                <a:gd name="T52" fmla="*/ 2 w 384"/>
                <a:gd name="T53" fmla="*/ 318 h 318"/>
                <a:gd name="T54" fmla="*/ 2 w 384"/>
                <a:gd name="T55" fmla="*/ 314 h 318"/>
                <a:gd name="T56" fmla="*/ 4 w 384"/>
                <a:gd name="T57" fmla="*/ 310 h 318"/>
                <a:gd name="T58" fmla="*/ 11 w 384"/>
                <a:gd name="T59" fmla="*/ 306 h 318"/>
                <a:gd name="T60" fmla="*/ 21 w 384"/>
                <a:gd name="T61" fmla="*/ 298 h 318"/>
                <a:gd name="T62" fmla="*/ 32 w 384"/>
                <a:gd name="T63" fmla="*/ 289 h 318"/>
                <a:gd name="T64" fmla="*/ 48 w 384"/>
                <a:gd name="T65" fmla="*/ 279 h 318"/>
                <a:gd name="T66" fmla="*/ 67 w 384"/>
                <a:gd name="T67" fmla="*/ 266 h 318"/>
                <a:gd name="T68" fmla="*/ 86 w 384"/>
                <a:gd name="T69" fmla="*/ 251 h 318"/>
                <a:gd name="T70" fmla="*/ 128 w 384"/>
                <a:gd name="T71" fmla="*/ 222 h 318"/>
                <a:gd name="T72" fmla="*/ 168 w 384"/>
                <a:gd name="T73" fmla="*/ 193 h 318"/>
                <a:gd name="T74" fmla="*/ 203 w 384"/>
                <a:gd name="T75" fmla="*/ 163 h 318"/>
                <a:gd name="T76" fmla="*/ 235 w 384"/>
                <a:gd name="T77" fmla="*/ 130 h 318"/>
                <a:gd name="T78" fmla="*/ 262 w 384"/>
                <a:gd name="T79" fmla="*/ 101 h 318"/>
                <a:gd name="T80" fmla="*/ 283 w 384"/>
                <a:gd name="T81" fmla="*/ 80 h 318"/>
                <a:gd name="T82" fmla="*/ 296 w 384"/>
                <a:gd name="T83" fmla="*/ 65 h 318"/>
                <a:gd name="T84" fmla="*/ 302 w 384"/>
                <a:gd name="T85" fmla="*/ 55 h 318"/>
                <a:gd name="T86" fmla="*/ 306 w 384"/>
                <a:gd name="T87" fmla="*/ 50 h 318"/>
                <a:gd name="T88" fmla="*/ 310 w 384"/>
                <a:gd name="T89" fmla="*/ 38 h 318"/>
                <a:gd name="T90" fmla="*/ 314 w 384"/>
                <a:gd name="T91" fmla="*/ 21 h 318"/>
                <a:gd name="T92" fmla="*/ 315 w 384"/>
                <a:gd name="T93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4" h="318">
                  <a:moveTo>
                    <a:pt x="315" y="0"/>
                  </a:moveTo>
                  <a:lnTo>
                    <a:pt x="323" y="4"/>
                  </a:lnTo>
                  <a:lnTo>
                    <a:pt x="331" y="8"/>
                  </a:lnTo>
                  <a:lnTo>
                    <a:pt x="338" y="11"/>
                  </a:lnTo>
                  <a:lnTo>
                    <a:pt x="344" y="15"/>
                  </a:lnTo>
                  <a:lnTo>
                    <a:pt x="356" y="23"/>
                  </a:lnTo>
                  <a:lnTo>
                    <a:pt x="365" y="32"/>
                  </a:lnTo>
                  <a:lnTo>
                    <a:pt x="371" y="38"/>
                  </a:lnTo>
                  <a:lnTo>
                    <a:pt x="375" y="44"/>
                  </a:lnTo>
                  <a:lnTo>
                    <a:pt x="377" y="48"/>
                  </a:lnTo>
                  <a:lnTo>
                    <a:pt x="380" y="53"/>
                  </a:lnTo>
                  <a:lnTo>
                    <a:pt x="380" y="59"/>
                  </a:lnTo>
                  <a:lnTo>
                    <a:pt x="382" y="65"/>
                  </a:lnTo>
                  <a:lnTo>
                    <a:pt x="382" y="69"/>
                  </a:lnTo>
                  <a:lnTo>
                    <a:pt x="384" y="75"/>
                  </a:lnTo>
                  <a:lnTo>
                    <a:pt x="382" y="76"/>
                  </a:lnTo>
                  <a:lnTo>
                    <a:pt x="380" y="80"/>
                  </a:lnTo>
                  <a:lnTo>
                    <a:pt x="377" y="84"/>
                  </a:lnTo>
                  <a:lnTo>
                    <a:pt x="375" y="88"/>
                  </a:lnTo>
                  <a:lnTo>
                    <a:pt x="369" y="94"/>
                  </a:lnTo>
                  <a:lnTo>
                    <a:pt x="365" y="97"/>
                  </a:lnTo>
                  <a:lnTo>
                    <a:pt x="359" y="103"/>
                  </a:lnTo>
                  <a:lnTo>
                    <a:pt x="352" y="109"/>
                  </a:lnTo>
                  <a:lnTo>
                    <a:pt x="344" y="117"/>
                  </a:lnTo>
                  <a:lnTo>
                    <a:pt x="336" y="124"/>
                  </a:lnTo>
                  <a:lnTo>
                    <a:pt x="327" y="130"/>
                  </a:lnTo>
                  <a:lnTo>
                    <a:pt x="315" y="140"/>
                  </a:lnTo>
                  <a:lnTo>
                    <a:pt x="306" y="147"/>
                  </a:lnTo>
                  <a:lnTo>
                    <a:pt x="292" y="157"/>
                  </a:lnTo>
                  <a:lnTo>
                    <a:pt x="281" y="166"/>
                  </a:lnTo>
                  <a:lnTo>
                    <a:pt x="266" y="178"/>
                  </a:lnTo>
                  <a:lnTo>
                    <a:pt x="239" y="197"/>
                  </a:lnTo>
                  <a:lnTo>
                    <a:pt x="212" y="216"/>
                  </a:lnTo>
                  <a:lnTo>
                    <a:pt x="185" y="231"/>
                  </a:lnTo>
                  <a:lnTo>
                    <a:pt x="162" y="247"/>
                  </a:lnTo>
                  <a:lnTo>
                    <a:pt x="139" y="260"/>
                  </a:lnTo>
                  <a:lnTo>
                    <a:pt x="116" y="272"/>
                  </a:lnTo>
                  <a:lnTo>
                    <a:pt x="97" y="281"/>
                  </a:lnTo>
                  <a:lnTo>
                    <a:pt x="78" y="289"/>
                  </a:lnTo>
                  <a:lnTo>
                    <a:pt x="69" y="293"/>
                  </a:lnTo>
                  <a:lnTo>
                    <a:pt x="61" y="297"/>
                  </a:lnTo>
                  <a:lnTo>
                    <a:pt x="51" y="300"/>
                  </a:lnTo>
                  <a:lnTo>
                    <a:pt x="46" y="304"/>
                  </a:lnTo>
                  <a:lnTo>
                    <a:pt x="38" y="306"/>
                  </a:lnTo>
                  <a:lnTo>
                    <a:pt x="32" y="310"/>
                  </a:lnTo>
                  <a:lnTo>
                    <a:pt x="27" y="312"/>
                  </a:lnTo>
                  <a:lnTo>
                    <a:pt x="23" y="314"/>
                  </a:lnTo>
                  <a:lnTo>
                    <a:pt x="17" y="316"/>
                  </a:lnTo>
                  <a:lnTo>
                    <a:pt x="13" y="316"/>
                  </a:lnTo>
                  <a:lnTo>
                    <a:pt x="11" y="318"/>
                  </a:lnTo>
                  <a:lnTo>
                    <a:pt x="7" y="318"/>
                  </a:lnTo>
                  <a:lnTo>
                    <a:pt x="6" y="318"/>
                  </a:lnTo>
                  <a:lnTo>
                    <a:pt x="4" y="318"/>
                  </a:lnTo>
                  <a:lnTo>
                    <a:pt x="2" y="318"/>
                  </a:lnTo>
                  <a:lnTo>
                    <a:pt x="0" y="316"/>
                  </a:lnTo>
                  <a:lnTo>
                    <a:pt x="2" y="314"/>
                  </a:lnTo>
                  <a:lnTo>
                    <a:pt x="2" y="312"/>
                  </a:lnTo>
                  <a:lnTo>
                    <a:pt x="4" y="310"/>
                  </a:lnTo>
                  <a:lnTo>
                    <a:pt x="7" y="308"/>
                  </a:lnTo>
                  <a:lnTo>
                    <a:pt x="11" y="306"/>
                  </a:lnTo>
                  <a:lnTo>
                    <a:pt x="15" y="302"/>
                  </a:lnTo>
                  <a:lnTo>
                    <a:pt x="21" y="298"/>
                  </a:lnTo>
                  <a:lnTo>
                    <a:pt x="27" y="295"/>
                  </a:lnTo>
                  <a:lnTo>
                    <a:pt x="32" y="289"/>
                  </a:lnTo>
                  <a:lnTo>
                    <a:pt x="40" y="285"/>
                  </a:lnTo>
                  <a:lnTo>
                    <a:pt x="48" y="279"/>
                  </a:lnTo>
                  <a:lnTo>
                    <a:pt x="57" y="274"/>
                  </a:lnTo>
                  <a:lnTo>
                    <a:pt x="67" y="266"/>
                  </a:lnTo>
                  <a:lnTo>
                    <a:pt x="76" y="258"/>
                  </a:lnTo>
                  <a:lnTo>
                    <a:pt x="86" y="251"/>
                  </a:lnTo>
                  <a:lnTo>
                    <a:pt x="107" y="237"/>
                  </a:lnTo>
                  <a:lnTo>
                    <a:pt x="128" y="222"/>
                  </a:lnTo>
                  <a:lnTo>
                    <a:pt x="149" y="208"/>
                  </a:lnTo>
                  <a:lnTo>
                    <a:pt x="168" y="193"/>
                  </a:lnTo>
                  <a:lnTo>
                    <a:pt x="185" y="178"/>
                  </a:lnTo>
                  <a:lnTo>
                    <a:pt x="203" y="163"/>
                  </a:lnTo>
                  <a:lnTo>
                    <a:pt x="220" y="145"/>
                  </a:lnTo>
                  <a:lnTo>
                    <a:pt x="235" y="130"/>
                  </a:lnTo>
                  <a:lnTo>
                    <a:pt x="248" y="115"/>
                  </a:lnTo>
                  <a:lnTo>
                    <a:pt x="262" y="101"/>
                  </a:lnTo>
                  <a:lnTo>
                    <a:pt x="273" y="90"/>
                  </a:lnTo>
                  <a:lnTo>
                    <a:pt x="283" y="80"/>
                  </a:lnTo>
                  <a:lnTo>
                    <a:pt x="291" y="73"/>
                  </a:lnTo>
                  <a:lnTo>
                    <a:pt x="296" y="65"/>
                  </a:lnTo>
                  <a:lnTo>
                    <a:pt x="300" y="59"/>
                  </a:lnTo>
                  <a:lnTo>
                    <a:pt x="302" y="55"/>
                  </a:lnTo>
                  <a:lnTo>
                    <a:pt x="304" y="53"/>
                  </a:lnTo>
                  <a:lnTo>
                    <a:pt x="306" y="50"/>
                  </a:lnTo>
                  <a:lnTo>
                    <a:pt x="308" y="44"/>
                  </a:lnTo>
                  <a:lnTo>
                    <a:pt x="310" y="38"/>
                  </a:lnTo>
                  <a:lnTo>
                    <a:pt x="312" y="31"/>
                  </a:lnTo>
                  <a:lnTo>
                    <a:pt x="314" y="21"/>
                  </a:lnTo>
                  <a:lnTo>
                    <a:pt x="314" y="11"/>
                  </a:lnTo>
                  <a:lnTo>
                    <a:pt x="315" y="0"/>
                  </a:lnTo>
                  <a:lnTo>
                    <a:pt x="315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3"/>
            <p:cNvSpPr/>
            <p:nvPr/>
          </p:nvSpPr>
          <p:spPr bwMode="auto">
            <a:xfrm>
              <a:off x="2487613" y="2732088"/>
              <a:ext cx="179388" cy="277813"/>
            </a:xfrm>
            <a:custGeom>
              <a:avLst/>
              <a:gdLst>
                <a:gd name="T0" fmla="*/ 77 w 226"/>
                <a:gd name="T1" fmla="*/ 23 h 350"/>
                <a:gd name="T2" fmla="*/ 92 w 226"/>
                <a:gd name="T3" fmla="*/ 38 h 350"/>
                <a:gd name="T4" fmla="*/ 104 w 226"/>
                <a:gd name="T5" fmla="*/ 50 h 350"/>
                <a:gd name="T6" fmla="*/ 109 w 226"/>
                <a:gd name="T7" fmla="*/ 57 h 350"/>
                <a:gd name="T8" fmla="*/ 109 w 226"/>
                <a:gd name="T9" fmla="*/ 61 h 350"/>
                <a:gd name="T10" fmla="*/ 106 w 226"/>
                <a:gd name="T11" fmla="*/ 80 h 350"/>
                <a:gd name="T12" fmla="*/ 104 w 226"/>
                <a:gd name="T13" fmla="*/ 111 h 350"/>
                <a:gd name="T14" fmla="*/ 100 w 226"/>
                <a:gd name="T15" fmla="*/ 149 h 350"/>
                <a:gd name="T16" fmla="*/ 98 w 226"/>
                <a:gd name="T17" fmla="*/ 170 h 350"/>
                <a:gd name="T18" fmla="*/ 96 w 226"/>
                <a:gd name="T19" fmla="*/ 189 h 350"/>
                <a:gd name="T20" fmla="*/ 94 w 226"/>
                <a:gd name="T21" fmla="*/ 201 h 350"/>
                <a:gd name="T22" fmla="*/ 96 w 226"/>
                <a:gd name="T23" fmla="*/ 214 h 350"/>
                <a:gd name="T24" fmla="*/ 109 w 226"/>
                <a:gd name="T25" fmla="*/ 214 h 350"/>
                <a:gd name="T26" fmla="*/ 136 w 226"/>
                <a:gd name="T27" fmla="*/ 203 h 350"/>
                <a:gd name="T28" fmla="*/ 171 w 226"/>
                <a:gd name="T29" fmla="*/ 184 h 350"/>
                <a:gd name="T30" fmla="*/ 190 w 226"/>
                <a:gd name="T31" fmla="*/ 172 h 350"/>
                <a:gd name="T32" fmla="*/ 215 w 226"/>
                <a:gd name="T33" fmla="*/ 159 h 350"/>
                <a:gd name="T34" fmla="*/ 226 w 226"/>
                <a:gd name="T35" fmla="*/ 159 h 350"/>
                <a:gd name="T36" fmla="*/ 226 w 226"/>
                <a:gd name="T37" fmla="*/ 166 h 350"/>
                <a:gd name="T38" fmla="*/ 220 w 226"/>
                <a:gd name="T39" fmla="*/ 178 h 350"/>
                <a:gd name="T40" fmla="*/ 209 w 226"/>
                <a:gd name="T41" fmla="*/ 191 h 350"/>
                <a:gd name="T42" fmla="*/ 194 w 226"/>
                <a:gd name="T43" fmla="*/ 208 h 350"/>
                <a:gd name="T44" fmla="*/ 171 w 226"/>
                <a:gd name="T45" fmla="*/ 231 h 350"/>
                <a:gd name="T46" fmla="*/ 146 w 226"/>
                <a:gd name="T47" fmla="*/ 254 h 350"/>
                <a:gd name="T48" fmla="*/ 123 w 226"/>
                <a:gd name="T49" fmla="*/ 275 h 350"/>
                <a:gd name="T50" fmla="*/ 106 w 226"/>
                <a:gd name="T51" fmla="*/ 293 h 350"/>
                <a:gd name="T52" fmla="*/ 83 w 226"/>
                <a:gd name="T53" fmla="*/ 321 h 350"/>
                <a:gd name="T54" fmla="*/ 71 w 226"/>
                <a:gd name="T55" fmla="*/ 337 h 350"/>
                <a:gd name="T56" fmla="*/ 62 w 226"/>
                <a:gd name="T57" fmla="*/ 346 h 350"/>
                <a:gd name="T58" fmla="*/ 56 w 226"/>
                <a:gd name="T59" fmla="*/ 350 h 350"/>
                <a:gd name="T60" fmla="*/ 44 w 226"/>
                <a:gd name="T61" fmla="*/ 346 h 350"/>
                <a:gd name="T62" fmla="*/ 29 w 226"/>
                <a:gd name="T63" fmla="*/ 337 h 350"/>
                <a:gd name="T64" fmla="*/ 14 w 226"/>
                <a:gd name="T65" fmla="*/ 321 h 350"/>
                <a:gd name="T66" fmla="*/ 4 w 226"/>
                <a:gd name="T67" fmla="*/ 306 h 350"/>
                <a:gd name="T68" fmla="*/ 0 w 226"/>
                <a:gd name="T69" fmla="*/ 293 h 350"/>
                <a:gd name="T70" fmla="*/ 10 w 226"/>
                <a:gd name="T71" fmla="*/ 275 h 350"/>
                <a:gd name="T72" fmla="*/ 19 w 226"/>
                <a:gd name="T73" fmla="*/ 262 h 350"/>
                <a:gd name="T74" fmla="*/ 33 w 226"/>
                <a:gd name="T75" fmla="*/ 245 h 350"/>
                <a:gd name="T76" fmla="*/ 44 w 226"/>
                <a:gd name="T77" fmla="*/ 218 h 350"/>
                <a:gd name="T78" fmla="*/ 50 w 226"/>
                <a:gd name="T79" fmla="*/ 182 h 350"/>
                <a:gd name="T80" fmla="*/ 54 w 226"/>
                <a:gd name="T81" fmla="*/ 143 h 350"/>
                <a:gd name="T82" fmla="*/ 56 w 226"/>
                <a:gd name="T83" fmla="*/ 113 h 350"/>
                <a:gd name="T84" fmla="*/ 54 w 226"/>
                <a:gd name="T85" fmla="*/ 80 h 350"/>
                <a:gd name="T86" fmla="*/ 46 w 226"/>
                <a:gd name="T87" fmla="*/ 48 h 350"/>
                <a:gd name="T88" fmla="*/ 41 w 226"/>
                <a:gd name="T89" fmla="*/ 31 h 350"/>
                <a:gd name="T90" fmla="*/ 42 w 226"/>
                <a:gd name="T91" fmla="*/ 13 h 350"/>
                <a:gd name="T92" fmla="*/ 50 w 226"/>
                <a:gd name="T9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6" h="350">
                  <a:moveTo>
                    <a:pt x="50" y="0"/>
                  </a:moveTo>
                  <a:lnTo>
                    <a:pt x="65" y="13"/>
                  </a:lnTo>
                  <a:lnTo>
                    <a:pt x="77" y="23"/>
                  </a:lnTo>
                  <a:lnTo>
                    <a:pt x="83" y="29"/>
                  </a:lnTo>
                  <a:lnTo>
                    <a:pt x="88" y="32"/>
                  </a:lnTo>
                  <a:lnTo>
                    <a:pt x="92" y="38"/>
                  </a:lnTo>
                  <a:lnTo>
                    <a:pt x="96" y="42"/>
                  </a:lnTo>
                  <a:lnTo>
                    <a:pt x="100" y="46"/>
                  </a:lnTo>
                  <a:lnTo>
                    <a:pt x="104" y="50"/>
                  </a:lnTo>
                  <a:lnTo>
                    <a:pt x="106" y="52"/>
                  </a:lnTo>
                  <a:lnTo>
                    <a:pt x="107" y="55"/>
                  </a:lnTo>
                  <a:lnTo>
                    <a:pt x="109" y="57"/>
                  </a:lnTo>
                  <a:lnTo>
                    <a:pt x="109" y="59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7" y="65"/>
                  </a:lnTo>
                  <a:lnTo>
                    <a:pt x="107" y="73"/>
                  </a:lnTo>
                  <a:lnTo>
                    <a:pt x="106" y="80"/>
                  </a:lnTo>
                  <a:lnTo>
                    <a:pt x="106" y="88"/>
                  </a:lnTo>
                  <a:lnTo>
                    <a:pt x="104" y="99"/>
                  </a:lnTo>
                  <a:lnTo>
                    <a:pt x="104" y="111"/>
                  </a:lnTo>
                  <a:lnTo>
                    <a:pt x="102" y="126"/>
                  </a:lnTo>
                  <a:lnTo>
                    <a:pt x="100" y="140"/>
                  </a:lnTo>
                  <a:lnTo>
                    <a:pt x="100" y="149"/>
                  </a:lnTo>
                  <a:lnTo>
                    <a:pt x="98" y="157"/>
                  </a:lnTo>
                  <a:lnTo>
                    <a:pt x="98" y="164"/>
                  </a:lnTo>
                  <a:lnTo>
                    <a:pt x="98" y="170"/>
                  </a:lnTo>
                  <a:lnTo>
                    <a:pt x="96" y="178"/>
                  </a:lnTo>
                  <a:lnTo>
                    <a:pt x="96" y="184"/>
                  </a:lnTo>
                  <a:lnTo>
                    <a:pt x="96" y="189"/>
                  </a:lnTo>
                  <a:lnTo>
                    <a:pt x="94" y="193"/>
                  </a:lnTo>
                  <a:lnTo>
                    <a:pt x="94" y="197"/>
                  </a:lnTo>
                  <a:lnTo>
                    <a:pt x="94" y="201"/>
                  </a:lnTo>
                  <a:lnTo>
                    <a:pt x="94" y="208"/>
                  </a:lnTo>
                  <a:lnTo>
                    <a:pt x="94" y="212"/>
                  </a:lnTo>
                  <a:lnTo>
                    <a:pt x="96" y="214"/>
                  </a:lnTo>
                  <a:lnTo>
                    <a:pt x="98" y="216"/>
                  </a:lnTo>
                  <a:lnTo>
                    <a:pt x="102" y="216"/>
                  </a:lnTo>
                  <a:lnTo>
                    <a:pt x="109" y="214"/>
                  </a:lnTo>
                  <a:lnTo>
                    <a:pt x="117" y="212"/>
                  </a:lnTo>
                  <a:lnTo>
                    <a:pt x="125" y="207"/>
                  </a:lnTo>
                  <a:lnTo>
                    <a:pt x="136" y="203"/>
                  </a:lnTo>
                  <a:lnTo>
                    <a:pt x="150" y="195"/>
                  </a:lnTo>
                  <a:lnTo>
                    <a:pt x="163" y="187"/>
                  </a:lnTo>
                  <a:lnTo>
                    <a:pt x="171" y="184"/>
                  </a:lnTo>
                  <a:lnTo>
                    <a:pt x="178" y="178"/>
                  </a:lnTo>
                  <a:lnTo>
                    <a:pt x="184" y="176"/>
                  </a:lnTo>
                  <a:lnTo>
                    <a:pt x="190" y="172"/>
                  </a:lnTo>
                  <a:lnTo>
                    <a:pt x="199" y="166"/>
                  </a:lnTo>
                  <a:lnTo>
                    <a:pt x="209" y="163"/>
                  </a:lnTo>
                  <a:lnTo>
                    <a:pt x="215" y="159"/>
                  </a:lnTo>
                  <a:lnTo>
                    <a:pt x="220" y="159"/>
                  </a:lnTo>
                  <a:lnTo>
                    <a:pt x="224" y="159"/>
                  </a:lnTo>
                  <a:lnTo>
                    <a:pt x="226" y="159"/>
                  </a:lnTo>
                  <a:lnTo>
                    <a:pt x="226" y="161"/>
                  </a:lnTo>
                  <a:lnTo>
                    <a:pt x="226" y="163"/>
                  </a:lnTo>
                  <a:lnTo>
                    <a:pt x="226" y="166"/>
                  </a:lnTo>
                  <a:lnTo>
                    <a:pt x="224" y="170"/>
                  </a:lnTo>
                  <a:lnTo>
                    <a:pt x="222" y="174"/>
                  </a:lnTo>
                  <a:lnTo>
                    <a:pt x="220" y="178"/>
                  </a:lnTo>
                  <a:lnTo>
                    <a:pt x="217" y="182"/>
                  </a:lnTo>
                  <a:lnTo>
                    <a:pt x="213" y="186"/>
                  </a:lnTo>
                  <a:lnTo>
                    <a:pt x="209" y="191"/>
                  </a:lnTo>
                  <a:lnTo>
                    <a:pt x="205" y="197"/>
                  </a:lnTo>
                  <a:lnTo>
                    <a:pt x="199" y="203"/>
                  </a:lnTo>
                  <a:lnTo>
                    <a:pt x="194" y="208"/>
                  </a:lnTo>
                  <a:lnTo>
                    <a:pt x="186" y="216"/>
                  </a:lnTo>
                  <a:lnTo>
                    <a:pt x="178" y="224"/>
                  </a:lnTo>
                  <a:lnTo>
                    <a:pt x="171" y="231"/>
                  </a:lnTo>
                  <a:lnTo>
                    <a:pt x="163" y="239"/>
                  </a:lnTo>
                  <a:lnTo>
                    <a:pt x="155" y="247"/>
                  </a:lnTo>
                  <a:lnTo>
                    <a:pt x="146" y="254"/>
                  </a:lnTo>
                  <a:lnTo>
                    <a:pt x="138" y="260"/>
                  </a:lnTo>
                  <a:lnTo>
                    <a:pt x="130" y="268"/>
                  </a:lnTo>
                  <a:lnTo>
                    <a:pt x="123" y="275"/>
                  </a:lnTo>
                  <a:lnTo>
                    <a:pt x="117" y="281"/>
                  </a:lnTo>
                  <a:lnTo>
                    <a:pt x="111" y="287"/>
                  </a:lnTo>
                  <a:lnTo>
                    <a:pt x="106" y="293"/>
                  </a:lnTo>
                  <a:lnTo>
                    <a:pt x="96" y="304"/>
                  </a:lnTo>
                  <a:lnTo>
                    <a:pt x="88" y="314"/>
                  </a:lnTo>
                  <a:lnTo>
                    <a:pt x="83" y="321"/>
                  </a:lnTo>
                  <a:lnTo>
                    <a:pt x="79" y="327"/>
                  </a:lnTo>
                  <a:lnTo>
                    <a:pt x="75" y="331"/>
                  </a:lnTo>
                  <a:lnTo>
                    <a:pt x="71" y="337"/>
                  </a:lnTo>
                  <a:lnTo>
                    <a:pt x="67" y="341"/>
                  </a:lnTo>
                  <a:lnTo>
                    <a:pt x="65" y="344"/>
                  </a:lnTo>
                  <a:lnTo>
                    <a:pt x="62" y="346"/>
                  </a:lnTo>
                  <a:lnTo>
                    <a:pt x="60" y="348"/>
                  </a:lnTo>
                  <a:lnTo>
                    <a:pt x="58" y="350"/>
                  </a:lnTo>
                  <a:lnTo>
                    <a:pt x="56" y="350"/>
                  </a:lnTo>
                  <a:lnTo>
                    <a:pt x="52" y="350"/>
                  </a:lnTo>
                  <a:lnTo>
                    <a:pt x="48" y="348"/>
                  </a:lnTo>
                  <a:lnTo>
                    <a:pt x="44" y="346"/>
                  </a:lnTo>
                  <a:lnTo>
                    <a:pt x="39" y="344"/>
                  </a:lnTo>
                  <a:lnTo>
                    <a:pt x="35" y="341"/>
                  </a:lnTo>
                  <a:lnTo>
                    <a:pt x="29" y="337"/>
                  </a:lnTo>
                  <a:lnTo>
                    <a:pt x="25" y="331"/>
                  </a:lnTo>
                  <a:lnTo>
                    <a:pt x="19" y="327"/>
                  </a:lnTo>
                  <a:lnTo>
                    <a:pt x="14" y="321"/>
                  </a:lnTo>
                  <a:lnTo>
                    <a:pt x="10" y="316"/>
                  </a:lnTo>
                  <a:lnTo>
                    <a:pt x="6" y="312"/>
                  </a:lnTo>
                  <a:lnTo>
                    <a:pt x="4" y="306"/>
                  </a:lnTo>
                  <a:lnTo>
                    <a:pt x="2" y="302"/>
                  </a:lnTo>
                  <a:lnTo>
                    <a:pt x="0" y="296"/>
                  </a:lnTo>
                  <a:lnTo>
                    <a:pt x="0" y="293"/>
                  </a:lnTo>
                  <a:lnTo>
                    <a:pt x="2" y="289"/>
                  </a:lnTo>
                  <a:lnTo>
                    <a:pt x="4" y="283"/>
                  </a:lnTo>
                  <a:lnTo>
                    <a:pt x="10" y="275"/>
                  </a:lnTo>
                  <a:lnTo>
                    <a:pt x="12" y="272"/>
                  </a:lnTo>
                  <a:lnTo>
                    <a:pt x="16" y="266"/>
                  </a:lnTo>
                  <a:lnTo>
                    <a:pt x="19" y="262"/>
                  </a:lnTo>
                  <a:lnTo>
                    <a:pt x="23" y="256"/>
                  </a:lnTo>
                  <a:lnTo>
                    <a:pt x="29" y="251"/>
                  </a:lnTo>
                  <a:lnTo>
                    <a:pt x="33" y="245"/>
                  </a:lnTo>
                  <a:lnTo>
                    <a:pt x="37" y="237"/>
                  </a:lnTo>
                  <a:lnTo>
                    <a:pt x="41" y="228"/>
                  </a:lnTo>
                  <a:lnTo>
                    <a:pt x="44" y="218"/>
                  </a:lnTo>
                  <a:lnTo>
                    <a:pt x="46" y="208"/>
                  </a:lnTo>
                  <a:lnTo>
                    <a:pt x="48" y="195"/>
                  </a:lnTo>
                  <a:lnTo>
                    <a:pt x="50" y="182"/>
                  </a:lnTo>
                  <a:lnTo>
                    <a:pt x="52" y="168"/>
                  </a:lnTo>
                  <a:lnTo>
                    <a:pt x="54" y="157"/>
                  </a:lnTo>
                  <a:lnTo>
                    <a:pt x="54" y="143"/>
                  </a:lnTo>
                  <a:lnTo>
                    <a:pt x="54" y="134"/>
                  </a:lnTo>
                  <a:lnTo>
                    <a:pt x="56" y="122"/>
                  </a:lnTo>
                  <a:lnTo>
                    <a:pt x="56" y="113"/>
                  </a:lnTo>
                  <a:lnTo>
                    <a:pt x="56" y="103"/>
                  </a:lnTo>
                  <a:lnTo>
                    <a:pt x="56" y="94"/>
                  </a:lnTo>
                  <a:lnTo>
                    <a:pt x="54" y="80"/>
                  </a:lnTo>
                  <a:lnTo>
                    <a:pt x="52" y="69"/>
                  </a:lnTo>
                  <a:lnTo>
                    <a:pt x="50" y="57"/>
                  </a:lnTo>
                  <a:lnTo>
                    <a:pt x="46" y="48"/>
                  </a:lnTo>
                  <a:lnTo>
                    <a:pt x="44" y="42"/>
                  </a:lnTo>
                  <a:lnTo>
                    <a:pt x="42" y="36"/>
                  </a:lnTo>
                  <a:lnTo>
                    <a:pt x="41" y="31"/>
                  </a:lnTo>
                  <a:lnTo>
                    <a:pt x="41" y="27"/>
                  </a:lnTo>
                  <a:lnTo>
                    <a:pt x="41" y="21"/>
                  </a:lnTo>
                  <a:lnTo>
                    <a:pt x="42" y="13"/>
                  </a:lnTo>
                  <a:lnTo>
                    <a:pt x="46" y="8"/>
                  </a:lnTo>
                  <a:lnTo>
                    <a:pt x="50" y="0"/>
                  </a:lnTo>
                  <a:lnTo>
                    <a:pt x="5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4"/>
            <p:cNvSpPr/>
            <p:nvPr/>
          </p:nvSpPr>
          <p:spPr bwMode="auto">
            <a:xfrm>
              <a:off x="2652713" y="2667001"/>
              <a:ext cx="115888" cy="106363"/>
            </a:xfrm>
            <a:custGeom>
              <a:avLst/>
              <a:gdLst>
                <a:gd name="T0" fmla="*/ 143 w 145"/>
                <a:gd name="T1" fmla="*/ 59 h 134"/>
                <a:gd name="T2" fmla="*/ 141 w 145"/>
                <a:gd name="T3" fmla="*/ 61 h 134"/>
                <a:gd name="T4" fmla="*/ 140 w 145"/>
                <a:gd name="T5" fmla="*/ 63 h 134"/>
                <a:gd name="T6" fmla="*/ 138 w 145"/>
                <a:gd name="T7" fmla="*/ 67 h 134"/>
                <a:gd name="T8" fmla="*/ 134 w 145"/>
                <a:gd name="T9" fmla="*/ 68 h 134"/>
                <a:gd name="T10" fmla="*/ 128 w 145"/>
                <a:gd name="T11" fmla="*/ 72 h 134"/>
                <a:gd name="T12" fmla="*/ 122 w 145"/>
                <a:gd name="T13" fmla="*/ 76 h 134"/>
                <a:gd name="T14" fmla="*/ 117 w 145"/>
                <a:gd name="T15" fmla="*/ 80 h 134"/>
                <a:gd name="T16" fmla="*/ 109 w 145"/>
                <a:gd name="T17" fmla="*/ 84 h 134"/>
                <a:gd name="T18" fmla="*/ 99 w 145"/>
                <a:gd name="T19" fmla="*/ 90 h 134"/>
                <a:gd name="T20" fmla="*/ 90 w 145"/>
                <a:gd name="T21" fmla="*/ 93 h 134"/>
                <a:gd name="T22" fmla="*/ 80 w 145"/>
                <a:gd name="T23" fmla="*/ 99 h 134"/>
                <a:gd name="T24" fmla="*/ 69 w 145"/>
                <a:gd name="T25" fmla="*/ 105 h 134"/>
                <a:gd name="T26" fmla="*/ 55 w 145"/>
                <a:gd name="T27" fmla="*/ 113 h 134"/>
                <a:gd name="T28" fmla="*/ 42 w 145"/>
                <a:gd name="T29" fmla="*/ 118 h 134"/>
                <a:gd name="T30" fmla="*/ 29 w 145"/>
                <a:gd name="T31" fmla="*/ 126 h 134"/>
                <a:gd name="T32" fmla="*/ 13 w 145"/>
                <a:gd name="T33" fmla="*/ 134 h 134"/>
                <a:gd name="T34" fmla="*/ 0 w 145"/>
                <a:gd name="T35" fmla="*/ 124 h 134"/>
                <a:gd name="T36" fmla="*/ 9 w 145"/>
                <a:gd name="T37" fmla="*/ 114 h 134"/>
                <a:gd name="T38" fmla="*/ 19 w 145"/>
                <a:gd name="T39" fmla="*/ 103 h 134"/>
                <a:gd name="T40" fmla="*/ 29 w 145"/>
                <a:gd name="T41" fmla="*/ 93 h 134"/>
                <a:gd name="T42" fmla="*/ 38 w 145"/>
                <a:gd name="T43" fmla="*/ 84 h 134"/>
                <a:gd name="T44" fmla="*/ 46 w 145"/>
                <a:gd name="T45" fmla="*/ 76 h 134"/>
                <a:gd name="T46" fmla="*/ 52 w 145"/>
                <a:gd name="T47" fmla="*/ 68 h 134"/>
                <a:gd name="T48" fmla="*/ 59 w 145"/>
                <a:gd name="T49" fmla="*/ 61 h 134"/>
                <a:gd name="T50" fmla="*/ 63 w 145"/>
                <a:gd name="T51" fmla="*/ 53 h 134"/>
                <a:gd name="T52" fmla="*/ 69 w 145"/>
                <a:gd name="T53" fmla="*/ 47 h 134"/>
                <a:gd name="T54" fmla="*/ 73 w 145"/>
                <a:gd name="T55" fmla="*/ 42 h 134"/>
                <a:gd name="T56" fmla="*/ 76 w 145"/>
                <a:gd name="T57" fmla="*/ 36 h 134"/>
                <a:gd name="T58" fmla="*/ 80 w 145"/>
                <a:gd name="T59" fmla="*/ 32 h 134"/>
                <a:gd name="T60" fmla="*/ 82 w 145"/>
                <a:gd name="T61" fmla="*/ 28 h 134"/>
                <a:gd name="T62" fmla="*/ 84 w 145"/>
                <a:gd name="T63" fmla="*/ 24 h 134"/>
                <a:gd name="T64" fmla="*/ 84 w 145"/>
                <a:gd name="T65" fmla="*/ 21 h 134"/>
                <a:gd name="T66" fmla="*/ 84 w 145"/>
                <a:gd name="T67" fmla="*/ 17 h 134"/>
                <a:gd name="T68" fmla="*/ 86 w 145"/>
                <a:gd name="T69" fmla="*/ 13 h 134"/>
                <a:gd name="T70" fmla="*/ 86 w 145"/>
                <a:gd name="T71" fmla="*/ 9 h 134"/>
                <a:gd name="T72" fmla="*/ 86 w 145"/>
                <a:gd name="T73" fmla="*/ 5 h 134"/>
                <a:gd name="T74" fmla="*/ 88 w 145"/>
                <a:gd name="T75" fmla="*/ 3 h 134"/>
                <a:gd name="T76" fmla="*/ 90 w 145"/>
                <a:gd name="T77" fmla="*/ 2 h 134"/>
                <a:gd name="T78" fmla="*/ 92 w 145"/>
                <a:gd name="T79" fmla="*/ 0 h 134"/>
                <a:gd name="T80" fmla="*/ 96 w 145"/>
                <a:gd name="T81" fmla="*/ 0 h 134"/>
                <a:gd name="T82" fmla="*/ 99 w 145"/>
                <a:gd name="T83" fmla="*/ 0 h 134"/>
                <a:gd name="T84" fmla="*/ 101 w 145"/>
                <a:gd name="T85" fmla="*/ 0 h 134"/>
                <a:gd name="T86" fmla="*/ 103 w 145"/>
                <a:gd name="T87" fmla="*/ 2 h 134"/>
                <a:gd name="T88" fmla="*/ 107 w 145"/>
                <a:gd name="T89" fmla="*/ 3 h 134"/>
                <a:gd name="T90" fmla="*/ 111 w 145"/>
                <a:gd name="T91" fmla="*/ 5 h 134"/>
                <a:gd name="T92" fmla="*/ 115 w 145"/>
                <a:gd name="T93" fmla="*/ 9 h 134"/>
                <a:gd name="T94" fmla="*/ 120 w 145"/>
                <a:gd name="T95" fmla="*/ 13 h 134"/>
                <a:gd name="T96" fmla="*/ 124 w 145"/>
                <a:gd name="T97" fmla="*/ 17 h 134"/>
                <a:gd name="T98" fmla="*/ 130 w 145"/>
                <a:gd name="T99" fmla="*/ 23 h 134"/>
                <a:gd name="T100" fmla="*/ 134 w 145"/>
                <a:gd name="T101" fmla="*/ 28 h 134"/>
                <a:gd name="T102" fmla="*/ 138 w 145"/>
                <a:gd name="T103" fmla="*/ 32 h 134"/>
                <a:gd name="T104" fmla="*/ 141 w 145"/>
                <a:gd name="T105" fmla="*/ 38 h 134"/>
                <a:gd name="T106" fmla="*/ 143 w 145"/>
                <a:gd name="T107" fmla="*/ 44 h 134"/>
                <a:gd name="T108" fmla="*/ 145 w 145"/>
                <a:gd name="T109" fmla="*/ 47 h 134"/>
                <a:gd name="T110" fmla="*/ 145 w 145"/>
                <a:gd name="T111" fmla="*/ 51 h 134"/>
                <a:gd name="T112" fmla="*/ 145 w 145"/>
                <a:gd name="T113" fmla="*/ 55 h 134"/>
                <a:gd name="T114" fmla="*/ 143 w 145"/>
                <a:gd name="T115" fmla="*/ 59 h 134"/>
                <a:gd name="T116" fmla="*/ 143 w 145"/>
                <a:gd name="T117" fmla="*/ 5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34">
                  <a:moveTo>
                    <a:pt x="143" y="59"/>
                  </a:moveTo>
                  <a:lnTo>
                    <a:pt x="141" y="61"/>
                  </a:lnTo>
                  <a:lnTo>
                    <a:pt x="140" y="63"/>
                  </a:lnTo>
                  <a:lnTo>
                    <a:pt x="138" y="67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2" y="76"/>
                  </a:lnTo>
                  <a:lnTo>
                    <a:pt x="117" y="80"/>
                  </a:lnTo>
                  <a:lnTo>
                    <a:pt x="109" y="84"/>
                  </a:lnTo>
                  <a:lnTo>
                    <a:pt x="99" y="90"/>
                  </a:lnTo>
                  <a:lnTo>
                    <a:pt x="90" y="93"/>
                  </a:lnTo>
                  <a:lnTo>
                    <a:pt x="80" y="99"/>
                  </a:lnTo>
                  <a:lnTo>
                    <a:pt x="69" y="105"/>
                  </a:lnTo>
                  <a:lnTo>
                    <a:pt x="55" y="113"/>
                  </a:lnTo>
                  <a:lnTo>
                    <a:pt x="42" y="118"/>
                  </a:lnTo>
                  <a:lnTo>
                    <a:pt x="29" y="126"/>
                  </a:lnTo>
                  <a:lnTo>
                    <a:pt x="13" y="134"/>
                  </a:lnTo>
                  <a:lnTo>
                    <a:pt x="0" y="124"/>
                  </a:lnTo>
                  <a:lnTo>
                    <a:pt x="9" y="114"/>
                  </a:lnTo>
                  <a:lnTo>
                    <a:pt x="19" y="103"/>
                  </a:lnTo>
                  <a:lnTo>
                    <a:pt x="29" y="93"/>
                  </a:lnTo>
                  <a:lnTo>
                    <a:pt x="38" y="84"/>
                  </a:lnTo>
                  <a:lnTo>
                    <a:pt x="46" y="76"/>
                  </a:lnTo>
                  <a:lnTo>
                    <a:pt x="52" y="68"/>
                  </a:lnTo>
                  <a:lnTo>
                    <a:pt x="59" y="61"/>
                  </a:lnTo>
                  <a:lnTo>
                    <a:pt x="63" y="53"/>
                  </a:lnTo>
                  <a:lnTo>
                    <a:pt x="69" y="47"/>
                  </a:lnTo>
                  <a:lnTo>
                    <a:pt x="73" y="42"/>
                  </a:lnTo>
                  <a:lnTo>
                    <a:pt x="76" y="36"/>
                  </a:lnTo>
                  <a:lnTo>
                    <a:pt x="80" y="32"/>
                  </a:lnTo>
                  <a:lnTo>
                    <a:pt x="82" y="28"/>
                  </a:lnTo>
                  <a:lnTo>
                    <a:pt x="84" y="24"/>
                  </a:lnTo>
                  <a:lnTo>
                    <a:pt x="84" y="21"/>
                  </a:lnTo>
                  <a:lnTo>
                    <a:pt x="84" y="17"/>
                  </a:lnTo>
                  <a:lnTo>
                    <a:pt x="86" y="13"/>
                  </a:lnTo>
                  <a:lnTo>
                    <a:pt x="86" y="9"/>
                  </a:lnTo>
                  <a:lnTo>
                    <a:pt x="86" y="5"/>
                  </a:lnTo>
                  <a:lnTo>
                    <a:pt x="88" y="3"/>
                  </a:lnTo>
                  <a:lnTo>
                    <a:pt x="90" y="2"/>
                  </a:lnTo>
                  <a:lnTo>
                    <a:pt x="92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3" y="2"/>
                  </a:lnTo>
                  <a:lnTo>
                    <a:pt x="107" y="3"/>
                  </a:lnTo>
                  <a:lnTo>
                    <a:pt x="111" y="5"/>
                  </a:lnTo>
                  <a:lnTo>
                    <a:pt x="115" y="9"/>
                  </a:lnTo>
                  <a:lnTo>
                    <a:pt x="120" y="13"/>
                  </a:lnTo>
                  <a:lnTo>
                    <a:pt x="124" y="17"/>
                  </a:lnTo>
                  <a:lnTo>
                    <a:pt x="130" y="23"/>
                  </a:lnTo>
                  <a:lnTo>
                    <a:pt x="134" y="28"/>
                  </a:lnTo>
                  <a:lnTo>
                    <a:pt x="138" y="32"/>
                  </a:lnTo>
                  <a:lnTo>
                    <a:pt x="141" y="38"/>
                  </a:lnTo>
                  <a:lnTo>
                    <a:pt x="143" y="44"/>
                  </a:lnTo>
                  <a:lnTo>
                    <a:pt x="145" y="47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3" y="59"/>
                  </a:lnTo>
                  <a:lnTo>
                    <a:pt x="143" y="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95"/>
            <p:cNvSpPr/>
            <p:nvPr/>
          </p:nvSpPr>
          <p:spPr bwMode="auto">
            <a:xfrm>
              <a:off x="2578101" y="2713038"/>
              <a:ext cx="169863" cy="147638"/>
            </a:xfrm>
            <a:custGeom>
              <a:avLst/>
              <a:gdLst>
                <a:gd name="T0" fmla="*/ 149 w 214"/>
                <a:gd name="T1" fmla="*/ 71 h 186"/>
                <a:gd name="T2" fmla="*/ 161 w 214"/>
                <a:gd name="T3" fmla="*/ 78 h 186"/>
                <a:gd name="T4" fmla="*/ 170 w 214"/>
                <a:gd name="T5" fmla="*/ 88 h 186"/>
                <a:gd name="T6" fmla="*/ 180 w 214"/>
                <a:gd name="T7" fmla="*/ 96 h 186"/>
                <a:gd name="T8" fmla="*/ 190 w 214"/>
                <a:gd name="T9" fmla="*/ 103 h 186"/>
                <a:gd name="T10" fmla="*/ 195 w 214"/>
                <a:gd name="T11" fmla="*/ 109 h 186"/>
                <a:gd name="T12" fmla="*/ 201 w 214"/>
                <a:gd name="T13" fmla="*/ 117 h 186"/>
                <a:gd name="T14" fmla="*/ 205 w 214"/>
                <a:gd name="T15" fmla="*/ 124 h 186"/>
                <a:gd name="T16" fmla="*/ 209 w 214"/>
                <a:gd name="T17" fmla="*/ 130 h 186"/>
                <a:gd name="T18" fmla="*/ 209 w 214"/>
                <a:gd name="T19" fmla="*/ 140 h 186"/>
                <a:gd name="T20" fmla="*/ 211 w 214"/>
                <a:gd name="T21" fmla="*/ 147 h 186"/>
                <a:gd name="T22" fmla="*/ 213 w 214"/>
                <a:gd name="T23" fmla="*/ 153 h 186"/>
                <a:gd name="T24" fmla="*/ 214 w 214"/>
                <a:gd name="T25" fmla="*/ 161 h 186"/>
                <a:gd name="T26" fmla="*/ 214 w 214"/>
                <a:gd name="T27" fmla="*/ 166 h 186"/>
                <a:gd name="T28" fmla="*/ 214 w 214"/>
                <a:gd name="T29" fmla="*/ 172 h 186"/>
                <a:gd name="T30" fmla="*/ 214 w 214"/>
                <a:gd name="T31" fmla="*/ 176 h 186"/>
                <a:gd name="T32" fmla="*/ 213 w 214"/>
                <a:gd name="T33" fmla="*/ 182 h 186"/>
                <a:gd name="T34" fmla="*/ 211 w 214"/>
                <a:gd name="T35" fmla="*/ 184 h 186"/>
                <a:gd name="T36" fmla="*/ 209 w 214"/>
                <a:gd name="T37" fmla="*/ 186 h 186"/>
                <a:gd name="T38" fmla="*/ 207 w 214"/>
                <a:gd name="T39" fmla="*/ 186 h 186"/>
                <a:gd name="T40" fmla="*/ 203 w 214"/>
                <a:gd name="T41" fmla="*/ 186 h 186"/>
                <a:gd name="T42" fmla="*/ 199 w 214"/>
                <a:gd name="T43" fmla="*/ 184 h 186"/>
                <a:gd name="T44" fmla="*/ 193 w 214"/>
                <a:gd name="T45" fmla="*/ 182 h 186"/>
                <a:gd name="T46" fmla="*/ 188 w 214"/>
                <a:gd name="T47" fmla="*/ 178 h 186"/>
                <a:gd name="T48" fmla="*/ 182 w 214"/>
                <a:gd name="T49" fmla="*/ 172 h 186"/>
                <a:gd name="T50" fmla="*/ 174 w 214"/>
                <a:gd name="T51" fmla="*/ 168 h 186"/>
                <a:gd name="T52" fmla="*/ 167 w 214"/>
                <a:gd name="T53" fmla="*/ 163 h 186"/>
                <a:gd name="T54" fmla="*/ 159 w 214"/>
                <a:gd name="T55" fmla="*/ 155 h 186"/>
                <a:gd name="T56" fmla="*/ 149 w 214"/>
                <a:gd name="T57" fmla="*/ 147 h 186"/>
                <a:gd name="T58" fmla="*/ 138 w 214"/>
                <a:gd name="T59" fmla="*/ 138 h 186"/>
                <a:gd name="T60" fmla="*/ 128 w 214"/>
                <a:gd name="T61" fmla="*/ 128 h 186"/>
                <a:gd name="T62" fmla="*/ 117 w 214"/>
                <a:gd name="T63" fmla="*/ 119 h 186"/>
                <a:gd name="T64" fmla="*/ 104 w 214"/>
                <a:gd name="T65" fmla="*/ 107 h 186"/>
                <a:gd name="T66" fmla="*/ 92 w 214"/>
                <a:gd name="T67" fmla="*/ 96 h 186"/>
                <a:gd name="T68" fmla="*/ 81 w 214"/>
                <a:gd name="T69" fmla="*/ 86 h 186"/>
                <a:gd name="T70" fmla="*/ 71 w 214"/>
                <a:gd name="T71" fmla="*/ 76 h 186"/>
                <a:gd name="T72" fmla="*/ 60 w 214"/>
                <a:gd name="T73" fmla="*/ 67 h 186"/>
                <a:gd name="T74" fmla="*/ 50 w 214"/>
                <a:gd name="T75" fmla="*/ 57 h 186"/>
                <a:gd name="T76" fmla="*/ 42 w 214"/>
                <a:gd name="T77" fmla="*/ 50 h 186"/>
                <a:gd name="T78" fmla="*/ 35 w 214"/>
                <a:gd name="T79" fmla="*/ 42 h 186"/>
                <a:gd name="T80" fmla="*/ 27 w 214"/>
                <a:gd name="T81" fmla="*/ 34 h 186"/>
                <a:gd name="T82" fmla="*/ 21 w 214"/>
                <a:gd name="T83" fmla="*/ 29 h 186"/>
                <a:gd name="T84" fmla="*/ 16 w 214"/>
                <a:gd name="T85" fmla="*/ 23 h 186"/>
                <a:gd name="T86" fmla="*/ 12 w 214"/>
                <a:gd name="T87" fmla="*/ 17 h 186"/>
                <a:gd name="T88" fmla="*/ 8 w 214"/>
                <a:gd name="T89" fmla="*/ 13 h 186"/>
                <a:gd name="T90" fmla="*/ 4 w 214"/>
                <a:gd name="T91" fmla="*/ 9 h 186"/>
                <a:gd name="T92" fmla="*/ 2 w 214"/>
                <a:gd name="T93" fmla="*/ 6 h 186"/>
                <a:gd name="T94" fmla="*/ 2 w 214"/>
                <a:gd name="T95" fmla="*/ 2 h 186"/>
                <a:gd name="T96" fmla="*/ 0 w 214"/>
                <a:gd name="T97" fmla="*/ 0 h 186"/>
                <a:gd name="T98" fmla="*/ 25 w 214"/>
                <a:gd name="T99" fmla="*/ 9 h 186"/>
                <a:gd name="T100" fmla="*/ 48 w 214"/>
                <a:gd name="T101" fmla="*/ 19 h 186"/>
                <a:gd name="T102" fmla="*/ 69 w 214"/>
                <a:gd name="T103" fmla="*/ 27 h 186"/>
                <a:gd name="T104" fmla="*/ 88 w 214"/>
                <a:gd name="T105" fmla="*/ 36 h 186"/>
                <a:gd name="T106" fmla="*/ 107 w 214"/>
                <a:gd name="T107" fmla="*/ 44 h 186"/>
                <a:gd name="T108" fmla="*/ 123 w 214"/>
                <a:gd name="T109" fmla="*/ 54 h 186"/>
                <a:gd name="T110" fmla="*/ 136 w 214"/>
                <a:gd name="T111" fmla="*/ 61 h 186"/>
                <a:gd name="T112" fmla="*/ 149 w 214"/>
                <a:gd name="T113" fmla="*/ 71 h 186"/>
                <a:gd name="T114" fmla="*/ 149 w 214"/>
                <a:gd name="T115" fmla="*/ 7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4" h="186">
                  <a:moveTo>
                    <a:pt x="149" y="71"/>
                  </a:moveTo>
                  <a:lnTo>
                    <a:pt x="161" y="78"/>
                  </a:lnTo>
                  <a:lnTo>
                    <a:pt x="170" y="88"/>
                  </a:lnTo>
                  <a:lnTo>
                    <a:pt x="180" y="96"/>
                  </a:lnTo>
                  <a:lnTo>
                    <a:pt x="190" y="103"/>
                  </a:lnTo>
                  <a:lnTo>
                    <a:pt x="195" y="109"/>
                  </a:lnTo>
                  <a:lnTo>
                    <a:pt x="201" y="117"/>
                  </a:lnTo>
                  <a:lnTo>
                    <a:pt x="205" y="124"/>
                  </a:lnTo>
                  <a:lnTo>
                    <a:pt x="209" y="130"/>
                  </a:lnTo>
                  <a:lnTo>
                    <a:pt x="209" y="140"/>
                  </a:lnTo>
                  <a:lnTo>
                    <a:pt x="211" y="147"/>
                  </a:lnTo>
                  <a:lnTo>
                    <a:pt x="213" y="153"/>
                  </a:lnTo>
                  <a:lnTo>
                    <a:pt x="214" y="161"/>
                  </a:lnTo>
                  <a:lnTo>
                    <a:pt x="214" y="166"/>
                  </a:lnTo>
                  <a:lnTo>
                    <a:pt x="214" y="172"/>
                  </a:lnTo>
                  <a:lnTo>
                    <a:pt x="214" y="176"/>
                  </a:lnTo>
                  <a:lnTo>
                    <a:pt x="213" y="182"/>
                  </a:lnTo>
                  <a:lnTo>
                    <a:pt x="211" y="184"/>
                  </a:lnTo>
                  <a:lnTo>
                    <a:pt x="209" y="186"/>
                  </a:lnTo>
                  <a:lnTo>
                    <a:pt x="207" y="186"/>
                  </a:lnTo>
                  <a:lnTo>
                    <a:pt x="203" y="186"/>
                  </a:lnTo>
                  <a:lnTo>
                    <a:pt x="199" y="184"/>
                  </a:lnTo>
                  <a:lnTo>
                    <a:pt x="193" y="182"/>
                  </a:lnTo>
                  <a:lnTo>
                    <a:pt x="188" y="178"/>
                  </a:lnTo>
                  <a:lnTo>
                    <a:pt x="182" y="172"/>
                  </a:lnTo>
                  <a:lnTo>
                    <a:pt x="174" y="168"/>
                  </a:lnTo>
                  <a:lnTo>
                    <a:pt x="167" y="163"/>
                  </a:lnTo>
                  <a:lnTo>
                    <a:pt x="159" y="155"/>
                  </a:lnTo>
                  <a:lnTo>
                    <a:pt x="149" y="147"/>
                  </a:lnTo>
                  <a:lnTo>
                    <a:pt x="138" y="138"/>
                  </a:lnTo>
                  <a:lnTo>
                    <a:pt x="128" y="128"/>
                  </a:lnTo>
                  <a:lnTo>
                    <a:pt x="117" y="119"/>
                  </a:lnTo>
                  <a:lnTo>
                    <a:pt x="104" y="107"/>
                  </a:lnTo>
                  <a:lnTo>
                    <a:pt x="92" y="96"/>
                  </a:lnTo>
                  <a:lnTo>
                    <a:pt x="81" y="86"/>
                  </a:lnTo>
                  <a:lnTo>
                    <a:pt x="71" y="76"/>
                  </a:lnTo>
                  <a:lnTo>
                    <a:pt x="60" y="67"/>
                  </a:lnTo>
                  <a:lnTo>
                    <a:pt x="50" y="57"/>
                  </a:lnTo>
                  <a:lnTo>
                    <a:pt x="42" y="50"/>
                  </a:lnTo>
                  <a:lnTo>
                    <a:pt x="35" y="42"/>
                  </a:lnTo>
                  <a:lnTo>
                    <a:pt x="27" y="34"/>
                  </a:lnTo>
                  <a:lnTo>
                    <a:pt x="21" y="29"/>
                  </a:lnTo>
                  <a:lnTo>
                    <a:pt x="16" y="23"/>
                  </a:lnTo>
                  <a:lnTo>
                    <a:pt x="12" y="17"/>
                  </a:lnTo>
                  <a:lnTo>
                    <a:pt x="8" y="13"/>
                  </a:lnTo>
                  <a:lnTo>
                    <a:pt x="4" y="9"/>
                  </a:lnTo>
                  <a:lnTo>
                    <a:pt x="2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25" y="9"/>
                  </a:lnTo>
                  <a:lnTo>
                    <a:pt x="48" y="19"/>
                  </a:lnTo>
                  <a:lnTo>
                    <a:pt x="69" y="27"/>
                  </a:lnTo>
                  <a:lnTo>
                    <a:pt x="88" y="36"/>
                  </a:lnTo>
                  <a:lnTo>
                    <a:pt x="107" y="44"/>
                  </a:lnTo>
                  <a:lnTo>
                    <a:pt x="123" y="54"/>
                  </a:lnTo>
                  <a:lnTo>
                    <a:pt x="136" y="61"/>
                  </a:lnTo>
                  <a:lnTo>
                    <a:pt x="149" y="71"/>
                  </a:lnTo>
                  <a:lnTo>
                    <a:pt x="149" y="7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6"/>
            <p:cNvSpPr/>
            <p:nvPr/>
          </p:nvSpPr>
          <p:spPr bwMode="auto">
            <a:xfrm>
              <a:off x="2727326" y="2136776"/>
              <a:ext cx="412750" cy="892175"/>
            </a:xfrm>
            <a:custGeom>
              <a:avLst/>
              <a:gdLst>
                <a:gd name="T0" fmla="*/ 109 w 520"/>
                <a:gd name="T1" fmla="*/ 216 h 1125"/>
                <a:gd name="T2" fmla="*/ 114 w 520"/>
                <a:gd name="T3" fmla="*/ 300 h 1125"/>
                <a:gd name="T4" fmla="*/ 130 w 520"/>
                <a:gd name="T5" fmla="*/ 398 h 1125"/>
                <a:gd name="T6" fmla="*/ 164 w 520"/>
                <a:gd name="T7" fmla="*/ 524 h 1125"/>
                <a:gd name="T8" fmla="*/ 210 w 520"/>
                <a:gd name="T9" fmla="*/ 662 h 1125"/>
                <a:gd name="T10" fmla="*/ 258 w 520"/>
                <a:gd name="T11" fmla="*/ 773 h 1125"/>
                <a:gd name="T12" fmla="*/ 306 w 520"/>
                <a:gd name="T13" fmla="*/ 859 h 1125"/>
                <a:gd name="T14" fmla="*/ 354 w 520"/>
                <a:gd name="T15" fmla="*/ 924 h 1125"/>
                <a:gd name="T16" fmla="*/ 396 w 520"/>
                <a:gd name="T17" fmla="*/ 968 h 1125"/>
                <a:gd name="T18" fmla="*/ 419 w 520"/>
                <a:gd name="T19" fmla="*/ 983 h 1125"/>
                <a:gd name="T20" fmla="*/ 428 w 520"/>
                <a:gd name="T21" fmla="*/ 983 h 1125"/>
                <a:gd name="T22" fmla="*/ 440 w 520"/>
                <a:gd name="T23" fmla="*/ 966 h 1125"/>
                <a:gd name="T24" fmla="*/ 445 w 520"/>
                <a:gd name="T25" fmla="*/ 947 h 1125"/>
                <a:gd name="T26" fmla="*/ 453 w 520"/>
                <a:gd name="T27" fmla="*/ 918 h 1125"/>
                <a:gd name="T28" fmla="*/ 457 w 520"/>
                <a:gd name="T29" fmla="*/ 886 h 1125"/>
                <a:gd name="T30" fmla="*/ 463 w 520"/>
                <a:gd name="T31" fmla="*/ 861 h 1125"/>
                <a:gd name="T32" fmla="*/ 468 w 520"/>
                <a:gd name="T33" fmla="*/ 846 h 1125"/>
                <a:gd name="T34" fmla="*/ 476 w 520"/>
                <a:gd name="T35" fmla="*/ 840 h 1125"/>
                <a:gd name="T36" fmla="*/ 480 w 520"/>
                <a:gd name="T37" fmla="*/ 842 h 1125"/>
                <a:gd name="T38" fmla="*/ 484 w 520"/>
                <a:gd name="T39" fmla="*/ 855 h 1125"/>
                <a:gd name="T40" fmla="*/ 486 w 520"/>
                <a:gd name="T41" fmla="*/ 880 h 1125"/>
                <a:gd name="T42" fmla="*/ 489 w 520"/>
                <a:gd name="T43" fmla="*/ 916 h 1125"/>
                <a:gd name="T44" fmla="*/ 493 w 520"/>
                <a:gd name="T45" fmla="*/ 989 h 1125"/>
                <a:gd name="T46" fmla="*/ 505 w 520"/>
                <a:gd name="T47" fmla="*/ 1054 h 1125"/>
                <a:gd name="T48" fmla="*/ 518 w 520"/>
                <a:gd name="T49" fmla="*/ 1098 h 1125"/>
                <a:gd name="T50" fmla="*/ 516 w 520"/>
                <a:gd name="T51" fmla="*/ 1121 h 1125"/>
                <a:gd name="T52" fmla="*/ 497 w 520"/>
                <a:gd name="T53" fmla="*/ 1125 h 1125"/>
                <a:gd name="T54" fmla="*/ 461 w 520"/>
                <a:gd name="T55" fmla="*/ 1113 h 1125"/>
                <a:gd name="T56" fmla="*/ 430 w 520"/>
                <a:gd name="T57" fmla="*/ 1098 h 1125"/>
                <a:gd name="T58" fmla="*/ 401 w 520"/>
                <a:gd name="T59" fmla="*/ 1077 h 1125"/>
                <a:gd name="T60" fmla="*/ 365 w 520"/>
                <a:gd name="T61" fmla="*/ 1045 h 1125"/>
                <a:gd name="T62" fmla="*/ 325 w 520"/>
                <a:gd name="T63" fmla="*/ 1001 h 1125"/>
                <a:gd name="T64" fmla="*/ 254 w 520"/>
                <a:gd name="T65" fmla="*/ 903 h 1125"/>
                <a:gd name="T66" fmla="*/ 199 w 520"/>
                <a:gd name="T67" fmla="*/ 803 h 1125"/>
                <a:gd name="T68" fmla="*/ 166 w 520"/>
                <a:gd name="T69" fmla="*/ 727 h 1125"/>
                <a:gd name="T70" fmla="*/ 111 w 520"/>
                <a:gd name="T71" fmla="*/ 576 h 1125"/>
                <a:gd name="T72" fmla="*/ 76 w 520"/>
                <a:gd name="T73" fmla="*/ 438 h 1125"/>
                <a:gd name="T74" fmla="*/ 57 w 520"/>
                <a:gd name="T75" fmla="*/ 315 h 1125"/>
                <a:gd name="T76" fmla="*/ 46 w 520"/>
                <a:gd name="T77" fmla="*/ 210 h 1125"/>
                <a:gd name="T78" fmla="*/ 42 w 520"/>
                <a:gd name="T79" fmla="*/ 166 h 1125"/>
                <a:gd name="T80" fmla="*/ 38 w 520"/>
                <a:gd name="T81" fmla="*/ 130 h 1125"/>
                <a:gd name="T82" fmla="*/ 34 w 520"/>
                <a:gd name="T83" fmla="*/ 101 h 1125"/>
                <a:gd name="T84" fmla="*/ 24 w 520"/>
                <a:gd name="T85" fmla="*/ 53 h 1125"/>
                <a:gd name="T86" fmla="*/ 9 w 520"/>
                <a:gd name="T87" fmla="*/ 28 h 1125"/>
                <a:gd name="T88" fmla="*/ 0 w 520"/>
                <a:gd name="T89" fmla="*/ 11 h 1125"/>
                <a:gd name="T90" fmla="*/ 9 w 520"/>
                <a:gd name="T91" fmla="*/ 2 h 1125"/>
                <a:gd name="T92" fmla="*/ 30 w 520"/>
                <a:gd name="T93" fmla="*/ 0 h 1125"/>
                <a:gd name="T94" fmla="*/ 68 w 520"/>
                <a:gd name="T95" fmla="*/ 11 h 1125"/>
                <a:gd name="T96" fmla="*/ 103 w 520"/>
                <a:gd name="T97" fmla="*/ 28 h 1125"/>
                <a:gd name="T98" fmla="*/ 116 w 520"/>
                <a:gd name="T99" fmla="*/ 38 h 1125"/>
                <a:gd name="T100" fmla="*/ 109 w 520"/>
                <a:gd name="T101" fmla="*/ 67 h 1125"/>
                <a:gd name="T102" fmla="*/ 103 w 520"/>
                <a:gd name="T103" fmla="*/ 99 h 1125"/>
                <a:gd name="T104" fmla="*/ 103 w 520"/>
                <a:gd name="T105" fmla="*/ 134 h 1125"/>
                <a:gd name="T106" fmla="*/ 103 w 520"/>
                <a:gd name="T107" fmla="*/ 159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0" h="1125">
                  <a:moveTo>
                    <a:pt x="103" y="159"/>
                  </a:moveTo>
                  <a:lnTo>
                    <a:pt x="105" y="178"/>
                  </a:lnTo>
                  <a:lnTo>
                    <a:pt x="107" y="197"/>
                  </a:lnTo>
                  <a:lnTo>
                    <a:pt x="109" y="216"/>
                  </a:lnTo>
                  <a:lnTo>
                    <a:pt x="111" y="235"/>
                  </a:lnTo>
                  <a:lnTo>
                    <a:pt x="112" y="256"/>
                  </a:lnTo>
                  <a:lnTo>
                    <a:pt x="114" y="277"/>
                  </a:lnTo>
                  <a:lnTo>
                    <a:pt x="114" y="300"/>
                  </a:lnTo>
                  <a:lnTo>
                    <a:pt x="116" y="323"/>
                  </a:lnTo>
                  <a:lnTo>
                    <a:pt x="120" y="346"/>
                  </a:lnTo>
                  <a:lnTo>
                    <a:pt x="124" y="371"/>
                  </a:lnTo>
                  <a:lnTo>
                    <a:pt x="130" y="398"/>
                  </a:lnTo>
                  <a:lnTo>
                    <a:pt x="135" y="426"/>
                  </a:lnTo>
                  <a:lnTo>
                    <a:pt x="145" y="457"/>
                  </a:lnTo>
                  <a:lnTo>
                    <a:pt x="155" y="490"/>
                  </a:lnTo>
                  <a:lnTo>
                    <a:pt x="164" y="524"/>
                  </a:lnTo>
                  <a:lnTo>
                    <a:pt x="176" y="560"/>
                  </a:lnTo>
                  <a:lnTo>
                    <a:pt x="187" y="595"/>
                  </a:lnTo>
                  <a:lnTo>
                    <a:pt x="199" y="629"/>
                  </a:lnTo>
                  <a:lnTo>
                    <a:pt x="210" y="662"/>
                  </a:lnTo>
                  <a:lnTo>
                    <a:pt x="223" y="692"/>
                  </a:lnTo>
                  <a:lnTo>
                    <a:pt x="235" y="721"/>
                  </a:lnTo>
                  <a:lnTo>
                    <a:pt x="246" y="748"/>
                  </a:lnTo>
                  <a:lnTo>
                    <a:pt x="258" y="773"/>
                  </a:lnTo>
                  <a:lnTo>
                    <a:pt x="269" y="798"/>
                  </a:lnTo>
                  <a:lnTo>
                    <a:pt x="283" y="819"/>
                  </a:lnTo>
                  <a:lnTo>
                    <a:pt x="294" y="840"/>
                  </a:lnTo>
                  <a:lnTo>
                    <a:pt x="306" y="859"/>
                  </a:lnTo>
                  <a:lnTo>
                    <a:pt x="317" y="878"/>
                  </a:lnTo>
                  <a:lnTo>
                    <a:pt x="329" y="895"/>
                  </a:lnTo>
                  <a:lnTo>
                    <a:pt x="340" y="911"/>
                  </a:lnTo>
                  <a:lnTo>
                    <a:pt x="354" y="924"/>
                  </a:lnTo>
                  <a:lnTo>
                    <a:pt x="365" y="937"/>
                  </a:lnTo>
                  <a:lnTo>
                    <a:pt x="376" y="949"/>
                  </a:lnTo>
                  <a:lnTo>
                    <a:pt x="386" y="958"/>
                  </a:lnTo>
                  <a:lnTo>
                    <a:pt x="396" y="968"/>
                  </a:lnTo>
                  <a:lnTo>
                    <a:pt x="405" y="974"/>
                  </a:lnTo>
                  <a:lnTo>
                    <a:pt x="413" y="980"/>
                  </a:lnTo>
                  <a:lnTo>
                    <a:pt x="415" y="981"/>
                  </a:lnTo>
                  <a:lnTo>
                    <a:pt x="419" y="983"/>
                  </a:lnTo>
                  <a:lnTo>
                    <a:pt x="420" y="983"/>
                  </a:lnTo>
                  <a:lnTo>
                    <a:pt x="424" y="985"/>
                  </a:lnTo>
                  <a:lnTo>
                    <a:pt x="426" y="983"/>
                  </a:lnTo>
                  <a:lnTo>
                    <a:pt x="428" y="983"/>
                  </a:lnTo>
                  <a:lnTo>
                    <a:pt x="430" y="981"/>
                  </a:lnTo>
                  <a:lnTo>
                    <a:pt x="434" y="976"/>
                  </a:lnTo>
                  <a:lnTo>
                    <a:pt x="438" y="970"/>
                  </a:lnTo>
                  <a:lnTo>
                    <a:pt x="440" y="966"/>
                  </a:lnTo>
                  <a:lnTo>
                    <a:pt x="442" y="962"/>
                  </a:lnTo>
                  <a:lnTo>
                    <a:pt x="443" y="957"/>
                  </a:lnTo>
                  <a:lnTo>
                    <a:pt x="445" y="953"/>
                  </a:lnTo>
                  <a:lnTo>
                    <a:pt x="445" y="947"/>
                  </a:lnTo>
                  <a:lnTo>
                    <a:pt x="447" y="939"/>
                  </a:lnTo>
                  <a:lnTo>
                    <a:pt x="449" y="934"/>
                  </a:lnTo>
                  <a:lnTo>
                    <a:pt x="451" y="926"/>
                  </a:lnTo>
                  <a:lnTo>
                    <a:pt x="453" y="918"/>
                  </a:lnTo>
                  <a:lnTo>
                    <a:pt x="455" y="909"/>
                  </a:lnTo>
                  <a:lnTo>
                    <a:pt x="455" y="901"/>
                  </a:lnTo>
                  <a:lnTo>
                    <a:pt x="457" y="893"/>
                  </a:lnTo>
                  <a:lnTo>
                    <a:pt x="457" y="886"/>
                  </a:lnTo>
                  <a:lnTo>
                    <a:pt x="459" y="878"/>
                  </a:lnTo>
                  <a:lnTo>
                    <a:pt x="461" y="872"/>
                  </a:lnTo>
                  <a:lnTo>
                    <a:pt x="461" y="867"/>
                  </a:lnTo>
                  <a:lnTo>
                    <a:pt x="463" y="861"/>
                  </a:lnTo>
                  <a:lnTo>
                    <a:pt x="464" y="857"/>
                  </a:lnTo>
                  <a:lnTo>
                    <a:pt x="466" y="853"/>
                  </a:lnTo>
                  <a:lnTo>
                    <a:pt x="466" y="849"/>
                  </a:lnTo>
                  <a:lnTo>
                    <a:pt x="468" y="846"/>
                  </a:lnTo>
                  <a:lnTo>
                    <a:pt x="470" y="844"/>
                  </a:lnTo>
                  <a:lnTo>
                    <a:pt x="472" y="842"/>
                  </a:lnTo>
                  <a:lnTo>
                    <a:pt x="474" y="840"/>
                  </a:lnTo>
                  <a:lnTo>
                    <a:pt x="476" y="840"/>
                  </a:lnTo>
                  <a:lnTo>
                    <a:pt x="478" y="840"/>
                  </a:lnTo>
                  <a:lnTo>
                    <a:pt x="478" y="840"/>
                  </a:lnTo>
                  <a:lnTo>
                    <a:pt x="478" y="840"/>
                  </a:lnTo>
                  <a:lnTo>
                    <a:pt x="480" y="842"/>
                  </a:lnTo>
                  <a:lnTo>
                    <a:pt x="480" y="844"/>
                  </a:lnTo>
                  <a:lnTo>
                    <a:pt x="482" y="847"/>
                  </a:lnTo>
                  <a:lnTo>
                    <a:pt x="482" y="851"/>
                  </a:lnTo>
                  <a:lnTo>
                    <a:pt x="484" y="855"/>
                  </a:lnTo>
                  <a:lnTo>
                    <a:pt x="484" y="861"/>
                  </a:lnTo>
                  <a:lnTo>
                    <a:pt x="486" y="867"/>
                  </a:lnTo>
                  <a:lnTo>
                    <a:pt x="486" y="872"/>
                  </a:lnTo>
                  <a:lnTo>
                    <a:pt x="486" y="880"/>
                  </a:lnTo>
                  <a:lnTo>
                    <a:pt x="487" y="888"/>
                  </a:lnTo>
                  <a:lnTo>
                    <a:pt x="487" y="897"/>
                  </a:lnTo>
                  <a:lnTo>
                    <a:pt x="489" y="907"/>
                  </a:lnTo>
                  <a:lnTo>
                    <a:pt x="489" y="916"/>
                  </a:lnTo>
                  <a:lnTo>
                    <a:pt x="491" y="928"/>
                  </a:lnTo>
                  <a:lnTo>
                    <a:pt x="491" y="949"/>
                  </a:lnTo>
                  <a:lnTo>
                    <a:pt x="491" y="970"/>
                  </a:lnTo>
                  <a:lnTo>
                    <a:pt x="493" y="989"/>
                  </a:lnTo>
                  <a:lnTo>
                    <a:pt x="495" y="1008"/>
                  </a:lnTo>
                  <a:lnTo>
                    <a:pt x="497" y="1025"/>
                  </a:lnTo>
                  <a:lnTo>
                    <a:pt x="501" y="1041"/>
                  </a:lnTo>
                  <a:lnTo>
                    <a:pt x="505" y="1054"/>
                  </a:lnTo>
                  <a:lnTo>
                    <a:pt x="508" y="1068"/>
                  </a:lnTo>
                  <a:lnTo>
                    <a:pt x="512" y="1079"/>
                  </a:lnTo>
                  <a:lnTo>
                    <a:pt x="516" y="1089"/>
                  </a:lnTo>
                  <a:lnTo>
                    <a:pt x="518" y="1098"/>
                  </a:lnTo>
                  <a:lnTo>
                    <a:pt x="520" y="1106"/>
                  </a:lnTo>
                  <a:lnTo>
                    <a:pt x="520" y="1112"/>
                  </a:lnTo>
                  <a:lnTo>
                    <a:pt x="518" y="1117"/>
                  </a:lnTo>
                  <a:lnTo>
                    <a:pt x="516" y="1121"/>
                  </a:lnTo>
                  <a:lnTo>
                    <a:pt x="512" y="1123"/>
                  </a:lnTo>
                  <a:lnTo>
                    <a:pt x="508" y="1125"/>
                  </a:lnTo>
                  <a:lnTo>
                    <a:pt x="505" y="1125"/>
                  </a:lnTo>
                  <a:lnTo>
                    <a:pt x="497" y="1125"/>
                  </a:lnTo>
                  <a:lnTo>
                    <a:pt x="489" y="1123"/>
                  </a:lnTo>
                  <a:lnTo>
                    <a:pt x="482" y="1121"/>
                  </a:lnTo>
                  <a:lnTo>
                    <a:pt x="472" y="1117"/>
                  </a:lnTo>
                  <a:lnTo>
                    <a:pt x="461" y="1113"/>
                  </a:lnTo>
                  <a:lnTo>
                    <a:pt x="449" y="1110"/>
                  </a:lnTo>
                  <a:lnTo>
                    <a:pt x="443" y="1106"/>
                  </a:lnTo>
                  <a:lnTo>
                    <a:pt x="438" y="1104"/>
                  </a:lnTo>
                  <a:lnTo>
                    <a:pt x="430" y="1098"/>
                  </a:lnTo>
                  <a:lnTo>
                    <a:pt x="424" y="1094"/>
                  </a:lnTo>
                  <a:lnTo>
                    <a:pt x="417" y="1089"/>
                  </a:lnTo>
                  <a:lnTo>
                    <a:pt x="409" y="1083"/>
                  </a:lnTo>
                  <a:lnTo>
                    <a:pt x="401" y="1077"/>
                  </a:lnTo>
                  <a:lnTo>
                    <a:pt x="392" y="1069"/>
                  </a:lnTo>
                  <a:lnTo>
                    <a:pt x="384" y="1062"/>
                  </a:lnTo>
                  <a:lnTo>
                    <a:pt x="375" y="1054"/>
                  </a:lnTo>
                  <a:lnTo>
                    <a:pt x="365" y="1045"/>
                  </a:lnTo>
                  <a:lnTo>
                    <a:pt x="355" y="1035"/>
                  </a:lnTo>
                  <a:lnTo>
                    <a:pt x="346" y="1024"/>
                  </a:lnTo>
                  <a:lnTo>
                    <a:pt x="336" y="1014"/>
                  </a:lnTo>
                  <a:lnTo>
                    <a:pt x="325" y="1001"/>
                  </a:lnTo>
                  <a:lnTo>
                    <a:pt x="315" y="989"/>
                  </a:lnTo>
                  <a:lnTo>
                    <a:pt x="294" y="960"/>
                  </a:lnTo>
                  <a:lnTo>
                    <a:pt x="273" y="934"/>
                  </a:lnTo>
                  <a:lnTo>
                    <a:pt x="254" y="903"/>
                  </a:lnTo>
                  <a:lnTo>
                    <a:pt x="235" y="872"/>
                  </a:lnTo>
                  <a:lnTo>
                    <a:pt x="216" y="838"/>
                  </a:lnTo>
                  <a:lnTo>
                    <a:pt x="206" y="821"/>
                  </a:lnTo>
                  <a:lnTo>
                    <a:pt x="199" y="803"/>
                  </a:lnTo>
                  <a:lnTo>
                    <a:pt x="191" y="786"/>
                  </a:lnTo>
                  <a:lnTo>
                    <a:pt x="181" y="767"/>
                  </a:lnTo>
                  <a:lnTo>
                    <a:pt x="174" y="748"/>
                  </a:lnTo>
                  <a:lnTo>
                    <a:pt x="166" y="727"/>
                  </a:lnTo>
                  <a:lnTo>
                    <a:pt x="151" y="689"/>
                  </a:lnTo>
                  <a:lnTo>
                    <a:pt x="135" y="650"/>
                  </a:lnTo>
                  <a:lnTo>
                    <a:pt x="122" y="612"/>
                  </a:lnTo>
                  <a:lnTo>
                    <a:pt x="111" y="576"/>
                  </a:lnTo>
                  <a:lnTo>
                    <a:pt x="99" y="541"/>
                  </a:lnTo>
                  <a:lnTo>
                    <a:pt x="90" y="507"/>
                  </a:lnTo>
                  <a:lnTo>
                    <a:pt x="82" y="472"/>
                  </a:lnTo>
                  <a:lnTo>
                    <a:pt x="76" y="438"/>
                  </a:lnTo>
                  <a:lnTo>
                    <a:pt x="72" y="405"/>
                  </a:lnTo>
                  <a:lnTo>
                    <a:pt x="67" y="375"/>
                  </a:lnTo>
                  <a:lnTo>
                    <a:pt x="63" y="344"/>
                  </a:lnTo>
                  <a:lnTo>
                    <a:pt x="57" y="315"/>
                  </a:lnTo>
                  <a:lnTo>
                    <a:pt x="53" y="289"/>
                  </a:lnTo>
                  <a:lnTo>
                    <a:pt x="49" y="262"/>
                  </a:lnTo>
                  <a:lnTo>
                    <a:pt x="47" y="235"/>
                  </a:lnTo>
                  <a:lnTo>
                    <a:pt x="46" y="210"/>
                  </a:lnTo>
                  <a:lnTo>
                    <a:pt x="44" y="199"/>
                  </a:lnTo>
                  <a:lnTo>
                    <a:pt x="44" y="187"/>
                  </a:lnTo>
                  <a:lnTo>
                    <a:pt x="42" y="176"/>
                  </a:lnTo>
                  <a:lnTo>
                    <a:pt x="42" y="166"/>
                  </a:lnTo>
                  <a:lnTo>
                    <a:pt x="42" y="157"/>
                  </a:lnTo>
                  <a:lnTo>
                    <a:pt x="40" y="147"/>
                  </a:lnTo>
                  <a:lnTo>
                    <a:pt x="40" y="138"/>
                  </a:lnTo>
                  <a:lnTo>
                    <a:pt x="38" y="130"/>
                  </a:lnTo>
                  <a:lnTo>
                    <a:pt x="38" y="122"/>
                  </a:lnTo>
                  <a:lnTo>
                    <a:pt x="36" y="115"/>
                  </a:lnTo>
                  <a:lnTo>
                    <a:pt x="36" y="107"/>
                  </a:lnTo>
                  <a:lnTo>
                    <a:pt x="34" y="101"/>
                  </a:lnTo>
                  <a:lnTo>
                    <a:pt x="34" y="90"/>
                  </a:lnTo>
                  <a:lnTo>
                    <a:pt x="32" y="80"/>
                  </a:lnTo>
                  <a:lnTo>
                    <a:pt x="28" y="67"/>
                  </a:lnTo>
                  <a:lnTo>
                    <a:pt x="24" y="53"/>
                  </a:lnTo>
                  <a:lnTo>
                    <a:pt x="21" y="46"/>
                  </a:lnTo>
                  <a:lnTo>
                    <a:pt x="17" y="40"/>
                  </a:lnTo>
                  <a:lnTo>
                    <a:pt x="13" y="34"/>
                  </a:lnTo>
                  <a:lnTo>
                    <a:pt x="9" y="28"/>
                  </a:lnTo>
                  <a:lnTo>
                    <a:pt x="5" y="25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5" y="4"/>
                  </a:lnTo>
                  <a:lnTo>
                    <a:pt x="9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6" y="4"/>
                  </a:lnTo>
                  <a:lnTo>
                    <a:pt x="57" y="7"/>
                  </a:lnTo>
                  <a:lnTo>
                    <a:pt x="68" y="11"/>
                  </a:lnTo>
                  <a:lnTo>
                    <a:pt x="78" y="15"/>
                  </a:lnTo>
                  <a:lnTo>
                    <a:pt x="88" y="21"/>
                  </a:lnTo>
                  <a:lnTo>
                    <a:pt x="95" y="25"/>
                  </a:lnTo>
                  <a:lnTo>
                    <a:pt x="103" y="28"/>
                  </a:lnTo>
                  <a:lnTo>
                    <a:pt x="107" y="30"/>
                  </a:lnTo>
                  <a:lnTo>
                    <a:pt x="112" y="34"/>
                  </a:lnTo>
                  <a:lnTo>
                    <a:pt x="114" y="36"/>
                  </a:lnTo>
                  <a:lnTo>
                    <a:pt x="116" y="38"/>
                  </a:lnTo>
                  <a:lnTo>
                    <a:pt x="116" y="42"/>
                  </a:lnTo>
                  <a:lnTo>
                    <a:pt x="114" y="50"/>
                  </a:lnTo>
                  <a:lnTo>
                    <a:pt x="111" y="57"/>
                  </a:lnTo>
                  <a:lnTo>
                    <a:pt x="109" y="67"/>
                  </a:lnTo>
                  <a:lnTo>
                    <a:pt x="107" y="72"/>
                  </a:lnTo>
                  <a:lnTo>
                    <a:pt x="105" y="80"/>
                  </a:lnTo>
                  <a:lnTo>
                    <a:pt x="103" y="88"/>
                  </a:lnTo>
                  <a:lnTo>
                    <a:pt x="103" y="99"/>
                  </a:lnTo>
                  <a:lnTo>
                    <a:pt x="101" y="111"/>
                  </a:lnTo>
                  <a:lnTo>
                    <a:pt x="101" y="118"/>
                  </a:lnTo>
                  <a:lnTo>
                    <a:pt x="101" y="126"/>
                  </a:lnTo>
                  <a:lnTo>
                    <a:pt x="103" y="134"/>
                  </a:lnTo>
                  <a:lnTo>
                    <a:pt x="103" y="141"/>
                  </a:lnTo>
                  <a:lnTo>
                    <a:pt x="103" y="151"/>
                  </a:lnTo>
                  <a:lnTo>
                    <a:pt x="103" y="159"/>
                  </a:lnTo>
                  <a:lnTo>
                    <a:pt x="103" y="1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7"/>
            <p:cNvSpPr/>
            <p:nvPr/>
          </p:nvSpPr>
          <p:spPr bwMode="auto">
            <a:xfrm>
              <a:off x="2717801" y="2522538"/>
              <a:ext cx="295275" cy="396875"/>
            </a:xfrm>
            <a:custGeom>
              <a:avLst/>
              <a:gdLst>
                <a:gd name="T0" fmla="*/ 37 w 373"/>
                <a:gd name="T1" fmla="*/ 488 h 499"/>
                <a:gd name="T2" fmla="*/ 21 w 373"/>
                <a:gd name="T3" fmla="*/ 495 h 499"/>
                <a:gd name="T4" fmla="*/ 10 w 373"/>
                <a:gd name="T5" fmla="*/ 499 h 499"/>
                <a:gd name="T6" fmla="*/ 2 w 373"/>
                <a:gd name="T7" fmla="*/ 499 h 499"/>
                <a:gd name="T8" fmla="*/ 0 w 373"/>
                <a:gd name="T9" fmla="*/ 495 h 499"/>
                <a:gd name="T10" fmla="*/ 4 w 373"/>
                <a:gd name="T11" fmla="*/ 486 h 499"/>
                <a:gd name="T12" fmla="*/ 14 w 373"/>
                <a:gd name="T13" fmla="*/ 474 h 499"/>
                <a:gd name="T14" fmla="*/ 31 w 373"/>
                <a:gd name="T15" fmla="*/ 457 h 499"/>
                <a:gd name="T16" fmla="*/ 54 w 373"/>
                <a:gd name="T17" fmla="*/ 436 h 499"/>
                <a:gd name="T18" fmla="*/ 79 w 373"/>
                <a:gd name="T19" fmla="*/ 413 h 499"/>
                <a:gd name="T20" fmla="*/ 105 w 373"/>
                <a:gd name="T21" fmla="*/ 383 h 499"/>
                <a:gd name="T22" fmla="*/ 134 w 373"/>
                <a:gd name="T23" fmla="*/ 346 h 499"/>
                <a:gd name="T24" fmla="*/ 163 w 373"/>
                <a:gd name="T25" fmla="*/ 304 h 499"/>
                <a:gd name="T26" fmla="*/ 192 w 373"/>
                <a:gd name="T27" fmla="*/ 260 h 499"/>
                <a:gd name="T28" fmla="*/ 216 w 373"/>
                <a:gd name="T29" fmla="*/ 216 h 499"/>
                <a:gd name="T30" fmla="*/ 237 w 373"/>
                <a:gd name="T31" fmla="*/ 172 h 499"/>
                <a:gd name="T32" fmla="*/ 253 w 373"/>
                <a:gd name="T33" fmla="*/ 138 h 499"/>
                <a:gd name="T34" fmla="*/ 262 w 373"/>
                <a:gd name="T35" fmla="*/ 117 h 499"/>
                <a:gd name="T36" fmla="*/ 270 w 373"/>
                <a:gd name="T37" fmla="*/ 97 h 499"/>
                <a:gd name="T38" fmla="*/ 278 w 373"/>
                <a:gd name="T39" fmla="*/ 74 h 499"/>
                <a:gd name="T40" fmla="*/ 283 w 373"/>
                <a:gd name="T41" fmla="*/ 48 h 499"/>
                <a:gd name="T42" fmla="*/ 283 w 373"/>
                <a:gd name="T43" fmla="*/ 27 h 499"/>
                <a:gd name="T44" fmla="*/ 281 w 373"/>
                <a:gd name="T45" fmla="*/ 15 h 499"/>
                <a:gd name="T46" fmla="*/ 281 w 373"/>
                <a:gd name="T47" fmla="*/ 6 h 499"/>
                <a:gd name="T48" fmla="*/ 285 w 373"/>
                <a:gd name="T49" fmla="*/ 2 h 499"/>
                <a:gd name="T50" fmla="*/ 293 w 373"/>
                <a:gd name="T51" fmla="*/ 0 h 499"/>
                <a:gd name="T52" fmla="*/ 301 w 373"/>
                <a:gd name="T53" fmla="*/ 2 h 499"/>
                <a:gd name="T54" fmla="*/ 312 w 373"/>
                <a:gd name="T55" fmla="*/ 7 h 499"/>
                <a:gd name="T56" fmla="*/ 327 w 373"/>
                <a:gd name="T57" fmla="*/ 17 h 499"/>
                <a:gd name="T58" fmla="*/ 343 w 373"/>
                <a:gd name="T59" fmla="*/ 32 h 499"/>
                <a:gd name="T60" fmla="*/ 356 w 373"/>
                <a:gd name="T61" fmla="*/ 48 h 499"/>
                <a:gd name="T62" fmla="*/ 368 w 373"/>
                <a:gd name="T63" fmla="*/ 59 h 499"/>
                <a:gd name="T64" fmla="*/ 373 w 373"/>
                <a:gd name="T65" fmla="*/ 69 h 499"/>
                <a:gd name="T66" fmla="*/ 373 w 373"/>
                <a:gd name="T67" fmla="*/ 74 h 499"/>
                <a:gd name="T68" fmla="*/ 373 w 373"/>
                <a:gd name="T69" fmla="*/ 80 h 499"/>
                <a:gd name="T70" fmla="*/ 369 w 373"/>
                <a:gd name="T71" fmla="*/ 88 h 499"/>
                <a:gd name="T72" fmla="*/ 364 w 373"/>
                <a:gd name="T73" fmla="*/ 97 h 499"/>
                <a:gd name="T74" fmla="*/ 356 w 373"/>
                <a:gd name="T75" fmla="*/ 107 h 499"/>
                <a:gd name="T76" fmla="*/ 350 w 373"/>
                <a:gd name="T77" fmla="*/ 113 h 499"/>
                <a:gd name="T78" fmla="*/ 343 w 373"/>
                <a:gd name="T79" fmla="*/ 122 h 499"/>
                <a:gd name="T80" fmla="*/ 335 w 373"/>
                <a:gd name="T81" fmla="*/ 134 h 499"/>
                <a:gd name="T82" fmla="*/ 325 w 373"/>
                <a:gd name="T83" fmla="*/ 149 h 499"/>
                <a:gd name="T84" fmla="*/ 314 w 373"/>
                <a:gd name="T85" fmla="*/ 164 h 499"/>
                <a:gd name="T86" fmla="*/ 302 w 373"/>
                <a:gd name="T87" fmla="*/ 185 h 499"/>
                <a:gd name="T88" fmla="*/ 289 w 373"/>
                <a:gd name="T89" fmla="*/ 206 h 499"/>
                <a:gd name="T90" fmla="*/ 276 w 373"/>
                <a:gd name="T91" fmla="*/ 231 h 499"/>
                <a:gd name="T92" fmla="*/ 243 w 373"/>
                <a:gd name="T93" fmla="*/ 283 h 499"/>
                <a:gd name="T94" fmla="*/ 211 w 373"/>
                <a:gd name="T95" fmla="*/ 327 h 499"/>
                <a:gd name="T96" fmla="*/ 180 w 373"/>
                <a:gd name="T97" fmla="*/ 365 h 499"/>
                <a:gd name="T98" fmla="*/ 149 w 373"/>
                <a:gd name="T99" fmla="*/ 400 h 499"/>
                <a:gd name="T100" fmla="*/ 119 w 373"/>
                <a:gd name="T101" fmla="*/ 428 h 499"/>
                <a:gd name="T102" fmla="*/ 92 w 373"/>
                <a:gd name="T103" fmla="*/ 451 h 499"/>
                <a:gd name="T104" fmla="*/ 67 w 373"/>
                <a:gd name="T105" fmla="*/ 471 h 499"/>
                <a:gd name="T106" fmla="*/ 46 w 373"/>
                <a:gd name="T107" fmla="*/ 484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3" h="499">
                  <a:moveTo>
                    <a:pt x="46" y="484"/>
                  </a:moveTo>
                  <a:lnTo>
                    <a:pt x="37" y="488"/>
                  </a:lnTo>
                  <a:lnTo>
                    <a:pt x="27" y="492"/>
                  </a:lnTo>
                  <a:lnTo>
                    <a:pt x="21" y="495"/>
                  </a:lnTo>
                  <a:lnTo>
                    <a:pt x="16" y="497"/>
                  </a:lnTo>
                  <a:lnTo>
                    <a:pt x="10" y="499"/>
                  </a:lnTo>
                  <a:lnTo>
                    <a:pt x="6" y="499"/>
                  </a:lnTo>
                  <a:lnTo>
                    <a:pt x="2" y="499"/>
                  </a:lnTo>
                  <a:lnTo>
                    <a:pt x="0" y="497"/>
                  </a:lnTo>
                  <a:lnTo>
                    <a:pt x="0" y="495"/>
                  </a:lnTo>
                  <a:lnTo>
                    <a:pt x="0" y="492"/>
                  </a:lnTo>
                  <a:lnTo>
                    <a:pt x="4" y="486"/>
                  </a:lnTo>
                  <a:lnTo>
                    <a:pt x="8" y="480"/>
                  </a:lnTo>
                  <a:lnTo>
                    <a:pt x="14" y="474"/>
                  </a:lnTo>
                  <a:lnTo>
                    <a:pt x="21" y="465"/>
                  </a:lnTo>
                  <a:lnTo>
                    <a:pt x="31" y="457"/>
                  </a:lnTo>
                  <a:lnTo>
                    <a:pt x="40" y="446"/>
                  </a:lnTo>
                  <a:lnTo>
                    <a:pt x="54" y="436"/>
                  </a:lnTo>
                  <a:lnTo>
                    <a:pt x="65" y="425"/>
                  </a:lnTo>
                  <a:lnTo>
                    <a:pt x="79" y="413"/>
                  </a:lnTo>
                  <a:lnTo>
                    <a:pt x="92" y="398"/>
                  </a:lnTo>
                  <a:lnTo>
                    <a:pt x="105" y="383"/>
                  </a:lnTo>
                  <a:lnTo>
                    <a:pt x="119" y="365"/>
                  </a:lnTo>
                  <a:lnTo>
                    <a:pt x="134" y="346"/>
                  </a:lnTo>
                  <a:lnTo>
                    <a:pt x="149" y="325"/>
                  </a:lnTo>
                  <a:lnTo>
                    <a:pt x="163" y="304"/>
                  </a:lnTo>
                  <a:lnTo>
                    <a:pt x="178" y="283"/>
                  </a:lnTo>
                  <a:lnTo>
                    <a:pt x="192" y="260"/>
                  </a:lnTo>
                  <a:lnTo>
                    <a:pt x="203" y="239"/>
                  </a:lnTo>
                  <a:lnTo>
                    <a:pt x="216" y="216"/>
                  </a:lnTo>
                  <a:lnTo>
                    <a:pt x="228" y="193"/>
                  </a:lnTo>
                  <a:lnTo>
                    <a:pt x="237" y="172"/>
                  </a:lnTo>
                  <a:lnTo>
                    <a:pt x="249" y="149"/>
                  </a:lnTo>
                  <a:lnTo>
                    <a:pt x="253" y="138"/>
                  </a:lnTo>
                  <a:lnTo>
                    <a:pt x="257" y="126"/>
                  </a:lnTo>
                  <a:lnTo>
                    <a:pt x="262" y="117"/>
                  </a:lnTo>
                  <a:lnTo>
                    <a:pt x="266" y="107"/>
                  </a:lnTo>
                  <a:lnTo>
                    <a:pt x="270" y="97"/>
                  </a:lnTo>
                  <a:lnTo>
                    <a:pt x="272" y="90"/>
                  </a:lnTo>
                  <a:lnTo>
                    <a:pt x="278" y="74"/>
                  </a:lnTo>
                  <a:lnTo>
                    <a:pt x="281" y="59"/>
                  </a:lnTo>
                  <a:lnTo>
                    <a:pt x="283" y="48"/>
                  </a:lnTo>
                  <a:lnTo>
                    <a:pt x="285" y="36"/>
                  </a:lnTo>
                  <a:lnTo>
                    <a:pt x="283" y="27"/>
                  </a:lnTo>
                  <a:lnTo>
                    <a:pt x="283" y="21"/>
                  </a:lnTo>
                  <a:lnTo>
                    <a:pt x="281" y="15"/>
                  </a:lnTo>
                  <a:lnTo>
                    <a:pt x="281" y="9"/>
                  </a:lnTo>
                  <a:lnTo>
                    <a:pt x="281" y="6"/>
                  </a:lnTo>
                  <a:lnTo>
                    <a:pt x="283" y="4"/>
                  </a:lnTo>
                  <a:lnTo>
                    <a:pt x="285" y="2"/>
                  </a:lnTo>
                  <a:lnTo>
                    <a:pt x="289" y="0"/>
                  </a:lnTo>
                  <a:lnTo>
                    <a:pt x="293" y="0"/>
                  </a:lnTo>
                  <a:lnTo>
                    <a:pt x="297" y="0"/>
                  </a:lnTo>
                  <a:lnTo>
                    <a:pt x="301" y="2"/>
                  </a:lnTo>
                  <a:lnTo>
                    <a:pt x="306" y="4"/>
                  </a:lnTo>
                  <a:lnTo>
                    <a:pt x="312" y="7"/>
                  </a:lnTo>
                  <a:lnTo>
                    <a:pt x="320" y="11"/>
                  </a:lnTo>
                  <a:lnTo>
                    <a:pt x="327" y="17"/>
                  </a:lnTo>
                  <a:lnTo>
                    <a:pt x="335" y="25"/>
                  </a:lnTo>
                  <a:lnTo>
                    <a:pt x="343" y="32"/>
                  </a:lnTo>
                  <a:lnTo>
                    <a:pt x="350" y="40"/>
                  </a:lnTo>
                  <a:lnTo>
                    <a:pt x="356" y="48"/>
                  </a:lnTo>
                  <a:lnTo>
                    <a:pt x="362" y="53"/>
                  </a:lnTo>
                  <a:lnTo>
                    <a:pt x="368" y="59"/>
                  </a:lnTo>
                  <a:lnTo>
                    <a:pt x="369" y="65"/>
                  </a:lnTo>
                  <a:lnTo>
                    <a:pt x="373" y="69"/>
                  </a:lnTo>
                  <a:lnTo>
                    <a:pt x="373" y="73"/>
                  </a:lnTo>
                  <a:lnTo>
                    <a:pt x="373" y="74"/>
                  </a:lnTo>
                  <a:lnTo>
                    <a:pt x="373" y="76"/>
                  </a:lnTo>
                  <a:lnTo>
                    <a:pt x="373" y="80"/>
                  </a:lnTo>
                  <a:lnTo>
                    <a:pt x="371" y="84"/>
                  </a:lnTo>
                  <a:lnTo>
                    <a:pt x="369" y="88"/>
                  </a:lnTo>
                  <a:lnTo>
                    <a:pt x="368" y="92"/>
                  </a:lnTo>
                  <a:lnTo>
                    <a:pt x="364" y="97"/>
                  </a:lnTo>
                  <a:lnTo>
                    <a:pt x="360" y="101"/>
                  </a:lnTo>
                  <a:lnTo>
                    <a:pt x="356" y="107"/>
                  </a:lnTo>
                  <a:lnTo>
                    <a:pt x="354" y="109"/>
                  </a:lnTo>
                  <a:lnTo>
                    <a:pt x="350" y="113"/>
                  </a:lnTo>
                  <a:lnTo>
                    <a:pt x="346" y="117"/>
                  </a:lnTo>
                  <a:lnTo>
                    <a:pt x="343" y="122"/>
                  </a:lnTo>
                  <a:lnTo>
                    <a:pt x="339" y="128"/>
                  </a:lnTo>
                  <a:lnTo>
                    <a:pt x="335" y="134"/>
                  </a:lnTo>
                  <a:lnTo>
                    <a:pt x="331" y="141"/>
                  </a:lnTo>
                  <a:lnTo>
                    <a:pt x="325" y="149"/>
                  </a:lnTo>
                  <a:lnTo>
                    <a:pt x="320" y="157"/>
                  </a:lnTo>
                  <a:lnTo>
                    <a:pt x="314" y="164"/>
                  </a:lnTo>
                  <a:lnTo>
                    <a:pt x="308" y="174"/>
                  </a:lnTo>
                  <a:lnTo>
                    <a:pt x="302" y="185"/>
                  </a:lnTo>
                  <a:lnTo>
                    <a:pt x="297" y="195"/>
                  </a:lnTo>
                  <a:lnTo>
                    <a:pt x="289" y="206"/>
                  </a:lnTo>
                  <a:lnTo>
                    <a:pt x="281" y="220"/>
                  </a:lnTo>
                  <a:lnTo>
                    <a:pt x="276" y="231"/>
                  </a:lnTo>
                  <a:lnTo>
                    <a:pt x="258" y="258"/>
                  </a:lnTo>
                  <a:lnTo>
                    <a:pt x="243" y="283"/>
                  </a:lnTo>
                  <a:lnTo>
                    <a:pt x="226" y="304"/>
                  </a:lnTo>
                  <a:lnTo>
                    <a:pt x="211" y="327"/>
                  </a:lnTo>
                  <a:lnTo>
                    <a:pt x="195" y="346"/>
                  </a:lnTo>
                  <a:lnTo>
                    <a:pt x="180" y="365"/>
                  </a:lnTo>
                  <a:lnTo>
                    <a:pt x="165" y="383"/>
                  </a:lnTo>
                  <a:lnTo>
                    <a:pt x="149" y="400"/>
                  </a:lnTo>
                  <a:lnTo>
                    <a:pt x="134" y="415"/>
                  </a:lnTo>
                  <a:lnTo>
                    <a:pt x="119" y="428"/>
                  </a:lnTo>
                  <a:lnTo>
                    <a:pt x="105" y="442"/>
                  </a:lnTo>
                  <a:lnTo>
                    <a:pt x="92" y="451"/>
                  </a:lnTo>
                  <a:lnTo>
                    <a:pt x="79" y="463"/>
                  </a:lnTo>
                  <a:lnTo>
                    <a:pt x="67" y="471"/>
                  </a:lnTo>
                  <a:lnTo>
                    <a:pt x="56" y="478"/>
                  </a:lnTo>
                  <a:lnTo>
                    <a:pt x="46" y="484"/>
                  </a:lnTo>
                  <a:lnTo>
                    <a:pt x="46" y="48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Freeform 95"/>
          <p:cNvSpPr/>
          <p:nvPr/>
        </p:nvSpPr>
        <p:spPr bwMode="auto">
          <a:xfrm>
            <a:off x="1983601" y="2943615"/>
            <a:ext cx="344651" cy="299557"/>
          </a:xfrm>
          <a:custGeom>
            <a:avLst/>
            <a:gdLst>
              <a:gd name="T0" fmla="*/ 149 w 214"/>
              <a:gd name="T1" fmla="*/ 71 h 186"/>
              <a:gd name="T2" fmla="*/ 161 w 214"/>
              <a:gd name="T3" fmla="*/ 78 h 186"/>
              <a:gd name="T4" fmla="*/ 170 w 214"/>
              <a:gd name="T5" fmla="*/ 88 h 186"/>
              <a:gd name="T6" fmla="*/ 180 w 214"/>
              <a:gd name="T7" fmla="*/ 96 h 186"/>
              <a:gd name="T8" fmla="*/ 190 w 214"/>
              <a:gd name="T9" fmla="*/ 103 h 186"/>
              <a:gd name="T10" fmla="*/ 195 w 214"/>
              <a:gd name="T11" fmla="*/ 109 h 186"/>
              <a:gd name="T12" fmla="*/ 201 w 214"/>
              <a:gd name="T13" fmla="*/ 117 h 186"/>
              <a:gd name="T14" fmla="*/ 205 w 214"/>
              <a:gd name="T15" fmla="*/ 124 h 186"/>
              <a:gd name="T16" fmla="*/ 209 w 214"/>
              <a:gd name="T17" fmla="*/ 130 h 186"/>
              <a:gd name="T18" fmla="*/ 209 w 214"/>
              <a:gd name="T19" fmla="*/ 140 h 186"/>
              <a:gd name="T20" fmla="*/ 211 w 214"/>
              <a:gd name="T21" fmla="*/ 147 h 186"/>
              <a:gd name="T22" fmla="*/ 213 w 214"/>
              <a:gd name="T23" fmla="*/ 153 h 186"/>
              <a:gd name="T24" fmla="*/ 214 w 214"/>
              <a:gd name="T25" fmla="*/ 161 h 186"/>
              <a:gd name="T26" fmla="*/ 214 w 214"/>
              <a:gd name="T27" fmla="*/ 166 h 186"/>
              <a:gd name="T28" fmla="*/ 214 w 214"/>
              <a:gd name="T29" fmla="*/ 172 h 186"/>
              <a:gd name="T30" fmla="*/ 214 w 214"/>
              <a:gd name="T31" fmla="*/ 176 h 186"/>
              <a:gd name="T32" fmla="*/ 213 w 214"/>
              <a:gd name="T33" fmla="*/ 182 h 186"/>
              <a:gd name="T34" fmla="*/ 211 w 214"/>
              <a:gd name="T35" fmla="*/ 184 h 186"/>
              <a:gd name="T36" fmla="*/ 209 w 214"/>
              <a:gd name="T37" fmla="*/ 186 h 186"/>
              <a:gd name="T38" fmla="*/ 207 w 214"/>
              <a:gd name="T39" fmla="*/ 186 h 186"/>
              <a:gd name="T40" fmla="*/ 203 w 214"/>
              <a:gd name="T41" fmla="*/ 186 h 186"/>
              <a:gd name="T42" fmla="*/ 199 w 214"/>
              <a:gd name="T43" fmla="*/ 184 h 186"/>
              <a:gd name="T44" fmla="*/ 193 w 214"/>
              <a:gd name="T45" fmla="*/ 182 h 186"/>
              <a:gd name="T46" fmla="*/ 188 w 214"/>
              <a:gd name="T47" fmla="*/ 178 h 186"/>
              <a:gd name="T48" fmla="*/ 182 w 214"/>
              <a:gd name="T49" fmla="*/ 172 h 186"/>
              <a:gd name="T50" fmla="*/ 174 w 214"/>
              <a:gd name="T51" fmla="*/ 168 h 186"/>
              <a:gd name="T52" fmla="*/ 167 w 214"/>
              <a:gd name="T53" fmla="*/ 163 h 186"/>
              <a:gd name="T54" fmla="*/ 159 w 214"/>
              <a:gd name="T55" fmla="*/ 155 h 186"/>
              <a:gd name="T56" fmla="*/ 149 w 214"/>
              <a:gd name="T57" fmla="*/ 147 h 186"/>
              <a:gd name="T58" fmla="*/ 138 w 214"/>
              <a:gd name="T59" fmla="*/ 138 h 186"/>
              <a:gd name="T60" fmla="*/ 128 w 214"/>
              <a:gd name="T61" fmla="*/ 128 h 186"/>
              <a:gd name="T62" fmla="*/ 117 w 214"/>
              <a:gd name="T63" fmla="*/ 119 h 186"/>
              <a:gd name="T64" fmla="*/ 104 w 214"/>
              <a:gd name="T65" fmla="*/ 107 h 186"/>
              <a:gd name="T66" fmla="*/ 92 w 214"/>
              <a:gd name="T67" fmla="*/ 96 h 186"/>
              <a:gd name="T68" fmla="*/ 81 w 214"/>
              <a:gd name="T69" fmla="*/ 86 h 186"/>
              <a:gd name="T70" fmla="*/ 71 w 214"/>
              <a:gd name="T71" fmla="*/ 76 h 186"/>
              <a:gd name="T72" fmla="*/ 60 w 214"/>
              <a:gd name="T73" fmla="*/ 67 h 186"/>
              <a:gd name="T74" fmla="*/ 50 w 214"/>
              <a:gd name="T75" fmla="*/ 57 h 186"/>
              <a:gd name="T76" fmla="*/ 42 w 214"/>
              <a:gd name="T77" fmla="*/ 50 h 186"/>
              <a:gd name="T78" fmla="*/ 35 w 214"/>
              <a:gd name="T79" fmla="*/ 42 h 186"/>
              <a:gd name="T80" fmla="*/ 27 w 214"/>
              <a:gd name="T81" fmla="*/ 34 h 186"/>
              <a:gd name="T82" fmla="*/ 21 w 214"/>
              <a:gd name="T83" fmla="*/ 29 h 186"/>
              <a:gd name="T84" fmla="*/ 16 w 214"/>
              <a:gd name="T85" fmla="*/ 23 h 186"/>
              <a:gd name="T86" fmla="*/ 12 w 214"/>
              <a:gd name="T87" fmla="*/ 17 h 186"/>
              <a:gd name="T88" fmla="*/ 8 w 214"/>
              <a:gd name="T89" fmla="*/ 13 h 186"/>
              <a:gd name="T90" fmla="*/ 4 w 214"/>
              <a:gd name="T91" fmla="*/ 9 h 186"/>
              <a:gd name="T92" fmla="*/ 2 w 214"/>
              <a:gd name="T93" fmla="*/ 6 h 186"/>
              <a:gd name="T94" fmla="*/ 2 w 214"/>
              <a:gd name="T95" fmla="*/ 2 h 186"/>
              <a:gd name="T96" fmla="*/ 0 w 214"/>
              <a:gd name="T97" fmla="*/ 0 h 186"/>
              <a:gd name="T98" fmla="*/ 25 w 214"/>
              <a:gd name="T99" fmla="*/ 9 h 186"/>
              <a:gd name="T100" fmla="*/ 48 w 214"/>
              <a:gd name="T101" fmla="*/ 19 h 186"/>
              <a:gd name="T102" fmla="*/ 69 w 214"/>
              <a:gd name="T103" fmla="*/ 27 h 186"/>
              <a:gd name="T104" fmla="*/ 88 w 214"/>
              <a:gd name="T105" fmla="*/ 36 h 186"/>
              <a:gd name="T106" fmla="*/ 107 w 214"/>
              <a:gd name="T107" fmla="*/ 44 h 186"/>
              <a:gd name="T108" fmla="*/ 123 w 214"/>
              <a:gd name="T109" fmla="*/ 54 h 186"/>
              <a:gd name="T110" fmla="*/ 136 w 214"/>
              <a:gd name="T111" fmla="*/ 61 h 186"/>
              <a:gd name="T112" fmla="*/ 149 w 214"/>
              <a:gd name="T113" fmla="*/ 71 h 186"/>
              <a:gd name="T114" fmla="*/ 149 w 214"/>
              <a:gd name="T115" fmla="*/ 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4" h="186">
                <a:moveTo>
                  <a:pt x="149" y="71"/>
                </a:moveTo>
                <a:lnTo>
                  <a:pt x="161" y="78"/>
                </a:lnTo>
                <a:lnTo>
                  <a:pt x="170" y="88"/>
                </a:lnTo>
                <a:lnTo>
                  <a:pt x="180" y="96"/>
                </a:lnTo>
                <a:lnTo>
                  <a:pt x="190" y="103"/>
                </a:lnTo>
                <a:lnTo>
                  <a:pt x="195" y="109"/>
                </a:lnTo>
                <a:lnTo>
                  <a:pt x="201" y="117"/>
                </a:lnTo>
                <a:lnTo>
                  <a:pt x="205" y="124"/>
                </a:lnTo>
                <a:lnTo>
                  <a:pt x="209" y="130"/>
                </a:lnTo>
                <a:lnTo>
                  <a:pt x="209" y="140"/>
                </a:lnTo>
                <a:lnTo>
                  <a:pt x="211" y="147"/>
                </a:lnTo>
                <a:lnTo>
                  <a:pt x="213" y="153"/>
                </a:lnTo>
                <a:lnTo>
                  <a:pt x="214" y="161"/>
                </a:lnTo>
                <a:lnTo>
                  <a:pt x="214" y="166"/>
                </a:lnTo>
                <a:lnTo>
                  <a:pt x="214" y="172"/>
                </a:lnTo>
                <a:lnTo>
                  <a:pt x="214" y="176"/>
                </a:lnTo>
                <a:lnTo>
                  <a:pt x="213" y="182"/>
                </a:lnTo>
                <a:lnTo>
                  <a:pt x="211" y="184"/>
                </a:lnTo>
                <a:lnTo>
                  <a:pt x="209" y="186"/>
                </a:lnTo>
                <a:lnTo>
                  <a:pt x="207" y="186"/>
                </a:lnTo>
                <a:lnTo>
                  <a:pt x="203" y="186"/>
                </a:lnTo>
                <a:lnTo>
                  <a:pt x="199" y="184"/>
                </a:lnTo>
                <a:lnTo>
                  <a:pt x="193" y="182"/>
                </a:lnTo>
                <a:lnTo>
                  <a:pt x="188" y="178"/>
                </a:lnTo>
                <a:lnTo>
                  <a:pt x="182" y="172"/>
                </a:lnTo>
                <a:lnTo>
                  <a:pt x="174" y="168"/>
                </a:lnTo>
                <a:lnTo>
                  <a:pt x="167" y="163"/>
                </a:lnTo>
                <a:lnTo>
                  <a:pt x="159" y="155"/>
                </a:lnTo>
                <a:lnTo>
                  <a:pt x="149" y="147"/>
                </a:lnTo>
                <a:lnTo>
                  <a:pt x="138" y="138"/>
                </a:lnTo>
                <a:lnTo>
                  <a:pt x="128" y="128"/>
                </a:lnTo>
                <a:lnTo>
                  <a:pt x="117" y="119"/>
                </a:lnTo>
                <a:lnTo>
                  <a:pt x="104" y="107"/>
                </a:lnTo>
                <a:lnTo>
                  <a:pt x="92" y="96"/>
                </a:lnTo>
                <a:lnTo>
                  <a:pt x="81" y="86"/>
                </a:lnTo>
                <a:lnTo>
                  <a:pt x="71" y="76"/>
                </a:lnTo>
                <a:lnTo>
                  <a:pt x="60" y="67"/>
                </a:lnTo>
                <a:lnTo>
                  <a:pt x="50" y="57"/>
                </a:lnTo>
                <a:lnTo>
                  <a:pt x="42" y="50"/>
                </a:lnTo>
                <a:lnTo>
                  <a:pt x="35" y="42"/>
                </a:lnTo>
                <a:lnTo>
                  <a:pt x="27" y="34"/>
                </a:lnTo>
                <a:lnTo>
                  <a:pt x="21" y="29"/>
                </a:lnTo>
                <a:lnTo>
                  <a:pt x="16" y="23"/>
                </a:lnTo>
                <a:lnTo>
                  <a:pt x="12" y="17"/>
                </a:lnTo>
                <a:lnTo>
                  <a:pt x="8" y="13"/>
                </a:lnTo>
                <a:lnTo>
                  <a:pt x="4" y="9"/>
                </a:lnTo>
                <a:lnTo>
                  <a:pt x="2" y="6"/>
                </a:lnTo>
                <a:lnTo>
                  <a:pt x="2" y="2"/>
                </a:lnTo>
                <a:lnTo>
                  <a:pt x="0" y="0"/>
                </a:lnTo>
                <a:lnTo>
                  <a:pt x="25" y="9"/>
                </a:lnTo>
                <a:lnTo>
                  <a:pt x="48" y="19"/>
                </a:lnTo>
                <a:lnTo>
                  <a:pt x="69" y="27"/>
                </a:lnTo>
                <a:lnTo>
                  <a:pt x="88" y="36"/>
                </a:lnTo>
                <a:lnTo>
                  <a:pt x="107" y="44"/>
                </a:lnTo>
                <a:lnTo>
                  <a:pt x="123" y="54"/>
                </a:lnTo>
                <a:lnTo>
                  <a:pt x="136" y="61"/>
                </a:lnTo>
                <a:lnTo>
                  <a:pt x="149" y="71"/>
                </a:lnTo>
                <a:lnTo>
                  <a:pt x="149" y="7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3853810" y="1731465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左下角是“衣”，要写得小一点儿，最后一笔变为点。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5" grpId="0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KSO_WM_UNIT_TABLE_BEAUTIFY" val="smartTable{cfeba62d-95e0-4d5b-b032-50c4be79f918}"/>
</p:tagLst>
</file>

<file path=ppt/tags/tag5.xml><?xml version="1.0" encoding="utf-8"?>
<p:tagLst xmlns:p="http://schemas.openxmlformats.org/presentationml/2006/main">
  <p:tag name="KSO_WPP_MARK_KEY" val="6ee2460b-f22e-4600-ae24-06c0122adc79"/>
  <p:tag name="COMMONDATA" val="eyJoZGlkIjoiMDUzMmRhYzhkNzM3Y2ZlODExZjhhYzliMDJjYzA0ZGIifQ=="/>
</p:tagLst>
</file>

<file path=ppt/theme/theme1.xml><?xml version="1.0" encoding="utf-8"?>
<a:theme xmlns:a="http://schemas.openxmlformats.org/drawingml/2006/main" name="3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2788</Words>
  <Application>WPS 演示</Application>
  <PresentationFormat>全屏显示(16:9)</PresentationFormat>
  <Paragraphs>612</Paragraphs>
  <Slides>41</Slides>
  <Notes>3</Notes>
  <HiddenSlides>1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7" baseType="lpstr">
      <vt:lpstr>Arial</vt:lpstr>
      <vt:lpstr>宋体</vt:lpstr>
      <vt:lpstr>Wingdings</vt:lpstr>
      <vt:lpstr>黑体</vt:lpstr>
      <vt:lpstr>Calibri</vt:lpstr>
      <vt:lpstr>Kaiti SC</vt:lpstr>
      <vt:lpstr>楷体</vt:lpstr>
      <vt:lpstr>汉语拼音</vt:lpstr>
      <vt:lpstr>GB Pinyinok-B</vt:lpstr>
      <vt:lpstr>微软雅黑</vt:lpstr>
      <vt:lpstr>Arial Unicode MS</vt:lpstr>
      <vt:lpstr>Tahoma</vt:lpstr>
      <vt:lpstr>Times New Roman</vt:lpstr>
      <vt:lpstr>楷体_GB2312</vt:lpstr>
      <vt:lpstr>Xingkai SC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196</cp:revision>
  <dcterms:created xsi:type="dcterms:W3CDTF">2017-03-17T02:28:00Z</dcterms:created>
  <dcterms:modified xsi:type="dcterms:W3CDTF">2022-12-25T17:14:04Z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BD783D30EF3440B88868876F98A7E548</vt:lpwstr>
  </property>
</Properties>
</file>