
<file path=[Content_Types].xml><?xml version="1.0" encoding="utf-8"?>
<Types xmlns="http://schemas.openxmlformats.org/package/2006/content-types">
  <Default Extension="png" ContentType="image/png"/>
  <Default Extension="emf" ContentType="image/x-emf"/>
  <Default Extension="jpeg" ContentType="image/jpeg"/>
  <Default Extension="JPG" ContentType="image/.jp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10.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fonts/font9.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Lst>
  <p:notesMasterIdLst>
    <p:notesMasterId r:id="rId40"/>
  </p:notesMasterIdLst>
  <p:handoutMasterIdLst>
    <p:handoutMasterId r:id="rId41"/>
  </p:handoutMasterIdLst>
  <p:sldIdLst>
    <p:sldId id="1669" r:id="rId3"/>
    <p:sldId id="1636" r:id="rId4"/>
    <p:sldId id="1637" r:id="rId5"/>
    <p:sldId id="1638" r:id="rId6"/>
    <p:sldId id="1639" r:id="rId7"/>
    <p:sldId id="1640" r:id="rId8"/>
    <p:sldId id="1642" r:id="rId9"/>
    <p:sldId id="1643" r:id="rId10"/>
    <p:sldId id="1645" r:id="rId11"/>
    <p:sldId id="1644" r:id="rId12"/>
    <p:sldId id="1646" r:id="rId13"/>
    <p:sldId id="1647" r:id="rId14"/>
    <p:sldId id="1648" r:id="rId15"/>
    <p:sldId id="1650" r:id="rId16"/>
    <p:sldId id="1651" r:id="rId17"/>
    <p:sldId id="1652" r:id="rId18"/>
    <p:sldId id="1020" r:id="rId19"/>
    <p:sldId id="1019" r:id="rId20"/>
    <p:sldId id="1670" r:id="rId21"/>
    <p:sldId id="1654" r:id="rId22"/>
    <p:sldId id="1612" r:id="rId23"/>
    <p:sldId id="1655" r:id="rId24"/>
    <p:sldId id="1660" r:id="rId25"/>
    <p:sldId id="1661" r:id="rId26"/>
    <p:sldId id="1662" r:id="rId27"/>
    <p:sldId id="1664" r:id="rId28"/>
    <p:sldId id="1665" r:id="rId29"/>
    <p:sldId id="1666" r:id="rId30"/>
    <p:sldId id="1667" r:id="rId31"/>
    <p:sldId id="1668" r:id="rId32"/>
    <p:sldId id="1618" r:id="rId33"/>
    <p:sldId id="1365" r:id="rId34"/>
    <p:sldId id="1533" r:id="rId35"/>
    <p:sldId id="1460" r:id="rId36"/>
    <p:sldId id="1358" r:id="rId37"/>
    <p:sldId id="1528" r:id="rId38"/>
    <p:sldId id="1591" r:id="rId39"/>
  </p:sldIdLst>
  <p:sldSz cx="9144000" cy="5143500" type="screen16x9"/>
  <p:notesSz cx="6858000" cy="9144000"/>
  <p:embeddedFontLst>
    <p:embeddedFont>
      <p:font typeface="黑体" panose="02010609060101010101" pitchFamily="49" charset="-122"/>
      <p:regular r:id="rId45"/>
    </p:embeddedFont>
    <p:embeddedFont>
      <p:font typeface="楷体" panose="02010609060101010101" pitchFamily="49" charset="-122"/>
      <p:regular r:id="rId46"/>
    </p:embeddedFont>
    <p:embeddedFont>
      <p:font typeface="Tahoma" panose="020B0604030504040204" pitchFamily="34" charset="0"/>
      <p:regular r:id="rId47"/>
      <p:bold r:id="rId48"/>
    </p:embeddedFont>
    <p:embeddedFont>
      <p:font typeface="汉语拼音" panose="000B0604020202020204" pitchFamily="34" charset="0"/>
      <p:regular r:id="rId49"/>
    </p:embeddedFont>
    <p:embeddedFont>
      <p:font typeface="Calibri" panose="020F0502020204030204" pitchFamily="34" charset="0"/>
      <p:regular r:id="rId50"/>
      <p:bold r:id="rId51"/>
      <p:italic r:id="rId52"/>
      <p:boldItalic r:id="rId53"/>
    </p:embeddedFont>
    <p:embeddedFont>
      <p:font typeface="微软雅黑" panose="020B0503020204020204" charset="-122"/>
      <p:regular r:id="rId54"/>
    </p:embeddedFont>
  </p:embeddedFontLst>
  <p:custDataLst>
    <p:tags r:id="rId55"/>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10" userDrawn="1">
          <p15:clr>
            <a:srgbClr val="A4A3A4"/>
          </p15:clr>
        </p15:guide>
        <p15:guide id="2" pos="290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0000FF"/>
    <a:srgbClr val="2060BE"/>
    <a:srgbClr val="FFFF00"/>
    <a:srgbClr val="9900CC"/>
    <a:srgbClr val="33CCFF"/>
    <a:srgbClr val="00FFFF"/>
    <a:srgbClr val="FF66FF"/>
    <a:srgbClr val="F074C7"/>
    <a:srgbClr val="FF97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43" autoAdjust="0"/>
    <p:restoredTop sz="78222" autoAdjust="0"/>
  </p:normalViewPr>
  <p:slideViewPr>
    <p:cSldViewPr>
      <p:cViewPr>
        <p:scale>
          <a:sx n="110" d="100"/>
          <a:sy n="110" d="100"/>
        </p:scale>
        <p:origin x="-252" y="-234"/>
      </p:cViewPr>
      <p:guideLst>
        <p:guide orient="horz" pos="1610"/>
        <p:guide pos="2903"/>
      </p:guideLst>
    </p:cSldViewPr>
  </p:slideViewPr>
  <p:outlineViewPr>
    <p:cViewPr>
      <p:scale>
        <a:sx n="33" d="100"/>
        <a:sy n="33" d="100"/>
      </p:scale>
      <p:origin x="0" y="1122"/>
    </p:cViewPr>
  </p:outlineViewPr>
  <p:notesTextViewPr>
    <p:cViewPr>
      <p:scale>
        <a:sx n="1" d="1"/>
        <a:sy n="1" d="1"/>
      </p:scale>
      <p:origin x="0" y="0"/>
    </p:cViewPr>
  </p:notesTextViewPr>
  <p:sorterViewPr>
    <p:cViewPr>
      <p:scale>
        <a:sx n="66" d="100"/>
        <a:sy n="66" d="100"/>
      </p:scale>
      <p:origin x="0" y="2814"/>
    </p:cViewPr>
  </p:sorterViewPr>
  <p:notesViewPr>
    <p:cSldViewPr>
      <p:cViewPr varScale="1">
        <p:scale>
          <a:sx n="65" d="100"/>
          <a:sy n="65" d="100"/>
        </p:scale>
        <p:origin x="-2502" y="-114"/>
      </p:cViewPr>
      <p:guideLst>
        <p:guide orient="horz" pos="3136"/>
        <p:guide pos="2254"/>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5" Type="http://schemas.openxmlformats.org/officeDocument/2006/relationships/tags" Target="tags/tag5.xml"/><Relationship Id="rId54" Type="http://schemas.openxmlformats.org/officeDocument/2006/relationships/font" Target="fonts/font10.fntdata"/><Relationship Id="rId53" Type="http://schemas.openxmlformats.org/officeDocument/2006/relationships/font" Target="fonts/font9.fntdata"/><Relationship Id="rId52" Type="http://schemas.openxmlformats.org/officeDocument/2006/relationships/font" Target="fonts/font8.fntdata"/><Relationship Id="rId51" Type="http://schemas.openxmlformats.org/officeDocument/2006/relationships/font" Target="fonts/font7.fntdata"/><Relationship Id="rId50" Type="http://schemas.openxmlformats.org/officeDocument/2006/relationships/font" Target="fonts/font6.fntdata"/><Relationship Id="rId5" Type="http://schemas.openxmlformats.org/officeDocument/2006/relationships/slide" Target="slides/slide3.xml"/><Relationship Id="rId49" Type="http://schemas.openxmlformats.org/officeDocument/2006/relationships/font" Target="fonts/font5.fntdata"/><Relationship Id="rId48" Type="http://schemas.openxmlformats.org/officeDocument/2006/relationships/font" Target="fonts/font4.fntdata"/><Relationship Id="rId47" Type="http://schemas.openxmlformats.org/officeDocument/2006/relationships/font" Target="fonts/font3.fntdata"/><Relationship Id="rId46" Type="http://schemas.openxmlformats.org/officeDocument/2006/relationships/font" Target="fonts/font2.fntdata"/><Relationship Id="rId45" Type="http://schemas.openxmlformats.org/officeDocument/2006/relationships/font" Target="fonts/font1.fntdata"/><Relationship Id="rId44" Type="http://schemas.openxmlformats.org/officeDocument/2006/relationships/tableStyles" Target="tableStyles.xml"/><Relationship Id="rId43" Type="http://schemas.openxmlformats.org/officeDocument/2006/relationships/viewProps" Target="viewProps.xml"/><Relationship Id="rId42" Type="http://schemas.openxmlformats.org/officeDocument/2006/relationships/presProps" Target="presProps.xml"/><Relationship Id="rId41" Type="http://schemas.openxmlformats.org/officeDocument/2006/relationships/handoutMaster" Target="handoutMasters/handoutMaster1.xml"/><Relationship Id="rId40" Type="http://schemas.openxmlformats.org/officeDocument/2006/relationships/notesMaster" Target="notesMasters/notesMaster1.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0C8EF0-063C-4EC8-822D-D4BEE606CB45}"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7F7337-2D4C-4836-9F96-E27918AAD3E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D2E35E-6DB1-4671-AA13-E9173BD066D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1CD010-A9A3-4117-BFBF-9C1583B3E14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image" Target="../media/image2.png"/><Relationship Id="rId8" Type="http://schemas.openxmlformats.org/officeDocument/2006/relationships/image" Target="../media/image1.png"/><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pic>
        <p:nvPicPr>
          <p:cNvPr id="10" name="图片 9"/>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7740352" y="131890"/>
            <a:ext cx="1210370" cy="47575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slide" Target="slide19.xml"/><Relationship Id="rId3" Type="http://schemas.openxmlformats.org/officeDocument/2006/relationships/slide" Target="slide2.xml"/><Relationship Id="rId2" Type="http://schemas.openxmlformats.org/officeDocument/2006/relationships/image" Target="../media/image4.png"/><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image" Target="../media/image6.jpe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6.jpe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4.png"/><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27.png"/><Relationship Id="rId1" Type="http://schemas.openxmlformats.org/officeDocument/2006/relationships/image" Target="../media/image26.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7.png"/><Relationship Id="rId2" Type="http://schemas.openxmlformats.org/officeDocument/2006/relationships/image" Target="../media/image26.emf"/><Relationship Id="rId1" Type="http://schemas.openxmlformats.org/officeDocument/2006/relationships/image" Target="../media/image6.jpe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9.jpeg"/><Relationship Id="rId2" Type="http://schemas.openxmlformats.org/officeDocument/2006/relationships/image" Target="../media/image6.jpeg"/><Relationship Id="rId1"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jpeg"/><Relationship Id="rId1"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2.png"/><Relationship Id="rId1"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4.png"/><Relationship Id="rId1" Type="http://schemas.openxmlformats.org/officeDocument/2006/relationships/image" Target="../media/image33.pn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jpe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jpeg"/><Relationship Id="rId1" Type="http://schemas.openxmlformats.org/officeDocument/2006/relationships/image" Target="../media/image30.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8.pn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image" Target="../media/image39.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3.png"/><Relationship Id="rId1" Type="http://schemas.openxmlformats.org/officeDocument/2006/relationships/image" Target="../media/image42.emf"/></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3.png"/><Relationship Id="rId1" Type="http://schemas.openxmlformats.org/officeDocument/2006/relationships/image" Target="../media/image42.emf"/></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6.png"/><Relationship Id="rId2" Type="http://schemas.openxmlformats.org/officeDocument/2006/relationships/image" Target="../media/image45.emf"/><Relationship Id="rId1" Type="http://schemas.openxmlformats.org/officeDocument/2006/relationships/image" Target="../media/image44.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26.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26.emf"/></Relationships>
</file>

<file path=ppt/slides/_rels/slide4.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9.GIF"/><Relationship Id="rId4" Type="http://schemas.openxmlformats.org/officeDocument/2006/relationships/image" Target="../media/image8.png"/><Relationship Id="rId3" Type="http://schemas.openxmlformats.org/officeDocument/2006/relationships/image" Target="../media/image7.emf"/><Relationship Id="rId2" Type="http://schemas.openxmlformats.org/officeDocument/2006/relationships/hyperlink" Target="&#36164;&#26009;&#38142;&#25509;/&#35270;&#39057;/&#19971;&#24425;-&#35838;&#25991;&#26391;&#35835;-&#20845;&#19978;11&#23431;&#23449;&#29983;&#21629;&#20043;&#35868;.mp4" TargetMode="External"/><Relationship Id="rId1"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GIF"/><Relationship Id="rId1" Type="http://schemas.openxmlformats.org/officeDocument/2006/relationships/image" Target="../media/image10.emf"/></Relationships>
</file>

<file path=ppt/slides/_rels/slide6.xml.rels><?xml version="1.0" encoding="UTF-8" standalone="yes"?>
<Relationships xmlns="http://schemas.openxmlformats.org/package/2006/relationships"><Relationship Id="rId9" Type="http://schemas.openxmlformats.org/officeDocument/2006/relationships/hyperlink" Target="&#36164;&#26009;&#38142;&#25509;/&#35270;&#39057;/&#32032;.mp4" TargetMode="External"/><Relationship Id="rId8" Type="http://schemas.openxmlformats.org/officeDocument/2006/relationships/hyperlink" Target="&#29983;&#23383;&#35270;&#39057;/&#22043;.mp4" TargetMode="External"/><Relationship Id="rId7" Type="http://schemas.openxmlformats.org/officeDocument/2006/relationships/hyperlink" Target="&#36164;&#26009;&#38142;&#25509;/&#35270;&#39057;/&#23578;.mp4" TargetMode="External"/><Relationship Id="rId6" Type="http://schemas.openxmlformats.org/officeDocument/2006/relationships/hyperlink" Target="&#36164;&#26009;&#38142;&#25509;/&#35270;&#39057;/&#30913;.mp4" TargetMode="External"/><Relationship Id="rId5" Type="http://schemas.openxmlformats.org/officeDocument/2006/relationships/hyperlink" Target="&#29983;&#23383;&#35270;&#39057;/&#28107;.mp4" TargetMode="External"/><Relationship Id="rId4" Type="http://schemas.openxmlformats.org/officeDocument/2006/relationships/hyperlink" Target="&#36164;&#26009;&#38142;&#25509;/&#35270;&#39057;/&#28448;.mp4" TargetMode="External"/><Relationship Id="rId3" Type="http://schemas.openxmlformats.org/officeDocument/2006/relationships/hyperlink" Target="&#36164;&#26009;&#38142;&#25509;/&#35270;&#39057;/&#20542;.mp4" TargetMode="External"/><Relationship Id="rId2" Type="http://schemas.openxmlformats.org/officeDocument/2006/relationships/hyperlink" Target="&#29983;&#23383;&#35270;&#39057;/&#28227;.mp4" TargetMode="External"/><Relationship Id="rId17" Type="http://schemas.openxmlformats.org/officeDocument/2006/relationships/slideLayout" Target="../slideLayouts/slideLayout2.xml"/><Relationship Id="rId16" Type="http://schemas.openxmlformats.org/officeDocument/2006/relationships/image" Target="../media/image11.png"/><Relationship Id="rId15" Type="http://schemas.openxmlformats.org/officeDocument/2006/relationships/hyperlink" Target="&#36164;&#26009;&#38142;&#25509;/&#35270;&#39057;/&#22521;.mp4" TargetMode="External"/><Relationship Id="rId14" Type="http://schemas.openxmlformats.org/officeDocument/2006/relationships/hyperlink" Target="&#36164;&#26009;&#38142;&#25509;/&#35270;&#39057;/&#30423;.mp4" TargetMode="External"/><Relationship Id="rId13" Type="http://schemas.openxmlformats.org/officeDocument/2006/relationships/hyperlink" Target="&#36164;&#26009;&#38142;&#25509;/&#35270;&#39057;/&#29157;.mp4" TargetMode="External"/><Relationship Id="rId12" Type="http://schemas.openxmlformats.org/officeDocument/2006/relationships/hyperlink" Target="&#36164;&#26009;&#38142;&#25509;/&#35270;&#39057;/&#27687;.mp4" TargetMode="External"/><Relationship Id="rId11" Type="http://schemas.openxmlformats.org/officeDocument/2006/relationships/hyperlink" Target="&#36164;&#26009;&#38142;&#25509;/&#35270;&#39057;/&#26001;.mp4" TargetMode="External"/><Relationship Id="rId10" Type="http://schemas.openxmlformats.org/officeDocument/2006/relationships/hyperlink" Target="&#36164;&#26009;&#38142;&#25509;/&#35270;&#39057;/&#25581;.mp4" TargetMode="External"/><Relationship Id="rId1" Type="http://schemas.openxmlformats.org/officeDocument/2006/relationships/hyperlink" Target="&#36164;&#26009;&#38142;&#25509;/&#35270;&#39057;/&#35868;.mp4" TargetMode="Externa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image" Target="../media/image6.jpe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4" name="TextBox 13"/>
          <p:cNvSpPr txBox="1"/>
          <p:nvPr/>
        </p:nvSpPr>
        <p:spPr>
          <a:xfrm>
            <a:off x="2569542" y="1713606"/>
            <a:ext cx="5530850" cy="1107996"/>
          </a:xfrm>
          <a:prstGeom prst="rect">
            <a:avLst/>
          </a:prstGeom>
          <a:noFill/>
        </p:spPr>
        <p:txBody>
          <a:bodyPr wrap="square" rtlCol="0">
            <a:spAutoFit/>
          </a:bodyPr>
          <a:lstStyle/>
          <a:p>
            <a:r>
              <a:rPr lang="zh-CN" altLang="en-US" sz="6600" b="1" dirty="0">
                <a:latin typeface="宋体" panose="02010600030101010101" pitchFamily="2" charset="-122"/>
                <a:ea typeface="宋体" panose="02010600030101010101" pitchFamily="2" charset="-122"/>
              </a:rPr>
              <a:t>宇宙生命之谜</a:t>
            </a:r>
            <a:endParaRPr lang="zh-CN" altLang="en-US" sz="6600" b="1" dirty="0">
              <a:latin typeface="宋体" panose="02010600030101010101" pitchFamily="2" charset="-122"/>
              <a:ea typeface="宋体" panose="02010600030101010101" pitchFamily="2" charset="-122"/>
            </a:endParaRPr>
          </a:p>
        </p:txBody>
      </p:sp>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3398" y="1703172"/>
            <a:ext cx="1228618" cy="1228618"/>
          </a:xfrm>
          <a:prstGeom prst="rect">
            <a:avLst/>
          </a:prstGeom>
        </p:spPr>
      </p:pic>
      <p:sp>
        <p:nvSpPr>
          <p:cNvPr id="16" name="文本框 15">
            <a:hlinkClick r:id="rId3" action="ppaction://hlinksldjump"/>
          </p:cNvPr>
          <p:cNvSpPr txBox="1"/>
          <p:nvPr/>
        </p:nvSpPr>
        <p:spPr>
          <a:xfrm>
            <a:off x="6138167" y="3539620"/>
            <a:ext cx="2547846" cy="646331"/>
          </a:xfrm>
          <a:prstGeom prst="rect">
            <a:avLst/>
          </a:prstGeom>
          <a:noFill/>
        </p:spPr>
        <p:txBody>
          <a:bodyPr wrap="square" rtlCol="0">
            <a:spAutoFit/>
          </a:bodyPr>
          <a:lstStyle/>
          <a:p>
            <a:pPr algn="ctr"/>
            <a:r>
              <a:rPr kumimoji="1" lang="zh-CN" altLang="en-US" sz="3600" b="1" dirty="0">
                <a:latin typeface="宋体" panose="02010600030101010101" pitchFamily="2" charset="-122"/>
                <a:ea typeface="宋体" panose="02010600030101010101" pitchFamily="2" charset="-122"/>
              </a:rPr>
              <a:t>第一课时</a:t>
            </a:r>
            <a:endParaRPr kumimoji="1" lang="zh-CN" altLang="en-US" sz="3600" b="1" dirty="0">
              <a:latin typeface="宋体" panose="02010600030101010101" pitchFamily="2" charset="-122"/>
              <a:ea typeface="宋体" panose="02010600030101010101" pitchFamily="2" charset="-122"/>
            </a:endParaRPr>
          </a:p>
        </p:txBody>
      </p:sp>
      <p:sp>
        <p:nvSpPr>
          <p:cNvPr id="17" name="iconfont-1191-870150"/>
          <p:cNvSpPr>
            <a:spLocks noChangeAspect="1"/>
          </p:cNvSpPr>
          <p:nvPr/>
        </p:nvSpPr>
        <p:spPr bwMode="auto">
          <a:xfrm>
            <a:off x="8537502" y="3650558"/>
            <a:ext cx="282970" cy="424454"/>
          </a:xfrm>
          <a:custGeom>
            <a:avLst/>
            <a:gdLst>
              <a:gd name="T0" fmla="*/ 2486 w 2486"/>
              <a:gd name="T1" fmla="*/ 1865 h 3729"/>
              <a:gd name="T2" fmla="*/ 0 w 2486"/>
              <a:gd name="T3" fmla="*/ 0 h 3729"/>
              <a:gd name="T4" fmla="*/ 0 w 2486"/>
              <a:gd name="T5" fmla="*/ 3729 h 3729"/>
              <a:gd name="T6" fmla="*/ 2486 w 2486"/>
              <a:gd name="T7" fmla="*/ 1865 h 3729"/>
            </a:gdLst>
            <a:ahLst/>
            <a:cxnLst>
              <a:cxn ang="0">
                <a:pos x="T0" y="T1"/>
              </a:cxn>
              <a:cxn ang="0">
                <a:pos x="T2" y="T3"/>
              </a:cxn>
              <a:cxn ang="0">
                <a:pos x="T4" y="T5"/>
              </a:cxn>
              <a:cxn ang="0">
                <a:pos x="T6" y="T7"/>
              </a:cxn>
            </a:cxnLst>
            <a:rect l="0" t="0" r="r" b="b"/>
            <a:pathLst>
              <a:path w="2486" h="3729">
                <a:moveTo>
                  <a:pt x="2486" y="1865"/>
                </a:moveTo>
                <a:lnTo>
                  <a:pt x="0" y="0"/>
                </a:lnTo>
                <a:lnTo>
                  <a:pt x="0" y="3729"/>
                </a:lnTo>
                <a:lnTo>
                  <a:pt x="2486" y="1865"/>
                </a:lnTo>
                <a:close/>
              </a:path>
            </a:pathLst>
          </a:custGeom>
          <a:solidFill>
            <a:srgbClr val="FF9300"/>
          </a:solidFill>
          <a:ln>
            <a:noFill/>
          </a:ln>
        </p:spPr>
      </p:sp>
      <p:sp>
        <p:nvSpPr>
          <p:cNvPr id="18" name="iconfont-1191-870150"/>
          <p:cNvSpPr>
            <a:spLocks noChangeAspect="1"/>
          </p:cNvSpPr>
          <p:nvPr/>
        </p:nvSpPr>
        <p:spPr bwMode="auto">
          <a:xfrm rot="10800000">
            <a:off x="6003708" y="3650559"/>
            <a:ext cx="282970" cy="424454"/>
          </a:xfrm>
          <a:custGeom>
            <a:avLst/>
            <a:gdLst>
              <a:gd name="T0" fmla="*/ 2486 w 2486"/>
              <a:gd name="T1" fmla="*/ 1865 h 3729"/>
              <a:gd name="T2" fmla="*/ 0 w 2486"/>
              <a:gd name="T3" fmla="*/ 0 h 3729"/>
              <a:gd name="T4" fmla="*/ 0 w 2486"/>
              <a:gd name="T5" fmla="*/ 3729 h 3729"/>
              <a:gd name="T6" fmla="*/ 2486 w 2486"/>
              <a:gd name="T7" fmla="*/ 1865 h 3729"/>
            </a:gdLst>
            <a:ahLst/>
            <a:cxnLst>
              <a:cxn ang="0">
                <a:pos x="T0" y="T1"/>
              </a:cxn>
              <a:cxn ang="0">
                <a:pos x="T2" y="T3"/>
              </a:cxn>
              <a:cxn ang="0">
                <a:pos x="T4" y="T5"/>
              </a:cxn>
              <a:cxn ang="0">
                <a:pos x="T6" y="T7"/>
              </a:cxn>
            </a:cxnLst>
            <a:rect l="0" t="0" r="r" b="b"/>
            <a:pathLst>
              <a:path w="2486" h="3729">
                <a:moveTo>
                  <a:pt x="2486" y="1865"/>
                </a:moveTo>
                <a:lnTo>
                  <a:pt x="0" y="0"/>
                </a:lnTo>
                <a:lnTo>
                  <a:pt x="0" y="3729"/>
                </a:lnTo>
                <a:lnTo>
                  <a:pt x="2486" y="1865"/>
                </a:lnTo>
                <a:close/>
              </a:path>
            </a:pathLst>
          </a:custGeom>
          <a:solidFill>
            <a:srgbClr val="FF9300"/>
          </a:solidFill>
          <a:ln>
            <a:noFill/>
          </a:ln>
        </p:spPr>
      </p:sp>
      <p:sp>
        <p:nvSpPr>
          <p:cNvPr id="19" name="文本框 15">
            <a:hlinkClick r:id="rId4" action="ppaction://hlinksldjump"/>
          </p:cNvPr>
          <p:cNvSpPr txBox="1"/>
          <p:nvPr/>
        </p:nvSpPr>
        <p:spPr>
          <a:xfrm>
            <a:off x="6138167" y="4301683"/>
            <a:ext cx="2547846" cy="646331"/>
          </a:xfrm>
          <a:prstGeom prst="rect">
            <a:avLst/>
          </a:prstGeom>
          <a:noFill/>
        </p:spPr>
        <p:txBody>
          <a:bodyPr wrap="square" rtlCol="0">
            <a:spAutoFit/>
          </a:bodyPr>
          <a:lstStyle/>
          <a:p>
            <a:pPr algn="ctr"/>
            <a:r>
              <a:rPr kumimoji="1" lang="zh-CN" altLang="en-US" sz="3600" b="1" dirty="0">
                <a:latin typeface="宋体" panose="02010600030101010101" pitchFamily="2" charset="-122"/>
                <a:ea typeface="宋体" panose="02010600030101010101" pitchFamily="2" charset="-122"/>
              </a:rPr>
              <a:t>第二课时</a:t>
            </a:r>
            <a:endParaRPr kumimoji="1" lang="zh-CN" altLang="en-US" sz="3600" b="1" dirty="0">
              <a:latin typeface="宋体" panose="02010600030101010101" pitchFamily="2" charset="-122"/>
              <a:ea typeface="宋体" panose="02010600030101010101" pitchFamily="2" charset="-122"/>
            </a:endParaRPr>
          </a:p>
        </p:txBody>
      </p:sp>
      <p:sp>
        <p:nvSpPr>
          <p:cNvPr id="20" name="iconfont-1191-870150"/>
          <p:cNvSpPr>
            <a:spLocks noChangeAspect="1"/>
          </p:cNvSpPr>
          <p:nvPr/>
        </p:nvSpPr>
        <p:spPr bwMode="auto">
          <a:xfrm>
            <a:off x="8537502" y="4412621"/>
            <a:ext cx="282970" cy="424454"/>
          </a:xfrm>
          <a:custGeom>
            <a:avLst/>
            <a:gdLst>
              <a:gd name="T0" fmla="*/ 2486 w 2486"/>
              <a:gd name="T1" fmla="*/ 1865 h 3729"/>
              <a:gd name="T2" fmla="*/ 0 w 2486"/>
              <a:gd name="T3" fmla="*/ 0 h 3729"/>
              <a:gd name="T4" fmla="*/ 0 w 2486"/>
              <a:gd name="T5" fmla="*/ 3729 h 3729"/>
              <a:gd name="T6" fmla="*/ 2486 w 2486"/>
              <a:gd name="T7" fmla="*/ 1865 h 3729"/>
            </a:gdLst>
            <a:ahLst/>
            <a:cxnLst>
              <a:cxn ang="0">
                <a:pos x="T0" y="T1"/>
              </a:cxn>
              <a:cxn ang="0">
                <a:pos x="T2" y="T3"/>
              </a:cxn>
              <a:cxn ang="0">
                <a:pos x="T4" y="T5"/>
              </a:cxn>
              <a:cxn ang="0">
                <a:pos x="T6" y="T7"/>
              </a:cxn>
            </a:cxnLst>
            <a:rect l="0" t="0" r="r" b="b"/>
            <a:pathLst>
              <a:path w="2486" h="3729">
                <a:moveTo>
                  <a:pt x="2486" y="1865"/>
                </a:moveTo>
                <a:lnTo>
                  <a:pt x="0" y="0"/>
                </a:lnTo>
                <a:lnTo>
                  <a:pt x="0" y="3729"/>
                </a:lnTo>
                <a:lnTo>
                  <a:pt x="2486" y="1865"/>
                </a:lnTo>
                <a:close/>
              </a:path>
            </a:pathLst>
          </a:custGeom>
          <a:solidFill>
            <a:srgbClr val="FF9300"/>
          </a:solidFill>
          <a:ln>
            <a:noFill/>
          </a:ln>
        </p:spPr>
      </p:sp>
      <p:sp>
        <p:nvSpPr>
          <p:cNvPr id="21" name="iconfont-1191-870150"/>
          <p:cNvSpPr>
            <a:spLocks noChangeAspect="1"/>
          </p:cNvSpPr>
          <p:nvPr/>
        </p:nvSpPr>
        <p:spPr bwMode="auto">
          <a:xfrm rot="10800000">
            <a:off x="6003708" y="4412622"/>
            <a:ext cx="282970" cy="424454"/>
          </a:xfrm>
          <a:custGeom>
            <a:avLst/>
            <a:gdLst>
              <a:gd name="T0" fmla="*/ 2486 w 2486"/>
              <a:gd name="T1" fmla="*/ 1865 h 3729"/>
              <a:gd name="T2" fmla="*/ 0 w 2486"/>
              <a:gd name="T3" fmla="*/ 0 h 3729"/>
              <a:gd name="T4" fmla="*/ 0 w 2486"/>
              <a:gd name="T5" fmla="*/ 3729 h 3729"/>
              <a:gd name="T6" fmla="*/ 2486 w 2486"/>
              <a:gd name="T7" fmla="*/ 1865 h 3729"/>
            </a:gdLst>
            <a:ahLst/>
            <a:cxnLst>
              <a:cxn ang="0">
                <a:pos x="T0" y="T1"/>
              </a:cxn>
              <a:cxn ang="0">
                <a:pos x="T2" y="T3"/>
              </a:cxn>
              <a:cxn ang="0">
                <a:pos x="T4" y="T5"/>
              </a:cxn>
              <a:cxn ang="0">
                <a:pos x="T6" y="T7"/>
              </a:cxn>
            </a:cxnLst>
            <a:rect l="0" t="0" r="r" b="b"/>
            <a:pathLst>
              <a:path w="2486" h="3729">
                <a:moveTo>
                  <a:pt x="2486" y="1865"/>
                </a:moveTo>
                <a:lnTo>
                  <a:pt x="0" y="0"/>
                </a:lnTo>
                <a:lnTo>
                  <a:pt x="0" y="3729"/>
                </a:lnTo>
                <a:lnTo>
                  <a:pt x="2486" y="1865"/>
                </a:lnTo>
                <a:close/>
              </a:path>
            </a:pathLst>
          </a:custGeom>
          <a:solidFill>
            <a:srgbClr val="FF9300"/>
          </a:solidFill>
          <a:ln>
            <a:noFill/>
          </a:ln>
        </p:spPr>
      </p:sp>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40352" y="141466"/>
            <a:ext cx="1282378" cy="504056"/>
          </a:xfrm>
          <a:prstGeom prst="rect">
            <a:avLst/>
          </a:prstGeom>
        </p:spPr>
      </p:pic>
      <p:sp>
        <p:nvSpPr>
          <p:cNvPr id="23" name="文本框 6"/>
          <p:cNvSpPr txBox="1"/>
          <p:nvPr/>
        </p:nvSpPr>
        <p:spPr>
          <a:xfrm>
            <a:off x="1456177" y="1792436"/>
            <a:ext cx="883575" cy="923330"/>
          </a:xfrm>
          <a:prstGeom prst="rect">
            <a:avLst/>
          </a:prstGeom>
          <a:noFill/>
        </p:spPr>
        <p:txBody>
          <a:bodyPr wrap="none"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r>
              <a:rPr kumimoji="1" lang="en-US" altLang="zh-CN" sz="5400" b="1" dirty="0" smtClean="0">
                <a:solidFill>
                  <a:srgbClr val="FF6E00"/>
                </a:solidFill>
                <a:latin typeface="宋体" panose="02010600030101010101" pitchFamily="2" charset="-122"/>
                <a:ea typeface="宋体" panose="02010600030101010101" pitchFamily="2" charset="-122"/>
              </a:rPr>
              <a:t>11</a:t>
            </a:r>
            <a:endParaRPr kumimoji="1" lang="zh-CN" altLang="en-US" sz="6000" b="1" dirty="0">
              <a:solidFill>
                <a:srgbClr val="FF6E00"/>
              </a:solidFill>
              <a:latin typeface="宋体" panose="02010600030101010101" pitchFamily="2" charset="-122"/>
              <a:ea typeface="宋体" panose="02010600030101010101" pitchFamily="2" charset="-122"/>
            </a:endParaRPr>
          </a:p>
        </p:txBody>
      </p:sp>
      <p:sp>
        <p:nvSpPr>
          <p:cNvPr id="24" name="TextBox 23"/>
          <p:cNvSpPr txBox="1"/>
          <p:nvPr/>
        </p:nvSpPr>
        <p:spPr>
          <a:xfrm>
            <a:off x="107504" y="157946"/>
            <a:ext cx="2456122" cy="430887"/>
          </a:xfrm>
          <a:prstGeom prst="rect">
            <a:avLst/>
          </a:prstGeom>
          <a:noFill/>
        </p:spPr>
        <p:txBody>
          <a:bodyPr wrap="none" rtlCol="0">
            <a:spAutoFit/>
          </a:bodyPr>
          <a:lstStyle/>
          <a:p>
            <a:r>
              <a:rPr lang="zh-CN" altLang="en-US" sz="2200" b="1" dirty="0">
                <a:latin typeface="黑体" panose="02010609060101010101" pitchFamily="49" charset="-122"/>
                <a:ea typeface="黑体" panose="02010609060101010101" pitchFamily="49" charset="-122"/>
              </a:rPr>
              <a:t>语文 </a:t>
            </a:r>
            <a:r>
              <a:rPr lang="zh-CN" altLang="en-US" sz="2200" b="1" dirty="0" smtClean="0">
                <a:latin typeface="黑体" panose="02010609060101010101" pitchFamily="49" charset="-122"/>
                <a:ea typeface="黑体" panose="02010609060101010101" pitchFamily="49" charset="-122"/>
              </a:rPr>
              <a:t>六年级 </a:t>
            </a:r>
            <a:r>
              <a:rPr lang="zh-CN" altLang="en-US" sz="2200" b="1" dirty="0">
                <a:latin typeface="黑体" panose="02010609060101010101" pitchFamily="49" charset="-122"/>
                <a:ea typeface="黑体" panose="02010609060101010101" pitchFamily="49" charset="-122"/>
              </a:rPr>
              <a:t>上册</a:t>
            </a:r>
            <a:endParaRPr lang="zh-CN" altLang="en-US" sz="2200" b="1"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539552" y="593848"/>
          <a:ext cx="8064896" cy="4114800"/>
        </p:xfrm>
        <a:graphic>
          <a:graphicData uri="http://schemas.openxmlformats.org/drawingml/2006/table">
            <a:tbl>
              <a:tblPr firstRow="1" bandRow="1">
                <a:tableStyleId>{F5AB1C69-6EDB-4FF4-983F-18BD219EF322}</a:tableStyleId>
              </a:tblPr>
              <a:tblGrid>
                <a:gridCol w="1152128"/>
                <a:gridCol w="6912768"/>
              </a:tblGrid>
              <a:tr h="409798">
                <a:tc>
                  <a:txBody>
                    <a:bodyPr/>
                    <a:lstStyle/>
                    <a:p>
                      <a:pPr algn="ctr"/>
                      <a:r>
                        <a:rPr lang="zh-CN" altLang="en-US" sz="2400" dirty="0" smtClean="0">
                          <a:solidFill>
                            <a:schemeClr val="bg1"/>
                          </a:solidFill>
                          <a:latin typeface="宋体" panose="02010600030101010101" pitchFamily="2" charset="-122"/>
                          <a:ea typeface="宋体" panose="02010600030101010101" pitchFamily="2" charset="-122"/>
                        </a:rPr>
                        <a:t>段落</a:t>
                      </a:r>
                      <a:endParaRPr lang="zh-CN" altLang="en-US" sz="2400" dirty="0">
                        <a:solidFill>
                          <a:schemeClr val="bg1"/>
                        </a:solidFill>
                        <a:latin typeface="宋体" panose="02010600030101010101" pitchFamily="2" charset="-122"/>
                        <a:ea typeface="宋体" panose="02010600030101010101" pitchFamily="2" charset="-122"/>
                      </a:endParaRPr>
                    </a:p>
                  </a:txBody>
                  <a:tcPr>
                    <a:solidFill>
                      <a:srgbClr val="0070C0"/>
                    </a:solidFill>
                  </a:tcPr>
                </a:tc>
                <a:tc>
                  <a:txBody>
                    <a:bodyPr/>
                    <a:lstStyle/>
                    <a:p>
                      <a:pPr algn="ctr"/>
                      <a:r>
                        <a:rPr lang="zh-CN" altLang="en-US" sz="2400" dirty="0" smtClean="0">
                          <a:solidFill>
                            <a:schemeClr val="bg1"/>
                          </a:solidFill>
                          <a:latin typeface="宋体" panose="02010600030101010101" pitchFamily="2" charset="-122"/>
                          <a:ea typeface="宋体" panose="02010600030101010101" pitchFamily="2" charset="-122"/>
                        </a:rPr>
                        <a:t>关键信息</a:t>
                      </a:r>
                      <a:endParaRPr lang="zh-CN" altLang="en-US" sz="2400" dirty="0">
                        <a:solidFill>
                          <a:schemeClr val="bg1"/>
                        </a:solidFill>
                        <a:latin typeface="宋体" panose="02010600030101010101" pitchFamily="2" charset="-122"/>
                        <a:ea typeface="宋体" panose="02010600030101010101" pitchFamily="2" charset="-122"/>
                      </a:endParaRPr>
                    </a:p>
                  </a:txBody>
                  <a:tcPr>
                    <a:solidFill>
                      <a:srgbClr val="0070C0"/>
                    </a:solidFill>
                  </a:tcPr>
                </a:tc>
              </a:tr>
              <a:tr h="409798">
                <a:tc>
                  <a:txBody>
                    <a:bodyPr/>
                    <a:lstStyle/>
                    <a:p>
                      <a:pPr algn="ctr"/>
                      <a:r>
                        <a:rPr lang="en-US" altLang="zh-CN" sz="2400" b="1" dirty="0" smtClean="0">
                          <a:latin typeface="宋体" panose="02010600030101010101" pitchFamily="2" charset="-122"/>
                          <a:ea typeface="宋体" panose="02010600030101010101" pitchFamily="2" charset="-122"/>
                        </a:rPr>
                        <a:t>2</a:t>
                      </a:r>
                      <a:endParaRPr lang="zh-CN" altLang="en-US" sz="2400" b="1" dirty="0">
                        <a:latin typeface="宋体" panose="02010600030101010101" pitchFamily="2" charset="-122"/>
                        <a:ea typeface="宋体" panose="02010600030101010101" pitchFamily="2" charset="-122"/>
                      </a:endParaRPr>
                    </a:p>
                  </a:txBody>
                  <a:tcPr>
                    <a:solidFill>
                      <a:schemeClr val="tx2">
                        <a:lumMod val="20000"/>
                        <a:lumOff val="80000"/>
                      </a:schemeClr>
                    </a:solidFill>
                  </a:tcPr>
                </a:tc>
                <a:tc>
                  <a:txBody>
                    <a:bodyPr/>
                    <a:lstStyle/>
                    <a:p>
                      <a:endParaRPr lang="zh-CN" altLang="en-US" dirty="0">
                        <a:latin typeface="宋体" panose="02010600030101010101" pitchFamily="2" charset="-122"/>
                        <a:ea typeface="宋体" panose="02010600030101010101" pitchFamily="2" charset="-122"/>
                      </a:endParaRPr>
                    </a:p>
                  </a:txBody>
                  <a:tcPr>
                    <a:solidFill>
                      <a:schemeClr val="tx2">
                        <a:lumMod val="20000"/>
                        <a:lumOff val="80000"/>
                      </a:schemeClr>
                    </a:solidFill>
                  </a:tcPr>
                </a:tc>
              </a:tr>
              <a:tr h="409798">
                <a:tc>
                  <a:txBody>
                    <a:bodyPr/>
                    <a:lstStyle/>
                    <a:p>
                      <a:pPr algn="ctr"/>
                      <a:r>
                        <a:rPr lang="en-US" altLang="zh-CN" sz="2400" b="1" dirty="0" smtClean="0">
                          <a:latin typeface="宋体" panose="02010600030101010101" pitchFamily="2" charset="-122"/>
                          <a:ea typeface="宋体" panose="02010600030101010101" pitchFamily="2" charset="-122"/>
                        </a:rPr>
                        <a:t>3</a:t>
                      </a:r>
                      <a:endParaRPr lang="zh-CN" altLang="en-US" sz="2400" b="1" dirty="0">
                        <a:latin typeface="宋体" panose="02010600030101010101" pitchFamily="2" charset="-122"/>
                        <a:ea typeface="宋体" panose="02010600030101010101" pitchFamily="2" charset="-122"/>
                      </a:endParaRPr>
                    </a:p>
                  </a:txBody>
                  <a:tcPr>
                    <a:solidFill>
                      <a:schemeClr val="bg1"/>
                    </a:solidFill>
                  </a:tcPr>
                </a:tc>
                <a:tc>
                  <a:txBody>
                    <a:bodyPr/>
                    <a:lstStyle/>
                    <a:p>
                      <a:endParaRPr lang="zh-CN" altLang="en-US" dirty="0">
                        <a:latin typeface="宋体" panose="02010600030101010101" pitchFamily="2" charset="-122"/>
                        <a:ea typeface="宋体" panose="02010600030101010101" pitchFamily="2" charset="-122"/>
                      </a:endParaRPr>
                    </a:p>
                  </a:txBody>
                  <a:tcPr>
                    <a:solidFill>
                      <a:schemeClr val="bg1"/>
                    </a:solidFill>
                  </a:tcPr>
                </a:tc>
              </a:tr>
              <a:tr h="409798">
                <a:tc>
                  <a:txBody>
                    <a:bodyPr/>
                    <a:lstStyle/>
                    <a:p>
                      <a:pPr algn="ctr"/>
                      <a:r>
                        <a:rPr lang="en-US" altLang="zh-CN" sz="2400" b="1" dirty="0" smtClean="0">
                          <a:latin typeface="宋体" panose="02010600030101010101" pitchFamily="2" charset="-122"/>
                          <a:ea typeface="宋体" panose="02010600030101010101" pitchFamily="2" charset="-122"/>
                        </a:rPr>
                        <a:t>4</a:t>
                      </a:r>
                      <a:endParaRPr lang="zh-CN" altLang="en-US" sz="2400" b="1" dirty="0">
                        <a:latin typeface="宋体" panose="02010600030101010101" pitchFamily="2" charset="-122"/>
                        <a:ea typeface="宋体" panose="02010600030101010101" pitchFamily="2" charset="-122"/>
                      </a:endParaRPr>
                    </a:p>
                  </a:txBody>
                  <a:tcPr>
                    <a:solidFill>
                      <a:schemeClr val="tx2">
                        <a:lumMod val="20000"/>
                        <a:lumOff val="80000"/>
                      </a:schemeClr>
                    </a:solidFill>
                  </a:tcPr>
                </a:tc>
                <a:tc>
                  <a:txBody>
                    <a:bodyPr/>
                    <a:lstStyle/>
                    <a:p>
                      <a:endParaRPr lang="zh-CN" altLang="en-US" dirty="0">
                        <a:latin typeface="宋体" panose="02010600030101010101" pitchFamily="2" charset="-122"/>
                        <a:ea typeface="宋体" panose="02010600030101010101" pitchFamily="2" charset="-122"/>
                      </a:endParaRPr>
                    </a:p>
                  </a:txBody>
                  <a:tcPr>
                    <a:solidFill>
                      <a:schemeClr val="tx2">
                        <a:lumMod val="20000"/>
                        <a:lumOff val="80000"/>
                      </a:schemeClr>
                    </a:solidFill>
                  </a:tcPr>
                </a:tc>
              </a:tr>
              <a:tr h="409798">
                <a:tc>
                  <a:txBody>
                    <a:bodyPr/>
                    <a:lstStyle/>
                    <a:p>
                      <a:pPr algn="ctr"/>
                      <a:r>
                        <a:rPr lang="en-US" altLang="zh-CN" sz="2400" b="1" dirty="0" smtClean="0">
                          <a:latin typeface="宋体" panose="02010600030101010101" pitchFamily="2" charset="-122"/>
                          <a:ea typeface="宋体" panose="02010600030101010101" pitchFamily="2" charset="-122"/>
                        </a:rPr>
                        <a:t>5</a:t>
                      </a:r>
                      <a:endParaRPr lang="zh-CN" altLang="en-US" sz="2400" b="1" dirty="0">
                        <a:latin typeface="宋体" panose="02010600030101010101" pitchFamily="2" charset="-122"/>
                        <a:ea typeface="宋体" panose="02010600030101010101" pitchFamily="2" charset="-122"/>
                      </a:endParaRPr>
                    </a:p>
                  </a:txBody>
                  <a:tcPr>
                    <a:solidFill>
                      <a:schemeClr val="bg1"/>
                    </a:solidFill>
                  </a:tcPr>
                </a:tc>
                <a:tc>
                  <a:txBody>
                    <a:bodyPr/>
                    <a:lstStyle/>
                    <a:p>
                      <a:endParaRPr lang="zh-CN" altLang="en-US" dirty="0">
                        <a:latin typeface="宋体" panose="02010600030101010101" pitchFamily="2" charset="-122"/>
                        <a:ea typeface="宋体" panose="02010600030101010101" pitchFamily="2" charset="-122"/>
                      </a:endParaRPr>
                    </a:p>
                  </a:txBody>
                  <a:tcPr>
                    <a:solidFill>
                      <a:schemeClr val="bg1"/>
                    </a:solidFill>
                  </a:tcPr>
                </a:tc>
              </a:tr>
              <a:tr h="409798">
                <a:tc>
                  <a:txBody>
                    <a:bodyPr/>
                    <a:lstStyle/>
                    <a:p>
                      <a:pPr algn="ctr"/>
                      <a:r>
                        <a:rPr lang="en-US" altLang="zh-CN" sz="2400" b="1" dirty="0" smtClean="0">
                          <a:latin typeface="宋体" panose="02010600030101010101" pitchFamily="2" charset="-122"/>
                          <a:ea typeface="宋体" panose="02010600030101010101" pitchFamily="2" charset="-122"/>
                        </a:rPr>
                        <a:t>6</a:t>
                      </a:r>
                      <a:endParaRPr lang="zh-CN" altLang="en-US" sz="2400" b="1" dirty="0">
                        <a:latin typeface="宋体" panose="02010600030101010101" pitchFamily="2" charset="-122"/>
                        <a:ea typeface="宋体" panose="02010600030101010101" pitchFamily="2" charset="-122"/>
                      </a:endParaRPr>
                    </a:p>
                  </a:txBody>
                  <a:tcPr>
                    <a:solidFill>
                      <a:schemeClr val="tx2">
                        <a:lumMod val="20000"/>
                        <a:lumOff val="80000"/>
                      </a:schemeClr>
                    </a:solidFill>
                  </a:tcPr>
                </a:tc>
                <a:tc>
                  <a:txBody>
                    <a:bodyPr/>
                    <a:lstStyle/>
                    <a:p>
                      <a:endParaRPr lang="zh-CN" altLang="en-US" dirty="0">
                        <a:latin typeface="宋体" panose="02010600030101010101" pitchFamily="2" charset="-122"/>
                        <a:ea typeface="宋体" panose="02010600030101010101" pitchFamily="2" charset="-122"/>
                      </a:endParaRPr>
                    </a:p>
                  </a:txBody>
                  <a:tcPr>
                    <a:solidFill>
                      <a:schemeClr val="tx2">
                        <a:lumMod val="20000"/>
                        <a:lumOff val="80000"/>
                      </a:schemeClr>
                    </a:solidFill>
                  </a:tcPr>
                </a:tc>
              </a:tr>
              <a:tr h="409798">
                <a:tc>
                  <a:txBody>
                    <a:bodyPr/>
                    <a:lstStyle/>
                    <a:p>
                      <a:pPr algn="ctr"/>
                      <a:r>
                        <a:rPr lang="en-US" altLang="zh-CN" sz="2400" b="1" dirty="0" smtClean="0">
                          <a:latin typeface="宋体" panose="02010600030101010101" pitchFamily="2" charset="-122"/>
                          <a:ea typeface="宋体" panose="02010600030101010101" pitchFamily="2" charset="-122"/>
                        </a:rPr>
                        <a:t>7</a:t>
                      </a:r>
                      <a:endParaRPr lang="zh-CN" altLang="en-US" sz="2400" b="1" dirty="0">
                        <a:latin typeface="宋体" panose="02010600030101010101" pitchFamily="2" charset="-122"/>
                        <a:ea typeface="宋体" panose="02010600030101010101" pitchFamily="2" charset="-122"/>
                      </a:endParaRPr>
                    </a:p>
                  </a:txBody>
                  <a:tcPr>
                    <a:solidFill>
                      <a:schemeClr val="bg1"/>
                    </a:solidFill>
                  </a:tcPr>
                </a:tc>
                <a:tc>
                  <a:txBody>
                    <a:bodyPr/>
                    <a:lstStyle/>
                    <a:p>
                      <a:endParaRPr lang="zh-CN" altLang="en-US" dirty="0">
                        <a:latin typeface="宋体" panose="02010600030101010101" pitchFamily="2" charset="-122"/>
                        <a:ea typeface="宋体" panose="02010600030101010101" pitchFamily="2" charset="-122"/>
                      </a:endParaRPr>
                    </a:p>
                  </a:txBody>
                  <a:tcPr>
                    <a:solidFill>
                      <a:schemeClr val="bg1"/>
                    </a:solidFill>
                  </a:tcPr>
                </a:tc>
              </a:tr>
              <a:tr h="409798">
                <a:tc>
                  <a:txBody>
                    <a:bodyPr/>
                    <a:lstStyle/>
                    <a:p>
                      <a:pPr algn="ctr"/>
                      <a:r>
                        <a:rPr lang="en-US" altLang="zh-CN" sz="2400" b="1" dirty="0" smtClean="0">
                          <a:latin typeface="宋体" panose="02010600030101010101" pitchFamily="2" charset="-122"/>
                          <a:ea typeface="宋体" panose="02010600030101010101" pitchFamily="2" charset="-122"/>
                        </a:rPr>
                        <a:t>8</a:t>
                      </a:r>
                      <a:endParaRPr lang="zh-CN" altLang="en-US" sz="2400" b="1" dirty="0">
                        <a:latin typeface="宋体" panose="02010600030101010101" pitchFamily="2" charset="-122"/>
                        <a:ea typeface="宋体" panose="02010600030101010101" pitchFamily="2" charset="-122"/>
                      </a:endParaRPr>
                    </a:p>
                  </a:txBody>
                  <a:tcPr>
                    <a:solidFill>
                      <a:schemeClr val="tx2">
                        <a:lumMod val="20000"/>
                        <a:lumOff val="80000"/>
                      </a:schemeClr>
                    </a:solidFill>
                  </a:tcPr>
                </a:tc>
                <a:tc>
                  <a:txBody>
                    <a:bodyPr/>
                    <a:lstStyle/>
                    <a:p>
                      <a:endParaRPr lang="zh-CN" altLang="en-US" dirty="0">
                        <a:latin typeface="宋体" panose="02010600030101010101" pitchFamily="2" charset="-122"/>
                        <a:ea typeface="宋体" panose="02010600030101010101" pitchFamily="2" charset="-122"/>
                      </a:endParaRPr>
                    </a:p>
                  </a:txBody>
                  <a:tcPr>
                    <a:solidFill>
                      <a:schemeClr val="tx2">
                        <a:lumMod val="20000"/>
                        <a:lumOff val="80000"/>
                      </a:schemeClr>
                    </a:solidFill>
                  </a:tcPr>
                </a:tc>
              </a:tr>
              <a:tr h="409798">
                <a:tc>
                  <a:txBody>
                    <a:bodyPr/>
                    <a:lstStyle/>
                    <a:p>
                      <a:pPr algn="ctr"/>
                      <a:r>
                        <a:rPr lang="en-US" altLang="zh-CN" sz="2400" b="1" dirty="0" smtClean="0">
                          <a:latin typeface="宋体" panose="02010600030101010101" pitchFamily="2" charset="-122"/>
                          <a:ea typeface="宋体" panose="02010600030101010101" pitchFamily="2" charset="-122"/>
                        </a:rPr>
                        <a:t>9</a:t>
                      </a:r>
                      <a:endParaRPr lang="zh-CN" altLang="en-US" sz="2400" b="1" dirty="0">
                        <a:latin typeface="宋体" panose="02010600030101010101" pitchFamily="2" charset="-122"/>
                        <a:ea typeface="宋体" panose="02010600030101010101" pitchFamily="2" charset="-122"/>
                      </a:endParaRPr>
                    </a:p>
                  </a:txBody>
                  <a:tcPr>
                    <a:solidFill>
                      <a:schemeClr val="bg1"/>
                    </a:solidFill>
                  </a:tcPr>
                </a:tc>
                <a:tc>
                  <a:txBody>
                    <a:bodyPr/>
                    <a:lstStyle/>
                    <a:p>
                      <a:endParaRPr lang="zh-CN" altLang="en-US" dirty="0">
                        <a:latin typeface="宋体" panose="02010600030101010101" pitchFamily="2" charset="-122"/>
                        <a:ea typeface="宋体" panose="02010600030101010101" pitchFamily="2" charset="-122"/>
                      </a:endParaRPr>
                    </a:p>
                  </a:txBody>
                  <a:tcPr>
                    <a:solidFill>
                      <a:schemeClr val="bg1"/>
                    </a:solidFill>
                  </a:tcPr>
                </a:tc>
              </a:tr>
            </a:tbl>
          </a:graphicData>
        </a:graphic>
      </p:graphicFrame>
      <p:sp>
        <p:nvSpPr>
          <p:cNvPr id="3" name="文本框 2"/>
          <p:cNvSpPr txBox="1"/>
          <p:nvPr/>
        </p:nvSpPr>
        <p:spPr>
          <a:xfrm>
            <a:off x="1619672" y="1043984"/>
            <a:ext cx="4980851" cy="461665"/>
          </a:xfrm>
          <a:prstGeom prst="rect">
            <a:avLst/>
          </a:prstGeom>
          <a:noFill/>
        </p:spPr>
        <p:txBody>
          <a:bodyPr wrap="none" rtlCol="0">
            <a:spAutoFit/>
          </a:bodyPr>
          <a:lstStyle/>
          <a:p>
            <a:r>
              <a:rPr lang="zh-CN" altLang="en-US" sz="2400" b="1" dirty="0" smtClean="0">
                <a:latin typeface="楷体" panose="02010609060101010101" pitchFamily="49" charset="-122"/>
                <a:ea typeface="楷体" panose="02010609060101010101" pitchFamily="49" charset="-122"/>
              </a:rPr>
              <a:t> 地球绝不是有生命存在的唯一天体</a:t>
            </a:r>
            <a:endParaRPr lang="zh-CN" altLang="en-US" sz="2400" b="1" dirty="0">
              <a:latin typeface="楷体" panose="02010609060101010101" pitchFamily="49" charset="-122"/>
              <a:ea typeface="楷体" panose="02010609060101010101" pitchFamily="49" charset="-122"/>
            </a:endParaRPr>
          </a:p>
        </p:txBody>
      </p:sp>
      <p:sp>
        <p:nvSpPr>
          <p:cNvPr id="4" name="文本框 3"/>
          <p:cNvSpPr txBox="1"/>
          <p:nvPr/>
        </p:nvSpPr>
        <p:spPr>
          <a:xfrm>
            <a:off x="1595059" y="1974773"/>
            <a:ext cx="4980851" cy="461665"/>
          </a:xfrm>
          <a:prstGeom prst="rect">
            <a:avLst/>
          </a:prstGeom>
          <a:noFill/>
          <a:ln>
            <a:noFill/>
          </a:ln>
        </p:spPr>
        <p:txBody>
          <a:bodyPr wrap="none" rtlCol="0">
            <a:spAutoFit/>
          </a:bodyPr>
          <a:lstStyle/>
          <a:p>
            <a:r>
              <a:rPr lang="zh-CN" altLang="en-US" sz="2400" b="1" dirty="0" smtClean="0">
                <a:latin typeface="楷体" panose="02010609060101010101" pitchFamily="49" charset="-122"/>
                <a:ea typeface="楷体" panose="02010609060101010101" pitchFamily="49" charset="-122"/>
              </a:rPr>
              <a:t> 水星等六大天体不可能有生命存在</a:t>
            </a:r>
            <a:endParaRPr lang="zh-CN" altLang="en-US" sz="2400" b="1" dirty="0">
              <a:latin typeface="楷体" panose="02010609060101010101" pitchFamily="49" charset="-122"/>
              <a:ea typeface="楷体" panose="02010609060101010101" pitchFamily="49" charset="-122"/>
            </a:endParaRPr>
          </a:p>
        </p:txBody>
      </p:sp>
      <p:sp>
        <p:nvSpPr>
          <p:cNvPr id="5" name="文本框 4"/>
          <p:cNvSpPr txBox="1"/>
          <p:nvPr/>
        </p:nvSpPr>
        <p:spPr>
          <a:xfrm>
            <a:off x="1619672" y="1513109"/>
            <a:ext cx="4980851" cy="461665"/>
          </a:xfrm>
          <a:prstGeom prst="rect">
            <a:avLst/>
          </a:prstGeom>
          <a:noFill/>
        </p:spPr>
        <p:txBody>
          <a:bodyPr wrap="none" rtlCol="0">
            <a:spAutoFit/>
          </a:bodyPr>
          <a:lstStyle/>
          <a:p>
            <a:r>
              <a:rPr lang="zh-CN" altLang="en-US" sz="2400" b="1" dirty="0" smtClean="0">
                <a:latin typeface="楷体" panose="02010609060101010101" pitchFamily="49" charset="-122"/>
                <a:ea typeface="楷体" panose="02010609060101010101" pitchFamily="49" charset="-122"/>
              </a:rPr>
              <a:t> 天体上有生命生存必备的四个条件</a:t>
            </a:r>
            <a:endParaRPr lang="zh-CN" altLang="en-US" sz="2400" b="1" dirty="0">
              <a:latin typeface="楷体" panose="02010609060101010101" pitchFamily="49" charset="-122"/>
              <a:ea typeface="楷体" panose="02010609060101010101" pitchFamily="49" charset="-122"/>
            </a:endParaRPr>
          </a:p>
        </p:txBody>
      </p:sp>
      <p:sp>
        <p:nvSpPr>
          <p:cNvPr id="6" name="文本框 5"/>
          <p:cNvSpPr txBox="1"/>
          <p:nvPr/>
        </p:nvSpPr>
        <p:spPr>
          <a:xfrm>
            <a:off x="1733551" y="2436439"/>
            <a:ext cx="3897221" cy="461665"/>
          </a:xfrm>
          <a:prstGeom prst="rect">
            <a:avLst/>
          </a:prstGeom>
          <a:noFill/>
        </p:spPr>
        <p:txBody>
          <a:bodyPr wrap="none" rtlCol="0">
            <a:spAutoFit/>
          </a:bodyPr>
          <a:lstStyle/>
          <a:p>
            <a:r>
              <a:rPr lang="zh-CN" altLang="en-US" sz="2400" b="1" dirty="0" smtClean="0">
                <a:latin typeface="楷体" panose="02010609060101010101" pitchFamily="49" charset="-122"/>
                <a:ea typeface="楷体" panose="02010609060101010101" pitchFamily="49" charset="-122"/>
              </a:rPr>
              <a:t>火星与地球有不少相似之处</a:t>
            </a:r>
            <a:endParaRPr lang="zh-CN" altLang="en-US" sz="2400" b="1" dirty="0">
              <a:latin typeface="楷体" panose="02010609060101010101" pitchFamily="49" charset="-122"/>
              <a:ea typeface="楷体" panose="02010609060101010101" pitchFamily="49" charset="-122"/>
            </a:endParaRPr>
          </a:p>
        </p:txBody>
      </p:sp>
      <p:sp>
        <p:nvSpPr>
          <p:cNvPr id="7" name="文本框 6"/>
          <p:cNvSpPr txBox="1"/>
          <p:nvPr/>
        </p:nvSpPr>
        <p:spPr>
          <a:xfrm>
            <a:off x="1732510" y="2859782"/>
            <a:ext cx="5444119" cy="461665"/>
          </a:xfrm>
          <a:prstGeom prst="rect">
            <a:avLst/>
          </a:prstGeom>
          <a:noFill/>
        </p:spPr>
        <p:txBody>
          <a:bodyPr wrap="none" rtlCol="0">
            <a:spAutoFit/>
          </a:bodyPr>
          <a:lstStyle/>
          <a:p>
            <a:r>
              <a:rPr lang="zh-CN" altLang="en-US" sz="2400" b="1" dirty="0" smtClean="0">
                <a:latin typeface="楷体" panose="02010609060101010101" pitchFamily="49" charset="-122"/>
                <a:ea typeface="楷体" panose="02010609060101010101" pitchFamily="49" charset="-122"/>
              </a:rPr>
              <a:t>探测器对火星的观测推翻了人们的猜测</a:t>
            </a:r>
            <a:endParaRPr lang="zh-CN" altLang="en-US" sz="2400" b="1" dirty="0">
              <a:latin typeface="楷体" panose="02010609060101010101" pitchFamily="49" charset="-122"/>
              <a:ea typeface="楷体" panose="02010609060101010101" pitchFamily="49" charset="-122"/>
            </a:endParaRPr>
          </a:p>
        </p:txBody>
      </p:sp>
      <p:sp>
        <p:nvSpPr>
          <p:cNvPr id="8" name="文本框 7"/>
          <p:cNvSpPr txBox="1"/>
          <p:nvPr/>
        </p:nvSpPr>
        <p:spPr>
          <a:xfrm>
            <a:off x="1732510" y="3334221"/>
            <a:ext cx="2969083" cy="461665"/>
          </a:xfrm>
          <a:prstGeom prst="rect">
            <a:avLst/>
          </a:prstGeom>
          <a:noFill/>
        </p:spPr>
        <p:txBody>
          <a:bodyPr wrap="none" rtlCol="0">
            <a:spAutoFit/>
          </a:bodyPr>
          <a:lstStyle/>
          <a:p>
            <a:r>
              <a:rPr lang="zh-CN" altLang="en-US" sz="2400" b="1" dirty="0">
                <a:latin typeface="楷体" panose="02010609060101010101" pitchFamily="49" charset="-122"/>
                <a:ea typeface="楷体" panose="02010609060101010101" pitchFamily="49" charset="-122"/>
              </a:rPr>
              <a:t>火星</a:t>
            </a:r>
            <a:r>
              <a:rPr lang="zh-CN" altLang="en-US" sz="2400" b="1" dirty="0" smtClean="0">
                <a:latin typeface="楷体" panose="02010609060101010101" pitchFamily="49" charset="-122"/>
                <a:ea typeface="楷体" panose="02010609060101010101" pitchFamily="49" charset="-122"/>
              </a:rPr>
              <a:t>上生命难以存在</a:t>
            </a:r>
            <a:endParaRPr lang="zh-CN" altLang="en-US" sz="2400" b="1" dirty="0">
              <a:latin typeface="楷体" panose="02010609060101010101" pitchFamily="49" charset="-122"/>
              <a:ea typeface="楷体" panose="02010609060101010101" pitchFamily="49" charset="-122"/>
            </a:endParaRPr>
          </a:p>
        </p:txBody>
      </p:sp>
      <p:sp>
        <p:nvSpPr>
          <p:cNvPr id="9" name="文本框 8"/>
          <p:cNvSpPr txBox="1"/>
          <p:nvPr/>
        </p:nvSpPr>
        <p:spPr>
          <a:xfrm>
            <a:off x="1732510" y="3795886"/>
            <a:ext cx="6372257" cy="461665"/>
          </a:xfrm>
          <a:prstGeom prst="rect">
            <a:avLst/>
          </a:prstGeom>
          <a:noFill/>
        </p:spPr>
        <p:txBody>
          <a:bodyPr wrap="none" rtlCol="0">
            <a:spAutoFit/>
          </a:bodyPr>
          <a:lstStyle/>
          <a:p>
            <a:r>
              <a:rPr lang="zh-CN" altLang="en-US" sz="2400" b="1" dirty="0" smtClean="0">
                <a:latin typeface="楷体" panose="02010609060101010101" pitchFamily="49" charset="-122"/>
                <a:ea typeface="楷体" panose="02010609060101010101" pitchFamily="49" charset="-122"/>
              </a:rPr>
              <a:t>在探测器着陆的地区，火星表面没有生命存在</a:t>
            </a:r>
            <a:endParaRPr lang="zh-CN" altLang="en-US" sz="2400" b="1" dirty="0">
              <a:latin typeface="楷体" panose="02010609060101010101" pitchFamily="49" charset="-122"/>
              <a:ea typeface="楷体" panose="02010609060101010101" pitchFamily="49" charset="-122"/>
            </a:endParaRPr>
          </a:p>
        </p:txBody>
      </p:sp>
      <p:sp>
        <p:nvSpPr>
          <p:cNvPr id="10" name="文本框 9"/>
          <p:cNvSpPr txBox="1"/>
          <p:nvPr/>
        </p:nvSpPr>
        <p:spPr>
          <a:xfrm>
            <a:off x="1740216" y="4240548"/>
            <a:ext cx="5753498" cy="461665"/>
          </a:xfrm>
          <a:prstGeom prst="rect">
            <a:avLst/>
          </a:prstGeom>
          <a:noFill/>
        </p:spPr>
        <p:txBody>
          <a:bodyPr wrap="none" rtlCol="0">
            <a:spAutoFit/>
          </a:bodyPr>
          <a:lstStyle/>
          <a:p>
            <a:r>
              <a:rPr lang="zh-CN" altLang="en-US" sz="2400" b="1" dirty="0" smtClean="0">
                <a:latin typeface="楷体" panose="02010609060101010101" pitchFamily="49" charset="-122"/>
                <a:ea typeface="楷体" panose="02010609060101010101" pitchFamily="49" charset="-122"/>
              </a:rPr>
              <a:t>陨石上的有机分子说明太空可能存在生命</a:t>
            </a:r>
            <a:endParaRPr lang="zh-CN" altLang="en-US" sz="24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1043608" y="727966"/>
            <a:ext cx="7421584" cy="1195712"/>
          </a:xfrm>
          <a:prstGeom prst="rect">
            <a:avLst/>
          </a:prstGeom>
          <a:noFill/>
        </p:spPr>
        <p:txBody>
          <a:bodyPr wrap="square" rtlCol="0">
            <a:spAutoFit/>
          </a:bodyPr>
          <a:lstStyle/>
          <a:p>
            <a:pPr>
              <a:lnSpc>
                <a:spcPct val="120000"/>
              </a:lnSpc>
            </a:pPr>
            <a:r>
              <a:rPr lang="zh-CN" altLang="en-US" sz="3200" b="1" dirty="0" smtClean="0">
                <a:latin typeface="宋体" panose="02010600030101010101" pitchFamily="2" charset="-122"/>
                <a:ea typeface="宋体" panose="02010600030101010101" pitchFamily="2" charset="-122"/>
              </a:rPr>
              <a:t>    根据以上主要信息，你能否回答学习提示中的疑问？</a:t>
            </a:r>
            <a:endParaRPr lang="zh-CN" altLang="en-US" sz="3200" b="1" dirty="0">
              <a:latin typeface="宋体" panose="02010600030101010101" pitchFamily="2" charset="-122"/>
              <a:ea typeface="宋体" panose="02010600030101010101" pitchFamily="2" charset="-122"/>
            </a:endParaRPr>
          </a:p>
        </p:txBody>
      </p:sp>
      <p:pic>
        <p:nvPicPr>
          <p:cNvPr id="3" name="Picture 2" descr="E:\本地磁盘F\全是宝贝啊\苹果、土豆等形象\8224437086c03fd917e58e58abba5f4.jpg"/>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1271812" y="548623"/>
            <a:ext cx="642377" cy="891815"/>
          </a:xfrm>
          <a:prstGeom prst="rect">
            <a:avLst/>
          </a:prstGeom>
          <a:noFill/>
          <a:extLst>
            <a:ext uri="{909E8E84-426E-40DD-AFC4-6F175D3DCCD1}">
              <a14:hiddenFill xmlns:a14="http://schemas.microsoft.com/office/drawing/2010/main">
                <a:solidFill>
                  <a:srgbClr val="FFFFFF"/>
                </a:solidFill>
              </a14:hiddenFill>
            </a:ext>
          </a:extLst>
        </p:spPr>
      </p:pic>
      <p:sp>
        <p:nvSpPr>
          <p:cNvPr id="4" name="圆角矩形标注 3"/>
          <p:cNvSpPr/>
          <p:nvPr/>
        </p:nvSpPr>
        <p:spPr>
          <a:xfrm>
            <a:off x="973980" y="2499742"/>
            <a:ext cx="7560840" cy="1332979"/>
          </a:xfrm>
          <a:prstGeom prst="wedgeRoundRectCallout">
            <a:avLst>
              <a:gd name="adj1" fmla="val 49874"/>
              <a:gd name="adj2" fmla="val 30405"/>
              <a:gd name="adj3" fmla="val 16667"/>
            </a:avLst>
          </a:prstGeom>
          <a:solidFill>
            <a:srgbClr val="CAFAFE"/>
          </a:solidFill>
          <a:ln w="12700">
            <a:noFill/>
          </a:ln>
          <a:effectLst>
            <a:outerShdw blurRad="444500" dist="254000" dir="8100000" algn="tr" rotWithShape="0">
              <a:schemeClr val="bg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en-US" altLang="zh-CN" sz="2800" b="1" kern="100" dirty="0">
                <a:solidFill>
                  <a:schemeClr val="tx1"/>
                </a:solidFill>
                <a:latin typeface="楷体" panose="02010609060101010101" pitchFamily="49" charset="-122"/>
                <a:ea typeface="楷体" panose="02010609060101010101" pitchFamily="49" charset="-122"/>
                <a:cs typeface="Times New Roman" panose="02020603050405020304" charset="0"/>
              </a:rPr>
              <a:t>	</a:t>
            </a:r>
            <a:r>
              <a:rPr lang="zh-CN" altLang="en-US" sz="2800" b="1" kern="100" dirty="0" smtClean="0">
                <a:solidFill>
                  <a:schemeClr val="tx1"/>
                </a:solidFill>
                <a:latin typeface="楷体" panose="02010609060101010101" pitchFamily="49" charset="-122"/>
                <a:ea typeface="楷体" panose="02010609060101010101" pitchFamily="49" charset="-122"/>
                <a:cs typeface="Times New Roman" panose="02020603050405020304" charset="0"/>
              </a:rPr>
              <a:t>其他星球可能也有生命存在，还需要人类的不断探索和研究。</a:t>
            </a:r>
            <a:endParaRPr lang="zh-CN" altLang="zh-CN" sz="2400" b="1" dirty="0">
              <a:solidFill>
                <a:schemeClr val="tx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755576" y="446837"/>
            <a:ext cx="7776864" cy="1865126"/>
          </a:xfrm>
          <a:prstGeom prst="rect">
            <a:avLst/>
          </a:prstGeom>
          <a:noFill/>
        </p:spPr>
        <p:txBody>
          <a:bodyPr wrap="square" rtlCol="0">
            <a:spAutoFit/>
          </a:bodyPr>
          <a:lstStyle/>
          <a:p>
            <a:pPr>
              <a:lnSpc>
                <a:spcPct val="120000"/>
              </a:lnSpc>
            </a:pPr>
            <a:r>
              <a:rPr lang="zh-CN" altLang="en-US" sz="3200" b="1" dirty="0" smtClean="0">
                <a:latin typeface="宋体" panose="02010600030101010101" pitchFamily="2" charset="-122"/>
                <a:ea typeface="宋体" panose="02010600030101010101" pitchFamily="2" charset="-122"/>
              </a:rPr>
              <a:t>    这篇文章提供的材料只到</a:t>
            </a:r>
            <a:r>
              <a:rPr lang="en-US" altLang="zh-CN" sz="3200" b="1" dirty="0" smtClean="0">
                <a:latin typeface="宋体" panose="02010600030101010101" pitchFamily="2" charset="-122"/>
                <a:ea typeface="宋体" panose="02010600030101010101" pitchFamily="2" charset="-122"/>
              </a:rPr>
              <a:t>1975</a:t>
            </a:r>
            <a:r>
              <a:rPr lang="zh-CN" altLang="en-US" sz="3200" b="1" dirty="0" smtClean="0">
                <a:latin typeface="宋体" panose="02010600030101010101" pitchFamily="2" charset="-122"/>
                <a:ea typeface="宋体" panose="02010600030101010101" pitchFamily="2" charset="-122"/>
              </a:rPr>
              <a:t>年，距现在已经四十多年了，我们如果想了解最新的探索和研究情况该怎么办？</a:t>
            </a:r>
            <a:endParaRPr lang="zh-CN" altLang="en-US" sz="3200" b="1" dirty="0">
              <a:latin typeface="宋体" panose="02010600030101010101" pitchFamily="2" charset="-122"/>
              <a:ea typeface="宋体" panose="02010600030101010101" pitchFamily="2" charset="-122"/>
            </a:endParaRPr>
          </a:p>
        </p:txBody>
      </p:sp>
      <p:pic>
        <p:nvPicPr>
          <p:cNvPr id="3" name="Picture 2" descr="E:\本地磁盘F\全是宝贝啊\苹果、土豆等形象\8224437086c03fd917e58e58abba5f4.jpg"/>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983780" y="267494"/>
            <a:ext cx="642377" cy="891815"/>
          </a:xfrm>
          <a:prstGeom prst="rect">
            <a:avLst/>
          </a:prstGeom>
          <a:noFill/>
          <a:extLst>
            <a:ext uri="{909E8E84-426E-40DD-AFC4-6F175D3DCCD1}">
              <a14:hiddenFill xmlns:a14="http://schemas.microsoft.com/office/drawing/2010/main">
                <a:solidFill>
                  <a:srgbClr val="FFFFFF"/>
                </a:solidFill>
              </a14:hiddenFill>
            </a:ext>
          </a:extLst>
        </p:spPr>
      </p:pic>
      <p:sp>
        <p:nvSpPr>
          <p:cNvPr id="4" name="圆角矩形标注 3"/>
          <p:cNvSpPr/>
          <p:nvPr/>
        </p:nvSpPr>
        <p:spPr>
          <a:xfrm>
            <a:off x="611560" y="3097022"/>
            <a:ext cx="2990712" cy="648074"/>
          </a:xfrm>
          <a:prstGeom prst="wedgeRoundRectCallout">
            <a:avLst>
              <a:gd name="adj1" fmla="val 49874"/>
              <a:gd name="adj2" fmla="val 30405"/>
              <a:gd name="adj3" fmla="val 16667"/>
            </a:avLst>
          </a:prstGeom>
          <a:solidFill>
            <a:srgbClr val="CAFAFE"/>
          </a:solidFill>
          <a:ln w="12700">
            <a:noFill/>
          </a:ln>
          <a:effectLst>
            <a:outerShdw blurRad="444500" dist="254000" dir="8100000" algn="tr" rotWithShape="0">
              <a:schemeClr val="bg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800" b="1" kern="100" dirty="0" smtClean="0">
                <a:solidFill>
                  <a:schemeClr val="tx1"/>
                </a:solidFill>
                <a:latin typeface="楷体" panose="02010609060101010101" pitchFamily="49" charset="-122"/>
                <a:ea typeface="楷体" panose="02010609060101010101" pitchFamily="49" charset="-122"/>
                <a:cs typeface="Times New Roman" panose="02020603050405020304" charset="0"/>
              </a:rPr>
              <a:t>查找相关的资料</a:t>
            </a:r>
            <a:endParaRPr lang="zh-CN" altLang="zh-CN" sz="2400" b="1" dirty="0">
              <a:solidFill>
                <a:schemeClr val="tx1"/>
              </a:solidFill>
              <a:latin typeface="楷体" panose="02010609060101010101" pitchFamily="49" charset="-122"/>
              <a:ea typeface="楷体" panose="02010609060101010101" pitchFamily="49" charset="-122"/>
            </a:endParaRPr>
          </a:p>
        </p:txBody>
      </p:sp>
      <p:sp>
        <p:nvSpPr>
          <p:cNvPr id="5" name="流程图: 可选过程 4"/>
          <p:cNvSpPr/>
          <p:nvPr/>
        </p:nvSpPr>
        <p:spPr>
          <a:xfrm>
            <a:off x="4250344" y="2355726"/>
            <a:ext cx="3926816" cy="568183"/>
          </a:xfrm>
          <a:prstGeom prst="flowChartAlternateProcess">
            <a:avLst/>
          </a:prstGeom>
          <a:ln w="38100">
            <a:solidFill>
              <a:schemeClr val="accent5">
                <a:lumMod val="40000"/>
                <a:lumOff val="60000"/>
              </a:schemeClr>
            </a:solidFill>
          </a:ln>
        </p:spPr>
        <p:style>
          <a:lnRef idx="2">
            <a:schemeClr val="accent1"/>
          </a:lnRef>
          <a:fillRef idx="1">
            <a:schemeClr val="lt1"/>
          </a:fillRef>
          <a:effectRef idx="0">
            <a:schemeClr val="accent1"/>
          </a:effectRef>
          <a:fontRef idx="minor">
            <a:schemeClr val="dk1"/>
          </a:fontRef>
        </p:style>
        <p:txBody>
          <a:bodyPr rtlCol="0" anchor="ctr"/>
          <a:lstStyle>
            <a:defPPr>
              <a:defRPr lang="zh-CN"/>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ctr"/>
            <a:r>
              <a:rPr lang="zh-CN" altLang="en-US" sz="2400" b="1" dirty="0" smtClean="0">
                <a:latin typeface="楷体" panose="02010609060101010101" pitchFamily="49" charset="-122"/>
                <a:ea typeface="楷体" panose="02010609060101010101" pitchFamily="49" charset="-122"/>
              </a:rPr>
              <a:t>核实材料中的数字是否准确</a:t>
            </a:r>
            <a:endParaRPr lang="zh-CN" altLang="en-US" sz="2400" b="1" dirty="0">
              <a:latin typeface="楷体" panose="02010609060101010101" pitchFamily="49" charset="-122"/>
              <a:ea typeface="楷体" panose="02010609060101010101" pitchFamily="49" charset="-122"/>
            </a:endParaRPr>
          </a:p>
        </p:txBody>
      </p:sp>
      <p:sp>
        <p:nvSpPr>
          <p:cNvPr id="6" name="流程图: 可选过程 5"/>
          <p:cNvSpPr/>
          <p:nvPr/>
        </p:nvSpPr>
        <p:spPr>
          <a:xfrm>
            <a:off x="4250344" y="3147814"/>
            <a:ext cx="3994064" cy="533155"/>
          </a:xfrm>
          <a:prstGeom prst="flowChartAlternateProcess">
            <a:avLst/>
          </a:prstGeom>
          <a:ln w="38100">
            <a:solidFill>
              <a:schemeClr val="accent5">
                <a:lumMod val="40000"/>
                <a:lumOff val="60000"/>
              </a:schemeClr>
            </a:solidFill>
          </a:ln>
        </p:spPr>
        <p:style>
          <a:lnRef idx="2">
            <a:schemeClr val="accent1"/>
          </a:lnRef>
          <a:fillRef idx="1">
            <a:schemeClr val="lt1"/>
          </a:fillRef>
          <a:effectRef idx="0">
            <a:schemeClr val="accent1"/>
          </a:effectRef>
          <a:fontRef idx="minor">
            <a:schemeClr val="dk1"/>
          </a:fontRef>
        </p:style>
        <p:txBody>
          <a:bodyPr rtlCol="0" anchor="ctr"/>
          <a:lstStyle>
            <a:defPPr>
              <a:defRPr lang="zh-CN"/>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ctr"/>
            <a:r>
              <a:rPr lang="zh-CN" altLang="en-US" sz="2400" b="1" dirty="0" smtClean="0">
                <a:latin typeface="楷体" panose="02010609060101010101" pitchFamily="49" charset="-122"/>
                <a:ea typeface="楷体" panose="02010609060101010101" pitchFamily="49" charset="-122"/>
              </a:rPr>
              <a:t>核实材料中的例子是否真实</a:t>
            </a:r>
            <a:endParaRPr lang="zh-CN" altLang="en-US" sz="2400" b="1" dirty="0">
              <a:latin typeface="楷体" panose="02010609060101010101" pitchFamily="49" charset="-122"/>
              <a:ea typeface="楷体" panose="02010609060101010101" pitchFamily="49" charset="-122"/>
            </a:endParaRPr>
          </a:p>
        </p:txBody>
      </p:sp>
      <p:sp>
        <p:nvSpPr>
          <p:cNvPr id="7" name="左大括号 6"/>
          <p:cNvSpPr/>
          <p:nvPr/>
        </p:nvSpPr>
        <p:spPr>
          <a:xfrm>
            <a:off x="3746288" y="2508495"/>
            <a:ext cx="402203" cy="1896176"/>
          </a:xfrm>
          <a:prstGeom prst="leftBrace">
            <a:avLst/>
          </a:prstGeom>
          <a:ln w="571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8" name="流程图: 可选过程 7"/>
          <p:cNvSpPr/>
          <p:nvPr/>
        </p:nvSpPr>
        <p:spPr>
          <a:xfrm>
            <a:off x="4250344" y="3897496"/>
            <a:ext cx="3994064" cy="533155"/>
          </a:xfrm>
          <a:prstGeom prst="flowChartAlternateProcess">
            <a:avLst/>
          </a:prstGeom>
          <a:ln w="38100">
            <a:solidFill>
              <a:schemeClr val="accent5">
                <a:lumMod val="40000"/>
                <a:lumOff val="60000"/>
              </a:schemeClr>
            </a:solidFill>
          </a:ln>
        </p:spPr>
        <p:style>
          <a:lnRef idx="2">
            <a:schemeClr val="accent1"/>
          </a:lnRef>
          <a:fillRef idx="1">
            <a:schemeClr val="lt1"/>
          </a:fillRef>
          <a:effectRef idx="0">
            <a:schemeClr val="accent1"/>
          </a:effectRef>
          <a:fontRef idx="minor">
            <a:schemeClr val="dk1"/>
          </a:fontRef>
        </p:style>
        <p:txBody>
          <a:bodyPr rtlCol="0" anchor="ctr"/>
          <a:lstStyle>
            <a:defPPr>
              <a:defRPr lang="zh-CN"/>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ctr"/>
            <a:r>
              <a:rPr lang="zh-CN" altLang="en-US" sz="2400" b="1" dirty="0" smtClean="0">
                <a:latin typeface="楷体" panose="02010609060101010101" pitchFamily="49" charset="-122"/>
                <a:ea typeface="楷体" panose="02010609060101010101" pitchFamily="49" charset="-122"/>
              </a:rPr>
              <a:t>对比材料中的研究成果</a:t>
            </a:r>
            <a:endParaRPr lang="zh-CN" altLang="en-US" sz="24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1043608" y="439934"/>
            <a:ext cx="7421584" cy="1195712"/>
          </a:xfrm>
          <a:prstGeom prst="rect">
            <a:avLst/>
          </a:prstGeom>
          <a:noFill/>
        </p:spPr>
        <p:txBody>
          <a:bodyPr wrap="square" rtlCol="0">
            <a:spAutoFit/>
          </a:bodyPr>
          <a:lstStyle/>
          <a:p>
            <a:pPr>
              <a:lnSpc>
                <a:spcPct val="120000"/>
              </a:lnSpc>
            </a:pPr>
            <a:r>
              <a:rPr lang="zh-CN" altLang="en-US" sz="3200" b="1" dirty="0" smtClean="0">
                <a:latin typeface="宋体" panose="02010600030101010101" pitchFamily="2" charset="-122"/>
                <a:ea typeface="宋体" panose="02010600030101010101" pitchFamily="2" charset="-122"/>
              </a:rPr>
              <a:t>    为了达到阅读目的，你运用了怎样的阅读方法？请你尝试填写下表。</a:t>
            </a:r>
            <a:endParaRPr lang="zh-CN" altLang="en-US" sz="3200" b="1" dirty="0">
              <a:latin typeface="宋体" panose="02010600030101010101" pitchFamily="2" charset="-122"/>
              <a:ea typeface="宋体" panose="02010600030101010101" pitchFamily="2" charset="-122"/>
            </a:endParaRPr>
          </a:p>
        </p:txBody>
      </p:sp>
      <p:pic>
        <p:nvPicPr>
          <p:cNvPr id="3" name="Picture 2" descr="E:\本地磁盘F\全是宝贝啊\苹果、土豆等形象\8224437086c03fd917e58e58abba5f4.jpg"/>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1337335" y="188583"/>
            <a:ext cx="642377" cy="89181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 name="表格 10"/>
          <p:cNvGraphicFramePr>
            <a:graphicFrameLocks noGrp="1"/>
          </p:cNvGraphicFramePr>
          <p:nvPr>
            <p:custDataLst>
              <p:tags r:id="rId2"/>
            </p:custDataLst>
          </p:nvPr>
        </p:nvGraphicFramePr>
        <p:xfrm>
          <a:off x="1117996" y="1779662"/>
          <a:ext cx="7272808" cy="2336183"/>
        </p:xfrm>
        <a:graphic>
          <a:graphicData uri="http://schemas.openxmlformats.org/drawingml/2006/table">
            <a:tbl>
              <a:tblPr firstRow="1" bandRow="1">
                <a:tableStyleId>{5C22544A-7EE6-4342-B048-85BDC9FD1C3A}</a:tableStyleId>
              </a:tblPr>
              <a:tblGrid>
                <a:gridCol w="3093964"/>
                <a:gridCol w="4178844"/>
              </a:tblGrid>
              <a:tr h="446423">
                <a:tc>
                  <a:txBody>
                    <a:bodyPr/>
                    <a:lstStyle/>
                    <a:p>
                      <a:pPr algn="ctr"/>
                      <a:r>
                        <a:rPr lang="zh-CN" altLang="en-US" sz="2800" b="1" dirty="0" smtClean="0">
                          <a:solidFill>
                            <a:schemeClr val="tx1"/>
                          </a:solidFill>
                          <a:latin typeface="宋体" panose="02010600030101010101" pitchFamily="2" charset="-122"/>
                          <a:ea typeface="宋体" panose="02010600030101010101" pitchFamily="2" charset="-122"/>
                        </a:rPr>
                        <a:t>阅读内容</a:t>
                      </a:r>
                      <a:endParaRPr lang="zh-CN" altLang="en-US" sz="2800" b="1" dirty="0">
                        <a:solidFill>
                          <a:schemeClr val="tx1"/>
                        </a:solidFill>
                        <a:latin typeface="宋体" panose="02010600030101010101" pitchFamily="2" charset="-122"/>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zh-CN" altLang="en-US" sz="2800" b="1" dirty="0" smtClean="0">
                          <a:solidFill>
                            <a:schemeClr val="tx1"/>
                          </a:solidFill>
                          <a:latin typeface="宋体" panose="02010600030101010101" pitchFamily="2" charset="-122"/>
                          <a:ea typeface="宋体" panose="02010600030101010101" pitchFamily="2" charset="-122"/>
                        </a:rPr>
                        <a:t>我运用的阅读方法</a:t>
                      </a:r>
                      <a:endParaRPr lang="zh-CN" altLang="en-US" sz="2800" b="1" dirty="0">
                        <a:solidFill>
                          <a:schemeClr val="tx1"/>
                        </a:solidFill>
                        <a:latin typeface="宋体" panose="02010600030101010101" pitchFamily="2" charset="-122"/>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46423">
                <a:tc>
                  <a:txBody>
                    <a:bodyPr/>
                    <a:lstStyle/>
                    <a:p>
                      <a:pPr algn="ctr"/>
                      <a:endParaRPr lang="zh-CN" altLang="en-US" sz="2400" b="1" dirty="0">
                        <a:latin typeface="宋体" panose="02010600030101010101" pitchFamily="2" charset="-122"/>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ltLang="en-US" b="1" dirty="0">
                        <a:latin typeface="宋体" panose="02010600030101010101" pitchFamily="2" charset="-122"/>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46423">
                <a:tc>
                  <a:txBody>
                    <a:bodyPr/>
                    <a:lstStyle/>
                    <a:p>
                      <a:endParaRPr lang="en-US" altLang="zh-CN" sz="2000" b="1" dirty="0" smtClean="0">
                        <a:latin typeface="宋体" panose="02010600030101010101" pitchFamily="2" charset="-122"/>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ltLang="en-US" sz="2000" b="1" dirty="0">
                        <a:latin typeface="宋体" panose="02010600030101010101" pitchFamily="2" charset="-122"/>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46423">
                <a:tc>
                  <a:txBody>
                    <a:bodyPr/>
                    <a:lstStyle/>
                    <a:p>
                      <a:pPr algn="ctr"/>
                      <a:endParaRPr lang="zh-CN" altLang="en-US" sz="2400" b="1" dirty="0">
                        <a:latin typeface="宋体" panose="02010600030101010101" pitchFamily="2" charset="-122"/>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ltLang="en-US" sz="2000" b="1" dirty="0">
                        <a:latin typeface="宋体" panose="02010600030101010101" pitchFamily="2" charset="-122"/>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46423">
                <a:tc>
                  <a:txBody>
                    <a:bodyPr/>
                    <a:lstStyle/>
                    <a:p>
                      <a:pPr algn="ctr"/>
                      <a:endParaRPr lang="zh-CN" altLang="en-US" sz="2400" b="1" dirty="0">
                        <a:latin typeface="宋体" panose="02010600030101010101" pitchFamily="2" charset="-122"/>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zh-CN" altLang="en-US" sz="2000" b="1" dirty="0">
                        <a:latin typeface="宋体" panose="02010600030101010101" pitchFamily="2" charset="-122"/>
                        <a:ea typeface="宋体" panose="02010600030101010101" pitchFamily="2"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12" name="TextBox 11"/>
          <p:cNvSpPr txBox="1"/>
          <p:nvPr/>
        </p:nvSpPr>
        <p:spPr>
          <a:xfrm>
            <a:off x="1115616" y="2334842"/>
            <a:ext cx="3024336" cy="400110"/>
          </a:xfrm>
          <a:prstGeom prst="rect">
            <a:avLst/>
          </a:prstGeom>
          <a:noFill/>
        </p:spPr>
        <p:txBody>
          <a:bodyPr wrap="square" rtlCol="0">
            <a:spAutoFit/>
          </a:bodyPr>
          <a:lstStyle/>
          <a:p>
            <a:r>
              <a:rPr lang="zh-CN" altLang="en-US" sz="2000" b="1" dirty="0" smtClean="0">
                <a:solidFill>
                  <a:srgbClr val="0070C0"/>
                </a:solidFill>
                <a:latin typeface="楷体" panose="02010609060101010101" pitchFamily="49" charset="-122"/>
                <a:ea typeface="楷体" panose="02010609060101010101" pitchFamily="49" charset="-122"/>
              </a:rPr>
              <a:t>第</a:t>
            </a:r>
            <a:r>
              <a:rPr lang="en-US" altLang="zh-CN" sz="2000" b="1" dirty="0" smtClean="0">
                <a:solidFill>
                  <a:srgbClr val="0070C0"/>
                </a:solidFill>
                <a:latin typeface="楷体" panose="02010609060101010101" pitchFamily="49" charset="-122"/>
                <a:ea typeface="楷体" panose="02010609060101010101" pitchFamily="49" charset="-122"/>
              </a:rPr>
              <a:t>2</a:t>
            </a:r>
            <a:r>
              <a:rPr lang="zh-CN" altLang="en-US" sz="2000" b="1" dirty="0" smtClean="0">
                <a:solidFill>
                  <a:srgbClr val="0070C0"/>
                </a:solidFill>
                <a:latin typeface="楷体" panose="02010609060101010101" pitchFamily="49" charset="-122"/>
                <a:ea typeface="楷体" panose="02010609060101010101" pitchFamily="49" charset="-122"/>
              </a:rPr>
              <a:t>、</a:t>
            </a:r>
            <a:r>
              <a:rPr lang="en-US" altLang="zh-CN" sz="2000" b="1" dirty="0" smtClean="0">
                <a:solidFill>
                  <a:srgbClr val="0070C0"/>
                </a:solidFill>
                <a:latin typeface="楷体" panose="02010609060101010101" pitchFamily="49" charset="-122"/>
                <a:ea typeface="楷体" panose="02010609060101010101" pitchFamily="49" charset="-122"/>
              </a:rPr>
              <a:t>5</a:t>
            </a:r>
            <a:r>
              <a:rPr lang="zh-CN" altLang="en-US" sz="2000" b="1" dirty="0" smtClean="0">
                <a:solidFill>
                  <a:srgbClr val="0070C0"/>
                </a:solidFill>
                <a:latin typeface="楷体" panose="02010609060101010101" pitchFamily="49" charset="-122"/>
                <a:ea typeface="楷体" panose="02010609060101010101" pitchFamily="49" charset="-122"/>
              </a:rPr>
              <a:t>、</a:t>
            </a:r>
            <a:r>
              <a:rPr lang="en-US" altLang="zh-CN" sz="2000" b="1" dirty="0" smtClean="0">
                <a:solidFill>
                  <a:srgbClr val="0070C0"/>
                </a:solidFill>
                <a:latin typeface="楷体" panose="02010609060101010101" pitchFamily="49" charset="-122"/>
                <a:ea typeface="楷体" panose="02010609060101010101" pitchFamily="49" charset="-122"/>
              </a:rPr>
              <a:t>8</a:t>
            </a:r>
            <a:r>
              <a:rPr lang="zh-CN" altLang="en-US" sz="2000" b="1" dirty="0" smtClean="0">
                <a:solidFill>
                  <a:srgbClr val="0070C0"/>
                </a:solidFill>
                <a:latin typeface="楷体" panose="02010609060101010101" pitchFamily="49" charset="-122"/>
                <a:ea typeface="楷体" panose="02010609060101010101" pitchFamily="49" charset="-122"/>
              </a:rPr>
              <a:t>、</a:t>
            </a:r>
            <a:r>
              <a:rPr lang="en-US" altLang="zh-CN" sz="2000" b="1" dirty="0" smtClean="0">
                <a:solidFill>
                  <a:srgbClr val="0070C0"/>
                </a:solidFill>
                <a:latin typeface="楷体" panose="02010609060101010101" pitchFamily="49" charset="-122"/>
                <a:ea typeface="楷体" panose="02010609060101010101" pitchFamily="49" charset="-122"/>
              </a:rPr>
              <a:t>9</a:t>
            </a:r>
            <a:r>
              <a:rPr lang="zh-CN" altLang="en-US" sz="2000" b="1" dirty="0" smtClean="0">
                <a:solidFill>
                  <a:srgbClr val="0070C0"/>
                </a:solidFill>
                <a:latin typeface="楷体" panose="02010609060101010101" pitchFamily="49" charset="-122"/>
                <a:ea typeface="楷体" panose="02010609060101010101" pitchFamily="49" charset="-122"/>
              </a:rPr>
              <a:t>自然段</a:t>
            </a:r>
            <a:endParaRPr lang="zh-CN" altLang="en-US" sz="2000" b="1" dirty="0">
              <a:solidFill>
                <a:srgbClr val="0070C0"/>
              </a:solidFill>
              <a:latin typeface="楷体" panose="02010609060101010101" pitchFamily="49" charset="-122"/>
              <a:ea typeface="楷体" panose="02010609060101010101" pitchFamily="49" charset="-122"/>
            </a:endParaRPr>
          </a:p>
        </p:txBody>
      </p:sp>
      <p:sp>
        <p:nvSpPr>
          <p:cNvPr id="13" name="TextBox 12"/>
          <p:cNvSpPr txBox="1"/>
          <p:nvPr/>
        </p:nvSpPr>
        <p:spPr>
          <a:xfrm>
            <a:off x="1115616" y="2787774"/>
            <a:ext cx="3024336" cy="400110"/>
          </a:xfrm>
          <a:prstGeom prst="rect">
            <a:avLst/>
          </a:prstGeom>
          <a:noFill/>
        </p:spPr>
        <p:txBody>
          <a:bodyPr wrap="square" rtlCol="0">
            <a:spAutoFit/>
          </a:bodyPr>
          <a:lstStyle/>
          <a:p>
            <a:r>
              <a:rPr lang="zh-CN" altLang="en-US" sz="2000" b="1" dirty="0" smtClean="0">
                <a:solidFill>
                  <a:srgbClr val="0070C0"/>
                </a:solidFill>
                <a:latin typeface="楷体" panose="02010609060101010101" pitchFamily="49" charset="-122"/>
                <a:ea typeface="楷体" panose="02010609060101010101" pitchFamily="49" charset="-122"/>
              </a:rPr>
              <a:t>第</a:t>
            </a:r>
            <a:r>
              <a:rPr lang="en-US" altLang="zh-CN" sz="2000" b="1" dirty="0" smtClean="0">
                <a:solidFill>
                  <a:srgbClr val="0070C0"/>
                </a:solidFill>
                <a:latin typeface="楷体" panose="02010609060101010101" pitchFamily="49" charset="-122"/>
                <a:ea typeface="楷体" panose="02010609060101010101" pitchFamily="49" charset="-122"/>
              </a:rPr>
              <a:t>3</a:t>
            </a:r>
            <a:r>
              <a:rPr lang="zh-CN" altLang="en-US" sz="2000" b="1" dirty="0" smtClean="0">
                <a:solidFill>
                  <a:srgbClr val="0070C0"/>
                </a:solidFill>
                <a:latin typeface="楷体" panose="02010609060101010101" pitchFamily="49" charset="-122"/>
                <a:ea typeface="楷体" panose="02010609060101010101" pitchFamily="49" charset="-122"/>
              </a:rPr>
              <a:t>自然段</a:t>
            </a:r>
            <a:endParaRPr lang="zh-CN" altLang="en-US" sz="2000" b="1" dirty="0">
              <a:solidFill>
                <a:srgbClr val="0070C0"/>
              </a:solidFill>
              <a:latin typeface="楷体" panose="02010609060101010101" pitchFamily="49" charset="-122"/>
              <a:ea typeface="楷体" panose="02010609060101010101" pitchFamily="49" charset="-122"/>
            </a:endParaRPr>
          </a:p>
        </p:txBody>
      </p:sp>
      <p:sp>
        <p:nvSpPr>
          <p:cNvPr id="14" name="TextBox 13"/>
          <p:cNvSpPr txBox="1"/>
          <p:nvPr/>
        </p:nvSpPr>
        <p:spPr>
          <a:xfrm>
            <a:off x="4364360" y="2787774"/>
            <a:ext cx="1575792" cy="400110"/>
          </a:xfrm>
          <a:prstGeom prst="rect">
            <a:avLst/>
          </a:prstGeom>
          <a:noFill/>
        </p:spPr>
        <p:txBody>
          <a:bodyPr wrap="square" rtlCol="0">
            <a:spAutoFit/>
          </a:bodyPr>
          <a:lstStyle/>
          <a:p>
            <a:r>
              <a:rPr lang="zh-CN" altLang="en-US" sz="2000" b="1" dirty="0" smtClean="0">
                <a:solidFill>
                  <a:srgbClr val="0070C0"/>
                </a:solidFill>
                <a:latin typeface="楷体" panose="02010609060101010101" pitchFamily="49" charset="-122"/>
                <a:ea typeface="楷体" panose="02010609060101010101" pitchFamily="49" charset="-122"/>
              </a:rPr>
              <a:t>圈画关键词</a:t>
            </a:r>
            <a:endParaRPr lang="zh-CN" altLang="en-US" sz="2000" b="1" dirty="0">
              <a:solidFill>
                <a:srgbClr val="0070C0"/>
              </a:solidFill>
              <a:latin typeface="楷体" panose="02010609060101010101" pitchFamily="49" charset="-122"/>
              <a:ea typeface="楷体" panose="02010609060101010101" pitchFamily="49" charset="-122"/>
            </a:endParaRPr>
          </a:p>
        </p:txBody>
      </p:sp>
      <p:sp>
        <p:nvSpPr>
          <p:cNvPr id="15" name="TextBox 14"/>
          <p:cNvSpPr txBox="1"/>
          <p:nvPr/>
        </p:nvSpPr>
        <p:spPr>
          <a:xfrm>
            <a:off x="4355976" y="2347350"/>
            <a:ext cx="1575792" cy="400110"/>
          </a:xfrm>
          <a:prstGeom prst="rect">
            <a:avLst/>
          </a:prstGeom>
          <a:noFill/>
        </p:spPr>
        <p:txBody>
          <a:bodyPr wrap="square" rtlCol="0">
            <a:spAutoFit/>
          </a:bodyPr>
          <a:lstStyle/>
          <a:p>
            <a:r>
              <a:rPr lang="zh-CN" altLang="en-US" sz="2000" b="1" dirty="0" smtClean="0">
                <a:solidFill>
                  <a:srgbClr val="0070C0"/>
                </a:solidFill>
                <a:latin typeface="楷体" panose="02010609060101010101" pitchFamily="49" charset="-122"/>
                <a:ea typeface="楷体" panose="02010609060101010101" pitchFamily="49" charset="-122"/>
              </a:rPr>
              <a:t>寻找中心句</a:t>
            </a:r>
            <a:endParaRPr lang="zh-CN" altLang="en-US" sz="2000" b="1" dirty="0">
              <a:solidFill>
                <a:srgbClr val="0070C0"/>
              </a:solidFill>
              <a:latin typeface="楷体" panose="02010609060101010101" pitchFamily="49" charset="-122"/>
              <a:ea typeface="楷体" panose="02010609060101010101" pitchFamily="49" charset="-122"/>
            </a:endParaRPr>
          </a:p>
        </p:txBody>
      </p:sp>
      <p:sp>
        <p:nvSpPr>
          <p:cNvPr id="16" name="TextBox 15"/>
          <p:cNvSpPr txBox="1"/>
          <p:nvPr/>
        </p:nvSpPr>
        <p:spPr>
          <a:xfrm>
            <a:off x="1115616" y="3219822"/>
            <a:ext cx="3024336" cy="400110"/>
          </a:xfrm>
          <a:prstGeom prst="rect">
            <a:avLst/>
          </a:prstGeom>
          <a:noFill/>
        </p:spPr>
        <p:txBody>
          <a:bodyPr wrap="square" rtlCol="0">
            <a:spAutoFit/>
          </a:bodyPr>
          <a:lstStyle/>
          <a:p>
            <a:r>
              <a:rPr lang="zh-CN" altLang="en-US" sz="2000" b="1" dirty="0" smtClean="0">
                <a:solidFill>
                  <a:srgbClr val="0070C0"/>
                </a:solidFill>
                <a:latin typeface="楷体" panose="02010609060101010101" pitchFamily="49" charset="-122"/>
                <a:ea typeface="楷体" panose="02010609060101010101" pitchFamily="49" charset="-122"/>
              </a:rPr>
              <a:t>第</a:t>
            </a:r>
            <a:r>
              <a:rPr lang="en-US" altLang="zh-CN" sz="2000" b="1" dirty="0" smtClean="0">
                <a:solidFill>
                  <a:srgbClr val="0070C0"/>
                </a:solidFill>
                <a:latin typeface="楷体" panose="02010609060101010101" pitchFamily="49" charset="-122"/>
                <a:ea typeface="楷体" panose="02010609060101010101" pitchFamily="49" charset="-122"/>
              </a:rPr>
              <a:t>4</a:t>
            </a:r>
            <a:r>
              <a:rPr lang="zh-CN" altLang="en-US" sz="2000" b="1" dirty="0" smtClean="0">
                <a:solidFill>
                  <a:srgbClr val="0070C0"/>
                </a:solidFill>
                <a:latin typeface="楷体" panose="02010609060101010101" pitchFamily="49" charset="-122"/>
                <a:ea typeface="楷体" panose="02010609060101010101" pitchFamily="49" charset="-122"/>
              </a:rPr>
              <a:t>、</a:t>
            </a:r>
            <a:r>
              <a:rPr lang="en-US" altLang="zh-CN" sz="2000" b="1" dirty="0" smtClean="0">
                <a:solidFill>
                  <a:srgbClr val="0070C0"/>
                </a:solidFill>
                <a:latin typeface="楷体" panose="02010609060101010101" pitchFamily="49" charset="-122"/>
                <a:ea typeface="楷体" panose="02010609060101010101" pitchFamily="49" charset="-122"/>
              </a:rPr>
              <a:t>6</a:t>
            </a:r>
            <a:r>
              <a:rPr lang="zh-CN" altLang="en-US" sz="2000" b="1" dirty="0" smtClean="0">
                <a:solidFill>
                  <a:srgbClr val="0070C0"/>
                </a:solidFill>
                <a:latin typeface="楷体" panose="02010609060101010101" pitchFamily="49" charset="-122"/>
                <a:ea typeface="楷体" panose="02010609060101010101" pitchFamily="49" charset="-122"/>
              </a:rPr>
              <a:t>自然段</a:t>
            </a:r>
            <a:endParaRPr lang="zh-CN" altLang="en-US" sz="2000" b="1" dirty="0">
              <a:solidFill>
                <a:srgbClr val="0070C0"/>
              </a:solidFill>
              <a:latin typeface="楷体" panose="02010609060101010101" pitchFamily="49" charset="-122"/>
              <a:ea typeface="楷体" panose="02010609060101010101" pitchFamily="49" charset="-122"/>
            </a:endParaRPr>
          </a:p>
        </p:txBody>
      </p:sp>
      <p:sp>
        <p:nvSpPr>
          <p:cNvPr id="17" name="TextBox 16"/>
          <p:cNvSpPr txBox="1"/>
          <p:nvPr/>
        </p:nvSpPr>
        <p:spPr>
          <a:xfrm>
            <a:off x="4364360" y="3219822"/>
            <a:ext cx="3375992" cy="400110"/>
          </a:xfrm>
          <a:prstGeom prst="rect">
            <a:avLst/>
          </a:prstGeom>
          <a:noFill/>
        </p:spPr>
        <p:txBody>
          <a:bodyPr wrap="square" rtlCol="0">
            <a:spAutoFit/>
          </a:bodyPr>
          <a:lstStyle/>
          <a:p>
            <a:r>
              <a:rPr lang="zh-CN" altLang="en-US" sz="2000" b="1" dirty="0" smtClean="0">
                <a:solidFill>
                  <a:srgbClr val="0070C0"/>
                </a:solidFill>
                <a:latin typeface="楷体" panose="02010609060101010101" pitchFamily="49" charset="-122"/>
                <a:ea typeface="楷体" panose="02010609060101010101" pitchFamily="49" charset="-122"/>
              </a:rPr>
              <a:t>提取关键信息、概括段意</a:t>
            </a:r>
            <a:endParaRPr lang="zh-CN" altLang="en-US" sz="2000" b="1" dirty="0">
              <a:solidFill>
                <a:srgbClr val="0070C0"/>
              </a:solidFill>
              <a:latin typeface="楷体" panose="02010609060101010101" pitchFamily="49" charset="-122"/>
              <a:ea typeface="楷体" panose="02010609060101010101" pitchFamily="49" charset="-122"/>
            </a:endParaRPr>
          </a:p>
        </p:txBody>
      </p:sp>
      <p:sp>
        <p:nvSpPr>
          <p:cNvPr id="18" name="TextBox 17"/>
          <p:cNvSpPr txBox="1"/>
          <p:nvPr/>
        </p:nvSpPr>
        <p:spPr>
          <a:xfrm>
            <a:off x="1115616" y="3689999"/>
            <a:ext cx="1368152" cy="400110"/>
          </a:xfrm>
          <a:prstGeom prst="rect">
            <a:avLst/>
          </a:prstGeom>
          <a:noFill/>
        </p:spPr>
        <p:txBody>
          <a:bodyPr wrap="square" rtlCol="0">
            <a:spAutoFit/>
          </a:bodyPr>
          <a:lstStyle/>
          <a:p>
            <a:r>
              <a:rPr lang="zh-CN" altLang="en-US" sz="2000" b="1" dirty="0" smtClean="0">
                <a:solidFill>
                  <a:srgbClr val="0070C0"/>
                </a:solidFill>
                <a:latin typeface="楷体" panose="02010609060101010101" pitchFamily="49" charset="-122"/>
                <a:ea typeface="楷体" panose="02010609060101010101" pitchFamily="49" charset="-122"/>
              </a:rPr>
              <a:t>第</a:t>
            </a:r>
            <a:r>
              <a:rPr lang="en-US" altLang="zh-CN" sz="2000" b="1" dirty="0" smtClean="0">
                <a:solidFill>
                  <a:srgbClr val="0070C0"/>
                </a:solidFill>
                <a:latin typeface="楷体" panose="02010609060101010101" pitchFamily="49" charset="-122"/>
                <a:ea typeface="楷体" panose="02010609060101010101" pitchFamily="49" charset="-122"/>
              </a:rPr>
              <a:t>8</a:t>
            </a:r>
            <a:r>
              <a:rPr lang="zh-CN" altLang="en-US" sz="2000" b="1" dirty="0" smtClean="0">
                <a:solidFill>
                  <a:srgbClr val="0070C0"/>
                </a:solidFill>
                <a:latin typeface="楷体" panose="02010609060101010101" pitchFamily="49" charset="-122"/>
                <a:ea typeface="楷体" panose="02010609060101010101" pitchFamily="49" charset="-122"/>
              </a:rPr>
              <a:t>自然段</a:t>
            </a:r>
            <a:endParaRPr lang="zh-CN" altLang="en-US" sz="2000" b="1" dirty="0">
              <a:solidFill>
                <a:srgbClr val="0070C0"/>
              </a:solidFill>
              <a:latin typeface="楷体" panose="02010609060101010101" pitchFamily="49" charset="-122"/>
              <a:ea typeface="楷体" panose="02010609060101010101" pitchFamily="49" charset="-122"/>
            </a:endParaRPr>
          </a:p>
        </p:txBody>
      </p:sp>
      <p:sp>
        <p:nvSpPr>
          <p:cNvPr id="19" name="TextBox 18"/>
          <p:cNvSpPr txBox="1"/>
          <p:nvPr/>
        </p:nvSpPr>
        <p:spPr>
          <a:xfrm>
            <a:off x="4364360" y="3689999"/>
            <a:ext cx="2007840" cy="400110"/>
          </a:xfrm>
          <a:prstGeom prst="rect">
            <a:avLst/>
          </a:prstGeom>
          <a:noFill/>
        </p:spPr>
        <p:txBody>
          <a:bodyPr wrap="square" rtlCol="0">
            <a:spAutoFit/>
          </a:bodyPr>
          <a:lstStyle/>
          <a:p>
            <a:r>
              <a:rPr lang="zh-CN" altLang="en-US" sz="2000" b="1" dirty="0" smtClean="0">
                <a:solidFill>
                  <a:srgbClr val="0070C0"/>
                </a:solidFill>
                <a:latin typeface="楷体" panose="02010609060101010101" pitchFamily="49" charset="-122"/>
                <a:ea typeface="楷体" panose="02010609060101010101" pitchFamily="49" charset="-122"/>
              </a:rPr>
              <a:t>查找相关资料</a:t>
            </a:r>
            <a:endParaRPr lang="zh-CN" altLang="en-US" sz="2000" b="1" dirty="0">
              <a:solidFill>
                <a:srgbClr val="0070C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P spid="18" grpId="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971600" y="367926"/>
            <a:ext cx="7421584" cy="1195712"/>
          </a:xfrm>
          <a:prstGeom prst="rect">
            <a:avLst/>
          </a:prstGeom>
          <a:noFill/>
        </p:spPr>
        <p:txBody>
          <a:bodyPr wrap="square" rtlCol="0">
            <a:spAutoFit/>
          </a:bodyPr>
          <a:lstStyle/>
          <a:p>
            <a:pPr>
              <a:lnSpc>
                <a:spcPct val="120000"/>
              </a:lnSpc>
            </a:pPr>
            <a:r>
              <a:rPr lang="zh-CN" altLang="en-US" sz="3200" b="1" dirty="0" smtClean="0">
                <a:latin typeface="宋体" panose="02010600030101010101" pitchFamily="2" charset="-122"/>
                <a:ea typeface="宋体" panose="02010600030101010101" pitchFamily="2" charset="-122"/>
              </a:rPr>
              <a:t>    我们一起去看看书中的阅读小伙伴和课后练习题给我们提供了哪些方法吧。</a:t>
            </a:r>
            <a:endParaRPr lang="zh-CN" altLang="en-US" sz="3200" b="1" dirty="0">
              <a:latin typeface="宋体" panose="02010600030101010101" pitchFamily="2" charset="-122"/>
              <a:ea typeface="宋体" panose="02010600030101010101" pitchFamily="2" charset="-122"/>
            </a:endParaRPr>
          </a:p>
        </p:txBody>
      </p:sp>
      <p:pic>
        <p:nvPicPr>
          <p:cNvPr id="3" name="Picture 2" descr="E:\本地磁盘F\全是宝贝啊\苹果、土豆等形象\8224437086c03fd917e58e58abba5f4.jpg"/>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1199804" y="188583"/>
            <a:ext cx="642377" cy="891815"/>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821" y="1799989"/>
            <a:ext cx="1594736" cy="1575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88" y="1635646"/>
            <a:ext cx="1679684" cy="1819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4208" y="1639961"/>
            <a:ext cx="1767260" cy="1895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直接连接符 6"/>
          <p:cNvCxnSpPr/>
          <p:nvPr/>
        </p:nvCxnSpPr>
        <p:spPr>
          <a:xfrm>
            <a:off x="1593000" y="2262907"/>
            <a:ext cx="321189"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115698" y="2118891"/>
            <a:ext cx="96035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719654" y="2406923"/>
            <a:ext cx="136815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726303" y="2694955"/>
            <a:ext cx="1028097"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588224" y="2694955"/>
            <a:ext cx="108012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对话气泡: 圆角矩形 14"/>
          <p:cNvSpPr/>
          <p:nvPr/>
        </p:nvSpPr>
        <p:spPr>
          <a:xfrm>
            <a:off x="839349" y="3650223"/>
            <a:ext cx="1872208" cy="576064"/>
          </a:xfrm>
          <a:prstGeom prst="wedgeRoundRectCallout">
            <a:avLst>
              <a:gd name="adj1" fmla="val -10208"/>
              <a:gd name="adj2" fmla="val -89778"/>
              <a:gd name="adj3" fmla="val 16667"/>
            </a:avLst>
          </a:prstGeom>
          <a:solidFill>
            <a:schemeClr val="lt1"/>
          </a:solidFill>
          <a:ln w="25400">
            <a:solidFill>
              <a:srgbClr val="2060BE"/>
            </a:solidFill>
          </a:ln>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2400" b="1" dirty="0" smtClean="0">
                <a:latin typeface="楷体" panose="02010609060101010101" pitchFamily="49" charset="-122"/>
                <a:ea typeface="楷体" panose="02010609060101010101" pitchFamily="49" charset="-122"/>
              </a:rPr>
              <a:t>浏览内容法</a:t>
            </a:r>
            <a:endParaRPr lang="zh-CN" altLang="en-US" sz="2400" b="1" dirty="0">
              <a:latin typeface="楷体" panose="02010609060101010101" pitchFamily="49" charset="-122"/>
              <a:ea typeface="楷体" panose="02010609060101010101" pitchFamily="49" charset="-122"/>
            </a:endParaRPr>
          </a:p>
        </p:txBody>
      </p:sp>
      <p:sp>
        <p:nvSpPr>
          <p:cNvPr id="20" name="对话气泡: 圆角矩形 14"/>
          <p:cNvSpPr/>
          <p:nvPr/>
        </p:nvSpPr>
        <p:spPr>
          <a:xfrm>
            <a:off x="3467626" y="3650223"/>
            <a:ext cx="2112486" cy="576064"/>
          </a:xfrm>
          <a:prstGeom prst="wedgeRoundRectCallout">
            <a:avLst>
              <a:gd name="adj1" fmla="val -10208"/>
              <a:gd name="adj2" fmla="val -89778"/>
              <a:gd name="adj3" fmla="val 16667"/>
            </a:avLst>
          </a:prstGeom>
          <a:solidFill>
            <a:schemeClr val="lt1"/>
          </a:solidFill>
          <a:ln w="25400">
            <a:solidFill>
              <a:srgbClr val="2060BE"/>
            </a:solidFill>
          </a:ln>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2400" b="1" dirty="0" smtClean="0">
                <a:latin typeface="楷体" panose="02010609060101010101" pitchFamily="49" charset="-122"/>
                <a:ea typeface="楷体" panose="02010609060101010101" pitchFamily="49" charset="-122"/>
              </a:rPr>
              <a:t>寻找中心句</a:t>
            </a:r>
            <a:endParaRPr lang="zh-CN" altLang="en-US" sz="2400" b="1" dirty="0">
              <a:latin typeface="楷体" panose="02010609060101010101" pitchFamily="49" charset="-122"/>
              <a:ea typeface="楷体" panose="02010609060101010101" pitchFamily="49" charset="-122"/>
            </a:endParaRPr>
          </a:p>
        </p:txBody>
      </p:sp>
      <p:sp>
        <p:nvSpPr>
          <p:cNvPr id="21" name="对话气泡: 圆角矩形 14"/>
          <p:cNvSpPr/>
          <p:nvPr/>
        </p:nvSpPr>
        <p:spPr>
          <a:xfrm>
            <a:off x="6072041" y="3802623"/>
            <a:ext cx="2112486" cy="576064"/>
          </a:xfrm>
          <a:prstGeom prst="wedgeRoundRectCallout">
            <a:avLst>
              <a:gd name="adj1" fmla="val -10208"/>
              <a:gd name="adj2" fmla="val -89778"/>
              <a:gd name="adj3" fmla="val 16667"/>
            </a:avLst>
          </a:prstGeom>
          <a:solidFill>
            <a:schemeClr val="lt1"/>
          </a:solidFill>
          <a:ln w="25400">
            <a:solidFill>
              <a:srgbClr val="2060BE"/>
            </a:solidFill>
          </a:ln>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2400" b="1" dirty="0" smtClean="0">
                <a:latin typeface="楷体" panose="02010609060101010101" pitchFamily="49" charset="-122"/>
                <a:ea typeface="楷体" panose="02010609060101010101" pitchFamily="49" charset="-122"/>
              </a:rPr>
              <a:t>圈画关键词</a:t>
            </a:r>
            <a:endParaRPr lang="zh-CN" altLang="en-US" sz="24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10" presetClass="entr" presetSubtype="0"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par>
                                <p:cTn id="21" presetID="10"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55576" y="96377"/>
            <a:ext cx="1982143" cy="2206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96377"/>
            <a:ext cx="1852985" cy="2548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238452"/>
            <a:ext cx="1737179" cy="1767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6362" y="2931790"/>
            <a:ext cx="5801942" cy="1923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直接连接符 5"/>
          <p:cNvCxnSpPr/>
          <p:nvPr/>
        </p:nvCxnSpPr>
        <p:spPr>
          <a:xfrm>
            <a:off x="1777361" y="1183107"/>
            <a:ext cx="634399"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971600" y="1491630"/>
            <a:ext cx="112296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对话气泡: 圆角矩形 14"/>
          <p:cNvSpPr/>
          <p:nvPr/>
        </p:nvSpPr>
        <p:spPr>
          <a:xfrm>
            <a:off x="625233" y="2357115"/>
            <a:ext cx="2112486" cy="576064"/>
          </a:xfrm>
          <a:prstGeom prst="wedgeRoundRectCallout">
            <a:avLst>
              <a:gd name="adj1" fmla="val -10208"/>
              <a:gd name="adj2" fmla="val -89778"/>
              <a:gd name="adj3" fmla="val 16667"/>
            </a:avLst>
          </a:prstGeom>
          <a:solidFill>
            <a:schemeClr val="lt1"/>
          </a:solidFill>
          <a:ln w="25400">
            <a:solidFill>
              <a:srgbClr val="2060BE"/>
            </a:solidFill>
          </a:ln>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2400" b="1" dirty="0" smtClean="0">
                <a:latin typeface="楷体" panose="02010609060101010101" pitchFamily="49" charset="-122"/>
                <a:ea typeface="楷体" panose="02010609060101010101" pitchFamily="49" charset="-122"/>
              </a:rPr>
              <a:t>提取关键信息</a:t>
            </a:r>
            <a:endParaRPr lang="zh-CN" altLang="en-US" sz="2400" b="1" dirty="0">
              <a:latin typeface="楷体" panose="02010609060101010101" pitchFamily="49" charset="-122"/>
              <a:ea typeface="楷体" panose="02010609060101010101" pitchFamily="49" charset="-122"/>
            </a:endParaRPr>
          </a:p>
        </p:txBody>
      </p:sp>
      <p:sp>
        <p:nvSpPr>
          <p:cNvPr id="11" name="对话气泡: 圆角矩形 14"/>
          <p:cNvSpPr/>
          <p:nvPr/>
        </p:nvSpPr>
        <p:spPr>
          <a:xfrm>
            <a:off x="4355976" y="2357115"/>
            <a:ext cx="1728192" cy="576064"/>
          </a:xfrm>
          <a:prstGeom prst="wedgeRoundRectCallout">
            <a:avLst>
              <a:gd name="adj1" fmla="val -26680"/>
              <a:gd name="adj2" fmla="val -83788"/>
              <a:gd name="adj3" fmla="val 16667"/>
            </a:avLst>
          </a:prstGeom>
          <a:solidFill>
            <a:schemeClr val="lt1"/>
          </a:solidFill>
          <a:ln w="25400">
            <a:solidFill>
              <a:srgbClr val="2060BE"/>
            </a:solidFill>
          </a:ln>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2400" b="1" dirty="0" smtClean="0">
                <a:latin typeface="楷体" panose="02010609060101010101" pitchFamily="49" charset="-122"/>
                <a:ea typeface="楷体" panose="02010609060101010101" pitchFamily="49" charset="-122"/>
              </a:rPr>
              <a:t>对比</a:t>
            </a:r>
            <a:endParaRPr lang="zh-CN" altLang="en-US" sz="2400" b="1" dirty="0">
              <a:latin typeface="楷体" panose="02010609060101010101" pitchFamily="49" charset="-122"/>
              <a:ea typeface="楷体" panose="02010609060101010101" pitchFamily="49" charset="-122"/>
            </a:endParaRPr>
          </a:p>
        </p:txBody>
      </p:sp>
      <p:cxnSp>
        <p:nvCxnSpPr>
          <p:cNvPr id="12" name="直接连接符 11"/>
          <p:cNvCxnSpPr/>
          <p:nvPr/>
        </p:nvCxnSpPr>
        <p:spPr>
          <a:xfrm flipV="1">
            <a:off x="6588224" y="1496641"/>
            <a:ext cx="1008112" cy="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084168" y="1779662"/>
            <a:ext cx="61736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对话气泡: 圆角矩形 14"/>
          <p:cNvSpPr/>
          <p:nvPr/>
        </p:nvSpPr>
        <p:spPr>
          <a:xfrm>
            <a:off x="6588224" y="2299752"/>
            <a:ext cx="2112486" cy="576064"/>
          </a:xfrm>
          <a:prstGeom prst="wedgeRoundRectCallout">
            <a:avLst>
              <a:gd name="adj1" fmla="val -26134"/>
              <a:gd name="adj2" fmla="val -101758"/>
              <a:gd name="adj3" fmla="val 16667"/>
            </a:avLst>
          </a:prstGeom>
          <a:solidFill>
            <a:schemeClr val="lt1"/>
          </a:solidFill>
          <a:ln w="25400">
            <a:solidFill>
              <a:srgbClr val="2060BE"/>
            </a:solidFill>
          </a:ln>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2400" b="1" dirty="0" smtClean="0">
                <a:latin typeface="楷体" panose="02010609060101010101" pitchFamily="49" charset="-122"/>
                <a:ea typeface="楷体" panose="02010609060101010101" pitchFamily="49" charset="-122"/>
              </a:rPr>
              <a:t>查找资料</a:t>
            </a:r>
            <a:endParaRPr lang="zh-CN" altLang="en-US" sz="2400" b="1" dirty="0">
              <a:latin typeface="楷体" panose="02010609060101010101" pitchFamily="49" charset="-122"/>
              <a:ea typeface="楷体" panose="02010609060101010101" pitchFamily="49" charset="-122"/>
            </a:endParaRPr>
          </a:p>
        </p:txBody>
      </p:sp>
      <p:sp>
        <p:nvSpPr>
          <p:cNvPr id="19" name="对话气泡: 圆角矩形 14"/>
          <p:cNvSpPr/>
          <p:nvPr/>
        </p:nvSpPr>
        <p:spPr>
          <a:xfrm>
            <a:off x="179512" y="4443958"/>
            <a:ext cx="2112486" cy="576064"/>
          </a:xfrm>
          <a:prstGeom prst="wedgeRoundRectCallout">
            <a:avLst>
              <a:gd name="adj1" fmla="val 46144"/>
              <a:gd name="adj2" fmla="val -85285"/>
              <a:gd name="adj3" fmla="val 16667"/>
            </a:avLst>
          </a:prstGeom>
          <a:solidFill>
            <a:schemeClr val="lt1"/>
          </a:solidFill>
          <a:ln w="25400">
            <a:solidFill>
              <a:srgbClr val="2060BE"/>
            </a:solidFill>
          </a:ln>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2400" b="1" dirty="0" smtClean="0">
                <a:latin typeface="楷体" panose="02010609060101010101" pitchFamily="49" charset="-122"/>
                <a:ea typeface="楷体" panose="02010609060101010101" pitchFamily="49" charset="-122"/>
              </a:rPr>
              <a:t>筛选主要内容</a:t>
            </a:r>
            <a:endParaRPr lang="zh-CN" altLang="en-US" sz="2400" b="1" dirty="0">
              <a:latin typeface="楷体" panose="02010609060101010101" pitchFamily="49" charset="-122"/>
              <a:ea typeface="楷体" panose="02010609060101010101" pitchFamily="49" charset="-122"/>
            </a:endParaRPr>
          </a:p>
        </p:txBody>
      </p:sp>
      <p:sp>
        <p:nvSpPr>
          <p:cNvPr id="20" name="对话气泡: 圆角矩形 14"/>
          <p:cNvSpPr/>
          <p:nvPr/>
        </p:nvSpPr>
        <p:spPr>
          <a:xfrm>
            <a:off x="5745758" y="4426172"/>
            <a:ext cx="3125091" cy="576064"/>
          </a:xfrm>
          <a:prstGeom prst="wedgeRoundRectCallout">
            <a:avLst>
              <a:gd name="adj1" fmla="val -39201"/>
              <a:gd name="adj2" fmla="val -88281"/>
              <a:gd name="adj3" fmla="val 16667"/>
            </a:avLst>
          </a:prstGeom>
          <a:solidFill>
            <a:schemeClr val="lt1"/>
          </a:solidFill>
          <a:ln w="25400">
            <a:solidFill>
              <a:srgbClr val="2060BE"/>
            </a:solidFill>
          </a:ln>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2400" b="1" dirty="0" smtClean="0">
                <a:latin typeface="楷体" panose="02010609060101010101" pitchFamily="49" charset="-122"/>
                <a:ea typeface="楷体" panose="02010609060101010101" pitchFamily="49" charset="-122"/>
              </a:rPr>
              <a:t>查找资料，筛选信息</a:t>
            </a:r>
            <a:endParaRPr lang="zh-CN" altLang="en-US" sz="24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8" grpId="0" animBg="1"/>
      <p:bldP spid="19" grpId="0" animBg="1"/>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547664" y="411510"/>
            <a:ext cx="6156176" cy="971407"/>
            <a:chOff x="1944216" y="520223"/>
            <a:chExt cx="5292080" cy="971407"/>
          </a:xfrm>
        </p:grpSpPr>
        <p:pic>
          <p:nvPicPr>
            <p:cNvPr id="2" name="图片 1"/>
            <p:cNvPicPr>
              <a:picLocks noChangeAspect="1"/>
            </p:cNvPicPr>
            <p:nvPr/>
          </p:nvPicPr>
          <p:blipFill>
            <a:blip r:embed="rId1">
              <a:clrChange>
                <a:clrFrom>
                  <a:srgbClr val="FFFFFF">
                    <a:alpha val="100000"/>
                  </a:srgbClr>
                </a:clrFrom>
                <a:clrTo>
                  <a:srgbClr val="FFFFFF">
                    <a:alpha val="100000"/>
                    <a:alpha val="0"/>
                  </a:srgbClr>
                </a:clrTo>
              </a:clrChange>
            </a:blip>
            <a:srcRect l="9425" t="15201" r="7411" b="15497"/>
            <a:stretch>
              <a:fillRect/>
            </a:stretch>
          </p:blipFill>
          <p:spPr>
            <a:xfrm>
              <a:off x="1944216" y="520223"/>
              <a:ext cx="5292080" cy="971407"/>
            </a:xfrm>
            <a:prstGeom prst="rect">
              <a:avLst/>
            </a:prstGeom>
          </p:spPr>
        </p:pic>
        <p:sp>
          <p:nvSpPr>
            <p:cNvPr id="3" name="矩形 2"/>
            <p:cNvSpPr/>
            <p:nvPr/>
          </p:nvSpPr>
          <p:spPr>
            <a:xfrm>
              <a:off x="2593736" y="703534"/>
              <a:ext cx="4248472" cy="604781"/>
            </a:xfrm>
            <a:prstGeom prst="rect">
              <a:avLst/>
            </a:prstGeom>
            <a:noFill/>
          </p:spPr>
          <p:txBody>
            <a:bodyPr wrap="square">
              <a:spAutoFit/>
            </a:bodyPr>
            <a:lstStyle/>
            <a:p>
              <a:pPr>
                <a:lnSpc>
                  <a:spcPct val="120000"/>
                </a:lnSpc>
              </a:pPr>
              <a:r>
                <a:rPr lang="zh-CN" altLang="en-US" sz="3200" b="1" dirty="0" smtClean="0">
                  <a:solidFill>
                    <a:schemeClr val="bg1"/>
                  </a:solidFill>
                  <a:latin typeface="宋体" panose="02010600030101010101" pitchFamily="2" charset="-122"/>
                  <a:ea typeface="宋体" panose="02010600030101010101" pitchFamily="2" charset="-122"/>
                </a:rPr>
                <a:t>“有目的地阅读”方法</a:t>
              </a:r>
              <a:endParaRPr lang="zh-CN" altLang="en-US" sz="3200" b="1" dirty="0">
                <a:solidFill>
                  <a:schemeClr val="bg1"/>
                </a:solidFill>
                <a:latin typeface="宋体" panose="02010600030101010101" pitchFamily="2" charset="-122"/>
                <a:ea typeface="宋体" panose="02010600030101010101" pitchFamily="2" charset="-122"/>
              </a:endParaRPr>
            </a:p>
          </p:txBody>
        </p:sp>
      </p:grpSp>
      <p:sp>
        <p:nvSpPr>
          <p:cNvPr id="7" name="对角圆角矩形 6"/>
          <p:cNvSpPr/>
          <p:nvPr/>
        </p:nvSpPr>
        <p:spPr>
          <a:xfrm>
            <a:off x="1547664" y="1779662"/>
            <a:ext cx="1440160" cy="1152128"/>
          </a:xfrm>
          <a:prstGeom prst="round2DiagRect">
            <a:avLst/>
          </a:prstGeom>
          <a:solidFill>
            <a:srgbClr val="FFFF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楷体" panose="02010609060101010101" pitchFamily="49" charset="-122"/>
                <a:ea typeface="楷体" panose="02010609060101010101" pitchFamily="49" charset="-122"/>
              </a:rPr>
              <a:t>浏览内容法</a:t>
            </a:r>
            <a:endParaRPr lang="zh-CN" altLang="en-US" sz="2800" b="1" dirty="0">
              <a:solidFill>
                <a:schemeClr val="tx1"/>
              </a:solidFill>
              <a:latin typeface="楷体" panose="02010609060101010101" pitchFamily="49" charset="-122"/>
              <a:ea typeface="楷体" panose="02010609060101010101" pitchFamily="49" charset="-122"/>
            </a:endParaRPr>
          </a:p>
        </p:txBody>
      </p:sp>
      <p:sp>
        <p:nvSpPr>
          <p:cNvPr id="8" name="对角圆角矩形 7"/>
          <p:cNvSpPr/>
          <p:nvPr/>
        </p:nvSpPr>
        <p:spPr>
          <a:xfrm>
            <a:off x="3707904" y="1779662"/>
            <a:ext cx="1440160" cy="1152128"/>
          </a:xfrm>
          <a:prstGeom prst="round2DiagRect">
            <a:avLst/>
          </a:prstGeom>
          <a:solidFill>
            <a:srgbClr val="FFFF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楷体" panose="02010609060101010101" pitchFamily="49" charset="-122"/>
                <a:ea typeface="楷体" panose="02010609060101010101" pitchFamily="49" charset="-122"/>
              </a:rPr>
              <a:t>勾画中心句</a:t>
            </a:r>
            <a:endParaRPr lang="zh-CN" altLang="en-US" sz="2800" b="1" dirty="0">
              <a:solidFill>
                <a:schemeClr val="tx1"/>
              </a:solidFill>
              <a:latin typeface="楷体" panose="02010609060101010101" pitchFamily="49" charset="-122"/>
              <a:ea typeface="楷体" panose="02010609060101010101" pitchFamily="49" charset="-122"/>
            </a:endParaRPr>
          </a:p>
        </p:txBody>
      </p:sp>
      <p:sp>
        <p:nvSpPr>
          <p:cNvPr id="9" name="对角圆角矩形 8"/>
          <p:cNvSpPr/>
          <p:nvPr/>
        </p:nvSpPr>
        <p:spPr>
          <a:xfrm>
            <a:off x="5796136" y="1779662"/>
            <a:ext cx="1440160" cy="1152128"/>
          </a:xfrm>
          <a:prstGeom prst="round2DiagRect">
            <a:avLst/>
          </a:prstGeom>
          <a:solidFill>
            <a:srgbClr val="FFFF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楷体" panose="02010609060101010101" pitchFamily="49" charset="-122"/>
                <a:ea typeface="楷体" panose="02010609060101010101" pitchFamily="49" charset="-122"/>
              </a:rPr>
              <a:t>段意概括法</a:t>
            </a:r>
            <a:endParaRPr lang="zh-CN" altLang="en-US" sz="2800" b="1" dirty="0">
              <a:solidFill>
                <a:schemeClr val="tx1"/>
              </a:solidFill>
              <a:latin typeface="楷体" panose="02010609060101010101" pitchFamily="49" charset="-122"/>
              <a:ea typeface="楷体" panose="02010609060101010101" pitchFamily="49" charset="-122"/>
            </a:endParaRPr>
          </a:p>
        </p:txBody>
      </p:sp>
      <p:sp>
        <p:nvSpPr>
          <p:cNvPr id="10" name="对角圆角矩形 9"/>
          <p:cNvSpPr/>
          <p:nvPr/>
        </p:nvSpPr>
        <p:spPr>
          <a:xfrm>
            <a:off x="1547664" y="3291830"/>
            <a:ext cx="1440160" cy="1152128"/>
          </a:xfrm>
          <a:prstGeom prst="round2DiagRect">
            <a:avLst/>
          </a:prstGeom>
          <a:solidFill>
            <a:srgbClr val="FFFF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楷体" panose="02010609060101010101" pitchFamily="49" charset="-122"/>
                <a:ea typeface="楷体" panose="02010609060101010101" pitchFamily="49" charset="-122"/>
              </a:rPr>
              <a:t>提取关键信息</a:t>
            </a:r>
            <a:endParaRPr lang="zh-CN" altLang="en-US" sz="2800" b="1" dirty="0">
              <a:solidFill>
                <a:schemeClr val="tx1"/>
              </a:solidFill>
              <a:latin typeface="楷体" panose="02010609060101010101" pitchFamily="49" charset="-122"/>
              <a:ea typeface="楷体" panose="02010609060101010101" pitchFamily="49" charset="-122"/>
            </a:endParaRPr>
          </a:p>
        </p:txBody>
      </p:sp>
      <p:sp>
        <p:nvSpPr>
          <p:cNvPr id="11" name="对角圆角矩形 10"/>
          <p:cNvSpPr/>
          <p:nvPr/>
        </p:nvSpPr>
        <p:spPr>
          <a:xfrm>
            <a:off x="3707904" y="3291830"/>
            <a:ext cx="1440160" cy="1152128"/>
          </a:xfrm>
          <a:prstGeom prst="round2DiagRect">
            <a:avLst/>
          </a:prstGeom>
          <a:solidFill>
            <a:srgbClr val="FFFF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楷体" panose="02010609060101010101" pitchFamily="49" charset="-122"/>
                <a:ea typeface="楷体" panose="02010609060101010101" pitchFamily="49" charset="-122"/>
              </a:rPr>
              <a:t>对比筛选法</a:t>
            </a:r>
            <a:endParaRPr lang="zh-CN" altLang="en-US" sz="2800" b="1" dirty="0">
              <a:solidFill>
                <a:schemeClr val="tx1"/>
              </a:solidFill>
              <a:latin typeface="楷体" panose="02010609060101010101" pitchFamily="49" charset="-122"/>
              <a:ea typeface="楷体" panose="02010609060101010101" pitchFamily="49" charset="-122"/>
            </a:endParaRPr>
          </a:p>
        </p:txBody>
      </p:sp>
      <p:sp>
        <p:nvSpPr>
          <p:cNvPr id="12" name="对角圆角矩形 11"/>
          <p:cNvSpPr/>
          <p:nvPr/>
        </p:nvSpPr>
        <p:spPr>
          <a:xfrm>
            <a:off x="5769651" y="3291830"/>
            <a:ext cx="1440160" cy="1152128"/>
          </a:xfrm>
          <a:prstGeom prst="round2DiagRect">
            <a:avLst/>
          </a:prstGeom>
          <a:solidFill>
            <a:srgbClr val="FFFF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楷体" panose="02010609060101010101" pitchFamily="49" charset="-122"/>
                <a:ea typeface="楷体" panose="02010609060101010101" pitchFamily="49" charset="-122"/>
              </a:rPr>
              <a:t>查找资料法</a:t>
            </a:r>
            <a:endParaRPr lang="zh-CN" altLang="en-US" sz="2800" b="1" dirty="0">
              <a:solidFill>
                <a:schemeClr val="tx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451538" y="1085317"/>
            <a:ext cx="6364243" cy="683264"/>
          </a:xfrm>
          <a:prstGeom prst="rect">
            <a:avLst/>
          </a:prstGeom>
        </p:spPr>
        <p:txBody>
          <a:bodyPr wrap="none">
            <a:spAutoFit/>
          </a:bodyPr>
          <a:lstStyle/>
          <a:p>
            <a:pPr>
              <a:lnSpc>
                <a:spcPct val="120000"/>
              </a:lnSpc>
            </a:pPr>
            <a:r>
              <a:rPr lang="zh-CN" altLang="en-US" sz="3200" b="1" dirty="0" smtClean="0">
                <a:latin typeface="宋体" panose="02010600030101010101" pitchFamily="2" charset="-122"/>
                <a:ea typeface="宋体" panose="02010600030101010101" pitchFamily="2" charset="-122"/>
              </a:rPr>
              <a:t>一、给下列加点字选择</a:t>
            </a:r>
            <a:r>
              <a:rPr lang="zh-CN" altLang="en-US" sz="3200" b="1" dirty="0">
                <a:latin typeface="宋体" panose="02010600030101010101" pitchFamily="2" charset="-122"/>
                <a:ea typeface="宋体" panose="02010600030101010101" pitchFamily="2" charset="-122"/>
              </a:rPr>
              <a:t>正确的</a:t>
            </a:r>
            <a:r>
              <a:rPr lang="zh-CN" altLang="en-US" sz="3200" b="1" dirty="0" smtClean="0">
                <a:latin typeface="宋体" panose="02010600030101010101" pitchFamily="2" charset="-122"/>
                <a:ea typeface="宋体" panose="02010600030101010101" pitchFamily="2" charset="-122"/>
              </a:rPr>
              <a:t>读音</a:t>
            </a:r>
            <a:endParaRPr lang="zh-CN" altLang="en-US" sz="3200" b="1" dirty="0">
              <a:latin typeface="宋体" panose="02010600030101010101" pitchFamily="2" charset="-122"/>
              <a:ea typeface="宋体" panose="02010600030101010101" pitchFamily="2" charset="-122"/>
            </a:endParaRPr>
          </a:p>
        </p:txBody>
      </p:sp>
      <p:sp>
        <p:nvSpPr>
          <p:cNvPr id="2" name="矩形 1"/>
          <p:cNvSpPr/>
          <p:nvPr/>
        </p:nvSpPr>
        <p:spPr>
          <a:xfrm>
            <a:off x="827584" y="1766302"/>
            <a:ext cx="7272808" cy="2677656"/>
          </a:xfrm>
          <a:prstGeom prst="rect">
            <a:avLst/>
          </a:prstGeom>
        </p:spPr>
        <p:txBody>
          <a:bodyPr wrap="square">
            <a:spAutoFit/>
          </a:bodyPr>
          <a:lstStyle/>
          <a:p>
            <a:pPr>
              <a:lnSpc>
                <a:spcPct val="200000"/>
              </a:lnSpc>
            </a:pPr>
            <a:r>
              <a:rPr lang="zh-CN" altLang="en-US" sz="2800" b="1" dirty="0">
                <a:solidFill>
                  <a:schemeClr val="tx1"/>
                </a:solidFill>
                <a:uFill>
                  <a:solidFill>
                    <a:srgbClr val="0000FF"/>
                  </a:solidFill>
                </a:uFill>
                <a:latin typeface="楷体" panose="02010609060101010101" pitchFamily="49" charset="-122"/>
                <a:ea typeface="楷体" panose="02010609060101010101" pitchFamily="49" charset="-122"/>
                <a:cs typeface="黑体" panose="02010609060101010101" pitchFamily="49" charset="-122"/>
              </a:rPr>
              <a:t>恒</a:t>
            </a:r>
            <a:r>
              <a:rPr lang="zh-CN" altLang="en-US" sz="2800" b="1" dirty="0">
                <a:latin typeface="楷体" panose="02010609060101010101" pitchFamily="49" charset="-122"/>
                <a:ea typeface="楷体" panose="02010609060101010101" pitchFamily="49" charset="-122"/>
                <a:cs typeface="黑体" panose="02010609060101010101" pitchFamily="49" charset="-122"/>
              </a:rPr>
              <a:t>星</a:t>
            </a:r>
            <a:r>
              <a:rPr lang="zh-CN" altLang="en-US" sz="2800" dirty="0">
                <a:latin typeface="黑体" panose="02010609060101010101" pitchFamily="49" charset="-122"/>
                <a:ea typeface="黑体" panose="02010609060101010101" pitchFamily="49" charset="-122"/>
                <a:cs typeface="黑体" panose="02010609060101010101" pitchFamily="49" charset="-122"/>
              </a:rPr>
              <a:t>（</a:t>
            </a:r>
            <a:r>
              <a:rPr lang="en-US" altLang="zh-CN" sz="2800" dirty="0" err="1" smtClean="0">
                <a:latin typeface="汉语拼音" panose="000B0604020202020204" pitchFamily="34" charset="0"/>
                <a:ea typeface="黑体" panose="02010609060101010101" pitchFamily="49" charset="-122"/>
                <a:cs typeface="汉语拼音" panose="000B0604020202020204" pitchFamily="34" charset="0"/>
              </a:rPr>
              <a:t>hénɡ</a:t>
            </a:r>
            <a:r>
              <a:rPr lang="en-US" altLang="zh-CN" sz="2800" dirty="0" smtClean="0">
                <a:latin typeface="汉语拼音" panose="000B0604020202020204" pitchFamily="34" charset="0"/>
                <a:ea typeface="黑体" panose="02010609060101010101" pitchFamily="49" charset="-122"/>
                <a:cs typeface="汉语拼音" panose="000B0604020202020204" pitchFamily="34" charset="0"/>
              </a:rPr>
              <a:t>   </a:t>
            </a:r>
            <a:r>
              <a:rPr lang="en-US" altLang="zh-CN" sz="2800" dirty="0" err="1">
                <a:latin typeface="汉语拼音" panose="000B0604020202020204" pitchFamily="34" charset="0"/>
                <a:ea typeface="黑体" panose="02010609060101010101" pitchFamily="49" charset="-122"/>
                <a:cs typeface="汉语拼音" panose="000B0604020202020204" pitchFamily="34" charset="0"/>
              </a:rPr>
              <a:t>huán</a:t>
            </a:r>
            <a:r>
              <a:rPr lang="zh-CN" altLang="en-US" sz="2800" dirty="0">
                <a:latin typeface="黑体" panose="02010609060101010101" pitchFamily="49" charset="-122"/>
                <a:ea typeface="黑体" panose="02010609060101010101" pitchFamily="49" charset="-122"/>
                <a:cs typeface="黑体" panose="02010609060101010101" pitchFamily="49" charset="-122"/>
              </a:rPr>
              <a:t>）   </a:t>
            </a:r>
            <a:r>
              <a:rPr lang="zh-CN" altLang="en-US" sz="2800" b="1" dirty="0" smtClean="0">
                <a:latin typeface="楷体" panose="02010609060101010101" pitchFamily="49" charset="-122"/>
                <a:ea typeface="楷体" panose="02010609060101010101" pitchFamily="49" charset="-122"/>
                <a:cs typeface="黑体" panose="02010609060101010101" pitchFamily="49" charset="-122"/>
              </a:rPr>
              <a:t>分</a:t>
            </a:r>
            <a:r>
              <a:rPr lang="zh-CN" altLang="en-US" sz="2800" b="1" dirty="0" smtClean="0">
                <a:uFill>
                  <a:solidFill>
                    <a:srgbClr val="0000FF"/>
                  </a:solidFill>
                </a:uFill>
                <a:latin typeface="楷体" panose="02010609060101010101" pitchFamily="49" charset="-122"/>
                <a:ea typeface="楷体" panose="02010609060101010101" pitchFamily="49" charset="-122"/>
                <a:cs typeface="黑体" panose="02010609060101010101" pitchFamily="49" charset="-122"/>
              </a:rPr>
              <a:t>析</a:t>
            </a:r>
            <a:r>
              <a:rPr lang="zh-CN" altLang="en-US" sz="2800" dirty="0">
                <a:latin typeface="黑体" panose="02010609060101010101" pitchFamily="49" charset="-122"/>
                <a:ea typeface="黑体" panose="02010609060101010101" pitchFamily="49" charset="-122"/>
                <a:cs typeface="黑体" panose="02010609060101010101" pitchFamily="49" charset="-122"/>
              </a:rPr>
              <a:t>（</a:t>
            </a:r>
            <a:r>
              <a:rPr lang="en-US" altLang="zh-CN" sz="2800" dirty="0" err="1">
                <a:latin typeface="汉语拼音" panose="000B0604020202020204" pitchFamily="34" charset="0"/>
                <a:ea typeface="黑体" panose="02010609060101010101" pitchFamily="49" charset="-122"/>
                <a:cs typeface="汉语拼音" panose="000B0604020202020204" pitchFamily="34" charset="0"/>
              </a:rPr>
              <a:t>xī</a:t>
            </a:r>
            <a:r>
              <a:rPr lang="en-US" altLang="zh-CN" sz="2800" dirty="0">
                <a:latin typeface="汉语拼音" panose="000B0604020202020204" pitchFamily="34" charset="0"/>
                <a:ea typeface="黑体" panose="02010609060101010101" pitchFamily="49" charset="-122"/>
                <a:cs typeface="汉语拼音" panose="000B0604020202020204" pitchFamily="34" charset="0"/>
              </a:rPr>
              <a:t>   </a:t>
            </a:r>
            <a:r>
              <a:rPr lang="en-US" altLang="zh-CN" sz="2800" dirty="0" smtClean="0">
                <a:latin typeface="汉语拼音" panose="000B0604020202020204" pitchFamily="34" charset="0"/>
                <a:ea typeface="黑体" panose="02010609060101010101" pitchFamily="49" charset="-122"/>
                <a:cs typeface="汉语拼音" panose="000B0604020202020204" pitchFamily="34" charset="0"/>
              </a:rPr>
              <a:t>    </a:t>
            </a:r>
            <a:r>
              <a:rPr lang="en-US" altLang="zh-CN" sz="2800" dirty="0" err="1" smtClean="0">
                <a:latin typeface="汉语拼音" panose="000B0604020202020204" pitchFamily="34" charset="0"/>
                <a:ea typeface="黑体" panose="02010609060101010101" pitchFamily="49" charset="-122"/>
                <a:cs typeface="汉语拼音" panose="000B0604020202020204" pitchFamily="34" charset="0"/>
              </a:rPr>
              <a:t>xì</a:t>
            </a:r>
            <a:r>
              <a:rPr lang="zh-CN" altLang="en-US" sz="2800" dirty="0">
                <a:latin typeface="黑体" panose="02010609060101010101" pitchFamily="49" charset="-122"/>
                <a:ea typeface="黑体" panose="02010609060101010101" pitchFamily="49" charset="-122"/>
                <a:cs typeface="黑体" panose="02010609060101010101" pitchFamily="49" charset="-122"/>
              </a:rPr>
              <a:t>）       </a:t>
            </a:r>
            <a:r>
              <a:rPr lang="zh-CN" altLang="en-US" sz="2800" b="1" dirty="0">
                <a:uFill>
                  <a:solidFill>
                    <a:srgbClr val="0000FF"/>
                  </a:solidFill>
                </a:uFill>
                <a:latin typeface="楷体" panose="02010609060101010101" pitchFamily="49" charset="-122"/>
                <a:ea typeface="楷体" panose="02010609060101010101" pitchFamily="49" charset="-122"/>
                <a:cs typeface="黑体" panose="02010609060101010101" pitchFamily="49" charset="-122"/>
              </a:rPr>
              <a:t>陨</a:t>
            </a:r>
            <a:r>
              <a:rPr lang="zh-CN" altLang="en-US" sz="2800" b="1" dirty="0">
                <a:latin typeface="楷体" panose="02010609060101010101" pitchFamily="49" charset="-122"/>
                <a:ea typeface="楷体" panose="02010609060101010101" pitchFamily="49" charset="-122"/>
                <a:cs typeface="黑体" panose="02010609060101010101" pitchFamily="49" charset="-122"/>
              </a:rPr>
              <a:t>石</a:t>
            </a:r>
            <a:r>
              <a:rPr lang="zh-CN" altLang="en-US" sz="2800" dirty="0">
                <a:latin typeface="黑体" panose="02010609060101010101" pitchFamily="49" charset="-122"/>
                <a:ea typeface="黑体" panose="02010609060101010101" pitchFamily="49" charset="-122"/>
                <a:cs typeface="黑体" panose="02010609060101010101" pitchFamily="49" charset="-122"/>
              </a:rPr>
              <a:t>（</a:t>
            </a:r>
            <a:r>
              <a:rPr lang="en-US" altLang="zh-CN" sz="2800" dirty="0" err="1">
                <a:latin typeface="汉语拼音" panose="000B0604020202020204" pitchFamily="34" charset="0"/>
                <a:ea typeface="黑体" panose="02010609060101010101" pitchFamily="49" charset="-122"/>
                <a:cs typeface="汉语拼音" panose="000B0604020202020204" pitchFamily="34" charset="0"/>
              </a:rPr>
              <a:t>yǔn</a:t>
            </a:r>
            <a:r>
              <a:rPr lang="en-US" altLang="zh-CN" sz="2800" dirty="0">
                <a:latin typeface="汉语拼音" panose="000B0604020202020204" pitchFamily="34" charset="0"/>
                <a:ea typeface="黑体" panose="02010609060101010101" pitchFamily="49" charset="-122"/>
                <a:cs typeface="汉语拼音" panose="000B0604020202020204" pitchFamily="34" charset="0"/>
              </a:rPr>
              <a:t>   </a:t>
            </a:r>
            <a:r>
              <a:rPr lang="en-US" altLang="zh-CN" sz="2800" dirty="0" smtClean="0">
                <a:latin typeface="汉语拼音" panose="000B0604020202020204" pitchFamily="34" charset="0"/>
                <a:ea typeface="黑体" panose="02010609060101010101" pitchFamily="49" charset="-122"/>
                <a:cs typeface="汉语拼音" panose="000B0604020202020204" pitchFamily="34" charset="0"/>
              </a:rPr>
              <a:t>  </a:t>
            </a:r>
            <a:r>
              <a:rPr lang="en-US" altLang="zh-CN" sz="2800" dirty="0" err="1" smtClean="0">
                <a:latin typeface="汉语拼音" panose="000B0604020202020204" pitchFamily="34" charset="0"/>
                <a:ea typeface="黑体" panose="02010609060101010101" pitchFamily="49" charset="-122"/>
                <a:cs typeface="汉语拼音" panose="000B0604020202020204" pitchFamily="34" charset="0"/>
              </a:rPr>
              <a:t>sǔn</a:t>
            </a:r>
            <a:r>
              <a:rPr lang="zh-CN" altLang="en-US" sz="2800" dirty="0" smtClean="0">
                <a:latin typeface="黑体" panose="02010609060101010101" pitchFamily="49" charset="-122"/>
                <a:ea typeface="黑体" panose="02010609060101010101" pitchFamily="49" charset="-122"/>
                <a:cs typeface="黑体" panose="02010609060101010101" pitchFamily="49" charset="-122"/>
              </a:rPr>
              <a:t>）     </a:t>
            </a:r>
            <a:r>
              <a:rPr lang="zh-CN" altLang="en-US" sz="2800" b="1" dirty="0" smtClean="0">
                <a:uFill>
                  <a:solidFill>
                    <a:srgbClr val="0000FF"/>
                  </a:solidFill>
                </a:uFill>
                <a:latin typeface="楷体" panose="02010609060101010101" pitchFamily="49" charset="-122"/>
                <a:ea typeface="楷体" panose="02010609060101010101" pitchFamily="49" charset="-122"/>
                <a:cs typeface="黑体" panose="02010609060101010101" pitchFamily="49" charset="-122"/>
              </a:rPr>
              <a:t>揭</a:t>
            </a:r>
            <a:r>
              <a:rPr lang="zh-CN" altLang="en-US" sz="2800" b="1" dirty="0" smtClean="0">
                <a:latin typeface="楷体" panose="02010609060101010101" pitchFamily="49" charset="-122"/>
                <a:ea typeface="楷体" panose="02010609060101010101" pitchFamily="49" charset="-122"/>
                <a:cs typeface="黑体" panose="02010609060101010101" pitchFamily="49" charset="-122"/>
              </a:rPr>
              <a:t>开</a:t>
            </a:r>
            <a:r>
              <a:rPr lang="zh-CN" altLang="en-US" sz="2800" dirty="0" smtClean="0">
                <a:latin typeface="黑体" panose="02010609060101010101" pitchFamily="49" charset="-122"/>
                <a:ea typeface="黑体" panose="02010609060101010101" pitchFamily="49" charset="-122"/>
                <a:cs typeface="黑体" panose="02010609060101010101" pitchFamily="49" charset="-122"/>
              </a:rPr>
              <a:t>（</a:t>
            </a:r>
            <a:r>
              <a:rPr lang="en-US" altLang="zh-CN" sz="2800" dirty="0" err="1" smtClean="0">
                <a:latin typeface="汉语拼音" panose="000B0604020202020204" pitchFamily="34" charset="0"/>
                <a:ea typeface="黑体" panose="02010609060101010101" pitchFamily="49" charset="-122"/>
                <a:cs typeface="汉语拼音" panose="000B0604020202020204" pitchFamily="34" charset="0"/>
              </a:rPr>
              <a:t>jié</a:t>
            </a:r>
            <a:r>
              <a:rPr lang="en-US" altLang="zh-CN" sz="2800" dirty="0" smtClean="0">
                <a:latin typeface="汉语拼音" panose="000B0604020202020204" pitchFamily="34" charset="0"/>
                <a:ea typeface="黑体" panose="02010609060101010101" pitchFamily="49" charset="-122"/>
                <a:cs typeface="汉语拼音" panose="000B0604020202020204" pitchFamily="34" charset="0"/>
              </a:rPr>
              <a:t>     </a:t>
            </a:r>
            <a:r>
              <a:rPr lang="en-US" altLang="zh-CN" sz="2800" dirty="0" err="1" smtClean="0">
                <a:latin typeface="汉语拼音" panose="000B0604020202020204" pitchFamily="34" charset="0"/>
                <a:ea typeface="黑体" panose="02010609060101010101" pitchFamily="49" charset="-122"/>
                <a:cs typeface="汉语拼音" panose="000B0604020202020204" pitchFamily="34" charset="0"/>
              </a:rPr>
              <a:t>jiē</a:t>
            </a:r>
            <a:r>
              <a:rPr lang="zh-CN" altLang="en-US" sz="2800" dirty="0" smtClean="0">
                <a:latin typeface="黑体" panose="02010609060101010101" pitchFamily="49" charset="-122"/>
                <a:ea typeface="黑体" panose="02010609060101010101" pitchFamily="49" charset="-122"/>
                <a:cs typeface="黑体" panose="02010609060101010101" pitchFamily="49" charset="-122"/>
              </a:rPr>
              <a:t>）</a:t>
            </a:r>
            <a:endParaRPr lang="en-US" altLang="zh-CN" sz="2800" dirty="0" smtClean="0">
              <a:latin typeface="黑体" panose="02010609060101010101" pitchFamily="49" charset="-122"/>
              <a:ea typeface="黑体" panose="02010609060101010101" pitchFamily="49" charset="-122"/>
              <a:cs typeface="黑体" panose="02010609060101010101" pitchFamily="49" charset="-122"/>
            </a:endParaRPr>
          </a:p>
          <a:p>
            <a:pPr>
              <a:lnSpc>
                <a:spcPct val="200000"/>
              </a:lnSpc>
            </a:pPr>
            <a:r>
              <a:rPr lang="zh-CN" altLang="en-US" sz="2800" b="1" dirty="0">
                <a:uFill>
                  <a:solidFill>
                    <a:srgbClr val="0000FF"/>
                  </a:solidFill>
                </a:uFill>
                <a:latin typeface="楷体" panose="02010609060101010101" pitchFamily="49" charset="-122"/>
                <a:ea typeface="楷体" panose="02010609060101010101" pitchFamily="49" charset="-122"/>
                <a:cs typeface="黑体" panose="02010609060101010101" pitchFamily="49" charset="-122"/>
              </a:rPr>
              <a:t>辐</a:t>
            </a:r>
            <a:r>
              <a:rPr lang="zh-CN" altLang="en-US" sz="2800" b="1" dirty="0" smtClean="0">
                <a:latin typeface="楷体" panose="02010609060101010101" pitchFamily="49" charset="-122"/>
                <a:ea typeface="楷体" panose="02010609060101010101" pitchFamily="49" charset="-122"/>
                <a:cs typeface="黑体" panose="02010609060101010101" pitchFamily="49" charset="-122"/>
              </a:rPr>
              <a:t>射</a:t>
            </a:r>
            <a:r>
              <a:rPr lang="zh-CN" altLang="en-US" sz="2800" dirty="0" smtClean="0">
                <a:latin typeface="黑体" panose="02010609060101010101" pitchFamily="49" charset="-122"/>
                <a:ea typeface="黑体" panose="02010609060101010101" pitchFamily="49" charset="-122"/>
                <a:cs typeface="黑体" panose="02010609060101010101" pitchFamily="49" charset="-122"/>
              </a:rPr>
              <a:t>（</a:t>
            </a:r>
            <a:r>
              <a:rPr lang="en-US" altLang="zh-CN" sz="2800" dirty="0" err="1" smtClean="0">
                <a:latin typeface="黑体" panose="02010609060101010101" pitchFamily="49" charset="-122"/>
                <a:ea typeface="黑体" panose="02010609060101010101" pitchFamily="49" charset="-122"/>
                <a:cs typeface="黑体" panose="02010609060101010101" pitchFamily="49" charset="-122"/>
              </a:rPr>
              <a:t>fú</a:t>
            </a:r>
            <a:r>
              <a:rPr lang="en-US" altLang="zh-CN" sz="2800" dirty="0" smtClean="0">
                <a:latin typeface="汉语拼音" panose="000B0604020202020204" pitchFamily="34" charset="0"/>
                <a:ea typeface="黑体" panose="02010609060101010101" pitchFamily="49" charset="-122"/>
                <a:cs typeface="汉语拼音" panose="000B0604020202020204" pitchFamily="34" charset="0"/>
              </a:rPr>
              <a:t>       </a:t>
            </a:r>
            <a:r>
              <a:rPr lang="en-US" altLang="zh-CN" sz="2800" dirty="0" err="1" smtClean="0">
                <a:latin typeface="汉语拼音" panose="000B0604020202020204" pitchFamily="34" charset="0"/>
                <a:ea typeface="黑体" panose="02010609060101010101" pitchFamily="49" charset="-122"/>
                <a:cs typeface="汉语拼音" panose="000B0604020202020204" pitchFamily="34" charset="0"/>
              </a:rPr>
              <a:t>fó</a:t>
            </a:r>
            <a:r>
              <a:rPr lang="zh-CN" altLang="en-US" sz="2800" dirty="0" smtClean="0">
                <a:latin typeface="黑体" panose="02010609060101010101" pitchFamily="49" charset="-122"/>
                <a:ea typeface="黑体" panose="02010609060101010101" pitchFamily="49" charset="-122"/>
                <a:cs typeface="黑体" panose="02010609060101010101" pitchFamily="49" charset="-122"/>
              </a:rPr>
              <a:t>）      </a:t>
            </a:r>
            <a:r>
              <a:rPr lang="zh-CN" altLang="en-US" sz="2800" b="1" dirty="0" smtClean="0">
                <a:latin typeface="楷体" panose="02010609060101010101" pitchFamily="49" charset="-122"/>
                <a:ea typeface="楷体" panose="02010609060101010101" pitchFamily="49" charset="-122"/>
                <a:cs typeface="黑体" panose="02010609060101010101" pitchFamily="49" charset="-122"/>
              </a:rPr>
              <a:t>太阳</a:t>
            </a:r>
            <a:r>
              <a:rPr lang="zh-CN" altLang="en-US" sz="2800" b="1" dirty="0" smtClean="0">
                <a:uFill>
                  <a:solidFill>
                    <a:srgbClr val="0000FF"/>
                  </a:solidFill>
                </a:uFill>
                <a:latin typeface="楷体" panose="02010609060101010101" pitchFamily="49" charset="-122"/>
                <a:ea typeface="楷体" panose="02010609060101010101" pitchFamily="49" charset="-122"/>
                <a:cs typeface="黑体" panose="02010609060101010101" pitchFamily="49" charset="-122"/>
              </a:rPr>
              <a:t>系</a:t>
            </a:r>
            <a:r>
              <a:rPr lang="zh-CN" altLang="en-US" sz="2800" dirty="0" smtClean="0">
                <a:latin typeface="黑体" panose="02010609060101010101" pitchFamily="49" charset="-122"/>
                <a:ea typeface="黑体" panose="02010609060101010101" pitchFamily="49" charset="-122"/>
                <a:cs typeface="黑体" panose="02010609060101010101" pitchFamily="49" charset="-122"/>
              </a:rPr>
              <a:t>（</a:t>
            </a:r>
            <a:r>
              <a:rPr lang="en-US" altLang="zh-CN" sz="2800" dirty="0" err="1" smtClean="0">
                <a:latin typeface="汉语拼音" panose="000B0604020202020204" pitchFamily="34" charset="0"/>
                <a:ea typeface="黑体" panose="02010609060101010101" pitchFamily="49" charset="-122"/>
                <a:cs typeface="汉语拼音" panose="000B0604020202020204" pitchFamily="34" charset="0"/>
              </a:rPr>
              <a:t>xì</a:t>
            </a:r>
            <a:r>
              <a:rPr lang="en-US" altLang="zh-CN" sz="2800" dirty="0" smtClean="0">
                <a:latin typeface="汉语拼音" panose="000B0604020202020204" pitchFamily="34" charset="0"/>
                <a:ea typeface="黑体" panose="02010609060101010101" pitchFamily="49" charset="-122"/>
                <a:cs typeface="汉语拼音" panose="000B0604020202020204" pitchFamily="34" charset="0"/>
              </a:rPr>
              <a:t>     </a:t>
            </a:r>
            <a:r>
              <a:rPr lang="en-US" altLang="zh-CN" sz="2800" dirty="0" err="1" smtClean="0">
                <a:latin typeface="汉语拼音" panose="000B0604020202020204" pitchFamily="34" charset="0"/>
                <a:ea typeface="黑体" panose="02010609060101010101" pitchFamily="49" charset="-122"/>
                <a:cs typeface="汉语拼音" panose="000B0604020202020204" pitchFamily="34" charset="0"/>
              </a:rPr>
              <a:t>jì</a:t>
            </a:r>
            <a:r>
              <a:rPr lang="zh-CN" altLang="en-US" sz="2800" dirty="0" smtClean="0">
                <a:latin typeface="黑体" panose="02010609060101010101" pitchFamily="49" charset="-122"/>
                <a:ea typeface="黑体" panose="02010609060101010101" pitchFamily="49" charset="-122"/>
                <a:cs typeface="黑体" panose="02010609060101010101" pitchFamily="49" charset="-122"/>
              </a:rPr>
              <a:t>）</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
        <p:nvSpPr>
          <p:cNvPr id="3" name="矩形 2"/>
          <p:cNvSpPr/>
          <p:nvPr/>
        </p:nvSpPr>
        <p:spPr>
          <a:xfrm>
            <a:off x="2411760" y="2139955"/>
            <a:ext cx="646331" cy="646331"/>
          </a:xfrm>
          <a:prstGeom prst="rect">
            <a:avLst/>
          </a:prstGeom>
        </p:spPr>
        <p:txBody>
          <a:bodyPr wrap="none">
            <a:spAutoFit/>
          </a:bodyPr>
          <a:lstStyle/>
          <a:p>
            <a:r>
              <a:rPr lang="en-US" altLang="zh-CN" sz="3600" dirty="0" smtClean="0">
                <a:solidFill>
                  <a:srgbClr val="FF0000"/>
                </a:solidFill>
                <a:latin typeface="楷体" panose="02010609060101010101" pitchFamily="49" charset="-122"/>
                <a:ea typeface="楷体" panose="02010609060101010101" pitchFamily="49" charset="-122"/>
              </a:rPr>
              <a:t>√</a:t>
            </a:r>
            <a:endParaRPr lang="en-US" altLang="zh-CN" sz="3600" dirty="0" smtClean="0">
              <a:solidFill>
                <a:srgbClr val="FF0000"/>
              </a:solidFill>
              <a:latin typeface="楷体" panose="02010609060101010101" pitchFamily="49" charset="-122"/>
              <a:ea typeface="楷体" panose="02010609060101010101" pitchFamily="49" charset="-122"/>
            </a:endParaRPr>
          </a:p>
        </p:txBody>
      </p:sp>
      <p:sp>
        <p:nvSpPr>
          <p:cNvPr id="8" name="矩形 7"/>
          <p:cNvSpPr/>
          <p:nvPr/>
        </p:nvSpPr>
        <p:spPr>
          <a:xfrm>
            <a:off x="2269485" y="2933531"/>
            <a:ext cx="646331" cy="646331"/>
          </a:xfrm>
          <a:prstGeom prst="rect">
            <a:avLst/>
          </a:prstGeom>
        </p:spPr>
        <p:txBody>
          <a:bodyPr wrap="none">
            <a:spAutoFit/>
          </a:bodyPr>
          <a:lstStyle/>
          <a:p>
            <a:r>
              <a:rPr lang="en-US" altLang="zh-CN" sz="3600" dirty="0">
                <a:solidFill>
                  <a:srgbClr val="FF0000"/>
                </a:solidFill>
                <a:latin typeface="楷体" panose="02010609060101010101" pitchFamily="49" charset="-122"/>
                <a:ea typeface="楷体" panose="02010609060101010101" pitchFamily="49" charset="-122"/>
              </a:rPr>
              <a:t>√</a:t>
            </a:r>
            <a:endParaRPr lang="en-US" altLang="zh-CN" sz="3600" dirty="0">
              <a:solidFill>
                <a:srgbClr val="FF0000"/>
              </a:solidFill>
              <a:latin typeface="楷体" panose="02010609060101010101" pitchFamily="49" charset="-122"/>
              <a:ea typeface="楷体" panose="02010609060101010101" pitchFamily="49" charset="-122"/>
            </a:endParaRPr>
          </a:p>
        </p:txBody>
      </p:sp>
      <p:sp>
        <p:nvSpPr>
          <p:cNvPr id="10" name="矩形 9"/>
          <p:cNvSpPr/>
          <p:nvPr/>
        </p:nvSpPr>
        <p:spPr>
          <a:xfrm>
            <a:off x="1979712" y="3795886"/>
            <a:ext cx="436338" cy="646331"/>
          </a:xfrm>
          <a:prstGeom prst="rect">
            <a:avLst/>
          </a:prstGeom>
        </p:spPr>
        <p:txBody>
          <a:bodyPr wrap="square">
            <a:spAutoFit/>
          </a:bodyPr>
          <a:lstStyle/>
          <a:p>
            <a:r>
              <a:rPr lang="en-US" altLang="zh-CN" sz="3600" dirty="0">
                <a:solidFill>
                  <a:srgbClr val="FF0000"/>
                </a:solidFill>
                <a:latin typeface="楷体" panose="02010609060101010101" pitchFamily="49" charset="-122"/>
                <a:ea typeface="楷体" panose="02010609060101010101" pitchFamily="49" charset="-122"/>
              </a:rPr>
              <a:t>√</a:t>
            </a:r>
            <a:endParaRPr lang="en-US" altLang="zh-CN" sz="3600" dirty="0">
              <a:solidFill>
                <a:srgbClr val="FF0000"/>
              </a:solidFill>
              <a:latin typeface="楷体" panose="02010609060101010101" pitchFamily="49" charset="-122"/>
              <a:ea typeface="楷体" panose="02010609060101010101" pitchFamily="49" charset="-122"/>
            </a:endParaRPr>
          </a:p>
        </p:txBody>
      </p:sp>
      <p:sp>
        <p:nvSpPr>
          <p:cNvPr id="11" name="矩形 10"/>
          <p:cNvSpPr/>
          <p:nvPr/>
        </p:nvSpPr>
        <p:spPr>
          <a:xfrm>
            <a:off x="5832995" y="2121443"/>
            <a:ext cx="646331" cy="646331"/>
          </a:xfrm>
          <a:prstGeom prst="rect">
            <a:avLst/>
          </a:prstGeom>
        </p:spPr>
        <p:txBody>
          <a:bodyPr wrap="none">
            <a:spAutoFit/>
          </a:bodyPr>
          <a:lstStyle/>
          <a:p>
            <a:r>
              <a:rPr lang="en-US" altLang="zh-CN" sz="3600" dirty="0">
                <a:solidFill>
                  <a:srgbClr val="FF0000"/>
                </a:solidFill>
                <a:latin typeface="楷体" panose="02010609060101010101" pitchFamily="49" charset="-122"/>
                <a:ea typeface="楷体" panose="02010609060101010101" pitchFamily="49" charset="-122"/>
              </a:rPr>
              <a:t>√</a:t>
            </a:r>
            <a:endParaRPr lang="en-US" altLang="zh-CN" sz="3600" dirty="0">
              <a:solidFill>
                <a:srgbClr val="FF0000"/>
              </a:solidFill>
              <a:latin typeface="楷体" panose="02010609060101010101" pitchFamily="49" charset="-122"/>
              <a:ea typeface="楷体" panose="02010609060101010101" pitchFamily="49" charset="-122"/>
            </a:endParaRPr>
          </a:p>
        </p:txBody>
      </p:sp>
      <p:sp>
        <p:nvSpPr>
          <p:cNvPr id="13" name="矩形 12"/>
          <p:cNvSpPr/>
          <p:nvPr/>
        </p:nvSpPr>
        <p:spPr>
          <a:xfrm>
            <a:off x="6228184" y="3797627"/>
            <a:ext cx="646331" cy="646331"/>
          </a:xfrm>
          <a:prstGeom prst="rect">
            <a:avLst/>
          </a:prstGeom>
        </p:spPr>
        <p:txBody>
          <a:bodyPr wrap="none">
            <a:spAutoFit/>
          </a:bodyPr>
          <a:lstStyle/>
          <a:p>
            <a:r>
              <a:rPr lang="en-US" altLang="zh-CN" sz="3600" dirty="0">
                <a:solidFill>
                  <a:srgbClr val="FF0000"/>
                </a:solidFill>
                <a:latin typeface="楷体" panose="02010609060101010101" pitchFamily="49" charset="-122"/>
                <a:ea typeface="楷体" panose="02010609060101010101" pitchFamily="49" charset="-122"/>
              </a:rPr>
              <a:t>√</a:t>
            </a:r>
            <a:endParaRPr lang="en-US" altLang="zh-CN" sz="3600" dirty="0">
              <a:solidFill>
                <a:srgbClr val="FF0000"/>
              </a:solidFill>
              <a:latin typeface="楷体" panose="02010609060101010101" pitchFamily="49" charset="-122"/>
              <a:ea typeface="楷体" panose="02010609060101010101" pitchFamily="49" charset="-122"/>
            </a:endParaRPr>
          </a:p>
        </p:txBody>
      </p:sp>
      <p:sp>
        <p:nvSpPr>
          <p:cNvPr id="16" name="矩形 15"/>
          <p:cNvSpPr/>
          <p:nvPr/>
        </p:nvSpPr>
        <p:spPr>
          <a:xfrm>
            <a:off x="6948264" y="3040672"/>
            <a:ext cx="646331" cy="646331"/>
          </a:xfrm>
          <a:prstGeom prst="rect">
            <a:avLst/>
          </a:prstGeom>
        </p:spPr>
        <p:txBody>
          <a:bodyPr wrap="none">
            <a:spAutoFit/>
          </a:bodyPr>
          <a:lstStyle/>
          <a:p>
            <a:r>
              <a:rPr lang="en-US" altLang="zh-CN" sz="3600" dirty="0">
                <a:solidFill>
                  <a:srgbClr val="FF0000"/>
                </a:solidFill>
                <a:latin typeface="楷体" panose="02010609060101010101" pitchFamily="49" charset="-122"/>
                <a:ea typeface="楷体" panose="02010609060101010101" pitchFamily="49" charset="-122"/>
              </a:rPr>
              <a:t>√</a:t>
            </a:r>
            <a:endParaRPr lang="en-US" altLang="zh-CN" sz="3600" dirty="0">
              <a:solidFill>
                <a:srgbClr val="FF0000"/>
              </a:solidFill>
              <a:latin typeface="楷体" panose="02010609060101010101" pitchFamily="49" charset="-122"/>
              <a:ea typeface="楷体" panose="02010609060101010101" pitchFamily="49" charset="-122"/>
            </a:endParaRPr>
          </a:p>
        </p:txBody>
      </p:sp>
      <p:sp>
        <p:nvSpPr>
          <p:cNvPr id="4" name="椭圆 3"/>
          <p:cNvSpPr/>
          <p:nvPr/>
        </p:nvSpPr>
        <p:spPr>
          <a:xfrm>
            <a:off x="1115616" y="2571750"/>
            <a:ext cx="72008" cy="72008"/>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5364088" y="2571750"/>
            <a:ext cx="72008" cy="72008"/>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1043608" y="3435846"/>
            <a:ext cx="72008" cy="72008"/>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5076056" y="3363838"/>
            <a:ext cx="72008" cy="72008"/>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043608" y="4227934"/>
            <a:ext cx="72008" cy="72008"/>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5724128" y="4227934"/>
            <a:ext cx="72008" cy="72008"/>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图片 24"/>
          <p:cNvPicPr>
            <a:picLocks noChangeAspect="1"/>
          </p:cNvPicPr>
          <p:nvPr/>
        </p:nvPicPr>
        <p:blipFill>
          <a:blip r:embed="rId1"/>
          <a:stretch>
            <a:fillRect/>
          </a:stretch>
        </p:blipFill>
        <p:spPr>
          <a:xfrm>
            <a:off x="683568" y="294997"/>
            <a:ext cx="2268000" cy="692577"/>
          </a:xfrm>
          <a:prstGeom prst="rect">
            <a:avLst/>
          </a:prstGeom>
        </p:spPr>
      </p:pic>
      <p:sp>
        <p:nvSpPr>
          <p:cNvPr id="26" name="文本框 14"/>
          <p:cNvSpPr txBox="1"/>
          <p:nvPr/>
        </p:nvSpPr>
        <p:spPr>
          <a:xfrm>
            <a:off x="864933" y="267494"/>
            <a:ext cx="2122891" cy="623248"/>
          </a:xfrm>
          <a:prstGeom prst="rect">
            <a:avLst/>
          </a:prstGeom>
          <a:noFill/>
        </p:spPr>
        <p:txBody>
          <a:bodyPr wrap="square" lIns="68580" tIns="34290" rIns="68580" bIns="34290" rtlCol="0">
            <a:spAutoFit/>
          </a:bodyPr>
          <a:lstStyle/>
          <a:p>
            <a:r>
              <a:rPr lang="zh-CN" altLang="en-US" sz="3600" b="1" dirty="0">
                <a:latin typeface="黑体" panose="02010609060101010101" pitchFamily="49" charset="-122"/>
                <a:ea typeface="黑体" panose="02010609060101010101" pitchFamily="49" charset="-122"/>
              </a:rPr>
              <a:t>课堂演练</a:t>
            </a:r>
            <a:endParaRPr lang="zh-CN" altLang="en-US" sz="3600" b="1" dirty="0">
              <a:latin typeface="黑体" panose="02010609060101010101" pitchFamily="49" charset="-122"/>
              <a:ea typeface="黑体" panose="02010609060101010101" pitchFamily="49" charset="-122"/>
            </a:endParaRPr>
          </a:p>
        </p:txBody>
      </p:sp>
      <p:pic>
        <p:nvPicPr>
          <p:cNvPr id="27" name="图片 2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584" y="299208"/>
            <a:ext cx="450000" cy="559757"/>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10" grpId="0"/>
      <p:bldP spid="11" grpId="0"/>
      <p:bldP spid="13"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a:spLocks noChangeArrowheads="1"/>
          </p:cNvSpPr>
          <p:nvPr/>
        </p:nvSpPr>
        <p:spPr bwMode="auto">
          <a:xfrm>
            <a:off x="543504" y="1067387"/>
            <a:ext cx="8420984" cy="2677656"/>
          </a:xfrm>
          <a:prstGeom prst="rect">
            <a:avLst/>
          </a:prstGeom>
          <a:noFill/>
          <a:ln w="9525">
            <a:noFill/>
            <a:miter lim="800000"/>
          </a:ln>
        </p:spPr>
        <p:txBody>
          <a:bodyPr wrap="square">
            <a:spAutoFit/>
          </a:bodyPr>
          <a:lstStyle/>
          <a:p>
            <a:pPr defTabSz="914400" fontAlgn="base">
              <a:lnSpc>
                <a:spcPct val="150000"/>
              </a:lnSpc>
              <a:spcBef>
                <a:spcPct val="0"/>
              </a:spcBef>
              <a:spcAft>
                <a:spcPct val="0"/>
              </a:spcAft>
            </a:pPr>
            <a:r>
              <a:rPr lang="en-US" altLang="zh-CN" sz="2800" b="1" dirty="0">
                <a:solidFill>
                  <a:prstClr val="black"/>
                </a:solidFill>
                <a:latin typeface="楷体" panose="02010609060101010101" pitchFamily="49" charset="-122"/>
                <a:ea typeface="楷体" panose="02010609060101010101" pitchFamily="49" charset="-122"/>
              </a:rPr>
              <a:t>1.</a:t>
            </a:r>
            <a:r>
              <a:rPr lang="zh-CN" altLang="en-US" sz="2800" b="1" dirty="0">
                <a:solidFill>
                  <a:prstClr val="black"/>
                </a:solidFill>
                <a:latin typeface="楷体" panose="02010609060101010101" pitchFamily="49" charset="-122"/>
                <a:ea typeface="楷体" panose="02010609060101010101" pitchFamily="49" charset="-122"/>
              </a:rPr>
              <a:t>地球是宇宙中的一颗极小的行星。</a:t>
            </a:r>
            <a:r>
              <a:rPr lang="zh-CN" altLang="en-US" sz="2800" b="1" dirty="0" smtClean="0">
                <a:solidFill>
                  <a:prstClr val="black"/>
                </a:solidFill>
                <a:latin typeface="楷体" panose="02010609060101010101" pitchFamily="49" charset="-122"/>
                <a:ea typeface="楷体" panose="02010609060101010101" pitchFamily="49" charset="-122"/>
              </a:rPr>
              <a:t>（   ）</a:t>
            </a:r>
            <a:endParaRPr lang="en-US" altLang="zh-CN" sz="2800" b="1" dirty="0">
              <a:solidFill>
                <a:prstClr val="black"/>
              </a:solidFill>
              <a:latin typeface="楷体" panose="02010609060101010101" pitchFamily="49" charset="-122"/>
              <a:ea typeface="楷体" panose="02010609060101010101" pitchFamily="49" charset="-122"/>
            </a:endParaRPr>
          </a:p>
          <a:p>
            <a:pPr defTabSz="914400" fontAlgn="base">
              <a:lnSpc>
                <a:spcPct val="150000"/>
              </a:lnSpc>
              <a:spcBef>
                <a:spcPct val="0"/>
              </a:spcBef>
              <a:spcAft>
                <a:spcPct val="0"/>
              </a:spcAft>
            </a:pPr>
            <a:r>
              <a:rPr lang="en-US" altLang="zh-CN" sz="2800" b="1" dirty="0" smtClean="0">
                <a:solidFill>
                  <a:prstClr val="black"/>
                </a:solidFill>
                <a:latin typeface="楷体" panose="02010609060101010101" pitchFamily="49" charset="-122"/>
                <a:ea typeface="楷体" panose="02010609060101010101" pitchFamily="49" charset="-122"/>
              </a:rPr>
              <a:t>2</a:t>
            </a:r>
            <a:r>
              <a:rPr lang="en-US" altLang="zh-CN" sz="2800" b="1" dirty="0">
                <a:solidFill>
                  <a:prstClr val="black"/>
                </a:solidFill>
                <a:latin typeface="楷体" panose="02010609060101010101" pitchFamily="49" charset="-122"/>
                <a:ea typeface="楷体" panose="02010609060101010101" pitchFamily="49" charset="-122"/>
              </a:rPr>
              <a:t>.</a:t>
            </a:r>
            <a:r>
              <a:rPr lang="zh-CN" altLang="en-US" sz="2800" b="1" dirty="0">
                <a:solidFill>
                  <a:prstClr val="black"/>
                </a:solidFill>
                <a:latin typeface="楷体" panose="02010609060101010101" pitchFamily="49" charset="-122"/>
                <a:ea typeface="楷体" panose="02010609060101010101" pitchFamily="49" charset="-122"/>
              </a:rPr>
              <a:t>整个银河系就是宇宙。（   </a:t>
            </a:r>
            <a:r>
              <a:rPr lang="zh-CN" altLang="en-US" sz="2800" b="1" dirty="0" smtClean="0">
                <a:solidFill>
                  <a:prstClr val="black"/>
                </a:solidFill>
                <a:latin typeface="楷体" panose="02010609060101010101" pitchFamily="49" charset="-122"/>
                <a:ea typeface="楷体" panose="02010609060101010101" pitchFamily="49" charset="-122"/>
              </a:rPr>
              <a:t>）</a:t>
            </a:r>
            <a:endParaRPr lang="en-US" altLang="zh-CN" sz="2800" b="1" dirty="0">
              <a:solidFill>
                <a:prstClr val="black"/>
              </a:solidFill>
              <a:latin typeface="楷体" panose="02010609060101010101" pitchFamily="49" charset="-122"/>
              <a:ea typeface="楷体" panose="02010609060101010101" pitchFamily="49" charset="-122"/>
            </a:endParaRPr>
          </a:p>
          <a:p>
            <a:pPr defTabSz="914400" fontAlgn="base">
              <a:lnSpc>
                <a:spcPct val="150000"/>
              </a:lnSpc>
              <a:spcBef>
                <a:spcPct val="0"/>
              </a:spcBef>
              <a:spcAft>
                <a:spcPct val="0"/>
              </a:spcAft>
            </a:pPr>
            <a:r>
              <a:rPr lang="en-US" altLang="zh-CN" sz="2800" b="1" dirty="0" smtClean="0">
                <a:solidFill>
                  <a:prstClr val="black"/>
                </a:solidFill>
                <a:latin typeface="楷体" panose="02010609060101010101" pitchFamily="49" charset="-122"/>
                <a:ea typeface="楷体" panose="02010609060101010101" pitchFamily="49" charset="-122"/>
              </a:rPr>
              <a:t>3</a:t>
            </a:r>
            <a:r>
              <a:rPr lang="en-US" altLang="zh-CN" sz="2800" b="1" dirty="0">
                <a:solidFill>
                  <a:prstClr val="black"/>
                </a:solidFill>
                <a:latin typeface="楷体" panose="02010609060101010101" pitchFamily="49" charset="-122"/>
                <a:ea typeface="楷体" panose="02010609060101010101" pitchFamily="49" charset="-122"/>
              </a:rPr>
              <a:t>.</a:t>
            </a:r>
            <a:r>
              <a:rPr lang="zh-CN" altLang="en-US" sz="2800" b="1" dirty="0" smtClean="0">
                <a:solidFill>
                  <a:prstClr val="black"/>
                </a:solidFill>
                <a:latin typeface="楷体" panose="02010609060101010101" pitchFamily="49" charset="-122"/>
                <a:ea typeface="楷体" panose="02010609060101010101" pitchFamily="49" charset="-122"/>
              </a:rPr>
              <a:t>生命要生存必须要具备水</a:t>
            </a:r>
            <a:r>
              <a:rPr lang="zh-CN" altLang="en-US" sz="2800" b="1" dirty="0">
                <a:solidFill>
                  <a:prstClr val="black"/>
                </a:solidFill>
                <a:latin typeface="楷体" panose="02010609060101010101" pitchFamily="49" charset="-122"/>
                <a:ea typeface="楷体" panose="02010609060101010101" pitchFamily="49" charset="-122"/>
              </a:rPr>
              <a:t>、光、热、</a:t>
            </a:r>
            <a:r>
              <a:rPr lang="zh-CN" altLang="en-US" sz="2800" b="1" dirty="0" smtClean="0">
                <a:solidFill>
                  <a:prstClr val="black"/>
                </a:solidFill>
                <a:latin typeface="楷体" panose="02010609060101010101" pitchFamily="49" charset="-122"/>
                <a:ea typeface="楷体" panose="02010609060101010101" pitchFamily="49" charset="-122"/>
              </a:rPr>
              <a:t>大气。</a:t>
            </a:r>
            <a:r>
              <a:rPr lang="zh-CN" altLang="en-US" sz="2800" b="1" dirty="0">
                <a:solidFill>
                  <a:prstClr val="black"/>
                </a:solidFill>
                <a:latin typeface="楷体" panose="02010609060101010101" pitchFamily="49" charset="-122"/>
                <a:ea typeface="楷体" panose="02010609060101010101" pitchFamily="49" charset="-122"/>
              </a:rPr>
              <a:t>（  </a:t>
            </a:r>
            <a:r>
              <a:rPr lang="zh-CN" altLang="en-US" sz="2800" b="1" dirty="0" smtClean="0">
                <a:solidFill>
                  <a:prstClr val="black"/>
                </a:solidFill>
                <a:latin typeface="楷体" panose="02010609060101010101" pitchFamily="49" charset="-122"/>
                <a:ea typeface="楷体" panose="02010609060101010101" pitchFamily="49" charset="-122"/>
              </a:rPr>
              <a:t> ）</a:t>
            </a:r>
            <a:endParaRPr lang="en-US" altLang="zh-CN" sz="2800" b="1" dirty="0">
              <a:solidFill>
                <a:prstClr val="black"/>
              </a:solidFill>
              <a:latin typeface="楷体" panose="02010609060101010101" pitchFamily="49" charset="-122"/>
              <a:ea typeface="楷体" panose="02010609060101010101" pitchFamily="49" charset="-122"/>
            </a:endParaRPr>
          </a:p>
          <a:p>
            <a:pPr defTabSz="914400" fontAlgn="base">
              <a:lnSpc>
                <a:spcPct val="150000"/>
              </a:lnSpc>
              <a:spcBef>
                <a:spcPct val="0"/>
              </a:spcBef>
              <a:spcAft>
                <a:spcPct val="0"/>
              </a:spcAft>
            </a:pPr>
            <a:r>
              <a:rPr lang="en-US" altLang="zh-CN" sz="2800" b="1" dirty="0" smtClean="0">
                <a:solidFill>
                  <a:prstClr val="black"/>
                </a:solidFill>
                <a:latin typeface="楷体" panose="02010609060101010101" pitchFamily="49" charset="-122"/>
                <a:ea typeface="楷体" panose="02010609060101010101" pitchFamily="49" charset="-122"/>
              </a:rPr>
              <a:t>4</a:t>
            </a:r>
            <a:r>
              <a:rPr lang="en-US" altLang="zh-CN" sz="2800" b="1" dirty="0">
                <a:solidFill>
                  <a:prstClr val="black"/>
                </a:solidFill>
                <a:latin typeface="楷体" panose="02010609060101010101" pitchFamily="49" charset="-122"/>
                <a:ea typeface="楷体" panose="02010609060101010101" pitchFamily="49" charset="-122"/>
              </a:rPr>
              <a:t>.</a:t>
            </a:r>
            <a:r>
              <a:rPr lang="zh-CN" altLang="en-US" sz="2800" b="1" dirty="0">
                <a:solidFill>
                  <a:prstClr val="black"/>
                </a:solidFill>
                <a:latin typeface="楷体" panose="02010609060101010101" pitchFamily="49" charset="-122"/>
                <a:ea typeface="楷体" panose="02010609060101010101" pitchFamily="49" charset="-122"/>
              </a:rPr>
              <a:t>火星上可能有“马丁叔叔”。（   </a:t>
            </a:r>
            <a:r>
              <a:rPr lang="zh-CN" altLang="en-US" sz="2800" b="1" dirty="0" smtClean="0">
                <a:solidFill>
                  <a:prstClr val="black"/>
                </a:solidFill>
                <a:latin typeface="楷体" panose="02010609060101010101" pitchFamily="49" charset="-122"/>
                <a:ea typeface="楷体" panose="02010609060101010101" pitchFamily="49" charset="-122"/>
              </a:rPr>
              <a:t>）</a:t>
            </a:r>
            <a:endParaRPr lang="zh-CN" altLang="en-US" sz="2800" b="1" dirty="0">
              <a:solidFill>
                <a:prstClr val="black"/>
              </a:solidFill>
              <a:latin typeface="楷体" panose="02010609060101010101" pitchFamily="49" charset="-122"/>
              <a:ea typeface="楷体" panose="02010609060101010101" pitchFamily="49" charset="-122"/>
            </a:endParaRPr>
          </a:p>
        </p:txBody>
      </p:sp>
      <p:sp>
        <p:nvSpPr>
          <p:cNvPr id="27" name="Rectangle 5"/>
          <p:cNvSpPr>
            <a:spLocks noChangeArrowheads="1"/>
          </p:cNvSpPr>
          <p:nvPr/>
        </p:nvSpPr>
        <p:spPr bwMode="auto">
          <a:xfrm>
            <a:off x="6594311" y="1059582"/>
            <a:ext cx="641985" cy="645160"/>
          </a:xfrm>
          <a:prstGeom prst="rect">
            <a:avLst/>
          </a:prstGeom>
          <a:noFill/>
          <a:ln w="9525">
            <a:noFill/>
            <a:miter lim="800000"/>
          </a:ln>
          <a:effectLst/>
        </p:spPr>
        <p:txBody>
          <a:bodyPr wrap="none">
            <a:spAutoFit/>
          </a:bodyPr>
          <a:lstStyle/>
          <a:p>
            <a:pPr defTabSz="914400" fontAlgn="base">
              <a:spcBef>
                <a:spcPct val="0"/>
              </a:spcBef>
              <a:spcAft>
                <a:spcPct val="0"/>
              </a:spcAft>
            </a:pPr>
            <a:r>
              <a:rPr lang="zh-CN" altLang="en-US" sz="3600" b="1" dirty="0" smtClean="0">
                <a:solidFill>
                  <a:srgbClr val="FF0000"/>
                </a:solidFill>
                <a:latin typeface="宋体" panose="02010600030101010101" pitchFamily="2" charset="-122"/>
                <a:ea typeface="宋体" panose="02010600030101010101" pitchFamily="2" charset="-122"/>
              </a:rPr>
              <a:t>√</a:t>
            </a:r>
            <a:endParaRPr lang="zh-CN" altLang="en-US" sz="3600" b="1" dirty="0" smtClean="0">
              <a:solidFill>
                <a:srgbClr val="FF0000"/>
              </a:solidFill>
              <a:latin typeface="宋体" panose="02010600030101010101" pitchFamily="2" charset="-122"/>
              <a:ea typeface="宋体" panose="02010600030101010101" pitchFamily="2" charset="-122"/>
            </a:endParaRPr>
          </a:p>
        </p:txBody>
      </p:sp>
      <p:sp>
        <p:nvSpPr>
          <p:cNvPr id="28" name="Rectangle 6"/>
          <p:cNvSpPr>
            <a:spLocks noChangeArrowheads="1"/>
          </p:cNvSpPr>
          <p:nvPr/>
        </p:nvSpPr>
        <p:spPr bwMode="auto">
          <a:xfrm>
            <a:off x="4932040" y="1751659"/>
            <a:ext cx="530860" cy="645160"/>
          </a:xfrm>
          <a:prstGeom prst="rect">
            <a:avLst/>
          </a:prstGeom>
          <a:noFill/>
          <a:ln w="9525">
            <a:noFill/>
            <a:miter lim="800000"/>
          </a:ln>
          <a:effectLst/>
        </p:spPr>
        <p:txBody>
          <a:bodyPr wrap="none">
            <a:spAutoFit/>
          </a:bodyPr>
          <a:lstStyle/>
          <a:p>
            <a:pPr defTabSz="914400" fontAlgn="base">
              <a:spcBef>
                <a:spcPct val="0"/>
              </a:spcBef>
              <a:spcAft>
                <a:spcPct val="0"/>
              </a:spcAft>
            </a:pPr>
            <a:r>
              <a:rPr lang="en-US" altLang="zh-CN" sz="3600" b="1" dirty="0">
                <a:solidFill>
                  <a:srgbClr val="FF0000"/>
                </a:solidFill>
                <a:latin typeface="Arial" panose="020B0604020202020204" pitchFamily="34" charset="0"/>
              </a:rPr>
              <a:t>×</a:t>
            </a:r>
            <a:endParaRPr lang="en-US" altLang="zh-CN" sz="3600" b="1" dirty="0">
              <a:solidFill>
                <a:srgbClr val="FF0000"/>
              </a:solidFill>
              <a:latin typeface="Arial" panose="020B0604020202020204" pitchFamily="34" charset="0"/>
            </a:endParaRPr>
          </a:p>
        </p:txBody>
      </p:sp>
      <p:sp>
        <p:nvSpPr>
          <p:cNvPr id="29" name="Rectangle 12"/>
          <p:cNvSpPr>
            <a:spLocks noChangeArrowheads="1"/>
          </p:cNvSpPr>
          <p:nvPr/>
        </p:nvSpPr>
        <p:spPr bwMode="auto">
          <a:xfrm>
            <a:off x="5985356" y="3078718"/>
            <a:ext cx="530860" cy="645160"/>
          </a:xfrm>
          <a:prstGeom prst="rect">
            <a:avLst/>
          </a:prstGeom>
          <a:noFill/>
          <a:ln w="9525">
            <a:noFill/>
            <a:miter lim="800000"/>
          </a:ln>
          <a:effectLst/>
        </p:spPr>
        <p:txBody>
          <a:bodyPr wrap="none">
            <a:spAutoFit/>
          </a:bodyPr>
          <a:lstStyle/>
          <a:p>
            <a:pPr defTabSz="914400" fontAlgn="base">
              <a:spcBef>
                <a:spcPct val="0"/>
              </a:spcBef>
              <a:spcAft>
                <a:spcPct val="0"/>
              </a:spcAft>
            </a:pPr>
            <a:r>
              <a:rPr lang="en-US" altLang="zh-CN" sz="3600" b="1" dirty="0">
                <a:solidFill>
                  <a:srgbClr val="FF0000"/>
                </a:solidFill>
                <a:latin typeface="Arial" panose="020B0604020202020204" pitchFamily="34" charset="0"/>
              </a:rPr>
              <a:t>×</a:t>
            </a:r>
            <a:endParaRPr lang="en-US" altLang="zh-CN" sz="3600" b="1" dirty="0">
              <a:solidFill>
                <a:srgbClr val="FF0000"/>
              </a:solidFill>
              <a:latin typeface="Arial" panose="020B0604020202020204" pitchFamily="34" charset="0"/>
            </a:endParaRPr>
          </a:p>
        </p:txBody>
      </p:sp>
      <p:sp>
        <p:nvSpPr>
          <p:cNvPr id="30" name="Rectangle 7"/>
          <p:cNvSpPr>
            <a:spLocks noChangeArrowheads="1"/>
          </p:cNvSpPr>
          <p:nvPr/>
        </p:nvSpPr>
        <p:spPr bwMode="auto">
          <a:xfrm>
            <a:off x="8106479" y="2426471"/>
            <a:ext cx="641985" cy="645160"/>
          </a:xfrm>
          <a:prstGeom prst="rect">
            <a:avLst/>
          </a:prstGeom>
          <a:noFill/>
          <a:ln w="9525">
            <a:noFill/>
            <a:miter lim="800000"/>
          </a:ln>
          <a:effectLst/>
        </p:spPr>
        <p:txBody>
          <a:bodyPr wrap="none">
            <a:spAutoFit/>
          </a:bodyPr>
          <a:lstStyle/>
          <a:p>
            <a:pPr algn="l" defTabSz="914400" fontAlgn="base">
              <a:spcBef>
                <a:spcPct val="0"/>
              </a:spcBef>
              <a:spcAft>
                <a:spcPct val="0"/>
              </a:spcAft>
            </a:pPr>
            <a:r>
              <a:rPr lang="zh-CN" altLang="en-US" sz="3600" b="1" dirty="0" smtClean="0">
                <a:solidFill>
                  <a:srgbClr val="FF0000"/>
                </a:solidFill>
                <a:latin typeface="宋体" panose="02010600030101010101" pitchFamily="2" charset="-122"/>
                <a:ea typeface="宋体" panose="02010600030101010101" pitchFamily="2" charset="-122"/>
                <a:sym typeface="+mn-ea"/>
              </a:rPr>
              <a:t>√</a:t>
            </a:r>
            <a:endParaRPr lang="zh-CN" altLang="en-US" sz="3600" b="1" dirty="0">
              <a:solidFill>
                <a:srgbClr val="FF0000"/>
              </a:solidFill>
              <a:latin typeface="Arial" panose="020B0604020202020204" pitchFamily="34" charset="0"/>
            </a:endParaRPr>
          </a:p>
        </p:txBody>
      </p:sp>
      <p:sp>
        <p:nvSpPr>
          <p:cNvPr id="2" name="矩形 1"/>
          <p:cNvSpPr/>
          <p:nvPr/>
        </p:nvSpPr>
        <p:spPr>
          <a:xfrm>
            <a:off x="183464" y="123478"/>
            <a:ext cx="2646878" cy="715581"/>
          </a:xfrm>
          <a:prstGeom prst="rect">
            <a:avLst/>
          </a:prstGeom>
        </p:spPr>
        <p:txBody>
          <a:bodyPr wrap="none">
            <a:spAutoFit/>
          </a:bodyPr>
          <a:lstStyle/>
          <a:p>
            <a:pPr lvl="0" defTabSz="914400" fontAlgn="base">
              <a:lnSpc>
                <a:spcPct val="150000"/>
              </a:lnSpc>
              <a:spcBef>
                <a:spcPct val="0"/>
              </a:spcBef>
              <a:spcAft>
                <a:spcPct val="0"/>
              </a:spcAft>
            </a:pPr>
            <a:r>
              <a:rPr lang="zh-CN" altLang="en-US" sz="3200" b="1" dirty="0" smtClean="0">
                <a:solidFill>
                  <a:prstClr val="black"/>
                </a:solidFill>
                <a:latin typeface="宋体" panose="02010600030101010101" pitchFamily="2" charset="-122"/>
                <a:ea typeface="宋体" panose="02010600030101010101" pitchFamily="2" charset="-122"/>
              </a:rPr>
              <a:t>二、判断对错</a:t>
            </a:r>
            <a:endParaRPr lang="en-US" altLang="zh-CN" sz="3200" b="1" dirty="0">
              <a:solidFill>
                <a:prstClr val="black"/>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animEffect transition="in" filter="fade">
                                      <p:cBhvr>
                                        <p:cTn id="7" dur="500"/>
                                        <p:tgtEl>
                                          <p:spTgt spid="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14" name="TextBox 13"/>
          <p:cNvSpPr txBox="1"/>
          <p:nvPr/>
        </p:nvSpPr>
        <p:spPr>
          <a:xfrm>
            <a:off x="2569542" y="1713606"/>
            <a:ext cx="5530850" cy="1107996"/>
          </a:xfrm>
          <a:prstGeom prst="rect">
            <a:avLst/>
          </a:prstGeom>
          <a:noFill/>
        </p:spPr>
        <p:txBody>
          <a:bodyPr wrap="square" rtlCol="0">
            <a:spAutoFit/>
          </a:bodyPr>
          <a:lstStyle/>
          <a:p>
            <a:r>
              <a:rPr lang="zh-CN" altLang="en-US" sz="6600" b="1" dirty="0">
                <a:latin typeface="宋体" panose="02010600030101010101" pitchFamily="2" charset="-122"/>
                <a:ea typeface="宋体" panose="02010600030101010101" pitchFamily="2" charset="-122"/>
              </a:rPr>
              <a:t>宇宙生命之谜</a:t>
            </a:r>
            <a:endParaRPr lang="zh-CN" altLang="en-US" sz="6600" b="1" dirty="0">
              <a:latin typeface="宋体" panose="02010600030101010101" pitchFamily="2" charset="-122"/>
              <a:ea typeface="宋体" panose="02010600030101010101" pitchFamily="2" charset="-122"/>
            </a:endParaRPr>
          </a:p>
        </p:txBody>
      </p:sp>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3398" y="1703172"/>
            <a:ext cx="1228618" cy="1228618"/>
          </a:xfrm>
          <a:prstGeom prst="rect">
            <a:avLst/>
          </a:prstGeom>
        </p:spPr>
      </p:pic>
      <p:sp>
        <p:nvSpPr>
          <p:cNvPr id="19" name="文本框 15"/>
          <p:cNvSpPr txBox="1"/>
          <p:nvPr/>
        </p:nvSpPr>
        <p:spPr>
          <a:xfrm>
            <a:off x="6282183" y="4083918"/>
            <a:ext cx="2547846" cy="646331"/>
          </a:xfrm>
          <a:prstGeom prst="rect">
            <a:avLst/>
          </a:prstGeom>
          <a:noFill/>
        </p:spPr>
        <p:txBody>
          <a:bodyPr wrap="square" rtlCol="0">
            <a:spAutoFit/>
          </a:bodyPr>
          <a:lstStyle/>
          <a:p>
            <a:pPr algn="ctr"/>
            <a:r>
              <a:rPr kumimoji="1" lang="zh-CN" altLang="en-US" sz="3600" b="1" dirty="0">
                <a:latin typeface="宋体" panose="02010600030101010101" pitchFamily="2" charset="-122"/>
                <a:ea typeface="宋体" panose="02010600030101010101" pitchFamily="2" charset="-122"/>
              </a:rPr>
              <a:t>第二课时</a:t>
            </a:r>
            <a:endParaRPr kumimoji="1" lang="zh-CN" altLang="en-US" sz="3600" b="1" dirty="0">
              <a:latin typeface="宋体" panose="02010600030101010101" pitchFamily="2" charset="-122"/>
              <a:ea typeface="宋体" panose="02010600030101010101" pitchFamily="2" charset="-122"/>
            </a:endParaRPr>
          </a:p>
        </p:txBody>
      </p:sp>
      <p:sp>
        <p:nvSpPr>
          <p:cNvPr id="20" name="iconfont-1191-870150"/>
          <p:cNvSpPr>
            <a:spLocks noChangeAspect="1"/>
          </p:cNvSpPr>
          <p:nvPr/>
        </p:nvSpPr>
        <p:spPr bwMode="auto">
          <a:xfrm>
            <a:off x="8681518" y="4194856"/>
            <a:ext cx="282970" cy="424454"/>
          </a:xfrm>
          <a:custGeom>
            <a:avLst/>
            <a:gdLst>
              <a:gd name="T0" fmla="*/ 2486 w 2486"/>
              <a:gd name="T1" fmla="*/ 1865 h 3729"/>
              <a:gd name="T2" fmla="*/ 0 w 2486"/>
              <a:gd name="T3" fmla="*/ 0 h 3729"/>
              <a:gd name="T4" fmla="*/ 0 w 2486"/>
              <a:gd name="T5" fmla="*/ 3729 h 3729"/>
              <a:gd name="T6" fmla="*/ 2486 w 2486"/>
              <a:gd name="T7" fmla="*/ 1865 h 3729"/>
            </a:gdLst>
            <a:ahLst/>
            <a:cxnLst>
              <a:cxn ang="0">
                <a:pos x="T0" y="T1"/>
              </a:cxn>
              <a:cxn ang="0">
                <a:pos x="T2" y="T3"/>
              </a:cxn>
              <a:cxn ang="0">
                <a:pos x="T4" y="T5"/>
              </a:cxn>
              <a:cxn ang="0">
                <a:pos x="T6" y="T7"/>
              </a:cxn>
            </a:cxnLst>
            <a:rect l="0" t="0" r="r" b="b"/>
            <a:pathLst>
              <a:path w="2486" h="3729">
                <a:moveTo>
                  <a:pt x="2486" y="1865"/>
                </a:moveTo>
                <a:lnTo>
                  <a:pt x="0" y="0"/>
                </a:lnTo>
                <a:lnTo>
                  <a:pt x="0" y="3729"/>
                </a:lnTo>
                <a:lnTo>
                  <a:pt x="2486" y="1865"/>
                </a:lnTo>
                <a:close/>
              </a:path>
            </a:pathLst>
          </a:custGeom>
          <a:solidFill>
            <a:srgbClr val="FF9300"/>
          </a:solidFill>
          <a:ln>
            <a:noFill/>
          </a:ln>
        </p:spPr>
      </p:sp>
      <p:sp>
        <p:nvSpPr>
          <p:cNvPr id="21" name="iconfont-1191-870150"/>
          <p:cNvSpPr>
            <a:spLocks noChangeAspect="1"/>
          </p:cNvSpPr>
          <p:nvPr/>
        </p:nvSpPr>
        <p:spPr bwMode="auto">
          <a:xfrm rot="10800000">
            <a:off x="6147724" y="4194857"/>
            <a:ext cx="282970" cy="424454"/>
          </a:xfrm>
          <a:custGeom>
            <a:avLst/>
            <a:gdLst>
              <a:gd name="T0" fmla="*/ 2486 w 2486"/>
              <a:gd name="T1" fmla="*/ 1865 h 3729"/>
              <a:gd name="T2" fmla="*/ 0 w 2486"/>
              <a:gd name="T3" fmla="*/ 0 h 3729"/>
              <a:gd name="T4" fmla="*/ 0 w 2486"/>
              <a:gd name="T5" fmla="*/ 3729 h 3729"/>
              <a:gd name="T6" fmla="*/ 2486 w 2486"/>
              <a:gd name="T7" fmla="*/ 1865 h 3729"/>
            </a:gdLst>
            <a:ahLst/>
            <a:cxnLst>
              <a:cxn ang="0">
                <a:pos x="T0" y="T1"/>
              </a:cxn>
              <a:cxn ang="0">
                <a:pos x="T2" y="T3"/>
              </a:cxn>
              <a:cxn ang="0">
                <a:pos x="T4" y="T5"/>
              </a:cxn>
              <a:cxn ang="0">
                <a:pos x="T6" y="T7"/>
              </a:cxn>
            </a:cxnLst>
            <a:rect l="0" t="0" r="r" b="b"/>
            <a:pathLst>
              <a:path w="2486" h="3729">
                <a:moveTo>
                  <a:pt x="2486" y="1865"/>
                </a:moveTo>
                <a:lnTo>
                  <a:pt x="0" y="0"/>
                </a:lnTo>
                <a:lnTo>
                  <a:pt x="0" y="3729"/>
                </a:lnTo>
                <a:lnTo>
                  <a:pt x="2486" y="1865"/>
                </a:lnTo>
                <a:close/>
              </a:path>
            </a:pathLst>
          </a:custGeom>
          <a:solidFill>
            <a:srgbClr val="FF9300"/>
          </a:solidFill>
          <a:ln>
            <a:noFill/>
          </a:ln>
        </p:spPr>
      </p:sp>
      <p:pic>
        <p:nvPicPr>
          <p:cNvPr id="22" name="图片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0352" y="141466"/>
            <a:ext cx="1282378" cy="504056"/>
          </a:xfrm>
          <a:prstGeom prst="rect">
            <a:avLst/>
          </a:prstGeom>
        </p:spPr>
      </p:pic>
      <p:sp>
        <p:nvSpPr>
          <p:cNvPr id="23" name="文本框 6"/>
          <p:cNvSpPr txBox="1"/>
          <p:nvPr/>
        </p:nvSpPr>
        <p:spPr>
          <a:xfrm>
            <a:off x="1456177" y="1792436"/>
            <a:ext cx="883575" cy="923330"/>
          </a:xfrm>
          <a:prstGeom prst="rect">
            <a:avLst/>
          </a:prstGeom>
          <a:noFill/>
        </p:spPr>
        <p:txBody>
          <a:bodyPr wrap="none"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r>
              <a:rPr kumimoji="1" lang="en-US" altLang="zh-CN" sz="5400" b="1" dirty="0" smtClean="0">
                <a:solidFill>
                  <a:srgbClr val="FF6E00"/>
                </a:solidFill>
                <a:latin typeface="宋体" panose="02010600030101010101" pitchFamily="2" charset="-122"/>
                <a:ea typeface="宋体" panose="02010600030101010101" pitchFamily="2" charset="-122"/>
              </a:rPr>
              <a:t>11</a:t>
            </a:r>
            <a:endParaRPr kumimoji="1" lang="zh-CN" altLang="en-US" sz="6000" b="1" dirty="0">
              <a:solidFill>
                <a:srgbClr val="FF6E00"/>
              </a:solidFill>
              <a:latin typeface="宋体" panose="02010600030101010101" pitchFamily="2" charset="-122"/>
              <a:ea typeface="宋体" panose="02010600030101010101" pitchFamily="2" charset="-122"/>
            </a:endParaRPr>
          </a:p>
        </p:txBody>
      </p:sp>
      <p:sp>
        <p:nvSpPr>
          <p:cNvPr id="11" name="TextBox 10"/>
          <p:cNvSpPr txBox="1"/>
          <p:nvPr/>
        </p:nvSpPr>
        <p:spPr>
          <a:xfrm>
            <a:off x="107504" y="157946"/>
            <a:ext cx="2456122" cy="430887"/>
          </a:xfrm>
          <a:prstGeom prst="rect">
            <a:avLst/>
          </a:prstGeom>
          <a:noFill/>
        </p:spPr>
        <p:txBody>
          <a:bodyPr wrap="none" rtlCol="0">
            <a:spAutoFit/>
          </a:bodyPr>
          <a:lstStyle/>
          <a:p>
            <a:r>
              <a:rPr lang="zh-CN" altLang="en-US" sz="2200" b="1" dirty="0">
                <a:latin typeface="黑体" panose="02010609060101010101" pitchFamily="49" charset="-122"/>
                <a:ea typeface="黑体" panose="02010609060101010101" pitchFamily="49" charset="-122"/>
              </a:rPr>
              <a:t>语文 </a:t>
            </a:r>
            <a:r>
              <a:rPr lang="zh-CN" altLang="en-US" sz="2200" b="1" dirty="0" smtClean="0">
                <a:latin typeface="黑体" panose="02010609060101010101" pitchFamily="49" charset="-122"/>
                <a:ea typeface="黑体" panose="02010609060101010101" pitchFamily="49" charset="-122"/>
              </a:rPr>
              <a:t>六年级 </a:t>
            </a:r>
            <a:r>
              <a:rPr lang="zh-CN" altLang="en-US" sz="2200" b="1" dirty="0">
                <a:latin typeface="黑体" panose="02010609060101010101" pitchFamily="49" charset="-122"/>
                <a:ea typeface="黑体" panose="02010609060101010101" pitchFamily="49" charset="-122"/>
              </a:rPr>
              <a:t>上册</a:t>
            </a:r>
            <a:endParaRPr lang="zh-CN" altLang="en-US" sz="2200" b="1"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4031" y="1017616"/>
            <a:ext cx="7992888" cy="2629951"/>
          </a:xfrm>
          <a:prstGeom prst="rect">
            <a:avLst/>
          </a:prstGeom>
          <a:noFill/>
          <a:effectLst>
            <a:softEdge rad="127000"/>
          </a:effectLst>
        </p:spPr>
        <p:txBody>
          <a:bodyPr wrap="square" lIns="68580" tIns="34290" rIns="68580" bIns="34290" rtlCol="0">
            <a:spAutoFit/>
          </a:bodyPr>
          <a:lstStyle/>
          <a:p>
            <a:pPr indent="457200" algn="just">
              <a:lnSpc>
                <a:spcPct val="130000"/>
              </a:lnSpc>
            </a:pPr>
            <a:r>
              <a:rPr lang="en-US" altLang="zh-CN" sz="3200" b="1" dirty="0" smtClean="0">
                <a:latin typeface="楷体" panose="02010609060101010101" pitchFamily="49" charset="-122"/>
                <a:ea typeface="楷体" panose="02010609060101010101" pitchFamily="49" charset="-122"/>
              </a:rPr>
              <a:t>  </a:t>
            </a:r>
            <a:r>
              <a:rPr lang="zh-CN" altLang="en-US" sz="3200" b="1" dirty="0" smtClean="0">
                <a:latin typeface="楷体" panose="02010609060101010101" pitchFamily="49" charset="-122"/>
                <a:ea typeface="楷体" panose="02010609060101010101" pitchFamily="49" charset="-122"/>
              </a:rPr>
              <a:t>同学们，在学习和生活中，我们总会产生很多疑问，当你产生了疑问会怎么办呢？我们一起去看看书中学习小伙伴的疑问，以及他解决问题的方法吧！</a:t>
            </a:r>
            <a:endParaRPr lang="zh-CN" altLang="en-US" sz="3200" b="1" dirty="0">
              <a:latin typeface="楷体" panose="02010609060101010101" pitchFamily="49" charset="-122"/>
              <a:ea typeface="楷体" panose="02010609060101010101" pitchFamily="49" charset="-122"/>
            </a:endParaRPr>
          </a:p>
        </p:txBody>
      </p:sp>
      <p:sp>
        <p:nvSpPr>
          <p:cNvPr id="3" name="文本框 15"/>
          <p:cNvSpPr txBox="1"/>
          <p:nvPr/>
        </p:nvSpPr>
        <p:spPr>
          <a:xfrm>
            <a:off x="3257847" y="123478"/>
            <a:ext cx="2547846" cy="646331"/>
          </a:xfrm>
          <a:prstGeom prst="rect">
            <a:avLst/>
          </a:prstGeom>
          <a:noFill/>
        </p:spPr>
        <p:txBody>
          <a:bodyPr wrap="square" rtlCol="0">
            <a:spAutoFit/>
          </a:bodyPr>
          <a:lstStyle/>
          <a:p>
            <a:pPr algn="ctr"/>
            <a:r>
              <a:rPr kumimoji="1" lang="zh-CN" altLang="en-US" sz="3600" b="1" dirty="0">
                <a:latin typeface="宋体" panose="02010600030101010101" pitchFamily="2" charset="-122"/>
                <a:ea typeface="宋体" panose="02010600030101010101" pitchFamily="2" charset="-122"/>
              </a:rPr>
              <a:t>第一课时</a:t>
            </a:r>
            <a:endParaRPr kumimoji="1" lang="zh-CN" altLang="en-US" sz="3600" b="1" dirty="0">
              <a:latin typeface="宋体" panose="02010600030101010101" pitchFamily="2" charset="-122"/>
              <a:ea typeface="宋体" panose="02010600030101010101" pitchFamily="2" charset="-122"/>
            </a:endParaRPr>
          </a:p>
        </p:txBody>
      </p:sp>
      <p:sp>
        <p:nvSpPr>
          <p:cNvPr id="4" name="iconfont-1191-870150"/>
          <p:cNvSpPr>
            <a:spLocks noChangeAspect="1"/>
          </p:cNvSpPr>
          <p:nvPr/>
        </p:nvSpPr>
        <p:spPr bwMode="auto">
          <a:xfrm>
            <a:off x="5657182" y="234416"/>
            <a:ext cx="282970" cy="424454"/>
          </a:xfrm>
          <a:custGeom>
            <a:avLst/>
            <a:gdLst>
              <a:gd name="T0" fmla="*/ 2486 w 2486"/>
              <a:gd name="T1" fmla="*/ 1865 h 3729"/>
              <a:gd name="T2" fmla="*/ 0 w 2486"/>
              <a:gd name="T3" fmla="*/ 0 h 3729"/>
              <a:gd name="T4" fmla="*/ 0 w 2486"/>
              <a:gd name="T5" fmla="*/ 3729 h 3729"/>
              <a:gd name="T6" fmla="*/ 2486 w 2486"/>
              <a:gd name="T7" fmla="*/ 1865 h 3729"/>
            </a:gdLst>
            <a:ahLst/>
            <a:cxnLst>
              <a:cxn ang="0">
                <a:pos x="T0" y="T1"/>
              </a:cxn>
              <a:cxn ang="0">
                <a:pos x="T2" y="T3"/>
              </a:cxn>
              <a:cxn ang="0">
                <a:pos x="T4" y="T5"/>
              </a:cxn>
              <a:cxn ang="0">
                <a:pos x="T6" y="T7"/>
              </a:cxn>
            </a:cxnLst>
            <a:rect l="0" t="0" r="r" b="b"/>
            <a:pathLst>
              <a:path w="2486" h="3729">
                <a:moveTo>
                  <a:pt x="2486" y="1865"/>
                </a:moveTo>
                <a:lnTo>
                  <a:pt x="0" y="0"/>
                </a:lnTo>
                <a:lnTo>
                  <a:pt x="0" y="3729"/>
                </a:lnTo>
                <a:lnTo>
                  <a:pt x="2486" y="1865"/>
                </a:lnTo>
                <a:close/>
              </a:path>
            </a:pathLst>
          </a:custGeom>
          <a:solidFill>
            <a:srgbClr val="FF9300"/>
          </a:solidFill>
          <a:ln>
            <a:noFill/>
          </a:ln>
        </p:spPr>
      </p:sp>
      <p:sp>
        <p:nvSpPr>
          <p:cNvPr id="5" name="iconfont-1191-870150"/>
          <p:cNvSpPr>
            <a:spLocks noChangeAspect="1"/>
          </p:cNvSpPr>
          <p:nvPr/>
        </p:nvSpPr>
        <p:spPr bwMode="auto">
          <a:xfrm rot="10800000">
            <a:off x="3123388" y="234417"/>
            <a:ext cx="282970" cy="424454"/>
          </a:xfrm>
          <a:custGeom>
            <a:avLst/>
            <a:gdLst>
              <a:gd name="T0" fmla="*/ 2486 w 2486"/>
              <a:gd name="T1" fmla="*/ 1865 h 3729"/>
              <a:gd name="T2" fmla="*/ 0 w 2486"/>
              <a:gd name="T3" fmla="*/ 0 h 3729"/>
              <a:gd name="T4" fmla="*/ 0 w 2486"/>
              <a:gd name="T5" fmla="*/ 3729 h 3729"/>
              <a:gd name="T6" fmla="*/ 2486 w 2486"/>
              <a:gd name="T7" fmla="*/ 1865 h 3729"/>
            </a:gdLst>
            <a:ahLst/>
            <a:cxnLst>
              <a:cxn ang="0">
                <a:pos x="T0" y="T1"/>
              </a:cxn>
              <a:cxn ang="0">
                <a:pos x="T2" y="T3"/>
              </a:cxn>
              <a:cxn ang="0">
                <a:pos x="T4" y="T5"/>
              </a:cxn>
              <a:cxn ang="0">
                <a:pos x="T6" y="T7"/>
              </a:cxn>
            </a:cxnLst>
            <a:rect l="0" t="0" r="r" b="b"/>
            <a:pathLst>
              <a:path w="2486" h="3729">
                <a:moveTo>
                  <a:pt x="2486" y="1865"/>
                </a:moveTo>
                <a:lnTo>
                  <a:pt x="0" y="0"/>
                </a:lnTo>
                <a:lnTo>
                  <a:pt x="0" y="3729"/>
                </a:lnTo>
                <a:lnTo>
                  <a:pt x="2486" y="1865"/>
                </a:lnTo>
                <a:close/>
              </a:path>
            </a:pathLst>
          </a:custGeom>
          <a:solidFill>
            <a:srgbClr val="FF9300"/>
          </a:solidFill>
          <a:ln>
            <a:noFill/>
          </a:ln>
        </p:spPr>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013641" y="1232022"/>
            <a:ext cx="7421584" cy="1195712"/>
          </a:xfrm>
          <a:prstGeom prst="rect">
            <a:avLst/>
          </a:prstGeom>
          <a:noFill/>
        </p:spPr>
        <p:txBody>
          <a:bodyPr wrap="square" rtlCol="0">
            <a:spAutoFit/>
          </a:bodyPr>
          <a:lstStyle/>
          <a:p>
            <a:pPr>
              <a:lnSpc>
                <a:spcPct val="120000"/>
              </a:lnSpc>
            </a:pPr>
            <a:r>
              <a:rPr lang="zh-CN" altLang="en-US" sz="3200" b="1" dirty="0" smtClean="0">
                <a:latin typeface="宋体" panose="02010600030101010101" pitchFamily="2" charset="-122"/>
                <a:ea typeface="宋体" panose="02010600030101010101" pitchFamily="2" charset="-122"/>
              </a:rPr>
              <a:t>    在进行“有目的地阅读”时，我们可以采用哪些方法？</a:t>
            </a:r>
            <a:endParaRPr lang="zh-CN" altLang="en-US" sz="3200" b="1" dirty="0">
              <a:latin typeface="宋体" panose="02010600030101010101" pitchFamily="2" charset="-122"/>
              <a:ea typeface="宋体" panose="02010600030101010101" pitchFamily="2" charset="-122"/>
            </a:endParaRPr>
          </a:p>
        </p:txBody>
      </p:sp>
      <p:pic>
        <p:nvPicPr>
          <p:cNvPr id="6" name="Picture 2" descr="E:\本地磁盘F\全是宝贝啊\苹果、土豆等形象\8224437086c03fd917e58e58abba5f4.jpg"/>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1216505" y="1015999"/>
            <a:ext cx="642377" cy="891815"/>
          </a:xfrm>
          <a:prstGeom prst="rect">
            <a:avLst/>
          </a:prstGeom>
          <a:noFill/>
          <a:extLst>
            <a:ext uri="{909E8E84-426E-40DD-AFC4-6F175D3DCCD1}">
              <a14:hiddenFill xmlns:a14="http://schemas.microsoft.com/office/drawing/2010/main">
                <a:solidFill>
                  <a:srgbClr val="FFFFFF"/>
                </a:solidFill>
              </a14:hiddenFill>
            </a:ext>
          </a:extLst>
        </p:spPr>
      </p:pic>
      <p:sp>
        <p:nvSpPr>
          <p:cNvPr id="7" name="对角圆角矩形 6"/>
          <p:cNvSpPr/>
          <p:nvPr/>
        </p:nvSpPr>
        <p:spPr>
          <a:xfrm>
            <a:off x="1580069" y="2499742"/>
            <a:ext cx="2252113" cy="576064"/>
          </a:xfrm>
          <a:prstGeom prst="round2DiagRect">
            <a:avLst/>
          </a:prstGeom>
          <a:solidFill>
            <a:srgbClr val="FFFF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楷体" panose="02010609060101010101" pitchFamily="49" charset="-122"/>
                <a:ea typeface="楷体" panose="02010609060101010101" pitchFamily="49" charset="-122"/>
              </a:rPr>
              <a:t>浏览内容法</a:t>
            </a:r>
            <a:endParaRPr lang="zh-CN" altLang="en-US" sz="2800" b="1" dirty="0">
              <a:solidFill>
                <a:schemeClr val="tx1"/>
              </a:solidFill>
              <a:latin typeface="楷体" panose="02010609060101010101" pitchFamily="49" charset="-122"/>
              <a:ea typeface="楷体" panose="02010609060101010101" pitchFamily="49" charset="-122"/>
            </a:endParaRPr>
          </a:p>
        </p:txBody>
      </p:sp>
      <p:sp>
        <p:nvSpPr>
          <p:cNvPr id="8" name="对角圆角矩形 7"/>
          <p:cNvSpPr/>
          <p:nvPr/>
        </p:nvSpPr>
        <p:spPr>
          <a:xfrm>
            <a:off x="1580069" y="3209390"/>
            <a:ext cx="2252113" cy="556441"/>
          </a:xfrm>
          <a:prstGeom prst="round2DiagRect">
            <a:avLst/>
          </a:prstGeom>
          <a:solidFill>
            <a:srgbClr val="FFFF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楷体" panose="02010609060101010101" pitchFamily="49" charset="-122"/>
                <a:ea typeface="楷体" panose="02010609060101010101" pitchFamily="49" charset="-122"/>
              </a:rPr>
              <a:t>勾画中心句</a:t>
            </a:r>
            <a:endParaRPr lang="zh-CN" altLang="en-US" sz="2800" b="1" dirty="0">
              <a:solidFill>
                <a:schemeClr val="tx1"/>
              </a:solidFill>
              <a:latin typeface="楷体" panose="02010609060101010101" pitchFamily="49" charset="-122"/>
              <a:ea typeface="楷体" panose="02010609060101010101" pitchFamily="49" charset="-122"/>
            </a:endParaRPr>
          </a:p>
        </p:txBody>
      </p:sp>
      <p:sp>
        <p:nvSpPr>
          <p:cNvPr id="9" name="对角圆角矩形 8"/>
          <p:cNvSpPr/>
          <p:nvPr/>
        </p:nvSpPr>
        <p:spPr>
          <a:xfrm>
            <a:off x="4956333" y="2499742"/>
            <a:ext cx="2351970" cy="576064"/>
          </a:xfrm>
          <a:prstGeom prst="round2DiagRect">
            <a:avLst/>
          </a:prstGeom>
          <a:solidFill>
            <a:srgbClr val="FFFF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楷体" panose="02010609060101010101" pitchFamily="49" charset="-122"/>
                <a:ea typeface="楷体" panose="02010609060101010101" pitchFamily="49" charset="-122"/>
              </a:rPr>
              <a:t>段意概括法</a:t>
            </a:r>
            <a:endParaRPr lang="zh-CN" altLang="en-US" sz="2800" b="1" dirty="0">
              <a:solidFill>
                <a:schemeClr val="tx1"/>
              </a:solidFill>
              <a:latin typeface="楷体" panose="02010609060101010101" pitchFamily="49" charset="-122"/>
              <a:ea typeface="楷体" panose="02010609060101010101" pitchFamily="49" charset="-122"/>
            </a:endParaRPr>
          </a:p>
        </p:txBody>
      </p:sp>
      <p:sp>
        <p:nvSpPr>
          <p:cNvPr id="10" name="对角圆角矩形 9"/>
          <p:cNvSpPr/>
          <p:nvPr/>
        </p:nvSpPr>
        <p:spPr>
          <a:xfrm>
            <a:off x="1259632" y="3929470"/>
            <a:ext cx="2880320" cy="648072"/>
          </a:xfrm>
          <a:prstGeom prst="round2DiagRect">
            <a:avLst/>
          </a:prstGeom>
          <a:solidFill>
            <a:srgbClr val="FFFF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楷体" panose="02010609060101010101" pitchFamily="49" charset="-122"/>
                <a:ea typeface="楷体" panose="02010609060101010101" pitchFamily="49" charset="-122"/>
              </a:rPr>
              <a:t>提取关键信息</a:t>
            </a:r>
            <a:endParaRPr lang="zh-CN" altLang="en-US" sz="2800" b="1" dirty="0">
              <a:solidFill>
                <a:schemeClr val="tx1"/>
              </a:solidFill>
              <a:latin typeface="楷体" panose="02010609060101010101" pitchFamily="49" charset="-122"/>
              <a:ea typeface="楷体" panose="02010609060101010101" pitchFamily="49" charset="-122"/>
            </a:endParaRPr>
          </a:p>
        </p:txBody>
      </p:sp>
      <p:sp>
        <p:nvSpPr>
          <p:cNvPr id="11" name="对角圆角矩形 10"/>
          <p:cNvSpPr/>
          <p:nvPr/>
        </p:nvSpPr>
        <p:spPr>
          <a:xfrm>
            <a:off x="4956332" y="3209390"/>
            <a:ext cx="2351971" cy="573594"/>
          </a:xfrm>
          <a:prstGeom prst="round2DiagRect">
            <a:avLst/>
          </a:prstGeom>
          <a:solidFill>
            <a:srgbClr val="FFFF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楷体" panose="02010609060101010101" pitchFamily="49" charset="-122"/>
                <a:ea typeface="楷体" panose="02010609060101010101" pitchFamily="49" charset="-122"/>
              </a:rPr>
              <a:t>对比筛选法</a:t>
            </a:r>
            <a:endParaRPr lang="zh-CN" altLang="en-US" sz="2800" b="1" dirty="0">
              <a:solidFill>
                <a:schemeClr val="tx1"/>
              </a:solidFill>
              <a:latin typeface="楷体" panose="02010609060101010101" pitchFamily="49" charset="-122"/>
              <a:ea typeface="楷体" panose="02010609060101010101" pitchFamily="49" charset="-122"/>
            </a:endParaRPr>
          </a:p>
        </p:txBody>
      </p:sp>
      <p:sp>
        <p:nvSpPr>
          <p:cNvPr id="12" name="对角圆角矩形 11"/>
          <p:cNvSpPr/>
          <p:nvPr/>
        </p:nvSpPr>
        <p:spPr>
          <a:xfrm>
            <a:off x="4956334" y="3929470"/>
            <a:ext cx="2351970" cy="576064"/>
          </a:xfrm>
          <a:prstGeom prst="round2DiagRect">
            <a:avLst/>
          </a:prstGeom>
          <a:solidFill>
            <a:srgbClr val="FFFF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tx1"/>
                </a:solidFill>
                <a:latin typeface="楷体" panose="02010609060101010101" pitchFamily="49" charset="-122"/>
                <a:ea typeface="楷体" panose="02010609060101010101" pitchFamily="49" charset="-122"/>
              </a:rPr>
              <a:t>查找资料法</a:t>
            </a:r>
            <a:endParaRPr lang="zh-CN" altLang="en-US" sz="2800" b="1" dirty="0">
              <a:solidFill>
                <a:schemeClr val="tx1"/>
              </a:solidFill>
              <a:latin typeface="楷体" panose="02010609060101010101" pitchFamily="49" charset="-122"/>
              <a:ea typeface="楷体" panose="02010609060101010101" pitchFamily="49" charset="-122"/>
            </a:endParaRPr>
          </a:p>
        </p:txBody>
      </p:sp>
      <p:pic>
        <p:nvPicPr>
          <p:cNvPr id="13" name="图片 12"/>
          <p:cNvPicPr>
            <a:picLocks noChangeAspect="1"/>
          </p:cNvPicPr>
          <p:nvPr/>
        </p:nvPicPr>
        <p:blipFill>
          <a:blip r:embed="rId2"/>
          <a:stretch>
            <a:fillRect/>
          </a:stretch>
        </p:blipFill>
        <p:spPr>
          <a:xfrm>
            <a:off x="629512" y="164524"/>
            <a:ext cx="2268000" cy="692577"/>
          </a:xfrm>
          <a:prstGeom prst="rect">
            <a:avLst/>
          </a:prstGeom>
        </p:spPr>
      </p:pic>
      <p:sp>
        <p:nvSpPr>
          <p:cNvPr id="14" name="文本框 14"/>
          <p:cNvSpPr txBox="1"/>
          <p:nvPr/>
        </p:nvSpPr>
        <p:spPr>
          <a:xfrm>
            <a:off x="810877" y="123478"/>
            <a:ext cx="2122891" cy="623248"/>
          </a:xfrm>
          <a:prstGeom prst="rect">
            <a:avLst/>
          </a:prstGeom>
          <a:noFill/>
        </p:spPr>
        <p:txBody>
          <a:bodyPr wrap="square" lIns="68580" tIns="34290" rIns="68580" bIns="34290" rtlCol="0">
            <a:spAutoFit/>
          </a:bodyPr>
          <a:lstStyle/>
          <a:p>
            <a:r>
              <a:rPr lang="zh-CN" altLang="en-US" sz="3600" b="1" dirty="0" smtClean="0">
                <a:latin typeface="黑体" panose="02010609060101010101" pitchFamily="49" charset="-122"/>
                <a:ea typeface="黑体" panose="02010609060101010101" pitchFamily="49" charset="-122"/>
              </a:rPr>
              <a:t>复习回顾</a:t>
            </a:r>
            <a:endParaRPr lang="zh-CN" altLang="en-US" sz="3600" b="1" dirty="0">
              <a:latin typeface="黑体" panose="02010609060101010101" pitchFamily="49" charset="-122"/>
              <a:ea typeface="黑体" panose="02010609060101010101" pitchFamily="49" charset="-122"/>
            </a:endParaRPr>
          </a:p>
        </p:txBody>
      </p:sp>
      <p:pic>
        <p:nvPicPr>
          <p:cNvPr id="15" name="图片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55192"/>
            <a:ext cx="450000" cy="559757"/>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CHB-WYW\Desktop\课件图片\R2DH{HGJ]}DAP7OT5I0OSAG.pn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537780" y="1083225"/>
            <a:ext cx="6576343" cy="1484774"/>
          </a:xfrm>
          <a:prstGeom prst="rect">
            <a:avLst/>
          </a:prstGeom>
          <a:noFill/>
          <a:extLst>
            <a:ext uri="{909E8E84-426E-40DD-AFC4-6F175D3DCCD1}">
              <a14:hiddenFill xmlns:a14="http://schemas.microsoft.com/office/drawing/2010/main">
                <a:solidFill>
                  <a:srgbClr val="FFFFFF"/>
                </a:solidFill>
              </a14:hiddenFill>
            </a:ext>
          </a:extLst>
        </p:spPr>
      </p:pic>
      <p:sp>
        <p:nvSpPr>
          <p:cNvPr id="11" name="文本框 4"/>
          <p:cNvSpPr txBox="1"/>
          <p:nvPr/>
        </p:nvSpPr>
        <p:spPr>
          <a:xfrm>
            <a:off x="1009553" y="2859781"/>
            <a:ext cx="7421584" cy="1274195"/>
          </a:xfrm>
          <a:prstGeom prst="rect">
            <a:avLst/>
          </a:prstGeom>
          <a:noFill/>
        </p:spPr>
        <p:txBody>
          <a:bodyPr wrap="square" rtlCol="0">
            <a:spAutoFit/>
          </a:bodyPr>
          <a:lstStyle/>
          <a:p>
            <a:pPr>
              <a:lnSpc>
                <a:spcPct val="120000"/>
              </a:lnSpc>
            </a:pPr>
            <a:r>
              <a:rPr lang="zh-CN" altLang="en-US" sz="3200" b="1" dirty="0" smtClean="0">
                <a:latin typeface="宋体" panose="02010600030101010101" pitchFamily="2" charset="-122"/>
                <a:ea typeface="宋体" panose="02010600030101010101" pitchFamily="2" charset="-122"/>
              </a:rPr>
              <a:t>    如果要探究这两个问题，需要阅读哪些内容？又要用到哪些方法呢？</a:t>
            </a:r>
            <a:endParaRPr lang="zh-CN" altLang="en-US" sz="3200" b="1" dirty="0">
              <a:latin typeface="宋体" panose="02010600030101010101" pitchFamily="2" charset="-122"/>
              <a:ea typeface="宋体" panose="02010600030101010101" pitchFamily="2" charset="-122"/>
            </a:endParaRPr>
          </a:p>
        </p:txBody>
      </p:sp>
      <p:pic>
        <p:nvPicPr>
          <p:cNvPr id="12" name="Picture 2" descr="E:\本地磁盘F\全是宝贝啊\苹果、土豆等形象\8224437086c03fd917e58e58abba5f4.jp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1212417" y="2643758"/>
            <a:ext cx="642377" cy="891815"/>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组合 13"/>
          <p:cNvGrpSpPr/>
          <p:nvPr/>
        </p:nvGrpSpPr>
        <p:grpSpPr>
          <a:xfrm>
            <a:off x="35498" y="-20538"/>
            <a:ext cx="2736302" cy="1152128"/>
            <a:chOff x="590149" y="1521371"/>
            <a:chExt cx="2189041" cy="937544"/>
          </a:xfrm>
        </p:grpSpPr>
        <p:sp>
          <p:nvSpPr>
            <p:cNvPr id="15" name="文本框 7"/>
            <p:cNvSpPr txBox="1"/>
            <p:nvPr/>
          </p:nvSpPr>
          <p:spPr>
            <a:xfrm>
              <a:off x="1195014" y="1784612"/>
              <a:ext cx="1584176" cy="526485"/>
            </a:xfrm>
            <a:prstGeom prst="roundRect">
              <a:avLst/>
            </a:prstGeom>
            <a:noFill/>
            <a:ln w="19050">
              <a:solidFill>
                <a:schemeClr val="accent3">
                  <a:lumMod val="50000"/>
                </a:schemeClr>
              </a:solidFill>
            </a:ln>
          </p:spPr>
          <p:txBody>
            <a:bodyPr wrap="square" rtlCol="0">
              <a:spAutoFit/>
            </a:bodyPr>
            <a:lstStyle/>
            <a:p>
              <a:pPr lvl="0" algn="ctr"/>
              <a:r>
                <a:rPr kumimoji="0" lang="zh-CN" altLang="en-US" sz="3200" b="1" i="0" u="none" strike="noStrike" kern="1200" cap="none" spc="0" normalizeH="0" baseline="0" noProof="0" dirty="0" smtClean="0">
                  <a:ln>
                    <a:noFill/>
                  </a:ln>
                  <a:effectLst/>
                  <a:uLnTx/>
                  <a:uFillTx/>
                  <a:latin typeface="黑体" panose="02010609060101010101" pitchFamily="49" charset="-122"/>
                  <a:ea typeface="黑体" panose="02010609060101010101" pitchFamily="49" charset="-122"/>
                </a:rPr>
                <a:t>自主学习</a:t>
              </a:r>
              <a:endParaRPr kumimoji="0" lang="zh-CN" altLang="en-US" sz="3200" b="1" i="0" u="none" strike="noStrike" kern="1200" cap="none" spc="0" normalizeH="0" baseline="0" noProof="0" dirty="0">
                <a:ln>
                  <a:noFill/>
                </a:ln>
                <a:effectLst/>
                <a:uLnTx/>
                <a:uFillTx/>
                <a:latin typeface="黑体" panose="02010609060101010101" pitchFamily="49" charset="-122"/>
                <a:ea typeface="黑体" panose="02010609060101010101" pitchFamily="49" charset="-122"/>
              </a:endParaRPr>
            </a:p>
          </p:txBody>
        </p:sp>
        <p:pic>
          <p:nvPicPr>
            <p:cNvPr id="16" name="Picture 3" descr="https://timgsa.baidu.com/timg?image&amp;quality=80&amp;size=b9999_10000&amp;sec=1564661228970&amp;di=80439a8e5dc7f7a81aa206ca0148b991&amp;imgtype=0&amp;src=http%3A%2F%2Fku.90sjimg.com%2Felement_origin_min_pic%2F16%2F11%2F26%2F1aadfa254caf57802d14a23dd7d48b76.jpg"/>
            <p:cNvPicPr>
              <a:picLocks noChangeAspect="1" noChangeArrowheads="1"/>
            </p:cNvPicPr>
            <p:nvPr/>
          </p:nvPicPr>
          <p:blipFill>
            <a:blip r:embed="rId3" cstate="print">
              <a:clrChange>
                <a:clrFrom>
                  <a:srgbClr val="F6F6F6"/>
                </a:clrFrom>
                <a:clrTo>
                  <a:srgbClr val="F6F6F6">
                    <a:alpha val="0"/>
                  </a:srgbClr>
                </a:clrTo>
              </a:clrChange>
            </a:blip>
            <a:srcRect/>
            <a:stretch>
              <a:fillRect/>
            </a:stretch>
          </p:blipFill>
          <p:spPr bwMode="auto">
            <a:xfrm>
              <a:off x="590149" y="1521371"/>
              <a:ext cx="936104" cy="937544"/>
            </a:xfrm>
            <a:prstGeom prst="rect">
              <a:avLst/>
            </a:prstGeom>
            <a:noFill/>
          </p:spPr>
        </p:pic>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718755" y="191526"/>
            <a:ext cx="1789997" cy="899730"/>
            <a:chOff x="2571751" y="500064"/>
            <a:chExt cx="2792337" cy="899730"/>
          </a:xfrm>
        </p:grpSpPr>
        <p:pic>
          <p:nvPicPr>
            <p:cNvPr id="3" name="Picture 2" descr="20050801161247274"/>
            <p:cNvPicPr>
              <a:picLocks noChangeAspect="1"/>
            </p:cNvPicPr>
            <p:nvPr/>
          </p:nvPicPr>
          <p:blipFill>
            <a:blip r:embed="rId1" cstate="print">
              <a:clrChange>
                <a:clrFrom>
                  <a:srgbClr val="FCFEFC"/>
                </a:clrFrom>
                <a:clrTo>
                  <a:srgbClr val="FCFEFC">
                    <a:alpha val="0"/>
                  </a:srgbClr>
                </a:clrTo>
              </a:clrChange>
              <a:lum bright="19998" contrast="-12001"/>
            </a:blip>
            <a:stretch>
              <a:fillRect/>
            </a:stretch>
          </p:blipFill>
          <p:spPr>
            <a:xfrm>
              <a:off x="2571751" y="500064"/>
              <a:ext cx="2792337" cy="899730"/>
            </a:xfrm>
            <a:prstGeom prst="rect">
              <a:avLst/>
            </a:prstGeom>
            <a:noFill/>
            <a:ln w="9525">
              <a:noFill/>
            </a:ln>
          </p:spPr>
        </p:pic>
        <p:sp>
          <p:nvSpPr>
            <p:cNvPr id="4" name="TextBox 3"/>
            <p:cNvSpPr txBox="1"/>
            <p:nvPr/>
          </p:nvSpPr>
          <p:spPr>
            <a:xfrm>
              <a:off x="3021070" y="693571"/>
              <a:ext cx="2152215" cy="523220"/>
            </a:xfrm>
            <a:prstGeom prst="rect">
              <a:avLst/>
            </a:prstGeom>
            <a:noFill/>
          </p:spPr>
          <p:txBody>
            <a:bodyPr wrap="square" rtlCol="0">
              <a:spAutoFit/>
            </a:bodyPr>
            <a:lstStyle/>
            <a:p>
              <a:pPr marR="0" algn="ctr" defTabSz="685800" fontAlgn="auto">
                <a:spcAft>
                  <a:spcPts val="0"/>
                </a:spcAft>
                <a:buClrTx/>
                <a:buSzTx/>
                <a:buFontTx/>
                <a:buNone/>
              </a:pPr>
              <a:r>
                <a:rPr kumimoji="0" lang="zh-CN" altLang="en-US" sz="2800" b="1" kern="1200" cap="none" spc="0" normalizeH="0" baseline="0" noProof="0" dirty="0" smtClean="0">
                  <a:latin typeface="黑体" panose="02010609060101010101" pitchFamily="49" charset="-122"/>
                  <a:ea typeface="黑体" panose="02010609060101010101" pitchFamily="49" charset="-122"/>
                  <a:cs typeface="+mj-cs"/>
                </a:rPr>
                <a:t>问题</a:t>
              </a:r>
              <a:r>
                <a:rPr kumimoji="0" lang="en-US" altLang="zh-CN" sz="2800" b="1" kern="1200" cap="none" spc="0" normalizeH="0" baseline="0" noProof="0" dirty="0" smtClean="0">
                  <a:latin typeface="黑体" panose="02010609060101010101" pitchFamily="49" charset="-122"/>
                  <a:ea typeface="黑体" panose="02010609060101010101" pitchFamily="49" charset="-122"/>
                  <a:cs typeface="+mj-cs"/>
                </a:rPr>
                <a:t>1</a:t>
              </a:r>
              <a:endParaRPr kumimoji="0" lang="zh-CN" altLang="en-US" sz="2800" b="1" kern="1200" cap="none" spc="0" normalizeH="0" baseline="0" noProof="0" dirty="0" smtClean="0">
                <a:latin typeface="黑体" panose="02010609060101010101" pitchFamily="49" charset="-122"/>
                <a:ea typeface="黑体" panose="02010609060101010101" pitchFamily="49" charset="-122"/>
                <a:cs typeface="+mj-cs"/>
              </a:endParaRPr>
            </a:p>
          </p:txBody>
        </p:sp>
      </p:grpSp>
      <p:sp>
        <p:nvSpPr>
          <p:cNvPr id="5" name="文本框 1"/>
          <p:cNvSpPr txBox="1"/>
          <p:nvPr/>
        </p:nvSpPr>
        <p:spPr>
          <a:xfrm>
            <a:off x="539552" y="1415871"/>
            <a:ext cx="8136904" cy="583565"/>
          </a:xfrm>
          <a:prstGeom prst="rect">
            <a:avLst/>
          </a:prstGeom>
          <a:noFill/>
        </p:spPr>
        <p:txBody>
          <a:bodyPr wrap="square" rtlCol="0" anchor="t">
            <a:spAutoFit/>
          </a:bodyPr>
          <a:lstStyle/>
          <a:p>
            <a:pPr algn="l"/>
            <a:r>
              <a:rPr lang="zh-CN" altLang="en-US" sz="3200" b="1" dirty="0" smtClean="0">
                <a:latin typeface="楷体" panose="02010609060101010101" pitchFamily="49" charset="-122"/>
                <a:ea typeface="楷体" panose="02010609060101010101" pitchFamily="49" charset="-122"/>
                <a:sym typeface="+mn-ea"/>
              </a:rPr>
              <a:t>科学家是怎么判断其他星球有没有生命的呢？</a:t>
            </a:r>
            <a:endParaRPr lang="zh-CN" altLang="en-US" sz="3200" b="1" dirty="0" smtClean="0">
              <a:latin typeface="楷体" panose="02010609060101010101" pitchFamily="49" charset="-122"/>
              <a:ea typeface="楷体" panose="02010609060101010101" pitchFamily="49" charset="-122"/>
              <a:sym typeface="+mn-ea"/>
            </a:endParaRPr>
          </a:p>
        </p:txBody>
      </p:sp>
      <p:sp>
        <p:nvSpPr>
          <p:cNvPr id="6" name="圆角矩形 5"/>
          <p:cNvSpPr/>
          <p:nvPr/>
        </p:nvSpPr>
        <p:spPr>
          <a:xfrm>
            <a:off x="2123729" y="2499837"/>
            <a:ext cx="2016224" cy="504056"/>
          </a:xfrm>
          <a:prstGeom prst="roundRect">
            <a:avLst/>
          </a:prstGeom>
          <a:solidFill>
            <a:srgbClr val="0070C0"/>
          </a:solidFill>
          <a:ln w="25400">
            <a:solidFill>
              <a:srgbClr val="0070C0"/>
            </a:solidFill>
          </a:ln>
          <a:effectLst>
            <a:outerShdw blurRad="444500" dist="254000" dir="8100000" algn="tr" rotWithShape="0">
              <a:schemeClr val="bg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楷体" panose="02010609060101010101" pitchFamily="49" charset="-122"/>
                <a:ea typeface="楷体" panose="02010609060101010101" pitchFamily="49" charset="-122"/>
                <a:cs typeface="Tahoma" panose="020B0604030504040204" pitchFamily="34" charset="0"/>
              </a:rPr>
              <a:t>阅读内容</a:t>
            </a:r>
            <a:endParaRPr lang="zh-CN" altLang="en-US" sz="2800" b="1" dirty="0" smtClean="0">
              <a:solidFill>
                <a:schemeClr val="bg1"/>
              </a:solidFill>
              <a:latin typeface="楷体" panose="02010609060101010101" pitchFamily="49" charset="-122"/>
              <a:ea typeface="楷体" panose="02010609060101010101" pitchFamily="49" charset="-122"/>
              <a:cs typeface="Tahoma" panose="020B0604030504040204" pitchFamily="34" charset="0"/>
            </a:endParaRPr>
          </a:p>
        </p:txBody>
      </p:sp>
      <p:sp>
        <p:nvSpPr>
          <p:cNvPr id="7" name="流程图: 可选过程 6"/>
          <p:cNvSpPr/>
          <p:nvPr/>
        </p:nvSpPr>
        <p:spPr>
          <a:xfrm>
            <a:off x="4413093" y="2507623"/>
            <a:ext cx="2319147" cy="568183"/>
          </a:xfrm>
          <a:prstGeom prst="flowChartAlternateProcess">
            <a:avLst/>
          </a:prstGeom>
          <a:ln w="3810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defPPr>
              <a:defRPr lang="zh-CN"/>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ctr"/>
            <a:r>
              <a:rPr lang="zh-CN" altLang="en-US" sz="2400" b="1" dirty="0" smtClean="0">
                <a:latin typeface="楷体" panose="02010609060101010101" pitchFamily="49" charset="-122"/>
                <a:ea typeface="楷体" panose="02010609060101010101" pitchFamily="49" charset="-122"/>
              </a:rPr>
              <a:t>第</a:t>
            </a:r>
            <a:r>
              <a:rPr lang="en-US" altLang="zh-CN" sz="2400" b="1" dirty="0" smtClean="0">
                <a:latin typeface="楷体" panose="02010609060101010101" pitchFamily="49" charset="-122"/>
                <a:ea typeface="楷体" panose="02010609060101010101" pitchFamily="49" charset="-122"/>
              </a:rPr>
              <a:t>3—9</a:t>
            </a:r>
            <a:r>
              <a:rPr lang="zh-CN" altLang="en-US" sz="2400" b="1" dirty="0" smtClean="0">
                <a:latin typeface="楷体" panose="02010609060101010101" pitchFamily="49" charset="-122"/>
                <a:ea typeface="楷体" panose="02010609060101010101" pitchFamily="49" charset="-122"/>
              </a:rPr>
              <a:t>自然段</a:t>
            </a:r>
            <a:endParaRPr lang="zh-CN" altLang="en-US" sz="2400" b="1" dirty="0">
              <a:latin typeface="楷体" panose="02010609060101010101" pitchFamily="49" charset="-122"/>
              <a:ea typeface="楷体" panose="02010609060101010101" pitchFamily="49" charset="-122"/>
            </a:endParaRPr>
          </a:p>
        </p:txBody>
      </p:sp>
      <p:sp>
        <p:nvSpPr>
          <p:cNvPr id="8" name="文本框 4"/>
          <p:cNvSpPr txBox="1"/>
          <p:nvPr/>
        </p:nvSpPr>
        <p:spPr>
          <a:xfrm>
            <a:off x="966840" y="3552142"/>
            <a:ext cx="7421584" cy="604781"/>
          </a:xfrm>
          <a:prstGeom prst="rect">
            <a:avLst/>
          </a:prstGeom>
          <a:noFill/>
        </p:spPr>
        <p:txBody>
          <a:bodyPr wrap="square" rtlCol="0">
            <a:spAutoFit/>
          </a:bodyPr>
          <a:lstStyle/>
          <a:p>
            <a:pPr>
              <a:lnSpc>
                <a:spcPct val="120000"/>
              </a:lnSpc>
            </a:pPr>
            <a:r>
              <a:rPr lang="zh-CN" altLang="en-US" sz="3200" b="1" dirty="0" smtClean="0">
                <a:latin typeface="宋体" panose="02010600030101010101" pitchFamily="2" charset="-122"/>
                <a:ea typeface="宋体" panose="02010600030101010101" pitchFamily="2" charset="-122"/>
              </a:rPr>
              <a:t>    默读第</a:t>
            </a:r>
            <a:r>
              <a:rPr lang="en-US" altLang="zh-CN" sz="3200" b="1" dirty="0" smtClean="0">
                <a:latin typeface="宋体" panose="02010600030101010101" pitchFamily="2" charset="-122"/>
                <a:ea typeface="宋体" panose="02010600030101010101" pitchFamily="2" charset="-122"/>
              </a:rPr>
              <a:t>3—9</a:t>
            </a:r>
            <a:r>
              <a:rPr lang="zh-CN" altLang="en-US" sz="3200" b="1" dirty="0" smtClean="0">
                <a:latin typeface="宋体" panose="02010600030101010101" pitchFamily="2" charset="-122"/>
                <a:ea typeface="宋体" panose="02010600030101010101" pitchFamily="2" charset="-122"/>
              </a:rPr>
              <a:t>自然段，圈画关键词句。</a:t>
            </a:r>
            <a:endParaRPr lang="zh-CN" altLang="en-US" sz="3200" b="1" dirty="0">
              <a:latin typeface="宋体" panose="02010600030101010101" pitchFamily="2" charset="-122"/>
              <a:ea typeface="宋体" panose="02010600030101010101" pitchFamily="2" charset="-122"/>
            </a:endParaRPr>
          </a:p>
        </p:txBody>
      </p:sp>
      <p:pic>
        <p:nvPicPr>
          <p:cNvPr id="9" name="Picture 2" descr="E:\本地磁盘F\全是宝贝啊\苹果、土豆等形象\8224437086c03fd917e58e58abba5f4.jp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1169704" y="3336119"/>
            <a:ext cx="642377" cy="8918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39552" y="2011843"/>
            <a:ext cx="5526517" cy="2360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151" r="5274" b="8952"/>
          <a:stretch>
            <a:fillRect/>
          </a:stretch>
        </p:blipFill>
        <p:spPr bwMode="auto">
          <a:xfrm>
            <a:off x="539552" y="431927"/>
            <a:ext cx="5526517" cy="1656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文本框 34"/>
          <p:cNvSpPr txBox="1"/>
          <p:nvPr/>
        </p:nvSpPr>
        <p:spPr>
          <a:xfrm>
            <a:off x="899592" y="463865"/>
            <a:ext cx="286385" cy="400110"/>
          </a:xfrm>
          <a:prstGeom prst="rect">
            <a:avLst/>
          </a:prstGeom>
          <a:noFill/>
        </p:spPr>
        <p:txBody>
          <a:bodyPr wrap="square" rtlCol="0">
            <a:spAutoFit/>
          </a:bodyPr>
          <a:lstStyle/>
          <a:p>
            <a:r>
              <a:rPr lang="en-US" altLang="zh-CN" sz="2000" b="1" dirty="0" smtClean="0">
                <a:solidFill>
                  <a:srgbClr val="FF0000"/>
                </a:solidFill>
                <a:latin typeface="黑体" panose="02010609060101010101" pitchFamily="49" charset="-122"/>
                <a:ea typeface="黑体" panose="02010609060101010101" pitchFamily="49" charset="-122"/>
              </a:rPr>
              <a:t>3</a:t>
            </a:r>
            <a:endParaRPr lang="zh-CN" altLang="en-US" sz="2000" b="1" dirty="0">
              <a:solidFill>
                <a:srgbClr val="FF0000"/>
              </a:solidFill>
              <a:latin typeface="黑体" panose="02010609060101010101" pitchFamily="49" charset="-122"/>
              <a:ea typeface="黑体" panose="02010609060101010101" pitchFamily="49" charset="-122"/>
            </a:endParaRPr>
          </a:p>
        </p:txBody>
      </p:sp>
      <p:cxnSp>
        <p:nvCxnSpPr>
          <p:cNvPr id="5" name="直接连接符 4"/>
          <p:cNvCxnSpPr/>
          <p:nvPr/>
        </p:nvCxnSpPr>
        <p:spPr>
          <a:xfrm>
            <a:off x="827584" y="2011843"/>
            <a:ext cx="136815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5004048" y="1656063"/>
            <a:ext cx="64807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863588" y="2376143"/>
            <a:ext cx="129614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5162289" y="2736183"/>
            <a:ext cx="489831"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32167" y="3168231"/>
            <a:ext cx="1219553"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203848" y="3888311"/>
            <a:ext cx="136815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圆角矩形标注 16"/>
          <p:cNvSpPr/>
          <p:nvPr/>
        </p:nvSpPr>
        <p:spPr>
          <a:xfrm>
            <a:off x="6228184" y="1555183"/>
            <a:ext cx="2786792" cy="1388615"/>
          </a:xfrm>
          <a:prstGeom prst="wedgeRoundRectCallout">
            <a:avLst>
              <a:gd name="adj1" fmla="val 49874"/>
              <a:gd name="adj2" fmla="val 30405"/>
              <a:gd name="adj3" fmla="val 16667"/>
            </a:avLst>
          </a:prstGeom>
          <a:solidFill>
            <a:srgbClr val="CAFAFE"/>
          </a:solidFill>
          <a:ln w="12700">
            <a:noFill/>
          </a:ln>
          <a:effectLst>
            <a:outerShdw blurRad="444500" dist="254000" dir="8100000" algn="tr" rotWithShape="0">
              <a:schemeClr val="bg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800" b="1" dirty="0" smtClean="0">
                <a:solidFill>
                  <a:schemeClr val="tx1"/>
                </a:solidFill>
                <a:latin typeface="楷体" panose="02010609060101010101" pitchFamily="49" charset="-122"/>
                <a:ea typeface="楷体" panose="02010609060101010101" pitchFamily="49" charset="-122"/>
              </a:rPr>
              <a:t>生命生存的四个必要条件</a:t>
            </a:r>
            <a:endParaRPr lang="zh-CN" altLang="zh-CN" sz="2800" b="1" dirty="0">
              <a:solidFill>
                <a:schemeClr val="tx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71600" y="200393"/>
            <a:ext cx="3384376" cy="4408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文本框 34"/>
          <p:cNvSpPr txBox="1"/>
          <p:nvPr/>
        </p:nvSpPr>
        <p:spPr>
          <a:xfrm>
            <a:off x="1189270" y="145287"/>
            <a:ext cx="286385" cy="400110"/>
          </a:xfrm>
          <a:prstGeom prst="rect">
            <a:avLst/>
          </a:prstGeom>
          <a:noFill/>
        </p:spPr>
        <p:txBody>
          <a:bodyPr wrap="square" rtlCol="0">
            <a:spAutoFit/>
          </a:bodyPr>
          <a:lstStyle/>
          <a:p>
            <a:r>
              <a:rPr lang="en-US" altLang="zh-CN" sz="2000" b="1" dirty="0" smtClean="0">
                <a:solidFill>
                  <a:srgbClr val="FF0000"/>
                </a:solidFill>
                <a:latin typeface="黑体" panose="02010609060101010101" pitchFamily="49" charset="-122"/>
                <a:ea typeface="黑体" panose="02010609060101010101" pitchFamily="49" charset="-122"/>
              </a:rPr>
              <a:t>4</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11" name="文本框 34"/>
          <p:cNvSpPr txBox="1"/>
          <p:nvPr/>
        </p:nvSpPr>
        <p:spPr>
          <a:xfrm>
            <a:off x="1187623" y="2305527"/>
            <a:ext cx="286385" cy="400110"/>
          </a:xfrm>
          <a:prstGeom prst="rect">
            <a:avLst/>
          </a:prstGeom>
          <a:noFill/>
        </p:spPr>
        <p:txBody>
          <a:bodyPr wrap="square" rtlCol="0">
            <a:spAutoFit/>
          </a:bodyPr>
          <a:lstStyle/>
          <a:p>
            <a:r>
              <a:rPr lang="en-US" altLang="zh-CN" sz="2000" b="1" dirty="0" smtClean="0">
                <a:solidFill>
                  <a:srgbClr val="FF0000"/>
                </a:solidFill>
                <a:latin typeface="黑体" panose="02010609060101010101" pitchFamily="49" charset="-122"/>
                <a:ea typeface="黑体" panose="02010609060101010101" pitchFamily="49" charset="-122"/>
              </a:rPr>
              <a:t>5</a:t>
            </a:r>
            <a:endParaRPr lang="zh-CN" altLang="en-US" sz="2000" b="1" dirty="0">
              <a:solidFill>
                <a:srgbClr val="FF0000"/>
              </a:solidFill>
              <a:latin typeface="黑体" panose="02010609060101010101" pitchFamily="49" charset="-122"/>
              <a:ea typeface="黑体" panose="02010609060101010101" pitchFamily="49" charset="-122"/>
            </a:endParaRPr>
          </a:p>
        </p:txBody>
      </p:sp>
      <p:pic>
        <p:nvPicPr>
          <p:cNvPr id="9220"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l="3846" t="19690" r="5769"/>
          <a:stretch>
            <a:fillRect/>
          </a:stretch>
        </p:blipFill>
        <p:spPr bwMode="auto">
          <a:xfrm>
            <a:off x="971600" y="4465767"/>
            <a:ext cx="3384376" cy="554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圆角矩形 15"/>
          <p:cNvSpPr/>
          <p:nvPr/>
        </p:nvSpPr>
        <p:spPr>
          <a:xfrm>
            <a:off x="2051719" y="915566"/>
            <a:ext cx="432048" cy="236945"/>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sz="1350" dirty="0"/>
          </a:p>
        </p:txBody>
      </p:sp>
      <p:cxnSp>
        <p:nvCxnSpPr>
          <p:cNvPr id="14" name="直接连接符 13"/>
          <p:cNvCxnSpPr/>
          <p:nvPr/>
        </p:nvCxnSpPr>
        <p:spPr>
          <a:xfrm>
            <a:off x="3131839" y="1629975"/>
            <a:ext cx="100811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115615" y="1851670"/>
            <a:ext cx="216847"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9" name="圆角矩形 15"/>
          <p:cNvSpPr/>
          <p:nvPr/>
        </p:nvSpPr>
        <p:spPr>
          <a:xfrm>
            <a:off x="1442415" y="1629975"/>
            <a:ext cx="1905447" cy="236945"/>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SG" altLang="en-US" sz="1350" dirty="0"/>
          </a:p>
        </p:txBody>
      </p:sp>
      <p:cxnSp>
        <p:nvCxnSpPr>
          <p:cNvPr id="20" name="直接连接符 19"/>
          <p:cNvCxnSpPr/>
          <p:nvPr/>
        </p:nvCxnSpPr>
        <p:spPr>
          <a:xfrm>
            <a:off x="1115615" y="2355726"/>
            <a:ext cx="115212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圆角矩形标注 21"/>
          <p:cNvSpPr/>
          <p:nvPr/>
        </p:nvSpPr>
        <p:spPr>
          <a:xfrm>
            <a:off x="4932040" y="1009325"/>
            <a:ext cx="2786792" cy="1092128"/>
          </a:xfrm>
          <a:prstGeom prst="wedgeRoundRectCallout">
            <a:avLst>
              <a:gd name="adj1" fmla="val 49874"/>
              <a:gd name="adj2" fmla="val 30405"/>
              <a:gd name="adj3" fmla="val 16667"/>
            </a:avLst>
          </a:prstGeom>
          <a:solidFill>
            <a:srgbClr val="CAFAFE"/>
          </a:solidFill>
          <a:ln w="12700">
            <a:noFill/>
          </a:ln>
          <a:effectLst>
            <a:outerShdw blurRad="444500" dist="254000" dir="8100000" algn="tr" rotWithShape="0">
              <a:schemeClr val="bg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800" b="1" dirty="0" smtClean="0">
                <a:solidFill>
                  <a:schemeClr val="tx1"/>
                </a:solidFill>
                <a:latin typeface="楷体" panose="02010609060101010101" pitchFamily="49" charset="-122"/>
                <a:ea typeface="楷体" panose="02010609060101010101" pitchFamily="49" charset="-122"/>
              </a:rPr>
              <a:t>按照四个条件排除五大行星</a:t>
            </a:r>
            <a:endParaRPr lang="zh-CN" altLang="zh-CN" sz="2800" b="1" dirty="0">
              <a:solidFill>
                <a:schemeClr val="tx1"/>
              </a:solidFill>
              <a:latin typeface="楷体" panose="02010609060101010101" pitchFamily="49" charset="-122"/>
              <a:ea typeface="楷体" panose="02010609060101010101" pitchFamily="49" charset="-122"/>
            </a:endParaRPr>
          </a:p>
        </p:txBody>
      </p:sp>
      <p:cxnSp>
        <p:nvCxnSpPr>
          <p:cNvPr id="23" name="直接连接符 22"/>
          <p:cNvCxnSpPr/>
          <p:nvPr/>
        </p:nvCxnSpPr>
        <p:spPr>
          <a:xfrm>
            <a:off x="1442415" y="2571750"/>
            <a:ext cx="269753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圆角矩形标注 24"/>
          <p:cNvSpPr/>
          <p:nvPr/>
        </p:nvSpPr>
        <p:spPr>
          <a:xfrm>
            <a:off x="5209952" y="2571750"/>
            <a:ext cx="2232248" cy="1092128"/>
          </a:xfrm>
          <a:prstGeom prst="wedgeRoundRectCallout">
            <a:avLst>
              <a:gd name="adj1" fmla="val 49874"/>
              <a:gd name="adj2" fmla="val 30405"/>
              <a:gd name="adj3" fmla="val 16667"/>
            </a:avLst>
          </a:prstGeom>
          <a:solidFill>
            <a:srgbClr val="CAFAFE"/>
          </a:solidFill>
          <a:ln w="12700">
            <a:noFill/>
          </a:ln>
          <a:effectLst>
            <a:outerShdw blurRad="444500" dist="254000" dir="8100000" algn="tr" rotWithShape="0">
              <a:schemeClr val="bg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800" b="1" dirty="0" smtClean="0">
                <a:solidFill>
                  <a:schemeClr val="tx1"/>
                </a:solidFill>
                <a:latin typeface="楷体" panose="02010609060101010101" pitchFamily="49" charset="-122"/>
                <a:ea typeface="楷体" panose="02010609060101010101" pitchFamily="49" charset="-122"/>
              </a:rPr>
              <a:t>推测火星可能存在生命</a:t>
            </a:r>
            <a:endParaRPr lang="zh-CN" altLang="zh-CN" sz="2800" b="1" dirty="0">
              <a:solidFill>
                <a:schemeClr val="tx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9" grpId="0" animBg="1"/>
      <p:bldP spid="22" grpId="0" animBg="1"/>
      <p:bldP spid="2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1">
            <a:extLst>
              <a:ext uri="{28A0092B-C50C-407E-A947-70E740481C1C}">
                <a14:useLocalDpi xmlns:a14="http://schemas.microsoft.com/office/drawing/2010/main" val="0"/>
              </a:ext>
            </a:extLst>
          </a:blip>
          <a:srcRect t="3330"/>
          <a:stretch>
            <a:fillRect/>
          </a:stretch>
        </p:blipFill>
        <p:spPr bwMode="auto">
          <a:xfrm>
            <a:off x="4369298" y="1662035"/>
            <a:ext cx="4378290" cy="27099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5424" y="178523"/>
            <a:ext cx="4352164" cy="1580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2999" y="178523"/>
            <a:ext cx="4258527" cy="4760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文本框 34"/>
          <p:cNvSpPr txBox="1"/>
          <p:nvPr/>
        </p:nvSpPr>
        <p:spPr>
          <a:xfrm>
            <a:off x="755576" y="155416"/>
            <a:ext cx="286385" cy="400110"/>
          </a:xfrm>
          <a:prstGeom prst="rect">
            <a:avLst/>
          </a:prstGeom>
          <a:noFill/>
        </p:spPr>
        <p:txBody>
          <a:bodyPr wrap="square" rtlCol="0">
            <a:spAutoFit/>
          </a:bodyPr>
          <a:lstStyle/>
          <a:p>
            <a:r>
              <a:rPr lang="en-US" altLang="zh-CN" sz="2000" b="1" dirty="0" smtClean="0">
                <a:solidFill>
                  <a:srgbClr val="FF0000"/>
                </a:solidFill>
                <a:latin typeface="黑体" panose="02010609060101010101" pitchFamily="49" charset="-122"/>
                <a:ea typeface="黑体" panose="02010609060101010101" pitchFamily="49" charset="-122"/>
              </a:rPr>
              <a:t>6</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4" name="文本框 34"/>
          <p:cNvSpPr txBox="1"/>
          <p:nvPr/>
        </p:nvSpPr>
        <p:spPr>
          <a:xfrm>
            <a:off x="755576" y="2891720"/>
            <a:ext cx="286385" cy="400110"/>
          </a:xfrm>
          <a:prstGeom prst="rect">
            <a:avLst/>
          </a:prstGeom>
          <a:noFill/>
        </p:spPr>
        <p:txBody>
          <a:bodyPr wrap="square" rtlCol="0">
            <a:spAutoFit/>
          </a:bodyPr>
          <a:lstStyle/>
          <a:p>
            <a:r>
              <a:rPr lang="en-US" altLang="zh-CN" sz="2000" b="1" dirty="0" smtClean="0">
                <a:solidFill>
                  <a:srgbClr val="FF0000"/>
                </a:solidFill>
                <a:latin typeface="黑体" panose="02010609060101010101" pitchFamily="49" charset="-122"/>
                <a:ea typeface="黑体" panose="02010609060101010101" pitchFamily="49" charset="-122"/>
              </a:rPr>
              <a:t>7</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8" name="文本框 34"/>
          <p:cNvSpPr txBox="1"/>
          <p:nvPr/>
        </p:nvSpPr>
        <p:spPr>
          <a:xfrm>
            <a:off x="4742700" y="123478"/>
            <a:ext cx="286385" cy="400110"/>
          </a:xfrm>
          <a:prstGeom prst="rect">
            <a:avLst/>
          </a:prstGeom>
          <a:noFill/>
        </p:spPr>
        <p:txBody>
          <a:bodyPr wrap="square" rtlCol="0">
            <a:spAutoFit/>
          </a:bodyPr>
          <a:lstStyle/>
          <a:p>
            <a:r>
              <a:rPr lang="en-US" altLang="zh-CN" sz="2000" b="1" dirty="0" smtClean="0">
                <a:solidFill>
                  <a:srgbClr val="FF0000"/>
                </a:solidFill>
                <a:latin typeface="黑体" panose="02010609060101010101" pitchFamily="49" charset="-122"/>
                <a:ea typeface="黑体" panose="02010609060101010101" pitchFamily="49" charset="-122"/>
              </a:rPr>
              <a:t>8</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9" name="文本框 34"/>
          <p:cNvSpPr txBox="1"/>
          <p:nvPr/>
        </p:nvSpPr>
        <p:spPr>
          <a:xfrm>
            <a:off x="4733535" y="2787774"/>
            <a:ext cx="286385" cy="400110"/>
          </a:xfrm>
          <a:prstGeom prst="rect">
            <a:avLst/>
          </a:prstGeom>
          <a:noFill/>
        </p:spPr>
        <p:txBody>
          <a:bodyPr wrap="square" rtlCol="0">
            <a:spAutoFit/>
          </a:bodyPr>
          <a:lstStyle/>
          <a:p>
            <a:r>
              <a:rPr lang="en-US" altLang="zh-CN" sz="2000" b="1" dirty="0" smtClean="0">
                <a:solidFill>
                  <a:srgbClr val="FF0000"/>
                </a:solidFill>
                <a:latin typeface="黑体" panose="02010609060101010101" pitchFamily="49" charset="-122"/>
                <a:ea typeface="黑体" panose="02010609060101010101" pitchFamily="49" charset="-122"/>
              </a:rPr>
              <a:t>9</a:t>
            </a:r>
            <a:endParaRPr lang="zh-CN" altLang="en-US" sz="2000" b="1" dirty="0">
              <a:solidFill>
                <a:srgbClr val="FF0000"/>
              </a:solidFill>
              <a:latin typeface="黑体" panose="02010609060101010101" pitchFamily="49" charset="-122"/>
              <a:ea typeface="黑体" panose="02010609060101010101" pitchFamily="49" charset="-122"/>
            </a:endParaRPr>
          </a:p>
        </p:txBody>
      </p:sp>
      <p:cxnSp>
        <p:nvCxnSpPr>
          <p:cNvPr id="10" name="直接连接符 9"/>
          <p:cNvCxnSpPr/>
          <p:nvPr/>
        </p:nvCxnSpPr>
        <p:spPr>
          <a:xfrm>
            <a:off x="2123728" y="761214"/>
            <a:ext cx="96182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800839" y="4887616"/>
            <a:ext cx="163224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5237591" y="1059582"/>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065544" y="1995686"/>
            <a:ext cx="13228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4661527" y="2283718"/>
            <a:ext cx="237626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圆角矩形标注 23"/>
          <p:cNvSpPr/>
          <p:nvPr/>
        </p:nvSpPr>
        <p:spPr>
          <a:xfrm>
            <a:off x="5241125" y="3672120"/>
            <a:ext cx="2660762" cy="1215496"/>
          </a:xfrm>
          <a:prstGeom prst="wedgeRoundRectCallout">
            <a:avLst>
              <a:gd name="adj1" fmla="val 49874"/>
              <a:gd name="adj2" fmla="val 30405"/>
              <a:gd name="adj3" fmla="val 16667"/>
            </a:avLst>
          </a:prstGeom>
          <a:solidFill>
            <a:srgbClr val="CAFAFE"/>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2800" b="1" dirty="0" smtClean="0">
                <a:solidFill>
                  <a:schemeClr val="tx1"/>
                </a:solidFill>
                <a:latin typeface="楷体" panose="02010609060101010101" pitchFamily="49" charset="-122"/>
                <a:ea typeface="楷体" panose="02010609060101010101" pitchFamily="49" charset="-122"/>
              </a:rPr>
              <a:t>火星表面也没有生物存在</a:t>
            </a:r>
            <a:endParaRPr lang="zh-CN" altLang="zh-CN" sz="2800" b="1" dirty="0">
              <a:solidFill>
                <a:schemeClr val="tx1"/>
              </a:solidFill>
              <a:latin typeface="楷体" panose="02010609060101010101" pitchFamily="49" charset="-122"/>
              <a:ea typeface="楷体" panose="02010609060101010101" pitchFamily="49" charset="-122"/>
            </a:endParaRPr>
          </a:p>
        </p:txBody>
      </p:sp>
      <p:sp>
        <p:nvSpPr>
          <p:cNvPr id="25" name="对角圆角矩形 24"/>
          <p:cNvSpPr/>
          <p:nvPr/>
        </p:nvSpPr>
        <p:spPr>
          <a:xfrm>
            <a:off x="161993" y="803056"/>
            <a:ext cx="1313663" cy="904597"/>
          </a:xfrm>
          <a:prstGeom prst="round2DiagRect">
            <a:avLst/>
          </a:prstGeom>
          <a:solidFill>
            <a:srgbClr val="FFFF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tx1"/>
                </a:solidFill>
                <a:latin typeface="楷体" panose="02010609060101010101" pitchFamily="49" charset="-122"/>
                <a:ea typeface="楷体" panose="02010609060101010101" pitchFamily="49" charset="-122"/>
              </a:rPr>
              <a:t>近距离观测</a:t>
            </a:r>
            <a:endParaRPr lang="zh-CN" altLang="en-US" sz="2400" b="1" dirty="0">
              <a:solidFill>
                <a:schemeClr val="tx1"/>
              </a:solidFill>
              <a:latin typeface="楷体" panose="02010609060101010101" pitchFamily="49" charset="-122"/>
              <a:ea typeface="楷体" panose="02010609060101010101" pitchFamily="49" charset="-122"/>
            </a:endParaRPr>
          </a:p>
        </p:txBody>
      </p:sp>
      <p:sp>
        <p:nvSpPr>
          <p:cNvPr id="26" name="对角圆角矩形 25"/>
          <p:cNvSpPr/>
          <p:nvPr/>
        </p:nvSpPr>
        <p:spPr>
          <a:xfrm>
            <a:off x="107504" y="3219822"/>
            <a:ext cx="1313663" cy="904597"/>
          </a:xfrm>
          <a:prstGeom prst="round2DiagRect">
            <a:avLst/>
          </a:prstGeom>
          <a:solidFill>
            <a:srgbClr val="FFFF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tx1"/>
                </a:solidFill>
                <a:latin typeface="楷体" panose="02010609060101010101" pitchFamily="49" charset="-122"/>
                <a:ea typeface="楷体" panose="02010609060101010101" pitchFamily="49" charset="-122"/>
              </a:rPr>
              <a:t>根据因素推论</a:t>
            </a:r>
            <a:endParaRPr lang="zh-CN" altLang="en-US" sz="2400" b="1" dirty="0">
              <a:solidFill>
                <a:schemeClr val="tx1"/>
              </a:solidFill>
              <a:latin typeface="楷体" panose="02010609060101010101" pitchFamily="49" charset="-122"/>
              <a:ea typeface="楷体" panose="02010609060101010101" pitchFamily="49" charset="-122"/>
            </a:endParaRPr>
          </a:p>
        </p:txBody>
      </p:sp>
      <p:sp>
        <p:nvSpPr>
          <p:cNvPr id="27" name="对角圆角矩形 26"/>
          <p:cNvSpPr/>
          <p:nvPr/>
        </p:nvSpPr>
        <p:spPr>
          <a:xfrm>
            <a:off x="7596336" y="761214"/>
            <a:ext cx="1313663" cy="904597"/>
          </a:xfrm>
          <a:prstGeom prst="round2DiagRect">
            <a:avLst/>
          </a:prstGeom>
          <a:solidFill>
            <a:srgbClr val="FFFF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tx1"/>
                </a:solidFill>
                <a:latin typeface="楷体" panose="02010609060101010101" pitchFamily="49" charset="-122"/>
                <a:ea typeface="楷体" panose="02010609060101010101" pitchFamily="49" charset="-122"/>
              </a:rPr>
              <a:t>着陆取样分析</a:t>
            </a:r>
            <a:endParaRPr lang="zh-CN" altLang="en-US" sz="2400" b="1" dirty="0">
              <a:solidFill>
                <a:schemeClr val="tx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10" presetClass="entr" presetSubtype="0" fill="hold"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par>
                                <p:cTn id="31" presetID="10" presetClass="entr" presetSubtype="0" fill="hold"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1560" y="843558"/>
            <a:ext cx="7669633" cy="1274195"/>
          </a:xfrm>
          <a:prstGeom prst="rect">
            <a:avLst/>
          </a:prstGeom>
          <a:noFill/>
        </p:spPr>
        <p:txBody>
          <a:bodyPr wrap="square" rtlCol="0">
            <a:spAutoFit/>
          </a:bodyPr>
          <a:lstStyle/>
          <a:p>
            <a:pPr>
              <a:lnSpc>
                <a:spcPct val="120000"/>
              </a:lnSpc>
            </a:pPr>
            <a:r>
              <a:rPr lang="zh-CN" altLang="en-US" sz="3200" b="1" dirty="0" smtClean="0">
                <a:solidFill>
                  <a:prstClr val="black"/>
                </a:solidFill>
                <a:latin typeface="宋体" panose="02010600030101010101" pitchFamily="2" charset="-122"/>
                <a:ea typeface="宋体" panose="02010600030101010101" pitchFamily="2" charset="-122"/>
              </a:rPr>
              <a:t>    为了回答这个问题，我们是怎么阅读文章的？</a:t>
            </a:r>
            <a:endParaRPr lang="zh-CN" altLang="en-US" sz="3200" b="1" dirty="0">
              <a:solidFill>
                <a:prstClr val="black"/>
              </a:solidFill>
              <a:latin typeface="宋体" panose="02010600030101010101" pitchFamily="2" charset="-122"/>
              <a:ea typeface="宋体" panose="02010600030101010101" pitchFamily="2" charset="-122"/>
            </a:endParaRPr>
          </a:p>
        </p:txBody>
      </p:sp>
      <p:sp>
        <p:nvSpPr>
          <p:cNvPr id="4" name="圆角矩形标注 3"/>
          <p:cNvSpPr/>
          <p:nvPr/>
        </p:nvSpPr>
        <p:spPr>
          <a:xfrm>
            <a:off x="755577" y="2225031"/>
            <a:ext cx="7525616" cy="1800200"/>
          </a:xfrm>
          <a:prstGeom prst="wedgeRoundRectCallout">
            <a:avLst>
              <a:gd name="adj1" fmla="val 49836"/>
              <a:gd name="adj2" fmla="val 30394"/>
              <a:gd name="adj3" fmla="val 16667"/>
            </a:avLst>
          </a:prstGeom>
          <a:solidFill>
            <a:schemeClr val="tx2">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tLang="zh-CN" sz="2800" b="1" dirty="0" smtClean="0">
              <a:solidFill>
                <a:prstClr val="black"/>
              </a:solidFill>
              <a:latin typeface="楷体" panose="02010609060101010101" pitchFamily="49" charset="-122"/>
              <a:ea typeface="楷体" panose="02010609060101010101" pitchFamily="49" charset="-122"/>
            </a:endParaRPr>
          </a:p>
          <a:p>
            <a:pPr>
              <a:lnSpc>
                <a:spcPct val="120000"/>
              </a:lnSpc>
            </a:pPr>
            <a:r>
              <a:rPr lang="zh-CN" altLang="en-US" sz="2800" b="1" dirty="0" smtClean="0">
                <a:solidFill>
                  <a:prstClr val="black"/>
                </a:solidFill>
                <a:latin typeface="楷体" panose="02010609060101010101" pitchFamily="49" charset="-122"/>
                <a:ea typeface="楷体" panose="02010609060101010101" pitchFamily="49" charset="-122"/>
              </a:rPr>
              <a:t>    先</a:t>
            </a:r>
            <a:r>
              <a:rPr lang="zh-CN" altLang="en-US" sz="2800" b="1" dirty="0">
                <a:solidFill>
                  <a:prstClr val="black"/>
                </a:solidFill>
                <a:latin typeface="楷体" panose="02010609060101010101" pitchFamily="49" charset="-122"/>
                <a:ea typeface="楷体" panose="02010609060101010101" pitchFamily="49" charset="-122"/>
              </a:rPr>
              <a:t>筛选内容，然后以科学家为主体，重点阅读关键词句，根据科学家的判断过程总结判断方法和结果。</a:t>
            </a:r>
            <a:endParaRPr lang="zh-CN" altLang="en-US" sz="2800" b="1" dirty="0">
              <a:solidFill>
                <a:prstClr val="black"/>
              </a:solidFill>
              <a:latin typeface="楷体" panose="02010609060101010101" pitchFamily="49" charset="-122"/>
              <a:ea typeface="楷体" panose="02010609060101010101" pitchFamily="49" charset="-122"/>
            </a:endParaRPr>
          </a:p>
          <a:p>
            <a:pPr algn="ctr">
              <a:lnSpc>
                <a:spcPct val="120000"/>
              </a:lnSpc>
            </a:pPr>
            <a:endParaRPr lang="zh-CN" altLang="en-US" sz="2800" dirty="0">
              <a:solidFill>
                <a:prstClr val="white"/>
              </a:solidFill>
              <a:latin typeface="楷体" panose="02010609060101010101" pitchFamily="49" charset="-122"/>
              <a:ea typeface="楷体" panose="02010609060101010101" pitchFamily="49" charset="-122"/>
            </a:endParaRPr>
          </a:p>
        </p:txBody>
      </p:sp>
      <p:pic>
        <p:nvPicPr>
          <p:cNvPr id="6" name="Picture 2" descr="E:\本地磁盘F\全是宝贝啊\苹果、土豆等形象\8224437086c03fd917e58e58abba5f4.jpg"/>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864370" y="555526"/>
            <a:ext cx="642377" cy="8918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35896" y="447884"/>
            <a:ext cx="1789997" cy="899730"/>
            <a:chOff x="2571751" y="500064"/>
            <a:chExt cx="2792337" cy="899730"/>
          </a:xfrm>
        </p:grpSpPr>
        <p:pic>
          <p:nvPicPr>
            <p:cNvPr id="3" name="Picture 2" descr="20050801161247274"/>
            <p:cNvPicPr>
              <a:picLocks noChangeAspect="1"/>
            </p:cNvPicPr>
            <p:nvPr/>
          </p:nvPicPr>
          <p:blipFill>
            <a:blip r:embed="rId1" cstate="print">
              <a:clrChange>
                <a:clrFrom>
                  <a:srgbClr val="FCFEFC"/>
                </a:clrFrom>
                <a:clrTo>
                  <a:srgbClr val="FCFEFC">
                    <a:alpha val="0"/>
                  </a:srgbClr>
                </a:clrTo>
              </a:clrChange>
              <a:lum bright="19998" contrast="-12001"/>
            </a:blip>
            <a:stretch>
              <a:fillRect/>
            </a:stretch>
          </p:blipFill>
          <p:spPr>
            <a:xfrm>
              <a:off x="2571751" y="500064"/>
              <a:ext cx="2792337" cy="899730"/>
            </a:xfrm>
            <a:prstGeom prst="rect">
              <a:avLst/>
            </a:prstGeom>
            <a:noFill/>
            <a:ln w="9525">
              <a:noFill/>
            </a:ln>
          </p:spPr>
        </p:pic>
        <p:sp>
          <p:nvSpPr>
            <p:cNvPr id="4" name="TextBox 3"/>
            <p:cNvSpPr txBox="1"/>
            <p:nvPr/>
          </p:nvSpPr>
          <p:spPr>
            <a:xfrm>
              <a:off x="3021070" y="693571"/>
              <a:ext cx="2152215" cy="523220"/>
            </a:xfrm>
            <a:prstGeom prst="rect">
              <a:avLst/>
            </a:prstGeom>
            <a:noFill/>
          </p:spPr>
          <p:txBody>
            <a:bodyPr wrap="square" rtlCol="0">
              <a:spAutoFit/>
            </a:bodyPr>
            <a:lstStyle/>
            <a:p>
              <a:pPr marR="0" algn="ctr" defTabSz="685800" fontAlgn="auto">
                <a:spcAft>
                  <a:spcPts val="0"/>
                </a:spcAft>
                <a:buClrTx/>
                <a:buSzTx/>
                <a:buFontTx/>
                <a:buNone/>
              </a:pPr>
              <a:r>
                <a:rPr kumimoji="0" lang="zh-CN" altLang="en-US" sz="2800" b="1" kern="1200" cap="none" spc="0" normalizeH="0" baseline="0" noProof="0" dirty="0" smtClean="0">
                  <a:latin typeface="黑体" panose="02010609060101010101" pitchFamily="49" charset="-122"/>
                  <a:ea typeface="黑体" panose="02010609060101010101" pitchFamily="49" charset="-122"/>
                  <a:cs typeface="+mj-cs"/>
                </a:rPr>
                <a:t>问题</a:t>
              </a:r>
              <a:r>
                <a:rPr kumimoji="0" lang="en-US" altLang="zh-CN" sz="2800" b="1" kern="1200" cap="none" spc="0" normalizeH="0" baseline="0" noProof="0" dirty="0" smtClean="0">
                  <a:latin typeface="黑体" panose="02010609060101010101" pitchFamily="49" charset="-122"/>
                  <a:ea typeface="黑体" panose="02010609060101010101" pitchFamily="49" charset="-122"/>
                  <a:cs typeface="+mj-cs"/>
                </a:rPr>
                <a:t>2</a:t>
              </a:r>
              <a:endParaRPr kumimoji="0" lang="zh-CN" altLang="en-US" sz="2800" b="1" kern="1200" cap="none" spc="0" normalizeH="0" baseline="0" noProof="0" dirty="0" smtClean="0">
                <a:latin typeface="黑体" panose="02010609060101010101" pitchFamily="49" charset="-122"/>
                <a:ea typeface="黑体" panose="02010609060101010101" pitchFamily="49" charset="-122"/>
                <a:cs typeface="+mj-cs"/>
              </a:endParaRPr>
            </a:p>
          </p:txBody>
        </p:sp>
      </p:grpSp>
      <p:sp>
        <p:nvSpPr>
          <p:cNvPr id="6" name="圆角矩形 5"/>
          <p:cNvSpPr/>
          <p:nvPr/>
        </p:nvSpPr>
        <p:spPr>
          <a:xfrm>
            <a:off x="2123729" y="2787774"/>
            <a:ext cx="2016224" cy="504056"/>
          </a:xfrm>
          <a:prstGeom prst="roundRect">
            <a:avLst/>
          </a:prstGeom>
          <a:solidFill>
            <a:srgbClr val="0070C0"/>
          </a:solidFill>
          <a:ln w="25400">
            <a:solidFill>
              <a:srgbClr val="0070C0"/>
            </a:solidFill>
          </a:ln>
          <a:effectLst>
            <a:outerShdw blurRad="444500" dist="254000" dir="8100000" algn="tr" rotWithShape="0">
              <a:schemeClr val="bg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楷体" panose="02010609060101010101" pitchFamily="49" charset="-122"/>
                <a:ea typeface="楷体" panose="02010609060101010101" pitchFamily="49" charset="-122"/>
                <a:cs typeface="Tahoma" panose="020B0604030504040204" pitchFamily="34" charset="0"/>
              </a:rPr>
              <a:t>阅读内容</a:t>
            </a:r>
            <a:endParaRPr lang="zh-CN" altLang="en-US" sz="2800" b="1" dirty="0" smtClean="0">
              <a:solidFill>
                <a:schemeClr val="bg1"/>
              </a:solidFill>
              <a:latin typeface="楷体" panose="02010609060101010101" pitchFamily="49" charset="-122"/>
              <a:ea typeface="楷体" panose="02010609060101010101" pitchFamily="49" charset="-122"/>
              <a:cs typeface="Tahoma" panose="020B0604030504040204" pitchFamily="34" charset="0"/>
            </a:endParaRPr>
          </a:p>
        </p:txBody>
      </p:sp>
      <p:sp>
        <p:nvSpPr>
          <p:cNvPr id="7" name="流程图: 可选过程 6"/>
          <p:cNvSpPr/>
          <p:nvPr/>
        </p:nvSpPr>
        <p:spPr>
          <a:xfrm>
            <a:off x="4413093" y="2795560"/>
            <a:ext cx="2319147" cy="568183"/>
          </a:xfrm>
          <a:prstGeom prst="flowChartAlternateProcess">
            <a:avLst/>
          </a:prstGeom>
          <a:ln w="3810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defPPr>
              <a:defRPr lang="zh-CN"/>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ctr"/>
            <a:r>
              <a:rPr lang="zh-CN" altLang="en-US" sz="2400" b="1" dirty="0" smtClean="0">
                <a:latin typeface="楷体" panose="02010609060101010101" pitchFamily="49" charset="-122"/>
                <a:ea typeface="楷体" panose="02010609060101010101" pitchFamily="49" charset="-122"/>
              </a:rPr>
              <a:t>第</a:t>
            </a:r>
            <a:r>
              <a:rPr lang="en-US" altLang="zh-CN" sz="2400" b="1" dirty="0" smtClean="0">
                <a:latin typeface="楷体" panose="02010609060101010101" pitchFamily="49" charset="-122"/>
                <a:ea typeface="楷体" panose="02010609060101010101" pitchFamily="49" charset="-122"/>
              </a:rPr>
              <a:t>5—8</a:t>
            </a:r>
            <a:r>
              <a:rPr lang="zh-CN" altLang="en-US" sz="2400" b="1" dirty="0" smtClean="0">
                <a:latin typeface="楷体" panose="02010609060101010101" pitchFamily="49" charset="-122"/>
                <a:ea typeface="楷体" panose="02010609060101010101" pitchFamily="49" charset="-122"/>
              </a:rPr>
              <a:t>自然段</a:t>
            </a:r>
            <a:endParaRPr lang="zh-CN" altLang="en-US" sz="2400" b="1" dirty="0">
              <a:latin typeface="楷体" panose="02010609060101010101" pitchFamily="49" charset="-122"/>
              <a:ea typeface="楷体" panose="02010609060101010101" pitchFamily="49" charset="-122"/>
            </a:endParaRPr>
          </a:p>
        </p:txBody>
      </p:sp>
      <p:sp>
        <p:nvSpPr>
          <p:cNvPr id="8" name="文本框 3"/>
          <p:cNvSpPr txBox="1"/>
          <p:nvPr/>
        </p:nvSpPr>
        <p:spPr>
          <a:xfrm>
            <a:off x="1858547" y="1779662"/>
            <a:ext cx="5109091" cy="584775"/>
          </a:xfrm>
          <a:prstGeom prst="rect">
            <a:avLst/>
          </a:prstGeom>
          <a:noFill/>
        </p:spPr>
        <p:txBody>
          <a:bodyPr wrap="none" rtlCol="0" anchor="t">
            <a:spAutoFit/>
          </a:bodyPr>
          <a:lstStyle/>
          <a:p>
            <a:pPr algn="l"/>
            <a:r>
              <a:rPr lang="zh-CN" altLang="en-US" sz="3200" b="1" dirty="0" smtClean="0">
                <a:latin typeface="楷体" panose="02010609060101010101" pitchFamily="49" charset="-122"/>
                <a:ea typeface="楷体" panose="02010609060101010101" pitchFamily="49" charset="-122"/>
                <a:sym typeface="+mn-ea"/>
              </a:rPr>
              <a:t>人类是否有可能移居火星？</a:t>
            </a:r>
            <a:endParaRPr lang="zh-CN" altLang="en-US" sz="3200" b="1" dirty="0" smtClean="0">
              <a:latin typeface="楷体" panose="02010609060101010101" pitchFamily="49" charset="-122"/>
              <a:ea typeface="楷体" panose="02010609060101010101" pitchFamily="49" charset="-122"/>
              <a:sym typeface="+mn-ea"/>
            </a:endParaRPr>
          </a:p>
        </p:txBody>
      </p:sp>
      <p:sp>
        <p:nvSpPr>
          <p:cNvPr id="9" name="文本框 4"/>
          <p:cNvSpPr txBox="1"/>
          <p:nvPr/>
        </p:nvSpPr>
        <p:spPr>
          <a:xfrm>
            <a:off x="899592" y="3723877"/>
            <a:ext cx="7421584" cy="683264"/>
          </a:xfrm>
          <a:prstGeom prst="rect">
            <a:avLst/>
          </a:prstGeom>
          <a:noFill/>
        </p:spPr>
        <p:txBody>
          <a:bodyPr wrap="square" rtlCol="0">
            <a:spAutoFit/>
          </a:bodyPr>
          <a:lstStyle/>
          <a:p>
            <a:pPr>
              <a:lnSpc>
                <a:spcPct val="120000"/>
              </a:lnSpc>
            </a:pPr>
            <a:r>
              <a:rPr lang="zh-CN" altLang="en-US" sz="3200" b="1" dirty="0" smtClean="0">
                <a:latin typeface="宋体" panose="02010600030101010101" pitchFamily="2" charset="-122"/>
                <a:ea typeface="宋体" panose="02010600030101010101" pitchFamily="2" charset="-122"/>
              </a:rPr>
              <a:t>    默读第</a:t>
            </a:r>
            <a:r>
              <a:rPr lang="en-US" altLang="zh-CN" sz="3200" b="1" dirty="0" smtClean="0">
                <a:latin typeface="宋体" panose="02010600030101010101" pitchFamily="2" charset="-122"/>
                <a:ea typeface="宋体" panose="02010600030101010101" pitchFamily="2" charset="-122"/>
              </a:rPr>
              <a:t>5—8</a:t>
            </a:r>
            <a:r>
              <a:rPr lang="zh-CN" altLang="en-US" sz="3200" b="1" dirty="0" smtClean="0">
                <a:latin typeface="宋体" panose="02010600030101010101" pitchFamily="2" charset="-122"/>
                <a:ea typeface="宋体" panose="02010600030101010101" pitchFamily="2" charset="-122"/>
              </a:rPr>
              <a:t>自然段，圈画关键词句。</a:t>
            </a:r>
            <a:endParaRPr lang="zh-CN" altLang="en-US" sz="3200" b="1" dirty="0">
              <a:latin typeface="宋体" panose="02010600030101010101" pitchFamily="2" charset="-122"/>
              <a:ea typeface="宋体" panose="02010600030101010101" pitchFamily="2" charset="-122"/>
            </a:endParaRPr>
          </a:p>
        </p:txBody>
      </p:sp>
      <p:pic>
        <p:nvPicPr>
          <p:cNvPr id="10" name="Picture 2" descr="E:\本地磁盘F\全是宝贝啊\苹果、土豆等形象\8224437086c03fd917e58e58abba5f4.jp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1102456" y="3507854"/>
            <a:ext cx="642377" cy="89181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755576" y="123478"/>
            <a:ext cx="5256584" cy="27120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文本框 34"/>
          <p:cNvSpPr txBox="1"/>
          <p:nvPr/>
        </p:nvSpPr>
        <p:spPr>
          <a:xfrm>
            <a:off x="1119222" y="155416"/>
            <a:ext cx="286385" cy="400110"/>
          </a:xfrm>
          <a:prstGeom prst="rect">
            <a:avLst/>
          </a:prstGeom>
          <a:noFill/>
        </p:spPr>
        <p:txBody>
          <a:bodyPr wrap="square" rtlCol="0">
            <a:spAutoFit/>
          </a:bodyPr>
          <a:lstStyle/>
          <a:p>
            <a:r>
              <a:rPr lang="en-US" altLang="zh-CN" sz="2000" b="1" dirty="0" smtClean="0">
                <a:solidFill>
                  <a:srgbClr val="FF0000"/>
                </a:solidFill>
                <a:latin typeface="黑体" panose="02010609060101010101" pitchFamily="49" charset="-122"/>
                <a:ea typeface="黑体" panose="02010609060101010101" pitchFamily="49" charset="-122"/>
              </a:rPr>
              <a:t>7</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34" name="云形标注 33"/>
          <p:cNvSpPr/>
          <p:nvPr/>
        </p:nvSpPr>
        <p:spPr>
          <a:xfrm>
            <a:off x="6012160" y="1275606"/>
            <a:ext cx="3024336" cy="1080120"/>
          </a:xfrm>
          <a:prstGeom prst="cloudCallout">
            <a:avLst>
              <a:gd name="adj1" fmla="val -12282"/>
              <a:gd name="adj2" fmla="val 33840"/>
            </a:avLst>
          </a:prstGeom>
          <a:solidFill>
            <a:schemeClr val="tx2">
              <a:lumMod val="40000"/>
              <a:lumOff val="60000"/>
            </a:schemeClr>
          </a:solidFill>
          <a:ln w="12700">
            <a:noFill/>
          </a:ln>
          <a:effectLst>
            <a:outerShdw blurRad="444500" dist="254000" dir="8100000" algn="tr" rotWithShape="0">
              <a:schemeClr val="bg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楷体" panose="02010609060101010101" pitchFamily="49" charset="-122"/>
                <a:ea typeface="楷体" panose="02010609060101010101" pitchFamily="49" charset="-122"/>
              </a:rPr>
              <a:t>火星不适合人类生存</a:t>
            </a:r>
            <a:endParaRPr lang="zh-CN" altLang="en-US" sz="2800" b="1" dirty="0" smtClean="0">
              <a:solidFill>
                <a:schemeClr val="bg1"/>
              </a:solidFill>
              <a:latin typeface="楷体" panose="02010609060101010101" pitchFamily="49" charset="-122"/>
              <a:ea typeface="楷体" panose="02010609060101010101" pitchFamily="49" charset="-122"/>
            </a:endParaRPr>
          </a:p>
        </p:txBody>
      </p:sp>
      <p:graphicFrame>
        <p:nvGraphicFramePr>
          <p:cNvPr id="16" name="表格 15"/>
          <p:cNvGraphicFramePr>
            <a:graphicFrameLocks noGrp="1"/>
          </p:cNvGraphicFramePr>
          <p:nvPr/>
        </p:nvGraphicFramePr>
        <p:xfrm>
          <a:off x="2267744" y="2859782"/>
          <a:ext cx="6120680" cy="2133600"/>
        </p:xfrm>
        <a:graphic>
          <a:graphicData uri="http://schemas.openxmlformats.org/drawingml/2006/table">
            <a:tbl>
              <a:tblPr firstRow="1" bandRow="1">
                <a:tableStyleId>{5940675A-B579-460E-94D1-54222C63F5DA}</a:tableStyleId>
              </a:tblPr>
              <a:tblGrid>
                <a:gridCol w="2448272"/>
                <a:gridCol w="2160240"/>
                <a:gridCol w="1512168"/>
              </a:tblGrid>
              <a:tr h="410339">
                <a:tc>
                  <a:txBody>
                    <a:bodyPr/>
                    <a:lstStyle/>
                    <a:p>
                      <a:pPr algn="ctr">
                        <a:lnSpc>
                          <a:spcPct val="150000"/>
                        </a:lnSpc>
                      </a:pPr>
                      <a:r>
                        <a:rPr lang="zh-CN" altLang="en-US" sz="2000" b="1" dirty="0" smtClean="0">
                          <a:latin typeface="宋体" panose="02010600030101010101" pitchFamily="2" charset="-122"/>
                          <a:ea typeface="宋体" panose="02010600030101010101" pitchFamily="2" charset="-122"/>
                        </a:rPr>
                        <a:t>必备条件</a:t>
                      </a:r>
                      <a:endParaRPr lang="zh-CN" altLang="en-US" sz="2000" b="1" dirty="0">
                        <a:latin typeface="宋体" panose="02010600030101010101" pitchFamily="2" charset="-122"/>
                        <a:ea typeface="宋体" panose="02010600030101010101" pitchFamily="2" charset="-122"/>
                      </a:endParaRPr>
                    </a:p>
                  </a:txBody>
                  <a:tcPr>
                    <a:solidFill>
                      <a:schemeClr val="accent5">
                        <a:lumMod val="20000"/>
                        <a:lumOff val="80000"/>
                      </a:schemeClr>
                    </a:solidFill>
                  </a:tcPr>
                </a:tc>
                <a:tc>
                  <a:txBody>
                    <a:bodyPr/>
                    <a:lstStyle/>
                    <a:p>
                      <a:pPr algn="ctr">
                        <a:lnSpc>
                          <a:spcPct val="150000"/>
                        </a:lnSpc>
                      </a:pPr>
                      <a:r>
                        <a:rPr lang="zh-CN" altLang="en-US" sz="2000" b="1" dirty="0" smtClean="0">
                          <a:latin typeface="宋体" panose="02010600030101010101" pitchFamily="2" charset="-122"/>
                          <a:ea typeface="宋体" panose="02010600030101010101" pitchFamily="2" charset="-122"/>
                        </a:rPr>
                        <a:t>火星情况</a:t>
                      </a:r>
                      <a:endParaRPr lang="zh-CN" altLang="en-US" sz="2000" b="1" dirty="0">
                        <a:latin typeface="宋体" panose="02010600030101010101" pitchFamily="2" charset="-122"/>
                        <a:ea typeface="宋体" panose="02010600030101010101" pitchFamily="2" charset="-122"/>
                      </a:endParaRPr>
                    </a:p>
                  </a:txBody>
                  <a:tcPr>
                    <a:solidFill>
                      <a:schemeClr val="accent5">
                        <a:lumMod val="20000"/>
                        <a:lumOff val="80000"/>
                      </a:schemeClr>
                    </a:solidFill>
                  </a:tcPr>
                </a:tc>
                <a:tc>
                  <a:txBody>
                    <a:bodyPr/>
                    <a:lstStyle/>
                    <a:p>
                      <a:pPr algn="ctr">
                        <a:lnSpc>
                          <a:spcPct val="150000"/>
                        </a:lnSpc>
                      </a:pPr>
                      <a:r>
                        <a:rPr lang="zh-CN" altLang="en-US" sz="2000" b="1" dirty="0" smtClean="0">
                          <a:latin typeface="宋体" panose="02010600030101010101" pitchFamily="2" charset="-122"/>
                          <a:ea typeface="宋体" panose="02010600030101010101" pitchFamily="2" charset="-122"/>
                        </a:rPr>
                        <a:t>是否具备</a:t>
                      </a:r>
                      <a:endParaRPr lang="zh-CN" altLang="en-US" sz="2000" b="1" dirty="0">
                        <a:latin typeface="宋体" panose="02010600030101010101" pitchFamily="2" charset="-122"/>
                        <a:ea typeface="宋体" panose="02010600030101010101" pitchFamily="2" charset="-122"/>
                      </a:endParaRPr>
                    </a:p>
                  </a:txBody>
                  <a:tcPr>
                    <a:solidFill>
                      <a:schemeClr val="accent5">
                        <a:lumMod val="20000"/>
                        <a:lumOff val="80000"/>
                      </a:schemeClr>
                    </a:solidFill>
                  </a:tcPr>
                </a:tc>
              </a:tr>
              <a:tr h="381749">
                <a:tc>
                  <a:txBody>
                    <a:bodyPr/>
                    <a:lstStyle/>
                    <a:p>
                      <a:pPr algn="ctr"/>
                      <a:r>
                        <a:rPr lang="zh-CN" altLang="en-US" sz="2000" b="1" dirty="0" smtClean="0">
                          <a:latin typeface="楷体" panose="02010609060101010101" pitchFamily="49" charset="-122"/>
                          <a:ea typeface="楷体" panose="02010609060101010101" pitchFamily="49" charset="-122"/>
                        </a:rPr>
                        <a:t>合适的温度</a:t>
                      </a:r>
                      <a:endParaRPr lang="zh-CN" altLang="en-US" sz="2000" b="1" dirty="0">
                        <a:latin typeface="楷体" panose="02010609060101010101" pitchFamily="49" charset="-122"/>
                        <a:ea typeface="楷体" panose="02010609060101010101" pitchFamily="49" charset="-122"/>
                      </a:endParaRPr>
                    </a:p>
                  </a:txBody>
                  <a:tcPr>
                    <a:solidFill>
                      <a:schemeClr val="accent5">
                        <a:lumMod val="20000"/>
                        <a:lumOff val="80000"/>
                      </a:schemeClr>
                    </a:solidFill>
                  </a:tcPr>
                </a:tc>
                <a:tc>
                  <a:txBody>
                    <a:bodyPr/>
                    <a:lstStyle/>
                    <a:p>
                      <a:pPr algn="ctr"/>
                      <a:endParaRPr lang="zh-CN" altLang="en-US" sz="2000" b="1" dirty="0">
                        <a:latin typeface="楷体" panose="02010609060101010101" pitchFamily="49" charset="-122"/>
                        <a:ea typeface="楷体" panose="02010609060101010101" pitchFamily="49" charset="-122"/>
                      </a:endParaRPr>
                    </a:p>
                  </a:txBody>
                  <a:tcPr>
                    <a:solidFill>
                      <a:schemeClr val="accent5">
                        <a:lumMod val="20000"/>
                        <a:lumOff val="80000"/>
                      </a:schemeClr>
                    </a:solidFill>
                  </a:tcPr>
                </a:tc>
                <a:tc>
                  <a:txBody>
                    <a:bodyPr/>
                    <a:lstStyle/>
                    <a:p>
                      <a:pPr algn="ctr"/>
                      <a:endParaRPr lang="zh-CN" altLang="en-US" sz="2000" b="1" dirty="0">
                        <a:latin typeface="楷体" panose="02010609060101010101" pitchFamily="49" charset="-122"/>
                        <a:ea typeface="楷体" panose="02010609060101010101" pitchFamily="49" charset="-122"/>
                      </a:endParaRPr>
                    </a:p>
                  </a:txBody>
                  <a:tcPr>
                    <a:solidFill>
                      <a:schemeClr val="accent5">
                        <a:lumMod val="20000"/>
                        <a:lumOff val="80000"/>
                      </a:schemeClr>
                    </a:solidFill>
                  </a:tcPr>
                </a:tc>
              </a:tr>
              <a:tr h="356597">
                <a:tc>
                  <a:txBody>
                    <a:bodyPr/>
                    <a:lstStyle/>
                    <a:p>
                      <a:pPr algn="ctr"/>
                      <a:r>
                        <a:rPr lang="zh-CN" altLang="en-US" sz="2000" b="1" dirty="0" smtClean="0">
                          <a:latin typeface="楷体" panose="02010609060101010101" pitchFamily="49" charset="-122"/>
                          <a:ea typeface="楷体" panose="02010609060101010101" pitchFamily="49" charset="-122"/>
                        </a:rPr>
                        <a:t>必要的水分</a:t>
                      </a:r>
                      <a:endParaRPr lang="zh-CN" altLang="en-US" sz="2000" b="1" dirty="0">
                        <a:latin typeface="楷体" panose="02010609060101010101" pitchFamily="49" charset="-122"/>
                        <a:ea typeface="楷体" panose="02010609060101010101" pitchFamily="49" charset="-122"/>
                      </a:endParaRPr>
                    </a:p>
                  </a:txBody>
                  <a:tcPr>
                    <a:solidFill>
                      <a:schemeClr val="accent5">
                        <a:lumMod val="20000"/>
                        <a:lumOff val="80000"/>
                      </a:schemeClr>
                    </a:solidFill>
                  </a:tcPr>
                </a:tc>
                <a:tc>
                  <a:txBody>
                    <a:bodyPr/>
                    <a:lstStyle/>
                    <a:p>
                      <a:pPr algn="ctr"/>
                      <a:endParaRPr lang="zh-CN" altLang="en-US" sz="2000" b="1" dirty="0">
                        <a:latin typeface="楷体" panose="02010609060101010101" pitchFamily="49" charset="-122"/>
                        <a:ea typeface="楷体" panose="02010609060101010101" pitchFamily="49" charset="-122"/>
                      </a:endParaRPr>
                    </a:p>
                  </a:txBody>
                  <a:tcPr>
                    <a:solidFill>
                      <a:schemeClr val="accent5">
                        <a:lumMod val="20000"/>
                        <a:lumOff val="80000"/>
                      </a:schemeClr>
                    </a:solidFill>
                  </a:tcPr>
                </a:tc>
                <a:tc>
                  <a:txBody>
                    <a:bodyPr/>
                    <a:lstStyle/>
                    <a:p>
                      <a:pPr algn="ctr"/>
                      <a:endParaRPr lang="zh-CN" altLang="en-US" sz="2000" b="1" dirty="0">
                        <a:latin typeface="楷体" panose="02010609060101010101" pitchFamily="49" charset="-122"/>
                        <a:ea typeface="楷体" panose="02010609060101010101" pitchFamily="49" charset="-122"/>
                      </a:endParaRPr>
                    </a:p>
                  </a:txBody>
                  <a:tcPr>
                    <a:solidFill>
                      <a:schemeClr val="accent5">
                        <a:lumMod val="20000"/>
                        <a:lumOff val="80000"/>
                      </a:schemeClr>
                    </a:solidFill>
                  </a:tcPr>
                </a:tc>
              </a:tr>
              <a:tr h="331445">
                <a:tc>
                  <a:txBody>
                    <a:bodyPr/>
                    <a:lstStyle/>
                    <a:p>
                      <a:pPr algn="ctr"/>
                      <a:r>
                        <a:rPr lang="zh-CN" altLang="en-US" sz="2000" b="1" dirty="0" smtClean="0">
                          <a:latin typeface="楷体" panose="02010609060101010101" pitchFamily="49" charset="-122"/>
                          <a:ea typeface="楷体" panose="02010609060101010101" pitchFamily="49" charset="-122"/>
                        </a:rPr>
                        <a:t>适当成分的大气</a:t>
                      </a:r>
                      <a:endParaRPr lang="zh-CN" altLang="en-US" sz="2000" b="1" dirty="0">
                        <a:latin typeface="楷体" panose="02010609060101010101" pitchFamily="49" charset="-122"/>
                        <a:ea typeface="楷体" panose="02010609060101010101" pitchFamily="49" charset="-122"/>
                      </a:endParaRPr>
                    </a:p>
                  </a:txBody>
                  <a:tcPr>
                    <a:solidFill>
                      <a:schemeClr val="accent5">
                        <a:lumMod val="20000"/>
                        <a:lumOff val="80000"/>
                      </a:schemeClr>
                    </a:solidFill>
                  </a:tcPr>
                </a:tc>
                <a:tc>
                  <a:txBody>
                    <a:bodyPr/>
                    <a:lstStyle/>
                    <a:p>
                      <a:pPr algn="ctr"/>
                      <a:endParaRPr lang="zh-CN" altLang="en-US" sz="2000" b="1" dirty="0">
                        <a:latin typeface="楷体" panose="02010609060101010101" pitchFamily="49" charset="-122"/>
                        <a:ea typeface="楷体" panose="02010609060101010101" pitchFamily="49" charset="-122"/>
                      </a:endParaRPr>
                    </a:p>
                  </a:txBody>
                  <a:tcPr>
                    <a:solidFill>
                      <a:schemeClr val="accent5">
                        <a:lumMod val="20000"/>
                        <a:lumOff val="80000"/>
                      </a:schemeClr>
                    </a:solidFill>
                  </a:tcPr>
                </a:tc>
                <a:tc>
                  <a:txBody>
                    <a:bodyPr/>
                    <a:lstStyle/>
                    <a:p>
                      <a:pPr algn="ctr"/>
                      <a:endParaRPr lang="zh-CN" altLang="en-US" sz="2000" b="1" dirty="0">
                        <a:latin typeface="楷体" panose="02010609060101010101" pitchFamily="49" charset="-122"/>
                        <a:ea typeface="楷体" panose="02010609060101010101" pitchFamily="49" charset="-122"/>
                      </a:endParaRPr>
                    </a:p>
                  </a:txBody>
                  <a:tcPr>
                    <a:solidFill>
                      <a:schemeClr val="accent5">
                        <a:lumMod val="20000"/>
                        <a:lumOff val="80000"/>
                      </a:schemeClr>
                    </a:solidFill>
                  </a:tcPr>
                </a:tc>
              </a:tr>
              <a:tr h="317748">
                <a:tc>
                  <a:txBody>
                    <a:bodyPr/>
                    <a:lstStyle/>
                    <a:p>
                      <a:pPr algn="ctr"/>
                      <a:r>
                        <a:rPr lang="zh-CN" altLang="en-US" sz="2000" b="1" dirty="0" smtClean="0">
                          <a:latin typeface="楷体" panose="02010609060101010101" pitchFamily="49" charset="-122"/>
                          <a:ea typeface="楷体" panose="02010609060101010101" pitchFamily="49" charset="-122"/>
                        </a:rPr>
                        <a:t>足够的光和热</a:t>
                      </a:r>
                      <a:endParaRPr lang="zh-CN" altLang="en-US" sz="2000" b="1" dirty="0">
                        <a:latin typeface="楷体" panose="02010609060101010101" pitchFamily="49" charset="-122"/>
                        <a:ea typeface="楷体" panose="02010609060101010101" pitchFamily="49" charset="-122"/>
                      </a:endParaRPr>
                    </a:p>
                  </a:txBody>
                  <a:tcPr>
                    <a:solidFill>
                      <a:schemeClr val="accent5">
                        <a:lumMod val="20000"/>
                        <a:lumOff val="80000"/>
                      </a:schemeClr>
                    </a:solidFill>
                  </a:tcPr>
                </a:tc>
                <a:tc>
                  <a:txBody>
                    <a:bodyPr/>
                    <a:lstStyle/>
                    <a:p>
                      <a:pPr algn="ctr"/>
                      <a:endParaRPr lang="zh-CN" altLang="en-US" sz="2000" b="1" dirty="0">
                        <a:latin typeface="楷体" panose="02010609060101010101" pitchFamily="49" charset="-122"/>
                        <a:ea typeface="楷体" panose="02010609060101010101" pitchFamily="49" charset="-122"/>
                      </a:endParaRPr>
                    </a:p>
                  </a:txBody>
                  <a:tcPr>
                    <a:solidFill>
                      <a:schemeClr val="accent5">
                        <a:lumMod val="20000"/>
                        <a:lumOff val="80000"/>
                      </a:schemeClr>
                    </a:solidFill>
                  </a:tcPr>
                </a:tc>
                <a:tc>
                  <a:txBody>
                    <a:bodyPr/>
                    <a:lstStyle/>
                    <a:p>
                      <a:pPr algn="ctr"/>
                      <a:endParaRPr lang="zh-CN" altLang="en-US" sz="2000" b="1" dirty="0">
                        <a:latin typeface="楷体" panose="02010609060101010101" pitchFamily="49" charset="-122"/>
                        <a:ea typeface="楷体" panose="02010609060101010101" pitchFamily="49" charset="-122"/>
                      </a:endParaRPr>
                    </a:p>
                  </a:txBody>
                  <a:tcPr>
                    <a:solidFill>
                      <a:schemeClr val="accent5">
                        <a:lumMod val="20000"/>
                        <a:lumOff val="80000"/>
                      </a:schemeClr>
                    </a:solidFill>
                  </a:tcPr>
                </a:tc>
              </a:tr>
            </a:tbl>
          </a:graphicData>
        </a:graphic>
      </p:graphicFrame>
      <p:sp>
        <p:nvSpPr>
          <p:cNvPr id="17" name="文本框 3"/>
          <p:cNvSpPr txBox="1"/>
          <p:nvPr/>
        </p:nvSpPr>
        <p:spPr>
          <a:xfrm>
            <a:off x="4860032" y="3435846"/>
            <a:ext cx="1733167" cy="400110"/>
          </a:xfrm>
          <a:prstGeom prst="rect">
            <a:avLst/>
          </a:prstGeom>
          <a:noFill/>
        </p:spPr>
        <p:txBody>
          <a:bodyPr wrap="none" rtlCol="0" anchor="t">
            <a:spAutoFit/>
          </a:bodyPr>
          <a:lstStyle/>
          <a:p>
            <a:pPr algn="l"/>
            <a:r>
              <a:rPr lang="zh-CN" altLang="en-US" sz="2000" b="1" dirty="0" smtClean="0">
                <a:solidFill>
                  <a:srgbClr val="FF0000"/>
                </a:solidFill>
                <a:latin typeface="楷体" panose="02010609060101010101" pitchFamily="49" charset="-122"/>
                <a:ea typeface="楷体" panose="02010609060101010101" pitchFamily="49" charset="-122"/>
                <a:sym typeface="+mn-ea"/>
              </a:rPr>
              <a:t>表面温度很低</a:t>
            </a:r>
            <a:endParaRPr lang="zh-CN" altLang="en-US" sz="2000" b="1" dirty="0" smtClean="0">
              <a:solidFill>
                <a:srgbClr val="FF0000"/>
              </a:solidFill>
              <a:latin typeface="楷体" panose="02010609060101010101" pitchFamily="49" charset="-122"/>
              <a:ea typeface="楷体" panose="02010609060101010101" pitchFamily="49" charset="-122"/>
              <a:sym typeface="+mn-ea"/>
            </a:endParaRPr>
          </a:p>
        </p:txBody>
      </p:sp>
      <p:sp>
        <p:nvSpPr>
          <p:cNvPr id="20" name="文本框 3"/>
          <p:cNvSpPr txBox="1"/>
          <p:nvPr/>
        </p:nvSpPr>
        <p:spPr>
          <a:xfrm>
            <a:off x="4876279" y="3867894"/>
            <a:ext cx="1733167" cy="400110"/>
          </a:xfrm>
          <a:prstGeom prst="rect">
            <a:avLst/>
          </a:prstGeom>
          <a:noFill/>
        </p:spPr>
        <p:txBody>
          <a:bodyPr wrap="none" rtlCol="0" anchor="t">
            <a:spAutoFit/>
          </a:bodyPr>
          <a:lstStyle/>
          <a:p>
            <a:pPr algn="l"/>
            <a:r>
              <a:rPr lang="zh-CN" altLang="en-US" sz="2000" b="1" dirty="0" smtClean="0">
                <a:solidFill>
                  <a:srgbClr val="FF0000"/>
                </a:solidFill>
                <a:latin typeface="楷体" panose="02010609060101010101" pitchFamily="49" charset="-122"/>
                <a:ea typeface="楷体" panose="02010609060101010101" pitchFamily="49" charset="-122"/>
                <a:sym typeface="+mn-ea"/>
              </a:rPr>
              <a:t>水汽含量极少</a:t>
            </a:r>
            <a:endParaRPr lang="zh-CN" altLang="en-US" sz="2000" b="1" dirty="0" smtClean="0">
              <a:solidFill>
                <a:srgbClr val="FF0000"/>
              </a:solidFill>
              <a:latin typeface="楷体" panose="02010609060101010101" pitchFamily="49" charset="-122"/>
              <a:ea typeface="楷体" panose="02010609060101010101" pitchFamily="49" charset="-122"/>
              <a:sym typeface="+mn-ea"/>
            </a:endParaRPr>
          </a:p>
        </p:txBody>
      </p:sp>
      <p:sp>
        <p:nvSpPr>
          <p:cNvPr id="22" name="文本框 3"/>
          <p:cNvSpPr txBox="1"/>
          <p:nvPr/>
        </p:nvSpPr>
        <p:spPr>
          <a:xfrm>
            <a:off x="4908565" y="4227934"/>
            <a:ext cx="1733167" cy="400110"/>
          </a:xfrm>
          <a:prstGeom prst="rect">
            <a:avLst/>
          </a:prstGeom>
          <a:noFill/>
        </p:spPr>
        <p:txBody>
          <a:bodyPr wrap="none" rtlCol="0" anchor="t">
            <a:spAutoFit/>
          </a:bodyPr>
          <a:lstStyle/>
          <a:p>
            <a:pPr algn="l"/>
            <a:r>
              <a:rPr lang="zh-CN" altLang="en-US" sz="2000" b="1" dirty="0" smtClean="0">
                <a:solidFill>
                  <a:srgbClr val="FF0000"/>
                </a:solidFill>
                <a:latin typeface="楷体" panose="02010609060101010101" pitchFamily="49" charset="-122"/>
                <a:ea typeface="楷体" panose="02010609060101010101" pitchFamily="49" charset="-122"/>
                <a:sym typeface="+mn-ea"/>
              </a:rPr>
              <a:t>氧气含量极少</a:t>
            </a:r>
            <a:endParaRPr lang="zh-CN" altLang="en-US" sz="2000" b="1" dirty="0" smtClean="0">
              <a:solidFill>
                <a:srgbClr val="FF0000"/>
              </a:solidFill>
              <a:latin typeface="楷体" panose="02010609060101010101" pitchFamily="49" charset="-122"/>
              <a:ea typeface="楷体" panose="02010609060101010101" pitchFamily="49" charset="-122"/>
              <a:sym typeface="+mn-ea"/>
            </a:endParaRPr>
          </a:p>
        </p:txBody>
      </p:sp>
      <p:sp>
        <p:nvSpPr>
          <p:cNvPr id="24" name="文本框 3"/>
          <p:cNvSpPr txBox="1"/>
          <p:nvPr/>
        </p:nvSpPr>
        <p:spPr>
          <a:xfrm>
            <a:off x="4876279" y="4619912"/>
            <a:ext cx="1733167" cy="400110"/>
          </a:xfrm>
          <a:prstGeom prst="rect">
            <a:avLst/>
          </a:prstGeom>
          <a:noFill/>
        </p:spPr>
        <p:txBody>
          <a:bodyPr wrap="none" rtlCol="0" anchor="t">
            <a:spAutoFit/>
          </a:bodyPr>
          <a:lstStyle/>
          <a:p>
            <a:pPr algn="l"/>
            <a:r>
              <a:rPr lang="zh-CN" altLang="en-US" sz="2000" b="1" dirty="0" smtClean="0">
                <a:solidFill>
                  <a:srgbClr val="FF0000"/>
                </a:solidFill>
                <a:latin typeface="楷体" panose="02010609060101010101" pitchFamily="49" charset="-122"/>
                <a:ea typeface="楷体" panose="02010609060101010101" pitchFamily="49" charset="-122"/>
                <a:sym typeface="+mn-ea"/>
              </a:rPr>
              <a:t>表面温度很低</a:t>
            </a:r>
            <a:endParaRPr lang="zh-CN" altLang="en-US" sz="2000" b="1" dirty="0" smtClean="0">
              <a:solidFill>
                <a:srgbClr val="FF0000"/>
              </a:solidFill>
              <a:latin typeface="楷体" panose="02010609060101010101" pitchFamily="49" charset="-122"/>
              <a:ea typeface="楷体" panose="02010609060101010101" pitchFamily="49" charset="-122"/>
              <a:sym typeface="+mn-ea"/>
            </a:endParaRPr>
          </a:p>
        </p:txBody>
      </p:sp>
      <p:sp>
        <p:nvSpPr>
          <p:cNvPr id="25" name="文本框 3"/>
          <p:cNvSpPr txBox="1"/>
          <p:nvPr/>
        </p:nvSpPr>
        <p:spPr>
          <a:xfrm>
            <a:off x="7411282" y="3435846"/>
            <a:ext cx="442750" cy="400110"/>
          </a:xfrm>
          <a:prstGeom prst="rect">
            <a:avLst/>
          </a:prstGeom>
          <a:noFill/>
          <a:ln w="25400">
            <a:noFill/>
          </a:ln>
        </p:spPr>
        <p:txBody>
          <a:bodyPr wrap="none" rtlCol="0" anchor="t">
            <a:spAutoFit/>
          </a:bodyPr>
          <a:lstStyle/>
          <a:p>
            <a:pPr algn="l"/>
            <a:r>
              <a:rPr lang="zh-CN" altLang="en-US" sz="2000" b="1" dirty="0" smtClean="0">
                <a:solidFill>
                  <a:srgbClr val="FF0000"/>
                </a:solidFill>
                <a:latin typeface="楷体" panose="02010609060101010101" pitchFamily="49" charset="-122"/>
                <a:ea typeface="楷体" panose="02010609060101010101" pitchFamily="49" charset="-122"/>
                <a:sym typeface="+mn-ea"/>
              </a:rPr>
              <a:t>否</a:t>
            </a:r>
            <a:endParaRPr lang="zh-CN" altLang="en-US" sz="2000" b="1" dirty="0" smtClean="0">
              <a:solidFill>
                <a:srgbClr val="FF0000"/>
              </a:solidFill>
              <a:latin typeface="楷体" panose="02010609060101010101" pitchFamily="49" charset="-122"/>
              <a:ea typeface="楷体" panose="02010609060101010101" pitchFamily="49" charset="-122"/>
              <a:sym typeface="+mn-ea"/>
            </a:endParaRPr>
          </a:p>
        </p:txBody>
      </p:sp>
      <p:sp>
        <p:nvSpPr>
          <p:cNvPr id="26" name="文本框 3"/>
          <p:cNvSpPr txBox="1"/>
          <p:nvPr/>
        </p:nvSpPr>
        <p:spPr>
          <a:xfrm>
            <a:off x="7441618" y="3827824"/>
            <a:ext cx="442750" cy="400110"/>
          </a:xfrm>
          <a:prstGeom prst="rect">
            <a:avLst/>
          </a:prstGeom>
          <a:noFill/>
        </p:spPr>
        <p:txBody>
          <a:bodyPr wrap="none" rtlCol="0" anchor="t">
            <a:spAutoFit/>
          </a:bodyPr>
          <a:lstStyle/>
          <a:p>
            <a:pPr algn="l"/>
            <a:r>
              <a:rPr lang="zh-CN" altLang="en-US" sz="2000" b="1" dirty="0" smtClean="0">
                <a:solidFill>
                  <a:srgbClr val="FF0000"/>
                </a:solidFill>
                <a:latin typeface="楷体" panose="02010609060101010101" pitchFamily="49" charset="-122"/>
                <a:ea typeface="楷体" panose="02010609060101010101" pitchFamily="49" charset="-122"/>
                <a:sym typeface="+mn-ea"/>
              </a:rPr>
              <a:t>否</a:t>
            </a:r>
            <a:endParaRPr lang="zh-CN" altLang="en-US" sz="2000" b="1" dirty="0" smtClean="0">
              <a:solidFill>
                <a:srgbClr val="FF0000"/>
              </a:solidFill>
              <a:latin typeface="楷体" panose="02010609060101010101" pitchFamily="49" charset="-122"/>
              <a:ea typeface="楷体" panose="02010609060101010101" pitchFamily="49" charset="-122"/>
              <a:sym typeface="+mn-ea"/>
            </a:endParaRPr>
          </a:p>
        </p:txBody>
      </p:sp>
      <p:sp>
        <p:nvSpPr>
          <p:cNvPr id="27" name="文本框 3"/>
          <p:cNvSpPr txBox="1"/>
          <p:nvPr/>
        </p:nvSpPr>
        <p:spPr>
          <a:xfrm>
            <a:off x="7452320" y="4227934"/>
            <a:ext cx="442750" cy="400110"/>
          </a:xfrm>
          <a:prstGeom prst="rect">
            <a:avLst/>
          </a:prstGeom>
          <a:noFill/>
        </p:spPr>
        <p:txBody>
          <a:bodyPr wrap="none" rtlCol="0" anchor="t">
            <a:spAutoFit/>
          </a:bodyPr>
          <a:lstStyle/>
          <a:p>
            <a:pPr algn="l"/>
            <a:r>
              <a:rPr lang="zh-CN" altLang="en-US" sz="2000" b="1" dirty="0" smtClean="0">
                <a:solidFill>
                  <a:srgbClr val="FF0000"/>
                </a:solidFill>
                <a:latin typeface="楷体" panose="02010609060101010101" pitchFamily="49" charset="-122"/>
                <a:ea typeface="楷体" panose="02010609060101010101" pitchFamily="49" charset="-122"/>
                <a:sym typeface="+mn-ea"/>
              </a:rPr>
              <a:t>否</a:t>
            </a:r>
            <a:endParaRPr lang="zh-CN" altLang="en-US" sz="2000" b="1" dirty="0" smtClean="0">
              <a:solidFill>
                <a:srgbClr val="FF0000"/>
              </a:solidFill>
              <a:latin typeface="楷体" panose="02010609060101010101" pitchFamily="49" charset="-122"/>
              <a:ea typeface="楷体" panose="02010609060101010101" pitchFamily="49" charset="-122"/>
              <a:sym typeface="+mn-ea"/>
            </a:endParaRPr>
          </a:p>
        </p:txBody>
      </p:sp>
      <p:sp>
        <p:nvSpPr>
          <p:cNvPr id="28" name="文本框 3"/>
          <p:cNvSpPr txBox="1"/>
          <p:nvPr/>
        </p:nvSpPr>
        <p:spPr>
          <a:xfrm>
            <a:off x="7452320" y="4619912"/>
            <a:ext cx="442750" cy="400110"/>
          </a:xfrm>
          <a:prstGeom prst="rect">
            <a:avLst/>
          </a:prstGeom>
          <a:noFill/>
        </p:spPr>
        <p:txBody>
          <a:bodyPr wrap="none" rtlCol="0" anchor="t">
            <a:spAutoFit/>
          </a:bodyPr>
          <a:lstStyle/>
          <a:p>
            <a:pPr algn="l"/>
            <a:r>
              <a:rPr lang="zh-CN" altLang="en-US" sz="2000" b="1" dirty="0" smtClean="0">
                <a:solidFill>
                  <a:srgbClr val="FF0000"/>
                </a:solidFill>
                <a:latin typeface="楷体" panose="02010609060101010101" pitchFamily="49" charset="-122"/>
                <a:ea typeface="楷体" panose="02010609060101010101" pitchFamily="49" charset="-122"/>
                <a:sym typeface="+mn-ea"/>
              </a:rPr>
              <a:t>否</a:t>
            </a:r>
            <a:endParaRPr lang="zh-CN" altLang="en-US" sz="2000" b="1" dirty="0" smtClean="0">
              <a:solidFill>
                <a:srgbClr val="FF0000"/>
              </a:solidFill>
              <a:latin typeface="楷体" panose="02010609060101010101" pitchFamily="49" charset="-122"/>
              <a:ea typeface="楷体" panose="02010609060101010101" pitchFamily="49" charset="-122"/>
              <a:sym typeface="+mn-ea"/>
            </a:endParaRPr>
          </a:p>
        </p:txBody>
      </p:sp>
      <p:cxnSp>
        <p:nvCxnSpPr>
          <p:cNvPr id="9" name="直接连接符 8"/>
          <p:cNvCxnSpPr/>
          <p:nvPr/>
        </p:nvCxnSpPr>
        <p:spPr>
          <a:xfrm>
            <a:off x="2051720" y="899116"/>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786065" y="880957"/>
            <a:ext cx="569911"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716016" y="899116"/>
            <a:ext cx="86409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3714057" y="1275606"/>
            <a:ext cx="202880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992200" y="1707654"/>
            <a:ext cx="316571"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3203848" y="1707654"/>
            <a:ext cx="151216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4827242" y="1707654"/>
            <a:ext cx="86409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992200" y="2067694"/>
            <a:ext cx="98751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2140166" y="2067694"/>
            <a:ext cx="3602696" cy="90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971600" y="2427734"/>
            <a:ext cx="25202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par>
                                <p:cTn id="14" presetID="10" presetClass="entr" presetSubtype="0" fill="hold"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500"/>
                                        <p:tgtEl>
                                          <p:spTgt spid="38"/>
                                        </p:tgtEl>
                                      </p:cBhvr>
                                    </p:animEffect>
                                  </p:childTnLst>
                                </p:cTn>
                              </p:par>
                              <p:par>
                                <p:cTn id="17" presetID="10" presetClass="entr" presetSubtype="0" fill="hold"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500"/>
                                        <p:tgtEl>
                                          <p:spTgt spid="40"/>
                                        </p:tgtEl>
                                      </p:cBhvr>
                                    </p:animEffect>
                                  </p:childTnLst>
                                </p:cTn>
                              </p:par>
                              <p:par>
                                <p:cTn id="20" presetID="10" presetClass="entr" presetSubtype="0" fill="hold"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childTnLst>
                                </p:cTn>
                              </p:par>
                              <p:par>
                                <p:cTn id="23" presetID="10"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childTnLst>
                                </p:cTn>
                              </p:par>
                              <p:par>
                                <p:cTn id="26" presetID="10" presetClass="entr" presetSubtype="0" fill="hold"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par>
                                <p:cTn id="29" presetID="10" presetClass="entr" presetSubtype="0" fill="hold" nodeType="with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fade">
                                      <p:cBhvr>
                                        <p:cTn id="31" dur="500"/>
                                        <p:tgtEl>
                                          <p:spTgt spid="48"/>
                                        </p:tgtEl>
                                      </p:cBhvr>
                                    </p:animEffect>
                                  </p:childTnLst>
                                </p:cTn>
                              </p:par>
                              <p:par>
                                <p:cTn id="32" presetID="10" presetClass="entr" presetSubtype="0" fill="hold" nodeType="withEffect">
                                  <p:stCondLst>
                                    <p:cond delay="0"/>
                                  </p:stCondLst>
                                  <p:childTnLst>
                                    <p:set>
                                      <p:cBhvr>
                                        <p:cTn id="33" dur="1" fill="hold">
                                          <p:stCondLst>
                                            <p:cond delay="0"/>
                                          </p:stCondLst>
                                        </p:cTn>
                                        <p:tgtEl>
                                          <p:spTgt spid="50"/>
                                        </p:tgtEl>
                                        <p:attrNameLst>
                                          <p:attrName>style.visibility</p:attrName>
                                        </p:attrNameLst>
                                      </p:cBhvr>
                                      <p:to>
                                        <p:strVal val="visible"/>
                                      </p:to>
                                    </p:set>
                                    <p:animEffect transition="in" filter="fade">
                                      <p:cBhvr>
                                        <p:cTn id="34" dur="500"/>
                                        <p:tgtEl>
                                          <p:spTgt spid="50"/>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fade">
                                      <p:cBhvr>
                                        <p:cTn id="44" dur="500"/>
                                        <p:tgtEl>
                                          <p:spTgt spid="17"/>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500"/>
                                        <p:tgtEl>
                                          <p:spTgt spid="26"/>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fade">
                                      <p:cBhvr>
                                        <p:cTn id="69" dur="500"/>
                                        <p:tgtEl>
                                          <p:spTgt spid="27"/>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500"/>
                                        <p:tgtEl>
                                          <p:spTgt spid="24"/>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500"/>
                                        <p:tgtEl>
                                          <p:spTgt spid="28"/>
                                        </p:tgtEl>
                                      </p:cBhvr>
                                    </p:animEffect>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34"/>
                                        </p:tgtEl>
                                        <p:attrNameLst>
                                          <p:attrName>style.visibility</p:attrName>
                                        </p:attrNameLst>
                                      </p:cBhvr>
                                      <p:to>
                                        <p:strVal val="visible"/>
                                      </p:to>
                                    </p:set>
                                    <p:animEffect transition="in" filter="fade">
                                      <p:cBhvr>
                                        <p:cTn id="84" dur="1000"/>
                                        <p:tgtEl>
                                          <p:spTgt spid="34"/>
                                        </p:tgtEl>
                                      </p:cBhvr>
                                    </p:animEffect>
                                    <p:anim calcmode="lin" valueType="num">
                                      <p:cBhvr>
                                        <p:cTn id="85" dur="1000" fill="hold"/>
                                        <p:tgtEl>
                                          <p:spTgt spid="34"/>
                                        </p:tgtEl>
                                        <p:attrNameLst>
                                          <p:attrName>ppt_x</p:attrName>
                                        </p:attrNameLst>
                                      </p:cBhvr>
                                      <p:tavLst>
                                        <p:tav tm="0">
                                          <p:val>
                                            <p:strVal val="#ppt_x"/>
                                          </p:val>
                                        </p:tav>
                                        <p:tav tm="100000">
                                          <p:val>
                                            <p:strVal val="#ppt_x"/>
                                          </p:val>
                                        </p:tav>
                                      </p:tavLst>
                                    </p:anim>
                                    <p:anim calcmode="lin" valueType="num">
                                      <p:cBhvr>
                                        <p:cTn id="86"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17" grpId="0"/>
      <p:bldP spid="20" grpId="0"/>
      <p:bldP spid="22" grpId="0"/>
      <p:bldP spid="24" grpId="0"/>
      <p:bldP spid="25" grpId="0"/>
      <p:bldP spid="26" grpId="0"/>
      <p:bldP spid="27" grpId="0"/>
      <p:bldP spid="2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95536" y="267494"/>
            <a:ext cx="5875685" cy="1722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3470" t="10770" r="2126"/>
          <a:stretch>
            <a:fillRect/>
          </a:stretch>
        </p:blipFill>
        <p:spPr bwMode="auto">
          <a:xfrm>
            <a:off x="395536" y="1923678"/>
            <a:ext cx="5875685" cy="1991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67494"/>
            <a:ext cx="439737"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直接连接符 4"/>
          <p:cNvCxnSpPr/>
          <p:nvPr/>
        </p:nvCxnSpPr>
        <p:spPr>
          <a:xfrm>
            <a:off x="2917621" y="1918873"/>
            <a:ext cx="2806507" cy="480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755576" y="2283718"/>
            <a:ext cx="4968552" cy="480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57030" y="2715766"/>
            <a:ext cx="2230794" cy="240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云形标注 11"/>
          <p:cNvSpPr/>
          <p:nvPr/>
        </p:nvSpPr>
        <p:spPr>
          <a:xfrm>
            <a:off x="3995936" y="3651870"/>
            <a:ext cx="4284471" cy="1224136"/>
          </a:xfrm>
          <a:prstGeom prst="cloudCallout">
            <a:avLst>
              <a:gd name="adj1" fmla="val -12282"/>
              <a:gd name="adj2" fmla="val 33840"/>
            </a:avLst>
          </a:prstGeom>
          <a:solidFill>
            <a:schemeClr val="tx2">
              <a:lumMod val="40000"/>
              <a:lumOff val="6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楷体" panose="02010609060101010101" pitchFamily="49" charset="-122"/>
                <a:ea typeface="楷体" panose="02010609060101010101" pitchFamily="49" charset="-122"/>
              </a:rPr>
              <a:t>目前，人类还不能移居火星</a:t>
            </a:r>
            <a:endParaRPr lang="zh-CN" altLang="en-US" sz="2800" b="1" dirty="0" smtClean="0">
              <a:solidFill>
                <a:schemeClr val="bg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043608" y="591529"/>
            <a:ext cx="7262280" cy="26445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直接连接符 2"/>
          <p:cNvCxnSpPr/>
          <p:nvPr/>
        </p:nvCxnSpPr>
        <p:spPr>
          <a:xfrm>
            <a:off x="2267744" y="2731644"/>
            <a:ext cx="518457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对话气泡: 圆角矩形 14"/>
          <p:cNvSpPr/>
          <p:nvPr/>
        </p:nvSpPr>
        <p:spPr>
          <a:xfrm>
            <a:off x="6926989" y="1448481"/>
            <a:ext cx="1872208" cy="576064"/>
          </a:xfrm>
          <a:prstGeom prst="wedgeRoundRectCallout">
            <a:avLst>
              <a:gd name="adj1" fmla="val -42001"/>
              <a:gd name="adj2" fmla="val 107889"/>
              <a:gd name="adj3" fmla="val 16667"/>
            </a:avLst>
          </a:prstGeom>
          <a:solidFill>
            <a:schemeClr val="lt1"/>
          </a:solidFill>
          <a:ln w="25400">
            <a:solidFill>
              <a:srgbClr val="2060BE"/>
            </a:solidFill>
          </a:ln>
          <a:effectLst/>
        </p:spPr>
        <p:style>
          <a:lnRef idx="2">
            <a:schemeClr val="accent1"/>
          </a:lnRef>
          <a:fillRef idx="1">
            <a:schemeClr val="lt1"/>
          </a:fillRef>
          <a:effectRef idx="0">
            <a:schemeClr val="accent1"/>
          </a:effectRef>
          <a:fontRef idx="minor">
            <a:schemeClr val="dk1"/>
          </a:fontRef>
        </p:style>
        <p:txBody>
          <a:bodyPr rtlCol="0" anchor="ctr"/>
          <a:lstStyle/>
          <a:p>
            <a:pPr algn="ctr"/>
            <a:r>
              <a:rPr lang="zh-CN" altLang="en-US" sz="2400" b="1" dirty="0" smtClean="0">
                <a:latin typeface="楷体" panose="02010609060101010101" pitchFamily="49" charset="-122"/>
                <a:ea typeface="楷体" panose="02010609060101010101" pitchFamily="49" charset="-122"/>
              </a:rPr>
              <a:t>阅读目的</a:t>
            </a:r>
            <a:endParaRPr lang="zh-CN" altLang="en-US" sz="2400" b="1" dirty="0">
              <a:latin typeface="楷体" panose="02010609060101010101" pitchFamily="49" charset="-122"/>
              <a:ea typeface="楷体" panose="02010609060101010101" pitchFamily="49" charset="-122"/>
            </a:endParaRPr>
          </a:p>
        </p:txBody>
      </p:sp>
      <p:sp>
        <p:nvSpPr>
          <p:cNvPr id="7" name="流程图: 可选过程 6"/>
          <p:cNvSpPr/>
          <p:nvPr/>
        </p:nvSpPr>
        <p:spPr>
          <a:xfrm>
            <a:off x="4041769" y="3558644"/>
            <a:ext cx="3528392" cy="568183"/>
          </a:xfrm>
          <a:prstGeom prst="flowChartAlternateProcess">
            <a:avLst/>
          </a:prstGeom>
          <a:ln w="3810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defPPr>
              <a:defRPr lang="zh-CN"/>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ctr"/>
            <a:r>
              <a:rPr lang="zh-CN" altLang="en-US" sz="2400" b="1" dirty="0" smtClean="0">
                <a:latin typeface="楷体" panose="02010609060101010101" pitchFamily="49" charset="-122"/>
                <a:ea typeface="楷体" panose="02010609060101010101" pitchFamily="49" charset="-122"/>
              </a:rPr>
              <a:t>选择适当的阅读内容</a:t>
            </a:r>
            <a:endParaRPr lang="zh-CN" altLang="en-US" sz="2400" b="1" dirty="0">
              <a:latin typeface="楷体" panose="02010609060101010101" pitchFamily="49" charset="-122"/>
              <a:ea typeface="楷体" panose="02010609060101010101" pitchFamily="49" charset="-122"/>
            </a:endParaRPr>
          </a:p>
        </p:txBody>
      </p:sp>
      <p:sp>
        <p:nvSpPr>
          <p:cNvPr id="8" name="流程图: 可选过程 7"/>
          <p:cNvSpPr/>
          <p:nvPr/>
        </p:nvSpPr>
        <p:spPr>
          <a:xfrm>
            <a:off x="4041769" y="4414859"/>
            <a:ext cx="3600400" cy="533155"/>
          </a:xfrm>
          <a:prstGeom prst="flowChartAlternateProcess">
            <a:avLst/>
          </a:prstGeom>
          <a:ln w="3810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defPPr>
              <a:defRPr lang="zh-CN"/>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ctr"/>
            <a:r>
              <a:rPr lang="zh-CN" altLang="en-US" sz="2400" b="1" dirty="0" smtClean="0">
                <a:latin typeface="楷体" panose="02010609060101010101" pitchFamily="49" charset="-122"/>
                <a:ea typeface="楷体" panose="02010609060101010101" pitchFamily="49" charset="-122"/>
              </a:rPr>
              <a:t>选择合适的阅读方法</a:t>
            </a:r>
            <a:endParaRPr lang="zh-CN" altLang="en-US" sz="2400" b="1" dirty="0">
              <a:latin typeface="楷体" panose="02010609060101010101" pitchFamily="49" charset="-122"/>
              <a:ea typeface="楷体" panose="02010609060101010101" pitchFamily="49" charset="-122"/>
            </a:endParaRPr>
          </a:p>
        </p:txBody>
      </p:sp>
      <p:sp>
        <p:nvSpPr>
          <p:cNvPr id="9" name="圆角矩形 8"/>
          <p:cNvSpPr/>
          <p:nvPr/>
        </p:nvSpPr>
        <p:spPr>
          <a:xfrm>
            <a:off x="1259632" y="4044311"/>
            <a:ext cx="1990049" cy="504056"/>
          </a:xfrm>
          <a:prstGeom prst="roundRect">
            <a:avLst/>
          </a:prstGeom>
          <a:solidFill>
            <a:srgbClr val="0070C0"/>
          </a:solidFill>
          <a:ln w="25400">
            <a:solidFill>
              <a:srgbClr val="0070C0"/>
            </a:solidFill>
          </a:ln>
          <a:effectLst>
            <a:outerShdw blurRad="444500" dist="254000" dir="8100000" algn="tr" rotWithShape="0">
              <a:schemeClr val="bg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楷体" panose="02010609060101010101" pitchFamily="49" charset="-122"/>
                <a:ea typeface="楷体" panose="02010609060101010101" pitchFamily="49" charset="-122"/>
                <a:cs typeface="Tahoma" panose="020B0604030504040204" pitchFamily="34" charset="0"/>
              </a:rPr>
              <a:t>阅读目的</a:t>
            </a:r>
            <a:endParaRPr lang="zh-CN" altLang="en-US" sz="2400" b="1" dirty="0" smtClean="0">
              <a:solidFill>
                <a:schemeClr val="bg1"/>
              </a:solidFill>
              <a:latin typeface="楷体" panose="02010609060101010101" pitchFamily="49" charset="-122"/>
              <a:ea typeface="楷体" panose="02010609060101010101" pitchFamily="49" charset="-122"/>
              <a:cs typeface="Tahoma" panose="020B0604030504040204" pitchFamily="34" charset="0"/>
            </a:endParaRPr>
          </a:p>
        </p:txBody>
      </p:sp>
      <p:sp>
        <p:nvSpPr>
          <p:cNvPr id="10" name="左大括号 9"/>
          <p:cNvSpPr/>
          <p:nvPr/>
        </p:nvSpPr>
        <p:spPr>
          <a:xfrm>
            <a:off x="3457166" y="3737393"/>
            <a:ext cx="334210" cy="1089834"/>
          </a:xfrm>
          <a:prstGeom prst="leftBrace">
            <a:avLst/>
          </a:prstGeom>
          <a:ln w="571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11" name="云形标注 10"/>
          <p:cNvSpPr/>
          <p:nvPr/>
        </p:nvSpPr>
        <p:spPr>
          <a:xfrm>
            <a:off x="539552" y="195486"/>
            <a:ext cx="3251824" cy="792088"/>
          </a:xfrm>
          <a:prstGeom prst="cloudCallout">
            <a:avLst>
              <a:gd name="adj1" fmla="val -12282"/>
              <a:gd name="adj2" fmla="val 33840"/>
            </a:avLst>
          </a:prstGeom>
          <a:solidFill>
            <a:schemeClr val="accent5">
              <a:lumMod val="7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楷体" panose="02010609060101010101" pitchFamily="49" charset="-122"/>
                <a:ea typeface="楷体" panose="02010609060101010101" pitchFamily="49" charset="-122"/>
              </a:rPr>
              <a:t>科普说明文</a:t>
            </a:r>
            <a:endParaRPr lang="zh-CN" altLang="en-US" sz="2800" b="1" dirty="0" smtClean="0">
              <a:solidFill>
                <a:schemeClr val="bg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P spid="10" grpId="0" animBg="1"/>
      <p:bldP spid="1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本地磁盘F\全是宝贝啊\苹果、土豆等形象\8224437086c03fd917e58e58abba5f4.jpg"/>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1193319" y="599815"/>
            <a:ext cx="642377" cy="891815"/>
          </a:xfrm>
          <a:prstGeom prst="rect">
            <a:avLst/>
          </a:prstGeom>
          <a:noFill/>
          <a:extLst>
            <a:ext uri="{909E8E84-426E-40DD-AFC4-6F175D3DCCD1}">
              <a14:hiddenFill xmlns:a14="http://schemas.microsoft.com/office/drawing/2010/main">
                <a:solidFill>
                  <a:srgbClr val="FFFFFF"/>
                </a:solidFill>
              </a14:hiddenFill>
            </a:ext>
          </a:extLst>
        </p:spPr>
      </p:pic>
      <p:sp>
        <p:nvSpPr>
          <p:cNvPr id="4" name="圆角矩形标注 3"/>
          <p:cNvSpPr/>
          <p:nvPr/>
        </p:nvSpPr>
        <p:spPr>
          <a:xfrm>
            <a:off x="907128" y="2355726"/>
            <a:ext cx="7560840" cy="1224136"/>
          </a:xfrm>
          <a:prstGeom prst="wedgeRoundRectCallout">
            <a:avLst>
              <a:gd name="adj1" fmla="val 49715"/>
              <a:gd name="adj2" fmla="val 27245"/>
              <a:gd name="adj3" fmla="val 16667"/>
            </a:avLst>
          </a:prstGeom>
          <a:solidFill>
            <a:schemeClr val="tx2">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zh-CN" altLang="en-US" sz="2800" b="1" dirty="0" smtClean="0">
                <a:solidFill>
                  <a:schemeClr val="tx1"/>
                </a:solidFill>
                <a:latin typeface="楷体" panose="02010609060101010101" pitchFamily="49" charset="-122"/>
                <a:ea typeface="楷体" panose="02010609060101010101" pitchFamily="49" charset="-122"/>
              </a:rPr>
              <a:t>    同</a:t>
            </a:r>
            <a:r>
              <a:rPr lang="zh-CN" altLang="en-US" sz="2800" b="1" dirty="0">
                <a:solidFill>
                  <a:schemeClr val="tx1"/>
                </a:solidFill>
                <a:latin typeface="楷体" panose="02010609060101010101" pitchFamily="49" charset="-122"/>
                <a:ea typeface="楷体" panose="02010609060101010101" pitchFamily="49" charset="-122"/>
              </a:rPr>
              <a:t>一篇文章，想要解决不同的问题</a:t>
            </a:r>
            <a:r>
              <a:rPr lang="zh-CN" altLang="en-US" sz="2800" b="1" dirty="0" smtClean="0">
                <a:solidFill>
                  <a:schemeClr val="tx1"/>
                </a:solidFill>
                <a:latin typeface="楷体" panose="02010609060101010101" pitchFamily="49" charset="-122"/>
                <a:ea typeface="楷体" panose="02010609060101010101" pitchFamily="49" charset="-122"/>
              </a:rPr>
              <a:t>，需要</a:t>
            </a:r>
            <a:r>
              <a:rPr lang="zh-CN" altLang="en-US" sz="2800" b="1" dirty="0">
                <a:solidFill>
                  <a:schemeClr val="tx1"/>
                </a:solidFill>
                <a:latin typeface="楷体" panose="02010609060101010101" pitchFamily="49" charset="-122"/>
                <a:ea typeface="楷体" panose="02010609060101010101" pitchFamily="49" charset="-122"/>
              </a:rPr>
              <a:t>选择不同部分的内容来阅读。</a:t>
            </a:r>
            <a:endParaRPr lang="zh-CN" altLang="en-US" sz="2800" b="1" dirty="0">
              <a:solidFill>
                <a:schemeClr val="tx1"/>
              </a:solidFill>
              <a:latin typeface="楷体" panose="02010609060101010101" pitchFamily="49" charset="-122"/>
              <a:ea typeface="楷体" panose="02010609060101010101" pitchFamily="49" charset="-122"/>
            </a:endParaRPr>
          </a:p>
        </p:txBody>
      </p:sp>
      <p:sp>
        <p:nvSpPr>
          <p:cNvPr id="6" name="TextBox 1"/>
          <p:cNvSpPr txBox="1"/>
          <p:nvPr/>
        </p:nvSpPr>
        <p:spPr>
          <a:xfrm>
            <a:off x="899592" y="856334"/>
            <a:ext cx="7762349" cy="1195712"/>
          </a:xfrm>
          <a:prstGeom prst="rect">
            <a:avLst/>
          </a:prstGeom>
          <a:noFill/>
        </p:spPr>
        <p:txBody>
          <a:bodyPr wrap="square" rtlCol="0">
            <a:spAutoFit/>
          </a:bodyPr>
          <a:lstStyle/>
          <a:p>
            <a:pPr>
              <a:lnSpc>
                <a:spcPct val="120000"/>
              </a:lnSpc>
            </a:pPr>
            <a:r>
              <a:rPr lang="zh-CN" altLang="en-US" sz="3200" b="1" dirty="0" smtClean="0">
                <a:latin typeface="宋体" panose="02010600030101010101" pitchFamily="2" charset="-122"/>
                <a:ea typeface="宋体" panose="02010600030101010101" pitchFamily="2" charset="-122"/>
                <a:cs typeface="黑体" panose="02010609060101010101" pitchFamily="49" charset="-122"/>
              </a:rPr>
              <a:t>    学完这篇课文后，你对“有目的地阅读”有了怎样更深刻的体会？</a:t>
            </a:r>
            <a:endParaRPr lang="zh-CN" altLang="en-US" sz="3200" b="1" dirty="0" smtClean="0">
              <a:latin typeface="宋体" panose="02010600030101010101" pitchFamily="2" charset="-122"/>
              <a:ea typeface="宋体" panose="02010600030101010101" pitchFamily="2"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流程图: 可选过程 7"/>
          <p:cNvSpPr/>
          <p:nvPr/>
        </p:nvSpPr>
        <p:spPr>
          <a:xfrm>
            <a:off x="3627773" y="866294"/>
            <a:ext cx="1764196" cy="568183"/>
          </a:xfrm>
          <a:prstGeom prst="flowChartAlternateProcess">
            <a:avLst/>
          </a:prstGeom>
          <a:ln w="3810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defPPr>
              <a:defRPr lang="zh-CN"/>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ctr"/>
            <a:r>
              <a:rPr lang="zh-CN" altLang="en-US" sz="2400" b="1" dirty="0" smtClean="0">
                <a:latin typeface="楷体" panose="02010609060101010101" pitchFamily="49" charset="-122"/>
                <a:ea typeface="楷体" panose="02010609060101010101" pitchFamily="49" charset="-122"/>
              </a:rPr>
              <a:t>阅读内容</a:t>
            </a:r>
            <a:endParaRPr lang="zh-CN" altLang="en-US" sz="2400" b="1" dirty="0">
              <a:latin typeface="楷体" panose="02010609060101010101" pitchFamily="49" charset="-122"/>
              <a:ea typeface="楷体" panose="02010609060101010101" pitchFamily="49" charset="-122"/>
            </a:endParaRPr>
          </a:p>
        </p:txBody>
      </p:sp>
      <p:sp>
        <p:nvSpPr>
          <p:cNvPr id="9" name="流程图: 可选过程 8"/>
          <p:cNvSpPr/>
          <p:nvPr/>
        </p:nvSpPr>
        <p:spPr>
          <a:xfrm>
            <a:off x="3627773" y="2957944"/>
            <a:ext cx="1728192" cy="533155"/>
          </a:xfrm>
          <a:prstGeom prst="flowChartAlternateProcess">
            <a:avLst/>
          </a:prstGeom>
          <a:ln w="3810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defPPr>
              <a:defRPr lang="zh-CN"/>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ctr"/>
            <a:r>
              <a:rPr lang="zh-CN" altLang="en-US" sz="2400" b="1" dirty="0" smtClean="0">
                <a:latin typeface="楷体" panose="02010609060101010101" pitchFamily="49" charset="-122"/>
                <a:ea typeface="楷体" panose="02010609060101010101" pitchFamily="49" charset="-122"/>
              </a:rPr>
              <a:t>阅读方法</a:t>
            </a:r>
            <a:endParaRPr lang="zh-CN" altLang="en-US" sz="2400" b="1" dirty="0">
              <a:latin typeface="楷体" panose="02010609060101010101" pitchFamily="49" charset="-122"/>
              <a:ea typeface="楷体" panose="02010609060101010101" pitchFamily="49" charset="-122"/>
            </a:endParaRPr>
          </a:p>
        </p:txBody>
      </p:sp>
      <p:sp>
        <p:nvSpPr>
          <p:cNvPr id="10" name="圆角矩形 9"/>
          <p:cNvSpPr/>
          <p:nvPr/>
        </p:nvSpPr>
        <p:spPr>
          <a:xfrm>
            <a:off x="1979089" y="1382492"/>
            <a:ext cx="837921" cy="1746581"/>
          </a:xfrm>
          <a:prstGeom prst="roundRect">
            <a:avLst/>
          </a:prstGeom>
          <a:solidFill>
            <a:srgbClr val="0070C0"/>
          </a:solidFill>
          <a:ln w="25400">
            <a:solidFill>
              <a:srgbClr val="0070C0"/>
            </a:solidFill>
          </a:ln>
          <a:effectLst>
            <a:outerShdw blurRad="444500" dist="254000" dir="8100000" algn="tr" rotWithShape="0">
              <a:schemeClr val="bg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楷体" panose="02010609060101010101" pitchFamily="49" charset="-122"/>
                <a:ea typeface="楷体" panose="02010609060101010101" pitchFamily="49" charset="-122"/>
                <a:cs typeface="Tahoma" panose="020B0604030504040204" pitchFamily="34" charset="0"/>
              </a:rPr>
              <a:t>阅读目的</a:t>
            </a:r>
            <a:endParaRPr lang="zh-CN" altLang="en-US" sz="2400" b="1" dirty="0" smtClean="0">
              <a:solidFill>
                <a:schemeClr val="bg1"/>
              </a:solidFill>
              <a:latin typeface="楷体" panose="02010609060101010101" pitchFamily="49" charset="-122"/>
              <a:ea typeface="楷体" panose="02010609060101010101" pitchFamily="49" charset="-122"/>
              <a:cs typeface="Tahoma" panose="020B0604030504040204" pitchFamily="34" charset="0"/>
            </a:endParaRPr>
          </a:p>
        </p:txBody>
      </p:sp>
      <p:sp>
        <p:nvSpPr>
          <p:cNvPr id="11" name="左大括号 10"/>
          <p:cNvSpPr/>
          <p:nvPr/>
        </p:nvSpPr>
        <p:spPr>
          <a:xfrm>
            <a:off x="3048967" y="1092475"/>
            <a:ext cx="434789" cy="2326616"/>
          </a:xfrm>
          <a:prstGeom prst="leftBrace">
            <a:avLst/>
          </a:pr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12" name="左大括号 11"/>
          <p:cNvSpPr/>
          <p:nvPr/>
        </p:nvSpPr>
        <p:spPr>
          <a:xfrm>
            <a:off x="5548900" y="605468"/>
            <a:ext cx="334210" cy="1089834"/>
          </a:xfrm>
          <a:prstGeom prst="leftBrace">
            <a:avLst/>
          </a:pr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13" name="流程图: 可选过程 12"/>
          <p:cNvSpPr/>
          <p:nvPr/>
        </p:nvSpPr>
        <p:spPr>
          <a:xfrm>
            <a:off x="5932029" y="538771"/>
            <a:ext cx="1656184" cy="568183"/>
          </a:xfrm>
          <a:prstGeom prst="flowChartAlternateProcess">
            <a:avLst/>
          </a:prstGeom>
          <a:ln w="3810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defPPr>
              <a:defRPr lang="zh-CN"/>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ctr"/>
            <a:r>
              <a:rPr lang="zh-CN" altLang="en-US" sz="2400" b="1" dirty="0" smtClean="0">
                <a:latin typeface="楷体" panose="02010609060101010101" pitchFamily="49" charset="-122"/>
                <a:ea typeface="楷体" panose="02010609060101010101" pitchFamily="49" charset="-122"/>
              </a:rPr>
              <a:t>浏览</a:t>
            </a:r>
            <a:r>
              <a:rPr lang="en-US" altLang="zh-CN" sz="2400" b="1" dirty="0" smtClean="0">
                <a:latin typeface="楷体" panose="02010609060101010101" pitchFamily="49" charset="-122"/>
                <a:ea typeface="楷体" panose="02010609060101010101" pitchFamily="49" charset="-122"/>
              </a:rPr>
              <a:t>/</a:t>
            </a:r>
            <a:r>
              <a:rPr lang="zh-CN" altLang="en-US" sz="2400" b="1" dirty="0" smtClean="0">
                <a:latin typeface="楷体" panose="02010609060101010101" pitchFamily="49" charset="-122"/>
                <a:ea typeface="楷体" panose="02010609060101010101" pitchFamily="49" charset="-122"/>
              </a:rPr>
              <a:t>筛选</a:t>
            </a:r>
            <a:endParaRPr lang="zh-CN" altLang="en-US" sz="2400" b="1" dirty="0">
              <a:latin typeface="楷体" panose="02010609060101010101" pitchFamily="49" charset="-122"/>
              <a:ea typeface="楷体" panose="02010609060101010101" pitchFamily="49" charset="-122"/>
            </a:endParaRPr>
          </a:p>
        </p:txBody>
      </p:sp>
      <p:sp>
        <p:nvSpPr>
          <p:cNvPr id="14" name="流程图: 可选过程 13"/>
          <p:cNvSpPr/>
          <p:nvPr/>
        </p:nvSpPr>
        <p:spPr>
          <a:xfrm>
            <a:off x="5932029" y="1306223"/>
            <a:ext cx="1656184" cy="568183"/>
          </a:xfrm>
          <a:prstGeom prst="flowChartAlternateProcess">
            <a:avLst/>
          </a:prstGeom>
          <a:ln w="3810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defPPr>
              <a:defRPr lang="zh-CN"/>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ctr"/>
            <a:r>
              <a:rPr lang="zh-CN" altLang="en-US" sz="2400" b="1" dirty="0" smtClean="0">
                <a:latin typeface="楷体" panose="02010609060101010101" pitchFamily="49" charset="-122"/>
                <a:ea typeface="楷体" panose="02010609060101010101" pitchFamily="49" charset="-122"/>
              </a:rPr>
              <a:t>查找资料</a:t>
            </a:r>
            <a:endParaRPr lang="zh-CN" altLang="en-US" sz="2400" b="1" dirty="0">
              <a:latin typeface="楷体" panose="02010609060101010101" pitchFamily="49" charset="-122"/>
              <a:ea typeface="楷体" panose="02010609060101010101" pitchFamily="49" charset="-122"/>
            </a:endParaRPr>
          </a:p>
        </p:txBody>
      </p:sp>
      <p:sp>
        <p:nvSpPr>
          <p:cNvPr id="15" name="左大括号 14"/>
          <p:cNvSpPr/>
          <p:nvPr/>
        </p:nvSpPr>
        <p:spPr>
          <a:xfrm>
            <a:off x="5432589" y="2037802"/>
            <a:ext cx="450521" cy="2533417"/>
          </a:xfrm>
          <a:prstGeom prst="leftBrace">
            <a:avLst/>
          </a:pr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16" name="流程图: 可选过程 15"/>
          <p:cNvSpPr/>
          <p:nvPr/>
        </p:nvSpPr>
        <p:spPr>
          <a:xfrm>
            <a:off x="5932030" y="2062213"/>
            <a:ext cx="2232248" cy="568183"/>
          </a:xfrm>
          <a:prstGeom prst="flowChartAlternateProcess">
            <a:avLst/>
          </a:prstGeom>
          <a:ln w="3810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defPPr>
              <a:defRPr lang="zh-CN"/>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ctr"/>
            <a:r>
              <a:rPr lang="zh-CN" altLang="en-US" sz="2400" b="1" dirty="0" smtClean="0">
                <a:latin typeface="楷体" panose="02010609060101010101" pitchFamily="49" charset="-122"/>
                <a:ea typeface="楷体" panose="02010609060101010101" pitchFamily="49" charset="-122"/>
              </a:rPr>
              <a:t>勾画中心句</a:t>
            </a:r>
            <a:endParaRPr lang="zh-CN" altLang="en-US" sz="2400" b="1" dirty="0">
              <a:latin typeface="楷体" panose="02010609060101010101" pitchFamily="49" charset="-122"/>
              <a:ea typeface="楷体" panose="02010609060101010101" pitchFamily="49" charset="-122"/>
            </a:endParaRPr>
          </a:p>
        </p:txBody>
      </p:sp>
      <p:sp>
        <p:nvSpPr>
          <p:cNvPr id="17" name="流程图: 可选过程 16"/>
          <p:cNvSpPr/>
          <p:nvPr/>
        </p:nvSpPr>
        <p:spPr>
          <a:xfrm>
            <a:off x="5932029" y="2746383"/>
            <a:ext cx="2232248" cy="568183"/>
          </a:xfrm>
          <a:prstGeom prst="flowChartAlternateProcess">
            <a:avLst/>
          </a:prstGeom>
          <a:ln w="3810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defPPr>
              <a:defRPr lang="zh-CN"/>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ctr"/>
            <a:r>
              <a:rPr lang="zh-CN" altLang="en-US" sz="2400" b="1" dirty="0" smtClean="0">
                <a:latin typeface="楷体" panose="02010609060101010101" pitchFamily="49" charset="-122"/>
                <a:ea typeface="楷体" panose="02010609060101010101" pitchFamily="49" charset="-122"/>
              </a:rPr>
              <a:t>段意概括法</a:t>
            </a:r>
            <a:endParaRPr lang="zh-CN" altLang="en-US" sz="2400" b="1" dirty="0">
              <a:latin typeface="楷体" panose="02010609060101010101" pitchFamily="49" charset="-122"/>
              <a:ea typeface="楷体" panose="02010609060101010101" pitchFamily="49" charset="-122"/>
            </a:endParaRPr>
          </a:p>
        </p:txBody>
      </p:sp>
      <p:sp>
        <p:nvSpPr>
          <p:cNvPr id="18" name="流程图: 可选过程 17"/>
          <p:cNvSpPr/>
          <p:nvPr/>
        </p:nvSpPr>
        <p:spPr>
          <a:xfrm>
            <a:off x="5932030" y="3419091"/>
            <a:ext cx="2232248" cy="568183"/>
          </a:xfrm>
          <a:prstGeom prst="flowChartAlternateProcess">
            <a:avLst/>
          </a:prstGeom>
          <a:ln w="3810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defPPr>
              <a:defRPr lang="zh-CN"/>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ctr"/>
            <a:r>
              <a:rPr lang="zh-CN" altLang="en-US" sz="2400" b="1" dirty="0" smtClean="0">
                <a:latin typeface="楷体" panose="02010609060101010101" pitchFamily="49" charset="-122"/>
                <a:ea typeface="楷体" panose="02010609060101010101" pitchFamily="49" charset="-122"/>
              </a:rPr>
              <a:t>对比筛选法</a:t>
            </a:r>
            <a:endParaRPr lang="zh-CN" altLang="en-US" sz="2400" b="1" dirty="0">
              <a:latin typeface="楷体" panose="02010609060101010101" pitchFamily="49" charset="-122"/>
              <a:ea typeface="楷体" panose="02010609060101010101" pitchFamily="49" charset="-122"/>
            </a:endParaRPr>
          </a:p>
        </p:txBody>
      </p:sp>
      <p:sp>
        <p:nvSpPr>
          <p:cNvPr id="19" name="流程图: 可选过程 18"/>
          <p:cNvSpPr/>
          <p:nvPr/>
        </p:nvSpPr>
        <p:spPr>
          <a:xfrm>
            <a:off x="5950737" y="4107838"/>
            <a:ext cx="2232248" cy="568183"/>
          </a:xfrm>
          <a:prstGeom prst="flowChartAlternateProcess">
            <a:avLst/>
          </a:prstGeom>
          <a:ln w="3810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defPPr>
              <a:defRPr lang="zh-CN"/>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ctr"/>
            <a:r>
              <a:rPr lang="zh-CN" altLang="en-US" sz="2400" b="1" dirty="0" smtClean="0">
                <a:latin typeface="楷体" panose="02010609060101010101" pitchFamily="49" charset="-122"/>
                <a:ea typeface="楷体" panose="02010609060101010101" pitchFamily="49" charset="-122"/>
              </a:rPr>
              <a:t>提取关键信息</a:t>
            </a:r>
            <a:endParaRPr lang="zh-CN" altLang="en-US" sz="2400" b="1" dirty="0">
              <a:latin typeface="楷体" panose="02010609060101010101" pitchFamily="49" charset="-122"/>
              <a:ea typeface="楷体" panose="02010609060101010101" pitchFamily="49" charset="-122"/>
            </a:endParaRPr>
          </a:p>
        </p:txBody>
      </p:sp>
      <p:pic>
        <p:nvPicPr>
          <p:cNvPr id="23" name="图片 22"/>
          <p:cNvPicPr>
            <a:picLocks noChangeAspect="1"/>
          </p:cNvPicPr>
          <p:nvPr/>
        </p:nvPicPr>
        <p:blipFill>
          <a:blip r:embed="rId1"/>
          <a:stretch>
            <a:fillRect/>
          </a:stretch>
        </p:blipFill>
        <p:spPr>
          <a:xfrm>
            <a:off x="447908" y="130285"/>
            <a:ext cx="2268000" cy="692577"/>
          </a:xfrm>
          <a:prstGeom prst="rect">
            <a:avLst/>
          </a:prstGeom>
        </p:spPr>
      </p:pic>
      <p:pic>
        <p:nvPicPr>
          <p:cNvPr id="24" name="图片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5628" y="124227"/>
            <a:ext cx="450000" cy="559756"/>
          </a:xfrm>
          <a:prstGeom prst="rect">
            <a:avLst/>
          </a:prstGeom>
        </p:spPr>
      </p:pic>
      <p:sp>
        <p:nvSpPr>
          <p:cNvPr id="25" name="文本框 14"/>
          <p:cNvSpPr txBox="1"/>
          <p:nvPr/>
        </p:nvSpPr>
        <p:spPr>
          <a:xfrm>
            <a:off x="627676" y="83101"/>
            <a:ext cx="2122891" cy="623248"/>
          </a:xfrm>
          <a:prstGeom prst="rect">
            <a:avLst/>
          </a:prstGeom>
          <a:noFill/>
        </p:spPr>
        <p:txBody>
          <a:bodyPr wrap="square" lIns="68580" tIns="34290" rIns="68580" bIns="34290" rtlCol="0">
            <a:spAutoFit/>
          </a:bodyPr>
          <a:lstStyle/>
          <a:p>
            <a:r>
              <a:rPr lang="zh-CN" altLang="en-US" sz="3600" b="1" dirty="0">
                <a:latin typeface="黑体" panose="02010609060101010101" pitchFamily="49" charset="-122"/>
                <a:ea typeface="黑体" panose="02010609060101010101" pitchFamily="49" charset="-122"/>
              </a:rPr>
              <a:t>结构梳理</a:t>
            </a:r>
            <a:endParaRPr lang="zh-CN" altLang="en-US" sz="3600" b="1" dirty="0">
              <a:latin typeface="黑体" panose="02010609060101010101" pitchFamily="49" charset="-122"/>
              <a:ea typeface="黑体" panose="02010609060101010101" pitchFamily="49" charset="-122"/>
            </a:endParaRPr>
          </a:p>
        </p:txBody>
      </p:sp>
      <p:sp>
        <p:nvSpPr>
          <p:cNvPr id="20" name="圆角矩形 19"/>
          <p:cNvSpPr/>
          <p:nvPr/>
        </p:nvSpPr>
        <p:spPr>
          <a:xfrm>
            <a:off x="935596" y="920396"/>
            <a:ext cx="837921" cy="2670774"/>
          </a:xfrm>
          <a:prstGeom prst="roundRect">
            <a:avLst/>
          </a:prstGeom>
          <a:solidFill>
            <a:srgbClr val="0070C0"/>
          </a:solidFill>
          <a:ln w="25400">
            <a:solidFill>
              <a:srgbClr val="0070C0"/>
            </a:solidFill>
          </a:ln>
          <a:effectLst>
            <a:outerShdw blurRad="444500" dist="254000" dir="8100000" algn="tr" rotWithShape="0">
              <a:schemeClr val="bg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楷体" panose="02010609060101010101" pitchFamily="49" charset="-122"/>
                <a:ea typeface="楷体" panose="02010609060101010101" pitchFamily="49" charset="-122"/>
                <a:cs typeface="Tahoma" panose="020B0604030504040204" pitchFamily="34" charset="0"/>
              </a:rPr>
              <a:t>宇宙生命之谜</a:t>
            </a:r>
            <a:endParaRPr lang="zh-CN" altLang="en-US" sz="2800" b="1" dirty="0" smtClean="0">
              <a:solidFill>
                <a:schemeClr val="bg1"/>
              </a:solidFill>
              <a:latin typeface="楷体" panose="02010609060101010101" pitchFamily="49" charset="-122"/>
              <a:ea typeface="楷体" panose="02010609060101010101" pitchFamily="49" charset="-122"/>
              <a:cs typeface="Tahoma" panose="020B060403050404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500"/>
                                        <p:tgtEl>
                                          <p:spTgt spid="1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3821" y="1528593"/>
            <a:ext cx="7376760" cy="1907253"/>
          </a:xfrm>
          <a:prstGeom prst="rect">
            <a:avLst/>
          </a:prstGeom>
          <a:noFill/>
        </p:spPr>
        <p:txBody>
          <a:bodyPr wrap="square" lIns="68580" tIns="34290" rIns="68580" bIns="34290" rtlCol="0">
            <a:spAutoFit/>
          </a:bodyPr>
          <a:lstStyle/>
          <a:p>
            <a:pPr lvl="0" indent="647700" defTabSz="914400">
              <a:lnSpc>
                <a:spcPct val="150000"/>
              </a:lnSpc>
            </a:pPr>
            <a:r>
              <a:rPr lang="en-US" altLang="zh-CN" sz="2800" b="1" dirty="0">
                <a:latin typeface="楷体" panose="02010609060101010101" pitchFamily="49" charset="-122"/>
                <a:ea typeface="楷体" panose="02010609060101010101" pitchFamily="49" charset="-122"/>
                <a:cs typeface="楷体" panose="02010609060101010101" pitchFamily="49" charset="-122"/>
              </a:rPr>
              <a:t> </a:t>
            </a:r>
            <a:r>
              <a:rPr lang="zh-CN" altLang="en-US" sz="2800" b="1" dirty="0">
                <a:latin typeface="楷体" panose="02010609060101010101" pitchFamily="49" charset="-122"/>
                <a:ea typeface="楷体" panose="02010609060101010101" pitchFamily="49" charset="-122"/>
                <a:cs typeface="楷体" panose="02010609060101010101" pitchFamily="49" charset="-122"/>
              </a:rPr>
              <a:t>这篇</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课文说明</a:t>
            </a:r>
            <a:r>
              <a:rPr lang="zh-CN" altLang="en-US" sz="2800" b="1" dirty="0">
                <a:latin typeface="楷体" panose="02010609060101010101" pitchFamily="49" charset="-122"/>
                <a:ea typeface="楷体" panose="02010609060101010101" pitchFamily="49" charset="-122"/>
                <a:cs typeface="楷体" panose="02010609060101010101" pitchFamily="49" charset="-122"/>
              </a:rPr>
              <a:t>到目前为止，地球之外是否有生命存在，仍然是一</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个</a:t>
            </a:r>
            <a:r>
              <a:rPr lang="zh-CN" altLang="en-US" sz="2800" b="1" u="sng" dirty="0">
                <a:latin typeface="楷体" panose="02010609060101010101" pitchFamily="49" charset="-122"/>
                <a:ea typeface="楷体" panose="02010609060101010101" pitchFamily="49" charset="-122"/>
                <a:cs typeface="楷体" panose="02010609060101010101" pitchFamily="49" charset="-122"/>
              </a:rPr>
              <a:t> </a:t>
            </a:r>
            <a:r>
              <a:rPr lang="zh-CN" altLang="en-US" sz="2800" b="1" u="sng" dirty="0" smtClean="0">
                <a:latin typeface="楷体" panose="02010609060101010101" pitchFamily="49" charset="-122"/>
                <a:ea typeface="楷体" panose="02010609060101010101" pitchFamily="49" charset="-122"/>
                <a:cs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，我们要有</a:t>
            </a:r>
            <a:r>
              <a:rPr lang="zh-CN" altLang="en-US" sz="2800" b="1" u="sng" dirty="0" smtClean="0">
                <a:latin typeface="楷体" panose="02010609060101010101" pitchFamily="49" charset="-122"/>
                <a:ea typeface="楷体" panose="02010609060101010101" pitchFamily="49" charset="-122"/>
                <a:cs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a:t>
            </a:r>
            <a:r>
              <a:rPr lang="zh-CN" altLang="en-US" sz="2800" b="1" u="sng" dirty="0" smtClean="0">
                <a:latin typeface="楷体" panose="02010609060101010101" pitchFamily="49" charset="-122"/>
                <a:ea typeface="楷体" panose="02010609060101010101" pitchFamily="49" charset="-122"/>
                <a:cs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的精神。</a:t>
            </a:r>
            <a:endParaRPr lang="zh-CN" altLang="en-US" sz="2800" b="1" dirty="0">
              <a:latin typeface="楷体" panose="02010609060101010101" pitchFamily="49" charset="-122"/>
              <a:ea typeface="楷体" panose="02010609060101010101" pitchFamily="49" charset="-122"/>
              <a:cs typeface="楷体" panose="02010609060101010101" pitchFamily="49" charset="-122"/>
              <a:sym typeface="Arial" panose="020B0604020202020204" pitchFamily="34" charset="0"/>
            </a:endParaRPr>
          </a:p>
        </p:txBody>
      </p:sp>
      <p:sp>
        <p:nvSpPr>
          <p:cNvPr id="13" name="矩形 12"/>
          <p:cNvSpPr/>
          <p:nvPr/>
        </p:nvSpPr>
        <p:spPr>
          <a:xfrm>
            <a:off x="5220072" y="2239387"/>
            <a:ext cx="1627369" cy="523220"/>
          </a:xfrm>
          <a:prstGeom prst="rect">
            <a:avLst/>
          </a:prstGeom>
        </p:spPr>
        <p:txBody>
          <a:bodyPr wrap="none">
            <a:spAutoFit/>
          </a:bodyPr>
          <a:lstStyle/>
          <a:p>
            <a:r>
              <a:rPr lang="zh-CN" altLang="en-US" sz="2800" b="1" dirty="0">
                <a:solidFill>
                  <a:srgbClr val="FF0000"/>
                </a:solidFill>
                <a:latin typeface="楷体" panose="02010609060101010101" pitchFamily="49" charset="-122"/>
                <a:ea typeface="楷体" panose="02010609060101010101" pitchFamily="49" charset="-122"/>
              </a:rPr>
              <a:t>未</a:t>
            </a:r>
            <a:r>
              <a:rPr lang="zh-CN" altLang="en-US" sz="2800" b="1" dirty="0" smtClean="0">
                <a:solidFill>
                  <a:srgbClr val="FF0000"/>
                </a:solidFill>
                <a:latin typeface="楷体" panose="02010609060101010101" pitchFamily="49" charset="-122"/>
                <a:ea typeface="楷体" panose="02010609060101010101" pitchFamily="49" charset="-122"/>
              </a:rPr>
              <a:t>解之谜</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5" name="矩形 14"/>
          <p:cNvSpPr/>
          <p:nvPr/>
        </p:nvSpPr>
        <p:spPr>
          <a:xfrm>
            <a:off x="3491880" y="2859782"/>
            <a:ext cx="1612900" cy="521970"/>
          </a:xfrm>
          <a:prstGeom prst="rect">
            <a:avLst/>
          </a:prstGeom>
        </p:spPr>
        <p:txBody>
          <a:bodyPr wrap="none">
            <a:spAutoFit/>
          </a:bodyPr>
          <a:lstStyle/>
          <a:p>
            <a:r>
              <a:rPr lang="zh-CN" altLang="en-US" sz="2800" b="1" dirty="0">
                <a:solidFill>
                  <a:srgbClr val="FF0000"/>
                </a:solidFill>
                <a:latin typeface="楷体" panose="02010609060101010101" pitchFamily="49" charset="-122"/>
                <a:ea typeface="楷体" panose="02010609060101010101" pitchFamily="49" charset="-122"/>
              </a:rPr>
              <a:t>不断探索</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6" name="文本框 5"/>
          <p:cNvSpPr txBox="1"/>
          <p:nvPr/>
        </p:nvSpPr>
        <p:spPr>
          <a:xfrm>
            <a:off x="1619672" y="2859782"/>
            <a:ext cx="1612900" cy="521970"/>
          </a:xfrm>
          <a:prstGeom prst="rect">
            <a:avLst/>
          </a:prstGeom>
          <a:noFill/>
        </p:spPr>
        <p:txBody>
          <a:bodyPr wrap="none" rtlCol="0">
            <a:spAutoFit/>
          </a:bodyPr>
          <a:lstStyle/>
          <a:p>
            <a:pPr algn="l"/>
            <a:r>
              <a:rPr lang="zh-CN" altLang="en-US" sz="2800" b="1" dirty="0">
                <a:solidFill>
                  <a:srgbClr val="FF0000"/>
                </a:solidFill>
                <a:latin typeface="楷体" panose="02010609060101010101" pitchFamily="49" charset="-122"/>
                <a:ea typeface="楷体" panose="02010609060101010101" pitchFamily="49" charset="-122"/>
                <a:sym typeface="+mn-ea"/>
              </a:rPr>
              <a:t>追求真知</a:t>
            </a:r>
            <a:endParaRPr lang="zh-CN" altLang="en-US" sz="2800" b="1" dirty="0">
              <a:solidFill>
                <a:srgbClr val="FF0000"/>
              </a:solidFill>
              <a:latin typeface="楷体" panose="02010609060101010101" pitchFamily="49" charset="-122"/>
              <a:ea typeface="楷体" panose="02010609060101010101" pitchFamily="49" charset="-122"/>
            </a:endParaRPr>
          </a:p>
        </p:txBody>
      </p:sp>
      <p:pic>
        <p:nvPicPr>
          <p:cNvPr id="8" name="图片 7"/>
          <p:cNvPicPr>
            <a:picLocks noChangeAspect="1"/>
          </p:cNvPicPr>
          <p:nvPr/>
        </p:nvPicPr>
        <p:blipFill>
          <a:blip r:embed="rId1"/>
          <a:stretch>
            <a:fillRect/>
          </a:stretch>
        </p:blipFill>
        <p:spPr>
          <a:xfrm>
            <a:off x="647816" y="314678"/>
            <a:ext cx="2268000" cy="692577"/>
          </a:xfrm>
          <a:prstGeom prst="rect">
            <a:avLst/>
          </a:prstGeom>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308620"/>
            <a:ext cx="450000" cy="559756"/>
          </a:xfrm>
          <a:prstGeom prst="rect">
            <a:avLst/>
          </a:prstGeom>
        </p:spPr>
      </p:pic>
      <p:sp>
        <p:nvSpPr>
          <p:cNvPr id="10" name="文本框 14"/>
          <p:cNvSpPr txBox="1"/>
          <p:nvPr/>
        </p:nvSpPr>
        <p:spPr>
          <a:xfrm>
            <a:off x="827584" y="267494"/>
            <a:ext cx="2122891" cy="623248"/>
          </a:xfrm>
          <a:prstGeom prst="rect">
            <a:avLst/>
          </a:prstGeom>
          <a:noFill/>
        </p:spPr>
        <p:txBody>
          <a:bodyPr wrap="square" lIns="68580" tIns="34290" rIns="68580" bIns="34290" rtlCol="0">
            <a:spAutoFit/>
          </a:bodyPr>
          <a:lstStyle/>
          <a:p>
            <a:r>
              <a:rPr lang="zh-CN" altLang="en-US" sz="3600" b="1" dirty="0" smtClean="0">
                <a:latin typeface="黑体" panose="02010609060101010101" pitchFamily="49" charset="-122"/>
                <a:ea typeface="黑体" panose="02010609060101010101" pitchFamily="49" charset="-122"/>
              </a:rPr>
              <a:t>主题概括</a:t>
            </a:r>
            <a:endParaRPr lang="zh-CN" altLang="en-US" sz="3600" b="1"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5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5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2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783840" y="555526"/>
            <a:ext cx="5955030" cy="4181157"/>
            <a:chOff x="2783840" y="555526"/>
            <a:chExt cx="5955030" cy="4181157"/>
          </a:xfrm>
        </p:grpSpPr>
        <p:sp>
          <p:nvSpPr>
            <p:cNvPr id="12" name="矩形 11"/>
            <p:cNvSpPr>
              <a:spLocks noChangeArrowheads="1"/>
            </p:cNvSpPr>
            <p:nvPr/>
          </p:nvSpPr>
          <p:spPr bwMode="auto">
            <a:xfrm>
              <a:off x="2783840" y="1157626"/>
              <a:ext cx="5955030" cy="3579057"/>
            </a:xfrm>
            <a:prstGeom prst="rect">
              <a:avLst/>
            </a:prstGeom>
            <a:noFill/>
            <a:ln w="9525">
              <a:noFill/>
              <a:miter lim="800000"/>
            </a:ln>
          </p:spPr>
          <p:txBody>
            <a:bodyPr wrap="square">
              <a:spAutoFit/>
            </a:bodyPr>
            <a:lstStyle/>
            <a:p>
              <a:pPr algn="l" defTabSz="914400" fontAlgn="base">
                <a:lnSpc>
                  <a:spcPct val="120000"/>
                </a:lnSpc>
                <a:spcBef>
                  <a:spcPct val="0"/>
                </a:spcBef>
                <a:spcAft>
                  <a:spcPct val="0"/>
                </a:spcAft>
              </a:pPr>
              <a:r>
                <a:rPr lang="zh-CN" altLang="en-US" sz="2400" b="1" dirty="0" smtClean="0">
                  <a:solidFill>
                    <a:prstClr val="black"/>
                  </a:solidFill>
                  <a:latin typeface="楷体" panose="02010609060101010101" pitchFamily="49" charset="-122"/>
                  <a:ea typeface="楷体" panose="02010609060101010101" pitchFamily="49" charset="-122"/>
                </a:rPr>
                <a:t>    关于</a:t>
              </a:r>
              <a:r>
                <a:rPr lang="zh-CN" altLang="en-US" sz="2400" b="1" dirty="0">
                  <a:solidFill>
                    <a:prstClr val="black"/>
                  </a:solidFill>
                  <a:latin typeface="楷体" panose="02010609060101010101" pitchFamily="49" charset="-122"/>
                  <a:ea typeface="楷体" panose="02010609060101010101" pitchFamily="49" charset="-122"/>
                </a:rPr>
                <a:t>飞碟的故事，首先是从美国传开的。</a:t>
              </a:r>
              <a:r>
                <a:rPr lang="en-US" altLang="zh-CN" sz="2400" b="1" dirty="0">
                  <a:solidFill>
                    <a:prstClr val="black"/>
                  </a:solidFill>
                  <a:latin typeface="楷体" panose="02010609060101010101" pitchFamily="49" charset="-122"/>
                  <a:ea typeface="楷体" panose="02010609060101010101" pitchFamily="49" charset="-122"/>
                </a:rPr>
                <a:t>1947</a:t>
              </a:r>
              <a:r>
                <a:rPr lang="zh-CN" altLang="en-US" sz="2400" b="1" dirty="0">
                  <a:solidFill>
                    <a:prstClr val="black"/>
                  </a:solidFill>
                  <a:latin typeface="楷体" panose="02010609060101010101" pitchFamily="49" charset="-122"/>
                  <a:ea typeface="楷体" panose="02010609060101010101" pitchFamily="49" charset="-122"/>
                </a:rPr>
                <a:t>年</a:t>
              </a:r>
              <a:r>
                <a:rPr lang="en-US" altLang="zh-CN" sz="2400" b="1" dirty="0">
                  <a:solidFill>
                    <a:prstClr val="black"/>
                  </a:solidFill>
                  <a:latin typeface="楷体" panose="02010609060101010101" pitchFamily="49" charset="-122"/>
                  <a:ea typeface="楷体" panose="02010609060101010101" pitchFamily="49" charset="-122"/>
                </a:rPr>
                <a:t>6</a:t>
              </a:r>
              <a:r>
                <a:rPr lang="zh-CN" altLang="en-US" sz="2400" b="1" dirty="0">
                  <a:solidFill>
                    <a:prstClr val="black"/>
                  </a:solidFill>
                  <a:latin typeface="楷体" panose="02010609060101010101" pitchFamily="49" charset="-122"/>
                  <a:ea typeface="楷体" panose="02010609060101010101" pitchFamily="49" charset="-122"/>
                </a:rPr>
                <a:t>月</a:t>
              </a:r>
              <a:r>
                <a:rPr lang="en-US" altLang="zh-CN" sz="2400" b="1" dirty="0">
                  <a:solidFill>
                    <a:prstClr val="black"/>
                  </a:solidFill>
                  <a:latin typeface="楷体" panose="02010609060101010101" pitchFamily="49" charset="-122"/>
                  <a:ea typeface="楷体" panose="02010609060101010101" pitchFamily="49" charset="-122"/>
                </a:rPr>
                <a:t>24</a:t>
              </a:r>
              <a:r>
                <a:rPr lang="zh-CN" altLang="en-US" sz="2400" b="1" dirty="0">
                  <a:solidFill>
                    <a:prstClr val="black"/>
                  </a:solidFill>
                  <a:latin typeface="楷体" panose="02010609060101010101" pitchFamily="49" charset="-122"/>
                  <a:ea typeface="楷体" panose="02010609060101010101" pitchFamily="49" charset="-122"/>
                </a:rPr>
                <a:t>日，美国的一位飞行员驾驶着飞机正在空中飞行，突然发现有几个巨大的圆盘形的东西向华盛顿州的莱尼尔峰飞去。据他估计，这个“怪物”的直径有</a:t>
              </a:r>
              <a:r>
                <a:rPr lang="en-US" altLang="zh-CN" sz="2400" b="1" dirty="0">
                  <a:solidFill>
                    <a:prstClr val="black"/>
                  </a:solidFill>
                  <a:latin typeface="楷体" panose="02010609060101010101" pitchFamily="49" charset="-122"/>
                  <a:ea typeface="楷体" panose="02010609060101010101" pitchFamily="49" charset="-122"/>
                </a:rPr>
                <a:t>30</a:t>
              </a:r>
              <a:r>
                <a:rPr lang="zh-CN" altLang="en-US" sz="2400" b="1" dirty="0">
                  <a:solidFill>
                    <a:prstClr val="black"/>
                  </a:solidFill>
                  <a:latin typeface="楷体" panose="02010609060101010101" pitchFamily="49" charset="-122"/>
                  <a:ea typeface="楷体" panose="02010609060101010101" pitchFamily="49" charset="-122"/>
                </a:rPr>
                <a:t>多米。消息一传出去，马上成了轰动一时的世界新闻。因为这个“怪物”是圆盘形，所以被人们称为“飞碟”。</a:t>
              </a:r>
              <a:endParaRPr lang="zh-CN" altLang="en-US" sz="2400" b="1" dirty="0">
                <a:solidFill>
                  <a:prstClr val="black"/>
                </a:solidFill>
                <a:latin typeface="楷体" panose="02010609060101010101" pitchFamily="49" charset="-122"/>
                <a:ea typeface="楷体" panose="02010609060101010101" pitchFamily="49" charset="-122"/>
              </a:endParaRPr>
            </a:p>
          </p:txBody>
        </p:sp>
        <p:sp>
          <p:nvSpPr>
            <p:cNvPr id="3" name="矩形 2"/>
            <p:cNvSpPr/>
            <p:nvPr/>
          </p:nvSpPr>
          <p:spPr>
            <a:xfrm>
              <a:off x="5047178" y="555526"/>
              <a:ext cx="1415772" cy="584775"/>
            </a:xfrm>
            <a:prstGeom prst="rect">
              <a:avLst/>
            </a:prstGeom>
          </p:spPr>
          <p:txBody>
            <a:bodyPr wrap="none">
              <a:spAutoFit/>
            </a:bodyPr>
            <a:lstStyle/>
            <a:p>
              <a:r>
                <a:rPr lang="zh-CN" altLang="en-US" sz="3200" b="1" dirty="0" smtClean="0">
                  <a:latin typeface="宋体" panose="02010600030101010101" pitchFamily="2" charset="-122"/>
                  <a:ea typeface="宋体" panose="02010600030101010101" pitchFamily="2" charset="-122"/>
                </a:rPr>
                <a:t>飞  碟</a:t>
              </a:r>
              <a:endParaRPr lang="zh-CN" altLang="en-US" sz="3200" b="1" dirty="0">
                <a:latin typeface="宋体" panose="02010600030101010101" pitchFamily="2" charset="-122"/>
                <a:ea typeface="宋体" panose="02010600030101010101" pitchFamily="2" charset="-122"/>
              </a:endParaRPr>
            </a:p>
          </p:txBody>
        </p:sp>
      </p:grpSp>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79512" y="1851670"/>
            <a:ext cx="2468402" cy="1762111"/>
          </a:xfrm>
          <a:prstGeom prst="rect">
            <a:avLst/>
          </a:prstGeom>
          <a:ln>
            <a:noFill/>
          </a:ln>
          <a:effectLst>
            <a:softEdge rad="112500"/>
          </a:effectLst>
        </p:spPr>
      </p:pic>
      <p:pic>
        <p:nvPicPr>
          <p:cNvPr id="8" name="图片 7"/>
          <p:cNvPicPr>
            <a:picLocks noChangeAspect="1"/>
          </p:cNvPicPr>
          <p:nvPr/>
        </p:nvPicPr>
        <p:blipFill>
          <a:blip r:embed="rId2"/>
          <a:stretch>
            <a:fillRect/>
          </a:stretch>
        </p:blipFill>
        <p:spPr>
          <a:xfrm>
            <a:off x="647538" y="396072"/>
            <a:ext cx="2268000" cy="692577"/>
          </a:xfrm>
          <a:prstGeom prst="rect">
            <a:avLst/>
          </a:prstGeom>
        </p:spPr>
      </p:pic>
      <p:sp>
        <p:nvSpPr>
          <p:cNvPr id="9" name="文本框 14"/>
          <p:cNvSpPr txBox="1"/>
          <p:nvPr/>
        </p:nvSpPr>
        <p:spPr>
          <a:xfrm>
            <a:off x="827584" y="364326"/>
            <a:ext cx="2122891" cy="623248"/>
          </a:xfrm>
          <a:prstGeom prst="rect">
            <a:avLst/>
          </a:prstGeom>
          <a:noFill/>
        </p:spPr>
        <p:txBody>
          <a:bodyPr wrap="square" lIns="68580" tIns="34290" rIns="68580" bIns="34290" rtlCol="0">
            <a:spAutoFit/>
          </a:bodyPr>
          <a:lstStyle/>
          <a:p>
            <a:r>
              <a:rPr lang="zh-CN" altLang="en-US" sz="3600" b="1" dirty="0">
                <a:latin typeface="黑体" panose="02010609060101010101" pitchFamily="49" charset="-122"/>
                <a:ea typeface="黑体" panose="02010609060101010101" pitchFamily="49" charset="-122"/>
              </a:rPr>
              <a:t>拓展延伸</a:t>
            </a:r>
            <a:endParaRPr lang="zh-CN" altLang="en-US" sz="3600" b="1" dirty="0">
              <a:latin typeface="黑体" panose="02010609060101010101" pitchFamily="49" charset="-122"/>
              <a:ea typeface="黑体" panose="02010609060101010101" pitchFamily="49" charset="-122"/>
            </a:endParaRPr>
          </a:p>
        </p:txBody>
      </p: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8662" y="396072"/>
            <a:ext cx="450000" cy="559756"/>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a:spLocks noChangeArrowheads="1"/>
          </p:cNvSpPr>
          <p:nvPr/>
        </p:nvSpPr>
        <p:spPr bwMode="auto">
          <a:xfrm>
            <a:off x="323528" y="555526"/>
            <a:ext cx="8493829" cy="3579057"/>
          </a:xfrm>
          <a:prstGeom prst="rect">
            <a:avLst/>
          </a:prstGeom>
          <a:noFill/>
          <a:ln w="9525">
            <a:noFill/>
            <a:miter lim="800000"/>
          </a:ln>
        </p:spPr>
        <p:txBody>
          <a:bodyPr wrap="square">
            <a:spAutoFit/>
          </a:bodyPr>
          <a:lstStyle/>
          <a:p>
            <a:pPr defTabSz="914400" fontAlgn="base">
              <a:lnSpc>
                <a:spcPct val="120000"/>
              </a:lnSpc>
              <a:spcBef>
                <a:spcPct val="0"/>
              </a:spcBef>
              <a:spcAft>
                <a:spcPct val="0"/>
              </a:spcAft>
            </a:pPr>
            <a:r>
              <a:rPr lang="zh-CN" altLang="en-US" sz="2400" b="1" dirty="0" smtClean="0">
                <a:solidFill>
                  <a:prstClr val="black"/>
                </a:solidFill>
                <a:latin typeface="楷体" panose="02010609060101010101" pitchFamily="49" charset="-122"/>
                <a:ea typeface="楷体" panose="02010609060101010101" pitchFamily="49" charset="-122"/>
              </a:rPr>
              <a:t>    “飞碟”</a:t>
            </a:r>
            <a:r>
              <a:rPr lang="zh-CN" altLang="en-US" sz="2400" b="1" dirty="0">
                <a:solidFill>
                  <a:prstClr val="black"/>
                </a:solidFill>
                <a:latin typeface="楷体" panose="02010609060101010101" pitchFamily="49" charset="-122"/>
                <a:ea typeface="楷体" panose="02010609060101010101" pitchFamily="49" charset="-122"/>
              </a:rPr>
              <a:t>究竟是何物？它来自何方？人们对此有各种各样的看法，其中最吸引人的一种看法是：飞碟是外星人的飞船</a:t>
            </a:r>
            <a:r>
              <a:rPr lang="zh-CN" altLang="en-US" sz="2400" b="1" dirty="0" smtClean="0">
                <a:solidFill>
                  <a:prstClr val="black"/>
                </a:solidFill>
                <a:latin typeface="楷体" panose="02010609060101010101" pitchFamily="49" charset="-122"/>
                <a:ea typeface="楷体" panose="02010609060101010101" pitchFamily="49" charset="-122"/>
              </a:rPr>
              <a:t>。</a:t>
            </a:r>
            <a:endParaRPr lang="zh-CN" altLang="en-US" sz="2400" b="1" dirty="0">
              <a:solidFill>
                <a:prstClr val="black"/>
              </a:solidFill>
              <a:latin typeface="楷体" panose="02010609060101010101" pitchFamily="49" charset="-122"/>
              <a:ea typeface="楷体" panose="02010609060101010101" pitchFamily="49" charset="-122"/>
            </a:endParaRPr>
          </a:p>
          <a:p>
            <a:pPr defTabSz="914400" fontAlgn="base">
              <a:lnSpc>
                <a:spcPct val="120000"/>
              </a:lnSpc>
              <a:spcBef>
                <a:spcPct val="0"/>
              </a:spcBef>
              <a:spcAft>
                <a:spcPct val="0"/>
              </a:spcAft>
            </a:pPr>
            <a:r>
              <a:rPr lang="zh-CN" altLang="en-US" sz="2400" b="1" dirty="0" smtClean="0">
                <a:solidFill>
                  <a:prstClr val="black"/>
                </a:solidFill>
                <a:latin typeface="楷体" panose="02010609060101010101" pitchFamily="49" charset="-122"/>
                <a:ea typeface="楷体" panose="02010609060101010101" pitchFamily="49" charset="-122"/>
              </a:rPr>
              <a:t>    对于</a:t>
            </a:r>
            <a:r>
              <a:rPr lang="zh-CN" altLang="en-US" sz="2400" b="1" dirty="0">
                <a:solidFill>
                  <a:prstClr val="black"/>
                </a:solidFill>
                <a:latin typeface="楷体" panose="02010609060101010101" pitchFamily="49" charset="-122"/>
                <a:ea typeface="楷体" panose="02010609060101010101" pitchFamily="49" charset="-122"/>
              </a:rPr>
              <a:t>这种看法，科学家们持两种不同的意见，一种是赞同的，另一种是怀疑甚至否定的</a:t>
            </a:r>
            <a:r>
              <a:rPr lang="zh-CN" altLang="en-US" sz="2400" b="1" dirty="0" smtClean="0">
                <a:solidFill>
                  <a:prstClr val="black"/>
                </a:solidFill>
                <a:latin typeface="楷体" panose="02010609060101010101" pitchFamily="49" charset="-122"/>
                <a:ea typeface="楷体" panose="02010609060101010101" pitchFamily="49" charset="-122"/>
              </a:rPr>
              <a:t>。</a:t>
            </a:r>
            <a:r>
              <a:rPr lang="en-US" altLang="zh-CN" sz="2400" b="1" dirty="0">
                <a:solidFill>
                  <a:prstClr val="black"/>
                </a:solidFill>
                <a:latin typeface="楷体" panose="02010609060101010101" pitchFamily="49" charset="-122"/>
                <a:ea typeface="楷体" panose="02010609060101010101" pitchFamily="49" charset="-122"/>
              </a:rPr>
              <a:t>1969</a:t>
            </a:r>
            <a:r>
              <a:rPr lang="zh-CN" altLang="en-US" sz="2400" b="1" dirty="0">
                <a:solidFill>
                  <a:prstClr val="black"/>
                </a:solidFill>
                <a:latin typeface="楷体" panose="02010609060101010101" pitchFamily="49" charset="-122"/>
                <a:ea typeface="楷体" panose="02010609060101010101" pitchFamily="49" charset="-122"/>
              </a:rPr>
              <a:t>年，美国的一个专家调查小组发表了长篇报告。根据对一万两千多起飞碟案例的调查，表明绝大多数不是“外星船”，而是多种原因引起的</a:t>
            </a:r>
            <a:r>
              <a:rPr lang="zh-CN" altLang="en-US" sz="2400" b="1" dirty="0" smtClean="0">
                <a:solidFill>
                  <a:prstClr val="black"/>
                </a:solidFill>
                <a:latin typeface="楷体" panose="02010609060101010101" pitchFamily="49" charset="-122"/>
                <a:ea typeface="楷体" panose="02010609060101010101" pitchFamily="49" charset="-122"/>
              </a:rPr>
              <a:t>误会。看来</a:t>
            </a:r>
            <a:r>
              <a:rPr lang="zh-CN" altLang="en-US" sz="2400" b="1" dirty="0">
                <a:solidFill>
                  <a:prstClr val="black"/>
                </a:solidFill>
                <a:latin typeface="楷体" panose="02010609060101010101" pitchFamily="49" charset="-122"/>
                <a:ea typeface="楷体" panose="02010609060101010101" pitchFamily="49" charset="-122"/>
              </a:rPr>
              <a:t>，所见的“飞碟”肯定不都是“外星船”，但是否里面有外星船？对此，至今还没有确凿证据。</a:t>
            </a:r>
            <a:endParaRPr lang="zh-CN" altLang="en-US" sz="2400" b="1" dirty="0">
              <a:solidFill>
                <a:prstClr val="black"/>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44818" y="1649264"/>
            <a:ext cx="8475654" cy="3171637"/>
          </a:xfrm>
          <a:prstGeom prst="rect">
            <a:avLst/>
          </a:prstGeom>
        </p:spPr>
        <p:txBody>
          <a:bodyPr wrap="square" lIns="68580" tIns="34290" rIns="68580" bIns="34290">
            <a:spAutoFit/>
          </a:bodyPr>
          <a:lstStyle/>
          <a:p>
            <a:pPr>
              <a:lnSpc>
                <a:spcPct val="120000"/>
              </a:lnSpc>
            </a:pPr>
            <a:r>
              <a:rPr lang="en-US" altLang="zh-CN" sz="2800" b="1" dirty="0" smtClean="0">
                <a:latin typeface="楷体" panose="02010609060101010101" pitchFamily="49" charset="-122"/>
                <a:ea typeface="楷体" panose="02010609060101010101" pitchFamily="49" charset="-122"/>
              </a:rPr>
              <a:t> 1.</a:t>
            </a:r>
            <a:r>
              <a:rPr lang="zh-CN" altLang="en-US" sz="2800" b="1" dirty="0">
                <a:latin typeface="楷体" panose="02010609060101010101" pitchFamily="49" charset="-122"/>
                <a:ea typeface="楷体" panose="02010609060101010101" pitchFamily="49" charset="-122"/>
              </a:rPr>
              <a:t>水星离太阳最近</a:t>
            </a:r>
            <a:r>
              <a:rPr lang="zh-CN" altLang="en-US" sz="2800" b="1" dirty="0" smtClean="0">
                <a:latin typeface="楷体" panose="02010609060101010101" pitchFamily="49" charset="-122"/>
                <a:ea typeface="楷体" panose="02010609060101010101" pitchFamily="49" charset="-122"/>
              </a:rPr>
              <a:t>，朝向太阳的一面表面温度达到</a:t>
            </a:r>
            <a:r>
              <a:rPr lang="en-US" altLang="zh-CN" sz="2800" b="1" dirty="0" smtClean="0">
                <a:latin typeface="楷体" panose="02010609060101010101" pitchFamily="49" charset="-122"/>
                <a:ea typeface="楷体" panose="02010609060101010101" pitchFamily="49" charset="-122"/>
              </a:rPr>
              <a:t>300—400</a:t>
            </a:r>
            <a:r>
              <a:rPr lang="zh-CN" altLang="en-US" sz="2800" b="1" dirty="0" smtClean="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不可能存在生命。</a:t>
            </a:r>
            <a:r>
              <a:rPr lang="zh-CN" altLang="en-US" sz="2800" b="1" dirty="0" smtClean="0">
                <a:latin typeface="楷体" panose="02010609060101010101" pitchFamily="49" charset="-122"/>
                <a:ea typeface="楷体" panose="02010609060101010101" pitchFamily="49" charset="-122"/>
              </a:rPr>
              <a:t>（        ）</a:t>
            </a:r>
            <a:endParaRPr lang="en-US" altLang="zh-CN" sz="2800" b="1" dirty="0">
              <a:latin typeface="楷体" panose="02010609060101010101" pitchFamily="49" charset="-122"/>
              <a:ea typeface="楷体" panose="02010609060101010101" pitchFamily="49" charset="-122"/>
            </a:endParaRPr>
          </a:p>
          <a:p>
            <a:pPr>
              <a:lnSpc>
                <a:spcPct val="120000"/>
              </a:lnSpc>
            </a:pPr>
            <a:r>
              <a:rPr lang="en-US" altLang="zh-CN" sz="2800" b="1" dirty="0" smtClean="0">
                <a:latin typeface="楷体" panose="02010609060101010101" pitchFamily="49" charset="-122"/>
                <a:ea typeface="楷体" panose="02010609060101010101" pitchFamily="49" charset="-122"/>
              </a:rPr>
              <a:t> 2.</a:t>
            </a:r>
            <a:r>
              <a:rPr lang="zh-CN" altLang="en-US" sz="2800" b="1" dirty="0">
                <a:latin typeface="楷体" panose="02010609060101010101" pitchFamily="49" charset="-122"/>
                <a:ea typeface="楷体" panose="02010609060101010101" pitchFamily="49" charset="-122"/>
              </a:rPr>
              <a:t>火星与地球有不少相似之处。</a:t>
            </a:r>
            <a:r>
              <a:rPr lang="zh-CN" altLang="en-US" sz="2800" b="1" dirty="0" smtClean="0">
                <a:latin typeface="楷体" panose="02010609060101010101" pitchFamily="49" charset="-122"/>
                <a:ea typeface="楷体" panose="02010609060101010101" pitchFamily="49" charset="-122"/>
              </a:rPr>
              <a:t>（        ）</a:t>
            </a:r>
            <a:endParaRPr lang="en-US" altLang="zh-CN" sz="2800" b="1" dirty="0" smtClean="0">
              <a:latin typeface="楷体" panose="02010609060101010101" pitchFamily="49" charset="-122"/>
              <a:ea typeface="楷体" panose="02010609060101010101" pitchFamily="49" charset="-122"/>
            </a:endParaRPr>
          </a:p>
          <a:p>
            <a:pPr lvl="0">
              <a:lnSpc>
                <a:spcPct val="120000"/>
              </a:lnSpc>
            </a:pPr>
            <a:r>
              <a:rPr lang="en-US" altLang="zh-CN" sz="2800" b="1" dirty="0" smtClean="0">
                <a:latin typeface="楷体" panose="02010609060101010101" pitchFamily="49" charset="-122"/>
                <a:ea typeface="楷体" panose="02010609060101010101" pitchFamily="49" charset="-122"/>
              </a:rPr>
              <a:t> 3.1971</a:t>
            </a:r>
            <a:r>
              <a:rPr lang="zh-CN" altLang="en-US" sz="2800" b="1" dirty="0">
                <a:latin typeface="楷体" panose="02010609060101010101" pitchFamily="49" charset="-122"/>
                <a:ea typeface="楷体" panose="02010609060101010101" pitchFamily="49" charset="-122"/>
              </a:rPr>
              <a:t>年，美国发射的“水手</a:t>
            </a:r>
            <a:r>
              <a:rPr lang="en-US" altLang="zh-CN" sz="2800" b="1" dirty="0">
                <a:latin typeface="楷体" panose="02010609060101010101" pitchFamily="49" charset="-122"/>
                <a:ea typeface="楷体" panose="02010609060101010101" pitchFamily="49" charset="-122"/>
              </a:rPr>
              <a:t>9</a:t>
            </a:r>
            <a:r>
              <a:rPr lang="zh-CN" altLang="en-US" sz="2800" b="1" dirty="0">
                <a:latin typeface="楷体" panose="02010609060101010101" pitchFamily="49" charset="-122"/>
                <a:ea typeface="楷体" panose="02010609060101010101" pitchFamily="49" charset="-122"/>
              </a:rPr>
              <a:t>号”探测器进入了环绕火星飞行的轨道，给火星拍摄了大量的照片。</a:t>
            </a:r>
            <a:r>
              <a:rPr lang="zh-CN" altLang="en-US" sz="2800" b="1" dirty="0" smtClean="0">
                <a:solidFill>
                  <a:prstClr val="black"/>
                </a:solidFill>
                <a:latin typeface="楷体" panose="02010609060101010101" pitchFamily="49" charset="-122"/>
                <a:ea typeface="楷体" panose="02010609060101010101" pitchFamily="49" charset="-122"/>
              </a:rPr>
              <a:t>（        ）</a:t>
            </a:r>
            <a:endParaRPr lang="en-US" altLang="zh-CN" sz="2800" b="1" dirty="0" smtClean="0">
              <a:solidFill>
                <a:prstClr val="black"/>
              </a:solidFill>
              <a:latin typeface="楷体" panose="02010609060101010101" pitchFamily="49" charset="-122"/>
              <a:ea typeface="楷体" panose="02010609060101010101" pitchFamily="49" charset="-122"/>
            </a:endParaRPr>
          </a:p>
        </p:txBody>
      </p:sp>
      <p:sp>
        <p:nvSpPr>
          <p:cNvPr id="3" name="矩形 2"/>
          <p:cNvSpPr/>
          <p:nvPr/>
        </p:nvSpPr>
        <p:spPr>
          <a:xfrm>
            <a:off x="358522" y="941301"/>
            <a:ext cx="6733758" cy="584775"/>
          </a:xfrm>
          <a:prstGeom prst="rect">
            <a:avLst/>
          </a:prstGeom>
        </p:spPr>
        <p:txBody>
          <a:bodyPr wrap="square">
            <a:spAutoFit/>
          </a:bodyPr>
          <a:lstStyle/>
          <a:p>
            <a:r>
              <a:rPr lang="zh-CN" altLang="en-US" sz="3200" b="1" dirty="0" smtClean="0">
                <a:latin typeface="宋体" panose="02010600030101010101" pitchFamily="2" charset="-122"/>
                <a:ea typeface="宋体" panose="02010600030101010101" pitchFamily="2" charset="-122"/>
              </a:rPr>
              <a:t>一、判断下列句子运用的说明方法</a:t>
            </a:r>
            <a:endParaRPr lang="en-US" altLang="zh-CN" sz="3200" b="1" dirty="0" smtClean="0">
              <a:latin typeface="宋体" panose="02010600030101010101" pitchFamily="2" charset="-122"/>
              <a:ea typeface="宋体" panose="02010600030101010101" pitchFamily="2" charset="-122"/>
            </a:endParaRPr>
          </a:p>
        </p:txBody>
      </p:sp>
      <p:sp>
        <p:nvSpPr>
          <p:cNvPr id="9" name="矩形 8"/>
          <p:cNvSpPr/>
          <p:nvPr/>
        </p:nvSpPr>
        <p:spPr>
          <a:xfrm>
            <a:off x="5902404" y="2139702"/>
            <a:ext cx="1261884" cy="523220"/>
          </a:xfrm>
          <a:prstGeom prst="rect">
            <a:avLst/>
          </a:prstGeom>
        </p:spPr>
        <p:txBody>
          <a:bodyPr wrap="none">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列数字</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1" name="矩形 10"/>
          <p:cNvSpPr/>
          <p:nvPr/>
        </p:nvSpPr>
        <p:spPr>
          <a:xfrm>
            <a:off x="6052571" y="2711862"/>
            <a:ext cx="1261884" cy="523220"/>
          </a:xfrm>
          <a:prstGeom prst="rect">
            <a:avLst/>
          </a:prstGeom>
        </p:spPr>
        <p:txBody>
          <a:bodyPr wrap="none">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作比较</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2" name="矩形 11"/>
          <p:cNvSpPr/>
          <p:nvPr/>
        </p:nvSpPr>
        <p:spPr>
          <a:xfrm>
            <a:off x="868893" y="4227934"/>
            <a:ext cx="1261884" cy="523220"/>
          </a:xfrm>
          <a:prstGeom prst="rect">
            <a:avLst/>
          </a:prstGeom>
        </p:spPr>
        <p:txBody>
          <a:bodyPr wrap="none">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举例子</a:t>
            </a:r>
            <a:endParaRPr lang="zh-CN" altLang="en-US" sz="2800" b="1" dirty="0">
              <a:solidFill>
                <a:srgbClr val="FF0000"/>
              </a:solidFill>
              <a:latin typeface="楷体" panose="02010609060101010101" pitchFamily="49" charset="-122"/>
              <a:ea typeface="楷体" panose="02010609060101010101" pitchFamily="49" charset="-122"/>
            </a:endParaRPr>
          </a:p>
        </p:txBody>
      </p:sp>
      <p:pic>
        <p:nvPicPr>
          <p:cNvPr id="10" name="图片 9"/>
          <p:cNvPicPr>
            <a:picLocks noChangeAspect="1"/>
          </p:cNvPicPr>
          <p:nvPr/>
        </p:nvPicPr>
        <p:blipFill>
          <a:blip r:embed="rId1"/>
          <a:stretch>
            <a:fillRect/>
          </a:stretch>
        </p:blipFill>
        <p:spPr>
          <a:xfrm>
            <a:off x="683568" y="222989"/>
            <a:ext cx="2268000" cy="692577"/>
          </a:xfrm>
          <a:prstGeom prst="rect">
            <a:avLst/>
          </a:prstGeom>
        </p:spPr>
      </p:pic>
      <p:sp>
        <p:nvSpPr>
          <p:cNvPr id="13" name="文本框 14"/>
          <p:cNvSpPr txBox="1"/>
          <p:nvPr/>
        </p:nvSpPr>
        <p:spPr>
          <a:xfrm>
            <a:off x="864933" y="195486"/>
            <a:ext cx="2122891" cy="623248"/>
          </a:xfrm>
          <a:prstGeom prst="rect">
            <a:avLst/>
          </a:prstGeom>
          <a:noFill/>
        </p:spPr>
        <p:txBody>
          <a:bodyPr wrap="square" lIns="68580" tIns="34290" rIns="68580" bIns="34290" rtlCol="0">
            <a:spAutoFit/>
          </a:bodyPr>
          <a:lstStyle/>
          <a:p>
            <a:r>
              <a:rPr lang="zh-CN" altLang="en-US" sz="3600" b="1" dirty="0">
                <a:latin typeface="黑体" panose="02010609060101010101" pitchFamily="49" charset="-122"/>
                <a:ea typeface="黑体" panose="02010609060101010101" pitchFamily="49" charset="-122"/>
              </a:rPr>
              <a:t>课堂演练</a:t>
            </a:r>
            <a:endParaRPr lang="zh-CN" altLang="en-US" sz="3600" b="1" dirty="0">
              <a:latin typeface="黑体" panose="02010609060101010101" pitchFamily="49" charset="-122"/>
              <a:ea typeface="黑体" panose="02010609060101010101" pitchFamily="49" charset="-122"/>
            </a:endParaRPr>
          </a:p>
        </p:txBody>
      </p:sp>
      <p:pic>
        <p:nvPicPr>
          <p:cNvPr id="14" name="图片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584" y="227200"/>
            <a:ext cx="450000" cy="559757"/>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23528" y="574577"/>
            <a:ext cx="8487297" cy="584775"/>
          </a:xfrm>
          <a:prstGeom prst="rect">
            <a:avLst/>
          </a:prstGeom>
          <a:noFill/>
        </p:spPr>
        <p:txBody>
          <a:bodyPr wrap="square" rtlCol="0">
            <a:spAutoFit/>
          </a:bodyPr>
          <a:lstStyle/>
          <a:p>
            <a:r>
              <a:rPr lang="zh-CN" altLang="en-US" sz="3200" b="1" dirty="0" smtClean="0">
                <a:latin typeface="宋体" panose="02010600030101010101" pitchFamily="2" charset="-122"/>
                <a:ea typeface="宋体" panose="02010600030101010101" pitchFamily="2" charset="-122"/>
                <a:cs typeface="黑体" panose="02010609060101010101" pitchFamily="49" charset="-122"/>
              </a:rPr>
              <a:t>二、对文章内容理解不正确的一项是（   ）</a:t>
            </a:r>
            <a:endParaRPr lang="zh-CN" altLang="en-US" sz="3200" b="1" dirty="0" smtClean="0">
              <a:latin typeface="宋体" panose="02010600030101010101" pitchFamily="2" charset="-122"/>
              <a:ea typeface="宋体" panose="02010600030101010101" pitchFamily="2" charset="-122"/>
              <a:cs typeface="黑体" panose="02010609060101010101" pitchFamily="49" charset="-122"/>
            </a:endParaRPr>
          </a:p>
        </p:txBody>
      </p:sp>
      <p:sp>
        <p:nvSpPr>
          <p:cNvPr id="5" name="矩形 4"/>
          <p:cNvSpPr/>
          <p:nvPr/>
        </p:nvSpPr>
        <p:spPr>
          <a:xfrm>
            <a:off x="467544" y="1324695"/>
            <a:ext cx="8390255" cy="2399183"/>
          </a:xfrm>
          <a:prstGeom prst="rect">
            <a:avLst/>
          </a:prstGeom>
        </p:spPr>
        <p:txBody>
          <a:bodyPr wrap="square">
            <a:spAutoFit/>
          </a:bodyPr>
          <a:lstStyle/>
          <a:p>
            <a:pPr defTabSz="914400">
              <a:lnSpc>
                <a:spcPct val="150000"/>
              </a:lnSpc>
              <a:buClr>
                <a:srgbClr val="0070C0"/>
              </a:buClr>
            </a:pPr>
            <a:r>
              <a:rPr lang="en-US" altLang="zh-CN" sz="2600" b="1" dirty="0" smtClean="0">
                <a:solidFill>
                  <a:prstClr val="black"/>
                </a:solidFill>
                <a:latin typeface="楷体" panose="02010609060101010101" pitchFamily="49" charset="-122"/>
                <a:ea typeface="楷体" panose="02010609060101010101" pitchFamily="49" charset="-122"/>
                <a:cs typeface="楷体" panose="02010609060101010101" pitchFamily="49" charset="-122"/>
              </a:rPr>
              <a:t>A.</a:t>
            </a:r>
            <a:r>
              <a:rPr lang="zh-CN" altLang="en-US" sz="2600" b="1" dirty="0" smtClean="0">
                <a:solidFill>
                  <a:prstClr val="black"/>
                </a:solidFill>
                <a:latin typeface="楷体" panose="02010609060101010101" pitchFamily="49" charset="-122"/>
                <a:ea typeface="楷体" panose="02010609060101010101" pitchFamily="49" charset="-122"/>
                <a:cs typeface="楷体" panose="02010609060101010101" pitchFamily="49" charset="-122"/>
              </a:rPr>
              <a:t>文章第</a:t>
            </a:r>
            <a:r>
              <a:rPr lang="en-US" altLang="zh-CN" sz="2600" b="1" dirty="0" smtClean="0">
                <a:solidFill>
                  <a:prstClr val="black"/>
                </a:solidFill>
                <a:latin typeface="楷体" panose="02010609060101010101" pitchFamily="49" charset="-122"/>
                <a:ea typeface="楷体" panose="02010609060101010101" pitchFamily="49" charset="-122"/>
                <a:cs typeface="楷体" panose="02010609060101010101" pitchFamily="49" charset="-122"/>
              </a:rPr>
              <a:t>1</a:t>
            </a:r>
            <a:r>
              <a:rPr lang="zh-CN" altLang="en-US" sz="2600" b="1" dirty="0" smtClean="0">
                <a:solidFill>
                  <a:prstClr val="black"/>
                </a:solidFill>
                <a:latin typeface="楷体" panose="02010609060101010101" pitchFamily="49" charset="-122"/>
                <a:ea typeface="楷体" panose="02010609060101010101" pitchFamily="49" charset="-122"/>
                <a:cs typeface="楷体" panose="02010609060101010101" pitchFamily="49" charset="-122"/>
              </a:rPr>
              <a:t>自然段和最后一个自然段互相呼应。</a:t>
            </a:r>
            <a:endParaRPr lang="en-US" altLang="zh-CN" sz="2600" b="1" dirty="0" smtClean="0">
              <a:solidFill>
                <a:prstClr val="black"/>
              </a:solidFill>
              <a:latin typeface="楷体" panose="02010609060101010101" pitchFamily="49" charset="-122"/>
              <a:ea typeface="楷体" panose="02010609060101010101" pitchFamily="49" charset="-122"/>
              <a:cs typeface="楷体" panose="02010609060101010101" pitchFamily="49" charset="-122"/>
            </a:endParaRPr>
          </a:p>
          <a:p>
            <a:pPr defTabSz="914400">
              <a:lnSpc>
                <a:spcPct val="150000"/>
              </a:lnSpc>
              <a:buClr>
                <a:srgbClr val="0070C0"/>
              </a:buClr>
            </a:pPr>
            <a:r>
              <a:rPr lang="en-US" altLang="zh-CN" sz="2600" b="1" dirty="0" smtClean="0">
                <a:solidFill>
                  <a:prstClr val="black"/>
                </a:solidFill>
                <a:latin typeface="楷体" panose="02010609060101010101" pitchFamily="49" charset="-122"/>
                <a:ea typeface="楷体" panose="02010609060101010101" pitchFamily="49" charset="-122"/>
                <a:cs typeface="楷体" panose="02010609060101010101" pitchFamily="49" charset="-122"/>
              </a:rPr>
              <a:t>B.</a:t>
            </a:r>
            <a:r>
              <a:rPr lang="zh-CN" altLang="en-US"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科学家们决定</a:t>
            </a:r>
            <a:r>
              <a:rPr lang="zh-CN" altLang="en-US" sz="2600" b="1" dirty="0" smtClean="0">
                <a:solidFill>
                  <a:prstClr val="black"/>
                </a:solidFill>
                <a:latin typeface="楷体" panose="02010609060101010101" pitchFamily="49" charset="-122"/>
                <a:ea typeface="楷体" panose="02010609060101010101" pitchFamily="49" charset="-122"/>
                <a:cs typeface="楷体" panose="02010609060101010101" pitchFamily="49" charset="-122"/>
              </a:rPr>
              <a:t>利用探测器对</a:t>
            </a:r>
            <a:r>
              <a:rPr lang="zh-CN" altLang="en-US"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火星作近距离的观测</a:t>
            </a:r>
            <a:r>
              <a:rPr lang="zh-CN" altLang="en-US" sz="2600" b="1" dirty="0" smtClean="0">
                <a:solidFill>
                  <a:prstClr val="black"/>
                </a:solidFill>
                <a:latin typeface="楷体" panose="02010609060101010101" pitchFamily="49" charset="-122"/>
                <a:ea typeface="楷体" panose="02010609060101010101" pitchFamily="49" charset="-122"/>
                <a:cs typeface="楷体" panose="02010609060101010101" pitchFamily="49" charset="-122"/>
              </a:rPr>
              <a:t>。</a:t>
            </a:r>
            <a:endParaRPr lang="en-US" altLang="zh-CN" sz="2600" b="1" dirty="0" smtClean="0">
              <a:solidFill>
                <a:prstClr val="black"/>
              </a:solidFill>
              <a:latin typeface="楷体" panose="02010609060101010101" pitchFamily="49" charset="-122"/>
              <a:ea typeface="楷体" panose="02010609060101010101" pitchFamily="49" charset="-122"/>
              <a:cs typeface="楷体" panose="02010609060101010101" pitchFamily="49" charset="-122"/>
            </a:endParaRPr>
          </a:p>
          <a:p>
            <a:pPr defTabSz="914400">
              <a:lnSpc>
                <a:spcPct val="150000"/>
              </a:lnSpc>
              <a:buClr>
                <a:srgbClr val="0070C0"/>
              </a:buClr>
            </a:pPr>
            <a:r>
              <a:rPr lang="en-US" altLang="zh-CN" sz="2600" b="1" dirty="0" smtClean="0">
                <a:solidFill>
                  <a:prstClr val="black"/>
                </a:solidFill>
                <a:latin typeface="楷体" panose="02010609060101010101" pitchFamily="49" charset="-122"/>
                <a:ea typeface="楷体" panose="02010609060101010101" pitchFamily="49" charset="-122"/>
                <a:cs typeface="楷体" panose="02010609060101010101" pitchFamily="49" charset="-122"/>
              </a:rPr>
              <a:t>C.</a:t>
            </a:r>
            <a:r>
              <a:rPr lang="zh-CN" altLang="en-US"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科学家通过对陨石的分析，发现太空有有机分子存在。</a:t>
            </a:r>
            <a:endParaRPr lang="en-US" altLang="zh-CN" sz="2600" b="1" dirty="0" smtClean="0">
              <a:solidFill>
                <a:prstClr val="black"/>
              </a:solidFill>
              <a:latin typeface="楷体" panose="02010609060101010101" pitchFamily="49" charset="-122"/>
              <a:ea typeface="楷体" panose="02010609060101010101" pitchFamily="49" charset="-122"/>
              <a:cs typeface="楷体" panose="02010609060101010101" pitchFamily="49" charset="-122"/>
            </a:endParaRPr>
          </a:p>
          <a:p>
            <a:pPr defTabSz="914400">
              <a:lnSpc>
                <a:spcPct val="150000"/>
              </a:lnSpc>
              <a:buClr>
                <a:srgbClr val="0070C0"/>
              </a:buClr>
            </a:pPr>
            <a:r>
              <a:rPr lang="en-US" altLang="zh-CN" sz="2600" b="1" dirty="0" smtClean="0">
                <a:solidFill>
                  <a:prstClr val="black"/>
                </a:solidFill>
                <a:latin typeface="楷体" panose="02010609060101010101" pitchFamily="49" charset="-122"/>
                <a:ea typeface="楷体" panose="02010609060101010101" pitchFamily="49" charset="-122"/>
                <a:cs typeface="楷体" panose="02010609060101010101" pitchFamily="49" charset="-122"/>
              </a:rPr>
              <a:t>D.</a:t>
            </a:r>
            <a:r>
              <a:rPr lang="zh-CN" altLang="en-US" sz="2600" b="1" dirty="0">
                <a:solidFill>
                  <a:prstClr val="black"/>
                </a:solidFill>
                <a:latin typeface="楷体" panose="02010609060101010101" pitchFamily="49" charset="-122"/>
                <a:ea typeface="楷体" panose="02010609060101010101" pitchFamily="49" charset="-122"/>
                <a:cs typeface="楷体" panose="02010609060101010101" pitchFamily="49" charset="-122"/>
              </a:rPr>
              <a:t>火星表面有很多黑色线条，这是火星人开挖的运河。</a:t>
            </a:r>
            <a:endParaRPr lang="en-US" altLang="zh-CN" sz="2600" b="1" dirty="0">
              <a:solidFill>
                <a:prstClr val="black"/>
              </a:solidFill>
              <a:latin typeface="楷体" panose="02010609060101010101" pitchFamily="49" charset="-122"/>
              <a:ea typeface="楷体" panose="02010609060101010101" pitchFamily="49" charset="-122"/>
              <a:cs typeface="楷体" panose="02010609060101010101" pitchFamily="49" charset="-122"/>
            </a:endParaRPr>
          </a:p>
        </p:txBody>
      </p:sp>
      <p:sp>
        <p:nvSpPr>
          <p:cNvPr id="7" name="矩形 6"/>
          <p:cNvSpPr/>
          <p:nvPr/>
        </p:nvSpPr>
        <p:spPr>
          <a:xfrm>
            <a:off x="7524328" y="559941"/>
            <a:ext cx="648072" cy="584775"/>
          </a:xfrm>
          <a:prstGeom prst="rect">
            <a:avLst/>
          </a:prstGeom>
        </p:spPr>
        <p:txBody>
          <a:bodyPr wrap="square">
            <a:spAutoFit/>
          </a:bodyPr>
          <a:lstStyle/>
          <a:p>
            <a:pPr defTabSz="914400">
              <a:buClr>
                <a:srgbClr val="0070C0"/>
              </a:buClr>
            </a:pPr>
            <a:r>
              <a:rPr lang="en-US" altLang="zh-CN" sz="3200" dirty="0" smtClean="0">
                <a:solidFill>
                  <a:srgbClr val="FF0000"/>
                </a:solidFill>
                <a:latin typeface="楷体" panose="02010609060101010101" pitchFamily="49" charset="-122"/>
                <a:ea typeface="楷体" panose="02010609060101010101" pitchFamily="49" charset="-122"/>
              </a:rPr>
              <a:t>D</a:t>
            </a:r>
            <a:endParaRPr lang="zh-CN" altLang="en-US" sz="3200"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850473" y="1563638"/>
            <a:ext cx="7632848" cy="1643527"/>
          </a:xfrm>
          <a:prstGeom prst="rect">
            <a:avLst/>
          </a:prstGeom>
        </p:spPr>
        <p:txBody>
          <a:bodyPr wrap="square">
            <a:spAutoFit/>
          </a:bodyPr>
          <a:lstStyle/>
          <a:p>
            <a:pPr>
              <a:lnSpc>
                <a:spcPct val="120000"/>
              </a:lnSpc>
            </a:pPr>
            <a:r>
              <a:rPr lang="zh-CN" altLang="en-US" sz="2800" b="1" dirty="0" smtClean="0">
                <a:latin typeface="楷体" panose="02010609060101010101" pitchFamily="49" charset="-122"/>
                <a:ea typeface="楷体" panose="02010609060101010101" pitchFamily="49" charset="-122"/>
                <a:cs typeface="宋体" panose="02010600030101010101" pitchFamily="2" charset="-122"/>
              </a:rPr>
              <a:t>　　你在学习和生活中是否产生过疑问，</a:t>
            </a:r>
            <a:r>
              <a:rPr lang="zh-CN" altLang="en-US" sz="2800" b="1" dirty="0" smtClean="0">
                <a:latin typeface="楷体" panose="02010609060101010101" pitchFamily="49" charset="-122"/>
                <a:ea typeface="楷体" panose="02010609060101010101" pitchFamily="49" charset="-122"/>
              </a:rPr>
              <a:t>请你运用</a:t>
            </a:r>
            <a:r>
              <a:rPr lang="zh-CN" altLang="en-US" sz="2800" b="1" dirty="0">
                <a:latin typeface="楷体" panose="02010609060101010101" pitchFamily="49" charset="-122"/>
                <a:ea typeface="楷体" panose="02010609060101010101" pitchFamily="49" charset="-122"/>
              </a:rPr>
              <a:t>今天学到的阅读方法</a:t>
            </a:r>
            <a:r>
              <a:rPr lang="zh-CN" altLang="en-US" sz="2800" b="1" dirty="0" smtClean="0">
                <a:latin typeface="楷体" panose="02010609060101010101" pitchFamily="49" charset="-122"/>
                <a:ea typeface="楷体" panose="02010609060101010101" pitchFamily="49" charset="-122"/>
              </a:rPr>
              <a:t>，查找资料，解决你遇到的问题</a:t>
            </a:r>
            <a:r>
              <a:rPr lang="zh-CN" altLang="en-US" sz="2800" b="1" dirty="0">
                <a:latin typeface="楷体" panose="02010609060101010101" pitchFamily="49" charset="-122"/>
                <a:ea typeface="楷体" panose="02010609060101010101" pitchFamily="49" charset="-122"/>
              </a:rPr>
              <a:t>。</a:t>
            </a:r>
            <a:endParaRPr lang="zh-CN" altLang="en-US" sz="2800" b="1" dirty="0">
              <a:latin typeface="楷体" panose="02010609060101010101" pitchFamily="49" charset="-122"/>
              <a:ea typeface="楷体" panose="02010609060101010101" pitchFamily="49" charset="-122"/>
              <a:cs typeface="宋体" panose="02010600030101010101" pitchFamily="2" charset="-122"/>
            </a:endParaRPr>
          </a:p>
        </p:txBody>
      </p:sp>
      <p:pic>
        <p:nvPicPr>
          <p:cNvPr id="6" name="图片 5"/>
          <p:cNvPicPr>
            <a:picLocks noChangeAspect="1"/>
          </p:cNvPicPr>
          <p:nvPr/>
        </p:nvPicPr>
        <p:blipFill>
          <a:blip r:embed="rId1"/>
          <a:stretch>
            <a:fillRect/>
          </a:stretch>
        </p:blipFill>
        <p:spPr>
          <a:xfrm>
            <a:off x="683568" y="294997"/>
            <a:ext cx="2268000" cy="692577"/>
          </a:xfrm>
          <a:prstGeom prst="rect">
            <a:avLst/>
          </a:prstGeom>
        </p:spPr>
      </p:pic>
      <p:sp>
        <p:nvSpPr>
          <p:cNvPr id="7" name="文本框 14"/>
          <p:cNvSpPr txBox="1"/>
          <p:nvPr/>
        </p:nvSpPr>
        <p:spPr>
          <a:xfrm>
            <a:off x="864933" y="267494"/>
            <a:ext cx="2122891" cy="623248"/>
          </a:xfrm>
          <a:prstGeom prst="rect">
            <a:avLst/>
          </a:prstGeom>
          <a:noFill/>
        </p:spPr>
        <p:txBody>
          <a:bodyPr wrap="square" lIns="68580" tIns="34290" rIns="68580" bIns="34290" rtlCol="0">
            <a:spAutoFit/>
          </a:bodyPr>
          <a:lstStyle/>
          <a:p>
            <a:r>
              <a:rPr lang="zh-CN" altLang="en-US" sz="3600" b="1" dirty="0" smtClean="0">
                <a:latin typeface="黑体" panose="02010609060101010101" pitchFamily="49" charset="-122"/>
                <a:ea typeface="黑体" panose="02010609060101010101" pitchFamily="49" charset="-122"/>
              </a:rPr>
              <a:t>课后作业</a:t>
            </a:r>
            <a:endParaRPr lang="zh-CN" altLang="en-US" sz="3600" b="1" dirty="0">
              <a:latin typeface="黑体" panose="02010609060101010101" pitchFamily="49" charset="-122"/>
              <a:ea typeface="黑体" panose="02010609060101010101" pitchFamily="49" charset="-122"/>
            </a:endParaRPr>
          </a:p>
        </p:txBody>
      </p:sp>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584" y="299208"/>
            <a:ext cx="450000" cy="559757"/>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
          <p:cNvSpPr txBox="1"/>
          <p:nvPr/>
        </p:nvSpPr>
        <p:spPr>
          <a:xfrm>
            <a:off x="966840" y="1382941"/>
            <a:ext cx="7421584" cy="1786643"/>
          </a:xfrm>
          <a:prstGeom prst="rect">
            <a:avLst/>
          </a:prstGeom>
          <a:noFill/>
        </p:spPr>
        <p:txBody>
          <a:bodyPr wrap="square" rtlCol="0">
            <a:spAutoFit/>
          </a:bodyPr>
          <a:lstStyle/>
          <a:p>
            <a:pPr>
              <a:lnSpc>
                <a:spcPct val="120000"/>
              </a:lnSpc>
            </a:pPr>
            <a:r>
              <a:rPr lang="zh-CN" altLang="en-US" sz="3200" b="1" dirty="0" smtClean="0">
                <a:latin typeface="宋体" panose="02010600030101010101" pitchFamily="2" charset="-122"/>
                <a:ea typeface="宋体" panose="02010600030101010101" pitchFamily="2" charset="-122"/>
              </a:rPr>
              <a:t>    自由读课文，读准字音，读通句子。思考：根据阅读目的，你详读了哪些内容，略读了哪些内容？</a:t>
            </a:r>
            <a:endParaRPr lang="zh-CN" altLang="en-US" sz="3200" b="1" dirty="0">
              <a:latin typeface="宋体" panose="02010600030101010101" pitchFamily="2" charset="-122"/>
              <a:ea typeface="宋体" panose="02010600030101010101" pitchFamily="2" charset="-122"/>
            </a:endParaRPr>
          </a:p>
        </p:txBody>
      </p:sp>
      <p:pic>
        <p:nvPicPr>
          <p:cNvPr id="6" name="Picture 2" descr="E:\本地磁盘F\全是宝贝啊\苹果、土豆等形象\8224437086c03fd917e58e58abba5f4.jpg"/>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1265327" y="1131590"/>
            <a:ext cx="642377" cy="891815"/>
          </a:xfrm>
          <a:prstGeom prst="rect">
            <a:avLst/>
          </a:prstGeom>
          <a:noFill/>
          <a:extLst>
            <a:ext uri="{909E8E84-426E-40DD-AFC4-6F175D3DCCD1}">
              <a14:hiddenFill xmlns:a14="http://schemas.microsoft.com/office/drawing/2010/main">
                <a:solidFill>
                  <a:srgbClr val="FFFFFF"/>
                </a:solidFill>
              </a14:hiddenFill>
            </a:ext>
          </a:extLst>
        </p:spPr>
      </p:pic>
      <p:sp>
        <p:nvSpPr>
          <p:cNvPr id="7" name="圆角矩形 6"/>
          <p:cNvSpPr/>
          <p:nvPr/>
        </p:nvSpPr>
        <p:spPr>
          <a:xfrm>
            <a:off x="1043608" y="3363838"/>
            <a:ext cx="1008112" cy="504056"/>
          </a:xfrm>
          <a:prstGeom prst="roundRect">
            <a:avLst/>
          </a:prstGeom>
          <a:solidFill>
            <a:srgbClr val="0070C0"/>
          </a:solidFill>
          <a:ln w="25400">
            <a:solidFill>
              <a:srgbClr val="0070C0"/>
            </a:solidFill>
          </a:ln>
          <a:effectLst>
            <a:outerShdw blurRad="444500" dist="254000" dir="8100000" algn="tr" rotWithShape="0">
              <a:schemeClr val="bg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楷体" panose="02010609060101010101" pitchFamily="49" charset="-122"/>
                <a:ea typeface="楷体" panose="02010609060101010101" pitchFamily="49" charset="-122"/>
                <a:cs typeface="Tahoma" panose="020B0604030504040204" pitchFamily="34" charset="0"/>
              </a:rPr>
              <a:t>详读</a:t>
            </a:r>
            <a:endParaRPr lang="zh-CN" altLang="en-US" sz="2800" b="1" dirty="0" smtClean="0">
              <a:solidFill>
                <a:schemeClr val="bg1"/>
              </a:solidFill>
              <a:latin typeface="楷体" panose="02010609060101010101" pitchFamily="49" charset="-122"/>
              <a:ea typeface="楷体" panose="02010609060101010101" pitchFamily="49" charset="-122"/>
              <a:cs typeface="Tahoma" panose="020B0604030504040204" pitchFamily="34" charset="0"/>
            </a:endParaRPr>
          </a:p>
        </p:txBody>
      </p:sp>
      <p:sp>
        <p:nvSpPr>
          <p:cNvPr id="8" name="流程图: 可选过程 7"/>
          <p:cNvSpPr/>
          <p:nvPr/>
        </p:nvSpPr>
        <p:spPr>
          <a:xfrm>
            <a:off x="2324860" y="3371624"/>
            <a:ext cx="2319147" cy="568183"/>
          </a:xfrm>
          <a:prstGeom prst="flowChartAlternateProcess">
            <a:avLst/>
          </a:prstGeom>
          <a:ln w="3810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defPPr>
              <a:defRPr lang="zh-CN"/>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ctr"/>
            <a:r>
              <a:rPr lang="zh-CN" altLang="en-US" sz="2400" b="1" dirty="0" smtClean="0">
                <a:latin typeface="楷体" panose="02010609060101010101" pitchFamily="49" charset="-122"/>
                <a:ea typeface="楷体" panose="02010609060101010101" pitchFamily="49" charset="-122"/>
              </a:rPr>
              <a:t>第</a:t>
            </a:r>
            <a:r>
              <a:rPr lang="en-US" altLang="zh-CN" sz="2400" b="1" dirty="0" smtClean="0">
                <a:latin typeface="楷体" panose="02010609060101010101" pitchFamily="49" charset="-122"/>
                <a:ea typeface="楷体" panose="02010609060101010101" pitchFamily="49" charset="-122"/>
              </a:rPr>
              <a:t>2—9</a:t>
            </a:r>
            <a:r>
              <a:rPr lang="zh-CN" altLang="en-US" sz="2400" b="1" dirty="0" smtClean="0">
                <a:latin typeface="楷体" panose="02010609060101010101" pitchFamily="49" charset="-122"/>
                <a:ea typeface="楷体" panose="02010609060101010101" pitchFamily="49" charset="-122"/>
              </a:rPr>
              <a:t>自然段</a:t>
            </a:r>
            <a:endParaRPr lang="zh-CN" altLang="en-US" sz="2400" b="1" dirty="0">
              <a:latin typeface="楷体" panose="02010609060101010101" pitchFamily="49" charset="-122"/>
              <a:ea typeface="楷体" panose="02010609060101010101" pitchFamily="49" charset="-122"/>
            </a:endParaRPr>
          </a:p>
        </p:txBody>
      </p:sp>
      <p:sp>
        <p:nvSpPr>
          <p:cNvPr id="9" name="圆角矩形 8"/>
          <p:cNvSpPr/>
          <p:nvPr/>
        </p:nvSpPr>
        <p:spPr>
          <a:xfrm>
            <a:off x="4946931" y="3363838"/>
            <a:ext cx="1008112" cy="504056"/>
          </a:xfrm>
          <a:prstGeom prst="roundRect">
            <a:avLst/>
          </a:prstGeom>
          <a:solidFill>
            <a:srgbClr val="0070C0"/>
          </a:solidFill>
          <a:ln w="25400">
            <a:solidFill>
              <a:srgbClr val="0070C0"/>
            </a:solidFill>
          </a:ln>
          <a:effectLst>
            <a:outerShdw blurRad="444500" dist="254000" dir="8100000" algn="tr" rotWithShape="0">
              <a:schemeClr val="bg1">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latin typeface="楷体" panose="02010609060101010101" pitchFamily="49" charset="-122"/>
                <a:ea typeface="楷体" panose="02010609060101010101" pitchFamily="49" charset="-122"/>
                <a:cs typeface="Tahoma" panose="020B0604030504040204" pitchFamily="34" charset="0"/>
              </a:rPr>
              <a:t>略读</a:t>
            </a:r>
            <a:endParaRPr lang="zh-CN" altLang="en-US" sz="2800" b="1" dirty="0" smtClean="0">
              <a:solidFill>
                <a:schemeClr val="bg1"/>
              </a:solidFill>
              <a:latin typeface="楷体" panose="02010609060101010101" pitchFamily="49" charset="-122"/>
              <a:ea typeface="楷体" panose="02010609060101010101" pitchFamily="49" charset="-122"/>
              <a:cs typeface="Tahoma" panose="020B0604030504040204" pitchFamily="34" charset="0"/>
            </a:endParaRPr>
          </a:p>
        </p:txBody>
      </p:sp>
      <p:sp>
        <p:nvSpPr>
          <p:cNvPr id="10" name="流程图: 可选过程 9"/>
          <p:cNvSpPr/>
          <p:nvPr/>
        </p:nvSpPr>
        <p:spPr>
          <a:xfrm>
            <a:off x="6228184" y="3371624"/>
            <a:ext cx="2016224" cy="568183"/>
          </a:xfrm>
          <a:prstGeom prst="flowChartAlternateProcess">
            <a:avLst/>
          </a:prstGeom>
          <a:ln w="38100">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defPPr>
              <a:defRPr lang="zh-CN"/>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ctr"/>
            <a:r>
              <a:rPr lang="zh-CN" altLang="en-US" sz="2400" b="1" dirty="0" smtClean="0">
                <a:latin typeface="楷体" panose="02010609060101010101" pitchFamily="49" charset="-122"/>
                <a:ea typeface="楷体" panose="02010609060101010101" pitchFamily="49" charset="-122"/>
              </a:rPr>
              <a:t>第</a:t>
            </a:r>
            <a:r>
              <a:rPr lang="en-US" altLang="zh-CN" sz="2400" b="1" dirty="0" smtClean="0">
                <a:latin typeface="楷体" panose="02010609060101010101" pitchFamily="49" charset="-122"/>
                <a:ea typeface="楷体" panose="02010609060101010101" pitchFamily="49" charset="-122"/>
              </a:rPr>
              <a:t>1</a:t>
            </a:r>
            <a:r>
              <a:rPr lang="zh-CN" altLang="en-US" sz="2400" b="1" dirty="0" smtClean="0">
                <a:latin typeface="楷体" panose="02010609060101010101" pitchFamily="49" charset="-122"/>
                <a:ea typeface="楷体" panose="02010609060101010101" pitchFamily="49" charset="-122"/>
              </a:rPr>
              <a:t>自然段</a:t>
            </a:r>
            <a:endParaRPr lang="zh-CN" altLang="en-US" sz="2400" b="1" dirty="0">
              <a:latin typeface="楷体" panose="02010609060101010101" pitchFamily="49" charset="-122"/>
              <a:ea typeface="楷体" panose="02010609060101010101" pitchFamily="49" charset="-122"/>
            </a:endParaRPr>
          </a:p>
        </p:txBody>
      </p:sp>
      <p:pic>
        <p:nvPicPr>
          <p:cNvPr id="13" name="图片 12">
            <a:hlinkClick r:id="rId2" action="ppaction://hlinkfile"/>
          </p:cNvPr>
          <p:cNvPicPr>
            <a:picLocks noChangeAspect="1"/>
          </p:cNvPicPr>
          <p:nvPr/>
        </p:nvPicPr>
        <p:blipFill>
          <a:blip r:embed="rId3"/>
          <a:stretch>
            <a:fillRect/>
          </a:stretch>
        </p:blipFill>
        <p:spPr>
          <a:xfrm>
            <a:off x="645937" y="383823"/>
            <a:ext cx="2269879" cy="693151"/>
          </a:xfrm>
          <a:prstGeom prst="rect">
            <a:avLst/>
          </a:prstGeom>
        </p:spPr>
      </p:pic>
      <p:sp>
        <p:nvSpPr>
          <p:cNvPr id="14" name="文本框 14">
            <a:hlinkClick r:id="rId2" action="ppaction://hlinkfile"/>
          </p:cNvPr>
          <p:cNvSpPr txBox="1"/>
          <p:nvPr/>
        </p:nvSpPr>
        <p:spPr>
          <a:xfrm>
            <a:off x="864933" y="364326"/>
            <a:ext cx="2122891" cy="623248"/>
          </a:xfrm>
          <a:prstGeom prst="rect">
            <a:avLst/>
          </a:prstGeom>
          <a:noFill/>
        </p:spPr>
        <p:txBody>
          <a:bodyPr wrap="square" lIns="68580" tIns="34290" rIns="68580" bIns="34290" rtlCol="0">
            <a:spAutoFit/>
          </a:bodyPr>
          <a:lstStyle/>
          <a:p>
            <a:r>
              <a:rPr lang="zh-CN" altLang="en-US" sz="3600" b="1" dirty="0">
                <a:latin typeface="黑体" panose="02010609060101010101" pitchFamily="49" charset="-122"/>
                <a:ea typeface="黑体" panose="02010609060101010101" pitchFamily="49" charset="-122"/>
              </a:rPr>
              <a:t>初读课文</a:t>
            </a:r>
            <a:endParaRPr lang="zh-CN" altLang="en-US" sz="3600" b="1" dirty="0">
              <a:latin typeface="黑体" panose="02010609060101010101" pitchFamily="49" charset="-122"/>
              <a:ea typeface="黑体" panose="02010609060101010101" pitchFamily="49" charset="-122"/>
            </a:endParaRPr>
          </a:p>
        </p:txBody>
      </p:sp>
      <p:pic>
        <p:nvPicPr>
          <p:cNvPr id="15" name="图片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536" y="392293"/>
            <a:ext cx="443315" cy="551442"/>
          </a:xfrm>
          <a:prstGeom prst="rect">
            <a:avLst/>
          </a:prstGeom>
        </p:spPr>
      </p:pic>
      <p:sp>
        <p:nvSpPr>
          <p:cNvPr id="12" name="文本框 14"/>
          <p:cNvSpPr txBox="1"/>
          <p:nvPr/>
        </p:nvSpPr>
        <p:spPr>
          <a:xfrm>
            <a:off x="3573132" y="768801"/>
            <a:ext cx="1093515" cy="561692"/>
          </a:xfrm>
          <a:prstGeom prst="rect">
            <a:avLst/>
          </a:prstGeom>
          <a:noFill/>
        </p:spPr>
        <p:txBody>
          <a:bodyPr wrap="square" lIns="68580" tIns="34290" rIns="68580" bIns="34290" rtlCol="0">
            <a:spAutoFit/>
          </a:bodyPr>
          <a:lstStyle/>
          <a:p>
            <a:r>
              <a:rPr lang="zh-CN" altLang="en-US" sz="1600" b="1" dirty="0">
                <a:latin typeface="Kaiti SC" panose="02010600040101010101" pitchFamily="2" charset="-122"/>
                <a:ea typeface="Kaiti SC" panose="02010600040101010101" pitchFamily="2" charset="-122"/>
              </a:rPr>
              <a:t>点击图标</a:t>
            </a:r>
            <a:r>
              <a:rPr lang="zh-CN" altLang="en-US" sz="1600" b="1" dirty="0" smtClean="0">
                <a:latin typeface="Kaiti SC" panose="02010600040101010101" pitchFamily="2" charset="-122"/>
                <a:ea typeface="Kaiti SC" panose="02010600040101010101" pitchFamily="2" charset="-122"/>
              </a:rPr>
              <a:t>，</a:t>
            </a:r>
            <a:endParaRPr lang="en-US" altLang="zh-CN" sz="1600" b="1" dirty="0" smtClean="0">
              <a:latin typeface="Kaiti SC" panose="02010600040101010101" pitchFamily="2" charset="-122"/>
              <a:ea typeface="Kaiti SC" panose="02010600040101010101" pitchFamily="2" charset="-122"/>
            </a:endParaRPr>
          </a:p>
          <a:p>
            <a:r>
              <a:rPr lang="zh-CN" altLang="en-US" sz="1600" b="1" dirty="0" smtClean="0">
                <a:latin typeface="Kaiti SC" panose="02010600040101010101" pitchFamily="2" charset="-122"/>
                <a:ea typeface="Kaiti SC" panose="02010600040101010101" pitchFamily="2" charset="-122"/>
              </a:rPr>
              <a:t>听</a:t>
            </a:r>
            <a:r>
              <a:rPr lang="zh-CN" altLang="en-US" sz="1600" b="1" dirty="0">
                <a:latin typeface="Kaiti SC" panose="02010600040101010101" pitchFamily="2" charset="-122"/>
                <a:ea typeface="Kaiti SC" panose="02010600040101010101" pitchFamily="2" charset="-122"/>
              </a:rPr>
              <a:t>范读</a:t>
            </a:r>
            <a:endParaRPr lang="zh-CN" altLang="en-US" sz="1600" b="1" dirty="0">
              <a:latin typeface="Kaiti SC" panose="02010600040101010101" pitchFamily="2" charset="-122"/>
              <a:ea typeface="Kaiti SC" panose="02010600040101010101" pitchFamily="2" charset="-122"/>
            </a:endParaRPr>
          </a:p>
        </p:txBody>
      </p:sp>
      <p:pic>
        <p:nvPicPr>
          <p:cNvPr id="17" name="图片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906040">
            <a:off x="2629444" y="387781"/>
            <a:ext cx="1059582" cy="1059582"/>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99592" y="1059582"/>
            <a:ext cx="7632848" cy="3243965"/>
          </a:xfrm>
          <a:prstGeom prst="rect">
            <a:avLst/>
          </a:prstGeom>
        </p:spPr>
        <p:txBody>
          <a:bodyPr wrap="square" rtlCol="0">
            <a:spAutoFit/>
          </a:bodyPr>
          <a:lstStyle/>
          <a:p>
            <a:pPr>
              <a:lnSpc>
                <a:spcPct val="160000"/>
              </a:lnSpc>
              <a:spcBef>
                <a:spcPct val="0"/>
              </a:spcBef>
            </a:pPr>
            <a:r>
              <a:rPr lang="zh-CN" altLang="en-US" sz="3200" b="1" dirty="0" smtClean="0">
                <a:solidFill>
                  <a:srgbClr val="FF0000"/>
                </a:solidFill>
                <a:latin typeface="楷体" panose="02010609060101010101" pitchFamily="49" charset="-122"/>
                <a:ea typeface="楷体" panose="02010609060101010101" pitchFamily="49" charset="-122"/>
              </a:rPr>
              <a:t>蟠</a:t>
            </a:r>
            <a:r>
              <a:rPr lang="zh-CN" altLang="en-US" sz="3200" b="1" dirty="0" smtClean="0">
                <a:solidFill>
                  <a:prstClr val="black"/>
                </a:solidFill>
                <a:latin typeface="楷体" panose="02010609060101010101" pitchFamily="49" charset="-122"/>
                <a:ea typeface="楷体" panose="02010609060101010101" pitchFamily="49" charset="-122"/>
              </a:rPr>
              <a:t>桃  分</a:t>
            </a:r>
            <a:r>
              <a:rPr lang="zh-CN" altLang="en-US" sz="3200" b="1" dirty="0" smtClean="0">
                <a:solidFill>
                  <a:srgbClr val="FF0000"/>
                </a:solidFill>
                <a:latin typeface="楷体" panose="02010609060101010101" pitchFamily="49" charset="-122"/>
                <a:ea typeface="楷体" panose="02010609060101010101" pitchFamily="49" charset="-122"/>
              </a:rPr>
              <a:t>析</a:t>
            </a:r>
            <a:r>
              <a:rPr lang="zh-CN" altLang="en-US" sz="3200" b="1" dirty="0" smtClean="0">
                <a:solidFill>
                  <a:prstClr val="black"/>
                </a:solidFill>
                <a:latin typeface="楷体" panose="02010609060101010101" pitchFamily="49" charset="-122"/>
                <a:ea typeface="楷体" panose="02010609060101010101" pitchFamily="49" charset="-122"/>
              </a:rPr>
              <a:t>  </a:t>
            </a:r>
            <a:r>
              <a:rPr lang="zh-CN" altLang="en-US" sz="3200" b="1" dirty="0" smtClean="0">
                <a:solidFill>
                  <a:srgbClr val="FF0000"/>
                </a:solidFill>
                <a:latin typeface="楷体" panose="02010609060101010101" pitchFamily="49" charset="-122"/>
                <a:ea typeface="楷体" panose="02010609060101010101" pitchFamily="49" charset="-122"/>
              </a:rPr>
              <a:t>辐</a:t>
            </a:r>
            <a:r>
              <a:rPr lang="zh-CN" altLang="en-US" sz="3200" b="1" dirty="0" smtClean="0">
                <a:solidFill>
                  <a:prstClr val="black"/>
                </a:solidFill>
                <a:latin typeface="楷体" panose="02010609060101010101" pitchFamily="49" charset="-122"/>
                <a:ea typeface="楷体" panose="02010609060101010101" pitchFamily="49" charset="-122"/>
              </a:rPr>
              <a:t>射  </a:t>
            </a:r>
            <a:r>
              <a:rPr lang="zh-CN" altLang="en-US" sz="3200" b="1" dirty="0" smtClean="0">
                <a:solidFill>
                  <a:srgbClr val="FF0000"/>
                </a:solidFill>
                <a:latin typeface="楷体" panose="02010609060101010101" pitchFamily="49" charset="-122"/>
                <a:ea typeface="楷体" panose="02010609060101010101" pitchFamily="49" charset="-122"/>
              </a:rPr>
              <a:t>轨</a:t>
            </a:r>
            <a:r>
              <a:rPr lang="zh-CN" altLang="en-US" sz="3200" b="1" dirty="0" smtClean="0">
                <a:solidFill>
                  <a:prstClr val="black"/>
                </a:solidFill>
                <a:latin typeface="楷体" panose="02010609060101010101" pitchFamily="49" charset="-122"/>
                <a:ea typeface="楷体" panose="02010609060101010101" pitchFamily="49" charset="-122"/>
              </a:rPr>
              <a:t>道  土</a:t>
            </a:r>
            <a:r>
              <a:rPr lang="zh-CN" altLang="en-US" sz="3200" b="1" dirty="0" smtClean="0">
                <a:solidFill>
                  <a:srgbClr val="FF0000"/>
                </a:solidFill>
                <a:latin typeface="楷体" panose="02010609060101010101" pitchFamily="49" charset="-122"/>
                <a:ea typeface="楷体" panose="02010609060101010101" pitchFamily="49" charset="-122"/>
              </a:rPr>
              <a:t>壤</a:t>
            </a:r>
            <a:r>
              <a:rPr lang="zh-CN" altLang="en-US" sz="3200" b="1" dirty="0" smtClean="0">
                <a:solidFill>
                  <a:prstClr val="black"/>
                </a:solidFill>
                <a:latin typeface="楷体" panose="02010609060101010101" pitchFamily="49" charset="-122"/>
                <a:ea typeface="楷体" panose="02010609060101010101" pitchFamily="49" charset="-122"/>
              </a:rPr>
              <a:t>  </a:t>
            </a:r>
            <a:r>
              <a:rPr lang="zh-CN" altLang="en-US" sz="3200" b="1" dirty="0" smtClean="0">
                <a:solidFill>
                  <a:srgbClr val="FF0000"/>
                </a:solidFill>
                <a:latin typeface="楷体" panose="02010609060101010101" pitchFamily="49" charset="-122"/>
                <a:ea typeface="楷体" panose="02010609060101010101" pitchFamily="49" charset="-122"/>
              </a:rPr>
              <a:t>陨</a:t>
            </a:r>
            <a:r>
              <a:rPr lang="zh-CN" altLang="en-US" sz="3200" b="1" dirty="0" smtClean="0">
                <a:solidFill>
                  <a:prstClr val="black"/>
                </a:solidFill>
                <a:latin typeface="楷体" panose="02010609060101010101" pitchFamily="49" charset="-122"/>
                <a:ea typeface="楷体" panose="02010609060101010101" pitchFamily="49" charset="-122"/>
              </a:rPr>
              <a:t>石 猜测  起源  </a:t>
            </a:r>
            <a:r>
              <a:rPr lang="zh-CN" altLang="en-US" sz="3200" b="1" dirty="0" smtClean="0">
                <a:solidFill>
                  <a:srgbClr val="FF0000"/>
                </a:solidFill>
                <a:latin typeface="楷体" panose="02010609060101010101" pitchFamily="49" charset="-122"/>
                <a:ea typeface="楷体" panose="02010609060101010101" pitchFamily="49" charset="-122"/>
              </a:rPr>
              <a:t>氧</a:t>
            </a:r>
            <a:r>
              <a:rPr lang="zh-CN" altLang="en-US" sz="3200" b="1" dirty="0" smtClean="0">
                <a:solidFill>
                  <a:prstClr val="black"/>
                </a:solidFill>
                <a:latin typeface="楷体" panose="02010609060101010101" pitchFamily="49" charset="-122"/>
                <a:ea typeface="楷体" panose="02010609060101010101" pitchFamily="49" charset="-122"/>
              </a:rPr>
              <a:t>气  能源  昼夜  神秘  观测  拍摄  </a:t>
            </a:r>
            <a:r>
              <a:rPr lang="zh-CN" altLang="en-US" sz="3200" b="1" dirty="0" smtClean="0">
                <a:solidFill>
                  <a:srgbClr val="FF0000"/>
                </a:solidFill>
                <a:latin typeface="楷体" panose="02010609060101010101" pitchFamily="49" charset="-122"/>
                <a:ea typeface="楷体" panose="02010609060101010101" pitchFamily="49" charset="-122"/>
              </a:rPr>
              <a:t>斑</a:t>
            </a:r>
            <a:r>
              <a:rPr lang="zh-CN" altLang="en-US" sz="3200" b="1" dirty="0" smtClean="0">
                <a:solidFill>
                  <a:prstClr val="black"/>
                </a:solidFill>
                <a:latin typeface="楷体" panose="02010609060101010101" pitchFamily="49" charset="-122"/>
                <a:ea typeface="楷体" panose="02010609060101010101" pitchFamily="49" charset="-122"/>
              </a:rPr>
              <a:t>点  枯萎  沙</a:t>
            </a:r>
            <a:r>
              <a:rPr lang="zh-CN" altLang="en-US" sz="3200" b="1" dirty="0" smtClean="0">
                <a:solidFill>
                  <a:srgbClr val="FF0000"/>
                </a:solidFill>
                <a:latin typeface="楷体" panose="02010609060101010101" pitchFamily="49" charset="-122"/>
                <a:ea typeface="楷体" panose="02010609060101010101" pitchFamily="49" charset="-122"/>
              </a:rPr>
              <a:t>漠</a:t>
            </a:r>
            <a:r>
              <a:rPr lang="zh-CN" altLang="en-US" sz="3200" b="1" dirty="0" smtClean="0">
                <a:solidFill>
                  <a:prstClr val="black"/>
                </a:solidFill>
                <a:latin typeface="楷体" panose="02010609060101010101" pitchFamily="49" charset="-122"/>
                <a:ea typeface="楷体" panose="02010609060101010101" pitchFamily="49" charset="-122"/>
              </a:rPr>
              <a:t>  </a:t>
            </a:r>
            <a:r>
              <a:rPr lang="zh-CN" altLang="en-US" sz="3200" b="1" dirty="0" smtClean="0">
                <a:solidFill>
                  <a:srgbClr val="FF0000"/>
                </a:solidFill>
                <a:latin typeface="楷体" panose="02010609060101010101" pitchFamily="49" charset="-122"/>
                <a:ea typeface="楷体" panose="02010609060101010101" pitchFamily="49" charset="-122"/>
              </a:rPr>
              <a:t>磁</a:t>
            </a:r>
            <a:r>
              <a:rPr lang="zh-CN" altLang="en-US" sz="3200" b="1" dirty="0" smtClean="0">
                <a:solidFill>
                  <a:prstClr val="black"/>
                </a:solidFill>
                <a:latin typeface="楷体" panose="02010609060101010101" pitchFamily="49" charset="-122"/>
                <a:ea typeface="楷体" panose="02010609060101010101" pitchFamily="49" charset="-122"/>
              </a:rPr>
              <a:t>场  抵</a:t>
            </a:r>
            <a:r>
              <a:rPr lang="zh-CN" altLang="en-US" sz="3200" b="1" dirty="0" smtClean="0">
                <a:solidFill>
                  <a:srgbClr val="FF0000"/>
                </a:solidFill>
                <a:latin typeface="楷体" panose="02010609060101010101" pitchFamily="49" charset="-122"/>
                <a:ea typeface="楷体" panose="02010609060101010101" pitchFamily="49" charset="-122"/>
              </a:rPr>
              <a:t>御</a:t>
            </a:r>
            <a:r>
              <a:rPr lang="zh-CN" altLang="en-US" sz="3200" b="1" dirty="0" smtClean="0">
                <a:solidFill>
                  <a:prstClr val="black"/>
                </a:solidFill>
                <a:latin typeface="楷体" panose="02010609060101010101" pitchFamily="49" charset="-122"/>
                <a:ea typeface="楷体" panose="02010609060101010101" pitchFamily="49" charset="-122"/>
              </a:rPr>
              <a:t>  因素  考察  培养</a:t>
            </a:r>
            <a:endParaRPr lang="en-US" altLang="zh-CN" sz="3200" b="1" dirty="0" smtClean="0">
              <a:solidFill>
                <a:prstClr val="black"/>
              </a:solidFill>
              <a:latin typeface="楷体" panose="02010609060101010101" pitchFamily="49" charset="-122"/>
              <a:ea typeface="楷体" panose="02010609060101010101" pitchFamily="49" charset="-122"/>
            </a:endParaRPr>
          </a:p>
        </p:txBody>
      </p:sp>
      <p:sp>
        <p:nvSpPr>
          <p:cNvPr id="6" name="TextBox 6"/>
          <p:cNvSpPr txBox="1"/>
          <p:nvPr/>
        </p:nvSpPr>
        <p:spPr>
          <a:xfrm>
            <a:off x="827584" y="957957"/>
            <a:ext cx="716863" cy="461665"/>
          </a:xfrm>
          <a:prstGeom prst="rect">
            <a:avLst/>
          </a:prstGeom>
          <a:noFill/>
        </p:spPr>
        <p:txBody>
          <a:bodyPr wrap="none"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r>
              <a:rPr lang="en-US" altLang="zh-CN" sz="2400" dirty="0" err="1">
                <a:latin typeface="汉语拼音" panose="000B0604020202020204" pitchFamily="34" charset="0"/>
                <a:ea typeface="黑体" panose="02010609060101010101" pitchFamily="49" charset="-122"/>
                <a:cs typeface="汉语拼音" panose="000B0604020202020204" pitchFamily="34" charset="0"/>
              </a:rPr>
              <a:t>pán</a:t>
            </a:r>
            <a:endParaRPr lang="zh-CN" altLang="en-US" sz="24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7" name="TextBox 6"/>
          <p:cNvSpPr txBox="1"/>
          <p:nvPr/>
        </p:nvSpPr>
        <p:spPr>
          <a:xfrm>
            <a:off x="2599322" y="957957"/>
            <a:ext cx="532518" cy="461665"/>
          </a:xfrm>
          <a:prstGeom prst="rect">
            <a:avLst/>
          </a:prstGeom>
          <a:noFill/>
        </p:spPr>
        <p:txBody>
          <a:bodyPr wrap="none"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r>
              <a:rPr lang="en-US" altLang="zh-CN" sz="2400" dirty="0" err="1">
                <a:latin typeface="汉语拼音" panose="000B0604020202020204" pitchFamily="34" charset="0"/>
                <a:ea typeface="黑体" panose="02010609060101010101" pitchFamily="49" charset="-122"/>
                <a:cs typeface="汉语拼音" panose="000B0604020202020204" pitchFamily="34" charset="0"/>
              </a:rPr>
              <a:t>xī</a:t>
            </a:r>
            <a:r>
              <a:rPr lang="en-US" altLang="zh-CN" sz="2400" dirty="0">
                <a:latin typeface="汉语拼音" panose="000B0604020202020204" pitchFamily="34" charset="0"/>
                <a:ea typeface="黑体" panose="02010609060101010101" pitchFamily="49" charset="-122"/>
                <a:cs typeface="汉语拼音" panose="000B0604020202020204" pitchFamily="34" charset="0"/>
              </a:rPr>
              <a:t> </a:t>
            </a:r>
            <a:endParaRPr lang="zh-CN" altLang="en-US" sz="24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8" name="TextBox 7"/>
          <p:cNvSpPr txBox="1"/>
          <p:nvPr/>
        </p:nvSpPr>
        <p:spPr>
          <a:xfrm>
            <a:off x="3405837" y="957957"/>
            <a:ext cx="532518" cy="461665"/>
          </a:xfrm>
          <a:prstGeom prst="rect">
            <a:avLst/>
          </a:prstGeom>
          <a:noFill/>
        </p:spPr>
        <p:txBody>
          <a:bodyPr wrap="none"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r>
              <a:rPr lang="en-US" altLang="zh-CN" sz="2400" dirty="0" err="1">
                <a:latin typeface="汉语拼音" panose="000B0604020202020204" pitchFamily="34" charset="0"/>
                <a:ea typeface="黑体" panose="02010609060101010101" pitchFamily="49" charset="-122"/>
                <a:cs typeface="汉语拼音" panose="000B0604020202020204" pitchFamily="34" charset="0"/>
              </a:rPr>
              <a:t>fú</a:t>
            </a:r>
            <a:endParaRPr lang="zh-CN" altLang="en-US" sz="24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9" name="TextBox 8"/>
          <p:cNvSpPr txBox="1"/>
          <p:nvPr/>
        </p:nvSpPr>
        <p:spPr>
          <a:xfrm>
            <a:off x="4555287" y="915566"/>
            <a:ext cx="636713" cy="461665"/>
          </a:xfrm>
          <a:prstGeom prst="rect">
            <a:avLst/>
          </a:prstGeom>
          <a:noFill/>
        </p:spPr>
        <p:txBody>
          <a:bodyPr wrap="none"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r>
              <a:rPr lang="en-US" altLang="zh-CN" sz="2400" dirty="0" err="1">
                <a:latin typeface="汉语拼音" panose="000B0604020202020204" pitchFamily="34" charset="0"/>
                <a:ea typeface="黑体" panose="02010609060101010101" pitchFamily="49" charset="-122"/>
                <a:cs typeface="汉语拼音" panose="000B0604020202020204" pitchFamily="34" charset="0"/>
              </a:rPr>
              <a:t>guǐ</a:t>
            </a:r>
            <a:endParaRPr lang="zh-CN" altLang="en-US" sz="24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10" name="TextBox 9"/>
          <p:cNvSpPr txBox="1"/>
          <p:nvPr/>
        </p:nvSpPr>
        <p:spPr>
          <a:xfrm>
            <a:off x="6124019" y="957957"/>
            <a:ext cx="853119" cy="461665"/>
          </a:xfrm>
          <a:prstGeom prst="rect">
            <a:avLst/>
          </a:prstGeom>
          <a:noFill/>
        </p:spPr>
        <p:txBody>
          <a:bodyPr wrap="none"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r>
              <a:rPr lang="en-US" altLang="zh-CN" sz="2400" dirty="0" err="1">
                <a:latin typeface="汉语拼音" panose="000B0604020202020204" pitchFamily="34" charset="0"/>
                <a:ea typeface="黑体" panose="02010609060101010101" pitchFamily="49" charset="-122"/>
                <a:cs typeface="汉语拼音" panose="000B0604020202020204" pitchFamily="34" charset="0"/>
              </a:rPr>
              <a:t>rǎng</a:t>
            </a:r>
            <a:endParaRPr lang="zh-CN" altLang="en-US" sz="24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13" name="TextBox 6"/>
          <p:cNvSpPr txBox="1"/>
          <p:nvPr/>
        </p:nvSpPr>
        <p:spPr>
          <a:xfrm>
            <a:off x="3246759" y="1750045"/>
            <a:ext cx="893193" cy="461665"/>
          </a:xfrm>
          <a:prstGeom prst="rect">
            <a:avLst/>
          </a:prstGeom>
          <a:noFill/>
        </p:spPr>
        <p:txBody>
          <a:bodyPr wrap="none"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r>
              <a:rPr lang="en-US" altLang="zh-CN" sz="2400" dirty="0" err="1">
                <a:latin typeface="汉语拼音" panose="000B0604020202020204" pitchFamily="34" charset="0"/>
                <a:ea typeface="黑体" panose="02010609060101010101" pitchFamily="49" charset="-122"/>
                <a:cs typeface="汉语拼音" panose="000B0604020202020204" pitchFamily="34" charset="0"/>
              </a:rPr>
              <a:t>yǎng</a:t>
            </a:r>
            <a:endParaRPr lang="zh-CN" altLang="en-US" sz="24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16" name="TextBox 6"/>
          <p:cNvSpPr txBox="1"/>
          <p:nvPr/>
        </p:nvSpPr>
        <p:spPr>
          <a:xfrm>
            <a:off x="3344669" y="2571750"/>
            <a:ext cx="723275" cy="461665"/>
          </a:xfrm>
          <a:prstGeom prst="rect">
            <a:avLst/>
          </a:prstGeom>
          <a:noFill/>
        </p:spPr>
        <p:txBody>
          <a:bodyPr wrap="none"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r>
              <a:rPr lang="en-US" altLang="zh-CN" sz="2400" dirty="0" err="1">
                <a:latin typeface="汉语拼音" panose="000B0604020202020204" pitchFamily="34" charset="0"/>
                <a:ea typeface="黑体" panose="02010609060101010101" pitchFamily="49" charset="-122"/>
                <a:cs typeface="汉语拼音" panose="000B0604020202020204" pitchFamily="34" charset="0"/>
              </a:rPr>
              <a:t>bān</a:t>
            </a:r>
            <a:endParaRPr lang="zh-CN" altLang="en-US" sz="24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18" name="TextBox 6"/>
          <p:cNvSpPr txBox="1"/>
          <p:nvPr/>
        </p:nvSpPr>
        <p:spPr>
          <a:xfrm>
            <a:off x="6236337" y="2571750"/>
            <a:ext cx="639919" cy="461665"/>
          </a:xfrm>
          <a:prstGeom prst="rect">
            <a:avLst/>
          </a:prstGeom>
          <a:noFill/>
        </p:spPr>
        <p:txBody>
          <a:bodyPr wrap="none"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r>
              <a:rPr lang="en-US" altLang="zh-CN" sz="2400" dirty="0" err="1" smtClean="0">
                <a:latin typeface="汉语拼音" panose="000B0604020202020204" pitchFamily="34" charset="0"/>
                <a:ea typeface="黑体" panose="02010609060101010101" pitchFamily="49" charset="-122"/>
                <a:cs typeface="汉语拼音" panose="000B0604020202020204" pitchFamily="34" charset="0"/>
              </a:rPr>
              <a:t>mò</a:t>
            </a:r>
            <a:endParaRPr lang="zh-CN" altLang="en-US" sz="24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19" name="TextBox 6"/>
          <p:cNvSpPr txBox="1"/>
          <p:nvPr/>
        </p:nvSpPr>
        <p:spPr>
          <a:xfrm>
            <a:off x="7091196" y="2571750"/>
            <a:ext cx="433132" cy="461665"/>
          </a:xfrm>
          <a:prstGeom prst="rect">
            <a:avLst/>
          </a:prstGeom>
          <a:noFill/>
        </p:spPr>
        <p:txBody>
          <a:bodyPr wrap="none"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r>
              <a:rPr lang="en-US" altLang="zh-CN" sz="2400" dirty="0" err="1">
                <a:latin typeface="汉语拼音" panose="000B0604020202020204" pitchFamily="34" charset="0"/>
                <a:ea typeface="黑体" panose="02010609060101010101" pitchFamily="49" charset="-122"/>
                <a:cs typeface="汉语拼音" panose="000B0604020202020204" pitchFamily="34" charset="0"/>
              </a:rPr>
              <a:t>cí</a:t>
            </a:r>
            <a:endParaRPr lang="zh-CN" altLang="en-US" sz="24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20" name="TextBox 19"/>
          <p:cNvSpPr txBox="1"/>
          <p:nvPr/>
        </p:nvSpPr>
        <p:spPr>
          <a:xfrm>
            <a:off x="7039519" y="957957"/>
            <a:ext cx="700833" cy="461665"/>
          </a:xfrm>
          <a:prstGeom prst="rect">
            <a:avLst/>
          </a:prstGeom>
          <a:noFill/>
        </p:spPr>
        <p:txBody>
          <a:bodyPr wrap="none"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r>
              <a:rPr lang="en-US" altLang="zh-CN" sz="2400" dirty="0" err="1">
                <a:latin typeface="汉语拼音" panose="000B0604020202020204" pitchFamily="34" charset="0"/>
                <a:ea typeface="黑体" panose="02010609060101010101" pitchFamily="49" charset="-122"/>
                <a:cs typeface="汉语拼音" panose="000B0604020202020204" pitchFamily="34" charset="0"/>
              </a:rPr>
              <a:t>yǔn</a:t>
            </a:r>
            <a:endParaRPr lang="zh-CN" altLang="en-US" sz="24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21" name="TextBox 6"/>
          <p:cNvSpPr txBox="1"/>
          <p:nvPr/>
        </p:nvSpPr>
        <p:spPr>
          <a:xfrm>
            <a:off x="1331640" y="3291830"/>
            <a:ext cx="540533" cy="461665"/>
          </a:xfrm>
          <a:prstGeom prst="rect">
            <a:avLst/>
          </a:prstGeom>
          <a:noFill/>
        </p:spPr>
        <p:txBody>
          <a:bodyPr wrap="none"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r>
              <a:rPr lang="en-US" altLang="zh-CN" sz="2400" dirty="0" err="1">
                <a:latin typeface="汉语拼音" panose="000B0604020202020204" pitchFamily="34" charset="0"/>
                <a:ea typeface="黑体" panose="02010609060101010101" pitchFamily="49" charset="-122"/>
                <a:cs typeface="汉语拼音" panose="000B0604020202020204" pitchFamily="34" charset="0"/>
              </a:rPr>
              <a:t>yù</a:t>
            </a:r>
            <a:endParaRPr lang="zh-CN" altLang="en-US" sz="24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22" name="对话气泡: 圆角矩形 14"/>
          <p:cNvSpPr/>
          <p:nvPr/>
        </p:nvSpPr>
        <p:spPr>
          <a:xfrm>
            <a:off x="1890991" y="4299942"/>
            <a:ext cx="5328592" cy="540954"/>
          </a:xfrm>
          <a:prstGeom prst="wedgeRoundRectCallout">
            <a:avLst>
              <a:gd name="adj1" fmla="val 57256"/>
              <a:gd name="adj2" fmla="val -51661"/>
              <a:gd name="adj3" fmla="val 16667"/>
            </a:avLst>
          </a:prstGeom>
          <a:solidFill>
            <a:schemeClr val="lt1"/>
          </a:solidFill>
          <a:ln w="25400">
            <a:solidFill>
              <a:srgbClr val="2060BE"/>
            </a:solidFill>
          </a:ln>
          <a:effectLst/>
        </p:spPr>
        <p:style>
          <a:lnRef idx="2">
            <a:schemeClr val="accent1"/>
          </a:lnRef>
          <a:fillRef idx="1">
            <a:schemeClr val="lt1"/>
          </a:fillRef>
          <a:effectRef idx="0">
            <a:schemeClr val="accent1"/>
          </a:effectRef>
          <a:fontRef idx="minor">
            <a:schemeClr val="dk1"/>
          </a:fontRef>
        </p:style>
        <p:txBody>
          <a:bodyPr rtlCol="0" anchor="ctr"/>
          <a:lstStyle/>
          <a:p>
            <a:r>
              <a:rPr lang="zh-CN" altLang="en-US" sz="2400" b="1" dirty="0" smtClean="0">
                <a:latin typeface="楷体" panose="02010609060101010101" pitchFamily="49" charset="-122"/>
                <a:ea typeface="楷体" panose="02010609060101010101" pitchFamily="49" charset="-122"/>
              </a:rPr>
              <a:t>大海里的一颗谷粒，</a:t>
            </a:r>
            <a:r>
              <a:rPr lang="zh-CN" altLang="en-US" sz="2400" b="1" smtClean="0">
                <a:latin typeface="楷体" panose="02010609060101010101" pitchFamily="49" charset="-122"/>
                <a:ea typeface="楷体" panose="02010609060101010101" pitchFamily="49" charset="-122"/>
              </a:rPr>
              <a:t>形容非常渺小</a:t>
            </a:r>
            <a:r>
              <a:rPr lang="zh-CN" altLang="en-US" sz="2400" b="1" dirty="0" smtClean="0">
                <a:latin typeface="楷体" panose="02010609060101010101" pitchFamily="49" charset="-122"/>
                <a:ea typeface="楷体" panose="02010609060101010101" pitchFamily="49" charset="-122"/>
              </a:rPr>
              <a:t>。</a:t>
            </a:r>
            <a:endParaRPr lang="zh-CN" altLang="en-US" sz="2400" b="1" dirty="0">
              <a:latin typeface="楷体" panose="02010609060101010101" pitchFamily="49" charset="-122"/>
              <a:ea typeface="楷体" panose="02010609060101010101" pitchFamily="49" charset="-122"/>
            </a:endParaRPr>
          </a:p>
        </p:txBody>
      </p:sp>
      <p:sp>
        <p:nvSpPr>
          <p:cNvPr id="24" name="TextBox 6"/>
          <p:cNvSpPr txBox="1"/>
          <p:nvPr/>
        </p:nvSpPr>
        <p:spPr>
          <a:xfrm>
            <a:off x="5652120" y="3334221"/>
            <a:ext cx="889987" cy="461665"/>
          </a:xfrm>
          <a:prstGeom prst="rect">
            <a:avLst/>
          </a:prstGeom>
          <a:noFill/>
        </p:spPr>
        <p:txBody>
          <a:bodyPr wrap="none"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r>
              <a:rPr lang="en-US" altLang="zh-CN" sz="2400" dirty="0" err="1" smtClean="0">
                <a:latin typeface="汉语拼音" panose="000B0604020202020204" pitchFamily="34" charset="0"/>
                <a:ea typeface="黑体" panose="02010609060101010101" pitchFamily="49" charset="-122"/>
                <a:cs typeface="汉语拼音" panose="000B0604020202020204" pitchFamily="34" charset="0"/>
              </a:rPr>
              <a:t>cāng</a:t>
            </a:r>
            <a:endParaRPr lang="zh-CN" altLang="en-US" sz="24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25" name="TextBox 6"/>
          <p:cNvSpPr txBox="1"/>
          <p:nvPr/>
        </p:nvSpPr>
        <p:spPr>
          <a:xfrm>
            <a:off x="7092822" y="3334219"/>
            <a:ext cx="503664" cy="461665"/>
          </a:xfrm>
          <a:prstGeom prst="rect">
            <a:avLst/>
          </a:prstGeom>
          <a:noFill/>
        </p:spPr>
        <p:txBody>
          <a:bodyPr wrap="none" rtlCol="0">
            <a:spAutoFit/>
          </a:bodyPr>
          <a:ls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r>
              <a:rPr lang="en-US" altLang="zh-CN" sz="2400" dirty="0" err="1" smtClean="0">
                <a:latin typeface="汉语拼音" panose="000B0604020202020204" pitchFamily="34" charset="0"/>
                <a:ea typeface="黑体" panose="02010609060101010101" pitchFamily="49" charset="-122"/>
                <a:cs typeface="汉语拼音" panose="000B0604020202020204" pitchFamily="34" charset="0"/>
              </a:rPr>
              <a:t>sù</a:t>
            </a:r>
            <a:endParaRPr lang="zh-CN" altLang="en-US" sz="2400" dirty="0">
              <a:latin typeface="汉语拼音" panose="000B0604020202020204" pitchFamily="34" charset="0"/>
              <a:ea typeface="黑体" panose="02010609060101010101" pitchFamily="49" charset="-122"/>
              <a:cs typeface="汉语拼音" panose="000B0604020202020204" pitchFamily="34" charset="0"/>
            </a:endParaRPr>
          </a:p>
        </p:txBody>
      </p:sp>
      <p:pic>
        <p:nvPicPr>
          <p:cNvPr id="26" name="图片 25"/>
          <p:cNvPicPr>
            <a:picLocks noChangeAspect="1"/>
          </p:cNvPicPr>
          <p:nvPr/>
        </p:nvPicPr>
        <p:blipFill>
          <a:blip r:embed="rId1"/>
          <a:stretch>
            <a:fillRect/>
          </a:stretch>
        </p:blipFill>
        <p:spPr>
          <a:xfrm>
            <a:off x="421284" y="283739"/>
            <a:ext cx="431626" cy="558077"/>
          </a:xfrm>
          <a:prstGeom prst="rect">
            <a:avLst/>
          </a:prstGeom>
        </p:spPr>
      </p:pic>
      <p:sp>
        <p:nvSpPr>
          <p:cNvPr id="27" name="文本框 15"/>
          <p:cNvSpPr txBox="1"/>
          <p:nvPr/>
        </p:nvSpPr>
        <p:spPr>
          <a:xfrm>
            <a:off x="827584" y="195486"/>
            <a:ext cx="2252588" cy="646331"/>
          </a:xfrm>
          <a:prstGeom prst="rect">
            <a:avLst/>
          </a:prstGeom>
          <a:noFill/>
        </p:spPr>
        <p:txBody>
          <a:bodyPr wrap="square" rtlCol="0">
            <a:spAutoFit/>
          </a:bodyPr>
          <a:lstStyle/>
          <a:p>
            <a:r>
              <a:rPr kumimoji="1" lang="zh-CN" altLang="en-US" sz="3600" b="1" dirty="0" smtClean="0">
                <a:latin typeface="宋体" panose="02010600030101010101" pitchFamily="2" charset="-122"/>
                <a:ea typeface="宋体" panose="02010600030101010101" pitchFamily="2" charset="-122"/>
              </a:rPr>
              <a:t>我会读</a:t>
            </a:r>
            <a:endParaRPr kumimoji="1" lang="zh-CN" altLang="en-US" sz="3600" b="1" dirty="0">
              <a:latin typeface="宋体" panose="02010600030101010101" pitchFamily="2" charset="-122"/>
              <a:ea typeface="宋体" panose="02010600030101010101" pitchFamily="2" charset="-122"/>
            </a:endParaRPr>
          </a:p>
        </p:txBody>
      </p:sp>
      <p:pic>
        <p:nvPicPr>
          <p:cNvPr id="28" name="图片 2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906040">
            <a:off x="7494478" y="3678942"/>
            <a:ext cx="1059582" cy="1059582"/>
          </a:xfrm>
          <a:prstGeom prst="rect">
            <a:avLst/>
          </a:prstGeom>
        </p:spPr>
      </p:pic>
      <p:sp>
        <p:nvSpPr>
          <p:cNvPr id="5" name="矩形 4"/>
          <p:cNvSpPr/>
          <p:nvPr/>
        </p:nvSpPr>
        <p:spPr>
          <a:xfrm>
            <a:off x="5798978" y="3641998"/>
            <a:ext cx="1832553" cy="584775"/>
          </a:xfrm>
          <a:prstGeom prst="rect">
            <a:avLst/>
          </a:prstGeom>
        </p:spPr>
        <p:txBody>
          <a:bodyPr wrap="none">
            <a:spAutoFit/>
          </a:bodyPr>
          <a:lstStyle/>
          <a:p>
            <a:r>
              <a:rPr lang="zh-CN" altLang="en-US" sz="3200" b="1" dirty="0">
                <a:solidFill>
                  <a:srgbClr val="FF0000"/>
                </a:solidFill>
                <a:latin typeface="楷体" panose="02010609060101010101" pitchFamily="49" charset="-122"/>
                <a:ea typeface="楷体" panose="02010609060101010101" pitchFamily="49" charset="-122"/>
              </a:rPr>
              <a:t>沧</a:t>
            </a:r>
            <a:r>
              <a:rPr lang="zh-CN" altLang="en-US" sz="3200" b="1" dirty="0">
                <a:solidFill>
                  <a:prstClr val="black"/>
                </a:solidFill>
                <a:latin typeface="楷体" panose="02010609060101010101" pitchFamily="49" charset="-122"/>
                <a:ea typeface="楷体" panose="02010609060101010101" pitchFamily="49" charset="-122"/>
              </a:rPr>
              <a:t>海一</a:t>
            </a:r>
            <a:r>
              <a:rPr lang="zh-CN" altLang="en-US" sz="3200" b="1" dirty="0">
                <a:solidFill>
                  <a:srgbClr val="FF0000"/>
                </a:solidFill>
                <a:latin typeface="楷体" panose="02010609060101010101" pitchFamily="49" charset="-122"/>
                <a:ea typeface="楷体" panose="02010609060101010101" pitchFamily="49" charset="-122"/>
              </a:rPr>
              <a:t>粟</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44" restart="whenNotActive" fill="hold" evtFilter="cancelBubble" nodeType="interactiveSeq">
                <p:stCondLst>
                  <p:cond evt="onClick" delay="0">
                    <p:tgtEl>
                      <p:spTgt spid="5"/>
                    </p:tgtEl>
                  </p:cond>
                </p:stCondLst>
                <p:endSync evt="end" delay="0">
                  <p:rtn val="all"/>
                </p:endSync>
                <p:childTnLst>
                  <p:par>
                    <p:cTn id="45" fill="hold">
                      <p:stCondLst>
                        <p:cond delay="0"/>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10"/>
                                        <p:tgtEl>
                                          <p:spTgt spid="22"/>
                                        </p:tgtEl>
                                      </p:cBhvr>
                                    </p:animEffect>
                                  </p:childTnLst>
                                </p:cTn>
                              </p:par>
                            </p:childTnLst>
                          </p:cTn>
                        </p:par>
                      </p:childTnLst>
                    </p:cTn>
                  </p:par>
                </p:childTnLst>
              </p:cTn>
              <p:nextCondLst>
                <p:cond evt="onClick" delay="0">
                  <p:tgtEl>
                    <p:spTgt spid="5"/>
                  </p:tgtEl>
                </p:cond>
              </p:nextCondLst>
            </p:seq>
          </p:childTnLst>
        </p:cTn>
      </p:par>
    </p:tnLst>
    <p:bldLst>
      <p:bldP spid="6" grpId="0"/>
      <p:bldP spid="7" grpId="0"/>
      <p:bldP spid="8" grpId="0"/>
      <p:bldP spid="9" grpId="0"/>
      <p:bldP spid="10" grpId="0"/>
      <p:bldP spid="13" grpId="0"/>
      <p:bldP spid="16" grpId="0"/>
      <p:bldP spid="18" grpId="0"/>
      <p:bldP spid="19" grpId="0"/>
      <p:bldP spid="20" grpId="0"/>
      <p:bldP spid="21" grpId="0"/>
      <p:bldP spid="22" grpId="0" animBg="1"/>
      <p:bldP spid="24"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05"/>
          <p:cNvGrpSpPr/>
          <p:nvPr/>
        </p:nvGrpSpPr>
        <p:grpSpPr bwMode="auto">
          <a:xfrm>
            <a:off x="1320059" y="1707654"/>
            <a:ext cx="836612" cy="932473"/>
            <a:chOff x="1162050" y="1420373"/>
            <a:chExt cx="836613" cy="931350"/>
          </a:xfrm>
          <a:noFill/>
        </p:grpSpPr>
        <p:grpSp>
          <p:nvGrpSpPr>
            <p:cNvPr id="4" name="组合 7"/>
            <p:cNvGrpSpPr/>
            <p:nvPr/>
          </p:nvGrpSpPr>
          <p:grpSpPr bwMode="auto">
            <a:xfrm>
              <a:off x="1162050" y="1500823"/>
              <a:ext cx="836613" cy="850900"/>
              <a:chOff x="2437" y="2032"/>
              <a:chExt cx="1244" cy="1264"/>
            </a:xfrm>
            <a:grpFill/>
          </p:grpSpPr>
          <p:sp>
            <p:nvSpPr>
              <p:cNvPr id="6" name="矩形 1"/>
              <p:cNvSpPr>
                <a:spLocks noChangeArrowheads="1"/>
              </p:cNvSpPr>
              <p:nvPr/>
            </p:nvSpPr>
            <p:spPr bwMode="auto">
              <a:xfrm>
                <a:off x="2437" y="2032"/>
                <a:ext cx="1245" cy="1245"/>
              </a:xfrm>
              <a:prstGeom prst="rect">
                <a:avLst/>
              </a:prstGeom>
              <a:grpFill/>
              <a:ln w="19050">
                <a:solidFill>
                  <a:srgbClr val="33CCFF"/>
                </a:solidFill>
                <a:round/>
              </a:ln>
            </p:spPr>
            <p:txBody>
              <a:bodyPr/>
              <a:lstStyle/>
              <a:p>
                <a:pPr eaLnBrk="1" hangingPunct="1"/>
                <a:endParaRPr lang="zh-CN" altLang="en-US" sz="5400" b="1">
                  <a:latin typeface="楷体" panose="02010609060101010101" pitchFamily="49" charset="-122"/>
                  <a:ea typeface="楷体" panose="02010609060101010101" pitchFamily="49" charset="-122"/>
                </a:endParaRPr>
              </a:p>
            </p:txBody>
          </p:sp>
          <p:cxnSp>
            <p:nvCxnSpPr>
              <p:cNvPr id="7" name="直接连接符 4"/>
              <p:cNvCxnSpPr>
                <a:cxnSpLocks noChangeShapeType="1"/>
              </p:cNvCxnSpPr>
              <p:nvPr/>
            </p:nvCxnSpPr>
            <p:spPr bwMode="auto">
              <a:xfrm>
                <a:off x="2437" y="2645"/>
                <a:ext cx="1245" cy="0"/>
              </a:xfrm>
              <a:prstGeom prst="line">
                <a:avLst/>
              </a:prstGeom>
              <a:grpFill/>
              <a:ln w="12700">
                <a:solidFill>
                  <a:srgbClr val="33CCFF"/>
                </a:solidFill>
                <a:prstDash val="dash"/>
                <a:round/>
              </a:ln>
            </p:spPr>
          </p:cxnSp>
          <p:cxnSp>
            <p:nvCxnSpPr>
              <p:cNvPr id="8" name="直接连接符 7"/>
              <p:cNvCxnSpPr>
                <a:cxnSpLocks noChangeShapeType="1"/>
              </p:cNvCxnSpPr>
              <p:nvPr/>
            </p:nvCxnSpPr>
            <p:spPr bwMode="auto">
              <a:xfrm>
                <a:off x="3060" y="2052"/>
                <a:ext cx="0" cy="1245"/>
              </a:xfrm>
              <a:prstGeom prst="line">
                <a:avLst/>
              </a:prstGeom>
              <a:grpFill/>
              <a:ln w="12700">
                <a:solidFill>
                  <a:srgbClr val="33CCFF"/>
                </a:solidFill>
                <a:prstDash val="dash"/>
                <a:round/>
              </a:ln>
            </p:spPr>
          </p:cxnSp>
        </p:grpSp>
        <p:sp>
          <p:nvSpPr>
            <p:cNvPr id="5" name="文本框 64">
              <a:hlinkClick r:id="rId1" action="ppaction://hlinkfile"/>
            </p:cNvPr>
            <p:cNvSpPr txBox="1">
              <a:spLocks noChangeArrowheads="1"/>
            </p:cNvSpPr>
            <p:nvPr/>
          </p:nvSpPr>
          <p:spPr bwMode="auto">
            <a:xfrm>
              <a:off x="1162050" y="1420373"/>
              <a:ext cx="811213" cy="922218"/>
            </a:xfrm>
            <a:prstGeom prst="rect">
              <a:avLst/>
            </a:prstGeom>
            <a:grpFill/>
            <a:ln w="9525">
              <a:noFill/>
              <a:miter lim="800000"/>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5400" b="1" dirty="0" smtClean="0">
                  <a:latin typeface="楷体" panose="02010609060101010101" pitchFamily="49" charset="-122"/>
                  <a:ea typeface="楷体" panose="02010609060101010101" pitchFamily="49" charset="-122"/>
                </a:rPr>
                <a:t>谜</a:t>
              </a:r>
              <a:endParaRPr lang="zh-CN" altLang="en-US" sz="5400" b="1" dirty="0">
                <a:latin typeface="楷体" panose="02010609060101010101" pitchFamily="49" charset="-122"/>
                <a:ea typeface="楷体" panose="02010609060101010101" pitchFamily="49" charset="-122"/>
              </a:endParaRPr>
            </a:p>
          </p:txBody>
        </p:sp>
      </p:grpSp>
      <p:grpSp>
        <p:nvGrpSpPr>
          <p:cNvPr id="9" name="组合 8"/>
          <p:cNvGrpSpPr/>
          <p:nvPr/>
        </p:nvGrpSpPr>
        <p:grpSpPr bwMode="auto">
          <a:xfrm>
            <a:off x="2410671" y="1787639"/>
            <a:ext cx="836613" cy="852488"/>
            <a:chOff x="2437" y="2032"/>
            <a:chExt cx="1244" cy="1264"/>
          </a:xfrm>
        </p:grpSpPr>
        <p:sp>
          <p:nvSpPr>
            <p:cNvPr id="10" name="矩形 1"/>
            <p:cNvSpPr>
              <a:spLocks noChangeArrowheads="1"/>
            </p:cNvSpPr>
            <p:nvPr/>
          </p:nvSpPr>
          <p:spPr bwMode="auto">
            <a:xfrm>
              <a:off x="2437" y="2032"/>
              <a:ext cx="1245" cy="1245"/>
            </a:xfrm>
            <a:prstGeom prst="rect">
              <a:avLst/>
            </a:prstGeom>
            <a:noFill/>
            <a:ln w="19050">
              <a:solidFill>
                <a:srgbClr val="33CCFF"/>
              </a:solidFill>
              <a:rou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sz="5400" b="1">
                <a:latin typeface="楷体" panose="02010609060101010101" pitchFamily="49" charset="-122"/>
                <a:ea typeface="楷体" panose="02010609060101010101" pitchFamily="49" charset="-122"/>
              </a:endParaRPr>
            </a:p>
          </p:txBody>
        </p:sp>
        <p:cxnSp>
          <p:nvCxnSpPr>
            <p:cNvPr id="11" name="直接连接符 4"/>
            <p:cNvCxnSpPr>
              <a:cxnSpLocks noChangeShapeType="1"/>
            </p:cNvCxnSpPr>
            <p:nvPr/>
          </p:nvCxnSpPr>
          <p:spPr bwMode="auto">
            <a:xfrm>
              <a:off x="2437" y="2645"/>
              <a:ext cx="1245" cy="0"/>
            </a:xfrm>
            <a:prstGeom prst="line">
              <a:avLst/>
            </a:prstGeom>
            <a:noFill/>
            <a:ln w="12700">
              <a:solidFill>
                <a:srgbClr val="33CCFF"/>
              </a:solidFill>
              <a:prstDash val="dash"/>
              <a:round/>
            </a:ln>
            <a:extLst>
              <a:ext uri="{909E8E84-426E-40DD-AFC4-6F175D3DCCD1}">
                <a14:hiddenFill xmlns:a14="http://schemas.microsoft.com/office/drawing/2010/main">
                  <a:noFill/>
                </a14:hiddenFill>
              </a:ext>
            </a:extLst>
          </p:spPr>
        </p:cxnSp>
        <p:cxnSp>
          <p:nvCxnSpPr>
            <p:cNvPr id="12" name="直接连接符 6"/>
            <p:cNvCxnSpPr>
              <a:cxnSpLocks noChangeShapeType="1"/>
            </p:cNvCxnSpPr>
            <p:nvPr/>
          </p:nvCxnSpPr>
          <p:spPr bwMode="auto">
            <a:xfrm>
              <a:off x="3060" y="2052"/>
              <a:ext cx="0" cy="1245"/>
            </a:xfrm>
            <a:prstGeom prst="line">
              <a:avLst/>
            </a:prstGeom>
            <a:noFill/>
            <a:ln w="12700">
              <a:solidFill>
                <a:srgbClr val="33CCFF"/>
              </a:solidFill>
              <a:prstDash val="dash"/>
              <a:round/>
            </a:ln>
            <a:extLst>
              <a:ext uri="{909E8E84-426E-40DD-AFC4-6F175D3DCCD1}">
                <a14:hiddenFill xmlns:a14="http://schemas.microsoft.com/office/drawing/2010/main">
                  <a:noFill/>
                </a14:hiddenFill>
              </a:ext>
            </a:extLst>
          </p:spPr>
        </p:cxnSp>
      </p:grpSp>
      <p:grpSp>
        <p:nvGrpSpPr>
          <p:cNvPr id="13" name="组合 7"/>
          <p:cNvGrpSpPr/>
          <p:nvPr/>
        </p:nvGrpSpPr>
        <p:grpSpPr bwMode="auto">
          <a:xfrm>
            <a:off x="3488584" y="1775617"/>
            <a:ext cx="836612" cy="851812"/>
            <a:chOff x="2437" y="2032"/>
            <a:chExt cx="1244" cy="1264"/>
          </a:xfrm>
        </p:grpSpPr>
        <p:sp>
          <p:nvSpPr>
            <p:cNvPr id="14" name="矩形 1"/>
            <p:cNvSpPr>
              <a:spLocks noChangeArrowheads="1"/>
            </p:cNvSpPr>
            <p:nvPr/>
          </p:nvSpPr>
          <p:spPr bwMode="auto">
            <a:xfrm>
              <a:off x="2437" y="2032"/>
              <a:ext cx="1245" cy="1245"/>
            </a:xfrm>
            <a:prstGeom prst="rect">
              <a:avLst/>
            </a:prstGeom>
            <a:noFill/>
            <a:ln w="19050">
              <a:solidFill>
                <a:srgbClr val="33CCFF"/>
              </a:solidFill>
              <a:rou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sz="5400" b="1">
                <a:latin typeface="楷体" panose="02010609060101010101" pitchFamily="49" charset="-122"/>
                <a:ea typeface="楷体" panose="02010609060101010101" pitchFamily="49" charset="-122"/>
              </a:endParaRPr>
            </a:p>
          </p:txBody>
        </p:sp>
        <p:cxnSp>
          <p:nvCxnSpPr>
            <p:cNvPr id="15" name="直接连接符 4"/>
            <p:cNvCxnSpPr>
              <a:cxnSpLocks noChangeShapeType="1"/>
            </p:cNvCxnSpPr>
            <p:nvPr/>
          </p:nvCxnSpPr>
          <p:spPr bwMode="auto">
            <a:xfrm>
              <a:off x="2437" y="2645"/>
              <a:ext cx="1245" cy="0"/>
            </a:xfrm>
            <a:prstGeom prst="line">
              <a:avLst/>
            </a:prstGeom>
            <a:noFill/>
            <a:ln w="12700">
              <a:solidFill>
                <a:srgbClr val="33CCFF"/>
              </a:solidFill>
              <a:prstDash val="dash"/>
              <a:round/>
            </a:ln>
            <a:extLst>
              <a:ext uri="{909E8E84-426E-40DD-AFC4-6F175D3DCCD1}">
                <a14:hiddenFill xmlns:a14="http://schemas.microsoft.com/office/drawing/2010/main">
                  <a:noFill/>
                </a14:hiddenFill>
              </a:ext>
            </a:extLst>
          </p:spPr>
        </p:cxnSp>
        <p:cxnSp>
          <p:nvCxnSpPr>
            <p:cNvPr id="16" name="直接连接符 6"/>
            <p:cNvCxnSpPr>
              <a:cxnSpLocks noChangeShapeType="1"/>
            </p:cNvCxnSpPr>
            <p:nvPr/>
          </p:nvCxnSpPr>
          <p:spPr bwMode="auto">
            <a:xfrm>
              <a:off x="3060" y="2052"/>
              <a:ext cx="0" cy="1245"/>
            </a:xfrm>
            <a:prstGeom prst="line">
              <a:avLst/>
            </a:prstGeom>
            <a:noFill/>
            <a:ln w="12700">
              <a:solidFill>
                <a:srgbClr val="33CCFF"/>
              </a:solidFill>
              <a:prstDash val="dash"/>
              <a:round/>
            </a:ln>
            <a:extLst>
              <a:ext uri="{909E8E84-426E-40DD-AFC4-6F175D3DCCD1}">
                <a14:hiddenFill xmlns:a14="http://schemas.microsoft.com/office/drawing/2010/main">
                  <a:noFill/>
                </a14:hiddenFill>
              </a:ext>
            </a:extLst>
          </p:spPr>
        </p:cxnSp>
      </p:grpSp>
      <p:grpSp>
        <p:nvGrpSpPr>
          <p:cNvPr id="17" name="组合 123"/>
          <p:cNvGrpSpPr/>
          <p:nvPr/>
        </p:nvGrpSpPr>
        <p:grpSpPr bwMode="auto">
          <a:xfrm>
            <a:off x="4552875" y="1720429"/>
            <a:ext cx="860433" cy="923329"/>
            <a:chOff x="5886164" y="1360635"/>
            <a:chExt cx="860433" cy="922667"/>
          </a:xfrm>
        </p:grpSpPr>
        <p:grpSp>
          <p:nvGrpSpPr>
            <p:cNvPr id="18" name="组合 7"/>
            <p:cNvGrpSpPr/>
            <p:nvPr/>
          </p:nvGrpSpPr>
          <p:grpSpPr bwMode="auto">
            <a:xfrm>
              <a:off x="5909311" y="1420039"/>
              <a:ext cx="837286" cy="850226"/>
              <a:chOff x="2437" y="1931"/>
              <a:chExt cx="1245" cy="1263"/>
            </a:xfrm>
          </p:grpSpPr>
          <p:sp>
            <p:nvSpPr>
              <p:cNvPr id="20" name="矩形 1">
                <a:hlinkClick r:id="rId2" action="ppaction://hlinkfile"/>
              </p:cNvPr>
              <p:cNvSpPr>
                <a:spLocks noChangeArrowheads="1"/>
              </p:cNvSpPr>
              <p:nvPr/>
            </p:nvSpPr>
            <p:spPr bwMode="auto">
              <a:xfrm>
                <a:off x="2437" y="1931"/>
                <a:ext cx="1245" cy="1245"/>
              </a:xfrm>
              <a:prstGeom prst="rect">
                <a:avLst/>
              </a:prstGeom>
              <a:noFill/>
              <a:ln w="19050">
                <a:solidFill>
                  <a:srgbClr val="33CCFF"/>
                </a:solidFill>
                <a:rou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sz="5400" b="1">
                  <a:latin typeface="楷体" panose="02010609060101010101" pitchFamily="49" charset="-122"/>
                  <a:ea typeface="楷体" panose="02010609060101010101" pitchFamily="49" charset="-122"/>
                </a:endParaRPr>
              </a:p>
            </p:txBody>
          </p:sp>
          <p:cxnSp>
            <p:nvCxnSpPr>
              <p:cNvPr id="21" name="直接连接符 4"/>
              <p:cNvCxnSpPr>
                <a:cxnSpLocks noChangeShapeType="1"/>
              </p:cNvCxnSpPr>
              <p:nvPr/>
            </p:nvCxnSpPr>
            <p:spPr bwMode="auto">
              <a:xfrm>
                <a:off x="2437" y="2645"/>
                <a:ext cx="1245" cy="0"/>
              </a:xfrm>
              <a:prstGeom prst="line">
                <a:avLst/>
              </a:prstGeom>
              <a:noFill/>
              <a:ln w="12700">
                <a:solidFill>
                  <a:srgbClr val="33CCFF"/>
                </a:solidFill>
                <a:prstDash val="dash"/>
                <a:round/>
              </a:ln>
              <a:extLst>
                <a:ext uri="{909E8E84-426E-40DD-AFC4-6F175D3DCCD1}">
                  <a14:hiddenFill xmlns:a14="http://schemas.microsoft.com/office/drawing/2010/main">
                    <a:noFill/>
                  </a14:hiddenFill>
                </a:ext>
              </a:extLst>
            </p:spPr>
          </p:cxnSp>
          <p:cxnSp>
            <p:nvCxnSpPr>
              <p:cNvPr id="22" name="直接连接符 6"/>
              <p:cNvCxnSpPr>
                <a:cxnSpLocks noChangeShapeType="1"/>
              </p:cNvCxnSpPr>
              <p:nvPr/>
            </p:nvCxnSpPr>
            <p:spPr bwMode="auto">
              <a:xfrm>
                <a:off x="3068" y="1949"/>
                <a:ext cx="0" cy="1245"/>
              </a:xfrm>
              <a:prstGeom prst="line">
                <a:avLst/>
              </a:prstGeom>
              <a:noFill/>
              <a:ln w="12700">
                <a:solidFill>
                  <a:srgbClr val="33CCFF"/>
                </a:solidFill>
                <a:prstDash val="dash"/>
                <a:round/>
              </a:ln>
              <a:extLst>
                <a:ext uri="{909E8E84-426E-40DD-AFC4-6F175D3DCCD1}">
                  <a14:hiddenFill xmlns:a14="http://schemas.microsoft.com/office/drawing/2010/main">
                    <a:noFill/>
                  </a14:hiddenFill>
                </a:ext>
              </a:extLst>
            </p:spPr>
          </p:cxnSp>
        </p:grpSp>
        <p:sp>
          <p:nvSpPr>
            <p:cNvPr id="19" name="文本框 64">
              <a:hlinkClick r:id="rId3" action="ppaction://hlinkfile"/>
            </p:cNvPr>
            <p:cNvSpPr txBox="1">
              <a:spLocks noChangeArrowheads="1"/>
            </p:cNvSpPr>
            <p:nvPr/>
          </p:nvSpPr>
          <p:spPr bwMode="auto">
            <a:xfrm>
              <a:off x="5886164" y="1360635"/>
              <a:ext cx="811213" cy="92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5400" b="1" dirty="0" smtClean="0">
                  <a:latin typeface="楷体" panose="02010609060101010101" pitchFamily="49" charset="-122"/>
                  <a:ea typeface="楷体" panose="02010609060101010101" pitchFamily="49" charset="-122"/>
                </a:rPr>
                <a:t>倾</a:t>
              </a:r>
              <a:endParaRPr lang="zh-CN" altLang="en-US" sz="5400" b="1" dirty="0">
                <a:latin typeface="楷体" panose="02010609060101010101" pitchFamily="49" charset="-122"/>
                <a:ea typeface="楷体" panose="02010609060101010101" pitchFamily="49" charset="-122"/>
              </a:endParaRPr>
            </a:p>
          </p:txBody>
        </p:sp>
      </p:grpSp>
      <p:grpSp>
        <p:nvGrpSpPr>
          <p:cNvPr id="23" name="组合 129"/>
          <p:cNvGrpSpPr/>
          <p:nvPr/>
        </p:nvGrpSpPr>
        <p:grpSpPr bwMode="auto">
          <a:xfrm>
            <a:off x="2445595" y="3193599"/>
            <a:ext cx="850844" cy="923330"/>
            <a:chOff x="1176383" y="3007641"/>
            <a:chExt cx="851529" cy="924042"/>
          </a:xfrm>
        </p:grpSpPr>
        <p:grpSp>
          <p:nvGrpSpPr>
            <p:cNvPr id="24" name="组合 7"/>
            <p:cNvGrpSpPr/>
            <p:nvPr/>
          </p:nvGrpSpPr>
          <p:grpSpPr bwMode="auto">
            <a:xfrm>
              <a:off x="1190626" y="3078163"/>
              <a:ext cx="837286" cy="851573"/>
              <a:chOff x="2437" y="2032"/>
              <a:chExt cx="1245" cy="1265"/>
            </a:xfrm>
          </p:grpSpPr>
          <p:sp>
            <p:nvSpPr>
              <p:cNvPr id="26" name="矩形 1"/>
              <p:cNvSpPr>
                <a:spLocks noChangeArrowheads="1"/>
              </p:cNvSpPr>
              <p:nvPr/>
            </p:nvSpPr>
            <p:spPr bwMode="auto">
              <a:xfrm>
                <a:off x="2437" y="2032"/>
                <a:ext cx="1245" cy="1245"/>
              </a:xfrm>
              <a:prstGeom prst="rect">
                <a:avLst/>
              </a:prstGeom>
              <a:noFill/>
              <a:ln w="19050">
                <a:solidFill>
                  <a:srgbClr val="33CCFF"/>
                </a:solidFill>
                <a:rou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sz="5400" b="1">
                  <a:latin typeface="楷体" panose="02010609060101010101" pitchFamily="49" charset="-122"/>
                  <a:ea typeface="楷体" panose="02010609060101010101" pitchFamily="49" charset="-122"/>
                </a:endParaRPr>
              </a:p>
            </p:txBody>
          </p:sp>
          <p:cxnSp>
            <p:nvCxnSpPr>
              <p:cNvPr id="27" name="直接连接符 4"/>
              <p:cNvCxnSpPr>
                <a:cxnSpLocks noChangeShapeType="1"/>
              </p:cNvCxnSpPr>
              <p:nvPr/>
            </p:nvCxnSpPr>
            <p:spPr bwMode="auto">
              <a:xfrm>
                <a:off x="2437" y="2645"/>
                <a:ext cx="1245" cy="0"/>
              </a:xfrm>
              <a:prstGeom prst="line">
                <a:avLst/>
              </a:prstGeom>
              <a:noFill/>
              <a:ln w="12700">
                <a:solidFill>
                  <a:srgbClr val="33CCFF"/>
                </a:solidFill>
                <a:prstDash val="dash"/>
                <a:round/>
              </a:ln>
              <a:extLst>
                <a:ext uri="{909E8E84-426E-40DD-AFC4-6F175D3DCCD1}">
                  <a14:hiddenFill xmlns:a14="http://schemas.microsoft.com/office/drawing/2010/main">
                    <a:noFill/>
                  </a14:hiddenFill>
                </a:ext>
              </a:extLst>
            </p:spPr>
          </p:cxnSp>
          <p:cxnSp>
            <p:nvCxnSpPr>
              <p:cNvPr id="28" name="直接连接符 6"/>
              <p:cNvCxnSpPr>
                <a:cxnSpLocks noChangeShapeType="1"/>
              </p:cNvCxnSpPr>
              <p:nvPr/>
            </p:nvCxnSpPr>
            <p:spPr bwMode="auto">
              <a:xfrm>
                <a:off x="3060" y="2052"/>
                <a:ext cx="0" cy="1245"/>
              </a:xfrm>
              <a:prstGeom prst="line">
                <a:avLst/>
              </a:prstGeom>
              <a:noFill/>
              <a:ln w="12700">
                <a:solidFill>
                  <a:srgbClr val="33CCFF"/>
                </a:solidFill>
                <a:prstDash val="dash"/>
                <a:round/>
              </a:ln>
              <a:extLst>
                <a:ext uri="{909E8E84-426E-40DD-AFC4-6F175D3DCCD1}">
                  <a14:hiddenFill xmlns:a14="http://schemas.microsoft.com/office/drawing/2010/main">
                    <a:noFill/>
                  </a14:hiddenFill>
                </a:ext>
              </a:extLst>
            </p:spPr>
          </p:cxnSp>
        </p:grpSp>
        <p:sp>
          <p:nvSpPr>
            <p:cNvPr id="25" name="文本框 64">
              <a:hlinkClick r:id="rId4" action="ppaction://hlinkfile"/>
            </p:cNvPr>
            <p:cNvSpPr txBox="1">
              <a:spLocks noChangeArrowheads="1"/>
            </p:cNvSpPr>
            <p:nvPr/>
          </p:nvSpPr>
          <p:spPr bwMode="auto">
            <a:xfrm>
              <a:off x="1176383" y="3007641"/>
              <a:ext cx="811213" cy="924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5400" b="1" dirty="0" smtClean="0">
                  <a:latin typeface="楷体" panose="02010609060101010101" pitchFamily="49" charset="-122"/>
                  <a:ea typeface="楷体" panose="02010609060101010101" pitchFamily="49" charset="-122"/>
                </a:rPr>
                <a:t>漠</a:t>
              </a:r>
              <a:endParaRPr lang="zh-CN" altLang="en-US" sz="5400" b="1" dirty="0">
                <a:latin typeface="楷体" panose="02010609060101010101" pitchFamily="49" charset="-122"/>
                <a:ea typeface="楷体" panose="02010609060101010101" pitchFamily="49" charset="-122"/>
              </a:endParaRPr>
            </a:p>
          </p:txBody>
        </p:sp>
      </p:grpSp>
      <p:grpSp>
        <p:nvGrpSpPr>
          <p:cNvPr id="29" name="组合 135"/>
          <p:cNvGrpSpPr/>
          <p:nvPr/>
        </p:nvGrpSpPr>
        <p:grpSpPr bwMode="auto">
          <a:xfrm>
            <a:off x="3505831" y="3180828"/>
            <a:ext cx="850145" cy="924633"/>
            <a:chOff x="2435067" y="3004796"/>
            <a:chExt cx="850145" cy="924939"/>
          </a:xfrm>
        </p:grpSpPr>
        <p:grpSp>
          <p:nvGrpSpPr>
            <p:cNvPr id="30" name="组合 7"/>
            <p:cNvGrpSpPr/>
            <p:nvPr/>
          </p:nvGrpSpPr>
          <p:grpSpPr bwMode="auto">
            <a:xfrm>
              <a:off x="2447926" y="3078162"/>
              <a:ext cx="837286" cy="851573"/>
              <a:chOff x="2437" y="2032"/>
              <a:chExt cx="1245" cy="1265"/>
            </a:xfrm>
          </p:grpSpPr>
          <p:sp>
            <p:nvSpPr>
              <p:cNvPr id="32" name="矩形 1">
                <a:hlinkClick r:id="rId5" action="ppaction://hlinkfile"/>
              </p:cNvPr>
              <p:cNvSpPr>
                <a:spLocks noChangeArrowheads="1"/>
              </p:cNvSpPr>
              <p:nvPr/>
            </p:nvSpPr>
            <p:spPr bwMode="auto">
              <a:xfrm>
                <a:off x="2437" y="2032"/>
                <a:ext cx="1245" cy="1245"/>
              </a:xfrm>
              <a:prstGeom prst="rect">
                <a:avLst/>
              </a:prstGeom>
              <a:noFill/>
              <a:ln w="19050">
                <a:solidFill>
                  <a:srgbClr val="33CCFF"/>
                </a:solidFill>
                <a:rou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sz="5400" b="1">
                  <a:latin typeface="楷体" panose="02010609060101010101" pitchFamily="49" charset="-122"/>
                  <a:ea typeface="楷体" panose="02010609060101010101" pitchFamily="49" charset="-122"/>
                </a:endParaRPr>
              </a:p>
            </p:txBody>
          </p:sp>
          <p:cxnSp>
            <p:nvCxnSpPr>
              <p:cNvPr id="33" name="直接连接符 4"/>
              <p:cNvCxnSpPr>
                <a:cxnSpLocks noChangeShapeType="1"/>
              </p:cNvCxnSpPr>
              <p:nvPr/>
            </p:nvCxnSpPr>
            <p:spPr bwMode="auto">
              <a:xfrm>
                <a:off x="2437" y="2645"/>
                <a:ext cx="1245" cy="0"/>
              </a:xfrm>
              <a:prstGeom prst="line">
                <a:avLst/>
              </a:prstGeom>
              <a:noFill/>
              <a:ln w="12700">
                <a:solidFill>
                  <a:srgbClr val="33CCFF"/>
                </a:solidFill>
                <a:prstDash val="dash"/>
                <a:round/>
              </a:ln>
              <a:extLst>
                <a:ext uri="{909E8E84-426E-40DD-AFC4-6F175D3DCCD1}">
                  <a14:hiddenFill xmlns:a14="http://schemas.microsoft.com/office/drawing/2010/main">
                    <a:noFill/>
                  </a14:hiddenFill>
                </a:ext>
              </a:extLst>
            </p:spPr>
          </p:cxnSp>
          <p:cxnSp>
            <p:nvCxnSpPr>
              <p:cNvPr id="34" name="直接连接符 6"/>
              <p:cNvCxnSpPr>
                <a:cxnSpLocks noChangeShapeType="1"/>
              </p:cNvCxnSpPr>
              <p:nvPr/>
            </p:nvCxnSpPr>
            <p:spPr bwMode="auto">
              <a:xfrm>
                <a:off x="3060" y="2052"/>
                <a:ext cx="0" cy="1245"/>
              </a:xfrm>
              <a:prstGeom prst="line">
                <a:avLst/>
              </a:prstGeom>
              <a:noFill/>
              <a:ln w="12700">
                <a:solidFill>
                  <a:srgbClr val="33CCFF"/>
                </a:solidFill>
                <a:prstDash val="dash"/>
                <a:round/>
              </a:ln>
              <a:extLst>
                <a:ext uri="{909E8E84-426E-40DD-AFC4-6F175D3DCCD1}">
                  <a14:hiddenFill xmlns:a14="http://schemas.microsoft.com/office/drawing/2010/main">
                    <a:noFill/>
                  </a14:hiddenFill>
                </a:ext>
              </a:extLst>
            </p:spPr>
          </p:cxnSp>
        </p:grpSp>
        <p:sp>
          <p:nvSpPr>
            <p:cNvPr id="31" name="文本框 64">
              <a:hlinkClick r:id="rId6" action="ppaction://hlinkfile"/>
            </p:cNvPr>
            <p:cNvSpPr txBox="1">
              <a:spLocks noChangeArrowheads="1"/>
            </p:cNvSpPr>
            <p:nvPr/>
          </p:nvSpPr>
          <p:spPr bwMode="auto">
            <a:xfrm>
              <a:off x="2435067" y="3004796"/>
              <a:ext cx="811213" cy="923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5400" b="1" dirty="0" smtClean="0">
                  <a:latin typeface="楷体" panose="02010609060101010101" pitchFamily="49" charset="-122"/>
                  <a:ea typeface="楷体" panose="02010609060101010101" pitchFamily="49" charset="-122"/>
                </a:rPr>
                <a:t>磁</a:t>
              </a:r>
              <a:endParaRPr lang="zh-CN" altLang="en-US" sz="5400" b="1" dirty="0">
                <a:latin typeface="楷体" panose="02010609060101010101" pitchFamily="49" charset="-122"/>
                <a:ea typeface="楷体" panose="02010609060101010101" pitchFamily="49" charset="-122"/>
              </a:endParaRPr>
            </a:p>
          </p:txBody>
        </p:sp>
      </p:grpSp>
      <p:sp>
        <p:nvSpPr>
          <p:cNvPr id="47" name="矩形 153">
            <a:hlinkClick r:id="rId7" action="ppaction://hlinkfile"/>
          </p:cNvPr>
          <p:cNvSpPr>
            <a:spLocks noChangeArrowheads="1"/>
          </p:cNvSpPr>
          <p:nvPr/>
        </p:nvSpPr>
        <p:spPr bwMode="auto">
          <a:xfrm>
            <a:off x="2405610" y="1707654"/>
            <a:ext cx="88036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5400" b="1" dirty="0" smtClean="0">
                <a:latin typeface="楷体" panose="02010609060101010101" pitchFamily="49" charset="-122"/>
                <a:ea typeface="楷体" panose="02010609060101010101" pitchFamily="49" charset="-122"/>
              </a:rPr>
              <a:t>尚</a:t>
            </a:r>
            <a:endParaRPr lang="zh-CN" altLang="en-US" sz="5400" b="1" dirty="0">
              <a:latin typeface="楷体" panose="02010609060101010101" pitchFamily="49" charset="-122"/>
              <a:ea typeface="楷体" panose="02010609060101010101" pitchFamily="49" charset="-122"/>
            </a:endParaRPr>
          </a:p>
        </p:txBody>
      </p:sp>
      <p:grpSp>
        <p:nvGrpSpPr>
          <p:cNvPr id="48" name="组合 170"/>
          <p:cNvGrpSpPr/>
          <p:nvPr/>
        </p:nvGrpSpPr>
        <p:grpSpPr bwMode="auto">
          <a:xfrm>
            <a:off x="4572000" y="3180826"/>
            <a:ext cx="856878" cy="923330"/>
            <a:chOff x="5889044" y="1432414"/>
            <a:chExt cx="856879" cy="922668"/>
          </a:xfrm>
        </p:grpSpPr>
        <p:grpSp>
          <p:nvGrpSpPr>
            <p:cNvPr id="49" name="组合 7"/>
            <p:cNvGrpSpPr/>
            <p:nvPr/>
          </p:nvGrpSpPr>
          <p:grpSpPr bwMode="auto">
            <a:xfrm>
              <a:off x="5909310" y="1488033"/>
              <a:ext cx="836613" cy="850900"/>
              <a:chOff x="2437" y="2032"/>
              <a:chExt cx="1244" cy="1264"/>
            </a:xfrm>
          </p:grpSpPr>
          <p:sp>
            <p:nvSpPr>
              <p:cNvPr id="51" name="矩形 1">
                <a:hlinkClick r:id="rId8" action="ppaction://hlinkfile"/>
              </p:cNvPr>
              <p:cNvSpPr>
                <a:spLocks noChangeArrowheads="1"/>
              </p:cNvSpPr>
              <p:nvPr/>
            </p:nvSpPr>
            <p:spPr bwMode="auto">
              <a:xfrm>
                <a:off x="2437" y="2032"/>
                <a:ext cx="1245" cy="1245"/>
              </a:xfrm>
              <a:prstGeom prst="rect">
                <a:avLst/>
              </a:prstGeom>
              <a:noFill/>
              <a:ln w="19050">
                <a:solidFill>
                  <a:srgbClr val="33CCFF"/>
                </a:solidFill>
                <a:rou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sz="5400" b="1">
                  <a:latin typeface="楷体" panose="02010609060101010101" pitchFamily="49" charset="-122"/>
                  <a:ea typeface="楷体" panose="02010609060101010101" pitchFamily="49" charset="-122"/>
                </a:endParaRPr>
              </a:p>
            </p:txBody>
          </p:sp>
          <p:cxnSp>
            <p:nvCxnSpPr>
              <p:cNvPr id="52" name="直接连接符 4"/>
              <p:cNvCxnSpPr>
                <a:cxnSpLocks noChangeShapeType="1"/>
              </p:cNvCxnSpPr>
              <p:nvPr/>
            </p:nvCxnSpPr>
            <p:spPr bwMode="auto">
              <a:xfrm>
                <a:off x="2437" y="2645"/>
                <a:ext cx="1245" cy="0"/>
              </a:xfrm>
              <a:prstGeom prst="line">
                <a:avLst/>
              </a:prstGeom>
              <a:noFill/>
              <a:ln w="12700">
                <a:solidFill>
                  <a:srgbClr val="33CCFF"/>
                </a:solidFill>
                <a:prstDash val="dash"/>
                <a:round/>
              </a:ln>
              <a:extLst>
                <a:ext uri="{909E8E84-426E-40DD-AFC4-6F175D3DCCD1}">
                  <a14:hiddenFill xmlns:a14="http://schemas.microsoft.com/office/drawing/2010/main">
                    <a:noFill/>
                  </a14:hiddenFill>
                </a:ext>
              </a:extLst>
            </p:spPr>
          </p:cxnSp>
          <p:cxnSp>
            <p:nvCxnSpPr>
              <p:cNvPr id="53" name="直接连接符 6"/>
              <p:cNvCxnSpPr>
                <a:cxnSpLocks noChangeShapeType="1"/>
              </p:cNvCxnSpPr>
              <p:nvPr/>
            </p:nvCxnSpPr>
            <p:spPr bwMode="auto">
              <a:xfrm>
                <a:off x="3060" y="2052"/>
                <a:ext cx="0" cy="1245"/>
              </a:xfrm>
              <a:prstGeom prst="line">
                <a:avLst/>
              </a:prstGeom>
              <a:noFill/>
              <a:ln w="12700">
                <a:solidFill>
                  <a:srgbClr val="33CCFF"/>
                </a:solidFill>
                <a:prstDash val="dash"/>
                <a:round/>
              </a:ln>
              <a:extLst>
                <a:ext uri="{909E8E84-426E-40DD-AFC4-6F175D3DCCD1}">
                  <a14:hiddenFill xmlns:a14="http://schemas.microsoft.com/office/drawing/2010/main">
                    <a:noFill/>
                  </a14:hiddenFill>
                </a:ext>
              </a:extLst>
            </p:spPr>
          </p:cxnSp>
        </p:grpSp>
        <p:sp>
          <p:nvSpPr>
            <p:cNvPr id="50" name="文本框 64">
              <a:hlinkClick r:id="rId9" action="ppaction://hlinkfile"/>
            </p:cNvPr>
            <p:cNvSpPr txBox="1">
              <a:spLocks noChangeArrowheads="1"/>
            </p:cNvSpPr>
            <p:nvPr/>
          </p:nvSpPr>
          <p:spPr bwMode="auto">
            <a:xfrm>
              <a:off x="5889044" y="1432414"/>
              <a:ext cx="811213" cy="922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5400" b="1" dirty="0" smtClean="0">
                  <a:latin typeface="楷体" panose="02010609060101010101" pitchFamily="49" charset="-122"/>
                  <a:ea typeface="楷体" panose="02010609060101010101" pitchFamily="49" charset="-122"/>
                </a:rPr>
                <a:t>素</a:t>
              </a:r>
              <a:endParaRPr lang="zh-CN" altLang="en-US" sz="5400" b="1" dirty="0">
                <a:latin typeface="楷体" panose="02010609060101010101" pitchFamily="49" charset="-122"/>
                <a:ea typeface="楷体" panose="02010609060101010101" pitchFamily="49" charset="-122"/>
              </a:endParaRPr>
            </a:p>
          </p:txBody>
        </p:sp>
      </p:grpSp>
      <p:grpSp>
        <p:nvGrpSpPr>
          <p:cNvPr id="54" name="组合 177"/>
          <p:cNvGrpSpPr/>
          <p:nvPr/>
        </p:nvGrpSpPr>
        <p:grpSpPr bwMode="auto">
          <a:xfrm>
            <a:off x="5662243" y="1720427"/>
            <a:ext cx="867991" cy="923330"/>
            <a:chOff x="5877932" y="1434780"/>
            <a:chExt cx="867991" cy="923668"/>
          </a:xfrm>
        </p:grpSpPr>
        <p:grpSp>
          <p:nvGrpSpPr>
            <p:cNvPr id="55" name="组合 7"/>
            <p:cNvGrpSpPr/>
            <p:nvPr/>
          </p:nvGrpSpPr>
          <p:grpSpPr bwMode="auto">
            <a:xfrm>
              <a:off x="5909310" y="1488033"/>
              <a:ext cx="836613" cy="850900"/>
              <a:chOff x="2437" y="2032"/>
              <a:chExt cx="1244" cy="1264"/>
            </a:xfrm>
          </p:grpSpPr>
          <p:sp>
            <p:nvSpPr>
              <p:cNvPr id="57" name="矩形 1"/>
              <p:cNvSpPr>
                <a:spLocks noChangeArrowheads="1"/>
              </p:cNvSpPr>
              <p:nvPr/>
            </p:nvSpPr>
            <p:spPr bwMode="auto">
              <a:xfrm>
                <a:off x="2437" y="2032"/>
                <a:ext cx="1245" cy="1245"/>
              </a:xfrm>
              <a:prstGeom prst="rect">
                <a:avLst/>
              </a:prstGeom>
              <a:noFill/>
              <a:ln w="19050">
                <a:solidFill>
                  <a:srgbClr val="33CCFF"/>
                </a:solidFill>
                <a:rou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sz="5400" b="1">
                  <a:latin typeface="楷体" panose="02010609060101010101" pitchFamily="49" charset="-122"/>
                  <a:ea typeface="楷体" panose="02010609060101010101" pitchFamily="49" charset="-122"/>
                </a:endParaRPr>
              </a:p>
            </p:txBody>
          </p:sp>
          <p:cxnSp>
            <p:nvCxnSpPr>
              <p:cNvPr id="58" name="直接连接符 4"/>
              <p:cNvCxnSpPr>
                <a:cxnSpLocks noChangeShapeType="1"/>
              </p:cNvCxnSpPr>
              <p:nvPr/>
            </p:nvCxnSpPr>
            <p:spPr bwMode="auto">
              <a:xfrm>
                <a:off x="2437" y="2645"/>
                <a:ext cx="1245" cy="0"/>
              </a:xfrm>
              <a:prstGeom prst="line">
                <a:avLst/>
              </a:prstGeom>
              <a:noFill/>
              <a:ln w="12700">
                <a:solidFill>
                  <a:srgbClr val="33CCFF"/>
                </a:solidFill>
                <a:prstDash val="dash"/>
                <a:round/>
              </a:ln>
              <a:extLst>
                <a:ext uri="{909E8E84-426E-40DD-AFC4-6F175D3DCCD1}">
                  <a14:hiddenFill xmlns:a14="http://schemas.microsoft.com/office/drawing/2010/main">
                    <a:noFill/>
                  </a14:hiddenFill>
                </a:ext>
              </a:extLst>
            </p:spPr>
          </p:cxnSp>
          <p:cxnSp>
            <p:nvCxnSpPr>
              <p:cNvPr id="59" name="直接连接符 6"/>
              <p:cNvCxnSpPr>
                <a:cxnSpLocks noChangeShapeType="1"/>
              </p:cNvCxnSpPr>
              <p:nvPr/>
            </p:nvCxnSpPr>
            <p:spPr bwMode="auto">
              <a:xfrm>
                <a:off x="3060" y="2052"/>
                <a:ext cx="0" cy="1245"/>
              </a:xfrm>
              <a:prstGeom prst="line">
                <a:avLst/>
              </a:prstGeom>
              <a:noFill/>
              <a:ln w="12700">
                <a:solidFill>
                  <a:srgbClr val="33CCFF"/>
                </a:solidFill>
                <a:prstDash val="dash"/>
                <a:round/>
              </a:ln>
              <a:extLst>
                <a:ext uri="{909E8E84-426E-40DD-AFC4-6F175D3DCCD1}">
                  <a14:hiddenFill xmlns:a14="http://schemas.microsoft.com/office/drawing/2010/main">
                    <a:noFill/>
                  </a14:hiddenFill>
                </a:ext>
              </a:extLst>
            </p:spPr>
          </p:cxnSp>
        </p:grpSp>
        <p:sp>
          <p:nvSpPr>
            <p:cNvPr id="56" name="文本框 64">
              <a:hlinkClick r:id="rId10" action="ppaction://hlinkfile"/>
            </p:cNvPr>
            <p:cNvSpPr txBox="1">
              <a:spLocks noChangeArrowheads="1"/>
            </p:cNvSpPr>
            <p:nvPr/>
          </p:nvSpPr>
          <p:spPr bwMode="auto">
            <a:xfrm>
              <a:off x="5877932" y="1434780"/>
              <a:ext cx="811213" cy="923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5400" b="1" dirty="0" smtClean="0">
                  <a:latin typeface="楷体" panose="02010609060101010101" pitchFamily="49" charset="-122"/>
                  <a:ea typeface="楷体" panose="02010609060101010101" pitchFamily="49" charset="-122"/>
                </a:rPr>
                <a:t>揭</a:t>
              </a:r>
              <a:endParaRPr lang="zh-CN" altLang="en-US" sz="5400" b="1" dirty="0">
                <a:latin typeface="楷体" panose="02010609060101010101" pitchFamily="49" charset="-122"/>
                <a:ea typeface="楷体" panose="02010609060101010101" pitchFamily="49" charset="-122"/>
              </a:endParaRPr>
            </a:p>
          </p:txBody>
        </p:sp>
      </p:grpSp>
      <p:grpSp>
        <p:nvGrpSpPr>
          <p:cNvPr id="60" name="组合 93"/>
          <p:cNvGrpSpPr/>
          <p:nvPr/>
        </p:nvGrpSpPr>
        <p:grpSpPr bwMode="auto">
          <a:xfrm>
            <a:off x="6795246" y="1720427"/>
            <a:ext cx="846238" cy="923330"/>
            <a:chOff x="5899685" y="1434777"/>
            <a:chExt cx="846238" cy="923667"/>
          </a:xfrm>
        </p:grpSpPr>
        <p:grpSp>
          <p:nvGrpSpPr>
            <p:cNvPr id="61" name="组合 7"/>
            <p:cNvGrpSpPr/>
            <p:nvPr/>
          </p:nvGrpSpPr>
          <p:grpSpPr bwMode="auto">
            <a:xfrm>
              <a:off x="5909310" y="1488033"/>
              <a:ext cx="836613" cy="850900"/>
              <a:chOff x="2437" y="2032"/>
              <a:chExt cx="1244" cy="1264"/>
            </a:xfrm>
          </p:grpSpPr>
          <p:sp>
            <p:nvSpPr>
              <p:cNvPr id="63" name="矩形 1"/>
              <p:cNvSpPr>
                <a:spLocks noChangeArrowheads="1"/>
              </p:cNvSpPr>
              <p:nvPr/>
            </p:nvSpPr>
            <p:spPr bwMode="auto">
              <a:xfrm>
                <a:off x="2437" y="2032"/>
                <a:ext cx="1245" cy="1245"/>
              </a:xfrm>
              <a:prstGeom prst="rect">
                <a:avLst/>
              </a:prstGeom>
              <a:noFill/>
              <a:ln w="19050">
                <a:solidFill>
                  <a:srgbClr val="33CCFF"/>
                </a:solidFill>
                <a:rou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sz="5400" b="1">
                  <a:latin typeface="楷体" panose="02010609060101010101" pitchFamily="49" charset="-122"/>
                  <a:ea typeface="楷体" panose="02010609060101010101" pitchFamily="49" charset="-122"/>
                </a:endParaRPr>
              </a:p>
            </p:txBody>
          </p:sp>
          <p:cxnSp>
            <p:nvCxnSpPr>
              <p:cNvPr id="64" name="直接连接符 4"/>
              <p:cNvCxnSpPr>
                <a:cxnSpLocks noChangeShapeType="1"/>
              </p:cNvCxnSpPr>
              <p:nvPr/>
            </p:nvCxnSpPr>
            <p:spPr bwMode="auto">
              <a:xfrm>
                <a:off x="2437" y="2645"/>
                <a:ext cx="1245" cy="0"/>
              </a:xfrm>
              <a:prstGeom prst="line">
                <a:avLst/>
              </a:prstGeom>
              <a:noFill/>
              <a:ln w="12700">
                <a:solidFill>
                  <a:srgbClr val="33CCFF"/>
                </a:solidFill>
                <a:prstDash val="dash"/>
                <a:round/>
              </a:ln>
              <a:extLst>
                <a:ext uri="{909E8E84-426E-40DD-AFC4-6F175D3DCCD1}">
                  <a14:hiddenFill xmlns:a14="http://schemas.microsoft.com/office/drawing/2010/main">
                    <a:noFill/>
                  </a14:hiddenFill>
                </a:ext>
              </a:extLst>
            </p:spPr>
          </p:cxnSp>
          <p:cxnSp>
            <p:nvCxnSpPr>
              <p:cNvPr id="65" name="直接连接符 6"/>
              <p:cNvCxnSpPr>
                <a:cxnSpLocks noChangeShapeType="1"/>
              </p:cNvCxnSpPr>
              <p:nvPr/>
            </p:nvCxnSpPr>
            <p:spPr bwMode="auto">
              <a:xfrm>
                <a:off x="3060" y="2052"/>
                <a:ext cx="0" cy="1245"/>
              </a:xfrm>
              <a:prstGeom prst="line">
                <a:avLst/>
              </a:prstGeom>
              <a:noFill/>
              <a:ln w="12700">
                <a:solidFill>
                  <a:srgbClr val="33CCFF"/>
                </a:solidFill>
                <a:prstDash val="dash"/>
                <a:round/>
              </a:ln>
              <a:extLst>
                <a:ext uri="{909E8E84-426E-40DD-AFC4-6F175D3DCCD1}">
                  <a14:hiddenFill xmlns:a14="http://schemas.microsoft.com/office/drawing/2010/main">
                    <a:noFill/>
                  </a14:hiddenFill>
                </a:ext>
              </a:extLst>
            </p:spPr>
          </p:cxnSp>
        </p:grpSp>
        <p:sp>
          <p:nvSpPr>
            <p:cNvPr id="62" name="文本框 64">
              <a:hlinkClick r:id="rId11" action="ppaction://hlinkfile"/>
            </p:cNvPr>
            <p:cNvSpPr txBox="1">
              <a:spLocks noChangeArrowheads="1"/>
            </p:cNvSpPr>
            <p:nvPr/>
          </p:nvSpPr>
          <p:spPr bwMode="auto">
            <a:xfrm>
              <a:off x="5899685" y="1434777"/>
              <a:ext cx="811213" cy="92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5400" b="1" dirty="0" smtClean="0">
                  <a:latin typeface="楷体" panose="02010609060101010101" pitchFamily="49" charset="-122"/>
                  <a:ea typeface="楷体" panose="02010609060101010101" pitchFamily="49" charset="-122"/>
                </a:rPr>
                <a:t>斑</a:t>
              </a:r>
              <a:endParaRPr lang="zh-CN" altLang="en-US" sz="5400" b="1" dirty="0">
                <a:latin typeface="楷体" panose="02010609060101010101" pitchFamily="49" charset="-122"/>
                <a:ea typeface="楷体" panose="02010609060101010101" pitchFamily="49" charset="-122"/>
              </a:endParaRPr>
            </a:p>
          </p:txBody>
        </p:sp>
      </p:grpSp>
      <p:sp>
        <p:nvSpPr>
          <p:cNvPr id="66" name="文本框 64">
            <a:hlinkClick r:id="rId12" action="ppaction://hlinkfile"/>
          </p:cNvPr>
          <p:cNvSpPr txBox="1">
            <a:spLocks noChangeArrowheads="1"/>
          </p:cNvSpPr>
          <p:nvPr/>
        </p:nvSpPr>
        <p:spPr bwMode="auto">
          <a:xfrm>
            <a:off x="3472756" y="1707654"/>
            <a:ext cx="81121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5400" b="1" dirty="0" smtClean="0">
                <a:latin typeface="楷体" panose="02010609060101010101" pitchFamily="49" charset="-122"/>
                <a:ea typeface="楷体" panose="02010609060101010101" pitchFamily="49" charset="-122"/>
              </a:rPr>
              <a:t>氧</a:t>
            </a:r>
            <a:endParaRPr lang="zh-CN" altLang="en-US" sz="5400" b="1" dirty="0">
              <a:latin typeface="楷体" panose="02010609060101010101" pitchFamily="49" charset="-122"/>
              <a:ea typeface="楷体" panose="02010609060101010101" pitchFamily="49" charset="-122"/>
            </a:endParaRPr>
          </a:p>
        </p:txBody>
      </p:sp>
      <p:sp>
        <p:nvSpPr>
          <p:cNvPr id="68" name="TextBox 67"/>
          <p:cNvSpPr txBox="1"/>
          <p:nvPr/>
        </p:nvSpPr>
        <p:spPr>
          <a:xfrm>
            <a:off x="1445464" y="1206564"/>
            <a:ext cx="606256" cy="523220"/>
          </a:xfrm>
          <a:prstGeom prst="rect">
            <a:avLst/>
          </a:prstGeom>
          <a:noFill/>
        </p:spPr>
        <p:txBody>
          <a:bodyPr wrap="none" rtlCol="0">
            <a:spAutoFit/>
          </a:bodyPr>
          <a:lstStyle/>
          <a:p>
            <a:r>
              <a:rPr lang="en-US" altLang="zh-CN" sz="2800" dirty="0" err="1">
                <a:latin typeface="汉语拼音" panose="000B0604020202020204" pitchFamily="34" charset="0"/>
                <a:ea typeface="黑体" panose="02010609060101010101" pitchFamily="49" charset="-122"/>
                <a:cs typeface="汉语拼音" panose="000B0604020202020204" pitchFamily="34" charset="0"/>
              </a:rPr>
              <a:t>mí</a:t>
            </a:r>
            <a:endParaRPr lang="en-US" altLang="zh-CN" sz="28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69" name="TextBox 68"/>
          <p:cNvSpPr txBox="1"/>
          <p:nvPr/>
        </p:nvSpPr>
        <p:spPr>
          <a:xfrm>
            <a:off x="5754723" y="1203598"/>
            <a:ext cx="617477" cy="523220"/>
          </a:xfrm>
          <a:prstGeom prst="rect">
            <a:avLst/>
          </a:prstGeom>
          <a:noFill/>
        </p:spPr>
        <p:txBody>
          <a:bodyPr wrap="none" rtlCol="0">
            <a:spAutoFit/>
          </a:bodyPr>
          <a:lstStyle/>
          <a:p>
            <a:r>
              <a:rPr lang="en-US" altLang="zh-CN" sz="2800" dirty="0" err="1">
                <a:latin typeface="汉语拼音" panose="000B0604020202020204" pitchFamily="34" charset="0"/>
                <a:ea typeface="黑体" panose="02010609060101010101" pitchFamily="49" charset="-122"/>
                <a:cs typeface="汉语拼音" panose="000B0604020202020204" pitchFamily="34" charset="0"/>
              </a:rPr>
              <a:t>jiē</a:t>
            </a:r>
            <a:endParaRPr lang="zh-CN" altLang="en-US" sz="28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70" name="TextBox 69"/>
          <p:cNvSpPr txBox="1"/>
          <p:nvPr/>
        </p:nvSpPr>
        <p:spPr>
          <a:xfrm>
            <a:off x="6804248" y="1238185"/>
            <a:ext cx="811441" cy="523220"/>
          </a:xfrm>
          <a:prstGeom prst="rect">
            <a:avLst/>
          </a:prstGeom>
          <a:noFill/>
        </p:spPr>
        <p:txBody>
          <a:bodyPr wrap="none" rtlCol="0">
            <a:spAutoFit/>
          </a:bodyPr>
          <a:lstStyle/>
          <a:p>
            <a:r>
              <a:rPr lang="en-US" altLang="zh-CN" sz="2800" dirty="0" err="1">
                <a:latin typeface="汉语拼音" panose="000B0604020202020204" pitchFamily="34" charset="0"/>
                <a:ea typeface="黑体" panose="02010609060101010101" pitchFamily="49" charset="-122"/>
                <a:cs typeface="汉语拼音" panose="000B0604020202020204" pitchFamily="34" charset="0"/>
              </a:rPr>
              <a:t>bān</a:t>
            </a:r>
            <a:endParaRPr lang="zh-CN" altLang="en-US" sz="28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71" name="TextBox 70"/>
          <p:cNvSpPr txBox="1"/>
          <p:nvPr/>
        </p:nvSpPr>
        <p:spPr>
          <a:xfrm>
            <a:off x="2267744" y="1206240"/>
            <a:ext cx="1167307" cy="523220"/>
          </a:xfrm>
          <a:prstGeom prst="rect">
            <a:avLst/>
          </a:prstGeom>
          <a:noFill/>
        </p:spPr>
        <p:txBody>
          <a:bodyPr wrap="none" rtlCol="0">
            <a:spAutoFit/>
          </a:bodyPr>
          <a:lstStyle/>
          <a:p>
            <a:r>
              <a:rPr lang="en-US" altLang="zh-CN" sz="2800" dirty="0" err="1">
                <a:latin typeface="汉语拼音" panose="000B0604020202020204" pitchFamily="34" charset="0"/>
                <a:ea typeface="黑体" panose="02010609060101010101" pitchFamily="49" charset="-122"/>
                <a:cs typeface="汉语拼音" panose="000B0604020202020204" pitchFamily="34" charset="0"/>
              </a:rPr>
              <a:t>shàng</a:t>
            </a:r>
            <a:endParaRPr lang="en-US" altLang="zh-CN" sz="28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72" name="TextBox 71"/>
          <p:cNvSpPr txBox="1"/>
          <p:nvPr/>
        </p:nvSpPr>
        <p:spPr>
          <a:xfrm>
            <a:off x="3419872" y="1206240"/>
            <a:ext cx="1010213" cy="523220"/>
          </a:xfrm>
          <a:prstGeom prst="rect">
            <a:avLst/>
          </a:prstGeom>
          <a:noFill/>
        </p:spPr>
        <p:txBody>
          <a:bodyPr wrap="none" rtlCol="0">
            <a:spAutoFit/>
          </a:bodyPr>
          <a:lstStyle/>
          <a:p>
            <a:r>
              <a:rPr lang="en-US" altLang="zh-CN" sz="2800" dirty="0" err="1">
                <a:latin typeface="汉语拼音" panose="000B0604020202020204" pitchFamily="34" charset="0"/>
                <a:ea typeface="黑体" panose="02010609060101010101" pitchFamily="49" charset="-122"/>
                <a:cs typeface="汉语拼音" panose="000B0604020202020204" pitchFamily="34" charset="0"/>
              </a:rPr>
              <a:t>yǎng</a:t>
            </a:r>
            <a:endParaRPr lang="en-US" altLang="zh-CN" sz="28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73" name="TextBox 72"/>
          <p:cNvSpPr txBox="1"/>
          <p:nvPr/>
        </p:nvSpPr>
        <p:spPr>
          <a:xfrm>
            <a:off x="4584076" y="1184434"/>
            <a:ext cx="996036" cy="523220"/>
          </a:xfrm>
          <a:prstGeom prst="rect">
            <a:avLst/>
          </a:prstGeom>
          <a:noFill/>
        </p:spPr>
        <p:txBody>
          <a:bodyPr wrap="square" rtlCol="0">
            <a:spAutoFit/>
          </a:bodyPr>
          <a:lstStyle/>
          <a:p>
            <a:r>
              <a:rPr lang="en-US" altLang="zh-CN" sz="2800" dirty="0" err="1">
                <a:latin typeface="汉语拼音" panose="000B0604020202020204" pitchFamily="34" charset="0"/>
                <a:ea typeface="黑体" panose="02010609060101010101" pitchFamily="49" charset="-122"/>
                <a:cs typeface="汉语拼音" panose="000B0604020202020204" pitchFamily="34" charset="0"/>
              </a:rPr>
              <a:t>qīng</a:t>
            </a:r>
            <a:endParaRPr lang="en-US" altLang="zh-CN" sz="28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74" name="TextBox 73"/>
          <p:cNvSpPr txBox="1"/>
          <p:nvPr/>
        </p:nvSpPr>
        <p:spPr>
          <a:xfrm>
            <a:off x="2508963" y="2729156"/>
            <a:ext cx="716863" cy="523220"/>
          </a:xfrm>
          <a:prstGeom prst="rect">
            <a:avLst/>
          </a:prstGeom>
          <a:noFill/>
        </p:spPr>
        <p:txBody>
          <a:bodyPr wrap="none" rtlCol="0">
            <a:spAutoFit/>
          </a:bodyPr>
          <a:lstStyle/>
          <a:p>
            <a:r>
              <a:rPr lang="en-US" altLang="zh-CN" sz="2800" dirty="0" err="1">
                <a:latin typeface="汉语拼音" panose="000B0604020202020204" pitchFamily="34" charset="0"/>
                <a:ea typeface="黑体" panose="02010609060101010101" pitchFamily="49" charset="-122"/>
                <a:cs typeface="汉语拼音" panose="000B0604020202020204" pitchFamily="34" charset="0"/>
                <a:sym typeface="+mn-ea"/>
              </a:rPr>
              <a:t>mò</a:t>
            </a:r>
            <a:endParaRPr lang="en-US" altLang="zh-CN" sz="28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75" name="TextBox 74"/>
          <p:cNvSpPr txBox="1"/>
          <p:nvPr/>
        </p:nvSpPr>
        <p:spPr>
          <a:xfrm>
            <a:off x="3717450" y="2729156"/>
            <a:ext cx="474810" cy="523220"/>
          </a:xfrm>
          <a:prstGeom prst="rect">
            <a:avLst/>
          </a:prstGeom>
          <a:noFill/>
        </p:spPr>
        <p:txBody>
          <a:bodyPr wrap="none" rtlCol="0">
            <a:spAutoFit/>
          </a:bodyPr>
          <a:lstStyle/>
          <a:p>
            <a:r>
              <a:rPr lang="en-US" altLang="zh-CN" sz="2800" dirty="0" err="1">
                <a:latin typeface="汉语拼音" panose="000B0604020202020204" pitchFamily="34" charset="0"/>
                <a:ea typeface="黑体" panose="02010609060101010101" pitchFamily="49" charset="-122"/>
                <a:cs typeface="汉语拼音" panose="000B0604020202020204" pitchFamily="34" charset="0"/>
              </a:rPr>
              <a:t>cí</a:t>
            </a:r>
            <a:endParaRPr lang="zh-CN" altLang="en-US" sz="28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76" name="TextBox 75"/>
          <p:cNvSpPr txBox="1"/>
          <p:nvPr/>
        </p:nvSpPr>
        <p:spPr>
          <a:xfrm>
            <a:off x="4729902" y="2729156"/>
            <a:ext cx="554960" cy="523220"/>
          </a:xfrm>
          <a:prstGeom prst="rect">
            <a:avLst/>
          </a:prstGeom>
          <a:noFill/>
        </p:spPr>
        <p:txBody>
          <a:bodyPr wrap="none" rtlCol="0">
            <a:spAutoFit/>
          </a:bodyPr>
          <a:lstStyle/>
          <a:p>
            <a:r>
              <a:rPr lang="en-US" altLang="zh-CN" sz="2800" dirty="0" err="1">
                <a:latin typeface="汉语拼音" panose="000B0604020202020204" pitchFamily="34" charset="0"/>
                <a:ea typeface="黑体" panose="02010609060101010101" pitchFamily="49" charset="-122"/>
                <a:cs typeface="汉语拼音" panose="000B0604020202020204" pitchFamily="34" charset="0"/>
              </a:rPr>
              <a:t>sù</a:t>
            </a:r>
            <a:endParaRPr lang="zh-CN" altLang="en-US" sz="2800" dirty="0">
              <a:latin typeface="汉语拼音" panose="000B0604020202020204" pitchFamily="34" charset="0"/>
              <a:ea typeface="黑体" panose="02010609060101010101" pitchFamily="49" charset="-122"/>
              <a:cs typeface="汉语拼音" panose="000B0604020202020204" pitchFamily="34" charset="0"/>
            </a:endParaRPr>
          </a:p>
        </p:txBody>
      </p:sp>
      <p:grpSp>
        <p:nvGrpSpPr>
          <p:cNvPr id="79" name="拼音开关"/>
          <p:cNvGrpSpPr/>
          <p:nvPr/>
        </p:nvGrpSpPr>
        <p:grpSpPr>
          <a:xfrm>
            <a:off x="7308304" y="627534"/>
            <a:ext cx="1276472" cy="576064"/>
            <a:chOff x="7236296" y="555526"/>
            <a:chExt cx="1276472" cy="576064"/>
          </a:xfrm>
        </p:grpSpPr>
        <p:sp>
          <p:nvSpPr>
            <p:cNvPr id="80" name="椭圆 79"/>
            <p:cNvSpPr/>
            <p:nvPr/>
          </p:nvSpPr>
          <p:spPr>
            <a:xfrm>
              <a:off x="7236296" y="555526"/>
              <a:ext cx="1276472" cy="576064"/>
            </a:xfrm>
            <a:prstGeom prst="ellipse">
              <a:avLst/>
            </a:prstGeom>
            <a:solidFill>
              <a:schemeClr val="accent1"/>
            </a:solidFill>
            <a:ln>
              <a:noFill/>
            </a:ln>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7402251" y="647771"/>
              <a:ext cx="904222" cy="391574"/>
            </a:xfrm>
            <a:prstGeom prst="ellipse">
              <a:avLst/>
            </a:prstGeom>
            <a:solidFill>
              <a:srgbClr val="0070C0"/>
            </a:solidFill>
            <a:ln>
              <a:noFill/>
            </a:ln>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TextBox 81"/>
            <p:cNvSpPr txBox="1"/>
            <p:nvPr/>
          </p:nvSpPr>
          <p:spPr>
            <a:xfrm>
              <a:off x="7402251" y="689669"/>
              <a:ext cx="1110517" cy="307777"/>
            </a:xfrm>
            <a:prstGeom prst="rect">
              <a:avLst/>
            </a:prstGeom>
            <a:noFill/>
          </p:spPr>
          <p:txBody>
            <a:bodyPr wrap="square" rtlCol="0">
              <a:spAutoFit/>
            </a:bodyPr>
            <a:lstStyle/>
            <a:p>
              <a:r>
                <a:rPr lang="zh-CN" altLang="en-US" b="1" dirty="0">
                  <a:solidFill>
                    <a:schemeClr val="bg1"/>
                  </a:solidFill>
                </a:rPr>
                <a:t>拼音开关</a:t>
              </a:r>
              <a:endParaRPr lang="zh-CN" altLang="en-US" b="1" dirty="0">
                <a:solidFill>
                  <a:schemeClr val="bg1"/>
                </a:solidFill>
              </a:endParaRPr>
            </a:p>
          </p:txBody>
        </p:sp>
      </p:grpSp>
      <p:sp>
        <p:nvSpPr>
          <p:cNvPr id="83" name="矩形 82"/>
          <p:cNvSpPr/>
          <p:nvPr/>
        </p:nvSpPr>
        <p:spPr>
          <a:xfrm>
            <a:off x="3093375" y="561876"/>
            <a:ext cx="2783372" cy="369332"/>
          </a:xfrm>
          <a:prstGeom prst="rect">
            <a:avLst/>
          </a:prstGeom>
          <a:gradFill>
            <a:gsLst>
              <a:gs pos="0">
                <a:srgbClr val="5E9EFF"/>
              </a:gs>
              <a:gs pos="0">
                <a:srgbClr val="85C2FF"/>
              </a:gs>
              <a:gs pos="0">
                <a:srgbClr val="C4D6EB"/>
              </a:gs>
              <a:gs pos="100000">
                <a:srgbClr val="FFEBFA"/>
              </a:gs>
            </a:gsLst>
            <a:lin ang="5400000" scaled="0"/>
          </a:gradFill>
          <a:scene3d>
            <a:camera prst="orthographicFront">
              <a:rot lat="0" lon="0" rev="0"/>
            </a:camera>
            <a:lightRig rig="threePt" dir="t">
              <a:rot lat="0" lon="0" rev="1200000"/>
            </a:lightRig>
          </a:scene3d>
          <a:sp3d>
            <a:bevelT w="63500" h="25400" prst="angle"/>
          </a:sp3d>
        </p:spPr>
        <p:style>
          <a:lnRef idx="0">
            <a:schemeClr val="accent1"/>
          </a:lnRef>
          <a:fillRef idx="3">
            <a:schemeClr val="accent1"/>
          </a:fillRef>
          <a:effectRef idx="3">
            <a:schemeClr val="accent1"/>
          </a:effectRef>
          <a:fontRef idx="minor">
            <a:schemeClr val="lt1"/>
          </a:fontRef>
        </p:style>
        <p:txBody>
          <a:bodyPr wrap="square">
            <a:spAutoFit/>
          </a:bodyPr>
          <a:lstStyle/>
          <a:p>
            <a:r>
              <a:rPr lang="zh-CN" altLang="en-US" sz="1800" b="1" dirty="0" smtClean="0">
                <a:solidFill>
                  <a:srgbClr val="0000FF"/>
                </a:solidFill>
                <a:latin typeface="楷体" panose="02010609060101010101" pitchFamily="49" charset="-122"/>
                <a:ea typeface="楷体" panose="02010609060101010101" pitchFamily="49" charset="-122"/>
              </a:rPr>
              <a:t>点击生字，观看生字视频</a:t>
            </a:r>
            <a:endParaRPr lang="zh-CN" altLang="en-US" sz="1800" b="1" dirty="0">
              <a:solidFill>
                <a:srgbClr val="0000FF"/>
              </a:solidFill>
              <a:latin typeface="楷体" panose="02010609060101010101" pitchFamily="49" charset="-122"/>
              <a:ea typeface="楷体" panose="02010609060101010101" pitchFamily="49" charset="-122"/>
            </a:endParaRPr>
          </a:p>
        </p:txBody>
      </p:sp>
      <p:grpSp>
        <p:nvGrpSpPr>
          <p:cNvPr id="84" name="组合 93"/>
          <p:cNvGrpSpPr/>
          <p:nvPr/>
        </p:nvGrpSpPr>
        <p:grpSpPr bwMode="auto">
          <a:xfrm>
            <a:off x="1311768" y="3147815"/>
            <a:ext cx="864096" cy="975836"/>
            <a:chOff x="5881827" y="1362741"/>
            <a:chExt cx="864096" cy="976192"/>
          </a:xfrm>
        </p:grpSpPr>
        <p:grpSp>
          <p:nvGrpSpPr>
            <p:cNvPr id="85" name="组合 7"/>
            <p:cNvGrpSpPr/>
            <p:nvPr/>
          </p:nvGrpSpPr>
          <p:grpSpPr bwMode="auto">
            <a:xfrm>
              <a:off x="5909310" y="1488033"/>
              <a:ext cx="836613" cy="850900"/>
              <a:chOff x="2437" y="2032"/>
              <a:chExt cx="1244" cy="1264"/>
            </a:xfrm>
          </p:grpSpPr>
          <p:sp>
            <p:nvSpPr>
              <p:cNvPr id="87" name="矩形 1"/>
              <p:cNvSpPr>
                <a:spLocks noChangeArrowheads="1"/>
              </p:cNvSpPr>
              <p:nvPr/>
            </p:nvSpPr>
            <p:spPr bwMode="auto">
              <a:xfrm>
                <a:off x="2437" y="2032"/>
                <a:ext cx="1245" cy="1245"/>
              </a:xfrm>
              <a:prstGeom prst="rect">
                <a:avLst/>
              </a:prstGeom>
              <a:noFill/>
              <a:ln w="19050">
                <a:solidFill>
                  <a:srgbClr val="33CCFF"/>
                </a:solidFill>
                <a:rou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sz="5400" b="1">
                  <a:latin typeface="楷体" panose="02010609060101010101" pitchFamily="49" charset="-122"/>
                  <a:ea typeface="楷体" panose="02010609060101010101" pitchFamily="49" charset="-122"/>
                </a:endParaRPr>
              </a:p>
            </p:txBody>
          </p:sp>
          <p:cxnSp>
            <p:nvCxnSpPr>
              <p:cNvPr id="88" name="直接连接符 4"/>
              <p:cNvCxnSpPr>
                <a:cxnSpLocks noChangeShapeType="1"/>
              </p:cNvCxnSpPr>
              <p:nvPr/>
            </p:nvCxnSpPr>
            <p:spPr bwMode="auto">
              <a:xfrm>
                <a:off x="2437" y="2645"/>
                <a:ext cx="1245" cy="0"/>
              </a:xfrm>
              <a:prstGeom prst="line">
                <a:avLst/>
              </a:prstGeom>
              <a:noFill/>
              <a:ln w="12700">
                <a:solidFill>
                  <a:srgbClr val="33CCFF"/>
                </a:solidFill>
                <a:prstDash val="dash"/>
                <a:round/>
              </a:ln>
              <a:extLst>
                <a:ext uri="{909E8E84-426E-40DD-AFC4-6F175D3DCCD1}">
                  <a14:hiddenFill xmlns:a14="http://schemas.microsoft.com/office/drawing/2010/main">
                    <a:noFill/>
                  </a14:hiddenFill>
                </a:ext>
              </a:extLst>
            </p:spPr>
          </p:cxnSp>
          <p:cxnSp>
            <p:nvCxnSpPr>
              <p:cNvPr id="89" name="直接连接符 6"/>
              <p:cNvCxnSpPr>
                <a:cxnSpLocks noChangeShapeType="1"/>
              </p:cNvCxnSpPr>
              <p:nvPr/>
            </p:nvCxnSpPr>
            <p:spPr bwMode="auto">
              <a:xfrm>
                <a:off x="3060" y="2052"/>
                <a:ext cx="0" cy="1245"/>
              </a:xfrm>
              <a:prstGeom prst="line">
                <a:avLst/>
              </a:prstGeom>
              <a:noFill/>
              <a:ln w="12700">
                <a:solidFill>
                  <a:srgbClr val="33CCFF"/>
                </a:solidFill>
                <a:prstDash val="dash"/>
                <a:round/>
              </a:ln>
              <a:extLst>
                <a:ext uri="{909E8E84-426E-40DD-AFC4-6F175D3DCCD1}">
                  <a14:hiddenFill xmlns:a14="http://schemas.microsoft.com/office/drawing/2010/main">
                    <a:noFill/>
                  </a14:hiddenFill>
                </a:ext>
              </a:extLst>
            </p:spPr>
          </p:cxnSp>
        </p:grpSp>
        <p:sp>
          <p:nvSpPr>
            <p:cNvPr id="86" name="文本框 64">
              <a:hlinkClick r:id="rId13" action="ppaction://hlinkfile"/>
            </p:cNvPr>
            <p:cNvSpPr txBox="1">
              <a:spLocks noChangeArrowheads="1"/>
            </p:cNvSpPr>
            <p:nvPr/>
          </p:nvSpPr>
          <p:spPr bwMode="auto">
            <a:xfrm>
              <a:off x="5881827" y="1362741"/>
              <a:ext cx="811213" cy="92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5400" b="1" dirty="0" smtClean="0">
                  <a:latin typeface="楷体" panose="02010609060101010101" pitchFamily="49" charset="-122"/>
                  <a:ea typeface="楷体" panose="02010609060101010101" pitchFamily="49" charset="-122"/>
                </a:rPr>
                <a:t>燥</a:t>
              </a:r>
              <a:endParaRPr lang="zh-CN" altLang="en-US" sz="5400" b="1" dirty="0">
                <a:latin typeface="楷体" panose="02010609060101010101" pitchFamily="49" charset="-122"/>
                <a:ea typeface="楷体" panose="02010609060101010101" pitchFamily="49" charset="-122"/>
              </a:endParaRPr>
            </a:p>
          </p:txBody>
        </p:sp>
      </p:grpSp>
      <p:sp>
        <p:nvSpPr>
          <p:cNvPr id="90" name="TextBox 89"/>
          <p:cNvSpPr txBox="1"/>
          <p:nvPr/>
        </p:nvSpPr>
        <p:spPr>
          <a:xfrm>
            <a:off x="1305864" y="2718409"/>
            <a:ext cx="801823" cy="523220"/>
          </a:xfrm>
          <a:prstGeom prst="rect">
            <a:avLst/>
          </a:prstGeom>
          <a:noFill/>
        </p:spPr>
        <p:txBody>
          <a:bodyPr wrap="none" rtlCol="0">
            <a:spAutoFit/>
          </a:bodyPr>
          <a:lstStyle/>
          <a:p>
            <a:r>
              <a:rPr lang="en-US" altLang="zh-CN" sz="2800" dirty="0" err="1" smtClean="0">
                <a:latin typeface="汉语拼音" panose="000B0604020202020204" pitchFamily="34" charset="0"/>
                <a:ea typeface="黑体" panose="02010609060101010101" pitchFamily="49" charset="-122"/>
                <a:cs typeface="汉语拼音" panose="000B0604020202020204" pitchFamily="34" charset="0"/>
              </a:rPr>
              <a:t>zào</a:t>
            </a:r>
            <a:endParaRPr lang="zh-CN" altLang="en-US" sz="2800" dirty="0">
              <a:latin typeface="汉语拼音" panose="000B0604020202020204" pitchFamily="34" charset="0"/>
              <a:ea typeface="黑体" panose="02010609060101010101" pitchFamily="49" charset="-122"/>
              <a:cs typeface="汉语拼音" panose="000B0604020202020204" pitchFamily="34" charset="0"/>
            </a:endParaRPr>
          </a:p>
        </p:txBody>
      </p:sp>
      <p:grpSp>
        <p:nvGrpSpPr>
          <p:cNvPr id="91" name="组合 147"/>
          <p:cNvGrpSpPr/>
          <p:nvPr/>
        </p:nvGrpSpPr>
        <p:grpSpPr bwMode="auto">
          <a:xfrm>
            <a:off x="5674304" y="3193599"/>
            <a:ext cx="853524" cy="923330"/>
            <a:chOff x="4892273" y="3000514"/>
            <a:chExt cx="853525" cy="923987"/>
          </a:xfrm>
        </p:grpSpPr>
        <p:grpSp>
          <p:nvGrpSpPr>
            <p:cNvPr id="92" name="组合 7"/>
            <p:cNvGrpSpPr/>
            <p:nvPr/>
          </p:nvGrpSpPr>
          <p:grpSpPr bwMode="auto">
            <a:xfrm>
              <a:off x="4909185" y="3065373"/>
              <a:ext cx="836613" cy="850900"/>
              <a:chOff x="2437" y="2032"/>
              <a:chExt cx="1244" cy="1264"/>
            </a:xfrm>
          </p:grpSpPr>
          <p:sp>
            <p:nvSpPr>
              <p:cNvPr id="94" name="矩形 1"/>
              <p:cNvSpPr>
                <a:spLocks noChangeArrowheads="1"/>
              </p:cNvSpPr>
              <p:nvPr/>
            </p:nvSpPr>
            <p:spPr bwMode="auto">
              <a:xfrm>
                <a:off x="2437" y="2032"/>
                <a:ext cx="1245" cy="1245"/>
              </a:xfrm>
              <a:prstGeom prst="rect">
                <a:avLst/>
              </a:prstGeom>
              <a:noFill/>
              <a:ln w="19050">
                <a:solidFill>
                  <a:srgbClr val="33CCFF"/>
                </a:solidFill>
                <a:rou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sz="5400" b="1">
                  <a:latin typeface="楷体" panose="02010609060101010101" pitchFamily="49" charset="-122"/>
                  <a:ea typeface="楷体" panose="02010609060101010101" pitchFamily="49" charset="-122"/>
                </a:endParaRPr>
              </a:p>
            </p:txBody>
          </p:sp>
          <p:cxnSp>
            <p:nvCxnSpPr>
              <p:cNvPr id="95" name="直接连接符 4"/>
              <p:cNvCxnSpPr>
                <a:cxnSpLocks noChangeShapeType="1"/>
              </p:cNvCxnSpPr>
              <p:nvPr/>
            </p:nvCxnSpPr>
            <p:spPr bwMode="auto">
              <a:xfrm>
                <a:off x="2437" y="2645"/>
                <a:ext cx="1245" cy="0"/>
              </a:xfrm>
              <a:prstGeom prst="line">
                <a:avLst/>
              </a:prstGeom>
              <a:noFill/>
              <a:ln w="12700">
                <a:solidFill>
                  <a:srgbClr val="00FFFF"/>
                </a:solidFill>
                <a:prstDash val="dash"/>
                <a:round/>
              </a:ln>
              <a:extLst>
                <a:ext uri="{909E8E84-426E-40DD-AFC4-6F175D3DCCD1}">
                  <a14:hiddenFill xmlns:a14="http://schemas.microsoft.com/office/drawing/2010/main">
                    <a:noFill/>
                  </a14:hiddenFill>
                </a:ext>
              </a:extLst>
            </p:spPr>
          </p:cxnSp>
          <p:cxnSp>
            <p:nvCxnSpPr>
              <p:cNvPr id="96" name="直接连接符 6"/>
              <p:cNvCxnSpPr>
                <a:cxnSpLocks noChangeShapeType="1"/>
              </p:cNvCxnSpPr>
              <p:nvPr/>
            </p:nvCxnSpPr>
            <p:spPr bwMode="auto">
              <a:xfrm>
                <a:off x="3060" y="2052"/>
                <a:ext cx="0" cy="1245"/>
              </a:xfrm>
              <a:prstGeom prst="line">
                <a:avLst/>
              </a:prstGeom>
              <a:noFill/>
              <a:ln w="12700">
                <a:solidFill>
                  <a:srgbClr val="33CCFF"/>
                </a:solidFill>
                <a:prstDash val="dash"/>
                <a:round/>
              </a:ln>
              <a:extLst>
                <a:ext uri="{909E8E84-426E-40DD-AFC4-6F175D3DCCD1}">
                  <a14:hiddenFill xmlns:a14="http://schemas.microsoft.com/office/drawing/2010/main">
                    <a:noFill/>
                  </a14:hiddenFill>
                </a:ext>
              </a:extLst>
            </p:spPr>
          </p:cxnSp>
        </p:grpSp>
        <p:sp>
          <p:nvSpPr>
            <p:cNvPr id="93" name="文本框 64">
              <a:hlinkClick r:id="rId14" action="ppaction://hlinkfile"/>
            </p:cNvPr>
            <p:cNvSpPr txBox="1">
              <a:spLocks noChangeArrowheads="1"/>
            </p:cNvSpPr>
            <p:nvPr/>
          </p:nvSpPr>
          <p:spPr bwMode="auto">
            <a:xfrm>
              <a:off x="4892273" y="3000514"/>
              <a:ext cx="811213" cy="9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5400" b="1" dirty="0" smtClean="0">
                  <a:latin typeface="楷体" panose="02010609060101010101" pitchFamily="49" charset="-122"/>
                  <a:ea typeface="楷体" panose="02010609060101010101" pitchFamily="49" charset="-122"/>
                </a:rPr>
                <a:t>盗</a:t>
              </a:r>
              <a:endParaRPr lang="zh-CN" altLang="en-US" sz="5400" b="1" dirty="0">
                <a:latin typeface="楷体" panose="02010609060101010101" pitchFamily="49" charset="-122"/>
                <a:ea typeface="楷体" panose="02010609060101010101" pitchFamily="49" charset="-122"/>
              </a:endParaRPr>
            </a:p>
          </p:txBody>
        </p:sp>
      </p:grpSp>
      <p:grpSp>
        <p:nvGrpSpPr>
          <p:cNvPr id="97" name="组合 170"/>
          <p:cNvGrpSpPr/>
          <p:nvPr/>
        </p:nvGrpSpPr>
        <p:grpSpPr bwMode="auto">
          <a:xfrm>
            <a:off x="6711204" y="3193600"/>
            <a:ext cx="877914" cy="923330"/>
            <a:chOff x="5868008" y="1419649"/>
            <a:chExt cx="877915" cy="922668"/>
          </a:xfrm>
        </p:grpSpPr>
        <p:grpSp>
          <p:nvGrpSpPr>
            <p:cNvPr id="98" name="组合 7"/>
            <p:cNvGrpSpPr/>
            <p:nvPr/>
          </p:nvGrpSpPr>
          <p:grpSpPr bwMode="auto">
            <a:xfrm>
              <a:off x="5909310" y="1488033"/>
              <a:ext cx="836613" cy="850900"/>
              <a:chOff x="2437" y="2032"/>
              <a:chExt cx="1244" cy="1264"/>
            </a:xfrm>
          </p:grpSpPr>
          <p:sp>
            <p:nvSpPr>
              <p:cNvPr id="100" name="矩形 1">
                <a:hlinkClick r:id="rId8" action="ppaction://hlinkfile"/>
              </p:cNvPr>
              <p:cNvSpPr>
                <a:spLocks noChangeArrowheads="1"/>
              </p:cNvSpPr>
              <p:nvPr/>
            </p:nvSpPr>
            <p:spPr bwMode="auto">
              <a:xfrm>
                <a:off x="2437" y="2032"/>
                <a:ext cx="1245" cy="1245"/>
              </a:xfrm>
              <a:prstGeom prst="rect">
                <a:avLst/>
              </a:prstGeom>
              <a:noFill/>
              <a:ln w="19050">
                <a:solidFill>
                  <a:srgbClr val="33CCFF"/>
                </a:solidFill>
                <a:rou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sz="5400" b="1">
                  <a:latin typeface="楷体" panose="02010609060101010101" pitchFamily="49" charset="-122"/>
                  <a:ea typeface="楷体" panose="02010609060101010101" pitchFamily="49" charset="-122"/>
                </a:endParaRPr>
              </a:p>
            </p:txBody>
          </p:sp>
          <p:cxnSp>
            <p:nvCxnSpPr>
              <p:cNvPr id="101" name="直接连接符 4"/>
              <p:cNvCxnSpPr>
                <a:cxnSpLocks noChangeShapeType="1"/>
              </p:cNvCxnSpPr>
              <p:nvPr/>
            </p:nvCxnSpPr>
            <p:spPr bwMode="auto">
              <a:xfrm>
                <a:off x="2437" y="2645"/>
                <a:ext cx="1245" cy="0"/>
              </a:xfrm>
              <a:prstGeom prst="line">
                <a:avLst/>
              </a:prstGeom>
              <a:noFill/>
              <a:ln w="12700">
                <a:solidFill>
                  <a:srgbClr val="33CCFF"/>
                </a:solidFill>
                <a:prstDash val="dash"/>
                <a:round/>
              </a:ln>
              <a:extLst>
                <a:ext uri="{909E8E84-426E-40DD-AFC4-6F175D3DCCD1}">
                  <a14:hiddenFill xmlns:a14="http://schemas.microsoft.com/office/drawing/2010/main">
                    <a:noFill/>
                  </a14:hiddenFill>
                </a:ext>
              </a:extLst>
            </p:spPr>
          </p:cxnSp>
          <p:cxnSp>
            <p:nvCxnSpPr>
              <p:cNvPr id="102" name="直接连接符 6"/>
              <p:cNvCxnSpPr>
                <a:cxnSpLocks noChangeShapeType="1"/>
              </p:cNvCxnSpPr>
              <p:nvPr/>
            </p:nvCxnSpPr>
            <p:spPr bwMode="auto">
              <a:xfrm>
                <a:off x="3060" y="2052"/>
                <a:ext cx="0" cy="1245"/>
              </a:xfrm>
              <a:prstGeom prst="line">
                <a:avLst/>
              </a:prstGeom>
              <a:noFill/>
              <a:ln w="12700">
                <a:solidFill>
                  <a:srgbClr val="33CCFF"/>
                </a:solidFill>
                <a:prstDash val="dash"/>
                <a:round/>
              </a:ln>
              <a:extLst>
                <a:ext uri="{909E8E84-426E-40DD-AFC4-6F175D3DCCD1}">
                  <a14:hiddenFill xmlns:a14="http://schemas.microsoft.com/office/drawing/2010/main">
                    <a:noFill/>
                  </a14:hiddenFill>
                </a:ext>
              </a:extLst>
            </p:spPr>
          </p:cxnSp>
        </p:grpSp>
        <p:sp>
          <p:nvSpPr>
            <p:cNvPr id="99" name="文本框 64">
              <a:hlinkClick r:id="rId15" action="ppaction://hlinkfile"/>
            </p:cNvPr>
            <p:cNvSpPr txBox="1">
              <a:spLocks noChangeArrowheads="1"/>
            </p:cNvSpPr>
            <p:nvPr/>
          </p:nvSpPr>
          <p:spPr bwMode="auto">
            <a:xfrm>
              <a:off x="5868008" y="1419649"/>
              <a:ext cx="811213" cy="922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5400" b="1" dirty="0" smtClean="0">
                  <a:latin typeface="楷体" panose="02010609060101010101" pitchFamily="49" charset="-122"/>
                  <a:ea typeface="楷体" panose="02010609060101010101" pitchFamily="49" charset="-122"/>
                </a:rPr>
                <a:t>培</a:t>
              </a:r>
              <a:endParaRPr lang="zh-CN" altLang="en-US" sz="5400" b="1" dirty="0">
                <a:latin typeface="楷体" panose="02010609060101010101" pitchFamily="49" charset="-122"/>
                <a:ea typeface="楷体" panose="02010609060101010101" pitchFamily="49" charset="-122"/>
              </a:endParaRPr>
            </a:p>
          </p:txBody>
        </p:sp>
      </p:grpSp>
      <p:sp>
        <p:nvSpPr>
          <p:cNvPr id="103" name="TextBox 102"/>
          <p:cNvSpPr txBox="1"/>
          <p:nvPr/>
        </p:nvSpPr>
        <p:spPr>
          <a:xfrm>
            <a:off x="6865173" y="2729613"/>
            <a:ext cx="659155" cy="523220"/>
          </a:xfrm>
          <a:prstGeom prst="rect">
            <a:avLst/>
          </a:prstGeom>
          <a:noFill/>
        </p:spPr>
        <p:txBody>
          <a:bodyPr wrap="none" rtlCol="0">
            <a:spAutoFit/>
          </a:bodyPr>
          <a:lstStyle/>
          <a:p>
            <a:r>
              <a:rPr lang="en-US" altLang="zh-CN" sz="2800" dirty="0" err="1">
                <a:latin typeface="汉语拼音" panose="000B0604020202020204" pitchFamily="34" charset="0"/>
                <a:ea typeface="黑体" panose="02010609060101010101" pitchFamily="49" charset="-122"/>
                <a:cs typeface="汉语拼音" panose="000B0604020202020204" pitchFamily="34" charset="0"/>
              </a:rPr>
              <a:t>péi</a:t>
            </a:r>
            <a:endParaRPr lang="zh-CN" altLang="en-US" sz="28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104" name="TextBox 103"/>
          <p:cNvSpPr txBox="1"/>
          <p:nvPr/>
        </p:nvSpPr>
        <p:spPr>
          <a:xfrm>
            <a:off x="5716910" y="2731854"/>
            <a:ext cx="808235" cy="523220"/>
          </a:xfrm>
          <a:prstGeom prst="rect">
            <a:avLst/>
          </a:prstGeom>
          <a:noFill/>
        </p:spPr>
        <p:txBody>
          <a:bodyPr wrap="none" rtlCol="0">
            <a:spAutoFit/>
          </a:bodyPr>
          <a:lstStyle/>
          <a:p>
            <a:r>
              <a:rPr lang="en-US" altLang="zh-CN" sz="2800" dirty="0" err="1" smtClean="0">
                <a:latin typeface="汉语拼音" panose="000B0604020202020204" pitchFamily="34" charset="0"/>
                <a:ea typeface="黑体" panose="02010609060101010101" pitchFamily="49" charset="-122"/>
                <a:cs typeface="汉语拼音" panose="000B0604020202020204" pitchFamily="34" charset="0"/>
              </a:rPr>
              <a:t>dào</a:t>
            </a:r>
            <a:endParaRPr lang="zh-CN" altLang="en-US" sz="2800" dirty="0">
              <a:latin typeface="汉语拼音" panose="000B0604020202020204" pitchFamily="34" charset="0"/>
              <a:ea typeface="黑体" panose="02010609060101010101" pitchFamily="49" charset="-122"/>
              <a:cs typeface="汉语拼音" panose="000B0604020202020204" pitchFamily="34" charset="0"/>
            </a:endParaRPr>
          </a:p>
        </p:txBody>
      </p:sp>
      <p:sp>
        <p:nvSpPr>
          <p:cNvPr id="105" name="文本框 15"/>
          <p:cNvSpPr txBox="1"/>
          <p:nvPr/>
        </p:nvSpPr>
        <p:spPr>
          <a:xfrm>
            <a:off x="961949" y="123478"/>
            <a:ext cx="1584176" cy="646331"/>
          </a:xfrm>
          <a:prstGeom prst="rect">
            <a:avLst/>
          </a:prstGeom>
          <a:noFill/>
        </p:spPr>
        <p:txBody>
          <a:bodyPr wrap="square" rtlCol="0">
            <a:spAutoFit/>
          </a:bodyPr>
          <a:lstStyle/>
          <a:p>
            <a:r>
              <a:rPr kumimoji="1" lang="zh-CN" altLang="en-US" sz="3600" b="1" dirty="0">
                <a:latin typeface="宋体" panose="02010600030101010101" pitchFamily="2" charset="-122"/>
                <a:ea typeface="宋体" panose="02010600030101010101" pitchFamily="2" charset="-122"/>
              </a:rPr>
              <a:t>学写字</a:t>
            </a:r>
            <a:endParaRPr kumimoji="1" lang="zh-CN" altLang="en-US" sz="3600" b="1" dirty="0">
              <a:latin typeface="宋体" panose="02010600030101010101" pitchFamily="2" charset="-122"/>
              <a:ea typeface="宋体" panose="02010600030101010101" pitchFamily="2" charset="-122"/>
            </a:endParaRPr>
          </a:p>
        </p:txBody>
      </p:sp>
      <p:pic>
        <p:nvPicPr>
          <p:cNvPr id="106" name="图片 105"/>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09347" y="123478"/>
            <a:ext cx="864096" cy="81978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79"/>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500"/>
                                        <p:tgtEl>
                                          <p:spTgt spid="6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9"/>
                                        </p:tgtEl>
                                        <p:attrNameLst>
                                          <p:attrName>style.visibility</p:attrName>
                                        </p:attrNameLst>
                                      </p:cBhvr>
                                      <p:to>
                                        <p:strVal val="visible"/>
                                      </p:to>
                                    </p:set>
                                    <p:animEffect transition="in" filter="fade">
                                      <p:cBhvr>
                                        <p:cTn id="10" dur="500"/>
                                        <p:tgtEl>
                                          <p:spTgt spid="6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0"/>
                                        </p:tgtEl>
                                        <p:attrNameLst>
                                          <p:attrName>style.visibility</p:attrName>
                                        </p:attrNameLst>
                                      </p:cBhvr>
                                      <p:to>
                                        <p:strVal val="visible"/>
                                      </p:to>
                                    </p:set>
                                    <p:animEffect transition="in" filter="fade">
                                      <p:cBhvr>
                                        <p:cTn id="13" dur="500"/>
                                        <p:tgtEl>
                                          <p:spTgt spid="7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fade">
                                      <p:cBhvr>
                                        <p:cTn id="16" dur="500"/>
                                        <p:tgtEl>
                                          <p:spTgt spid="7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fade">
                                      <p:cBhvr>
                                        <p:cTn id="19" dur="500"/>
                                        <p:tgtEl>
                                          <p:spTgt spid="7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0"/>
                                        </p:tgtEl>
                                        <p:attrNameLst>
                                          <p:attrName>style.visibility</p:attrName>
                                        </p:attrNameLst>
                                      </p:cBhvr>
                                      <p:to>
                                        <p:strVal val="visible"/>
                                      </p:to>
                                    </p:set>
                                    <p:animEffect transition="in" filter="fade">
                                      <p:cBhvr>
                                        <p:cTn id="25" dur="500"/>
                                        <p:tgtEl>
                                          <p:spTgt spid="9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fade">
                                      <p:cBhvr>
                                        <p:cTn id="28" dur="500"/>
                                        <p:tgtEl>
                                          <p:spTgt spid="7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fade">
                                      <p:cBhvr>
                                        <p:cTn id="31" dur="500"/>
                                        <p:tgtEl>
                                          <p:spTgt spid="7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fade">
                                      <p:cBhvr>
                                        <p:cTn id="37" dur="500"/>
                                        <p:tgtEl>
                                          <p:spTgt spid="10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04"/>
                                        </p:tgtEl>
                                        <p:attrNameLst>
                                          <p:attrName>style.visibility</p:attrName>
                                        </p:attrNameLst>
                                      </p:cBhvr>
                                      <p:to>
                                        <p:strVal val="visible"/>
                                      </p:to>
                                    </p:set>
                                    <p:animEffect transition="in" filter="fade">
                                      <p:cBhvr>
                                        <p:cTn id="40" dur="500"/>
                                        <p:tgtEl>
                                          <p:spTgt spid="104"/>
                                        </p:tgtEl>
                                      </p:cBhvr>
                                    </p:animEffect>
                                  </p:childTnLst>
                                </p:cTn>
                              </p:par>
                            </p:childTnLst>
                          </p:cTn>
                        </p:par>
                      </p:childTnLst>
                    </p:cTn>
                  </p:par>
                  <p:par>
                    <p:cTn id="41" fill="hold">
                      <p:stCondLst>
                        <p:cond delay="indefinite"/>
                      </p:stCondLst>
                      <p:childTnLst>
                        <p:par>
                          <p:cTn id="42" fill="hold">
                            <p:stCondLst>
                              <p:cond delay="0"/>
                            </p:stCondLst>
                            <p:childTnLst>
                              <p:par>
                                <p:cTn id="43" presetID="1" presetClass="exit" presetSubtype="0" fill="hold" grpId="1" nodeType="clickEffect">
                                  <p:stCondLst>
                                    <p:cond delay="0"/>
                                  </p:stCondLst>
                                  <p:childTnLst>
                                    <p:set>
                                      <p:cBhvr>
                                        <p:cTn id="44" dur="1" fill="hold">
                                          <p:stCondLst>
                                            <p:cond delay="0"/>
                                          </p:stCondLst>
                                        </p:cTn>
                                        <p:tgtEl>
                                          <p:spTgt spid="68"/>
                                        </p:tgtEl>
                                        <p:attrNameLst>
                                          <p:attrName>style.visibility</p:attrName>
                                        </p:attrNameLst>
                                      </p:cBhvr>
                                      <p:to>
                                        <p:strVal val="hidden"/>
                                      </p:to>
                                    </p:set>
                                  </p:childTnLst>
                                </p:cTn>
                              </p:par>
                              <p:par>
                                <p:cTn id="45" presetID="1" presetClass="exit" presetSubtype="0" fill="hold" grpId="1" nodeType="withEffect">
                                  <p:stCondLst>
                                    <p:cond delay="0"/>
                                  </p:stCondLst>
                                  <p:childTnLst>
                                    <p:set>
                                      <p:cBhvr>
                                        <p:cTn id="46" dur="1" fill="hold">
                                          <p:stCondLst>
                                            <p:cond delay="0"/>
                                          </p:stCondLst>
                                        </p:cTn>
                                        <p:tgtEl>
                                          <p:spTgt spid="69"/>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70"/>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71"/>
                                        </p:tgtEl>
                                        <p:attrNameLst>
                                          <p:attrName>style.visibility</p:attrName>
                                        </p:attrNameLst>
                                      </p:cBhvr>
                                      <p:to>
                                        <p:strVal val="hidden"/>
                                      </p:to>
                                    </p:set>
                                  </p:childTnLst>
                                </p:cTn>
                              </p:par>
                              <p:par>
                                <p:cTn id="51" presetID="1" presetClass="exit" presetSubtype="0" fill="hold" grpId="1" nodeType="withEffect">
                                  <p:stCondLst>
                                    <p:cond delay="0"/>
                                  </p:stCondLst>
                                  <p:childTnLst>
                                    <p:set>
                                      <p:cBhvr>
                                        <p:cTn id="52" dur="1" fill="hold">
                                          <p:stCondLst>
                                            <p:cond delay="0"/>
                                          </p:stCondLst>
                                        </p:cTn>
                                        <p:tgtEl>
                                          <p:spTgt spid="72"/>
                                        </p:tgtEl>
                                        <p:attrNameLst>
                                          <p:attrName>style.visibility</p:attrName>
                                        </p:attrNameLst>
                                      </p:cBhvr>
                                      <p:to>
                                        <p:strVal val="hidden"/>
                                      </p:to>
                                    </p:set>
                                  </p:childTnLst>
                                </p:cTn>
                              </p:par>
                              <p:par>
                                <p:cTn id="53" presetID="1" presetClass="exit" presetSubtype="0" fill="hold" grpId="1" nodeType="withEffect">
                                  <p:stCondLst>
                                    <p:cond delay="0"/>
                                  </p:stCondLst>
                                  <p:childTnLst>
                                    <p:set>
                                      <p:cBhvr>
                                        <p:cTn id="54" dur="1" fill="hold">
                                          <p:stCondLst>
                                            <p:cond delay="0"/>
                                          </p:stCondLst>
                                        </p:cTn>
                                        <p:tgtEl>
                                          <p:spTgt spid="73"/>
                                        </p:tgtEl>
                                        <p:attrNameLst>
                                          <p:attrName>style.visibility</p:attrName>
                                        </p:attrNameLst>
                                      </p:cBhvr>
                                      <p:to>
                                        <p:strVal val="hidden"/>
                                      </p:to>
                                    </p:set>
                                  </p:childTnLst>
                                </p:cTn>
                              </p:par>
                              <p:par>
                                <p:cTn id="55" presetID="1" presetClass="exit" presetSubtype="0" fill="hold" grpId="1" nodeType="withEffect">
                                  <p:stCondLst>
                                    <p:cond delay="0"/>
                                  </p:stCondLst>
                                  <p:childTnLst>
                                    <p:set>
                                      <p:cBhvr>
                                        <p:cTn id="56" dur="1" fill="hold">
                                          <p:stCondLst>
                                            <p:cond delay="0"/>
                                          </p:stCondLst>
                                        </p:cTn>
                                        <p:tgtEl>
                                          <p:spTgt spid="90"/>
                                        </p:tgtEl>
                                        <p:attrNameLst>
                                          <p:attrName>style.visibility</p:attrName>
                                        </p:attrNameLst>
                                      </p:cBhvr>
                                      <p:to>
                                        <p:strVal val="hidden"/>
                                      </p:to>
                                    </p:set>
                                  </p:childTnLst>
                                </p:cTn>
                              </p:par>
                              <p:par>
                                <p:cTn id="57" presetID="1" presetClass="exit" presetSubtype="0" fill="hold" grpId="1" nodeType="withEffect">
                                  <p:stCondLst>
                                    <p:cond delay="0"/>
                                  </p:stCondLst>
                                  <p:childTnLst>
                                    <p:set>
                                      <p:cBhvr>
                                        <p:cTn id="58" dur="1" fill="hold">
                                          <p:stCondLst>
                                            <p:cond delay="0"/>
                                          </p:stCondLst>
                                        </p:cTn>
                                        <p:tgtEl>
                                          <p:spTgt spid="74"/>
                                        </p:tgtEl>
                                        <p:attrNameLst>
                                          <p:attrName>style.visibility</p:attrName>
                                        </p:attrNameLst>
                                      </p:cBhvr>
                                      <p:to>
                                        <p:strVal val="hidden"/>
                                      </p:to>
                                    </p:set>
                                  </p:childTnLst>
                                </p:cTn>
                              </p:par>
                              <p:par>
                                <p:cTn id="59" presetID="1" presetClass="exit" presetSubtype="0" fill="hold" grpId="1" nodeType="withEffect">
                                  <p:stCondLst>
                                    <p:cond delay="0"/>
                                  </p:stCondLst>
                                  <p:childTnLst>
                                    <p:set>
                                      <p:cBhvr>
                                        <p:cTn id="60" dur="1" fill="hold">
                                          <p:stCondLst>
                                            <p:cond delay="0"/>
                                          </p:stCondLst>
                                        </p:cTn>
                                        <p:tgtEl>
                                          <p:spTgt spid="75"/>
                                        </p:tgtEl>
                                        <p:attrNameLst>
                                          <p:attrName>style.visibility</p:attrName>
                                        </p:attrNameLst>
                                      </p:cBhvr>
                                      <p:to>
                                        <p:strVal val="hidden"/>
                                      </p:to>
                                    </p:set>
                                  </p:childTnLst>
                                </p:cTn>
                              </p:par>
                              <p:par>
                                <p:cTn id="61" presetID="1" presetClass="exit" presetSubtype="0" fill="hold" grpId="1" nodeType="withEffect">
                                  <p:stCondLst>
                                    <p:cond delay="0"/>
                                  </p:stCondLst>
                                  <p:childTnLst>
                                    <p:set>
                                      <p:cBhvr>
                                        <p:cTn id="62" dur="1" fill="hold">
                                          <p:stCondLst>
                                            <p:cond delay="0"/>
                                          </p:stCondLst>
                                        </p:cTn>
                                        <p:tgtEl>
                                          <p:spTgt spid="76"/>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0"/>
                                          </p:stCondLst>
                                        </p:cTn>
                                        <p:tgtEl>
                                          <p:spTgt spid="103"/>
                                        </p:tgtEl>
                                        <p:attrNameLst>
                                          <p:attrName>style.visibility</p:attrName>
                                        </p:attrNameLst>
                                      </p:cBhvr>
                                      <p:to>
                                        <p:strVal val="hidden"/>
                                      </p:to>
                                    </p:set>
                                  </p:childTnLst>
                                </p:cTn>
                              </p:par>
                              <p:par>
                                <p:cTn id="65" presetID="1" presetClass="exit" presetSubtype="0" fill="hold" grpId="1" nodeType="withEffect">
                                  <p:stCondLst>
                                    <p:cond delay="0"/>
                                  </p:stCondLst>
                                  <p:childTnLst>
                                    <p:set>
                                      <p:cBhvr>
                                        <p:cTn id="66" dur="1" fill="hold">
                                          <p:stCondLst>
                                            <p:cond delay="0"/>
                                          </p:stCondLst>
                                        </p:cTn>
                                        <p:tgtEl>
                                          <p:spTgt spid="104"/>
                                        </p:tgtEl>
                                        <p:attrNameLst>
                                          <p:attrName>style.visibility</p:attrName>
                                        </p:attrNameLst>
                                      </p:cBhvr>
                                      <p:to>
                                        <p:strVal val="hidden"/>
                                      </p:to>
                                    </p:set>
                                  </p:childTnLst>
                                </p:cTn>
                              </p:par>
                            </p:childTnLst>
                          </p:cTn>
                        </p:par>
                      </p:childTnLst>
                    </p:cTn>
                  </p:par>
                </p:childTnLst>
              </p:cTn>
              <p:nextCondLst>
                <p:cond evt="onClick" delay="0">
                  <p:tgtEl>
                    <p:spTgt spid="79"/>
                  </p:tgtEl>
                </p:cond>
              </p:nextCondLst>
            </p:seq>
          </p:childTnLst>
        </p:cTn>
      </p:par>
    </p:tnLst>
    <p:bldLst>
      <p:bldP spid="68" grpId="0"/>
      <p:bldP spid="68" grpId="1"/>
      <p:bldP spid="69" grpId="0"/>
      <p:bldP spid="69" grpId="1"/>
      <p:bldP spid="70" grpId="0"/>
      <p:bldP spid="70" grpId="1"/>
      <p:bldP spid="71" grpId="0"/>
      <p:bldP spid="71" grpId="1"/>
      <p:bldP spid="72" grpId="0"/>
      <p:bldP spid="72" grpId="1"/>
      <p:bldP spid="73" grpId="0"/>
      <p:bldP spid="73" grpId="1"/>
      <p:bldP spid="74" grpId="0"/>
      <p:bldP spid="74" grpId="1"/>
      <p:bldP spid="75" grpId="0"/>
      <p:bldP spid="75" grpId="1"/>
      <p:bldP spid="76" grpId="0"/>
      <p:bldP spid="76" grpId="1"/>
      <p:bldP spid="90" grpId="0"/>
      <p:bldP spid="90" grpId="1"/>
      <p:bldP spid="103" grpId="0"/>
      <p:bldP spid="103" grpId="1"/>
      <p:bldP spid="104" grpId="0"/>
      <p:bldP spid="104"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8"/>
          <p:cNvSpPr txBox="1">
            <a:spLocks noChangeArrowheads="1"/>
          </p:cNvSpPr>
          <p:nvPr/>
        </p:nvSpPr>
        <p:spPr bwMode="auto">
          <a:xfrm>
            <a:off x="670744" y="836007"/>
            <a:ext cx="328494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en-US" altLang="zh-CN" sz="6000" dirty="0" err="1">
                <a:latin typeface="汉语拼音" panose="000B0604020202020204" pitchFamily="34" charset="0"/>
                <a:ea typeface="GB Pinyinok-B" panose="02010601030101010101" pitchFamily="2" charset="-122"/>
                <a:cs typeface="汉语拼音" panose="000B0604020202020204" pitchFamily="34" charset="0"/>
              </a:rPr>
              <a:t>bān</a:t>
            </a:r>
            <a:endParaRPr lang="zh-CN" altLang="en-US" sz="6000" dirty="0">
              <a:latin typeface="汉语拼音" panose="000B0604020202020204" pitchFamily="34" charset="0"/>
              <a:ea typeface="GB Pinyinok-B" panose="02010601030101010101" pitchFamily="2" charset="-122"/>
              <a:cs typeface="汉语拼音" panose="000B0604020202020204" pitchFamily="34" charset="0"/>
            </a:endParaRPr>
          </a:p>
        </p:txBody>
      </p:sp>
      <p:grpSp>
        <p:nvGrpSpPr>
          <p:cNvPr id="3" name="组合 2"/>
          <p:cNvGrpSpPr/>
          <p:nvPr/>
        </p:nvGrpSpPr>
        <p:grpSpPr>
          <a:xfrm>
            <a:off x="1117441" y="1829257"/>
            <a:ext cx="2318547" cy="2326669"/>
            <a:chOff x="5534807" y="1672548"/>
            <a:chExt cx="2318547" cy="2326669"/>
          </a:xfrm>
        </p:grpSpPr>
        <p:sp>
          <p:nvSpPr>
            <p:cNvPr id="4" name="矩形 3"/>
            <p:cNvSpPr>
              <a:spLocks noChangeAspect="1"/>
            </p:cNvSpPr>
            <p:nvPr>
              <p:custDataLst>
                <p:tags r:id="rId1"/>
              </p:custDataLst>
            </p:nvPr>
          </p:nvSpPr>
          <p:spPr>
            <a:xfrm>
              <a:off x="5534807" y="1672548"/>
              <a:ext cx="2304000" cy="2304000"/>
            </a:xfrm>
            <a:prstGeom prst="rect">
              <a:avLst/>
            </a:prstGeom>
            <a:solidFill>
              <a:srgbClr val="FFFFFF"/>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custDataLst>
                <p:tags r:id="rId2"/>
              </p:custDataLst>
            </p:nvPr>
          </p:nvCxnSpPr>
          <p:spPr>
            <a:xfrm>
              <a:off x="5549354" y="2824548"/>
              <a:ext cx="2304000" cy="0"/>
            </a:xfrm>
            <a:prstGeom prst="line">
              <a:avLst/>
            </a:prstGeom>
            <a:ln w="57150">
              <a:solidFill>
                <a:srgbClr val="00B050"/>
              </a:solidFill>
              <a:prstDash val="lg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custDataLst>
                <p:tags r:id="rId3"/>
              </p:custDataLst>
            </p:nvPr>
          </p:nvCxnSpPr>
          <p:spPr>
            <a:xfrm rot="5400000">
              <a:off x="5508232" y="2847217"/>
              <a:ext cx="2304000" cy="0"/>
            </a:xfrm>
            <a:prstGeom prst="line">
              <a:avLst/>
            </a:prstGeom>
            <a:ln w="57150">
              <a:solidFill>
                <a:srgbClr val="00B050"/>
              </a:solidFill>
              <a:prstDash val="lgDash"/>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a:off x="1350192" y="2255545"/>
            <a:ext cx="1853044" cy="1474092"/>
            <a:chOff x="2289176" y="2227263"/>
            <a:chExt cx="846137" cy="673100"/>
          </a:xfrm>
        </p:grpSpPr>
        <p:sp>
          <p:nvSpPr>
            <p:cNvPr id="11" name="Freeform 262"/>
            <p:cNvSpPr/>
            <p:nvPr/>
          </p:nvSpPr>
          <p:spPr bwMode="auto">
            <a:xfrm>
              <a:off x="2630488" y="2227263"/>
              <a:ext cx="134938" cy="127000"/>
            </a:xfrm>
            <a:custGeom>
              <a:avLst/>
              <a:gdLst>
                <a:gd name="T0" fmla="*/ 21 w 170"/>
                <a:gd name="T1" fmla="*/ 49 h 158"/>
                <a:gd name="T2" fmla="*/ 14 w 170"/>
                <a:gd name="T3" fmla="*/ 40 h 158"/>
                <a:gd name="T4" fmla="*/ 10 w 170"/>
                <a:gd name="T5" fmla="*/ 32 h 158"/>
                <a:gd name="T6" fmla="*/ 6 w 170"/>
                <a:gd name="T7" fmla="*/ 24 h 158"/>
                <a:gd name="T8" fmla="*/ 2 w 170"/>
                <a:gd name="T9" fmla="*/ 19 h 158"/>
                <a:gd name="T10" fmla="*/ 0 w 170"/>
                <a:gd name="T11" fmla="*/ 13 h 158"/>
                <a:gd name="T12" fmla="*/ 0 w 170"/>
                <a:gd name="T13" fmla="*/ 9 h 158"/>
                <a:gd name="T14" fmla="*/ 0 w 170"/>
                <a:gd name="T15" fmla="*/ 7 h 158"/>
                <a:gd name="T16" fmla="*/ 2 w 170"/>
                <a:gd name="T17" fmla="*/ 5 h 158"/>
                <a:gd name="T18" fmla="*/ 4 w 170"/>
                <a:gd name="T19" fmla="*/ 3 h 158"/>
                <a:gd name="T20" fmla="*/ 6 w 170"/>
                <a:gd name="T21" fmla="*/ 1 h 158"/>
                <a:gd name="T22" fmla="*/ 10 w 170"/>
                <a:gd name="T23" fmla="*/ 1 h 158"/>
                <a:gd name="T24" fmla="*/ 14 w 170"/>
                <a:gd name="T25" fmla="*/ 0 h 158"/>
                <a:gd name="T26" fmla="*/ 17 w 170"/>
                <a:gd name="T27" fmla="*/ 0 h 158"/>
                <a:gd name="T28" fmla="*/ 21 w 170"/>
                <a:gd name="T29" fmla="*/ 0 h 158"/>
                <a:gd name="T30" fmla="*/ 27 w 170"/>
                <a:gd name="T31" fmla="*/ 0 h 158"/>
                <a:gd name="T32" fmla="*/ 35 w 170"/>
                <a:gd name="T33" fmla="*/ 0 h 158"/>
                <a:gd name="T34" fmla="*/ 40 w 170"/>
                <a:gd name="T35" fmla="*/ 0 h 158"/>
                <a:gd name="T36" fmla="*/ 46 w 170"/>
                <a:gd name="T37" fmla="*/ 1 h 158"/>
                <a:gd name="T38" fmla="*/ 56 w 170"/>
                <a:gd name="T39" fmla="*/ 3 h 158"/>
                <a:gd name="T40" fmla="*/ 63 w 170"/>
                <a:gd name="T41" fmla="*/ 7 h 158"/>
                <a:gd name="T42" fmla="*/ 75 w 170"/>
                <a:gd name="T43" fmla="*/ 11 h 158"/>
                <a:gd name="T44" fmla="*/ 86 w 170"/>
                <a:gd name="T45" fmla="*/ 15 h 158"/>
                <a:gd name="T46" fmla="*/ 98 w 170"/>
                <a:gd name="T47" fmla="*/ 21 h 158"/>
                <a:gd name="T48" fmla="*/ 111 w 170"/>
                <a:gd name="T49" fmla="*/ 26 h 158"/>
                <a:gd name="T50" fmla="*/ 125 w 170"/>
                <a:gd name="T51" fmla="*/ 36 h 158"/>
                <a:gd name="T52" fmla="*/ 136 w 170"/>
                <a:gd name="T53" fmla="*/ 44 h 158"/>
                <a:gd name="T54" fmla="*/ 146 w 170"/>
                <a:gd name="T55" fmla="*/ 51 h 158"/>
                <a:gd name="T56" fmla="*/ 153 w 170"/>
                <a:gd name="T57" fmla="*/ 59 h 158"/>
                <a:gd name="T58" fmla="*/ 159 w 170"/>
                <a:gd name="T59" fmla="*/ 65 h 158"/>
                <a:gd name="T60" fmla="*/ 165 w 170"/>
                <a:gd name="T61" fmla="*/ 72 h 158"/>
                <a:gd name="T62" fmla="*/ 169 w 170"/>
                <a:gd name="T63" fmla="*/ 80 h 158"/>
                <a:gd name="T64" fmla="*/ 170 w 170"/>
                <a:gd name="T65" fmla="*/ 86 h 158"/>
                <a:gd name="T66" fmla="*/ 170 w 170"/>
                <a:gd name="T67" fmla="*/ 93 h 158"/>
                <a:gd name="T68" fmla="*/ 170 w 170"/>
                <a:gd name="T69" fmla="*/ 101 h 158"/>
                <a:gd name="T70" fmla="*/ 169 w 170"/>
                <a:gd name="T71" fmla="*/ 109 h 158"/>
                <a:gd name="T72" fmla="*/ 169 w 170"/>
                <a:gd name="T73" fmla="*/ 114 h 158"/>
                <a:gd name="T74" fmla="*/ 165 w 170"/>
                <a:gd name="T75" fmla="*/ 126 h 158"/>
                <a:gd name="T76" fmla="*/ 161 w 170"/>
                <a:gd name="T77" fmla="*/ 135 h 158"/>
                <a:gd name="T78" fmla="*/ 159 w 170"/>
                <a:gd name="T79" fmla="*/ 141 h 158"/>
                <a:gd name="T80" fmla="*/ 157 w 170"/>
                <a:gd name="T81" fmla="*/ 145 h 158"/>
                <a:gd name="T82" fmla="*/ 155 w 170"/>
                <a:gd name="T83" fmla="*/ 149 h 158"/>
                <a:gd name="T84" fmla="*/ 153 w 170"/>
                <a:gd name="T85" fmla="*/ 153 h 158"/>
                <a:gd name="T86" fmla="*/ 149 w 170"/>
                <a:gd name="T87" fmla="*/ 155 h 158"/>
                <a:gd name="T88" fmla="*/ 147 w 170"/>
                <a:gd name="T89" fmla="*/ 156 h 158"/>
                <a:gd name="T90" fmla="*/ 146 w 170"/>
                <a:gd name="T91" fmla="*/ 158 h 158"/>
                <a:gd name="T92" fmla="*/ 144 w 170"/>
                <a:gd name="T93" fmla="*/ 158 h 158"/>
                <a:gd name="T94" fmla="*/ 140 w 170"/>
                <a:gd name="T95" fmla="*/ 158 h 158"/>
                <a:gd name="T96" fmla="*/ 134 w 170"/>
                <a:gd name="T97" fmla="*/ 156 h 158"/>
                <a:gd name="T98" fmla="*/ 130 w 170"/>
                <a:gd name="T99" fmla="*/ 153 h 158"/>
                <a:gd name="T100" fmla="*/ 123 w 170"/>
                <a:gd name="T101" fmla="*/ 149 h 158"/>
                <a:gd name="T102" fmla="*/ 117 w 170"/>
                <a:gd name="T103" fmla="*/ 143 h 158"/>
                <a:gd name="T104" fmla="*/ 109 w 170"/>
                <a:gd name="T105" fmla="*/ 137 h 158"/>
                <a:gd name="T106" fmla="*/ 102 w 170"/>
                <a:gd name="T107" fmla="*/ 130 h 158"/>
                <a:gd name="T108" fmla="*/ 94 w 170"/>
                <a:gd name="T109" fmla="*/ 122 h 158"/>
                <a:gd name="T110" fmla="*/ 73 w 170"/>
                <a:gd name="T111" fmla="*/ 105 h 158"/>
                <a:gd name="T112" fmla="*/ 56 w 170"/>
                <a:gd name="T113" fmla="*/ 86 h 158"/>
                <a:gd name="T114" fmla="*/ 37 w 170"/>
                <a:gd name="T115" fmla="*/ 68 h 158"/>
                <a:gd name="T116" fmla="*/ 21 w 170"/>
                <a:gd name="T117" fmla="*/ 49 h 158"/>
                <a:gd name="T118" fmla="*/ 21 w 170"/>
                <a:gd name="T119" fmla="*/ 49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0" h="158">
                  <a:moveTo>
                    <a:pt x="21" y="49"/>
                  </a:moveTo>
                  <a:lnTo>
                    <a:pt x="14" y="40"/>
                  </a:lnTo>
                  <a:lnTo>
                    <a:pt x="10" y="32"/>
                  </a:lnTo>
                  <a:lnTo>
                    <a:pt x="6" y="24"/>
                  </a:lnTo>
                  <a:lnTo>
                    <a:pt x="2" y="19"/>
                  </a:lnTo>
                  <a:lnTo>
                    <a:pt x="0" y="13"/>
                  </a:lnTo>
                  <a:lnTo>
                    <a:pt x="0" y="9"/>
                  </a:lnTo>
                  <a:lnTo>
                    <a:pt x="0" y="7"/>
                  </a:lnTo>
                  <a:lnTo>
                    <a:pt x="2" y="5"/>
                  </a:lnTo>
                  <a:lnTo>
                    <a:pt x="4" y="3"/>
                  </a:lnTo>
                  <a:lnTo>
                    <a:pt x="6" y="1"/>
                  </a:lnTo>
                  <a:lnTo>
                    <a:pt x="10" y="1"/>
                  </a:lnTo>
                  <a:lnTo>
                    <a:pt x="14" y="0"/>
                  </a:lnTo>
                  <a:lnTo>
                    <a:pt x="17" y="0"/>
                  </a:lnTo>
                  <a:lnTo>
                    <a:pt x="21" y="0"/>
                  </a:lnTo>
                  <a:lnTo>
                    <a:pt x="27" y="0"/>
                  </a:lnTo>
                  <a:lnTo>
                    <a:pt x="35" y="0"/>
                  </a:lnTo>
                  <a:lnTo>
                    <a:pt x="40" y="0"/>
                  </a:lnTo>
                  <a:lnTo>
                    <a:pt x="46" y="1"/>
                  </a:lnTo>
                  <a:lnTo>
                    <a:pt x="56" y="3"/>
                  </a:lnTo>
                  <a:lnTo>
                    <a:pt x="63" y="7"/>
                  </a:lnTo>
                  <a:lnTo>
                    <a:pt x="75" y="11"/>
                  </a:lnTo>
                  <a:lnTo>
                    <a:pt x="86" y="15"/>
                  </a:lnTo>
                  <a:lnTo>
                    <a:pt x="98" y="21"/>
                  </a:lnTo>
                  <a:lnTo>
                    <a:pt x="111" y="26"/>
                  </a:lnTo>
                  <a:lnTo>
                    <a:pt x="125" y="36"/>
                  </a:lnTo>
                  <a:lnTo>
                    <a:pt x="136" y="44"/>
                  </a:lnTo>
                  <a:lnTo>
                    <a:pt x="146" y="51"/>
                  </a:lnTo>
                  <a:lnTo>
                    <a:pt x="153" y="59"/>
                  </a:lnTo>
                  <a:lnTo>
                    <a:pt x="159" y="65"/>
                  </a:lnTo>
                  <a:lnTo>
                    <a:pt x="165" y="72"/>
                  </a:lnTo>
                  <a:lnTo>
                    <a:pt x="169" y="80"/>
                  </a:lnTo>
                  <a:lnTo>
                    <a:pt x="170" y="86"/>
                  </a:lnTo>
                  <a:lnTo>
                    <a:pt x="170" y="93"/>
                  </a:lnTo>
                  <a:lnTo>
                    <a:pt x="170" y="101"/>
                  </a:lnTo>
                  <a:lnTo>
                    <a:pt x="169" y="109"/>
                  </a:lnTo>
                  <a:lnTo>
                    <a:pt x="169" y="114"/>
                  </a:lnTo>
                  <a:lnTo>
                    <a:pt x="165" y="126"/>
                  </a:lnTo>
                  <a:lnTo>
                    <a:pt x="161" y="135"/>
                  </a:lnTo>
                  <a:lnTo>
                    <a:pt x="159" y="141"/>
                  </a:lnTo>
                  <a:lnTo>
                    <a:pt x="157" y="145"/>
                  </a:lnTo>
                  <a:lnTo>
                    <a:pt x="155" y="149"/>
                  </a:lnTo>
                  <a:lnTo>
                    <a:pt x="153" y="153"/>
                  </a:lnTo>
                  <a:lnTo>
                    <a:pt x="149" y="155"/>
                  </a:lnTo>
                  <a:lnTo>
                    <a:pt x="147" y="156"/>
                  </a:lnTo>
                  <a:lnTo>
                    <a:pt x="146" y="158"/>
                  </a:lnTo>
                  <a:lnTo>
                    <a:pt x="144" y="158"/>
                  </a:lnTo>
                  <a:lnTo>
                    <a:pt x="140" y="158"/>
                  </a:lnTo>
                  <a:lnTo>
                    <a:pt x="134" y="156"/>
                  </a:lnTo>
                  <a:lnTo>
                    <a:pt x="130" y="153"/>
                  </a:lnTo>
                  <a:lnTo>
                    <a:pt x="123" y="149"/>
                  </a:lnTo>
                  <a:lnTo>
                    <a:pt x="117" y="143"/>
                  </a:lnTo>
                  <a:lnTo>
                    <a:pt x="109" y="137"/>
                  </a:lnTo>
                  <a:lnTo>
                    <a:pt x="102" y="130"/>
                  </a:lnTo>
                  <a:lnTo>
                    <a:pt x="94" y="122"/>
                  </a:lnTo>
                  <a:lnTo>
                    <a:pt x="73" y="105"/>
                  </a:lnTo>
                  <a:lnTo>
                    <a:pt x="56" y="86"/>
                  </a:lnTo>
                  <a:lnTo>
                    <a:pt x="37" y="68"/>
                  </a:lnTo>
                  <a:lnTo>
                    <a:pt x="21" y="49"/>
                  </a:lnTo>
                  <a:lnTo>
                    <a:pt x="21" y="49"/>
                  </a:lnTo>
                </a:path>
              </a:pathLst>
            </a:custGeom>
            <a:solidFill>
              <a:schemeClr val="tx1"/>
            </a:solidFill>
            <a:ln w="9525">
              <a:solidFill>
                <a:schemeClr val="tx1"/>
              </a:solidFill>
              <a:prstDash val="solid"/>
              <a:round/>
            </a:ln>
          </p:spPr>
          <p:txBody>
            <a:bodyPr vert="horz" wrap="square" lIns="91440" tIns="45720" rIns="91440" bIns="45720" numCol="1" anchor="t" anchorCtr="0" compatLnSpc="1"/>
            <a:lstStyle/>
            <a:p>
              <a:endParaRPr lang="zh-CN" altLang="en-US"/>
            </a:p>
          </p:txBody>
        </p:sp>
        <p:sp>
          <p:nvSpPr>
            <p:cNvPr id="12" name="Freeform 263"/>
            <p:cNvSpPr/>
            <p:nvPr/>
          </p:nvSpPr>
          <p:spPr bwMode="auto">
            <a:xfrm>
              <a:off x="2325688" y="2343151"/>
              <a:ext cx="244475" cy="80963"/>
            </a:xfrm>
            <a:custGeom>
              <a:avLst/>
              <a:gdLst>
                <a:gd name="T0" fmla="*/ 183 w 308"/>
                <a:gd name="T1" fmla="*/ 10 h 101"/>
                <a:gd name="T2" fmla="*/ 199 w 308"/>
                <a:gd name="T3" fmla="*/ 6 h 101"/>
                <a:gd name="T4" fmla="*/ 218 w 308"/>
                <a:gd name="T5" fmla="*/ 2 h 101"/>
                <a:gd name="T6" fmla="*/ 237 w 308"/>
                <a:gd name="T7" fmla="*/ 0 h 101"/>
                <a:gd name="T8" fmla="*/ 260 w 308"/>
                <a:gd name="T9" fmla="*/ 0 h 101"/>
                <a:gd name="T10" fmla="*/ 277 w 308"/>
                <a:gd name="T11" fmla="*/ 2 h 101"/>
                <a:gd name="T12" fmla="*/ 290 w 308"/>
                <a:gd name="T13" fmla="*/ 4 h 101"/>
                <a:gd name="T14" fmla="*/ 300 w 308"/>
                <a:gd name="T15" fmla="*/ 8 h 101"/>
                <a:gd name="T16" fmla="*/ 306 w 308"/>
                <a:gd name="T17" fmla="*/ 15 h 101"/>
                <a:gd name="T18" fmla="*/ 306 w 308"/>
                <a:gd name="T19" fmla="*/ 29 h 101"/>
                <a:gd name="T20" fmla="*/ 302 w 308"/>
                <a:gd name="T21" fmla="*/ 38 h 101"/>
                <a:gd name="T22" fmla="*/ 296 w 308"/>
                <a:gd name="T23" fmla="*/ 42 h 101"/>
                <a:gd name="T24" fmla="*/ 287 w 308"/>
                <a:gd name="T25" fmla="*/ 46 h 101"/>
                <a:gd name="T26" fmla="*/ 273 w 308"/>
                <a:gd name="T27" fmla="*/ 52 h 101"/>
                <a:gd name="T28" fmla="*/ 258 w 308"/>
                <a:gd name="T29" fmla="*/ 55 h 101"/>
                <a:gd name="T30" fmla="*/ 239 w 308"/>
                <a:gd name="T31" fmla="*/ 61 h 101"/>
                <a:gd name="T32" fmla="*/ 216 w 308"/>
                <a:gd name="T33" fmla="*/ 67 h 101"/>
                <a:gd name="T34" fmla="*/ 191 w 308"/>
                <a:gd name="T35" fmla="*/ 75 h 101"/>
                <a:gd name="T36" fmla="*/ 162 w 308"/>
                <a:gd name="T37" fmla="*/ 80 h 101"/>
                <a:gd name="T38" fmla="*/ 135 w 308"/>
                <a:gd name="T39" fmla="*/ 88 h 101"/>
                <a:gd name="T40" fmla="*/ 113 w 308"/>
                <a:gd name="T41" fmla="*/ 94 h 101"/>
                <a:gd name="T42" fmla="*/ 91 w 308"/>
                <a:gd name="T43" fmla="*/ 98 h 101"/>
                <a:gd name="T44" fmla="*/ 72 w 308"/>
                <a:gd name="T45" fmla="*/ 100 h 101"/>
                <a:gd name="T46" fmla="*/ 57 w 308"/>
                <a:gd name="T47" fmla="*/ 101 h 101"/>
                <a:gd name="T48" fmla="*/ 44 w 308"/>
                <a:gd name="T49" fmla="*/ 101 h 101"/>
                <a:gd name="T50" fmla="*/ 34 w 308"/>
                <a:gd name="T51" fmla="*/ 101 h 101"/>
                <a:gd name="T52" fmla="*/ 23 w 308"/>
                <a:gd name="T53" fmla="*/ 98 h 101"/>
                <a:gd name="T54" fmla="*/ 11 w 308"/>
                <a:gd name="T55" fmla="*/ 94 h 101"/>
                <a:gd name="T56" fmla="*/ 3 w 308"/>
                <a:gd name="T57" fmla="*/ 92 h 101"/>
                <a:gd name="T58" fmla="*/ 0 w 308"/>
                <a:gd name="T59" fmla="*/ 88 h 101"/>
                <a:gd name="T60" fmla="*/ 0 w 308"/>
                <a:gd name="T61" fmla="*/ 82 h 101"/>
                <a:gd name="T62" fmla="*/ 5 w 308"/>
                <a:gd name="T63" fmla="*/ 77 h 101"/>
                <a:gd name="T64" fmla="*/ 9 w 308"/>
                <a:gd name="T65" fmla="*/ 73 h 101"/>
                <a:gd name="T66" fmla="*/ 13 w 308"/>
                <a:gd name="T67" fmla="*/ 71 h 101"/>
                <a:gd name="T68" fmla="*/ 19 w 308"/>
                <a:gd name="T69" fmla="*/ 71 h 101"/>
                <a:gd name="T70" fmla="*/ 26 w 308"/>
                <a:gd name="T71" fmla="*/ 67 h 101"/>
                <a:gd name="T72" fmla="*/ 36 w 308"/>
                <a:gd name="T73" fmla="*/ 65 h 101"/>
                <a:gd name="T74" fmla="*/ 55 w 308"/>
                <a:gd name="T75" fmla="*/ 59 h 101"/>
                <a:gd name="T76" fmla="*/ 86 w 308"/>
                <a:gd name="T77" fmla="*/ 50 h 101"/>
                <a:gd name="T78" fmla="*/ 116 w 308"/>
                <a:gd name="T79" fmla="*/ 40 h 101"/>
                <a:gd name="T80" fmla="*/ 143 w 308"/>
                <a:gd name="T81" fmla="*/ 31 h 101"/>
                <a:gd name="T82" fmla="*/ 162 w 308"/>
                <a:gd name="T83" fmla="*/ 21 h 101"/>
                <a:gd name="T84" fmla="*/ 176 w 308"/>
                <a:gd name="T85" fmla="*/ 1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8" h="101">
                  <a:moveTo>
                    <a:pt x="176" y="13"/>
                  </a:moveTo>
                  <a:lnTo>
                    <a:pt x="183" y="10"/>
                  </a:lnTo>
                  <a:lnTo>
                    <a:pt x="191" y="8"/>
                  </a:lnTo>
                  <a:lnTo>
                    <a:pt x="199" y="6"/>
                  </a:lnTo>
                  <a:lnTo>
                    <a:pt x="208" y="4"/>
                  </a:lnTo>
                  <a:lnTo>
                    <a:pt x="218" y="2"/>
                  </a:lnTo>
                  <a:lnTo>
                    <a:pt x="227" y="0"/>
                  </a:lnTo>
                  <a:lnTo>
                    <a:pt x="237" y="0"/>
                  </a:lnTo>
                  <a:lnTo>
                    <a:pt x="250" y="0"/>
                  </a:lnTo>
                  <a:lnTo>
                    <a:pt x="260" y="0"/>
                  </a:lnTo>
                  <a:lnTo>
                    <a:pt x="267" y="0"/>
                  </a:lnTo>
                  <a:lnTo>
                    <a:pt x="277" y="2"/>
                  </a:lnTo>
                  <a:lnTo>
                    <a:pt x="283" y="2"/>
                  </a:lnTo>
                  <a:lnTo>
                    <a:pt x="290" y="4"/>
                  </a:lnTo>
                  <a:lnTo>
                    <a:pt x="296" y="6"/>
                  </a:lnTo>
                  <a:lnTo>
                    <a:pt x="300" y="8"/>
                  </a:lnTo>
                  <a:lnTo>
                    <a:pt x="304" y="10"/>
                  </a:lnTo>
                  <a:lnTo>
                    <a:pt x="306" y="15"/>
                  </a:lnTo>
                  <a:lnTo>
                    <a:pt x="308" y="23"/>
                  </a:lnTo>
                  <a:lnTo>
                    <a:pt x="306" y="29"/>
                  </a:lnTo>
                  <a:lnTo>
                    <a:pt x="304" y="36"/>
                  </a:lnTo>
                  <a:lnTo>
                    <a:pt x="302" y="38"/>
                  </a:lnTo>
                  <a:lnTo>
                    <a:pt x="300" y="40"/>
                  </a:lnTo>
                  <a:lnTo>
                    <a:pt x="296" y="42"/>
                  </a:lnTo>
                  <a:lnTo>
                    <a:pt x="290" y="44"/>
                  </a:lnTo>
                  <a:lnTo>
                    <a:pt x="287" y="46"/>
                  </a:lnTo>
                  <a:lnTo>
                    <a:pt x="281" y="48"/>
                  </a:lnTo>
                  <a:lnTo>
                    <a:pt x="273" y="52"/>
                  </a:lnTo>
                  <a:lnTo>
                    <a:pt x="266" y="54"/>
                  </a:lnTo>
                  <a:lnTo>
                    <a:pt x="258" y="55"/>
                  </a:lnTo>
                  <a:lnTo>
                    <a:pt x="248" y="59"/>
                  </a:lnTo>
                  <a:lnTo>
                    <a:pt x="239" y="61"/>
                  </a:lnTo>
                  <a:lnTo>
                    <a:pt x="227" y="65"/>
                  </a:lnTo>
                  <a:lnTo>
                    <a:pt x="216" y="67"/>
                  </a:lnTo>
                  <a:lnTo>
                    <a:pt x="204" y="71"/>
                  </a:lnTo>
                  <a:lnTo>
                    <a:pt x="191" y="75"/>
                  </a:lnTo>
                  <a:lnTo>
                    <a:pt x="176" y="77"/>
                  </a:lnTo>
                  <a:lnTo>
                    <a:pt x="162" y="80"/>
                  </a:lnTo>
                  <a:lnTo>
                    <a:pt x="149" y="84"/>
                  </a:lnTo>
                  <a:lnTo>
                    <a:pt x="135" y="88"/>
                  </a:lnTo>
                  <a:lnTo>
                    <a:pt x="124" y="92"/>
                  </a:lnTo>
                  <a:lnTo>
                    <a:pt x="113" y="94"/>
                  </a:lnTo>
                  <a:lnTo>
                    <a:pt x="101" y="96"/>
                  </a:lnTo>
                  <a:lnTo>
                    <a:pt x="91" y="98"/>
                  </a:lnTo>
                  <a:lnTo>
                    <a:pt x="82" y="100"/>
                  </a:lnTo>
                  <a:lnTo>
                    <a:pt x="72" y="100"/>
                  </a:lnTo>
                  <a:lnTo>
                    <a:pt x="65" y="101"/>
                  </a:lnTo>
                  <a:lnTo>
                    <a:pt x="57" y="101"/>
                  </a:lnTo>
                  <a:lnTo>
                    <a:pt x="49" y="101"/>
                  </a:lnTo>
                  <a:lnTo>
                    <a:pt x="44" y="101"/>
                  </a:lnTo>
                  <a:lnTo>
                    <a:pt x="40" y="101"/>
                  </a:lnTo>
                  <a:lnTo>
                    <a:pt x="34" y="101"/>
                  </a:lnTo>
                  <a:lnTo>
                    <a:pt x="30" y="100"/>
                  </a:lnTo>
                  <a:lnTo>
                    <a:pt x="23" y="98"/>
                  </a:lnTo>
                  <a:lnTo>
                    <a:pt x="17" y="96"/>
                  </a:lnTo>
                  <a:lnTo>
                    <a:pt x="11" y="94"/>
                  </a:lnTo>
                  <a:lnTo>
                    <a:pt x="5" y="94"/>
                  </a:lnTo>
                  <a:lnTo>
                    <a:pt x="3" y="92"/>
                  </a:lnTo>
                  <a:lnTo>
                    <a:pt x="2" y="90"/>
                  </a:lnTo>
                  <a:lnTo>
                    <a:pt x="0" y="88"/>
                  </a:lnTo>
                  <a:lnTo>
                    <a:pt x="0" y="86"/>
                  </a:lnTo>
                  <a:lnTo>
                    <a:pt x="0" y="82"/>
                  </a:lnTo>
                  <a:lnTo>
                    <a:pt x="2" y="80"/>
                  </a:lnTo>
                  <a:lnTo>
                    <a:pt x="5" y="77"/>
                  </a:lnTo>
                  <a:lnTo>
                    <a:pt x="7" y="73"/>
                  </a:lnTo>
                  <a:lnTo>
                    <a:pt x="9" y="73"/>
                  </a:lnTo>
                  <a:lnTo>
                    <a:pt x="11" y="73"/>
                  </a:lnTo>
                  <a:lnTo>
                    <a:pt x="13" y="71"/>
                  </a:lnTo>
                  <a:lnTo>
                    <a:pt x="15" y="71"/>
                  </a:lnTo>
                  <a:lnTo>
                    <a:pt x="19" y="71"/>
                  </a:lnTo>
                  <a:lnTo>
                    <a:pt x="23" y="69"/>
                  </a:lnTo>
                  <a:lnTo>
                    <a:pt x="26" y="67"/>
                  </a:lnTo>
                  <a:lnTo>
                    <a:pt x="32" y="67"/>
                  </a:lnTo>
                  <a:lnTo>
                    <a:pt x="36" y="65"/>
                  </a:lnTo>
                  <a:lnTo>
                    <a:pt x="42" y="63"/>
                  </a:lnTo>
                  <a:lnTo>
                    <a:pt x="55" y="59"/>
                  </a:lnTo>
                  <a:lnTo>
                    <a:pt x="69" y="55"/>
                  </a:lnTo>
                  <a:lnTo>
                    <a:pt x="86" y="50"/>
                  </a:lnTo>
                  <a:lnTo>
                    <a:pt x="101" y="44"/>
                  </a:lnTo>
                  <a:lnTo>
                    <a:pt x="116" y="40"/>
                  </a:lnTo>
                  <a:lnTo>
                    <a:pt x="130" y="34"/>
                  </a:lnTo>
                  <a:lnTo>
                    <a:pt x="143" y="31"/>
                  </a:lnTo>
                  <a:lnTo>
                    <a:pt x="155" y="25"/>
                  </a:lnTo>
                  <a:lnTo>
                    <a:pt x="162" y="21"/>
                  </a:lnTo>
                  <a:lnTo>
                    <a:pt x="170" y="17"/>
                  </a:lnTo>
                  <a:lnTo>
                    <a:pt x="176" y="13"/>
                  </a:lnTo>
                  <a:lnTo>
                    <a:pt x="176" y="13"/>
                  </a:lnTo>
                </a:path>
              </a:pathLst>
            </a:custGeom>
            <a:solidFill>
              <a:schemeClr val="tx1"/>
            </a:solidFill>
            <a:ln w="9525">
              <a:solidFill>
                <a:schemeClr val="tx1"/>
              </a:solidFill>
              <a:prstDash val="solid"/>
              <a:round/>
            </a:ln>
          </p:spPr>
          <p:txBody>
            <a:bodyPr vert="horz" wrap="square" lIns="91440" tIns="45720" rIns="91440" bIns="45720" numCol="1" anchor="t" anchorCtr="0" compatLnSpc="1"/>
            <a:lstStyle/>
            <a:p>
              <a:endParaRPr lang="zh-CN" altLang="en-US"/>
            </a:p>
          </p:txBody>
        </p:sp>
        <p:sp>
          <p:nvSpPr>
            <p:cNvPr id="13" name="Freeform 264"/>
            <p:cNvSpPr/>
            <p:nvPr/>
          </p:nvSpPr>
          <p:spPr bwMode="auto">
            <a:xfrm>
              <a:off x="2322513" y="2547938"/>
              <a:ext cx="225425" cy="84138"/>
            </a:xfrm>
            <a:custGeom>
              <a:avLst/>
              <a:gdLst>
                <a:gd name="T0" fmla="*/ 271 w 285"/>
                <a:gd name="T1" fmla="*/ 2 h 106"/>
                <a:gd name="T2" fmla="*/ 279 w 285"/>
                <a:gd name="T3" fmla="*/ 8 h 106"/>
                <a:gd name="T4" fmla="*/ 283 w 285"/>
                <a:gd name="T5" fmla="*/ 12 h 106"/>
                <a:gd name="T6" fmla="*/ 285 w 285"/>
                <a:gd name="T7" fmla="*/ 18 h 106"/>
                <a:gd name="T8" fmla="*/ 285 w 285"/>
                <a:gd name="T9" fmla="*/ 21 h 106"/>
                <a:gd name="T10" fmla="*/ 281 w 285"/>
                <a:gd name="T11" fmla="*/ 25 h 106"/>
                <a:gd name="T12" fmla="*/ 275 w 285"/>
                <a:gd name="T13" fmla="*/ 29 h 106"/>
                <a:gd name="T14" fmla="*/ 268 w 285"/>
                <a:gd name="T15" fmla="*/ 35 h 106"/>
                <a:gd name="T16" fmla="*/ 256 w 285"/>
                <a:gd name="T17" fmla="*/ 42 h 106"/>
                <a:gd name="T18" fmla="*/ 241 w 285"/>
                <a:gd name="T19" fmla="*/ 48 h 106"/>
                <a:gd name="T20" fmla="*/ 224 w 285"/>
                <a:gd name="T21" fmla="*/ 56 h 106"/>
                <a:gd name="T22" fmla="*/ 205 w 285"/>
                <a:gd name="T23" fmla="*/ 63 h 106"/>
                <a:gd name="T24" fmla="*/ 172 w 285"/>
                <a:gd name="T25" fmla="*/ 77 h 106"/>
                <a:gd name="T26" fmla="*/ 134 w 285"/>
                <a:gd name="T27" fmla="*/ 90 h 106"/>
                <a:gd name="T28" fmla="*/ 99 w 285"/>
                <a:gd name="T29" fmla="*/ 100 h 106"/>
                <a:gd name="T30" fmla="*/ 71 w 285"/>
                <a:gd name="T31" fmla="*/ 104 h 106"/>
                <a:gd name="T32" fmla="*/ 46 w 285"/>
                <a:gd name="T33" fmla="*/ 106 h 106"/>
                <a:gd name="T34" fmla="*/ 27 w 285"/>
                <a:gd name="T35" fmla="*/ 104 h 106"/>
                <a:gd name="T36" fmla="*/ 13 w 285"/>
                <a:gd name="T37" fmla="*/ 100 h 106"/>
                <a:gd name="T38" fmla="*/ 6 w 285"/>
                <a:gd name="T39" fmla="*/ 98 h 106"/>
                <a:gd name="T40" fmla="*/ 0 w 285"/>
                <a:gd name="T41" fmla="*/ 92 h 106"/>
                <a:gd name="T42" fmla="*/ 0 w 285"/>
                <a:gd name="T43" fmla="*/ 86 h 106"/>
                <a:gd name="T44" fmla="*/ 4 w 285"/>
                <a:gd name="T45" fmla="*/ 81 h 106"/>
                <a:gd name="T46" fmla="*/ 9 w 285"/>
                <a:gd name="T47" fmla="*/ 79 h 106"/>
                <a:gd name="T48" fmla="*/ 19 w 285"/>
                <a:gd name="T49" fmla="*/ 75 h 106"/>
                <a:gd name="T50" fmla="*/ 30 w 285"/>
                <a:gd name="T51" fmla="*/ 71 h 106"/>
                <a:gd name="T52" fmla="*/ 46 w 285"/>
                <a:gd name="T53" fmla="*/ 65 h 106"/>
                <a:gd name="T54" fmla="*/ 65 w 285"/>
                <a:gd name="T55" fmla="*/ 58 h 106"/>
                <a:gd name="T56" fmla="*/ 88 w 285"/>
                <a:gd name="T57" fmla="*/ 48 h 106"/>
                <a:gd name="T58" fmla="*/ 117 w 285"/>
                <a:gd name="T59" fmla="*/ 39 h 106"/>
                <a:gd name="T60" fmla="*/ 145 w 285"/>
                <a:gd name="T61" fmla="*/ 27 h 106"/>
                <a:gd name="T62" fmla="*/ 170 w 285"/>
                <a:gd name="T63" fmla="*/ 19 h 106"/>
                <a:gd name="T64" fmla="*/ 193 w 285"/>
                <a:gd name="T65" fmla="*/ 12 h 106"/>
                <a:gd name="T66" fmla="*/ 214 w 285"/>
                <a:gd name="T67" fmla="*/ 6 h 106"/>
                <a:gd name="T68" fmla="*/ 231 w 285"/>
                <a:gd name="T69" fmla="*/ 2 h 106"/>
                <a:gd name="T70" fmla="*/ 245 w 285"/>
                <a:gd name="T71" fmla="*/ 0 h 106"/>
                <a:gd name="T72" fmla="*/ 256 w 285"/>
                <a:gd name="T73" fmla="*/ 0 h 106"/>
                <a:gd name="T74" fmla="*/ 264 w 285"/>
                <a:gd name="T75" fmla="*/ 0 h 106"/>
                <a:gd name="T76" fmla="*/ 268 w 285"/>
                <a:gd name="T77"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5" h="106">
                  <a:moveTo>
                    <a:pt x="268" y="0"/>
                  </a:moveTo>
                  <a:lnTo>
                    <a:pt x="271" y="2"/>
                  </a:lnTo>
                  <a:lnTo>
                    <a:pt x="275" y="4"/>
                  </a:lnTo>
                  <a:lnTo>
                    <a:pt x="279" y="8"/>
                  </a:lnTo>
                  <a:lnTo>
                    <a:pt x="281" y="10"/>
                  </a:lnTo>
                  <a:lnTo>
                    <a:pt x="283" y="12"/>
                  </a:lnTo>
                  <a:lnTo>
                    <a:pt x="285" y="14"/>
                  </a:lnTo>
                  <a:lnTo>
                    <a:pt x="285" y="18"/>
                  </a:lnTo>
                  <a:lnTo>
                    <a:pt x="285" y="19"/>
                  </a:lnTo>
                  <a:lnTo>
                    <a:pt x="285" y="21"/>
                  </a:lnTo>
                  <a:lnTo>
                    <a:pt x="283" y="23"/>
                  </a:lnTo>
                  <a:lnTo>
                    <a:pt x="281" y="25"/>
                  </a:lnTo>
                  <a:lnTo>
                    <a:pt x="279" y="27"/>
                  </a:lnTo>
                  <a:lnTo>
                    <a:pt x="275" y="29"/>
                  </a:lnTo>
                  <a:lnTo>
                    <a:pt x="271" y="33"/>
                  </a:lnTo>
                  <a:lnTo>
                    <a:pt x="268" y="35"/>
                  </a:lnTo>
                  <a:lnTo>
                    <a:pt x="262" y="39"/>
                  </a:lnTo>
                  <a:lnTo>
                    <a:pt x="256" y="42"/>
                  </a:lnTo>
                  <a:lnTo>
                    <a:pt x="249" y="44"/>
                  </a:lnTo>
                  <a:lnTo>
                    <a:pt x="241" y="48"/>
                  </a:lnTo>
                  <a:lnTo>
                    <a:pt x="233" y="52"/>
                  </a:lnTo>
                  <a:lnTo>
                    <a:pt x="224" y="56"/>
                  </a:lnTo>
                  <a:lnTo>
                    <a:pt x="216" y="60"/>
                  </a:lnTo>
                  <a:lnTo>
                    <a:pt x="205" y="63"/>
                  </a:lnTo>
                  <a:lnTo>
                    <a:pt x="195" y="69"/>
                  </a:lnTo>
                  <a:lnTo>
                    <a:pt x="172" y="77"/>
                  </a:lnTo>
                  <a:lnTo>
                    <a:pt x="153" y="85"/>
                  </a:lnTo>
                  <a:lnTo>
                    <a:pt x="134" y="90"/>
                  </a:lnTo>
                  <a:lnTo>
                    <a:pt x="117" y="96"/>
                  </a:lnTo>
                  <a:lnTo>
                    <a:pt x="99" y="100"/>
                  </a:lnTo>
                  <a:lnTo>
                    <a:pt x="84" y="102"/>
                  </a:lnTo>
                  <a:lnTo>
                    <a:pt x="71" y="104"/>
                  </a:lnTo>
                  <a:lnTo>
                    <a:pt x="57" y="106"/>
                  </a:lnTo>
                  <a:lnTo>
                    <a:pt x="46" y="106"/>
                  </a:lnTo>
                  <a:lnTo>
                    <a:pt x="36" y="104"/>
                  </a:lnTo>
                  <a:lnTo>
                    <a:pt x="27" y="104"/>
                  </a:lnTo>
                  <a:lnTo>
                    <a:pt x="21" y="102"/>
                  </a:lnTo>
                  <a:lnTo>
                    <a:pt x="13" y="100"/>
                  </a:lnTo>
                  <a:lnTo>
                    <a:pt x="9" y="100"/>
                  </a:lnTo>
                  <a:lnTo>
                    <a:pt x="6" y="98"/>
                  </a:lnTo>
                  <a:lnTo>
                    <a:pt x="4" y="96"/>
                  </a:lnTo>
                  <a:lnTo>
                    <a:pt x="0" y="92"/>
                  </a:lnTo>
                  <a:lnTo>
                    <a:pt x="0" y="88"/>
                  </a:lnTo>
                  <a:lnTo>
                    <a:pt x="0" y="86"/>
                  </a:lnTo>
                  <a:lnTo>
                    <a:pt x="4" y="83"/>
                  </a:lnTo>
                  <a:lnTo>
                    <a:pt x="4" y="81"/>
                  </a:lnTo>
                  <a:lnTo>
                    <a:pt x="6" y="81"/>
                  </a:lnTo>
                  <a:lnTo>
                    <a:pt x="9" y="79"/>
                  </a:lnTo>
                  <a:lnTo>
                    <a:pt x="13" y="77"/>
                  </a:lnTo>
                  <a:lnTo>
                    <a:pt x="19" y="75"/>
                  </a:lnTo>
                  <a:lnTo>
                    <a:pt x="23" y="73"/>
                  </a:lnTo>
                  <a:lnTo>
                    <a:pt x="30" y="71"/>
                  </a:lnTo>
                  <a:lnTo>
                    <a:pt x="38" y="67"/>
                  </a:lnTo>
                  <a:lnTo>
                    <a:pt x="46" y="65"/>
                  </a:lnTo>
                  <a:lnTo>
                    <a:pt x="55" y="62"/>
                  </a:lnTo>
                  <a:lnTo>
                    <a:pt x="65" y="58"/>
                  </a:lnTo>
                  <a:lnTo>
                    <a:pt x="76" y="54"/>
                  </a:lnTo>
                  <a:lnTo>
                    <a:pt x="88" y="48"/>
                  </a:lnTo>
                  <a:lnTo>
                    <a:pt x="101" y="44"/>
                  </a:lnTo>
                  <a:lnTo>
                    <a:pt x="117" y="39"/>
                  </a:lnTo>
                  <a:lnTo>
                    <a:pt x="130" y="33"/>
                  </a:lnTo>
                  <a:lnTo>
                    <a:pt x="145" y="27"/>
                  </a:lnTo>
                  <a:lnTo>
                    <a:pt x="159" y="23"/>
                  </a:lnTo>
                  <a:lnTo>
                    <a:pt x="170" y="19"/>
                  </a:lnTo>
                  <a:lnTo>
                    <a:pt x="182" y="16"/>
                  </a:lnTo>
                  <a:lnTo>
                    <a:pt x="193" y="12"/>
                  </a:lnTo>
                  <a:lnTo>
                    <a:pt x="205" y="8"/>
                  </a:lnTo>
                  <a:lnTo>
                    <a:pt x="214" y="6"/>
                  </a:lnTo>
                  <a:lnTo>
                    <a:pt x="222" y="4"/>
                  </a:lnTo>
                  <a:lnTo>
                    <a:pt x="231" y="2"/>
                  </a:lnTo>
                  <a:lnTo>
                    <a:pt x="239" y="0"/>
                  </a:lnTo>
                  <a:lnTo>
                    <a:pt x="245" y="0"/>
                  </a:lnTo>
                  <a:lnTo>
                    <a:pt x="250" y="0"/>
                  </a:lnTo>
                  <a:lnTo>
                    <a:pt x="256" y="0"/>
                  </a:lnTo>
                  <a:lnTo>
                    <a:pt x="260" y="0"/>
                  </a:lnTo>
                  <a:lnTo>
                    <a:pt x="264" y="0"/>
                  </a:lnTo>
                  <a:lnTo>
                    <a:pt x="268" y="0"/>
                  </a:lnTo>
                  <a:lnTo>
                    <a:pt x="268" y="0"/>
                  </a:lnTo>
                </a:path>
              </a:pathLst>
            </a:custGeom>
            <a:solidFill>
              <a:schemeClr val="tx1"/>
            </a:solidFill>
            <a:ln w="9525">
              <a:solidFill>
                <a:schemeClr val="tx1"/>
              </a:solidFill>
              <a:prstDash val="solid"/>
              <a:round/>
            </a:ln>
          </p:spPr>
          <p:txBody>
            <a:bodyPr vert="horz" wrap="square" lIns="91440" tIns="45720" rIns="91440" bIns="45720" numCol="1" anchor="t" anchorCtr="0" compatLnSpc="1"/>
            <a:lstStyle/>
            <a:p>
              <a:endParaRPr lang="zh-CN" altLang="en-US"/>
            </a:p>
          </p:txBody>
        </p:sp>
        <p:sp>
          <p:nvSpPr>
            <p:cNvPr id="14" name="Freeform 265"/>
            <p:cNvSpPr/>
            <p:nvPr/>
          </p:nvSpPr>
          <p:spPr bwMode="auto">
            <a:xfrm>
              <a:off x="2289176" y="2716213"/>
              <a:ext cx="292100" cy="184150"/>
            </a:xfrm>
            <a:custGeom>
              <a:avLst/>
              <a:gdLst>
                <a:gd name="T0" fmla="*/ 243 w 369"/>
                <a:gd name="T1" fmla="*/ 55 h 231"/>
                <a:gd name="T2" fmla="*/ 273 w 369"/>
                <a:gd name="T3" fmla="*/ 40 h 231"/>
                <a:gd name="T4" fmla="*/ 298 w 369"/>
                <a:gd name="T5" fmla="*/ 27 h 231"/>
                <a:gd name="T6" fmla="*/ 321 w 369"/>
                <a:gd name="T7" fmla="*/ 15 h 231"/>
                <a:gd name="T8" fmla="*/ 338 w 369"/>
                <a:gd name="T9" fmla="*/ 7 h 231"/>
                <a:gd name="T10" fmla="*/ 352 w 369"/>
                <a:gd name="T11" fmla="*/ 4 h 231"/>
                <a:gd name="T12" fmla="*/ 361 w 369"/>
                <a:gd name="T13" fmla="*/ 0 h 231"/>
                <a:gd name="T14" fmla="*/ 367 w 369"/>
                <a:gd name="T15" fmla="*/ 0 h 231"/>
                <a:gd name="T16" fmla="*/ 367 w 369"/>
                <a:gd name="T17" fmla="*/ 4 h 231"/>
                <a:gd name="T18" fmla="*/ 365 w 369"/>
                <a:gd name="T19" fmla="*/ 7 h 231"/>
                <a:gd name="T20" fmla="*/ 357 w 369"/>
                <a:gd name="T21" fmla="*/ 15 h 231"/>
                <a:gd name="T22" fmla="*/ 348 w 369"/>
                <a:gd name="T23" fmla="*/ 27 h 231"/>
                <a:gd name="T24" fmla="*/ 333 w 369"/>
                <a:gd name="T25" fmla="*/ 38 h 231"/>
                <a:gd name="T26" fmla="*/ 315 w 369"/>
                <a:gd name="T27" fmla="*/ 53 h 231"/>
                <a:gd name="T28" fmla="*/ 296 w 369"/>
                <a:gd name="T29" fmla="*/ 71 h 231"/>
                <a:gd name="T30" fmla="*/ 271 w 369"/>
                <a:gd name="T31" fmla="*/ 90 h 231"/>
                <a:gd name="T32" fmla="*/ 245 w 369"/>
                <a:gd name="T33" fmla="*/ 111 h 231"/>
                <a:gd name="T34" fmla="*/ 220 w 369"/>
                <a:gd name="T35" fmla="*/ 132 h 231"/>
                <a:gd name="T36" fmla="*/ 195 w 369"/>
                <a:gd name="T37" fmla="*/ 149 h 231"/>
                <a:gd name="T38" fmla="*/ 176 w 369"/>
                <a:gd name="T39" fmla="*/ 164 h 231"/>
                <a:gd name="T40" fmla="*/ 159 w 369"/>
                <a:gd name="T41" fmla="*/ 180 h 231"/>
                <a:gd name="T42" fmla="*/ 143 w 369"/>
                <a:gd name="T43" fmla="*/ 189 h 231"/>
                <a:gd name="T44" fmla="*/ 132 w 369"/>
                <a:gd name="T45" fmla="*/ 199 h 231"/>
                <a:gd name="T46" fmla="*/ 122 w 369"/>
                <a:gd name="T47" fmla="*/ 206 h 231"/>
                <a:gd name="T48" fmla="*/ 111 w 369"/>
                <a:gd name="T49" fmla="*/ 214 h 231"/>
                <a:gd name="T50" fmla="*/ 99 w 369"/>
                <a:gd name="T51" fmla="*/ 222 h 231"/>
                <a:gd name="T52" fmla="*/ 90 w 369"/>
                <a:gd name="T53" fmla="*/ 229 h 231"/>
                <a:gd name="T54" fmla="*/ 80 w 369"/>
                <a:gd name="T55" fmla="*/ 231 h 231"/>
                <a:gd name="T56" fmla="*/ 72 w 369"/>
                <a:gd name="T57" fmla="*/ 231 h 231"/>
                <a:gd name="T58" fmla="*/ 61 w 369"/>
                <a:gd name="T59" fmla="*/ 227 h 231"/>
                <a:gd name="T60" fmla="*/ 49 w 369"/>
                <a:gd name="T61" fmla="*/ 222 h 231"/>
                <a:gd name="T62" fmla="*/ 38 w 369"/>
                <a:gd name="T63" fmla="*/ 212 h 231"/>
                <a:gd name="T64" fmla="*/ 23 w 369"/>
                <a:gd name="T65" fmla="*/ 199 h 231"/>
                <a:gd name="T66" fmla="*/ 11 w 369"/>
                <a:gd name="T67" fmla="*/ 185 h 231"/>
                <a:gd name="T68" fmla="*/ 4 w 369"/>
                <a:gd name="T69" fmla="*/ 176 h 231"/>
                <a:gd name="T70" fmla="*/ 0 w 369"/>
                <a:gd name="T71" fmla="*/ 168 h 231"/>
                <a:gd name="T72" fmla="*/ 0 w 369"/>
                <a:gd name="T73" fmla="*/ 160 h 231"/>
                <a:gd name="T74" fmla="*/ 4 w 369"/>
                <a:gd name="T75" fmla="*/ 157 h 231"/>
                <a:gd name="T76" fmla="*/ 11 w 369"/>
                <a:gd name="T77" fmla="*/ 153 h 231"/>
                <a:gd name="T78" fmla="*/ 23 w 369"/>
                <a:gd name="T79" fmla="*/ 151 h 231"/>
                <a:gd name="T80" fmla="*/ 40 w 369"/>
                <a:gd name="T81" fmla="*/ 151 h 231"/>
                <a:gd name="T82" fmla="*/ 53 w 369"/>
                <a:gd name="T83" fmla="*/ 149 h 231"/>
                <a:gd name="T84" fmla="*/ 71 w 369"/>
                <a:gd name="T85" fmla="*/ 145 h 231"/>
                <a:gd name="T86" fmla="*/ 84 w 369"/>
                <a:gd name="T87" fmla="*/ 139 h 231"/>
                <a:gd name="T88" fmla="*/ 92 w 369"/>
                <a:gd name="T89" fmla="*/ 138 h 231"/>
                <a:gd name="T90" fmla="*/ 101 w 369"/>
                <a:gd name="T91" fmla="*/ 132 h 231"/>
                <a:gd name="T92" fmla="*/ 116 w 369"/>
                <a:gd name="T93" fmla="*/ 124 h 231"/>
                <a:gd name="T94" fmla="*/ 136 w 369"/>
                <a:gd name="T95" fmla="*/ 115 h 231"/>
                <a:gd name="T96" fmla="*/ 157 w 369"/>
                <a:gd name="T97" fmla="*/ 103 h 231"/>
                <a:gd name="T98" fmla="*/ 183 w 369"/>
                <a:gd name="T99" fmla="*/ 90 h 231"/>
                <a:gd name="T100" fmla="*/ 212 w 369"/>
                <a:gd name="T101" fmla="*/ 74 h 231"/>
                <a:gd name="T102" fmla="*/ 227 w 369"/>
                <a:gd name="T103" fmla="*/ 65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69" h="231">
                  <a:moveTo>
                    <a:pt x="227" y="65"/>
                  </a:moveTo>
                  <a:lnTo>
                    <a:pt x="243" y="55"/>
                  </a:lnTo>
                  <a:lnTo>
                    <a:pt x="260" y="48"/>
                  </a:lnTo>
                  <a:lnTo>
                    <a:pt x="273" y="40"/>
                  </a:lnTo>
                  <a:lnTo>
                    <a:pt x="287" y="32"/>
                  </a:lnTo>
                  <a:lnTo>
                    <a:pt x="298" y="27"/>
                  </a:lnTo>
                  <a:lnTo>
                    <a:pt x="310" y="21"/>
                  </a:lnTo>
                  <a:lnTo>
                    <a:pt x="321" y="15"/>
                  </a:lnTo>
                  <a:lnTo>
                    <a:pt x="331" y="11"/>
                  </a:lnTo>
                  <a:lnTo>
                    <a:pt x="338" y="7"/>
                  </a:lnTo>
                  <a:lnTo>
                    <a:pt x="346" y="5"/>
                  </a:lnTo>
                  <a:lnTo>
                    <a:pt x="352" y="4"/>
                  </a:lnTo>
                  <a:lnTo>
                    <a:pt x="357" y="2"/>
                  </a:lnTo>
                  <a:lnTo>
                    <a:pt x="361" y="0"/>
                  </a:lnTo>
                  <a:lnTo>
                    <a:pt x="365" y="0"/>
                  </a:lnTo>
                  <a:lnTo>
                    <a:pt x="367" y="0"/>
                  </a:lnTo>
                  <a:lnTo>
                    <a:pt x="369" y="2"/>
                  </a:lnTo>
                  <a:lnTo>
                    <a:pt x="367" y="4"/>
                  </a:lnTo>
                  <a:lnTo>
                    <a:pt x="367" y="5"/>
                  </a:lnTo>
                  <a:lnTo>
                    <a:pt x="365" y="7"/>
                  </a:lnTo>
                  <a:lnTo>
                    <a:pt x="361" y="11"/>
                  </a:lnTo>
                  <a:lnTo>
                    <a:pt x="357" y="15"/>
                  </a:lnTo>
                  <a:lnTo>
                    <a:pt x="354" y="21"/>
                  </a:lnTo>
                  <a:lnTo>
                    <a:pt x="348" y="27"/>
                  </a:lnTo>
                  <a:lnTo>
                    <a:pt x="340" y="32"/>
                  </a:lnTo>
                  <a:lnTo>
                    <a:pt x="333" y="38"/>
                  </a:lnTo>
                  <a:lnTo>
                    <a:pt x="325" y="46"/>
                  </a:lnTo>
                  <a:lnTo>
                    <a:pt x="315" y="53"/>
                  </a:lnTo>
                  <a:lnTo>
                    <a:pt x="306" y="61"/>
                  </a:lnTo>
                  <a:lnTo>
                    <a:pt x="296" y="71"/>
                  </a:lnTo>
                  <a:lnTo>
                    <a:pt x="285" y="80"/>
                  </a:lnTo>
                  <a:lnTo>
                    <a:pt x="271" y="90"/>
                  </a:lnTo>
                  <a:lnTo>
                    <a:pt x="258" y="101"/>
                  </a:lnTo>
                  <a:lnTo>
                    <a:pt x="245" y="111"/>
                  </a:lnTo>
                  <a:lnTo>
                    <a:pt x="231" y="122"/>
                  </a:lnTo>
                  <a:lnTo>
                    <a:pt x="220" y="132"/>
                  </a:lnTo>
                  <a:lnTo>
                    <a:pt x="206" y="141"/>
                  </a:lnTo>
                  <a:lnTo>
                    <a:pt x="195" y="149"/>
                  </a:lnTo>
                  <a:lnTo>
                    <a:pt x="185" y="157"/>
                  </a:lnTo>
                  <a:lnTo>
                    <a:pt x="176" y="164"/>
                  </a:lnTo>
                  <a:lnTo>
                    <a:pt x="166" y="172"/>
                  </a:lnTo>
                  <a:lnTo>
                    <a:pt x="159" y="180"/>
                  </a:lnTo>
                  <a:lnTo>
                    <a:pt x="151" y="185"/>
                  </a:lnTo>
                  <a:lnTo>
                    <a:pt x="143" y="189"/>
                  </a:lnTo>
                  <a:lnTo>
                    <a:pt x="137" y="195"/>
                  </a:lnTo>
                  <a:lnTo>
                    <a:pt x="132" y="199"/>
                  </a:lnTo>
                  <a:lnTo>
                    <a:pt x="126" y="203"/>
                  </a:lnTo>
                  <a:lnTo>
                    <a:pt x="122" y="206"/>
                  </a:lnTo>
                  <a:lnTo>
                    <a:pt x="118" y="210"/>
                  </a:lnTo>
                  <a:lnTo>
                    <a:pt x="111" y="214"/>
                  </a:lnTo>
                  <a:lnTo>
                    <a:pt x="105" y="218"/>
                  </a:lnTo>
                  <a:lnTo>
                    <a:pt x="99" y="222"/>
                  </a:lnTo>
                  <a:lnTo>
                    <a:pt x="93" y="226"/>
                  </a:lnTo>
                  <a:lnTo>
                    <a:pt x="90" y="229"/>
                  </a:lnTo>
                  <a:lnTo>
                    <a:pt x="84" y="231"/>
                  </a:lnTo>
                  <a:lnTo>
                    <a:pt x="80" y="231"/>
                  </a:lnTo>
                  <a:lnTo>
                    <a:pt x="76" y="231"/>
                  </a:lnTo>
                  <a:lnTo>
                    <a:pt x="72" y="231"/>
                  </a:lnTo>
                  <a:lnTo>
                    <a:pt x="67" y="231"/>
                  </a:lnTo>
                  <a:lnTo>
                    <a:pt x="61" y="227"/>
                  </a:lnTo>
                  <a:lnTo>
                    <a:pt x="55" y="226"/>
                  </a:lnTo>
                  <a:lnTo>
                    <a:pt x="49" y="222"/>
                  </a:lnTo>
                  <a:lnTo>
                    <a:pt x="44" y="216"/>
                  </a:lnTo>
                  <a:lnTo>
                    <a:pt x="38" y="212"/>
                  </a:lnTo>
                  <a:lnTo>
                    <a:pt x="30" y="205"/>
                  </a:lnTo>
                  <a:lnTo>
                    <a:pt x="23" y="199"/>
                  </a:lnTo>
                  <a:lnTo>
                    <a:pt x="17" y="191"/>
                  </a:lnTo>
                  <a:lnTo>
                    <a:pt x="11" y="185"/>
                  </a:lnTo>
                  <a:lnTo>
                    <a:pt x="7" y="182"/>
                  </a:lnTo>
                  <a:lnTo>
                    <a:pt x="4" y="176"/>
                  </a:lnTo>
                  <a:lnTo>
                    <a:pt x="2" y="172"/>
                  </a:lnTo>
                  <a:lnTo>
                    <a:pt x="0" y="168"/>
                  </a:lnTo>
                  <a:lnTo>
                    <a:pt x="0" y="164"/>
                  </a:lnTo>
                  <a:lnTo>
                    <a:pt x="0" y="160"/>
                  </a:lnTo>
                  <a:lnTo>
                    <a:pt x="2" y="159"/>
                  </a:lnTo>
                  <a:lnTo>
                    <a:pt x="4" y="157"/>
                  </a:lnTo>
                  <a:lnTo>
                    <a:pt x="7" y="155"/>
                  </a:lnTo>
                  <a:lnTo>
                    <a:pt x="11" y="153"/>
                  </a:lnTo>
                  <a:lnTo>
                    <a:pt x="17" y="151"/>
                  </a:lnTo>
                  <a:lnTo>
                    <a:pt x="23" y="151"/>
                  </a:lnTo>
                  <a:lnTo>
                    <a:pt x="30" y="151"/>
                  </a:lnTo>
                  <a:lnTo>
                    <a:pt x="40" y="151"/>
                  </a:lnTo>
                  <a:lnTo>
                    <a:pt x="48" y="149"/>
                  </a:lnTo>
                  <a:lnTo>
                    <a:pt x="53" y="149"/>
                  </a:lnTo>
                  <a:lnTo>
                    <a:pt x="59" y="147"/>
                  </a:lnTo>
                  <a:lnTo>
                    <a:pt x="71" y="145"/>
                  </a:lnTo>
                  <a:lnTo>
                    <a:pt x="82" y="141"/>
                  </a:lnTo>
                  <a:lnTo>
                    <a:pt x="84" y="139"/>
                  </a:lnTo>
                  <a:lnTo>
                    <a:pt x="86" y="139"/>
                  </a:lnTo>
                  <a:lnTo>
                    <a:pt x="92" y="138"/>
                  </a:lnTo>
                  <a:lnTo>
                    <a:pt x="95" y="134"/>
                  </a:lnTo>
                  <a:lnTo>
                    <a:pt x="101" y="132"/>
                  </a:lnTo>
                  <a:lnTo>
                    <a:pt x="109" y="128"/>
                  </a:lnTo>
                  <a:lnTo>
                    <a:pt x="116" y="124"/>
                  </a:lnTo>
                  <a:lnTo>
                    <a:pt x="126" y="120"/>
                  </a:lnTo>
                  <a:lnTo>
                    <a:pt x="136" y="115"/>
                  </a:lnTo>
                  <a:lnTo>
                    <a:pt x="145" y="109"/>
                  </a:lnTo>
                  <a:lnTo>
                    <a:pt x="157" y="103"/>
                  </a:lnTo>
                  <a:lnTo>
                    <a:pt x="170" y="97"/>
                  </a:lnTo>
                  <a:lnTo>
                    <a:pt x="183" y="90"/>
                  </a:lnTo>
                  <a:lnTo>
                    <a:pt x="197" y="82"/>
                  </a:lnTo>
                  <a:lnTo>
                    <a:pt x="212" y="74"/>
                  </a:lnTo>
                  <a:lnTo>
                    <a:pt x="227" y="65"/>
                  </a:lnTo>
                  <a:lnTo>
                    <a:pt x="227" y="65"/>
                  </a:lnTo>
                </a:path>
              </a:pathLst>
            </a:custGeom>
            <a:solidFill>
              <a:schemeClr val="tx1"/>
            </a:solidFill>
            <a:ln w="9525">
              <a:solidFill>
                <a:schemeClr val="tx1"/>
              </a:solidFill>
              <a:prstDash val="solid"/>
              <a:round/>
            </a:ln>
          </p:spPr>
          <p:txBody>
            <a:bodyPr vert="horz" wrap="square" lIns="91440" tIns="45720" rIns="91440" bIns="45720" numCol="1" anchor="t" anchorCtr="0" compatLnSpc="1"/>
            <a:lstStyle/>
            <a:p>
              <a:endParaRPr lang="zh-CN" altLang="en-US"/>
            </a:p>
          </p:txBody>
        </p:sp>
        <p:sp>
          <p:nvSpPr>
            <p:cNvPr id="15" name="Freeform 266"/>
            <p:cNvSpPr/>
            <p:nvPr/>
          </p:nvSpPr>
          <p:spPr bwMode="auto">
            <a:xfrm>
              <a:off x="2406651" y="2393951"/>
              <a:ext cx="69850" cy="414338"/>
            </a:xfrm>
            <a:custGeom>
              <a:avLst/>
              <a:gdLst>
                <a:gd name="T0" fmla="*/ 40 w 88"/>
                <a:gd name="T1" fmla="*/ 515 h 523"/>
                <a:gd name="T2" fmla="*/ 15 w 88"/>
                <a:gd name="T3" fmla="*/ 496 h 523"/>
                <a:gd name="T4" fmla="*/ 15 w 88"/>
                <a:gd name="T5" fmla="*/ 444 h 523"/>
                <a:gd name="T6" fmla="*/ 15 w 88"/>
                <a:gd name="T7" fmla="*/ 396 h 523"/>
                <a:gd name="T8" fmla="*/ 15 w 88"/>
                <a:gd name="T9" fmla="*/ 350 h 523"/>
                <a:gd name="T10" fmla="*/ 15 w 88"/>
                <a:gd name="T11" fmla="*/ 308 h 523"/>
                <a:gd name="T12" fmla="*/ 15 w 88"/>
                <a:gd name="T13" fmla="*/ 268 h 523"/>
                <a:gd name="T14" fmla="*/ 15 w 88"/>
                <a:gd name="T15" fmla="*/ 230 h 523"/>
                <a:gd name="T16" fmla="*/ 15 w 88"/>
                <a:gd name="T17" fmla="*/ 195 h 523"/>
                <a:gd name="T18" fmla="*/ 13 w 88"/>
                <a:gd name="T19" fmla="*/ 163 h 523"/>
                <a:gd name="T20" fmla="*/ 13 w 88"/>
                <a:gd name="T21" fmla="*/ 132 h 523"/>
                <a:gd name="T22" fmla="*/ 11 w 88"/>
                <a:gd name="T23" fmla="*/ 105 h 523"/>
                <a:gd name="T24" fmla="*/ 10 w 88"/>
                <a:gd name="T25" fmla="*/ 81 h 523"/>
                <a:gd name="T26" fmla="*/ 8 w 88"/>
                <a:gd name="T27" fmla="*/ 58 h 523"/>
                <a:gd name="T28" fmla="*/ 6 w 88"/>
                <a:gd name="T29" fmla="*/ 38 h 523"/>
                <a:gd name="T30" fmla="*/ 4 w 88"/>
                <a:gd name="T31" fmla="*/ 21 h 523"/>
                <a:gd name="T32" fmla="*/ 2 w 88"/>
                <a:gd name="T33" fmla="*/ 6 h 523"/>
                <a:gd name="T34" fmla="*/ 11 w 88"/>
                <a:gd name="T35" fmla="*/ 2 h 523"/>
                <a:gd name="T36" fmla="*/ 29 w 88"/>
                <a:gd name="T37" fmla="*/ 4 h 523"/>
                <a:gd name="T38" fmla="*/ 44 w 88"/>
                <a:gd name="T39" fmla="*/ 6 h 523"/>
                <a:gd name="T40" fmla="*/ 57 w 88"/>
                <a:gd name="T41" fmla="*/ 10 h 523"/>
                <a:gd name="T42" fmla="*/ 67 w 88"/>
                <a:gd name="T43" fmla="*/ 12 h 523"/>
                <a:gd name="T44" fmla="*/ 76 w 88"/>
                <a:gd name="T45" fmla="*/ 15 h 523"/>
                <a:gd name="T46" fmla="*/ 82 w 88"/>
                <a:gd name="T47" fmla="*/ 17 h 523"/>
                <a:gd name="T48" fmla="*/ 86 w 88"/>
                <a:gd name="T49" fmla="*/ 21 h 523"/>
                <a:gd name="T50" fmla="*/ 86 w 88"/>
                <a:gd name="T51" fmla="*/ 27 h 523"/>
                <a:gd name="T52" fmla="*/ 86 w 88"/>
                <a:gd name="T53" fmla="*/ 38 h 523"/>
                <a:gd name="T54" fmla="*/ 82 w 88"/>
                <a:gd name="T55" fmla="*/ 56 h 523"/>
                <a:gd name="T56" fmla="*/ 80 w 88"/>
                <a:gd name="T57" fmla="*/ 79 h 523"/>
                <a:gd name="T58" fmla="*/ 76 w 88"/>
                <a:gd name="T59" fmla="*/ 96 h 523"/>
                <a:gd name="T60" fmla="*/ 76 w 88"/>
                <a:gd name="T61" fmla="*/ 103 h 523"/>
                <a:gd name="T62" fmla="*/ 75 w 88"/>
                <a:gd name="T63" fmla="*/ 115 h 523"/>
                <a:gd name="T64" fmla="*/ 73 w 88"/>
                <a:gd name="T65" fmla="*/ 130 h 523"/>
                <a:gd name="T66" fmla="*/ 71 w 88"/>
                <a:gd name="T67" fmla="*/ 147 h 523"/>
                <a:gd name="T68" fmla="*/ 71 w 88"/>
                <a:gd name="T69" fmla="*/ 165 h 523"/>
                <a:gd name="T70" fmla="*/ 69 w 88"/>
                <a:gd name="T71" fmla="*/ 188 h 523"/>
                <a:gd name="T72" fmla="*/ 69 w 88"/>
                <a:gd name="T73" fmla="*/ 211 h 523"/>
                <a:gd name="T74" fmla="*/ 67 w 88"/>
                <a:gd name="T75" fmla="*/ 237 h 523"/>
                <a:gd name="T76" fmla="*/ 67 w 88"/>
                <a:gd name="T77" fmla="*/ 266 h 523"/>
                <a:gd name="T78" fmla="*/ 67 w 88"/>
                <a:gd name="T79" fmla="*/ 297 h 523"/>
                <a:gd name="T80" fmla="*/ 65 w 88"/>
                <a:gd name="T81" fmla="*/ 329 h 523"/>
                <a:gd name="T82" fmla="*/ 65 w 88"/>
                <a:gd name="T83" fmla="*/ 366 h 523"/>
                <a:gd name="T84" fmla="*/ 65 w 88"/>
                <a:gd name="T85" fmla="*/ 404 h 523"/>
                <a:gd name="T86" fmla="*/ 65 w 88"/>
                <a:gd name="T87" fmla="*/ 444 h 523"/>
                <a:gd name="T88" fmla="*/ 65 w 88"/>
                <a:gd name="T89" fmla="*/ 486 h 523"/>
                <a:gd name="T90" fmla="*/ 65 w 88"/>
                <a:gd name="T91" fmla="*/ 509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8" h="523">
                  <a:moveTo>
                    <a:pt x="65" y="509"/>
                  </a:moveTo>
                  <a:lnTo>
                    <a:pt x="40" y="515"/>
                  </a:lnTo>
                  <a:lnTo>
                    <a:pt x="15" y="523"/>
                  </a:lnTo>
                  <a:lnTo>
                    <a:pt x="15" y="496"/>
                  </a:lnTo>
                  <a:lnTo>
                    <a:pt x="15" y="469"/>
                  </a:lnTo>
                  <a:lnTo>
                    <a:pt x="15" y="444"/>
                  </a:lnTo>
                  <a:lnTo>
                    <a:pt x="15" y="421"/>
                  </a:lnTo>
                  <a:lnTo>
                    <a:pt x="15" y="396"/>
                  </a:lnTo>
                  <a:lnTo>
                    <a:pt x="15" y="373"/>
                  </a:lnTo>
                  <a:lnTo>
                    <a:pt x="15" y="350"/>
                  </a:lnTo>
                  <a:lnTo>
                    <a:pt x="15" y="329"/>
                  </a:lnTo>
                  <a:lnTo>
                    <a:pt x="15" y="308"/>
                  </a:lnTo>
                  <a:lnTo>
                    <a:pt x="15" y="287"/>
                  </a:lnTo>
                  <a:lnTo>
                    <a:pt x="15" y="268"/>
                  </a:lnTo>
                  <a:lnTo>
                    <a:pt x="15" y="249"/>
                  </a:lnTo>
                  <a:lnTo>
                    <a:pt x="15" y="230"/>
                  </a:lnTo>
                  <a:lnTo>
                    <a:pt x="15" y="213"/>
                  </a:lnTo>
                  <a:lnTo>
                    <a:pt x="15" y="195"/>
                  </a:lnTo>
                  <a:lnTo>
                    <a:pt x="13" y="178"/>
                  </a:lnTo>
                  <a:lnTo>
                    <a:pt x="13" y="163"/>
                  </a:lnTo>
                  <a:lnTo>
                    <a:pt x="13" y="147"/>
                  </a:lnTo>
                  <a:lnTo>
                    <a:pt x="13" y="132"/>
                  </a:lnTo>
                  <a:lnTo>
                    <a:pt x="11" y="119"/>
                  </a:lnTo>
                  <a:lnTo>
                    <a:pt x="11" y="105"/>
                  </a:lnTo>
                  <a:lnTo>
                    <a:pt x="11" y="92"/>
                  </a:lnTo>
                  <a:lnTo>
                    <a:pt x="10" y="81"/>
                  </a:lnTo>
                  <a:lnTo>
                    <a:pt x="10" y="69"/>
                  </a:lnTo>
                  <a:lnTo>
                    <a:pt x="8" y="58"/>
                  </a:lnTo>
                  <a:lnTo>
                    <a:pt x="8" y="48"/>
                  </a:lnTo>
                  <a:lnTo>
                    <a:pt x="6" y="38"/>
                  </a:lnTo>
                  <a:lnTo>
                    <a:pt x="6" y="29"/>
                  </a:lnTo>
                  <a:lnTo>
                    <a:pt x="4" y="21"/>
                  </a:lnTo>
                  <a:lnTo>
                    <a:pt x="4" y="14"/>
                  </a:lnTo>
                  <a:lnTo>
                    <a:pt x="2" y="6"/>
                  </a:lnTo>
                  <a:lnTo>
                    <a:pt x="0" y="0"/>
                  </a:lnTo>
                  <a:lnTo>
                    <a:pt x="11" y="2"/>
                  </a:lnTo>
                  <a:lnTo>
                    <a:pt x="19" y="2"/>
                  </a:lnTo>
                  <a:lnTo>
                    <a:pt x="29" y="4"/>
                  </a:lnTo>
                  <a:lnTo>
                    <a:pt x="36" y="4"/>
                  </a:lnTo>
                  <a:lnTo>
                    <a:pt x="44" y="6"/>
                  </a:lnTo>
                  <a:lnTo>
                    <a:pt x="52" y="8"/>
                  </a:lnTo>
                  <a:lnTo>
                    <a:pt x="57" y="10"/>
                  </a:lnTo>
                  <a:lnTo>
                    <a:pt x="63" y="10"/>
                  </a:lnTo>
                  <a:lnTo>
                    <a:pt x="67" y="12"/>
                  </a:lnTo>
                  <a:lnTo>
                    <a:pt x="73" y="14"/>
                  </a:lnTo>
                  <a:lnTo>
                    <a:pt x="76" y="15"/>
                  </a:lnTo>
                  <a:lnTo>
                    <a:pt x="80" y="17"/>
                  </a:lnTo>
                  <a:lnTo>
                    <a:pt x="82" y="17"/>
                  </a:lnTo>
                  <a:lnTo>
                    <a:pt x="84" y="19"/>
                  </a:lnTo>
                  <a:lnTo>
                    <a:pt x="86" y="21"/>
                  </a:lnTo>
                  <a:lnTo>
                    <a:pt x="88" y="23"/>
                  </a:lnTo>
                  <a:lnTo>
                    <a:pt x="86" y="27"/>
                  </a:lnTo>
                  <a:lnTo>
                    <a:pt x="86" y="33"/>
                  </a:lnTo>
                  <a:lnTo>
                    <a:pt x="86" y="38"/>
                  </a:lnTo>
                  <a:lnTo>
                    <a:pt x="84" y="46"/>
                  </a:lnTo>
                  <a:lnTo>
                    <a:pt x="82" y="56"/>
                  </a:lnTo>
                  <a:lnTo>
                    <a:pt x="82" y="67"/>
                  </a:lnTo>
                  <a:lnTo>
                    <a:pt x="80" y="79"/>
                  </a:lnTo>
                  <a:lnTo>
                    <a:pt x="78" y="92"/>
                  </a:lnTo>
                  <a:lnTo>
                    <a:pt x="76" y="96"/>
                  </a:lnTo>
                  <a:lnTo>
                    <a:pt x="76" y="100"/>
                  </a:lnTo>
                  <a:lnTo>
                    <a:pt x="76" y="103"/>
                  </a:lnTo>
                  <a:lnTo>
                    <a:pt x="75" y="109"/>
                  </a:lnTo>
                  <a:lnTo>
                    <a:pt x="75" y="115"/>
                  </a:lnTo>
                  <a:lnTo>
                    <a:pt x="73" y="123"/>
                  </a:lnTo>
                  <a:lnTo>
                    <a:pt x="73" y="130"/>
                  </a:lnTo>
                  <a:lnTo>
                    <a:pt x="73" y="138"/>
                  </a:lnTo>
                  <a:lnTo>
                    <a:pt x="71" y="147"/>
                  </a:lnTo>
                  <a:lnTo>
                    <a:pt x="71" y="155"/>
                  </a:lnTo>
                  <a:lnTo>
                    <a:pt x="71" y="165"/>
                  </a:lnTo>
                  <a:lnTo>
                    <a:pt x="71" y="176"/>
                  </a:lnTo>
                  <a:lnTo>
                    <a:pt x="69" y="188"/>
                  </a:lnTo>
                  <a:lnTo>
                    <a:pt x="69" y="199"/>
                  </a:lnTo>
                  <a:lnTo>
                    <a:pt x="69" y="211"/>
                  </a:lnTo>
                  <a:lnTo>
                    <a:pt x="69" y="224"/>
                  </a:lnTo>
                  <a:lnTo>
                    <a:pt x="67" y="237"/>
                  </a:lnTo>
                  <a:lnTo>
                    <a:pt x="67" y="251"/>
                  </a:lnTo>
                  <a:lnTo>
                    <a:pt x="67" y="266"/>
                  </a:lnTo>
                  <a:lnTo>
                    <a:pt x="67" y="280"/>
                  </a:lnTo>
                  <a:lnTo>
                    <a:pt x="67" y="297"/>
                  </a:lnTo>
                  <a:lnTo>
                    <a:pt x="65" y="312"/>
                  </a:lnTo>
                  <a:lnTo>
                    <a:pt x="65" y="329"/>
                  </a:lnTo>
                  <a:lnTo>
                    <a:pt x="65" y="347"/>
                  </a:lnTo>
                  <a:lnTo>
                    <a:pt x="65" y="366"/>
                  </a:lnTo>
                  <a:lnTo>
                    <a:pt x="65" y="385"/>
                  </a:lnTo>
                  <a:lnTo>
                    <a:pt x="65" y="404"/>
                  </a:lnTo>
                  <a:lnTo>
                    <a:pt x="65" y="423"/>
                  </a:lnTo>
                  <a:lnTo>
                    <a:pt x="65" y="444"/>
                  </a:lnTo>
                  <a:lnTo>
                    <a:pt x="65" y="465"/>
                  </a:lnTo>
                  <a:lnTo>
                    <a:pt x="65" y="486"/>
                  </a:lnTo>
                  <a:lnTo>
                    <a:pt x="65" y="509"/>
                  </a:lnTo>
                  <a:lnTo>
                    <a:pt x="65" y="509"/>
                  </a:lnTo>
                </a:path>
              </a:pathLst>
            </a:custGeom>
            <a:solidFill>
              <a:schemeClr val="tx1"/>
            </a:solidFill>
            <a:ln w="9525">
              <a:solidFill>
                <a:schemeClr val="tx1"/>
              </a:solidFill>
              <a:prstDash val="solid"/>
              <a:round/>
            </a:ln>
          </p:spPr>
          <p:txBody>
            <a:bodyPr vert="horz" wrap="square" lIns="91440" tIns="45720" rIns="91440" bIns="45720" numCol="1" anchor="t" anchorCtr="0" compatLnSpc="1"/>
            <a:lstStyle/>
            <a:p>
              <a:endParaRPr lang="zh-CN" altLang="en-US"/>
            </a:p>
          </p:txBody>
        </p:sp>
        <p:sp>
          <p:nvSpPr>
            <p:cNvPr id="16" name="Freeform 267"/>
            <p:cNvSpPr/>
            <p:nvPr/>
          </p:nvSpPr>
          <p:spPr bwMode="auto">
            <a:xfrm>
              <a:off x="2532063" y="2401888"/>
              <a:ext cx="293688" cy="100013"/>
            </a:xfrm>
            <a:custGeom>
              <a:avLst/>
              <a:gdLst>
                <a:gd name="T0" fmla="*/ 25 w 369"/>
                <a:gd name="T1" fmla="*/ 120 h 126"/>
                <a:gd name="T2" fmla="*/ 11 w 369"/>
                <a:gd name="T3" fmla="*/ 114 h 126"/>
                <a:gd name="T4" fmla="*/ 6 w 369"/>
                <a:gd name="T5" fmla="*/ 111 h 126"/>
                <a:gd name="T6" fmla="*/ 0 w 369"/>
                <a:gd name="T7" fmla="*/ 103 h 126"/>
                <a:gd name="T8" fmla="*/ 0 w 369"/>
                <a:gd name="T9" fmla="*/ 97 h 126"/>
                <a:gd name="T10" fmla="*/ 4 w 369"/>
                <a:gd name="T11" fmla="*/ 91 h 126"/>
                <a:gd name="T12" fmla="*/ 9 w 369"/>
                <a:gd name="T13" fmla="*/ 90 h 126"/>
                <a:gd name="T14" fmla="*/ 17 w 369"/>
                <a:gd name="T15" fmla="*/ 88 h 126"/>
                <a:gd name="T16" fmla="*/ 27 w 369"/>
                <a:gd name="T17" fmla="*/ 84 h 126"/>
                <a:gd name="T18" fmla="*/ 40 w 369"/>
                <a:gd name="T19" fmla="*/ 80 h 126"/>
                <a:gd name="T20" fmla="*/ 57 w 369"/>
                <a:gd name="T21" fmla="*/ 76 h 126"/>
                <a:gd name="T22" fmla="*/ 74 w 369"/>
                <a:gd name="T23" fmla="*/ 70 h 126"/>
                <a:gd name="T24" fmla="*/ 95 w 369"/>
                <a:gd name="T25" fmla="*/ 65 h 126"/>
                <a:gd name="T26" fmla="*/ 130 w 369"/>
                <a:gd name="T27" fmla="*/ 55 h 126"/>
                <a:gd name="T28" fmla="*/ 166 w 369"/>
                <a:gd name="T29" fmla="*/ 42 h 126"/>
                <a:gd name="T30" fmla="*/ 197 w 369"/>
                <a:gd name="T31" fmla="*/ 32 h 126"/>
                <a:gd name="T32" fmla="*/ 222 w 369"/>
                <a:gd name="T33" fmla="*/ 25 h 126"/>
                <a:gd name="T34" fmla="*/ 239 w 369"/>
                <a:gd name="T35" fmla="*/ 19 h 126"/>
                <a:gd name="T36" fmla="*/ 252 w 369"/>
                <a:gd name="T37" fmla="*/ 13 h 126"/>
                <a:gd name="T38" fmla="*/ 264 w 369"/>
                <a:gd name="T39" fmla="*/ 9 h 126"/>
                <a:gd name="T40" fmla="*/ 273 w 369"/>
                <a:gd name="T41" fmla="*/ 3 h 126"/>
                <a:gd name="T42" fmla="*/ 281 w 369"/>
                <a:gd name="T43" fmla="*/ 2 h 126"/>
                <a:gd name="T44" fmla="*/ 291 w 369"/>
                <a:gd name="T45" fmla="*/ 0 h 126"/>
                <a:gd name="T46" fmla="*/ 302 w 369"/>
                <a:gd name="T47" fmla="*/ 0 h 126"/>
                <a:gd name="T48" fmla="*/ 317 w 369"/>
                <a:gd name="T49" fmla="*/ 2 h 126"/>
                <a:gd name="T50" fmla="*/ 335 w 369"/>
                <a:gd name="T51" fmla="*/ 3 h 126"/>
                <a:gd name="T52" fmla="*/ 348 w 369"/>
                <a:gd name="T53" fmla="*/ 7 h 126"/>
                <a:gd name="T54" fmla="*/ 359 w 369"/>
                <a:gd name="T55" fmla="*/ 11 h 126"/>
                <a:gd name="T56" fmla="*/ 365 w 369"/>
                <a:gd name="T57" fmla="*/ 15 h 126"/>
                <a:gd name="T58" fmla="*/ 369 w 369"/>
                <a:gd name="T59" fmla="*/ 17 h 126"/>
                <a:gd name="T60" fmla="*/ 369 w 369"/>
                <a:gd name="T61" fmla="*/ 23 h 126"/>
                <a:gd name="T62" fmla="*/ 367 w 369"/>
                <a:gd name="T63" fmla="*/ 26 h 126"/>
                <a:gd name="T64" fmla="*/ 361 w 369"/>
                <a:gd name="T65" fmla="*/ 32 h 126"/>
                <a:gd name="T66" fmla="*/ 356 w 369"/>
                <a:gd name="T67" fmla="*/ 36 h 126"/>
                <a:gd name="T68" fmla="*/ 348 w 369"/>
                <a:gd name="T69" fmla="*/ 40 h 126"/>
                <a:gd name="T70" fmla="*/ 338 w 369"/>
                <a:gd name="T71" fmla="*/ 46 h 126"/>
                <a:gd name="T72" fmla="*/ 323 w 369"/>
                <a:gd name="T73" fmla="*/ 51 h 126"/>
                <a:gd name="T74" fmla="*/ 304 w 369"/>
                <a:gd name="T75" fmla="*/ 57 h 126"/>
                <a:gd name="T76" fmla="*/ 279 w 369"/>
                <a:gd name="T77" fmla="*/ 65 h 126"/>
                <a:gd name="T78" fmla="*/ 252 w 369"/>
                <a:gd name="T79" fmla="*/ 74 h 126"/>
                <a:gd name="T80" fmla="*/ 222 w 369"/>
                <a:gd name="T81" fmla="*/ 84 h 126"/>
                <a:gd name="T82" fmla="*/ 185 w 369"/>
                <a:gd name="T83" fmla="*/ 93 h 126"/>
                <a:gd name="T84" fmla="*/ 155 w 369"/>
                <a:gd name="T85" fmla="*/ 103 h 126"/>
                <a:gd name="T86" fmla="*/ 126 w 369"/>
                <a:gd name="T87" fmla="*/ 111 h 126"/>
                <a:gd name="T88" fmla="*/ 101 w 369"/>
                <a:gd name="T89" fmla="*/ 116 h 126"/>
                <a:gd name="T90" fmla="*/ 80 w 369"/>
                <a:gd name="T91" fmla="*/ 120 h 126"/>
                <a:gd name="T92" fmla="*/ 63 w 369"/>
                <a:gd name="T93" fmla="*/ 124 h 126"/>
                <a:gd name="T94" fmla="*/ 50 w 369"/>
                <a:gd name="T95" fmla="*/ 126 h 126"/>
                <a:gd name="T96" fmla="*/ 38 w 369"/>
                <a:gd name="T97" fmla="*/ 126 h 126"/>
                <a:gd name="T98" fmla="*/ 34 w 369"/>
                <a:gd name="T99" fmla="*/ 12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9" h="126">
                  <a:moveTo>
                    <a:pt x="34" y="124"/>
                  </a:moveTo>
                  <a:lnTo>
                    <a:pt x="25" y="120"/>
                  </a:lnTo>
                  <a:lnTo>
                    <a:pt x="15" y="116"/>
                  </a:lnTo>
                  <a:lnTo>
                    <a:pt x="11" y="114"/>
                  </a:lnTo>
                  <a:lnTo>
                    <a:pt x="7" y="113"/>
                  </a:lnTo>
                  <a:lnTo>
                    <a:pt x="6" y="111"/>
                  </a:lnTo>
                  <a:lnTo>
                    <a:pt x="4" y="107"/>
                  </a:lnTo>
                  <a:lnTo>
                    <a:pt x="0" y="103"/>
                  </a:lnTo>
                  <a:lnTo>
                    <a:pt x="0" y="99"/>
                  </a:lnTo>
                  <a:lnTo>
                    <a:pt x="0" y="97"/>
                  </a:lnTo>
                  <a:lnTo>
                    <a:pt x="4" y="93"/>
                  </a:lnTo>
                  <a:lnTo>
                    <a:pt x="4" y="91"/>
                  </a:lnTo>
                  <a:lnTo>
                    <a:pt x="6" y="91"/>
                  </a:lnTo>
                  <a:lnTo>
                    <a:pt x="9" y="90"/>
                  </a:lnTo>
                  <a:lnTo>
                    <a:pt x="13" y="88"/>
                  </a:lnTo>
                  <a:lnTo>
                    <a:pt x="17" y="88"/>
                  </a:lnTo>
                  <a:lnTo>
                    <a:pt x="21" y="86"/>
                  </a:lnTo>
                  <a:lnTo>
                    <a:pt x="27" y="84"/>
                  </a:lnTo>
                  <a:lnTo>
                    <a:pt x="32" y="82"/>
                  </a:lnTo>
                  <a:lnTo>
                    <a:pt x="40" y="80"/>
                  </a:lnTo>
                  <a:lnTo>
                    <a:pt x="48" y="78"/>
                  </a:lnTo>
                  <a:lnTo>
                    <a:pt x="57" y="76"/>
                  </a:lnTo>
                  <a:lnTo>
                    <a:pt x="65" y="72"/>
                  </a:lnTo>
                  <a:lnTo>
                    <a:pt x="74" y="70"/>
                  </a:lnTo>
                  <a:lnTo>
                    <a:pt x="86" y="67"/>
                  </a:lnTo>
                  <a:lnTo>
                    <a:pt x="95" y="65"/>
                  </a:lnTo>
                  <a:lnTo>
                    <a:pt x="107" y="61"/>
                  </a:lnTo>
                  <a:lnTo>
                    <a:pt x="130" y="55"/>
                  </a:lnTo>
                  <a:lnTo>
                    <a:pt x="149" y="47"/>
                  </a:lnTo>
                  <a:lnTo>
                    <a:pt x="166" y="42"/>
                  </a:lnTo>
                  <a:lnTo>
                    <a:pt x="183" y="38"/>
                  </a:lnTo>
                  <a:lnTo>
                    <a:pt x="197" y="32"/>
                  </a:lnTo>
                  <a:lnTo>
                    <a:pt x="210" y="28"/>
                  </a:lnTo>
                  <a:lnTo>
                    <a:pt x="222" y="25"/>
                  </a:lnTo>
                  <a:lnTo>
                    <a:pt x="231" y="21"/>
                  </a:lnTo>
                  <a:lnTo>
                    <a:pt x="239" y="19"/>
                  </a:lnTo>
                  <a:lnTo>
                    <a:pt x="247" y="17"/>
                  </a:lnTo>
                  <a:lnTo>
                    <a:pt x="252" y="13"/>
                  </a:lnTo>
                  <a:lnTo>
                    <a:pt x="258" y="11"/>
                  </a:lnTo>
                  <a:lnTo>
                    <a:pt x="264" y="9"/>
                  </a:lnTo>
                  <a:lnTo>
                    <a:pt x="270" y="5"/>
                  </a:lnTo>
                  <a:lnTo>
                    <a:pt x="273" y="3"/>
                  </a:lnTo>
                  <a:lnTo>
                    <a:pt x="277" y="2"/>
                  </a:lnTo>
                  <a:lnTo>
                    <a:pt x="281" y="2"/>
                  </a:lnTo>
                  <a:lnTo>
                    <a:pt x="285" y="0"/>
                  </a:lnTo>
                  <a:lnTo>
                    <a:pt x="291" y="0"/>
                  </a:lnTo>
                  <a:lnTo>
                    <a:pt x="296" y="0"/>
                  </a:lnTo>
                  <a:lnTo>
                    <a:pt x="302" y="0"/>
                  </a:lnTo>
                  <a:lnTo>
                    <a:pt x="310" y="0"/>
                  </a:lnTo>
                  <a:lnTo>
                    <a:pt x="317" y="2"/>
                  </a:lnTo>
                  <a:lnTo>
                    <a:pt x="327" y="2"/>
                  </a:lnTo>
                  <a:lnTo>
                    <a:pt x="335" y="3"/>
                  </a:lnTo>
                  <a:lnTo>
                    <a:pt x="342" y="5"/>
                  </a:lnTo>
                  <a:lnTo>
                    <a:pt x="348" y="7"/>
                  </a:lnTo>
                  <a:lnTo>
                    <a:pt x="354" y="9"/>
                  </a:lnTo>
                  <a:lnTo>
                    <a:pt x="359" y="11"/>
                  </a:lnTo>
                  <a:lnTo>
                    <a:pt x="363" y="13"/>
                  </a:lnTo>
                  <a:lnTo>
                    <a:pt x="365" y="15"/>
                  </a:lnTo>
                  <a:lnTo>
                    <a:pt x="367" y="15"/>
                  </a:lnTo>
                  <a:lnTo>
                    <a:pt x="369" y="17"/>
                  </a:lnTo>
                  <a:lnTo>
                    <a:pt x="369" y="21"/>
                  </a:lnTo>
                  <a:lnTo>
                    <a:pt x="369" y="23"/>
                  </a:lnTo>
                  <a:lnTo>
                    <a:pt x="367" y="25"/>
                  </a:lnTo>
                  <a:lnTo>
                    <a:pt x="367" y="26"/>
                  </a:lnTo>
                  <a:lnTo>
                    <a:pt x="363" y="30"/>
                  </a:lnTo>
                  <a:lnTo>
                    <a:pt x="361" y="32"/>
                  </a:lnTo>
                  <a:lnTo>
                    <a:pt x="358" y="34"/>
                  </a:lnTo>
                  <a:lnTo>
                    <a:pt x="356" y="36"/>
                  </a:lnTo>
                  <a:lnTo>
                    <a:pt x="354" y="38"/>
                  </a:lnTo>
                  <a:lnTo>
                    <a:pt x="348" y="40"/>
                  </a:lnTo>
                  <a:lnTo>
                    <a:pt x="344" y="42"/>
                  </a:lnTo>
                  <a:lnTo>
                    <a:pt x="338" y="46"/>
                  </a:lnTo>
                  <a:lnTo>
                    <a:pt x="331" y="47"/>
                  </a:lnTo>
                  <a:lnTo>
                    <a:pt x="323" y="51"/>
                  </a:lnTo>
                  <a:lnTo>
                    <a:pt x="314" y="53"/>
                  </a:lnTo>
                  <a:lnTo>
                    <a:pt x="304" y="57"/>
                  </a:lnTo>
                  <a:lnTo>
                    <a:pt x="293" y="61"/>
                  </a:lnTo>
                  <a:lnTo>
                    <a:pt x="279" y="65"/>
                  </a:lnTo>
                  <a:lnTo>
                    <a:pt x="268" y="69"/>
                  </a:lnTo>
                  <a:lnTo>
                    <a:pt x="252" y="74"/>
                  </a:lnTo>
                  <a:lnTo>
                    <a:pt x="237" y="78"/>
                  </a:lnTo>
                  <a:lnTo>
                    <a:pt x="222" y="84"/>
                  </a:lnTo>
                  <a:lnTo>
                    <a:pt x="203" y="88"/>
                  </a:lnTo>
                  <a:lnTo>
                    <a:pt x="185" y="93"/>
                  </a:lnTo>
                  <a:lnTo>
                    <a:pt x="170" y="97"/>
                  </a:lnTo>
                  <a:lnTo>
                    <a:pt x="155" y="103"/>
                  </a:lnTo>
                  <a:lnTo>
                    <a:pt x="139" y="107"/>
                  </a:lnTo>
                  <a:lnTo>
                    <a:pt x="126" y="111"/>
                  </a:lnTo>
                  <a:lnTo>
                    <a:pt x="113" y="113"/>
                  </a:lnTo>
                  <a:lnTo>
                    <a:pt x="101" y="116"/>
                  </a:lnTo>
                  <a:lnTo>
                    <a:pt x="90" y="118"/>
                  </a:lnTo>
                  <a:lnTo>
                    <a:pt x="80" y="120"/>
                  </a:lnTo>
                  <a:lnTo>
                    <a:pt x="71" y="122"/>
                  </a:lnTo>
                  <a:lnTo>
                    <a:pt x="63" y="124"/>
                  </a:lnTo>
                  <a:lnTo>
                    <a:pt x="55" y="124"/>
                  </a:lnTo>
                  <a:lnTo>
                    <a:pt x="50" y="126"/>
                  </a:lnTo>
                  <a:lnTo>
                    <a:pt x="44" y="126"/>
                  </a:lnTo>
                  <a:lnTo>
                    <a:pt x="38" y="126"/>
                  </a:lnTo>
                  <a:lnTo>
                    <a:pt x="34" y="124"/>
                  </a:lnTo>
                  <a:lnTo>
                    <a:pt x="34" y="124"/>
                  </a:lnTo>
                </a:path>
              </a:pathLst>
            </a:custGeom>
            <a:solidFill>
              <a:schemeClr val="tx1"/>
            </a:solidFill>
            <a:ln w="9525">
              <a:solidFill>
                <a:schemeClr val="tx1"/>
              </a:solidFill>
              <a:prstDash val="solid"/>
              <a:round/>
            </a:ln>
          </p:spPr>
          <p:txBody>
            <a:bodyPr vert="horz" wrap="square" lIns="91440" tIns="45720" rIns="91440" bIns="45720" numCol="1" anchor="t" anchorCtr="0" compatLnSpc="1"/>
            <a:lstStyle/>
            <a:p>
              <a:endParaRPr lang="zh-CN" altLang="en-US"/>
            </a:p>
          </p:txBody>
        </p:sp>
        <p:sp>
          <p:nvSpPr>
            <p:cNvPr id="17" name="Freeform 268"/>
            <p:cNvSpPr/>
            <p:nvPr/>
          </p:nvSpPr>
          <p:spPr bwMode="auto">
            <a:xfrm>
              <a:off x="2584451" y="2538413"/>
              <a:ext cx="200025" cy="241300"/>
            </a:xfrm>
            <a:custGeom>
              <a:avLst/>
              <a:gdLst>
                <a:gd name="T0" fmla="*/ 92 w 250"/>
                <a:gd name="T1" fmla="*/ 138 h 302"/>
                <a:gd name="T2" fmla="*/ 69 w 250"/>
                <a:gd name="T3" fmla="*/ 105 h 302"/>
                <a:gd name="T4" fmla="*/ 48 w 250"/>
                <a:gd name="T5" fmla="*/ 78 h 302"/>
                <a:gd name="T6" fmla="*/ 30 w 250"/>
                <a:gd name="T7" fmla="*/ 53 h 302"/>
                <a:gd name="T8" fmla="*/ 17 w 250"/>
                <a:gd name="T9" fmla="*/ 34 h 302"/>
                <a:gd name="T10" fmla="*/ 7 w 250"/>
                <a:gd name="T11" fmla="*/ 21 h 302"/>
                <a:gd name="T12" fmla="*/ 2 w 250"/>
                <a:gd name="T13" fmla="*/ 9 h 302"/>
                <a:gd name="T14" fmla="*/ 0 w 250"/>
                <a:gd name="T15" fmla="*/ 4 h 302"/>
                <a:gd name="T16" fmla="*/ 0 w 250"/>
                <a:gd name="T17" fmla="*/ 2 h 302"/>
                <a:gd name="T18" fmla="*/ 2 w 250"/>
                <a:gd name="T19" fmla="*/ 0 h 302"/>
                <a:gd name="T20" fmla="*/ 6 w 250"/>
                <a:gd name="T21" fmla="*/ 0 h 302"/>
                <a:gd name="T22" fmla="*/ 13 w 250"/>
                <a:gd name="T23" fmla="*/ 2 h 302"/>
                <a:gd name="T24" fmla="*/ 25 w 250"/>
                <a:gd name="T25" fmla="*/ 6 h 302"/>
                <a:gd name="T26" fmla="*/ 42 w 250"/>
                <a:gd name="T27" fmla="*/ 15 h 302"/>
                <a:gd name="T28" fmla="*/ 59 w 250"/>
                <a:gd name="T29" fmla="*/ 27 h 302"/>
                <a:gd name="T30" fmla="*/ 74 w 250"/>
                <a:gd name="T31" fmla="*/ 38 h 302"/>
                <a:gd name="T32" fmla="*/ 90 w 250"/>
                <a:gd name="T33" fmla="*/ 50 h 302"/>
                <a:gd name="T34" fmla="*/ 109 w 250"/>
                <a:gd name="T35" fmla="*/ 63 h 302"/>
                <a:gd name="T36" fmla="*/ 136 w 250"/>
                <a:gd name="T37" fmla="*/ 86 h 302"/>
                <a:gd name="T38" fmla="*/ 168 w 250"/>
                <a:gd name="T39" fmla="*/ 115 h 302"/>
                <a:gd name="T40" fmla="*/ 197 w 250"/>
                <a:gd name="T41" fmla="*/ 143 h 302"/>
                <a:gd name="T42" fmla="*/ 218 w 250"/>
                <a:gd name="T43" fmla="*/ 174 h 302"/>
                <a:gd name="T44" fmla="*/ 235 w 250"/>
                <a:gd name="T45" fmla="*/ 203 h 302"/>
                <a:gd name="T46" fmla="*/ 245 w 250"/>
                <a:gd name="T47" fmla="*/ 229 h 302"/>
                <a:gd name="T48" fmla="*/ 250 w 250"/>
                <a:gd name="T49" fmla="*/ 251 h 302"/>
                <a:gd name="T50" fmla="*/ 248 w 250"/>
                <a:gd name="T51" fmla="*/ 268 h 302"/>
                <a:gd name="T52" fmla="*/ 243 w 250"/>
                <a:gd name="T53" fmla="*/ 281 h 302"/>
                <a:gd name="T54" fmla="*/ 237 w 250"/>
                <a:gd name="T55" fmla="*/ 291 h 302"/>
                <a:gd name="T56" fmla="*/ 233 w 250"/>
                <a:gd name="T57" fmla="*/ 298 h 302"/>
                <a:gd name="T58" fmla="*/ 229 w 250"/>
                <a:gd name="T59" fmla="*/ 302 h 302"/>
                <a:gd name="T60" fmla="*/ 226 w 250"/>
                <a:gd name="T61" fmla="*/ 302 h 302"/>
                <a:gd name="T62" fmla="*/ 222 w 250"/>
                <a:gd name="T63" fmla="*/ 296 h 302"/>
                <a:gd name="T64" fmla="*/ 212 w 250"/>
                <a:gd name="T65" fmla="*/ 287 h 302"/>
                <a:gd name="T66" fmla="*/ 201 w 250"/>
                <a:gd name="T67" fmla="*/ 274 h 302"/>
                <a:gd name="T68" fmla="*/ 185 w 250"/>
                <a:gd name="T69" fmla="*/ 256 h 302"/>
                <a:gd name="T70" fmla="*/ 166 w 250"/>
                <a:gd name="T71" fmla="*/ 233 h 302"/>
                <a:gd name="T72" fmla="*/ 143 w 250"/>
                <a:gd name="T73" fmla="*/ 207 h 302"/>
                <a:gd name="T74" fmla="*/ 118 w 250"/>
                <a:gd name="T75" fmla="*/ 174 h 302"/>
                <a:gd name="T76" fmla="*/ 105 w 250"/>
                <a:gd name="T77" fmla="*/ 157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0" h="302">
                  <a:moveTo>
                    <a:pt x="105" y="157"/>
                  </a:moveTo>
                  <a:lnTo>
                    <a:pt x="92" y="138"/>
                  </a:lnTo>
                  <a:lnTo>
                    <a:pt x="80" y="122"/>
                  </a:lnTo>
                  <a:lnTo>
                    <a:pt x="69" y="105"/>
                  </a:lnTo>
                  <a:lnTo>
                    <a:pt x="57" y="92"/>
                  </a:lnTo>
                  <a:lnTo>
                    <a:pt x="48" y="78"/>
                  </a:lnTo>
                  <a:lnTo>
                    <a:pt x="38" y="65"/>
                  </a:lnTo>
                  <a:lnTo>
                    <a:pt x="30" y="53"/>
                  </a:lnTo>
                  <a:lnTo>
                    <a:pt x="23" y="44"/>
                  </a:lnTo>
                  <a:lnTo>
                    <a:pt x="17" y="34"/>
                  </a:lnTo>
                  <a:lnTo>
                    <a:pt x="11" y="27"/>
                  </a:lnTo>
                  <a:lnTo>
                    <a:pt x="7" y="21"/>
                  </a:lnTo>
                  <a:lnTo>
                    <a:pt x="4" y="15"/>
                  </a:lnTo>
                  <a:lnTo>
                    <a:pt x="2" y="9"/>
                  </a:lnTo>
                  <a:lnTo>
                    <a:pt x="0" y="6"/>
                  </a:lnTo>
                  <a:lnTo>
                    <a:pt x="0" y="4"/>
                  </a:lnTo>
                  <a:lnTo>
                    <a:pt x="0" y="2"/>
                  </a:lnTo>
                  <a:lnTo>
                    <a:pt x="0" y="2"/>
                  </a:lnTo>
                  <a:lnTo>
                    <a:pt x="2" y="0"/>
                  </a:lnTo>
                  <a:lnTo>
                    <a:pt x="2" y="0"/>
                  </a:lnTo>
                  <a:lnTo>
                    <a:pt x="4" y="0"/>
                  </a:lnTo>
                  <a:lnTo>
                    <a:pt x="6" y="0"/>
                  </a:lnTo>
                  <a:lnTo>
                    <a:pt x="9" y="0"/>
                  </a:lnTo>
                  <a:lnTo>
                    <a:pt x="13" y="2"/>
                  </a:lnTo>
                  <a:lnTo>
                    <a:pt x="19" y="2"/>
                  </a:lnTo>
                  <a:lnTo>
                    <a:pt x="25" y="6"/>
                  </a:lnTo>
                  <a:lnTo>
                    <a:pt x="32" y="9"/>
                  </a:lnTo>
                  <a:lnTo>
                    <a:pt x="42" y="15"/>
                  </a:lnTo>
                  <a:lnTo>
                    <a:pt x="53" y="23"/>
                  </a:lnTo>
                  <a:lnTo>
                    <a:pt x="59" y="27"/>
                  </a:lnTo>
                  <a:lnTo>
                    <a:pt x="67" y="32"/>
                  </a:lnTo>
                  <a:lnTo>
                    <a:pt x="74" y="38"/>
                  </a:lnTo>
                  <a:lnTo>
                    <a:pt x="82" y="44"/>
                  </a:lnTo>
                  <a:lnTo>
                    <a:pt x="90" y="50"/>
                  </a:lnTo>
                  <a:lnTo>
                    <a:pt x="99" y="55"/>
                  </a:lnTo>
                  <a:lnTo>
                    <a:pt x="109" y="63"/>
                  </a:lnTo>
                  <a:lnTo>
                    <a:pt x="118" y="71"/>
                  </a:lnTo>
                  <a:lnTo>
                    <a:pt x="136" y="86"/>
                  </a:lnTo>
                  <a:lnTo>
                    <a:pt x="153" y="101"/>
                  </a:lnTo>
                  <a:lnTo>
                    <a:pt x="168" y="115"/>
                  </a:lnTo>
                  <a:lnTo>
                    <a:pt x="183" y="130"/>
                  </a:lnTo>
                  <a:lnTo>
                    <a:pt x="197" y="143"/>
                  </a:lnTo>
                  <a:lnTo>
                    <a:pt x="208" y="159"/>
                  </a:lnTo>
                  <a:lnTo>
                    <a:pt x="218" y="174"/>
                  </a:lnTo>
                  <a:lnTo>
                    <a:pt x="227" y="189"/>
                  </a:lnTo>
                  <a:lnTo>
                    <a:pt x="235" y="203"/>
                  </a:lnTo>
                  <a:lnTo>
                    <a:pt x="241" y="216"/>
                  </a:lnTo>
                  <a:lnTo>
                    <a:pt x="245" y="229"/>
                  </a:lnTo>
                  <a:lnTo>
                    <a:pt x="248" y="241"/>
                  </a:lnTo>
                  <a:lnTo>
                    <a:pt x="250" y="251"/>
                  </a:lnTo>
                  <a:lnTo>
                    <a:pt x="250" y="260"/>
                  </a:lnTo>
                  <a:lnTo>
                    <a:pt x="248" y="268"/>
                  </a:lnTo>
                  <a:lnTo>
                    <a:pt x="247" y="275"/>
                  </a:lnTo>
                  <a:lnTo>
                    <a:pt x="243" y="281"/>
                  </a:lnTo>
                  <a:lnTo>
                    <a:pt x="239" y="287"/>
                  </a:lnTo>
                  <a:lnTo>
                    <a:pt x="237" y="291"/>
                  </a:lnTo>
                  <a:lnTo>
                    <a:pt x="235" y="295"/>
                  </a:lnTo>
                  <a:lnTo>
                    <a:pt x="233" y="298"/>
                  </a:lnTo>
                  <a:lnTo>
                    <a:pt x="231" y="300"/>
                  </a:lnTo>
                  <a:lnTo>
                    <a:pt x="229" y="302"/>
                  </a:lnTo>
                  <a:lnTo>
                    <a:pt x="227" y="302"/>
                  </a:lnTo>
                  <a:lnTo>
                    <a:pt x="226" y="302"/>
                  </a:lnTo>
                  <a:lnTo>
                    <a:pt x="224" y="300"/>
                  </a:lnTo>
                  <a:lnTo>
                    <a:pt x="222" y="296"/>
                  </a:lnTo>
                  <a:lnTo>
                    <a:pt x="218" y="293"/>
                  </a:lnTo>
                  <a:lnTo>
                    <a:pt x="212" y="287"/>
                  </a:lnTo>
                  <a:lnTo>
                    <a:pt x="206" y="281"/>
                  </a:lnTo>
                  <a:lnTo>
                    <a:pt x="201" y="274"/>
                  </a:lnTo>
                  <a:lnTo>
                    <a:pt x="193" y="266"/>
                  </a:lnTo>
                  <a:lnTo>
                    <a:pt x="185" y="256"/>
                  </a:lnTo>
                  <a:lnTo>
                    <a:pt x="176" y="245"/>
                  </a:lnTo>
                  <a:lnTo>
                    <a:pt x="166" y="233"/>
                  </a:lnTo>
                  <a:lnTo>
                    <a:pt x="155" y="220"/>
                  </a:lnTo>
                  <a:lnTo>
                    <a:pt x="143" y="207"/>
                  </a:lnTo>
                  <a:lnTo>
                    <a:pt x="132" y="191"/>
                  </a:lnTo>
                  <a:lnTo>
                    <a:pt x="118" y="174"/>
                  </a:lnTo>
                  <a:lnTo>
                    <a:pt x="105" y="157"/>
                  </a:lnTo>
                  <a:lnTo>
                    <a:pt x="105" y="157"/>
                  </a:lnTo>
                </a:path>
              </a:pathLst>
            </a:custGeom>
            <a:solidFill>
              <a:schemeClr val="tx1"/>
            </a:solidFill>
            <a:ln w="9525">
              <a:solidFill>
                <a:schemeClr val="tx1"/>
              </a:solidFill>
              <a:prstDash val="solid"/>
              <a:round/>
            </a:ln>
          </p:spPr>
          <p:txBody>
            <a:bodyPr vert="horz" wrap="square" lIns="91440" tIns="45720" rIns="91440" bIns="45720" numCol="1" anchor="t" anchorCtr="0" compatLnSpc="1"/>
            <a:lstStyle/>
            <a:p>
              <a:endParaRPr lang="zh-CN" altLang="en-US"/>
            </a:p>
          </p:txBody>
        </p:sp>
        <p:sp>
          <p:nvSpPr>
            <p:cNvPr id="18" name="Freeform 269"/>
            <p:cNvSpPr/>
            <p:nvPr/>
          </p:nvSpPr>
          <p:spPr bwMode="auto">
            <a:xfrm>
              <a:off x="2498726" y="2451101"/>
              <a:ext cx="263525" cy="428625"/>
            </a:xfrm>
            <a:custGeom>
              <a:avLst/>
              <a:gdLst>
                <a:gd name="T0" fmla="*/ 245 w 333"/>
                <a:gd name="T1" fmla="*/ 40 h 540"/>
                <a:gd name="T2" fmla="*/ 243 w 333"/>
                <a:gd name="T3" fmla="*/ 29 h 540"/>
                <a:gd name="T4" fmla="*/ 245 w 333"/>
                <a:gd name="T5" fmla="*/ 17 h 540"/>
                <a:gd name="T6" fmla="*/ 250 w 333"/>
                <a:gd name="T7" fmla="*/ 6 h 540"/>
                <a:gd name="T8" fmla="*/ 268 w 333"/>
                <a:gd name="T9" fmla="*/ 8 h 540"/>
                <a:gd name="T10" fmla="*/ 296 w 333"/>
                <a:gd name="T11" fmla="*/ 27 h 540"/>
                <a:gd name="T12" fmla="*/ 313 w 333"/>
                <a:gd name="T13" fmla="*/ 44 h 540"/>
                <a:gd name="T14" fmla="*/ 323 w 333"/>
                <a:gd name="T15" fmla="*/ 55 h 540"/>
                <a:gd name="T16" fmla="*/ 329 w 333"/>
                <a:gd name="T17" fmla="*/ 65 h 540"/>
                <a:gd name="T18" fmla="*/ 331 w 333"/>
                <a:gd name="T19" fmla="*/ 74 h 540"/>
                <a:gd name="T20" fmla="*/ 331 w 333"/>
                <a:gd name="T21" fmla="*/ 82 h 540"/>
                <a:gd name="T22" fmla="*/ 327 w 333"/>
                <a:gd name="T23" fmla="*/ 97 h 540"/>
                <a:gd name="T24" fmla="*/ 321 w 333"/>
                <a:gd name="T25" fmla="*/ 115 h 540"/>
                <a:gd name="T26" fmla="*/ 313 w 333"/>
                <a:gd name="T27" fmla="*/ 140 h 540"/>
                <a:gd name="T28" fmla="*/ 304 w 333"/>
                <a:gd name="T29" fmla="*/ 170 h 540"/>
                <a:gd name="T30" fmla="*/ 291 w 333"/>
                <a:gd name="T31" fmla="*/ 203 h 540"/>
                <a:gd name="T32" fmla="*/ 268 w 333"/>
                <a:gd name="T33" fmla="*/ 254 h 540"/>
                <a:gd name="T34" fmla="*/ 241 w 333"/>
                <a:gd name="T35" fmla="*/ 308 h 540"/>
                <a:gd name="T36" fmla="*/ 222 w 333"/>
                <a:gd name="T37" fmla="*/ 342 h 540"/>
                <a:gd name="T38" fmla="*/ 197 w 333"/>
                <a:gd name="T39" fmla="*/ 375 h 540"/>
                <a:gd name="T40" fmla="*/ 159 w 333"/>
                <a:gd name="T41" fmla="*/ 423 h 540"/>
                <a:gd name="T42" fmla="*/ 130 w 333"/>
                <a:gd name="T43" fmla="*/ 451 h 540"/>
                <a:gd name="T44" fmla="*/ 103 w 333"/>
                <a:gd name="T45" fmla="*/ 476 h 540"/>
                <a:gd name="T46" fmla="*/ 78 w 333"/>
                <a:gd name="T47" fmla="*/ 499 h 540"/>
                <a:gd name="T48" fmla="*/ 53 w 333"/>
                <a:gd name="T49" fmla="*/ 517 h 540"/>
                <a:gd name="T50" fmla="*/ 32 w 333"/>
                <a:gd name="T51" fmla="*/ 532 h 540"/>
                <a:gd name="T52" fmla="*/ 17 w 333"/>
                <a:gd name="T53" fmla="*/ 538 h 540"/>
                <a:gd name="T54" fmla="*/ 5 w 333"/>
                <a:gd name="T55" fmla="*/ 540 h 540"/>
                <a:gd name="T56" fmla="*/ 0 w 333"/>
                <a:gd name="T57" fmla="*/ 536 h 540"/>
                <a:gd name="T58" fmla="*/ 0 w 333"/>
                <a:gd name="T59" fmla="*/ 532 h 540"/>
                <a:gd name="T60" fmla="*/ 2 w 333"/>
                <a:gd name="T61" fmla="*/ 526 h 540"/>
                <a:gd name="T62" fmla="*/ 7 w 333"/>
                <a:gd name="T63" fmla="*/ 517 h 540"/>
                <a:gd name="T64" fmla="*/ 17 w 333"/>
                <a:gd name="T65" fmla="*/ 507 h 540"/>
                <a:gd name="T66" fmla="*/ 28 w 333"/>
                <a:gd name="T67" fmla="*/ 492 h 540"/>
                <a:gd name="T68" fmla="*/ 44 w 333"/>
                <a:gd name="T69" fmla="*/ 476 h 540"/>
                <a:gd name="T70" fmla="*/ 61 w 333"/>
                <a:gd name="T71" fmla="*/ 457 h 540"/>
                <a:gd name="T72" fmla="*/ 82 w 333"/>
                <a:gd name="T73" fmla="*/ 436 h 540"/>
                <a:gd name="T74" fmla="*/ 122 w 333"/>
                <a:gd name="T75" fmla="*/ 390 h 540"/>
                <a:gd name="T76" fmla="*/ 159 w 333"/>
                <a:gd name="T77" fmla="*/ 342 h 540"/>
                <a:gd name="T78" fmla="*/ 187 w 333"/>
                <a:gd name="T79" fmla="*/ 291 h 540"/>
                <a:gd name="T80" fmla="*/ 214 w 333"/>
                <a:gd name="T81" fmla="*/ 235 h 540"/>
                <a:gd name="T82" fmla="*/ 224 w 333"/>
                <a:gd name="T83" fmla="*/ 208 h 540"/>
                <a:gd name="T84" fmla="*/ 231 w 333"/>
                <a:gd name="T85" fmla="*/ 184 h 540"/>
                <a:gd name="T86" fmla="*/ 239 w 333"/>
                <a:gd name="T87" fmla="*/ 163 h 540"/>
                <a:gd name="T88" fmla="*/ 245 w 333"/>
                <a:gd name="T89" fmla="*/ 143 h 540"/>
                <a:gd name="T90" fmla="*/ 250 w 333"/>
                <a:gd name="T91" fmla="*/ 126 h 540"/>
                <a:gd name="T92" fmla="*/ 254 w 333"/>
                <a:gd name="T93" fmla="*/ 113 h 540"/>
                <a:gd name="T94" fmla="*/ 256 w 333"/>
                <a:gd name="T95" fmla="*/ 101 h 540"/>
                <a:gd name="T96" fmla="*/ 260 w 333"/>
                <a:gd name="T97" fmla="*/ 92 h 540"/>
                <a:gd name="T98" fmla="*/ 256 w 333"/>
                <a:gd name="T99" fmla="*/ 67 h 540"/>
                <a:gd name="T100" fmla="*/ 245 w 333"/>
                <a:gd name="T101" fmla="*/ 46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3" h="540">
                  <a:moveTo>
                    <a:pt x="245" y="46"/>
                  </a:moveTo>
                  <a:lnTo>
                    <a:pt x="245" y="40"/>
                  </a:lnTo>
                  <a:lnTo>
                    <a:pt x="243" y="34"/>
                  </a:lnTo>
                  <a:lnTo>
                    <a:pt x="243" y="29"/>
                  </a:lnTo>
                  <a:lnTo>
                    <a:pt x="243" y="23"/>
                  </a:lnTo>
                  <a:lnTo>
                    <a:pt x="245" y="17"/>
                  </a:lnTo>
                  <a:lnTo>
                    <a:pt x="247" y="11"/>
                  </a:lnTo>
                  <a:lnTo>
                    <a:pt x="250" y="6"/>
                  </a:lnTo>
                  <a:lnTo>
                    <a:pt x="254" y="0"/>
                  </a:lnTo>
                  <a:lnTo>
                    <a:pt x="268" y="8"/>
                  </a:lnTo>
                  <a:lnTo>
                    <a:pt x="283" y="17"/>
                  </a:lnTo>
                  <a:lnTo>
                    <a:pt x="296" y="27"/>
                  </a:lnTo>
                  <a:lnTo>
                    <a:pt x="310" y="36"/>
                  </a:lnTo>
                  <a:lnTo>
                    <a:pt x="313" y="44"/>
                  </a:lnTo>
                  <a:lnTo>
                    <a:pt x="319" y="50"/>
                  </a:lnTo>
                  <a:lnTo>
                    <a:pt x="323" y="55"/>
                  </a:lnTo>
                  <a:lnTo>
                    <a:pt x="325" y="61"/>
                  </a:lnTo>
                  <a:lnTo>
                    <a:pt x="329" y="65"/>
                  </a:lnTo>
                  <a:lnTo>
                    <a:pt x="331" y="69"/>
                  </a:lnTo>
                  <a:lnTo>
                    <a:pt x="331" y="74"/>
                  </a:lnTo>
                  <a:lnTo>
                    <a:pt x="333" y="76"/>
                  </a:lnTo>
                  <a:lnTo>
                    <a:pt x="331" y="82"/>
                  </a:lnTo>
                  <a:lnTo>
                    <a:pt x="329" y="90"/>
                  </a:lnTo>
                  <a:lnTo>
                    <a:pt x="327" y="97"/>
                  </a:lnTo>
                  <a:lnTo>
                    <a:pt x="323" y="105"/>
                  </a:lnTo>
                  <a:lnTo>
                    <a:pt x="321" y="115"/>
                  </a:lnTo>
                  <a:lnTo>
                    <a:pt x="317" y="126"/>
                  </a:lnTo>
                  <a:lnTo>
                    <a:pt x="313" y="140"/>
                  </a:lnTo>
                  <a:lnTo>
                    <a:pt x="310" y="155"/>
                  </a:lnTo>
                  <a:lnTo>
                    <a:pt x="304" y="170"/>
                  </a:lnTo>
                  <a:lnTo>
                    <a:pt x="298" y="185"/>
                  </a:lnTo>
                  <a:lnTo>
                    <a:pt x="291" y="203"/>
                  </a:lnTo>
                  <a:lnTo>
                    <a:pt x="283" y="218"/>
                  </a:lnTo>
                  <a:lnTo>
                    <a:pt x="268" y="254"/>
                  </a:lnTo>
                  <a:lnTo>
                    <a:pt x="250" y="291"/>
                  </a:lnTo>
                  <a:lnTo>
                    <a:pt x="241" y="308"/>
                  </a:lnTo>
                  <a:lnTo>
                    <a:pt x="231" y="327"/>
                  </a:lnTo>
                  <a:lnTo>
                    <a:pt x="222" y="342"/>
                  </a:lnTo>
                  <a:lnTo>
                    <a:pt x="210" y="360"/>
                  </a:lnTo>
                  <a:lnTo>
                    <a:pt x="197" y="375"/>
                  </a:lnTo>
                  <a:lnTo>
                    <a:pt x="185" y="390"/>
                  </a:lnTo>
                  <a:lnTo>
                    <a:pt x="159" y="423"/>
                  </a:lnTo>
                  <a:lnTo>
                    <a:pt x="143" y="436"/>
                  </a:lnTo>
                  <a:lnTo>
                    <a:pt x="130" y="451"/>
                  </a:lnTo>
                  <a:lnTo>
                    <a:pt x="116" y="465"/>
                  </a:lnTo>
                  <a:lnTo>
                    <a:pt x="103" y="476"/>
                  </a:lnTo>
                  <a:lnTo>
                    <a:pt x="90" y="488"/>
                  </a:lnTo>
                  <a:lnTo>
                    <a:pt x="78" y="499"/>
                  </a:lnTo>
                  <a:lnTo>
                    <a:pt x="67" y="509"/>
                  </a:lnTo>
                  <a:lnTo>
                    <a:pt x="53" y="517"/>
                  </a:lnTo>
                  <a:lnTo>
                    <a:pt x="44" y="524"/>
                  </a:lnTo>
                  <a:lnTo>
                    <a:pt x="32" y="532"/>
                  </a:lnTo>
                  <a:lnTo>
                    <a:pt x="25" y="536"/>
                  </a:lnTo>
                  <a:lnTo>
                    <a:pt x="17" y="538"/>
                  </a:lnTo>
                  <a:lnTo>
                    <a:pt x="11" y="540"/>
                  </a:lnTo>
                  <a:lnTo>
                    <a:pt x="5" y="540"/>
                  </a:lnTo>
                  <a:lnTo>
                    <a:pt x="2" y="538"/>
                  </a:lnTo>
                  <a:lnTo>
                    <a:pt x="0" y="536"/>
                  </a:lnTo>
                  <a:lnTo>
                    <a:pt x="0" y="534"/>
                  </a:lnTo>
                  <a:lnTo>
                    <a:pt x="0" y="532"/>
                  </a:lnTo>
                  <a:lnTo>
                    <a:pt x="0" y="530"/>
                  </a:lnTo>
                  <a:lnTo>
                    <a:pt x="2" y="526"/>
                  </a:lnTo>
                  <a:lnTo>
                    <a:pt x="5" y="522"/>
                  </a:lnTo>
                  <a:lnTo>
                    <a:pt x="7" y="517"/>
                  </a:lnTo>
                  <a:lnTo>
                    <a:pt x="11" y="513"/>
                  </a:lnTo>
                  <a:lnTo>
                    <a:pt x="17" y="507"/>
                  </a:lnTo>
                  <a:lnTo>
                    <a:pt x="23" y="499"/>
                  </a:lnTo>
                  <a:lnTo>
                    <a:pt x="28" y="492"/>
                  </a:lnTo>
                  <a:lnTo>
                    <a:pt x="36" y="484"/>
                  </a:lnTo>
                  <a:lnTo>
                    <a:pt x="44" y="476"/>
                  </a:lnTo>
                  <a:lnTo>
                    <a:pt x="51" y="467"/>
                  </a:lnTo>
                  <a:lnTo>
                    <a:pt x="61" y="457"/>
                  </a:lnTo>
                  <a:lnTo>
                    <a:pt x="71" y="446"/>
                  </a:lnTo>
                  <a:lnTo>
                    <a:pt x="82" y="436"/>
                  </a:lnTo>
                  <a:lnTo>
                    <a:pt x="103" y="413"/>
                  </a:lnTo>
                  <a:lnTo>
                    <a:pt x="122" y="390"/>
                  </a:lnTo>
                  <a:lnTo>
                    <a:pt x="141" y="367"/>
                  </a:lnTo>
                  <a:lnTo>
                    <a:pt x="159" y="342"/>
                  </a:lnTo>
                  <a:lnTo>
                    <a:pt x="174" y="318"/>
                  </a:lnTo>
                  <a:lnTo>
                    <a:pt x="187" y="291"/>
                  </a:lnTo>
                  <a:lnTo>
                    <a:pt x="201" y="264"/>
                  </a:lnTo>
                  <a:lnTo>
                    <a:pt x="214" y="235"/>
                  </a:lnTo>
                  <a:lnTo>
                    <a:pt x="218" y="222"/>
                  </a:lnTo>
                  <a:lnTo>
                    <a:pt x="224" y="208"/>
                  </a:lnTo>
                  <a:lnTo>
                    <a:pt x="227" y="195"/>
                  </a:lnTo>
                  <a:lnTo>
                    <a:pt x="231" y="184"/>
                  </a:lnTo>
                  <a:lnTo>
                    <a:pt x="235" y="172"/>
                  </a:lnTo>
                  <a:lnTo>
                    <a:pt x="239" y="163"/>
                  </a:lnTo>
                  <a:lnTo>
                    <a:pt x="243" y="153"/>
                  </a:lnTo>
                  <a:lnTo>
                    <a:pt x="245" y="143"/>
                  </a:lnTo>
                  <a:lnTo>
                    <a:pt x="247" y="134"/>
                  </a:lnTo>
                  <a:lnTo>
                    <a:pt x="250" y="126"/>
                  </a:lnTo>
                  <a:lnTo>
                    <a:pt x="252" y="119"/>
                  </a:lnTo>
                  <a:lnTo>
                    <a:pt x="254" y="113"/>
                  </a:lnTo>
                  <a:lnTo>
                    <a:pt x="256" y="105"/>
                  </a:lnTo>
                  <a:lnTo>
                    <a:pt x="256" y="101"/>
                  </a:lnTo>
                  <a:lnTo>
                    <a:pt x="258" y="96"/>
                  </a:lnTo>
                  <a:lnTo>
                    <a:pt x="260" y="92"/>
                  </a:lnTo>
                  <a:lnTo>
                    <a:pt x="258" y="78"/>
                  </a:lnTo>
                  <a:lnTo>
                    <a:pt x="256" y="67"/>
                  </a:lnTo>
                  <a:lnTo>
                    <a:pt x="252" y="55"/>
                  </a:lnTo>
                  <a:lnTo>
                    <a:pt x="245" y="46"/>
                  </a:lnTo>
                  <a:lnTo>
                    <a:pt x="245" y="46"/>
                  </a:lnTo>
                </a:path>
              </a:pathLst>
            </a:custGeom>
            <a:solidFill>
              <a:schemeClr val="tx1"/>
            </a:solidFill>
            <a:ln w="9525">
              <a:solidFill>
                <a:schemeClr val="tx1"/>
              </a:solidFill>
              <a:prstDash val="solid"/>
              <a:round/>
            </a:ln>
          </p:spPr>
          <p:txBody>
            <a:bodyPr vert="horz" wrap="square" lIns="91440" tIns="45720" rIns="91440" bIns="45720" numCol="1" anchor="t" anchorCtr="0" compatLnSpc="1"/>
            <a:lstStyle/>
            <a:p>
              <a:endParaRPr lang="zh-CN" altLang="en-US"/>
            </a:p>
          </p:txBody>
        </p:sp>
        <p:sp>
          <p:nvSpPr>
            <p:cNvPr id="19" name="Freeform 270"/>
            <p:cNvSpPr/>
            <p:nvPr/>
          </p:nvSpPr>
          <p:spPr bwMode="auto">
            <a:xfrm>
              <a:off x="2803526" y="2306638"/>
              <a:ext cx="255588" cy="84138"/>
            </a:xfrm>
            <a:custGeom>
              <a:avLst/>
              <a:gdLst>
                <a:gd name="T0" fmla="*/ 132 w 322"/>
                <a:gd name="T1" fmla="*/ 84 h 105"/>
                <a:gd name="T2" fmla="*/ 113 w 322"/>
                <a:gd name="T3" fmla="*/ 90 h 105"/>
                <a:gd name="T4" fmla="*/ 96 w 322"/>
                <a:gd name="T5" fmla="*/ 94 h 105"/>
                <a:gd name="T6" fmla="*/ 79 w 322"/>
                <a:gd name="T7" fmla="*/ 98 h 105"/>
                <a:gd name="T8" fmla="*/ 65 w 322"/>
                <a:gd name="T9" fmla="*/ 100 h 105"/>
                <a:gd name="T10" fmla="*/ 54 w 322"/>
                <a:gd name="T11" fmla="*/ 103 h 105"/>
                <a:gd name="T12" fmla="*/ 44 w 322"/>
                <a:gd name="T13" fmla="*/ 103 h 105"/>
                <a:gd name="T14" fmla="*/ 37 w 322"/>
                <a:gd name="T15" fmla="*/ 105 h 105"/>
                <a:gd name="T16" fmla="*/ 29 w 322"/>
                <a:gd name="T17" fmla="*/ 105 h 105"/>
                <a:gd name="T18" fmla="*/ 21 w 322"/>
                <a:gd name="T19" fmla="*/ 103 h 105"/>
                <a:gd name="T20" fmla="*/ 14 w 322"/>
                <a:gd name="T21" fmla="*/ 100 h 105"/>
                <a:gd name="T22" fmla="*/ 10 w 322"/>
                <a:gd name="T23" fmla="*/ 92 h 105"/>
                <a:gd name="T24" fmla="*/ 4 w 322"/>
                <a:gd name="T25" fmla="*/ 84 h 105"/>
                <a:gd name="T26" fmla="*/ 0 w 322"/>
                <a:gd name="T27" fmla="*/ 79 h 105"/>
                <a:gd name="T28" fmla="*/ 0 w 322"/>
                <a:gd name="T29" fmla="*/ 75 h 105"/>
                <a:gd name="T30" fmla="*/ 4 w 322"/>
                <a:gd name="T31" fmla="*/ 71 h 105"/>
                <a:gd name="T32" fmla="*/ 8 w 322"/>
                <a:gd name="T33" fmla="*/ 67 h 105"/>
                <a:gd name="T34" fmla="*/ 12 w 322"/>
                <a:gd name="T35" fmla="*/ 67 h 105"/>
                <a:gd name="T36" fmla="*/ 17 w 322"/>
                <a:gd name="T37" fmla="*/ 65 h 105"/>
                <a:gd name="T38" fmla="*/ 27 w 322"/>
                <a:gd name="T39" fmla="*/ 61 h 105"/>
                <a:gd name="T40" fmla="*/ 37 w 322"/>
                <a:gd name="T41" fmla="*/ 59 h 105"/>
                <a:gd name="T42" fmla="*/ 48 w 322"/>
                <a:gd name="T43" fmla="*/ 57 h 105"/>
                <a:gd name="T44" fmla="*/ 63 w 322"/>
                <a:gd name="T45" fmla="*/ 54 h 105"/>
                <a:gd name="T46" fmla="*/ 81 w 322"/>
                <a:gd name="T47" fmla="*/ 48 h 105"/>
                <a:gd name="T48" fmla="*/ 105 w 322"/>
                <a:gd name="T49" fmla="*/ 40 h 105"/>
                <a:gd name="T50" fmla="*/ 136 w 322"/>
                <a:gd name="T51" fmla="*/ 33 h 105"/>
                <a:gd name="T52" fmla="*/ 163 w 322"/>
                <a:gd name="T53" fmla="*/ 25 h 105"/>
                <a:gd name="T54" fmla="*/ 184 w 322"/>
                <a:gd name="T55" fmla="*/ 17 h 105"/>
                <a:gd name="T56" fmla="*/ 203 w 322"/>
                <a:gd name="T57" fmla="*/ 12 h 105"/>
                <a:gd name="T58" fmla="*/ 216 w 322"/>
                <a:gd name="T59" fmla="*/ 6 h 105"/>
                <a:gd name="T60" fmla="*/ 234 w 322"/>
                <a:gd name="T61" fmla="*/ 2 h 105"/>
                <a:gd name="T62" fmla="*/ 255 w 322"/>
                <a:gd name="T63" fmla="*/ 2 h 105"/>
                <a:gd name="T64" fmla="*/ 272 w 322"/>
                <a:gd name="T65" fmla="*/ 6 h 105"/>
                <a:gd name="T66" fmla="*/ 285 w 322"/>
                <a:gd name="T67" fmla="*/ 8 h 105"/>
                <a:gd name="T68" fmla="*/ 301 w 322"/>
                <a:gd name="T69" fmla="*/ 13 h 105"/>
                <a:gd name="T70" fmla="*/ 310 w 322"/>
                <a:gd name="T71" fmla="*/ 19 h 105"/>
                <a:gd name="T72" fmla="*/ 318 w 322"/>
                <a:gd name="T73" fmla="*/ 27 h 105"/>
                <a:gd name="T74" fmla="*/ 322 w 322"/>
                <a:gd name="T75" fmla="*/ 33 h 105"/>
                <a:gd name="T76" fmla="*/ 322 w 322"/>
                <a:gd name="T77" fmla="*/ 40 h 105"/>
                <a:gd name="T78" fmla="*/ 316 w 322"/>
                <a:gd name="T79" fmla="*/ 46 h 105"/>
                <a:gd name="T80" fmla="*/ 306 w 322"/>
                <a:gd name="T81" fmla="*/ 50 h 105"/>
                <a:gd name="T82" fmla="*/ 291 w 322"/>
                <a:gd name="T83" fmla="*/ 54 h 105"/>
                <a:gd name="T84" fmla="*/ 270 w 322"/>
                <a:gd name="T85" fmla="*/ 57 h 105"/>
                <a:gd name="T86" fmla="*/ 241 w 322"/>
                <a:gd name="T87" fmla="*/ 61 h 105"/>
                <a:gd name="T88" fmla="*/ 209 w 322"/>
                <a:gd name="T89" fmla="*/ 69 h 105"/>
                <a:gd name="T90" fmla="*/ 167 w 322"/>
                <a:gd name="T91" fmla="*/ 77 h 105"/>
                <a:gd name="T92" fmla="*/ 144 w 322"/>
                <a:gd name="T93" fmla="*/ 8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2" h="105">
                  <a:moveTo>
                    <a:pt x="144" y="82"/>
                  </a:moveTo>
                  <a:lnTo>
                    <a:pt x="132" y="84"/>
                  </a:lnTo>
                  <a:lnTo>
                    <a:pt x="123" y="88"/>
                  </a:lnTo>
                  <a:lnTo>
                    <a:pt x="113" y="90"/>
                  </a:lnTo>
                  <a:lnTo>
                    <a:pt x="104" y="92"/>
                  </a:lnTo>
                  <a:lnTo>
                    <a:pt x="96" y="94"/>
                  </a:lnTo>
                  <a:lnTo>
                    <a:pt x="86" y="96"/>
                  </a:lnTo>
                  <a:lnTo>
                    <a:pt x="79" y="98"/>
                  </a:lnTo>
                  <a:lnTo>
                    <a:pt x="73" y="100"/>
                  </a:lnTo>
                  <a:lnTo>
                    <a:pt x="65" y="100"/>
                  </a:lnTo>
                  <a:lnTo>
                    <a:pt x="60" y="101"/>
                  </a:lnTo>
                  <a:lnTo>
                    <a:pt x="54" y="103"/>
                  </a:lnTo>
                  <a:lnTo>
                    <a:pt x="48" y="103"/>
                  </a:lnTo>
                  <a:lnTo>
                    <a:pt x="44" y="103"/>
                  </a:lnTo>
                  <a:lnTo>
                    <a:pt x="40" y="105"/>
                  </a:lnTo>
                  <a:lnTo>
                    <a:pt x="37" y="105"/>
                  </a:lnTo>
                  <a:lnTo>
                    <a:pt x="35" y="105"/>
                  </a:lnTo>
                  <a:lnTo>
                    <a:pt x="29" y="105"/>
                  </a:lnTo>
                  <a:lnTo>
                    <a:pt x="25" y="103"/>
                  </a:lnTo>
                  <a:lnTo>
                    <a:pt x="21" y="103"/>
                  </a:lnTo>
                  <a:lnTo>
                    <a:pt x="17" y="101"/>
                  </a:lnTo>
                  <a:lnTo>
                    <a:pt x="14" y="100"/>
                  </a:lnTo>
                  <a:lnTo>
                    <a:pt x="12" y="96"/>
                  </a:lnTo>
                  <a:lnTo>
                    <a:pt x="10" y="92"/>
                  </a:lnTo>
                  <a:lnTo>
                    <a:pt x="8" y="86"/>
                  </a:lnTo>
                  <a:lnTo>
                    <a:pt x="4" y="84"/>
                  </a:lnTo>
                  <a:lnTo>
                    <a:pt x="2" y="80"/>
                  </a:lnTo>
                  <a:lnTo>
                    <a:pt x="0" y="79"/>
                  </a:lnTo>
                  <a:lnTo>
                    <a:pt x="0" y="77"/>
                  </a:lnTo>
                  <a:lnTo>
                    <a:pt x="0" y="75"/>
                  </a:lnTo>
                  <a:lnTo>
                    <a:pt x="2" y="73"/>
                  </a:lnTo>
                  <a:lnTo>
                    <a:pt x="4" y="71"/>
                  </a:lnTo>
                  <a:lnTo>
                    <a:pt x="8" y="69"/>
                  </a:lnTo>
                  <a:lnTo>
                    <a:pt x="8" y="67"/>
                  </a:lnTo>
                  <a:lnTo>
                    <a:pt x="10" y="67"/>
                  </a:lnTo>
                  <a:lnTo>
                    <a:pt x="12" y="67"/>
                  </a:lnTo>
                  <a:lnTo>
                    <a:pt x="16" y="65"/>
                  </a:lnTo>
                  <a:lnTo>
                    <a:pt x="17" y="65"/>
                  </a:lnTo>
                  <a:lnTo>
                    <a:pt x="21" y="63"/>
                  </a:lnTo>
                  <a:lnTo>
                    <a:pt x="27" y="61"/>
                  </a:lnTo>
                  <a:lnTo>
                    <a:pt x="31" y="61"/>
                  </a:lnTo>
                  <a:lnTo>
                    <a:pt x="37" y="59"/>
                  </a:lnTo>
                  <a:lnTo>
                    <a:pt x="42" y="57"/>
                  </a:lnTo>
                  <a:lnTo>
                    <a:pt x="48" y="57"/>
                  </a:lnTo>
                  <a:lnTo>
                    <a:pt x="56" y="56"/>
                  </a:lnTo>
                  <a:lnTo>
                    <a:pt x="63" y="54"/>
                  </a:lnTo>
                  <a:lnTo>
                    <a:pt x="71" y="52"/>
                  </a:lnTo>
                  <a:lnTo>
                    <a:pt x="81" y="48"/>
                  </a:lnTo>
                  <a:lnTo>
                    <a:pt x="90" y="46"/>
                  </a:lnTo>
                  <a:lnTo>
                    <a:pt x="105" y="40"/>
                  </a:lnTo>
                  <a:lnTo>
                    <a:pt x="121" y="36"/>
                  </a:lnTo>
                  <a:lnTo>
                    <a:pt x="136" y="33"/>
                  </a:lnTo>
                  <a:lnTo>
                    <a:pt x="149" y="29"/>
                  </a:lnTo>
                  <a:lnTo>
                    <a:pt x="163" y="25"/>
                  </a:lnTo>
                  <a:lnTo>
                    <a:pt x="174" y="21"/>
                  </a:lnTo>
                  <a:lnTo>
                    <a:pt x="184" y="17"/>
                  </a:lnTo>
                  <a:lnTo>
                    <a:pt x="193" y="13"/>
                  </a:lnTo>
                  <a:lnTo>
                    <a:pt x="203" y="12"/>
                  </a:lnTo>
                  <a:lnTo>
                    <a:pt x="209" y="8"/>
                  </a:lnTo>
                  <a:lnTo>
                    <a:pt x="216" y="6"/>
                  </a:lnTo>
                  <a:lnTo>
                    <a:pt x="222" y="4"/>
                  </a:lnTo>
                  <a:lnTo>
                    <a:pt x="234" y="2"/>
                  </a:lnTo>
                  <a:lnTo>
                    <a:pt x="243" y="0"/>
                  </a:lnTo>
                  <a:lnTo>
                    <a:pt x="255" y="2"/>
                  </a:lnTo>
                  <a:lnTo>
                    <a:pt x="266" y="4"/>
                  </a:lnTo>
                  <a:lnTo>
                    <a:pt x="272" y="6"/>
                  </a:lnTo>
                  <a:lnTo>
                    <a:pt x="280" y="6"/>
                  </a:lnTo>
                  <a:lnTo>
                    <a:pt x="285" y="8"/>
                  </a:lnTo>
                  <a:lnTo>
                    <a:pt x="295" y="10"/>
                  </a:lnTo>
                  <a:lnTo>
                    <a:pt x="301" y="13"/>
                  </a:lnTo>
                  <a:lnTo>
                    <a:pt x="306" y="17"/>
                  </a:lnTo>
                  <a:lnTo>
                    <a:pt x="310" y="19"/>
                  </a:lnTo>
                  <a:lnTo>
                    <a:pt x="314" y="23"/>
                  </a:lnTo>
                  <a:lnTo>
                    <a:pt x="318" y="27"/>
                  </a:lnTo>
                  <a:lnTo>
                    <a:pt x="320" y="31"/>
                  </a:lnTo>
                  <a:lnTo>
                    <a:pt x="322" y="33"/>
                  </a:lnTo>
                  <a:lnTo>
                    <a:pt x="322" y="36"/>
                  </a:lnTo>
                  <a:lnTo>
                    <a:pt x="322" y="40"/>
                  </a:lnTo>
                  <a:lnTo>
                    <a:pt x="320" y="42"/>
                  </a:lnTo>
                  <a:lnTo>
                    <a:pt x="316" y="46"/>
                  </a:lnTo>
                  <a:lnTo>
                    <a:pt x="312" y="48"/>
                  </a:lnTo>
                  <a:lnTo>
                    <a:pt x="306" y="50"/>
                  </a:lnTo>
                  <a:lnTo>
                    <a:pt x="299" y="52"/>
                  </a:lnTo>
                  <a:lnTo>
                    <a:pt x="291" y="54"/>
                  </a:lnTo>
                  <a:lnTo>
                    <a:pt x="280" y="56"/>
                  </a:lnTo>
                  <a:lnTo>
                    <a:pt x="270" y="57"/>
                  </a:lnTo>
                  <a:lnTo>
                    <a:pt x="257" y="59"/>
                  </a:lnTo>
                  <a:lnTo>
                    <a:pt x="241" y="61"/>
                  </a:lnTo>
                  <a:lnTo>
                    <a:pt x="226" y="65"/>
                  </a:lnTo>
                  <a:lnTo>
                    <a:pt x="209" y="69"/>
                  </a:lnTo>
                  <a:lnTo>
                    <a:pt x="188" y="73"/>
                  </a:lnTo>
                  <a:lnTo>
                    <a:pt x="167" y="77"/>
                  </a:lnTo>
                  <a:lnTo>
                    <a:pt x="144" y="82"/>
                  </a:lnTo>
                  <a:lnTo>
                    <a:pt x="144" y="82"/>
                  </a:lnTo>
                </a:path>
              </a:pathLst>
            </a:custGeom>
            <a:solidFill>
              <a:schemeClr val="tx1"/>
            </a:solidFill>
            <a:ln w="9525">
              <a:solidFill>
                <a:schemeClr val="tx1"/>
              </a:solidFill>
              <a:prstDash val="solid"/>
              <a:round/>
            </a:ln>
          </p:spPr>
          <p:txBody>
            <a:bodyPr vert="horz" wrap="square" lIns="91440" tIns="45720" rIns="91440" bIns="45720" numCol="1" anchor="t" anchorCtr="0" compatLnSpc="1"/>
            <a:lstStyle/>
            <a:p>
              <a:endParaRPr lang="zh-CN" altLang="en-US"/>
            </a:p>
          </p:txBody>
        </p:sp>
        <p:sp>
          <p:nvSpPr>
            <p:cNvPr id="20" name="Freeform 271"/>
            <p:cNvSpPr/>
            <p:nvPr/>
          </p:nvSpPr>
          <p:spPr bwMode="auto">
            <a:xfrm>
              <a:off x="2887663" y="2360613"/>
              <a:ext cx="79375" cy="465138"/>
            </a:xfrm>
            <a:custGeom>
              <a:avLst/>
              <a:gdLst>
                <a:gd name="T0" fmla="*/ 22 w 102"/>
                <a:gd name="T1" fmla="*/ 551 h 586"/>
                <a:gd name="T2" fmla="*/ 22 w 102"/>
                <a:gd name="T3" fmla="*/ 488 h 586"/>
                <a:gd name="T4" fmla="*/ 22 w 102"/>
                <a:gd name="T5" fmla="*/ 429 h 586"/>
                <a:gd name="T6" fmla="*/ 22 w 102"/>
                <a:gd name="T7" fmla="*/ 371 h 586"/>
                <a:gd name="T8" fmla="*/ 22 w 102"/>
                <a:gd name="T9" fmla="*/ 321 h 586"/>
                <a:gd name="T10" fmla="*/ 22 w 102"/>
                <a:gd name="T11" fmla="*/ 274 h 586"/>
                <a:gd name="T12" fmla="*/ 22 w 102"/>
                <a:gd name="T13" fmla="*/ 230 h 586"/>
                <a:gd name="T14" fmla="*/ 22 w 102"/>
                <a:gd name="T15" fmla="*/ 191 h 586"/>
                <a:gd name="T16" fmla="*/ 22 w 102"/>
                <a:gd name="T17" fmla="*/ 157 h 586"/>
                <a:gd name="T18" fmla="*/ 20 w 102"/>
                <a:gd name="T19" fmla="*/ 126 h 586"/>
                <a:gd name="T20" fmla="*/ 20 w 102"/>
                <a:gd name="T21" fmla="*/ 99 h 586"/>
                <a:gd name="T22" fmla="*/ 18 w 102"/>
                <a:gd name="T23" fmla="*/ 77 h 586"/>
                <a:gd name="T24" fmla="*/ 18 w 102"/>
                <a:gd name="T25" fmla="*/ 59 h 586"/>
                <a:gd name="T26" fmla="*/ 16 w 102"/>
                <a:gd name="T27" fmla="*/ 44 h 586"/>
                <a:gd name="T28" fmla="*/ 14 w 102"/>
                <a:gd name="T29" fmla="*/ 34 h 586"/>
                <a:gd name="T30" fmla="*/ 12 w 102"/>
                <a:gd name="T31" fmla="*/ 29 h 586"/>
                <a:gd name="T32" fmla="*/ 6 w 102"/>
                <a:gd name="T33" fmla="*/ 25 h 586"/>
                <a:gd name="T34" fmla="*/ 2 w 102"/>
                <a:gd name="T35" fmla="*/ 19 h 586"/>
                <a:gd name="T36" fmla="*/ 0 w 102"/>
                <a:gd name="T37" fmla="*/ 13 h 586"/>
                <a:gd name="T38" fmla="*/ 0 w 102"/>
                <a:gd name="T39" fmla="*/ 4 h 586"/>
                <a:gd name="T40" fmla="*/ 20 w 102"/>
                <a:gd name="T41" fmla="*/ 2 h 586"/>
                <a:gd name="T42" fmla="*/ 46 w 102"/>
                <a:gd name="T43" fmla="*/ 6 h 586"/>
                <a:gd name="T44" fmla="*/ 67 w 102"/>
                <a:gd name="T45" fmla="*/ 8 h 586"/>
                <a:gd name="T46" fmla="*/ 81 w 102"/>
                <a:gd name="T47" fmla="*/ 11 h 586"/>
                <a:gd name="T48" fmla="*/ 90 w 102"/>
                <a:gd name="T49" fmla="*/ 21 h 586"/>
                <a:gd name="T50" fmla="*/ 100 w 102"/>
                <a:gd name="T51" fmla="*/ 32 h 586"/>
                <a:gd name="T52" fmla="*/ 102 w 102"/>
                <a:gd name="T53" fmla="*/ 42 h 586"/>
                <a:gd name="T54" fmla="*/ 100 w 102"/>
                <a:gd name="T55" fmla="*/ 59 h 586"/>
                <a:gd name="T56" fmla="*/ 96 w 102"/>
                <a:gd name="T57" fmla="*/ 73 h 586"/>
                <a:gd name="T58" fmla="*/ 92 w 102"/>
                <a:gd name="T59" fmla="*/ 90 h 586"/>
                <a:gd name="T60" fmla="*/ 90 w 102"/>
                <a:gd name="T61" fmla="*/ 111 h 586"/>
                <a:gd name="T62" fmla="*/ 88 w 102"/>
                <a:gd name="T63" fmla="*/ 124 h 586"/>
                <a:gd name="T64" fmla="*/ 87 w 102"/>
                <a:gd name="T65" fmla="*/ 142 h 586"/>
                <a:gd name="T66" fmla="*/ 85 w 102"/>
                <a:gd name="T67" fmla="*/ 159 h 586"/>
                <a:gd name="T68" fmla="*/ 83 w 102"/>
                <a:gd name="T69" fmla="*/ 178 h 586"/>
                <a:gd name="T70" fmla="*/ 81 w 102"/>
                <a:gd name="T71" fmla="*/ 201 h 586"/>
                <a:gd name="T72" fmla="*/ 79 w 102"/>
                <a:gd name="T73" fmla="*/ 226 h 586"/>
                <a:gd name="T74" fmla="*/ 79 w 102"/>
                <a:gd name="T75" fmla="*/ 254 h 586"/>
                <a:gd name="T76" fmla="*/ 79 w 102"/>
                <a:gd name="T77" fmla="*/ 287 h 586"/>
                <a:gd name="T78" fmla="*/ 79 w 102"/>
                <a:gd name="T79" fmla="*/ 321 h 586"/>
                <a:gd name="T80" fmla="*/ 79 w 102"/>
                <a:gd name="T81" fmla="*/ 358 h 586"/>
                <a:gd name="T82" fmla="*/ 81 w 102"/>
                <a:gd name="T83" fmla="*/ 398 h 586"/>
                <a:gd name="T84" fmla="*/ 81 w 102"/>
                <a:gd name="T85" fmla="*/ 438 h 586"/>
                <a:gd name="T86" fmla="*/ 81 w 102"/>
                <a:gd name="T87" fmla="*/ 475 h 586"/>
                <a:gd name="T88" fmla="*/ 81 w 102"/>
                <a:gd name="T89" fmla="*/ 503 h 586"/>
                <a:gd name="T90" fmla="*/ 81 w 102"/>
                <a:gd name="T91" fmla="*/ 528 h 586"/>
                <a:gd name="T92" fmla="*/ 81 w 102"/>
                <a:gd name="T93" fmla="*/ 547 h 586"/>
                <a:gd name="T94" fmla="*/ 81 w 102"/>
                <a:gd name="T95" fmla="*/ 563 h 586"/>
                <a:gd name="T96" fmla="*/ 81 w 102"/>
                <a:gd name="T97" fmla="*/ 572 h 586"/>
                <a:gd name="T98" fmla="*/ 81 w 102"/>
                <a:gd name="T99" fmla="*/ 576 h 586"/>
                <a:gd name="T100" fmla="*/ 73 w 102"/>
                <a:gd name="T101" fmla="*/ 580 h 586"/>
                <a:gd name="T102" fmla="*/ 62 w 102"/>
                <a:gd name="T103" fmla="*/ 582 h 586"/>
                <a:gd name="T104" fmla="*/ 44 w 102"/>
                <a:gd name="T105" fmla="*/ 584 h 586"/>
                <a:gd name="T106" fmla="*/ 22 w 102"/>
                <a:gd name="T107" fmla="*/ 586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2" h="586">
                  <a:moveTo>
                    <a:pt x="22" y="586"/>
                  </a:moveTo>
                  <a:lnTo>
                    <a:pt x="22" y="551"/>
                  </a:lnTo>
                  <a:lnTo>
                    <a:pt x="22" y="519"/>
                  </a:lnTo>
                  <a:lnTo>
                    <a:pt x="22" y="488"/>
                  </a:lnTo>
                  <a:lnTo>
                    <a:pt x="22" y="457"/>
                  </a:lnTo>
                  <a:lnTo>
                    <a:pt x="22" y="429"/>
                  </a:lnTo>
                  <a:lnTo>
                    <a:pt x="22" y="400"/>
                  </a:lnTo>
                  <a:lnTo>
                    <a:pt x="22" y="371"/>
                  </a:lnTo>
                  <a:lnTo>
                    <a:pt x="22" y="346"/>
                  </a:lnTo>
                  <a:lnTo>
                    <a:pt x="22" y="321"/>
                  </a:lnTo>
                  <a:lnTo>
                    <a:pt x="22" y="297"/>
                  </a:lnTo>
                  <a:lnTo>
                    <a:pt x="22" y="274"/>
                  </a:lnTo>
                  <a:lnTo>
                    <a:pt x="22" y="251"/>
                  </a:lnTo>
                  <a:lnTo>
                    <a:pt x="22" y="230"/>
                  </a:lnTo>
                  <a:lnTo>
                    <a:pt x="22" y="210"/>
                  </a:lnTo>
                  <a:lnTo>
                    <a:pt x="22" y="191"/>
                  </a:lnTo>
                  <a:lnTo>
                    <a:pt x="22" y="174"/>
                  </a:lnTo>
                  <a:lnTo>
                    <a:pt x="22" y="157"/>
                  </a:lnTo>
                  <a:lnTo>
                    <a:pt x="20" y="140"/>
                  </a:lnTo>
                  <a:lnTo>
                    <a:pt x="20" y="126"/>
                  </a:lnTo>
                  <a:lnTo>
                    <a:pt x="20" y="111"/>
                  </a:lnTo>
                  <a:lnTo>
                    <a:pt x="20" y="99"/>
                  </a:lnTo>
                  <a:lnTo>
                    <a:pt x="18" y="88"/>
                  </a:lnTo>
                  <a:lnTo>
                    <a:pt x="18" y="77"/>
                  </a:lnTo>
                  <a:lnTo>
                    <a:pt x="18" y="67"/>
                  </a:lnTo>
                  <a:lnTo>
                    <a:pt x="18" y="59"/>
                  </a:lnTo>
                  <a:lnTo>
                    <a:pt x="16" y="52"/>
                  </a:lnTo>
                  <a:lnTo>
                    <a:pt x="16" y="44"/>
                  </a:lnTo>
                  <a:lnTo>
                    <a:pt x="14" y="38"/>
                  </a:lnTo>
                  <a:lnTo>
                    <a:pt x="14" y="34"/>
                  </a:lnTo>
                  <a:lnTo>
                    <a:pt x="14" y="31"/>
                  </a:lnTo>
                  <a:lnTo>
                    <a:pt x="12" y="29"/>
                  </a:lnTo>
                  <a:lnTo>
                    <a:pt x="12" y="27"/>
                  </a:lnTo>
                  <a:lnTo>
                    <a:pt x="6" y="25"/>
                  </a:lnTo>
                  <a:lnTo>
                    <a:pt x="4" y="23"/>
                  </a:lnTo>
                  <a:lnTo>
                    <a:pt x="2" y="19"/>
                  </a:lnTo>
                  <a:lnTo>
                    <a:pt x="0" y="17"/>
                  </a:lnTo>
                  <a:lnTo>
                    <a:pt x="0" y="13"/>
                  </a:lnTo>
                  <a:lnTo>
                    <a:pt x="0" y="10"/>
                  </a:lnTo>
                  <a:lnTo>
                    <a:pt x="0" y="4"/>
                  </a:lnTo>
                  <a:lnTo>
                    <a:pt x="2" y="0"/>
                  </a:lnTo>
                  <a:lnTo>
                    <a:pt x="20" y="2"/>
                  </a:lnTo>
                  <a:lnTo>
                    <a:pt x="33" y="4"/>
                  </a:lnTo>
                  <a:lnTo>
                    <a:pt x="46" y="6"/>
                  </a:lnTo>
                  <a:lnTo>
                    <a:pt x="58" y="6"/>
                  </a:lnTo>
                  <a:lnTo>
                    <a:pt x="67" y="8"/>
                  </a:lnTo>
                  <a:lnTo>
                    <a:pt x="75" y="10"/>
                  </a:lnTo>
                  <a:lnTo>
                    <a:pt x="81" y="11"/>
                  </a:lnTo>
                  <a:lnTo>
                    <a:pt x="85" y="13"/>
                  </a:lnTo>
                  <a:lnTo>
                    <a:pt x="90" y="21"/>
                  </a:lnTo>
                  <a:lnTo>
                    <a:pt x="96" y="27"/>
                  </a:lnTo>
                  <a:lnTo>
                    <a:pt x="100" y="32"/>
                  </a:lnTo>
                  <a:lnTo>
                    <a:pt x="102" y="36"/>
                  </a:lnTo>
                  <a:lnTo>
                    <a:pt x="102" y="42"/>
                  </a:lnTo>
                  <a:lnTo>
                    <a:pt x="102" y="50"/>
                  </a:lnTo>
                  <a:lnTo>
                    <a:pt x="100" y="59"/>
                  </a:lnTo>
                  <a:lnTo>
                    <a:pt x="98" y="67"/>
                  </a:lnTo>
                  <a:lnTo>
                    <a:pt x="96" y="73"/>
                  </a:lnTo>
                  <a:lnTo>
                    <a:pt x="94" y="80"/>
                  </a:lnTo>
                  <a:lnTo>
                    <a:pt x="92" y="90"/>
                  </a:lnTo>
                  <a:lnTo>
                    <a:pt x="90" y="99"/>
                  </a:lnTo>
                  <a:lnTo>
                    <a:pt x="90" y="111"/>
                  </a:lnTo>
                  <a:lnTo>
                    <a:pt x="88" y="119"/>
                  </a:lnTo>
                  <a:lnTo>
                    <a:pt x="88" y="124"/>
                  </a:lnTo>
                  <a:lnTo>
                    <a:pt x="87" y="132"/>
                  </a:lnTo>
                  <a:lnTo>
                    <a:pt x="87" y="142"/>
                  </a:lnTo>
                  <a:lnTo>
                    <a:pt x="85" y="149"/>
                  </a:lnTo>
                  <a:lnTo>
                    <a:pt x="85" y="159"/>
                  </a:lnTo>
                  <a:lnTo>
                    <a:pt x="83" y="168"/>
                  </a:lnTo>
                  <a:lnTo>
                    <a:pt x="83" y="178"/>
                  </a:lnTo>
                  <a:lnTo>
                    <a:pt x="83" y="189"/>
                  </a:lnTo>
                  <a:lnTo>
                    <a:pt x="81" y="201"/>
                  </a:lnTo>
                  <a:lnTo>
                    <a:pt x="81" y="214"/>
                  </a:lnTo>
                  <a:lnTo>
                    <a:pt x="79" y="226"/>
                  </a:lnTo>
                  <a:lnTo>
                    <a:pt x="79" y="241"/>
                  </a:lnTo>
                  <a:lnTo>
                    <a:pt x="79" y="254"/>
                  </a:lnTo>
                  <a:lnTo>
                    <a:pt x="79" y="270"/>
                  </a:lnTo>
                  <a:lnTo>
                    <a:pt x="79" y="287"/>
                  </a:lnTo>
                  <a:lnTo>
                    <a:pt x="79" y="302"/>
                  </a:lnTo>
                  <a:lnTo>
                    <a:pt x="79" y="321"/>
                  </a:lnTo>
                  <a:lnTo>
                    <a:pt x="79" y="339"/>
                  </a:lnTo>
                  <a:lnTo>
                    <a:pt x="79" y="358"/>
                  </a:lnTo>
                  <a:lnTo>
                    <a:pt x="79" y="379"/>
                  </a:lnTo>
                  <a:lnTo>
                    <a:pt x="81" y="398"/>
                  </a:lnTo>
                  <a:lnTo>
                    <a:pt x="81" y="419"/>
                  </a:lnTo>
                  <a:lnTo>
                    <a:pt x="81" y="438"/>
                  </a:lnTo>
                  <a:lnTo>
                    <a:pt x="81" y="457"/>
                  </a:lnTo>
                  <a:lnTo>
                    <a:pt x="81" y="475"/>
                  </a:lnTo>
                  <a:lnTo>
                    <a:pt x="81" y="490"/>
                  </a:lnTo>
                  <a:lnTo>
                    <a:pt x="81" y="503"/>
                  </a:lnTo>
                  <a:lnTo>
                    <a:pt x="81" y="517"/>
                  </a:lnTo>
                  <a:lnTo>
                    <a:pt x="81" y="528"/>
                  </a:lnTo>
                  <a:lnTo>
                    <a:pt x="81" y="538"/>
                  </a:lnTo>
                  <a:lnTo>
                    <a:pt x="81" y="547"/>
                  </a:lnTo>
                  <a:lnTo>
                    <a:pt x="81" y="555"/>
                  </a:lnTo>
                  <a:lnTo>
                    <a:pt x="81" y="563"/>
                  </a:lnTo>
                  <a:lnTo>
                    <a:pt x="81" y="568"/>
                  </a:lnTo>
                  <a:lnTo>
                    <a:pt x="81" y="572"/>
                  </a:lnTo>
                  <a:lnTo>
                    <a:pt x="81" y="574"/>
                  </a:lnTo>
                  <a:lnTo>
                    <a:pt x="81" y="576"/>
                  </a:lnTo>
                  <a:lnTo>
                    <a:pt x="77" y="578"/>
                  </a:lnTo>
                  <a:lnTo>
                    <a:pt x="73" y="580"/>
                  </a:lnTo>
                  <a:lnTo>
                    <a:pt x="69" y="580"/>
                  </a:lnTo>
                  <a:lnTo>
                    <a:pt x="62" y="582"/>
                  </a:lnTo>
                  <a:lnTo>
                    <a:pt x="54" y="584"/>
                  </a:lnTo>
                  <a:lnTo>
                    <a:pt x="44" y="584"/>
                  </a:lnTo>
                  <a:lnTo>
                    <a:pt x="33" y="586"/>
                  </a:lnTo>
                  <a:lnTo>
                    <a:pt x="22" y="586"/>
                  </a:lnTo>
                  <a:lnTo>
                    <a:pt x="22" y="586"/>
                  </a:lnTo>
                </a:path>
              </a:pathLst>
            </a:custGeom>
            <a:solidFill>
              <a:schemeClr val="tx1"/>
            </a:solidFill>
            <a:ln w="9525">
              <a:solidFill>
                <a:schemeClr val="tx1"/>
              </a:solidFill>
              <a:prstDash val="solid"/>
              <a:round/>
            </a:ln>
          </p:spPr>
          <p:txBody>
            <a:bodyPr vert="horz" wrap="square" lIns="91440" tIns="45720" rIns="91440" bIns="45720" numCol="1" anchor="t" anchorCtr="0" compatLnSpc="1"/>
            <a:lstStyle/>
            <a:p>
              <a:endParaRPr lang="zh-CN" altLang="en-US"/>
            </a:p>
          </p:txBody>
        </p:sp>
        <p:sp>
          <p:nvSpPr>
            <p:cNvPr id="21" name="Freeform 272"/>
            <p:cNvSpPr/>
            <p:nvPr/>
          </p:nvSpPr>
          <p:spPr bwMode="auto">
            <a:xfrm>
              <a:off x="2728913" y="2786063"/>
              <a:ext cx="406400" cy="85725"/>
            </a:xfrm>
            <a:custGeom>
              <a:avLst/>
              <a:gdLst>
                <a:gd name="T0" fmla="*/ 309 w 510"/>
                <a:gd name="T1" fmla="*/ 13 h 107"/>
                <a:gd name="T2" fmla="*/ 348 w 510"/>
                <a:gd name="T3" fmla="*/ 6 h 107"/>
                <a:gd name="T4" fmla="*/ 380 w 510"/>
                <a:gd name="T5" fmla="*/ 2 h 107"/>
                <a:gd name="T6" fmla="*/ 407 w 510"/>
                <a:gd name="T7" fmla="*/ 0 h 107"/>
                <a:gd name="T8" fmla="*/ 430 w 510"/>
                <a:gd name="T9" fmla="*/ 0 h 107"/>
                <a:gd name="T10" fmla="*/ 447 w 510"/>
                <a:gd name="T11" fmla="*/ 2 h 107"/>
                <a:gd name="T12" fmla="*/ 464 w 510"/>
                <a:gd name="T13" fmla="*/ 6 h 107"/>
                <a:gd name="T14" fmla="*/ 480 w 510"/>
                <a:gd name="T15" fmla="*/ 13 h 107"/>
                <a:gd name="T16" fmla="*/ 493 w 510"/>
                <a:gd name="T17" fmla="*/ 23 h 107"/>
                <a:gd name="T18" fmla="*/ 501 w 510"/>
                <a:gd name="T19" fmla="*/ 30 h 107"/>
                <a:gd name="T20" fmla="*/ 506 w 510"/>
                <a:gd name="T21" fmla="*/ 38 h 107"/>
                <a:gd name="T22" fmla="*/ 510 w 510"/>
                <a:gd name="T23" fmla="*/ 42 h 107"/>
                <a:gd name="T24" fmla="*/ 510 w 510"/>
                <a:gd name="T25" fmla="*/ 50 h 107"/>
                <a:gd name="T26" fmla="*/ 508 w 510"/>
                <a:gd name="T27" fmla="*/ 59 h 107"/>
                <a:gd name="T28" fmla="*/ 505 w 510"/>
                <a:gd name="T29" fmla="*/ 63 h 107"/>
                <a:gd name="T30" fmla="*/ 499 w 510"/>
                <a:gd name="T31" fmla="*/ 65 h 107"/>
                <a:gd name="T32" fmla="*/ 493 w 510"/>
                <a:gd name="T33" fmla="*/ 67 h 107"/>
                <a:gd name="T34" fmla="*/ 482 w 510"/>
                <a:gd name="T35" fmla="*/ 69 h 107"/>
                <a:gd name="T36" fmla="*/ 470 w 510"/>
                <a:gd name="T37" fmla="*/ 69 h 107"/>
                <a:gd name="T38" fmla="*/ 455 w 510"/>
                <a:gd name="T39" fmla="*/ 71 h 107"/>
                <a:gd name="T40" fmla="*/ 436 w 510"/>
                <a:gd name="T41" fmla="*/ 71 h 107"/>
                <a:gd name="T42" fmla="*/ 417 w 510"/>
                <a:gd name="T43" fmla="*/ 71 h 107"/>
                <a:gd name="T44" fmla="*/ 382 w 510"/>
                <a:gd name="T45" fmla="*/ 72 h 107"/>
                <a:gd name="T46" fmla="*/ 334 w 510"/>
                <a:gd name="T47" fmla="*/ 74 h 107"/>
                <a:gd name="T48" fmla="*/ 285 w 510"/>
                <a:gd name="T49" fmla="*/ 78 h 107"/>
                <a:gd name="T50" fmla="*/ 229 w 510"/>
                <a:gd name="T51" fmla="*/ 84 h 107"/>
                <a:gd name="T52" fmla="*/ 187 w 510"/>
                <a:gd name="T53" fmla="*/ 92 h 107"/>
                <a:gd name="T54" fmla="*/ 162 w 510"/>
                <a:gd name="T55" fmla="*/ 97 h 107"/>
                <a:gd name="T56" fmla="*/ 139 w 510"/>
                <a:gd name="T57" fmla="*/ 99 h 107"/>
                <a:gd name="T58" fmla="*/ 122 w 510"/>
                <a:gd name="T59" fmla="*/ 103 h 107"/>
                <a:gd name="T60" fmla="*/ 107 w 510"/>
                <a:gd name="T61" fmla="*/ 105 h 107"/>
                <a:gd name="T62" fmla="*/ 95 w 510"/>
                <a:gd name="T63" fmla="*/ 107 h 107"/>
                <a:gd name="T64" fmla="*/ 88 w 510"/>
                <a:gd name="T65" fmla="*/ 107 h 107"/>
                <a:gd name="T66" fmla="*/ 84 w 510"/>
                <a:gd name="T67" fmla="*/ 107 h 107"/>
                <a:gd name="T68" fmla="*/ 80 w 510"/>
                <a:gd name="T69" fmla="*/ 107 h 107"/>
                <a:gd name="T70" fmla="*/ 72 w 510"/>
                <a:gd name="T71" fmla="*/ 105 h 107"/>
                <a:gd name="T72" fmla="*/ 59 w 510"/>
                <a:gd name="T73" fmla="*/ 101 h 107"/>
                <a:gd name="T74" fmla="*/ 45 w 510"/>
                <a:gd name="T75" fmla="*/ 94 h 107"/>
                <a:gd name="T76" fmla="*/ 28 w 510"/>
                <a:gd name="T77" fmla="*/ 84 h 107"/>
                <a:gd name="T78" fmla="*/ 15 w 510"/>
                <a:gd name="T79" fmla="*/ 76 h 107"/>
                <a:gd name="T80" fmla="*/ 5 w 510"/>
                <a:gd name="T81" fmla="*/ 69 h 107"/>
                <a:gd name="T82" fmla="*/ 1 w 510"/>
                <a:gd name="T83" fmla="*/ 65 h 107"/>
                <a:gd name="T84" fmla="*/ 0 w 510"/>
                <a:gd name="T85" fmla="*/ 61 h 107"/>
                <a:gd name="T86" fmla="*/ 3 w 510"/>
                <a:gd name="T87" fmla="*/ 59 h 107"/>
                <a:gd name="T88" fmla="*/ 11 w 510"/>
                <a:gd name="T89" fmla="*/ 59 h 107"/>
                <a:gd name="T90" fmla="*/ 21 w 510"/>
                <a:gd name="T91" fmla="*/ 57 h 107"/>
                <a:gd name="T92" fmla="*/ 34 w 510"/>
                <a:gd name="T93" fmla="*/ 57 h 107"/>
                <a:gd name="T94" fmla="*/ 51 w 510"/>
                <a:gd name="T95" fmla="*/ 55 h 107"/>
                <a:gd name="T96" fmla="*/ 74 w 510"/>
                <a:gd name="T97" fmla="*/ 53 h 107"/>
                <a:gd name="T98" fmla="*/ 105 w 510"/>
                <a:gd name="T99" fmla="*/ 48 h 107"/>
                <a:gd name="T100" fmla="*/ 162 w 510"/>
                <a:gd name="T101" fmla="*/ 40 h 107"/>
                <a:gd name="T102" fmla="*/ 244 w 510"/>
                <a:gd name="T103" fmla="*/ 27 h 107"/>
                <a:gd name="T104" fmla="*/ 286 w 510"/>
                <a:gd name="T105" fmla="*/ 1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10" h="107">
                  <a:moveTo>
                    <a:pt x="286" y="17"/>
                  </a:moveTo>
                  <a:lnTo>
                    <a:pt x="309" y="13"/>
                  </a:lnTo>
                  <a:lnTo>
                    <a:pt x="329" y="7"/>
                  </a:lnTo>
                  <a:lnTo>
                    <a:pt x="348" y="6"/>
                  </a:lnTo>
                  <a:lnTo>
                    <a:pt x="365" y="4"/>
                  </a:lnTo>
                  <a:lnTo>
                    <a:pt x="380" y="2"/>
                  </a:lnTo>
                  <a:lnTo>
                    <a:pt x="396" y="0"/>
                  </a:lnTo>
                  <a:lnTo>
                    <a:pt x="407" y="0"/>
                  </a:lnTo>
                  <a:lnTo>
                    <a:pt x="418" y="0"/>
                  </a:lnTo>
                  <a:lnTo>
                    <a:pt x="430" y="0"/>
                  </a:lnTo>
                  <a:lnTo>
                    <a:pt x="440" y="0"/>
                  </a:lnTo>
                  <a:lnTo>
                    <a:pt x="447" y="2"/>
                  </a:lnTo>
                  <a:lnTo>
                    <a:pt x="457" y="4"/>
                  </a:lnTo>
                  <a:lnTo>
                    <a:pt x="464" y="6"/>
                  </a:lnTo>
                  <a:lnTo>
                    <a:pt x="472" y="9"/>
                  </a:lnTo>
                  <a:lnTo>
                    <a:pt x="480" y="13"/>
                  </a:lnTo>
                  <a:lnTo>
                    <a:pt x="487" y="17"/>
                  </a:lnTo>
                  <a:lnTo>
                    <a:pt x="493" y="23"/>
                  </a:lnTo>
                  <a:lnTo>
                    <a:pt x="497" y="27"/>
                  </a:lnTo>
                  <a:lnTo>
                    <a:pt x="501" y="30"/>
                  </a:lnTo>
                  <a:lnTo>
                    <a:pt x="505" y="34"/>
                  </a:lnTo>
                  <a:lnTo>
                    <a:pt x="506" y="38"/>
                  </a:lnTo>
                  <a:lnTo>
                    <a:pt x="508" y="40"/>
                  </a:lnTo>
                  <a:lnTo>
                    <a:pt x="510" y="42"/>
                  </a:lnTo>
                  <a:lnTo>
                    <a:pt x="510" y="44"/>
                  </a:lnTo>
                  <a:lnTo>
                    <a:pt x="510" y="50"/>
                  </a:lnTo>
                  <a:lnTo>
                    <a:pt x="510" y="55"/>
                  </a:lnTo>
                  <a:lnTo>
                    <a:pt x="508" y="59"/>
                  </a:lnTo>
                  <a:lnTo>
                    <a:pt x="506" y="63"/>
                  </a:lnTo>
                  <a:lnTo>
                    <a:pt x="505" y="63"/>
                  </a:lnTo>
                  <a:lnTo>
                    <a:pt x="503" y="65"/>
                  </a:lnTo>
                  <a:lnTo>
                    <a:pt x="499" y="65"/>
                  </a:lnTo>
                  <a:lnTo>
                    <a:pt x="497" y="65"/>
                  </a:lnTo>
                  <a:lnTo>
                    <a:pt x="493" y="67"/>
                  </a:lnTo>
                  <a:lnTo>
                    <a:pt x="487" y="67"/>
                  </a:lnTo>
                  <a:lnTo>
                    <a:pt x="482" y="69"/>
                  </a:lnTo>
                  <a:lnTo>
                    <a:pt x="476" y="69"/>
                  </a:lnTo>
                  <a:lnTo>
                    <a:pt x="470" y="69"/>
                  </a:lnTo>
                  <a:lnTo>
                    <a:pt x="462" y="71"/>
                  </a:lnTo>
                  <a:lnTo>
                    <a:pt x="455" y="71"/>
                  </a:lnTo>
                  <a:lnTo>
                    <a:pt x="445" y="71"/>
                  </a:lnTo>
                  <a:lnTo>
                    <a:pt x="436" y="71"/>
                  </a:lnTo>
                  <a:lnTo>
                    <a:pt x="426" y="71"/>
                  </a:lnTo>
                  <a:lnTo>
                    <a:pt x="417" y="71"/>
                  </a:lnTo>
                  <a:lnTo>
                    <a:pt x="405" y="71"/>
                  </a:lnTo>
                  <a:lnTo>
                    <a:pt x="382" y="72"/>
                  </a:lnTo>
                  <a:lnTo>
                    <a:pt x="359" y="72"/>
                  </a:lnTo>
                  <a:lnTo>
                    <a:pt x="334" y="74"/>
                  </a:lnTo>
                  <a:lnTo>
                    <a:pt x="309" y="76"/>
                  </a:lnTo>
                  <a:lnTo>
                    <a:pt x="285" y="78"/>
                  </a:lnTo>
                  <a:lnTo>
                    <a:pt x="256" y="80"/>
                  </a:lnTo>
                  <a:lnTo>
                    <a:pt x="229" y="84"/>
                  </a:lnTo>
                  <a:lnTo>
                    <a:pt x="200" y="90"/>
                  </a:lnTo>
                  <a:lnTo>
                    <a:pt x="187" y="92"/>
                  </a:lnTo>
                  <a:lnTo>
                    <a:pt x="174" y="94"/>
                  </a:lnTo>
                  <a:lnTo>
                    <a:pt x="162" y="97"/>
                  </a:lnTo>
                  <a:lnTo>
                    <a:pt x="151" y="99"/>
                  </a:lnTo>
                  <a:lnTo>
                    <a:pt x="139" y="99"/>
                  </a:lnTo>
                  <a:lnTo>
                    <a:pt x="130" y="101"/>
                  </a:lnTo>
                  <a:lnTo>
                    <a:pt x="122" y="103"/>
                  </a:lnTo>
                  <a:lnTo>
                    <a:pt x="114" y="103"/>
                  </a:lnTo>
                  <a:lnTo>
                    <a:pt x="107" y="105"/>
                  </a:lnTo>
                  <a:lnTo>
                    <a:pt x="101" y="105"/>
                  </a:lnTo>
                  <a:lnTo>
                    <a:pt x="95" y="107"/>
                  </a:lnTo>
                  <a:lnTo>
                    <a:pt x="91" y="107"/>
                  </a:lnTo>
                  <a:lnTo>
                    <a:pt x="88" y="107"/>
                  </a:lnTo>
                  <a:lnTo>
                    <a:pt x="86" y="107"/>
                  </a:lnTo>
                  <a:lnTo>
                    <a:pt x="84" y="107"/>
                  </a:lnTo>
                  <a:lnTo>
                    <a:pt x="82" y="107"/>
                  </a:lnTo>
                  <a:lnTo>
                    <a:pt x="80" y="107"/>
                  </a:lnTo>
                  <a:lnTo>
                    <a:pt x="76" y="107"/>
                  </a:lnTo>
                  <a:lnTo>
                    <a:pt x="72" y="105"/>
                  </a:lnTo>
                  <a:lnTo>
                    <a:pt x="66" y="103"/>
                  </a:lnTo>
                  <a:lnTo>
                    <a:pt x="59" y="101"/>
                  </a:lnTo>
                  <a:lnTo>
                    <a:pt x="53" y="99"/>
                  </a:lnTo>
                  <a:lnTo>
                    <a:pt x="45" y="94"/>
                  </a:lnTo>
                  <a:lnTo>
                    <a:pt x="36" y="90"/>
                  </a:lnTo>
                  <a:lnTo>
                    <a:pt x="28" y="84"/>
                  </a:lnTo>
                  <a:lnTo>
                    <a:pt x="21" y="80"/>
                  </a:lnTo>
                  <a:lnTo>
                    <a:pt x="15" y="76"/>
                  </a:lnTo>
                  <a:lnTo>
                    <a:pt x="9" y="72"/>
                  </a:lnTo>
                  <a:lnTo>
                    <a:pt x="5" y="69"/>
                  </a:lnTo>
                  <a:lnTo>
                    <a:pt x="3" y="67"/>
                  </a:lnTo>
                  <a:lnTo>
                    <a:pt x="1" y="65"/>
                  </a:lnTo>
                  <a:lnTo>
                    <a:pt x="0" y="63"/>
                  </a:lnTo>
                  <a:lnTo>
                    <a:pt x="0" y="61"/>
                  </a:lnTo>
                  <a:lnTo>
                    <a:pt x="1" y="59"/>
                  </a:lnTo>
                  <a:lnTo>
                    <a:pt x="3" y="59"/>
                  </a:lnTo>
                  <a:lnTo>
                    <a:pt x="7" y="59"/>
                  </a:lnTo>
                  <a:lnTo>
                    <a:pt x="11" y="59"/>
                  </a:lnTo>
                  <a:lnTo>
                    <a:pt x="15" y="57"/>
                  </a:lnTo>
                  <a:lnTo>
                    <a:pt x="21" y="57"/>
                  </a:lnTo>
                  <a:lnTo>
                    <a:pt x="28" y="57"/>
                  </a:lnTo>
                  <a:lnTo>
                    <a:pt x="34" y="57"/>
                  </a:lnTo>
                  <a:lnTo>
                    <a:pt x="42" y="57"/>
                  </a:lnTo>
                  <a:lnTo>
                    <a:pt x="51" y="55"/>
                  </a:lnTo>
                  <a:lnTo>
                    <a:pt x="61" y="55"/>
                  </a:lnTo>
                  <a:lnTo>
                    <a:pt x="74" y="53"/>
                  </a:lnTo>
                  <a:lnTo>
                    <a:pt x="89" y="50"/>
                  </a:lnTo>
                  <a:lnTo>
                    <a:pt x="105" y="48"/>
                  </a:lnTo>
                  <a:lnTo>
                    <a:pt x="124" y="44"/>
                  </a:lnTo>
                  <a:lnTo>
                    <a:pt x="162" y="40"/>
                  </a:lnTo>
                  <a:lnTo>
                    <a:pt x="202" y="34"/>
                  </a:lnTo>
                  <a:lnTo>
                    <a:pt x="244" y="27"/>
                  </a:lnTo>
                  <a:lnTo>
                    <a:pt x="286" y="17"/>
                  </a:lnTo>
                  <a:lnTo>
                    <a:pt x="286" y="17"/>
                  </a:lnTo>
                </a:path>
              </a:pathLst>
            </a:custGeom>
            <a:solidFill>
              <a:schemeClr val="tx1"/>
            </a:solidFill>
            <a:ln w="9525">
              <a:solidFill>
                <a:schemeClr val="tx1"/>
              </a:solidFill>
              <a:prstDash val="solid"/>
              <a:round/>
            </a:ln>
          </p:spPr>
          <p:txBody>
            <a:bodyPr vert="horz" wrap="square" lIns="91440" tIns="45720" rIns="91440" bIns="45720" numCol="1" anchor="t" anchorCtr="0" compatLnSpc="1"/>
            <a:lstStyle/>
            <a:p>
              <a:endParaRPr lang="zh-CN" altLang="en-US"/>
            </a:p>
          </p:txBody>
        </p:sp>
        <p:sp>
          <p:nvSpPr>
            <p:cNvPr id="22" name="Freeform 273"/>
            <p:cNvSpPr/>
            <p:nvPr/>
          </p:nvSpPr>
          <p:spPr bwMode="auto">
            <a:xfrm>
              <a:off x="2806701" y="2530476"/>
              <a:ext cx="252413" cy="79375"/>
            </a:xfrm>
            <a:custGeom>
              <a:avLst/>
              <a:gdLst>
                <a:gd name="T0" fmla="*/ 69 w 318"/>
                <a:gd name="T1" fmla="*/ 102 h 102"/>
                <a:gd name="T2" fmla="*/ 50 w 318"/>
                <a:gd name="T3" fmla="*/ 102 h 102"/>
                <a:gd name="T4" fmla="*/ 36 w 318"/>
                <a:gd name="T5" fmla="*/ 102 h 102"/>
                <a:gd name="T6" fmla="*/ 25 w 318"/>
                <a:gd name="T7" fmla="*/ 98 h 102"/>
                <a:gd name="T8" fmla="*/ 15 w 318"/>
                <a:gd name="T9" fmla="*/ 92 h 102"/>
                <a:gd name="T10" fmla="*/ 6 w 318"/>
                <a:gd name="T11" fmla="*/ 85 h 102"/>
                <a:gd name="T12" fmla="*/ 0 w 318"/>
                <a:gd name="T13" fmla="*/ 75 h 102"/>
                <a:gd name="T14" fmla="*/ 0 w 318"/>
                <a:gd name="T15" fmla="*/ 67 h 102"/>
                <a:gd name="T16" fmla="*/ 6 w 318"/>
                <a:gd name="T17" fmla="*/ 64 h 102"/>
                <a:gd name="T18" fmla="*/ 13 w 318"/>
                <a:gd name="T19" fmla="*/ 64 h 102"/>
                <a:gd name="T20" fmla="*/ 29 w 318"/>
                <a:gd name="T21" fmla="*/ 60 h 102"/>
                <a:gd name="T22" fmla="*/ 46 w 318"/>
                <a:gd name="T23" fmla="*/ 58 h 102"/>
                <a:gd name="T24" fmla="*/ 69 w 318"/>
                <a:gd name="T25" fmla="*/ 54 h 102"/>
                <a:gd name="T26" fmla="*/ 94 w 318"/>
                <a:gd name="T27" fmla="*/ 46 h 102"/>
                <a:gd name="T28" fmla="*/ 126 w 318"/>
                <a:gd name="T29" fmla="*/ 37 h 102"/>
                <a:gd name="T30" fmla="*/ 165 w 318"/>
                <a:gd name="T31" fmla="*/ 25 h 102"/>
                <a:gd name="T32" fmla="*/ 205 w 318"/>
                <a:gd name="T33" fmla="*/ 14 h 102"/>
                <a:gd name="T34" fmla="*/ 239 w 318"/>
                <a:gd name="T35" fmla="*/ 6 h 102"/>
                <a:gd name="T36" fmla="*/ 266 w 318"/>
                <a:gd name="T37" fmla="*/ 0 h 102"/>
                <a:gd name="T38" fmla="*/ 287 w 318"/>
                <a:gd name="T39" fmla="*/ 0 h 102"/>
                <a:gd name="T40" fmla="*/ 300 w 318"/>
                <a:gd name="T41" fmla="*/ 2 h 102"/>
                <a:gd name="T42" fmla="*/ 308 w 318"/>
                <a:gd name="T43" fmla="*/ 8 h 102"/>
                <a:gd name="T44" fmla="*/ 314 w 318"/>
                <a:gd name="T45" fmla="*/ 12 h 102"/>
                <a:gd name="T46" fmla="*/ 318 w 318"/>
                <a:gd name="T47" fmla="*/ 18 h 102"/>
                <a:gd name="T48" fmla="*/ 318 w 318"/>
                <a:gd name="T49" fmla="*/ 23 h 102"/>
                <a:gd name="T50" fmla="*/ 314 w 318"/>
                <a:gd name="T51" fmla="*/ 29 h 102"/>
                <a:gd name="T52" fmla="*/ 308 w 318"/>
                <a:gd name="T53" fmla="*/ 35 h 102"/>
                <a:gd name="T54" fmla="*/ 300 w 318"/>
                <a:gd name="T55" fmla="*/ 41 h 102"/>
                <a:gd name="T56" fmla="*/ 287 w 318"/>
                <a:gd name="T57" fmla="*/ 44 h 102"/>
                <a:gd name="T58" fmla="*/ 268 w 318"/>
                <a:gd name="T59" fmla="*/ 52 h 102"/>
                <a:gd name="T60" fmla="*/ 245 w 318"/>
                <a:gd name="T61" fmla="*/ 60 h 102"/>
                <a:gd name="T62" fmla="*/ 216 w 318"/>
                <a:gd name="T63" fmla="*/ 69 h 102"/>
                <a:gd name="T64" fmla="*/ 182 w 318"/>
                <a:gd name="T65" fmla="*/ 79 h 102"/>
                <a:gd name="T66" fmla="*/ 149 w 318"/>
                <a:gd name="T67" fmla="*/ 86 h 102"/>
                <a:gd name="T68" fmla="*/ 121 w 318"/>
                <a:gd name="T69" fmla="*/ 94 h 102"/>
                <a:gd name="T70" fmla="*/ 94 w 318"/>
                <a:gd name="T71" fmla="*/ 98 h 102"/>
                <a:gd name="T72" fmla="*/ 80 w 318"/>
                <a:gd name="T73" fmla="*/ 10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8" h="102">
                  <a:moveTo>
                    <a:pt x="80" y="100"/>
                  </a:moveTo>
                  <a:lnTo>
                    <a:pt x="69" y="102"/>
                  </a:lnTo>
                  <a:lnTo>
                    <a:pt x="59" y="102"/>
                  </a:lnTo>
                  <a:lnTo>
                    <a:pt x="50" y="102"/>
                  </a:lnTo>
                  <a:lnTo>
                    <a:pt x="42" y="102"/>
                  </a:lnTo>
                  <a:lnTo>
                    <a:pt x="36" y="102"/>
                  </a:lnTo>
                  <a:lnTo>
                    <a:pt x="31" y="100"/>
                  </a:lnTo>
                  <a:lnTo>
                    <a:pt x="25" y="98"/>
                  </a:lnTo>
                  <a:lnTo>
                    <a:pt x="21" y="96"/>
                  </a:lnTo>
                  <a:lnTo>
                    <a:pt x="15" y="92"/>
                  </a:lnTo>
                  <a:lnTo>
                    <a:pt x="12" y="88"/>
                  </a:lnTo>
                  <a:lnTo>
                    <a:pt x="6" y="85"/>
                  </a:lnTo>
                  <a:lnTo>
                    <a:pt x="4" y="79"/>
                  </a:lnTo>
                  <a:lnTo>
                    <a:pt x="0" y="75"/>
                  </a:lnTo>
                  <a:lnTo>
                    <a:pt x="0" y="71"/>
                  </a:lnTo>
                  <a:lnTo>
                    <a:pt x="0" y="67"/>
                  </a:lnTo>
                  <a:lnTo>
                    <a:pt x="4" y="64"/>
                  </a:lnTo>
                  <a:lnTo>
                    <a:pt x="6" y="64"/>
                  </a:lnTo>
                  <a:lnTo>
                    <a:pt x="10" y="64"/>
                  </a:lnTo>
                  <a:lnTo>
                    <a:pt x="13" y="64"/>
                  </a:lnTo>
                  <a:lnTo>
                    <a:pt x="21" y="62"/>
                  </a:lnTo>
                  <a:lnTo>
                    <a:pt x="29" y="60"/>
                  </a:lnTo>
                  <a:lnTo>
                    <a:pt x="36" y="58"/>
                  </a:lnTo>
                  <a:lnTo>
                    <a:pt x="46" y="58"/>
                  </a:lnTo>
                  <a:lnTo>
                    <a:pt x="57" y="56"/>
                  </a:lnTo>
                  <a:lnTo>
                    <a:pt x="69" y="54"/>
                  </a:lnTo>
                  <a:lnTo>
                    <a:pt x="80" y="50"/>
                  </a:lnTo>
                  <a:lnTo>
                    <a:pt x="94" y="46"/>
                  </a:lnTo>
                  <a:lnTo>
                    <a:pt x="109" y="42"/>
                  </a:lnTo>
                  <a:lnTo>
                    <a:pt x="126" y="37"/>
                  </a:lnTo>
                  <a:lnTo>
                    <a:pt x="144" y="31"/>
                  </a:lnTo>
                  <a:lnTo>
                    <a:pt x="165" y="25"/>
                  </a:lnTo>
                  <a:lnTo>
                    <a:pt x="186" y="20"/>
                  </a:lnTo>
                  <a:lnTo>
                    <a:pt x="205" y="14"/>
                  </a:lnTo>
                  <a:lnTo>
                    <a:pt x="224" y="10"/>
                  </a:lnTo>
                  <a:lnTo>
                    <a:pt x="239" y="6"/>
                  </a:lnTo>
                  <a:lnTo>
                    <a:pt x="255" y="2"/>
                  </a:lnTo>
                  <a:lnTo>
                    <a:pt x="266" y="0"/>
                  </a:lnTo>
                  <a:lnTo>
                    <a:pt x="277" y="0"/>
                  </a:lnTo>
                  <a:lnTo>
                    <a:pt x="287" y="0"/>
                  </a:lnTo>
                  <a:lnTo>
                    <a:pt x="295" y="0"/>
                  </a:lnTo>
                  <a:lnTo>
                    <a:pt x="300" y="2"/>
                  </a:lnTo>
                  <a:lnTo>
                    <a:pt x="304" y="4"/>
                  </a:lnTo>
                  <a:lnTo>
                    <a:pt x="308" y="8"/>
                  </a:lnTo>
                  <a:lnTo>
                    <a:pt x="312" y="10"/>
                  </a:lnTo>
                  <a:lnTo>
                    <a:pt x="314" y="12"/>
                  </a:lnTo>
                  <a:lnTo>
                    <a:pt x="316" y="16"/>
                  </a:lnTo>
                  <a:lnTo>
                    <a:pt x="318" y="18"/>
                  </a:lnTo>
                  <a:lnTo>
                    <a:pt x="318" y="20"/>
                  </a:lnTo>
                  <a:lnTo>
                    <a:pt x="318" y="23"/>
                  </a:lnTo>
                  <a:lnTo>
                    <a:pt x="316" y="25"/>
                  </a:lnTo>
                  <a:lnTo>
                    <a:pt x="314" y="29"/>
                  </a:lnTo>
                  <a:lnTo>
                    <a:pt x="312" y="33"/>
                  </a:lnTo>
                  <a:lnTo>
                    <a:pt x="308" y="35"/>
                  </a:lnTo>
                  <a:lnTo>
                    <a:pt x="304" y="37"/>
                  </a:lnTo>
                  <a:lnTo>
                    <a:pt x="300" y="41"/>
                  </a:lnTo>
                  <a:lnTo>
                    <a:pt x="295" y="42"/>
                  </a:lnTo>
                  <a:lnTo>
                    <a:pt x="287" y="44"/>
                  </a:lnTo>
                  <a:lnTo>
                    <a:pt x="279" y="48"/>
                  </a:lnTo>
                  <a:lnTo>
                    <a:pt x="268" y="52"/>
                  </a:lnTo>
                  <a:lnTo>
                    <a:pt x="256" y="56"/>
                  </a:lnTo>
                  <a:lnTo>
                    <a:pt x="245" y="60"/>
                  </a:lnTo>
                  <a:lnTo>
                    <a:pt x="232" y="64"/>
                  </a:lnTo>
                  <a:lnTo>
                    <a:pt x="216" y="69"/>
                  </a:lnTo>
                  <a:lnTo>
                    <a:pt x="199" y="73"/>
                  </a:lnTo>
                  <a:lnTo>
                    <a:pt x="182" y="79"/>
                  </a:lnTo>
                  <a:lnTo>
                    <a:pt x="167" y="83"/>
                  </a:lnTo>
                  <a:lnTo>
                    <a:pt x="149" y="86"/>
                  </a:lnTo>
                  <a:lnTo>
                    <a:pt x="134" y="90"/>
                  </a:lnTo>
                  <a:lnTo>
                    <a:pt x="121" y="94"/>
                  </a:lnTo>
                  <a:lnTo>
                    <a:pt x="105" y="96"/>
                  </a:lnTo>
                  <a:lnTo>
                    <a:pt x="94" y="98"/>
                  </a:lnTo>
                  <a:lnTo>
                    <a:pt x="80" y="100"/>
                  </a:lnTo>
                  <a:lnTo>
                    <a:pt x="80" y="100"/>
                  </a:lnTo>
                </a:path>
              </a:pathLst>
            </a:custGeom>
            <a:solidFill>
              <a:schemeClr val="tx1"/>
            </a:solidFill>
            <a:ln w="9525">
              <a:solidFill>
                <a:schemeClr val="tx1"/>
              </a:solidFill>
              <a:prstDash val="solid"/>
              <a:round/>
            </a:ln>
          </p:spPr>
          <p:txBody>
            <a:bodyPr vert="horz" wrap="square" lIns="91440" tIns="45720" rIns="91440" bIns="45720" numCol="1" anchor="t" anchorCtr="0" compatLnSpc="1"/>
            <a:lstStyle/>
            <a:p>
              <a:endParaRPr lang="zh-CN" altLang="en-US"/>
            </a:p>
          </p:txBody>
        </p:sp>
      </p:grpSp>
      <p:sp>
        <p:nvSpPr>
          <p:cNvPr id="29" name="Freeform 268"/>
          <p:cNvSpPr/>
          <p:nvPr/>
        </p:nvSpPr>
        <p:spPr bwMode="auto">
          <a:xfrm>
            <a:off x="1996846" y="2936965"/>
            <a:ext cx="438056" cy="528448"/>
          </a:xfrm>
          <a:custGeom>
            <a:avLst/>
            <a:gdLst>
              <a:gd name="T0" fmla="*/ 92 w 250"/>
              <a:gd name="T1" fmla="*/ 138 h 302"/>
              <a:gd name="T2" fmla="*/ 69 w 250"/>
              <a:gd name="T3" fmla="*/ 105 h 302"/>
              <a:gd name="T4" fmla="*/ 48 w 250"/>
              <a:gd name="T5" fmla="*/ 78 h 302"/>
              <a:gd name="T6" fmla="*/ 30 w 250"/>
              <a:gd name="T7" fmla="*/ 53 h 302"/>
              <a:gd name="T8" fmla="*/ 17 w 250"/>
              <a:gd name="T9" fmla="*/ 34 h 302"/>
              <a:gd name="T10" fmla="*/ 7 w 250"/>
              <a:gd name="T11" fmla="*/ 21 h 302"/>
              <a:gd name="T12" fmla="*/ 2 w 250"/>
              <a:gd name="T13" fmla="*/ 9 h 302"/>
              <a:gd name="T14" fmla="*/ 0 w 250"/>
              <a:gd name="T15" fmla="*/ 4 h 302"/>
              <a:gd name="T16" fmla="*/ 0 w 250"/>
              <a:gd name="T17" fmla="*/ 2 h 302"/>
              <a:gd name="T18" fmla="*/ 2 w 250"/>
              <a:gd name="T19" fmla="*/ 0 h 302"/>
              <a:gd name="T20" fmla="*/ 6 w 250"/>
              <a:gd name="T21" fmla="*/ 0 h 302"/>
              <a:gd name="T22" fmla="*/ 13 w 250"/>
              <a:gd name="T23" fmla="*/ 2 h 302"/>
              <a:gd name="T24" fmla="*/ 25 w 250"/>
              <a:gd name="T25" fmla="*/ 6 h 302"/>
              <a:gd name="T26" fmla="*/ 42 w 250"/>
              <a:gd name="T27" fmla="*/ 15 h 302"/>
              <a:gd name="T28" fmla="*/ 59 w 250"/>
              <a:gd name="T29" fmla="*/ 27 h 302"/>
              <a:gd name="T30" fmla="*/ 74 w 250"/>
              <a:gd name="T31" fmla="*/ 38 h 302"/>
              <a:gd name="T32" fmla="*/ 90 w 250"/>
              <a:gd name="T33" fmla="*/ 50 h 302"/>
              <a:gd name="T34" fmla="*/ 109 w 250"/>
              <a:gd name="T35" fmla="*/ 63 h 302"/>
              <a:gd name="T36" fmla="*/ 136 w 250"/>
              <a:gd name="T37" fmla="*/ 86 h 302"/>
              <a:gd name="T38" fmla="*/ 168 w 250"/>
              <a:gd name="T39" fmla="*/ 115 h 302"/>
              <a:gd name="T40" fmla="*/ 197 w 250"/>
              <a:gd name="T41" fmla="*/ 143 h 302"/>
              <a:gd name="T42" fmla="*/ 218 w 250"/>
              <a:gd name="T43" fmla="*/ 174 h 302"/>
              <a:gd name="T44" fmla="*/ 235 w 250"/>
              <a:gd name="T45" fmla="*/ 203 h 302"/>
              <a:gd name="T46" fmla="*/ 245 w 250"/>
              <a:gd name="T47" fmla="*/ 229 h 302"/>
              <a:gd name="T48" fmla="*/ 250 w 250"/>
              <a:gd name="T49" fmla="*/ 251 h 302"/>
              <a:gd name="T50" fmla="*/ 248 w 250"/>
              <a:gd name="T51" fmla="*/ 268 h 302"/>
              <a:gd name="T52" fmla="*/ 243 w 250"/>
              <a:gd name="T53" fmla="*/ 281 h 302"/>
              <a:gd name="T54" fmla="*/ 237 w 250"/>
              <a:gd name="T55" fmla="*/ 291 h 302"/>
              <a:gd name="T56" fmla="*/ 233 w 250"/>
              <a:gd name="T57" fmla="*/ 298 h 302"/>
              <a:gd name="T58" fmla="*/ 229 w 250"/>
              <a:gd name="T59" fmla="*/ 302 h 302"/>
              <a:gd name="T60" fmla="*/ 226 w 250"/>
              <a:gd name="T61" fmla="*/ 302 h 302"/>
              <a:gd name="T62" fmla="*/ 222 w 250"/>
              <a:gd name="T63" fmla="*/ 296 h 302"/>
              <a:gd name="T64" fmla="*/ 212 w 250"/>
              <a:gd name="T65" fmla="*/ 287 h 302"/>
              <a:gd name="T66" fmla="*/ 201 w 250"/>
              <a:gd name="T67" fmla="*/ 274 h 302"/>
              <a:gd name="T68" fmla="*/ 185 w 250"/>
              <a:gd name="T69" fmla="*/ 256 h 302"/>
              <a:gd name="T70" fmla="*/ 166 w 250"/>
              <a:gd name="T71" fmla="*/ 233 h 302"/>
              <a:gd name="T72" fmla="*/ 143 w 250"/>
              <a:gd name="T73" fmla="*/ 207 h 302"/>
              <a:gd name="T74" fmla="*/ 118 w 250"/>
              <a:gd name="T75" fmla="*/ 174 h 302"/>
              <a:gd name="T76" fmla="*/ 105 w 250"/>
              <a:gd name="T77" fmla="*/ 157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0" h="302">
                <a:moveTo>
                  <a:pt x="105" y="157"/>
                </a:moveTo>
                <a:lnTo>
                  <a:pt x="92" y="138"/>
                </a:lnTo>
                <a:lnTo>
                  <a:pt x="80" y="122"/>
                </a:lnTo>
                <a:lnTo>
                  <a:pt x="69" y="105"/>
                </a:lnTo>
                <a:lnTo>
                  <a:pt x="57" y="92"/>
                </a:lnTo>
                <a:lnTo>
                  <a:pt x="48" y="78"/>
                </a:lnTo>
                <a:lnTo>
                  <a:pt x="38" y="65"/>
                </a:lnTo>
                <a:lnTo>
                  <a:pt x="30" y="53"/>
                </a:lnTo>
                <a:lnTo>
                  <a:pt x="23" y="44"/>
                </a:lnTo>
                <a:lnTo>
                  <a:pt x="17" y="34"/>
                </a:lnTo>
                <a:lnTo>
                  <a:pt x="11" y="27"/>
                </a:lnTo>
                <a:lnTo>
                  <a:pt x="7" y="21"/>
                </a:lnTo>
                <a:lnTo>
                  <a:pt x="4" y="15"/>
                </a:lnTo>
                <a:lnTo>
                  <a:pt x="2" y="9"/>
                </a:lnTo>
                <a:lnTo>
                  <a:pt x="0" y="6"/>
                </a:lnTo>
                <a:lnTo>
                  <a:pt x="0" y="4"/>
                </a:lnTo>
                <a:lnTo>
                  <a:pt x="0" y="2"/>
                </a:lnTo>
                <a:lnTo>
                  <a:pt x="0" y="2"/>
                </a:lnTo>
                <a:lnTo>
                  <a:pt x="2" y="0"/>
                </a:lnTo>
                <a:lnTo>
                  <a:pt x="2" y="0"/>
                </a:lnTo>
                <a:lnTo>
                  <a:pt x="4" y="0"/>
                </a:lnTo>
                <a:lnTo>
                  <a:pt x="6" y="0"/>
                </a:lnTo>
                <a:lnTo>
                  <a:pt x="9" y="0"/>
                </a:lnTo>
                <a:lnTo>
                  <a:pt x="13" y="2"/>
                </a:lnTo>
                <a:lnTo>
                  <a:pt x="19" y="2"/>
                </a:lnTo>
                <a:lnTo>
                  <a:pt x="25" y="6"/>
                </a:lnTo>
                <a:lnTo>
                  <a:pt x="32" y="9"/>
                </a:lnTo>
                <a:lnTo>
                  <a:pt x="42" y="15"/>
                </a:lnTo>
                <a:lnTo>
                  <a:pt x="53" y="23"/>
                </a:lnTo>
                <a:lnTo>
                  <a:pt x="59" y="27"/>
                </a:lnTo>
                <a:lnTo>
                  <a:pt x="67" y="32"/>
                </a:lnTo>
                <a:lnTo>
                  <a:pt x="74" y="38"/>
                </a:lnTo>
                <a:lnTo>
                  <a:pt x="82" y="44"/>
                </a:lnTo>
                <a:lnTo>
                  <a:pt x="90" y="50"/>
                </a:lnTo>
                <a:lnTo>
                  <a:pt x="99" y="55"/>
                </a:lnTo>
                <a:lnTo>
                  <a:pt x="109" y="63"/>
                </a:lnTo>
                <a:lnTo>
                  <a:pt x="118" y="71"/>
                </a:lnTo>
                <a:lnTo>
                  <a:pt x="136" y="86"/>
                </a:lnTo>
                <a:lnTo>
                  <a:pt x="153" y="101"/>
                </a:lnTo>
                <a:lnTo>
                  <a:pt x="168" y="115"/>
                </a:lnTo>
                <a:lnTo>
                  <a:pt x="183" y="130"/>
                </a:lnTo>
                <a:lnTo>
                  <a:pt x="197" y="143"/>
                </a:lnTo>
                <a:lnTo>
                  <a:pt x="208" y="159"/>
                </a:lnTo>
                <a:lnTo>
                  <a:pt x="218" y="174"/>
                </a:lnTo>
                <a:lnTo>
                  <a:pt x="227" y="189"/>
                </a:lnTo>
                <a:lnTo>
                  <a:pt x="235" y="203"/>
                </a:lnTo>
                <a:lnTo>
                  <a:pt x="241" y="216"/>
                </a:lnTo>
                <a:lnTo>
                  <a:pt x="245" y="229"/>
                </a:lnTo>
                <a:lnTo>
                  <a:pt x="248" y="241"/>
                </a:lnTo>
                <a:lnTo>
                  <a:pt x="250" y="251"/>
                </a:lnTo>
                <a:lnTo>
                  <a:pt x="250" y="260"/>
                </a:lnTo>
                <a:lnTo>
                  <a:pt x="248" y="268"/>
                </a:lnTo>
                <a:lnTo>
                  <a:pt x="247" y="275"/>
                </a:lnTo>
                <a:lnTo>
                  <a:pt x="243" y="281"/>
                </a:lnTo>
                <a:lnTo>
                  <a:pt x="239" y="287"/>
                </a:lnTo>
                <a:lnTo>
                  <a:pt x="237" y="291"/>
                </a:lnTo>
                <a:lnTo>
                  <a:pt x="235" y="295"/>
                </a:lnTo>
                <a:lnTo>
                  <a:pt x="233" y="298"/>
                </a:lnTo>
                <a:lnTo>
                  <a:pt x="231" y="300"/>
                </a:lnTo>
                <a:lnTo>
                  <a:pt x="229" y="302"/>
                </a:lnTo>
                <a:lnTo>
                  <a:pt x="227" y="302"/>
                </a:lnTo>
                <a:lnTo>
                  <a:pt x="226" y="302"/>
                </a:lnTo>
                <a:lnTo>
                  <a:pt x="224" y="300"/>
                </a:lnTo>
                <a:lnTo>
                  <a:pt x="222" y="296"/>
                </a:lnTo>
                <a:lnTo>
                  <a:pt x="218" y="293"/>
                </a:lnTo>
                <a:lnTo>
                  <a:pt x="212" y="287"/>
                </a:lnTo>
                <a:lnTo>
                  <a:pt x="206" y="281"/>
                </a:lnTo>
                <a:lnTo>
                  <a:pt x="201" y="274"/>
                </a:lnTo>
                <a:lnTo>
                  <a:pt x="193" y="266"/>
                </a:lnTo>
                <a:lnTo>
                  <a:pt x="185" y="256"/>
                </a:lnTo>
                <a:lnTo>
                  <a:pt x="176" y="245"/>
                </a:lnTo>
                <a:lnTo>
                  <a:pt x="166" y="233"/>
                </a:lnTo>
                <a:lnTo>
                  <a:pt x="155" y="220"/>
                </a:lnTo>
                <a:lnTo>
                  <a:pt x="143" y="207"/>
                </a:lnTo>
                <a:lnTo>
                  <a:pt x="132" y="191"/>
                </a:lnTo>
                <a:lnTo>
                  <a:pt x="118" y="174"/>
                </a:lnTo>
                <a:lnTo>
                  <a:pt x="105" y="157"/>
                </a:lnTo>
                <a:lnTo>
                  <a:pt x="105" y="157"/>
                </a:lnTo>
              </a:path>
            </a:pathLst>
          </a:custGeom>
          <a:solidFill>
            <a:srgbClr val="FF0000"/>
          </a:solidFill>
          <a:ln w="9525">
            <a:solidFill>
              <a:srgbClr val="FF0000"/>
            </a:solidFill>
            <a:prstDash val="solid"/>
            <a:round/>
          </a:ln>
        </p:spPr>
        <p:txBody>
          <a:bodyPr vert="horz" wrap="square" lIns="91440" tIns="45720" rIns="91440" bIns="45720" numCol="1" anchor="t" anchorCtr="0" compatLnSpc="1"/>
          <a:lstStyle/>
          <a:p>
            <a:endParaRPr lang="zh-CN" altLang="en-US"/>
          </a:p>
        </p:txBody>
      </p:sp>
      <p:sp>
        <p:nvSpPr>
          <p:cNvPr id="36" name="TextBox 35"/>
          <p:cNvSpPr txBox="1"/>
          <p:nvPr/>
        </p:nvSpPr>
        <p:spPr>
          <a:xfrm>
            <a:off x="3563888" y="1936646"/>
            <a:ext cx="5364088" cy="1754326"/>
          </a:xfrm>
          <a:prstGeom prst="rect">
            <a:avLst/>
          </a:prstGeom>
          <a:noFill/>
        </p:spPr>
        <p:txBody>
          <a:bodyPr wrap="square" rtlCol="0">
            <a:spAutoFit/>
          </a:bodyPr>
          <a:lstStyle/>
          <a:p>
            <a:r>
              <a:rPr lang="zh-CN" altLang="en-US" sz="3600" b="1" dirty="0" smtClean="0">
                <a:latin typeface="楷体" panose="02010609060101010101" pitchFamily="49" charset="-122"/>
                <a:ea typeface="楷体" panose="02010609060101010101" pitchFamily="49" charset="-122"/>
              </a:rPr>
              <a:t>    “斑”是左中右结构的字，注意中间的“文”最后一笔要变成点。</a:t>
            </a:r>
            <a:endParaRPr lang="zh-CN" altLang="en-US" sz="3600" b="1" dirty="0">
              <a:latin typeface="楷体" panose="02010609060101010101" pitchFamily="49" charset="-122"/>
              <a:ea typeface="楷体" panose="02010609060101010101" pitchFamily="49" charset="-122"/>
            </a:endParaRPr>
          </a:p>
        </p:txBody>
      </p:sp>
      <p:sp>
        <p:nvSpPr>
          <p:cNvPr id="23" name="TextBox 11"/>
          <p:cNvSpPr txBox="1">
            <a:spLocks noChangeArrowheads="1"/>
          </p:cNvSpPr>
          <p:nvPr/>
        </p:nvSpPr>
        <p:spPr bwMode="auto">
          <a:xfrm>
            <a:off x="3300641" y="298437"/>
            <a:ext cx="3975051"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sz="1600">
                <a:solidFill>
                  <a:schemeClr val="tx1"/>
                </a:solidFill>
                <a:latin typeface="Arial" panose="020B0604020202020204" pitchFamily="34" charset="0"/>
                <a:ea typeface="宋体" panose="02010600030101010101" pitchFamily="2" charset="-122"/>
              </a:defRPr>
            </a:lvl1pPr>
            <a:lvl2pPr marL="742950" indent="-285750">
              <a:defRPr sz="1600">
                <a:solidFill>
                  <a:schemeClr val="tx1"/>
                </a:solidFill>
                <a:latin typeface="Arial" panose="020B0604020202020204" pitchFamily="34" charset="0"/>
                <a:ea typeface="宋体" panose="02010600030101010101" pitchFamily="2" charset="-122"/>
              </a:defRPr>
            </a:lvl2pPr>
            <a:lvl3pPr marL="1143000" indent="-228600">
              <a:defRPr sz="1600">
                <a:solidFill>
                  <a:schemeClr val="tx1"/>
                </a:solidFill>
                <a:latin typeface="Arial" panose="020B0604020202020204" pitchFamily="34" charset="0"/>
                <a:ea typeface="宋体" panose="02010600030101010101" pitchFamily="2" charset="-122"/>
              </a:defRPr>
            </a:lvl3pPr>
            <a:lvl4pPr marL="1600200" indent="-228600">
              <a:defRPr sz="1600">
                <a:solidFill>
                  <a:schemeClr val="tx1"/>
                </a:solidFill>
                <a:latin typeface="Arial" panose="020B0604020202020204" pitchFamily="34" charset="0"/>
                <a:ea typeface="宋体" panose="02010600030101010101" pitchFamily="2" charset="-122"/>
              </a:defRPr>
            </a:lvl4pPr>
            <a:lvl5pPr marL="2057400" indent="-228600">
              <a:defRPr sz="16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1600">
                <a:solidFill>
                  <a:schemeClr val="tx1"/>
                </a:solidFill>
                <a:latin typeface="Arial" panose="020B0604020202020204" pitchFamily="34" charset="0"/>
                <a:ea typeface="宋体" panose="02010600030101010101" pitchFamily="2" charset="-122"/>
              </a:defRPr>
            </a:lvl9pPr>
          </a:lstStyle>
          <a:p>
            <a:pPr fontAlgn="base">
              <a:spcBef>
                <a:spcPct val="0"/>
              </a:spcBef>
              <a:spcAft>
                <a:spcPct val="0"/>
              </a:spcAft>
              <a:defRPr/>
            </a:pPr>
            <a:r>
              <a:rPr lang="zh-CN" altLang="en-US" sz="3300" b="1" dirty="0" smtClean="0">
                <a:latin typeface="楷体" panose="02010609060101010101" pitchFamily="49" charset="-122"/>
                <a:ea typeface="楷体" panose="02010609060101010101" pitchFamily="49" charset="-122"/>
              </a:rPr>
              <a:t>重难点字书写指导</a:t>
            </a:r>
            <a:endParaRPr lang="zh-CN" altLang="en-US" sz="3300" b="1" dirty="0">
              <a:latin typeface="楷体" panose="02010609060101010101" pitchFamily="49" charset="-122"/>
              <a:ea typeface="楷体" panose="02010609060101010101" pitchFamily="49" charset="-122"/>
            </a:endParaRPr>
          </a:p>
        </p:txBody>
      </p:sp>
      <p:grpSp>
        <p:nvGrpSpPr>
          <p:cNvPr id="24" name="组合 23"/>
          <p:cNvGrpSpPr/>
          <p:nvPr/>
        </p:nvGrpSpPr>
        <p:grpSpPr>
          <a:xfrm>
            <a:off x="2811196" y="371462"/>
            <a:ext cx="456833" cy="456366"/>
            <a:chOff x="631825" y="5181600"/>
            <a:chExt cx="1554163" cy="1552575"/>
          </a:xfrm>
        </p:grpSpPr>
        <p:sp>
          <p:nvSpPr>
            <p:cNvPr id="25" name="Oval 10"/>
            <p:cNvSpPr>
              <a:spLocks noChangeArrowheads="1"/>
            </p:cNvSpPr>
            <p:nvPr/>
          </p:nvSpPr>
          <p:spPr bwMode="auto">
            <a:xfrm>
              <a:off x="631825" y="5181600"/>
              <a:ext cx="1554163" cy="1552575"/>
            </a:xfrm>
            <a:prstGeom prst="ellipse">
              <a:avLst/>
            </a:prstGeom>
            <a:solidFill>
              <a:srgbClr val="FFC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6" name="Freeform 11"/>
            <p:cNvSpPr/>
            <p:nvPr/>
          </p:nvSpPr>
          <p:spPr bwMode="auto">
            <a:xfrm>
              <a:off x="1468438" y="5353050"/>
              <a:ext cx="34925" cy="87313"/>
            </a:xfrm>
            <a:custGeom>
              <a:avLst/>
              <a:gdLst>
                <a:gd name="T0" fmla="*/ 4 w 12"/>
                <a:gd name="T1" fmla="*/ 30 h 31"/>
                <a:gd name="T2" fmla="*/ 12 w 12"/>
                <a:gd name="T3" fmla="*/ 3 h 31"/>
                <a:gd name="T4" fmla="*/ 11 w 12"/>
                <a:gd name="T5" fmla="*/ 0 h 31"/>
                <a:gd name="T6" fmla="*/ 0 w 12"/>
                <a:gd name="T7" fmla="*/ 31 h 31"/>
                <a:gd name="T8" fmla="*/ 4 w 12"/>
                <a:gd name="T9" fmla="*/ 30 h 31"/>
              </a:gdLst>
              <a:ahLst/>
              <a:cxnLst>
                <a:cxn ang="0">
                  <a:pos x="T0" y="T1"/>
                </a:cxn>
                <a:cxn ang="0">
                  <a:pos x="T2" y="T3"/>
                </a:cxn>
                <a:cxn ang="0">
                  <a:pos x="T4" y="T5"/>
                </a:cxn>
                <a:cxn ang="0">
                  <a:pos x="T6" y="T7"/>
                </a:cxn>
                <a:cxn ang="0">
                  <a:pos x="T8" y="T9"/>
                </a:cxn>
              </a:cxnLst>
              <a:rect l="0" t="0" r="r" b="b"/>
              <a:pathLst>
                <a:path w="12" h="31">
                  <a:moveTo>
                    <a:pt x="4" y="30"/>
                  </a:moveTo>
                  <a:cubicBezTo>
                    <a:pt x="4" y="20"/>
                    <a:pt x="7" y="7"/>
                    <a:pt x="12" y="3"/>
                  </a:cubicBezTo>
                  <a:cubicBezTo>
                    <a:pt x="11" y="0"/>
                    <a:pt x="11" y="0"/>
                    <a:pt x="11" y="0"/>
                  </a:cubicBezTo>
                  <a:cubicBezTo>
                    <a:pt x="2" y="6"/>
                    <a:pt x="0" y="21"/>
                    <a:pt x="0" y="31"/>
                  </a:cubicBezTo>
                  <a:lnTo>
                    <a:pt x="4" y="30"/>
                  </a:lnTo>
                  <a:close/>
                </a:path>
              </a:pathLst>
            </a:custGeom>
            <a:solidFill>
              <a:srgbClr val="4F2E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7" name="Freeform 12"/>
            <p:cNvSpPr/>
            <p:nvPr/>
          </p:nvSpPr>
          <p:spPr bwMode="auto">
            <a:xfrm>
              <a:off x="1471613" y="5410200"/>
              <a:ext cx="204788" cy="358775"/>
            </a:xfrm>
            <a:custGeom>
              <a:avLst/>
              <a:gdLst>
                <a:gd name="T0" fmla="*/ 0 w 72"/>
                <a:gd name="T1" fmla="*/ 119 h 126"/>
                <a:gd name="T2" fmla="*/ 66 w 72"/>
                <a:gd name="T3" fmla="*/ 67 h 126"/>
                <a:gd name="T4" fmla="*/ 45 w 72"/>
                <a:gd name="T5" fmla="*/ 7 h 126"/>
                <a:gd name="T6" fmla="*/ 1 w 72"/>
                <a:gd name="T7" fmla="*/ 9 h 126"/>
                <a:gd name="T8" fmla="*/ 0 w 72"/>
                <a:gd name="T9" fmla="*/ 119 h 126"/>
              </a:gdLst>
              <a:ahLst/>
              <a:cxnLst>
                <a:cxn ang="0">
                  <a:pos x="T0" y="T1"/>
                </a:cxn>
                <a:cxn ang="0">
                  <a:pos x="T2" y="T3"/>
                </a:cxn>
                <a:cxn ang="0">
                  <a:pos x="T4" y="T5"/>
                </a:cxn>
                <a:cxn ang="0">
                  <a:pos x="T6" y="T7"/>
                </a:cxn>
                <a:cxn ang="0">
                  <a:pos x="T8" y="T9"/>
                </a:cxn>
              </a:cxnLst>
              <a:rect l="0" t="0" r="r" b="b"/>
              <a:pathLst>
                <a:path w="72" h="126">
                  <a:moveTo>
                    <a:pt x="0" y="119"/>
                  </a:moveTo>
                  <a:cubicBezTo>
                    <a:pt x="29" y="126"/>
                    <a:pt x="60" y="101"/>
                    <a:pt x="66" y="67"/>
                  </a:cubicBezTo>
                  <a:cubicBezTo>
                    <a:pt x="72" y="33"/>
                    <a:pt x="61" y="15"/>
                    <a:pt x="45" y="7"/>
                  </a:cubicBezTo>
                  <a:cubicBezTo>
                    <a:pt x="31" y="0"/>
                    <a:pt x="3" y="11"/>
                    <a:pt x="1" y="9"/>
                  </a:cubicBezTo>
                  <a:lnTo>
                    <a:pt x="0" y="119"/>
                  </a:lnTo>
                  <a:close/>
                </a:path>
              </a:pathLst>
            </a:custGeom>
            <a:solidFill>
              <a:srgbClr val="C90D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 name="Freeform 13"/>
            <p:cNvSpPr/>
            <p:nvPr/>
          </p:nvSpPr>
          <p:spPr bwMode="auto">
            <a:xfrm>
              <a:off x="1274763" y="5410200"/>
              <a:ext cx="200025" cy="355600"/>
            </a:xfrm>
            <a:custGeom>
              <a:avLst/>
              <a:gdLst>
                <a:gd name="T0" fmla="*/ 70 w 70"/>
                <a:gd name="T1" fmla="*/ 9 h 125"/>
                <a:gd name="T2" fmla="*/ 26 w 70"/>
                <a:gd name="T3" fmla="*/ 8 h 125"/>
                <a:gd name="T4" fmla="*/ 8 w 70"/>
                <a:gd name="T5" fmla="*/ 69 h 125"/>
                <a:gd name="T6" fmla="*/ 69 w 70"/>
                <a:gd name="T7" fmla="*/ 119 h 125"/>
                <a:gd name="T8" fmla="*/ 70 w 70"/>
                <a:gd name="T9" fmla="*/ 9 h 125"/>
              </a:gdLst>
              <a:ahLst/>
              <a:cxnLst>
                <a:cxn ang="0">
                  <a:pos x="T0" y="T1"/>
                </a:cxn>
                <a:cxn ang="0">
                  <a:pos x="T2" y="T3"/>
                </a:cxn>
                <a:cxn ang="0">
                  <a:pos x="T4" y="T5"/>
                </a:cxn>
                <a:cxn ang="0">
                  <a:pos x="T6" y="T7"/>
                </a:cxn>
                <a:cxn ang="0">
                  <a:pos x="T8" y="T9"/>
                </a:cxn>
              </a:cxnLst>
              <a:rect l="0" t="0" r="r" b="b"/>
              <a:pathLst>
                <a:path w="70" h="125">
                  <a:moveTo>
                    <a:pt x="70" y="9"/>
                  </a:moveTo>
                  <a:cubicBezTo>
                    <a:pt x="68" y="11"/>
                    <a:pt x="40" y="0"/>
                    <a:pt x="26" y="8"/>
                  </a:cubicBezTo>
                  <a:cubicBezTo>
                    <a:pt x="11" y="17"/>
                    <a:pt x="0" y="35"/>
                    <a:pt x="8" y="69"/>
                  </a:cubicBezTo>
                  <a:cubicBezTo>
                    <a:pt x="16" y="103"/>
                    <a:pt x="38" y="125"/>
                    <a:pt x="69" y="119"/>
                  </a:cubicBezTo>
                  <a:lnTo>
                    <a:pt x="70" y="9"/>
                  </a:lnTo>
                  <a:close/>
                </a:path>
              </a:pathLst>
            </a:custGeom>
            <a:solidFill>
              <a:srgbClr val="DB19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 name="Freeform 14"/>
            <p:cNvSpPr/>
            <p:nvPr/>
          </p:nvSpPr>
          <p:spPr bwMode="auto">
            <a:xfrm>
              <a:off x="1374775" y="5313363"/>
              <a:ext cx="125413" cy="53975"/>
            </a:xfrm>
            <a:custGeom>
              <a:avLst/>
              <a:gdLst>
                <a:gd name="T0" fmla="*/ 44 w 44"/>
                <a:gd name="T1" fmla="*/ 19 h 19"/>
                <a:gd name="T2" fmla="*/ 27 w 44"/>
                <a:gd name="T3" fmla="*/ 4 h 19"/>
                <a:gd name="T4" fmla="*/ 0 w 44"/>
                <a:gd name="T5" fmla="*/ 1 h 19"/>
                <a:gd name="T6" fmla="*/ 0 w 44"/>
                <a:gd name="T7" fmla="*/ 2 h 19"/>
                <a:gd name="T8" fmla="*/ 44 w 44"/>
                <a:gd name="T9" fmla="*/ 19 h 19"/>
              </a:gdLst>
              <a:ahLst/>
              <a:cxnLst>
                <a:cxn ang="0">
                  <a:pos x="T0" y="T1"/>
                </a:cxn>
                <a:cxn ang="0">
                  <a:pos x="T2" y="T3"/>
                </a:cxn>
                <a:cxn ang="0">
                  <a:pos x="T4" y="T5"/>
                </a:cxn>
                <a:cxn ang="0">
                  <a:pos x="T6" y="T7"/>
                </a:cxn>
                <a:cxn ang="0">
                  <a:pos x="T8" y="T9"/>
                </a:cxn>
              </a:cxnLst>
              <a:rect l="0" t="0" r="r" b="b"/>
              <a:pathLst>
                <a:path w="44" h="19">
                  <a:moveTo>
                    <a:pt x="44" y="19"/>
                  </a:moveTo>
                  <a:cubicBezTo>
                    <a:pt x="44" y="19"/>
                    <a:pt x="40" y="9"/>
                    <a:pt x="27" y="4"/>
                  </a:cubicBezTo>
                  <a:cubicBezTo>
                    <a:pt x="15" y="0"/>
                    <a:pt x="0" y="1"/>
                    <a:pt x="0" y="1"/>
                  </a:cubicBezTo>
                  <a:cubicBezTo>
                    <a:pt x="0" y="1"/>
                    <a:pt x="0" y="2"/>
                    <a:pt x="0" y="2"/>
                  </a:cubicBezTo>
                  <a:cubicBezTo>
                    <a:pt x="12" y="10"/>
                    <a:pt x="28" y="14"/>
                    <a:pt x="44" y="19"/>
                  </a:cubicBezTo>
                  <a:close/>
                </a:path>
              </a:pathLst>
            </a:custGeom>
            <a:solidFill>
              <a:srgbClr val="12873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 name="Freeform 15"/>
            <p:cNvSpPr/>
            <p:nvPr/>
          </p:nvSpPr>
          <p:spPr bwMode="auto">
            <a:xfrm>
              <a:off x="1374775" y="5318125"/>
              <a:ext cx="125413" cy="103188"/>
            </a:xfrm>
            <a:custGeom>
              <a:avLst/>
              <a:gdLst>
                <a:gd name="T0" fmla="*/ 0 w 44"/>
                <a:gd name="T1" fmla="*/ 0 h 36"/>
                <a:gd name="T2" fmla="*/ 6 w 44"/>
                <a:gd name="T3" fmla="*/ 12 h 36"/>
                <a:gd name="T4" fmla="*/ 44 w 44"/>
                <a:gd name="T5" fmla="*/ 17 h 36"/>
                <a:gd name="T6" fmla="*/ 0 w 44"/>
                <a:gd name="T7" fmla="*/ 0 h 36"/>
              </a:gdLst>
              <a:ahLst/>
              <a:cxnLst>
                <a:cxn ang="0">
                  <a:pos x="T0" y="T1"/>
                </a:cxn>
                <a:cxn ang="0">
                  <a:pos x="T2" y="T3"/>
                </a:cxn>
                <a:cxn ang="0">
                  <a:pos x="T4" y="T5"/>
                </a:cxn>
                <a:cxn ang="0">
                  <a:pos x="T6" y="T7"/>
                </a:cxn>
              </a:cxnLst>
              <a:rect l="0" t="0" r="r" b="b"/>
              <a:pathLst>
                <a:path w="44" h="36">
                  <a:moveTo>
                    <a:pt x="0" y="0"/>
                  </a:moveTo>
                  <a:cubicBezTo>
                    <a:pt x="0" y="2"/>
                    <a:pt x="2" y="7"/>
                    <a:pt x="6" y="12"/>
                  </a:cubicBezTo>
                  <a:cubicBezTo>
                    <a:pt x="30" y="36"/>
                    <a:pt x="43" y="18"/>
                    <a:pt x="44" y="17"/>
                  </a:cubicBezTo>
                  <a:cubicBezTo>
                    <a:pt x="28" y="12"/>
                    <a:pt x="12" y="8"/>
                    <a:pt x="0" y="0"/>
                  </a:cubicBezTo>
                  <a:close/>
                </a:path>
              </a:pathLst>
            </a:custGeom>
            <a:solidFill>
              <a:srgbClr val="0E77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2" name="Rectangle 16"/>
            <p:cNvSpPr>
              <a:spLocks noChangeArrowheads="1"/>
            </p:cNvSpPr>
            <p:nvPr/>
          </p:nvSpPr>
          <p:spPr bwMode="auto">
            <a:xfrm>
              <a:off x="908050" y="6238875"/>
              <a:ext cx="904875" cy="227013"/>
            </a:xfrm>
            <a:prstGeom prst="rect">
              <a:avLst/>
            </a:prstGeom>
            <a:solidFill>
              <a:srgbClr val="FF1D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33" name="Rectangle 17"/>
            <p:cNvSpPr>
              <a:spLocks noChangeArrowheads="1"/>
            </p:cNvSpPr>
            <p:nvPr/>
          </p:nvSpPr>
          <p:spPr bwMode="auto">
            <a:xfrm>
              <a:off x="1681163" y="6238875"/>
              <a:ext cx="17463" cy="227013"/>
            </a:xfrm>
            <a:prstGeom prst="rect">
              <a:avLst/>
            </a:prstGeom>
            <a:solidFill>
              <a:srgbClr val="BE1E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34" name="Rectangle 18"/>
            <p:cNvSpPr>
              <a:spLocks noChangeArrowheads="1"/>
            </p:cNvSpPr>
            <p:nvPr/>
          </p:nvSpPr>
          <p:spPr bwMode="auto">
            <a:xfrm>
              <a:off x="1651000" y="6238875"/>
              <a:ext cx="17463" cy="227013"/>
            </a:xfrm>
            <a:prstGeom prst="rect">
              <a:avLst/>
            </a:prstGeom>
            <a:solidFill>
              <a:srgbClr val="BE1E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35" name="Rectangle 19"/>
            <p:cNvSpPr>
              <a:spLocks noChangeArrowheads="1"/>
            </p:cNvSpPr>
            <p:nvPr/>
          </p:nvSpPr>
          <p:spPr bwMode="auto">
            <a:xfrm>
              <a:off x="1612900" y="6238875"/>
              <a:ext cx="17463" cy="227013"/>
            </a:xfrm>
            <a:prstGeom prst="rect">
              <a:avLst/>
            </a:prstGeom>
            <a:solidFill>
              <a:srgbClr val="BE1E2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37" name="Rectangle 20"/>
            <p:cNvSpPr>
              <a:spLocks noChangeArrowheads="1"/>
            </p:cNvSpPr>
            <p:nvPr/>
          </p:nvSpPr>
          <p:spPr bwMode="auto">
            <a:xfrm>
              <a:off x="1030288" y="5924550"/>
              <a:ext cx="474663" cy="171450"/>
            </a:xfrm>
            <a:prstGeom prst="rect">
              <a:avLst/>
            </a:prstGeom>
            <a:solidFill>
              <a:srgbClr val="F9EEE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38" name="Rectangle 21"/>
            <p:cNvSpPr>
              <a:spLocks noChangeArrowheads="1"/>
            </p:cNvSpPr>
            <p:nvPr/>
          </p:nvSpPr>
          <p:spPr bwMode="auto">
            <a:xfrm>
              <a:off x="1030288" y="5924550"/>
              <a:ext cx="474663"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39" name="Rectangle 22"/>
            <p:cNvSpPr>
              <a:spLocks noChangeArrowheads="1"/>
            </p:cNvSpPr>
            <p:nvPr/>
          </p:nvSpPr>
          <p:spPr bwMode="auto">
            <a:xfrm>
              <a:off x="1030288" y="6002338"/>
              <a:ext cx="474663" cy="4763"/>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0" name="Rectangle 23"/>
            <p:cNvSpPr>
              <a:spLocks noChangeArrowheads="1"/>
            </p:cNvSpPr>
            <p:nvPr/>
          </p:nvSpPr>
          <p:spPr bwMode="auto">
            <a:xfrm>
              <a:off x="1030288" y="6002338"/>
              <a:ext cx="474663" cy="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1" name="Rectangle 24"/>
            <p:cNvSpPr>
              <a:spLocks noChangeArrowheads="1"/>
            </p:cNvSpPr>
            <p:nvPr/>
          </p:nvSpPr>
          <p:spPr bwMode="auto">
            <a:xfrm>
              <a:off x="1030288" y="6049963"/>
              <a:ext cx="474663" cy="6350"/>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2" name="Rectangle 25"/>
            <p:cNvSpPr>
              <a:spLocks noChangeArrowheads="1"/>
            </p:cNvSpPr>
            <p:nvPr/>
          </p:nvSpPr>
          <p:spPr bwMode="auto">
            <a:xfrm>
              <a:off x="1030288" y="6049963"/>
              <a:ext cx="474663" cy="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3" name="Rectangle 26"/>
            <p:cNvSpPr>
              <a:spLocks noChangeArrowheads="1"/>
            </p:cNvSpPr>
            <p:nvPr/>
          </p:nvSpPr>
          <p:spPr bwMode="auto">
            <a:xfrm>
              <a:off x="1030288" y="6034088"/>
              <a:ext cx="474663" cy="1588"/>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4" name="Rectangle 27"/>
            <p:cNvSpPr>
              <a:spLocks noChangeArrowheads="1"/>
            </p:cNvSpPr>
            <p:nvPr/>
          </p:nvSpPr>
          <p:spPr bwMode="auto">
            <a:xfrm>
              <a:off x="1030288" y="6034088"/>
              <a:ext cx="474663"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5" name="Rectangle 28"/>
            <p:cNvSpPr>
              <a:spLocks noChangeArrowheads="1"/>
            </p:cNvSpPr>
            <p:nvPr/>
          </p:nvSpPr>
          <p:spPr bwMode="auto">
            <a:xfrm>
              <a:off x="1030288" y="5984875"/>
              <a:ext cx="474663" cy="3175"/>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6" name="Rectangle 29"/>
            <p:cNvSpPr>
              <a:spLocks noChangeArrowheads="1"/>
            </p:cNvSpPr>
            <p:nvPr/>
          </p:nvSpPr>
          <p:spPr bwMode="auto">
            <a:xfrm>
              <a:off x="1030288" y="5984875"/>
              <a:ext cx="474663"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7" name="Rectangle 30"/>
            <p:cNvSpPr>
              <a:spLocks noChangeArrowheads="1"/>
            </p:cNvSpPr>
            <p:nvPr/>
          </p:nvSpPr>
          <p:spPr bwMode="auto">
            <a:xfrm>
              <a:off x="1030288" y="5937250"/>
              <a:ext cx="474663" cy="1588"/>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8" name="Rectangle 31"/>
            <p:cNvSpPr>
              <a:spLocks noChangeArrowheads="1"/>
            </p:cNvSpPr>
            <p:nvPr/>
          </p:nvSpPr>
          <p:spPr bwMode="auto">
            <a:xfrm>
              <a:off x="1030288" y="5937250"/>
              <a:ext cx="474663"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49" name="Rectangle 32"/>
            <p:cNvSpPr>
              <a:spLocks noChangeArrowheads="1"/>
            </p:cNvSpPr>
            <p:nvPr/>
          </p:nvSpPr>
          <p:spPr bwMode="auto">
            <a:xfrm>
              <a:off x="1030288" y="6084888"/>
              <a:ext cx="474663" cy="3175"/>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0" name="Rectangle 33"/>
            <p:cNvSpPr>
              <a:spLocks noChangeArrowheads="1"/>
            </p:cNvSpPr>
            <p:nvPr/>
          </p:nvSpPr>
          <p:spPr bwMode="auto">
            <a:xfrm>
              <a:off x="1030288" y="6084888"/>
              <a:ext cx="474663" cy="3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1" name="Rectangle 34"/>
            <p:cNvSpPr>
              <a:spLocks noChangeArrowheads="1"/>
            </p:cNvSpPr>
            <p:nvPr/>
          </p:nvSpPr>
          <p:spPr bwMode="auto">
            <a:xfrm>
              <a:off x="1030288" y="5951538"/>
              <a:ext cx="474663" cy="1588"/>
            </a:xfrm>
            <a:prstGeom prst="rect">
              <a:avLst/>
            </a:prstGeom>
            <a:solidFill>
              <a:srgbClr val="F3DE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2" name="Rectangle 35"/>
            <p:cNvSpPr>
              <a:spLocks noChangeArrowheads="1"/>
            </p:cNvSpPr>
            <p:nvPr/>
          </p:nvSpPr>
          <p:spPr bwMode="auto">
            <a:xfrm>
              <a:off x="1030288" y="5951538"/>
              <a:ext cx="474663"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3" name="Rectangle 36"/>
            <p:cNvSpPr>
              <a:spLocks noChangeArrowheads="1"/>
            </p:cNvSpPr>
            <p:nvPr/>
          </p:nvSpPr>
          <p:spPr bwMode="auto">
            <a:xfrm>
              <a:off x="879475" y="6118225"/>
              <a:ext cx="1058863" cy="120650"/>
            </a:xfrm>
            <a:prstGeom prst="rect">
              <a:avLst/>
            </a:prstGeom>
            <a:solidFill>
              <a:srgbClr val="14B6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4" name="Rectangle 37"/>
            <p:cNvSpPr>
              <a:spLocks noChangeArrowheads="1"/>
            </p:cNvSpPr>
            <p:nvPr/>
          </p:nvSpPr>
          <p:spPr bwMode="auto">
            <a:xfrm>
              <a:off x="1835150" y="6118225"/>
              <a:ext cx="28575" cy="1206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5" name="Rectangle 38"/>
            <p:cNvSpPr>
              <a:spLocks noChangeArrowheads="1"/>
            </p:cNvSpPr>
            <p:nvPr/>
          </p:nvSpPr>
          <p:spPr bwMode="auto">
            <a:xfrm>
              <a:off x="1101725" y="5751513"/>
              <a:ext cx="588963" cy="150813"/>
            </a:xfrm>
            <a:prstGeom prst="rect">
              <a:avLst/>
            </a:prstGeom>
            <a:solidFill>
              <a:srgbClr val="2B537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6" name="Rectangle 39"/>
            <p:cNvSpPr>
              <a:spLocks noChangeArrowheads="1"/>
            </p:cNvSpPr>
            <p:nvPr/>
          </p:nvSpPr>
          <p:spPr bwMode="auto">
            <a:xfrm>
              <a:off x="1633538" y="5751513"/>
              <a:ext cx="14288" cy="150813"/>
            </a:xfrm>
            <a:prstGeom prst="rect">
              <a:avLst/>
            </a:prstGeom>
            <a:solidFill>
              <a:srgbClr val="14B6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7" name="Freeform 40"/>
            <p:cNvSpPr/>
            <p:nvPr/>
          </p:nvSpPr>
          <p:spPr bwMode="auto">
            <a:xfrm>
              <a:off x="1012825" y="5902325"/>
              <a:ext cx="530225" cy="215900"/>
            </a:xfrm>
            <a:custGeom>
              <a:avLst/>
              <a:gdLst>
                <a:gd name="T0" fmla="*/ 186 w 186"/>
                <a:gd name="T1" fmla="*/ 38 h 76"/>
                <a:gd name="T2" fmla="*/ 183 w 186"/>
                <a:gd name="T3" fmla="*/ 0 h 76"/>
                <a:gd name="T4" fmla="*/ 183 w 186"/>
                <a:gd name="T5" fmla="*/ 0 h 76"/>
                <a:gd name="T6" fmla="*/ 182 w 186"/>
                <a:gd name="T7" fmla="*/ 0 h 76"/>
                <a:gd name="T8" fmla="*/ 182 w 186"/>
                <a:gd name="T9" fmla="*/ 0 h 76"/>
                <a:gd name="T10" fmla="*/ 182 w 186"/>
                <a:gd name="T11" fmla="*/ 0 h 76"/>
                <a:gd name="T12" fmla="*/ 0 w 186"/>
                <a:gd name="T13" fmla="*/ 0 h 76"/>
                <a:gd name="T14" fmla="*/ 0 w 186"/>
                <a:gd name="T15" fmla="*/ 8 h 76"/>
                <a:gd name="T16" fmla="*/ 173 w 186"/>
                <a:gd name="T17" fmla="*/ 8 h 76"/>
                <a:gd name="T18" fmla="*/ 173 w 186"/>
                <a:gd name="T19" fmla="*/ 68 h 76"/>
                <a:gd name="T20" fmla="*/ 0 w 186"/>
                <a:gd name="T21" fmla="*/ 68 h 76"/>
                <a:gd name="T22" fmla="*/ 0 w 186"/>
                <a:gd name="T23" fmla="*/ 76 h 76"/>
                <a:gd name="T24" fmla="*/ 183 w 186"/>
                <a:gd name="T25" fmla="*/ 76 h 76"/>
                <a:gd name="T26" fmla="*/ 183 w 186"/>
                <a:gd name="T27" fmla="*/ 76 h 76"/>
                <a:gd name="T28" fmla="*/ 186 w 186"/>
                <a:gd name="T29" fmla="*/ 3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6" h="76">
                  <a:moveTo>
                    <a:pt x="186" y="38"/>
                  </a:moveTo>
                  <a:cubicBezTo>
                    <a:pt x="186" y="19"/>
                    <a:pt x="184" y="3"/>
                    <a:pt x="183" y="0"/>
                  </a:cubicBezTo>
                  <a:cubicBezTo>
                    <a:pt x="183" y="0"/>
                    <a:pt x="183" y="0"/>
                    <a:pt x="183" y="0"/>
                  </a:cubicBezTo>
                  <a:cubicBezTo>
                    <a:pt x="182" y="0"/>
                    <a:pt x="182" y="0"/>
                    <a:pt x="182" y="0"/>
                  </a:cubicBezTo>
                  <a:cubicBezTo>
                    <a:pt x="182" y="0"/>
                    <a:pt x="182" y="0"/>
                    <a:pt x="182" y="0"/>
                  </a:cubicBezTo>
                  <a:cubicBezTo>
                    <a:pt x="182" y="0"/>
                    <a:pt x="182" y="0"/>
                    <a:pt x="182" y="0"/>
                  </a:cubicBezTo>
                  <a:cubicBezTo>
                    <a:pt x="0" y="0"/>
                    <a:pt x="0" y="0"/>
                    <a:pt x="0" y="0"/>
                  </a:cubicBezTo>
                  <a:cubicBezTo>
                    <a:pt x="0" y="8"/>
                    <a:pt x="0" y="8"/>
                    <a:pt x="0" y="8"/>
                  </a:cubicBezTo>
                  <a:cubicBezTo>
                    <a:pt x="173" y="8"/>
                    <a:pt x="173" y="8"/>
                    <a:pt x="173" y="8"/>
                  </a:cubicBezTo>
                  <a:cubicBezTo>
                    <a:pt x="173" y="68"/>
                    <a:pt x="173" y="68"/>
                    <a:pt x="173" y="68"/>
                  </a:cubicBezTo>
                  <a:cubicBezTo>
                    <a:pt x="0" y="68"/>
                    <a:pt x="0" y="68"/>
                    <a:pt x="0" y="68"/>
                  </a:cubicBezTo>
                  <a:cubicBezTo>
                    <a:pt x="0" y="76"/>
                    <a:pt x="0" y="76"/>
                    <a:pt x="0" y="76"/>
                  </a:cubicBezTo>
                  <a:cubicBezTo>
                    <a:pt x="183" y="76"/>
                    <a:pt x="183" y="76"/>
                    <a:pt x="183" y="76"/>
                  </a:cubicBezTo>
                  <a:cubicBezTo>
                    <a:pt x="183" y="76"/>
                    <a:pt x="183" y="76"/>
                    <a:pt x="183" y="76"/>
                  </a:cubicBezTo>
                  <a:cubicBezTo>
                    <a:pt x="184" y="73"/>
                    <a:pt x="186" y="57"/>
                    <a:pt x="186" y="38"/>
                  </a:cubicBezTo>
                  <a:close/>
                </a:path>
              </a:pathLst>
            </a:custGeom>
            <a:solidFill>
              <a:srgbClr val="5D93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8" name="Freeform 41"/>
            <p:cNvSpPr/>
            <p:nvPr/>
          </p:nvSpPr>
          <p:spPr bwMode="auto">
            <a:xfrm>
              <a:off x="1425575" y="6034088"/>
              <a:ext cx="42863" cy="122238"/>
            </a:xfrm>
            <a:custGeom>
              <a:avLst/>
              <a:gdLst>
                <a:gd name="T0" fmla="*/ 0 w 27"/>
                <a:gd name="T1" fmla="*/ 0 h 77"/>
                <a:gd name="T2" fmla="*/ 0 w 27"/>
                <a:gd name="T3" fmla="*/ 77 h 77"/>
                <a:gd name="T4" fmla="*/ 13 w 27"/>
                <a:gd name="T5" fmla="*/ 64 h 77"/>
                <a:gd name="T6" fmla="*/ 27 w 27"/>
                <a:gd name="T7" fmla="*/ 77 h 77"/>
                <a:gd name="T8" fmla="*/ 27 w 27"/>
                <a:gd name="T9" fmla="*/ 0 h 77"/>
                <a:gd name="T10" fmla="*/ 0 w 27"/>
                <a:gd name="T11" fmla="*/ 0 h 77"/>
              </a:gdLst>
              <a:ahLst/>
              <a:cxnLst>
                <a:cxn ang="0">
                  <a:pos x="T0" y="T1"/>
                </a:cxn>
                <a:cxn ang="0">
                  <a:pos x="T2" y="T3"/>
                </a:cxn>
                <a:cxn ang="0">
                  <a:pos x="T4" y="T5"/>
                </a:cxn>
                <a:cxn ang="0">
                  <a:pos x="T6" y="T7"/>
                </a:cxn>
                <a:cxn ang="0">
                  <a:pos x="T8" y="T9"/>
                </a:cxn>
                <a:cxn ang="0">
                  <a:pos x="T10" y="T11"/>
                </a:cxn>
              </a:cxnLst>
              <a:rect l="0" t="0" r="r" b="b"/>
              <a:pathLst>
                <a:path w="27" h="77">
                  <a:moveTo>
                    <a:pt x="0" y="0"/>
                  </a:moveTo>
                  <a:lnTo>
                    <a:pt x="0" y="77"/>
                  </a:lnTo>
                  <a:lnTo>
                    <a:pt x="13" y="64"/>
                  </a:lnTo>
                  <a:lnTo>
                    <a:pt x="27" y="77"/>
                  </a:lnTo>
                  <a:lnTo>
                    <a:pt x="27" y="0"/>
                  </a:lnTo>
                  <a:lnTo>
                    <a:pt x="0" y="0"/>
                  </a:lnTo>
                  <a:close/>
                </a:path>
              </a:pathLst>
            </a:custGeom>
            <a:solidFill>
              <a:srgbClr val="DB2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wipe(up)">
                                      <p:cBhvr>
                                        <p:cTn id="1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095387" y="1346304"/>
            <a:ext cx="7272808" cy="2377574"/>
          </a:xfrm>
          <a:prstGeom prst="rect">
            <a:avLst/>
          </a:prstGeom>
        </p:spPr>
        <p:txBody>
          <a:bodyPr wrap="square">
            <a:spAutoFit/>
          </a:bodyPr>
          <a:lstStyle/>
          <a:p>
            <a:pPr>
              <a:lnSpc>
                <a:spcPct val="120000"/>
              </a:lnSpc>
            </a:pPr>
            <a:r>
              <a:rPr lang="zh-CN" altLang="en-US" sz="3200" b="1" dirty="0" smtClean="0">
                <a:latin typeface="宋体" panose="02010600030101010101" pitchFamily="2" charset="-122"/>
                <a:ea typeface="宋体" panose="02010600030101010101" pitchFamily="2" charset="-122"/>
              </a:rPr>
              <a:t>    默读课文第</a:t>
            </a:r>
            <a:r>
              <a:rPr lang="en-US" altLang="zh-CN" sz="3200" b="1" dirty="0" smtClean="0">
                <a:latin typeface="宋体" panose="02010600030101010101" pitchFamily="2" charset="-122"/>
                <a:ea typeface="宋体" panose="02010600030101010101" pitchFamily="2" charset="-122"/>
              </a:rPr>
              <a:t>2—9</a:t>
            </a:r>
            <a:r>
              <a:rPr lang="zh-CN" altLang="en-US" sz="3200" b="1" dirty="0" smtClean="0">
                <a:latin typeface="宋体" panose="02010600030101010101" pitchFamily="2" charset="-122"/>
                <a:ea typeface="宋体" panose="02010600030101010101" pitchFamily="2" charset="-122"/>
              </a:rPr>
              <a:t>自然段，找出每段的中心句。没有中心句的段落，尝试用自己的话概括这段话的意思，或者勾画出关键词，提取关键信息。</a:t>
            </a:r>
            <a:endParaRPr lang="zh-CN" altLang="en-US" sz="3200" b="1" dirty="0">
              <a:latin typeface="宋体" panose="02010600030101010101" pitchFamily="2" charset="-122"/>
              <a:ea typeface="宋体" panose="02010600030101010101" pitchFamily="2" charset="-122"/>
            </a:endParaRPr>
          </a:p>
        </p:txBody>
      </p:sp>
      <p:pic>
        <p:nvPicPr>
          <p:cNvPr id="6" name="Picture 2" descr="E:\本地磁盘F\全是宝贝啊\苹果、土豆等形象\8224437086c03fd917e58e58abba5f4.jpg"/>
          <p:cNvPicPr>
            <a:picLocks noChangeAspect="1" noChangeArrowheads="1"/>
          </p:cNvPicPr>
          <p:nvPr/>
        </p:nvPicPr>
        <p:blipFill>
          <a:blip r:embed="rId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1259632" y="1103011"/>
            <a:ext cx="642377" cy="891815"/>
          </a:xfrm>
          <a:prstGeom prst="rect">
            <a:avLst/>
          </a:prstGeom>
          <a:noFill/>
          <a:extLst>
            <a:ext uri="{909E8E84-426E-40DD-AFC4-6F175D3DCCD1}">
              <a14:hiddenFill xmlns:a14="http://schemas.microsoft.com/office/drawing/2010/main">
                <a:solidFill>
                  <a:srgbClr val="FFFFFF"/>
                </a:solidFill>
              </a14:hiddenFill>
            </a:ext>
          </a:extLst>
        </p:spPr>
      </p:pic>
      <p:pic>
        <p:nvPicPr>
          <p:cNvPr id="7" name="图片 6"/>
          <p:cNvPicPr>
            <a:picLocks noChangeAspect="1"/>
          </p:cNvPicPr>
          <p:nvPr/>
        </p:nvPicPr>
        <p:blipFill>
          <a:blip r:embed="rId2"/>
          <a:stretch>
            <a:fillRect/>
          </a:stretch>
        </p:blipFill>
        <p:spPr>
          <a:xfrm>
            <a:off x="557504" y="294997"/>
            <a:ext cx="2268000" cy="692577"/>
          </a:xfrm>
          <a:prstGeom prst="rect">
            <a:avLst/>
          </a:prstGeom>
        </p:spPr>
      </p:pic>
      <p:sp>
        <p:nvSpPr>
          <p:cNvPr id="8" name="文本框 14"/>
          <p:cNvSpPr txBox="1"/>
          <p:nvPr/>
        </p:nvSpPr>
        <p:spPr>
          <a:xfrm>
            <a:off x="738869" y="267494"/>
            <a:ext cx="2122891" cy="623248"/>
          </a:xfrm>
          <a:prstGeom prst="rect">
            <a:avLst/>
          </a:prstGeom>
          <a:noFill/>
        </p:spPr>
        <p:txBody>
          <a:bodyPr wrap="square" lIns="68580" tIns="34290" rIns="68580" bIns="34290" rtlCol="0">
            <a:spAutoFit/>
          </a:bodyPr>
          <a:lstStyle/>
          <a:p>
            <a:r>
              <a:rPr lang="zh-CN" altLang="en-US" sz="3600" b="1" dirty="0">
                <a:latin typeface="黑体" panose="02010609060101010101" pitchFamily="49" charset="-122"/>
                <a:ea typeface="黑体" panose="02010609060101010101" pitchFamily="49" charset="-122"/>
              </a:rPr>
              <a:t>互动课堂</a:t>
            </a:r>
            <a:endParaRPr lang="zh-CN" altLang="en-US" sz="3600" b="1" dirty="0">
              <a:latin typeface="黑体" panose="02010609060101010101" pitchFamily="49" charset="-122"/>
              <a:ea typeface="黑体" panose="02010609060101010101" pitchFamily="49" charset="-122"/>
            </a:endParaRPr>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299240"/>
            <a:ext cx="450000" cy="559756"/>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a:extLst>
              <a:ext uri="{28A0092B-C50C-407E-A947-70E740481C1C}">
                <a14:useLocalDpi xmlns:a14="http://schemas.microsoft.com/office/drawing/2010/main" val="0"/>
              </a:ext>
            </a:extLst>
          </a:blip>
          <a:srcRect l="11019" t="1186" r="24193" b="390"/>
          <a:stretch>
            <a:fillRect/>
          </a:stretch>
        </p:blipFill>
        <p:spPr>
          <a:xfrm>
            <a:off x="6729261" y="-10023"/>
            <a:ext cx="2421826" cy="5153523"/>
          </a:xfrm>
          <a:prstGeom prst="rect">
            <a:avLst/>
          </a:prstGeom>
        </p:spPr>
      </p:pic>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r="12374" b="2733"/>
          <a:stretch>
            <a:fillRect/>
          </a:stretch>
        </p:blipFill>
        <p:spPr>
          <a:xfrm>
            <a:off x="3491880" y="-9970"/>
            <a:ext cx="3314441" cy="5153470"/>
          </a:xfrm>
          <a:prstGeom prst="rect">
            <a:avLst/>
          </a:prstGeom>
        </p:spPr>
      </p:pic>
      <p:pic>
        <p:nvPicPr>
          <p:cNvPr id="2"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4352" r="1"/>
          <a:stretch>
            <a:fillRect/>
          </a:stretch>
        </p:blipFill>
        <p:spPr bwMode="auto">
          <a:xfrm>
            <a:off x="-11736" y="-9970"/>
            <a:ext cx="2389359" cy="51534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0576" y="0"/>
            <a:ext cx="2327175" cy="514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直接连接符 6"/>
          <p:cNvCxnSpPr/>
          <p:nvPr/>
        </p:nvCxnSpPr>
        <p:spPr>
          <a:xfrm>
            <a:off x="228665" y="3507854"/>
            <a:ext cx="1585211"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667518" y="4227934"/>
            <a:ext cx="60022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0416" y="4419283"/>
            <a:ext cx="66315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2310088" y="483518"/>
            <a:ext cx="57606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283968" y="699542"/>
            <a:ext cx="21602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2339752" y="843558"/>
            <a:ext cx="50405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3421364" y="1203598"/>
            <a:ext cx="574572"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3708650" y="2427734"/>
            <a:ext cx="79208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2311735" y="2572828"/>
            <a:ext cx="154018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339752" y="3291830"/>
            <a:ext cx="129614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文本框 34"/>
          <p:cNvSpPr txBox="1"/>
          <p:nvPr/>
        </p:nvSpPr>
        <p:spPr>
          <a:xfrm>
            <a:off x="-11736" y="1327401"/>
            <a:ext cx="286385" cy="299085"/>
          </a:xfrm>
          <a:prstGeom prst="rect">
            <a:avLst/>
          </a:prstGeom>
          <a:noFill/>
        </p:spPr>
        <p:txBody>
          <a:bodyPr wrap="square" rtlCol="0">
            <a:spAutoFit/>
          </a:bodyPr>
          <a:lstStyle/>
          <a:p>
            <a:r>
              <a:rPr lang="en-US" altLang="zh-CN" sz="1350" b="1" dirty="0" smtClean="0">
                <a:solidFill>
                  <a:srgbClr val="FF0000"/>
                </a:solidFill>
                <a:latin typeface="黑体" panose="02010609060101010101" pitchFamily="49" charset="-122"/>
                <a:ea typeface="黑体" panose="02010609060101010101" pitchFamily="49" charset="-122"/>
              </a:rPr>
              <a:t>1</a:t>
            </a:r>
            <a:endParaRPr lang="zh-CN" altLang="en-US" sz="1350" b="1" dirty="0">
              <a:solidFill>
                <a:srgbClr val="FF0000"/>
              </a:solidFill>
              <a:latin typeface="黑体" panose="02010609060101010101" pitchFamily="49" charset="-122"/>
              <a:ea typeface="黑体" panose="02010609060101010101" pitchFamily="49" charset="-122"/>
            </a:endParaRPr>
          </a:p>
        </p:txBody>
      </p:sp>
      <p:sp>
        <p:nvSpPr>
          <p:cNvPr id="30" name="文本框 34"/>
          <p:cNvSpPr txBox="1"/>
          <p:nvPr/>
        </p:nvSpPr>
        <p:spPr>
          <a:xfrm>
            <a:off x="0" y="2427439"/>
            <a:ext cx="286385" cy="299085"/>
          </a:xfrm>
          <a:prstGeom prst="rect">
            <a:avLst/>
          </a:prstGeom>
          <a:noFill/>
        </p:spPr>
        <p:txBody>
          <a:bodyPr wrap="square" rtlCol="0">
            <a:spAutoFit/>
          </a:bodyPr>
          <a:lstStyle/>
          <a:p>
            <a:r>
              <a:rPr lang="en-US" altLang="zh-CN" sz="1350" b="1" dirty="0" smtClean="0">
                <a:solidFill>
                  <a:srgbClr val="FF0000"/>
                </a:solidFill>
                <a:latin typeface="黑体" panose="02010609060101010101" pitchFamily="49" charset="-122"/>
                <a:ea typeface="黑体" panose="02010609060101010101" pitchFamily="49" charset="-122"/>
              </a:rPr>
              <a:t>2</a:t>
            </a:r>
            <a:endParaRPr lang="zh-CN" altLang="en-US" sz="1350" b="1" dirty="0">
              <a:solidFill>
                <a:srgbClr val="FF0000"/>
              </a:solidFill>
              <a:latin typeface="黑体" panose="02010609060101010101" pitchFamily="49" charset="-122"/>
              <a:ea typeface="黑体" panose="02010609060101010101" pitchFamily="49" charset="-122"/>
            </a:endParaRPr>
          </a:p>
        </p:txBody>
      </p:sp>
      <p:sp>
        <p:nvSpPr>
          <p:cNvPr id="31" name="文本框 34"/>
          <p:cNvSpPr txBox="1"/>
          <p:nvPr/>
        </p:nvSpPr>
        <p:spPr>
          <a:xfrm>
            <a:off x="-11736" y="3658437"/>
            <a:ext cx="286385" cy="299085"/>
          </a:xfrm>
          <a:prstGeom prst="rect">
            <a:avLst/>
          </a:prstGeom>
          <a:noFill/>
        </p:spPr>
        <p:txBody>
          <a:bodyPr wrap="square" rtlCol="0">
            <a:spAutoFit/>
          </a:bodyPr>
          <a:lstStyle/>
          <a:p>
            <a:r>
              <a:rPr lang="en-US" altLang="zh-CN" sz="1350" b="1" dirty="0" smtClean="0">
                <a:solidFill>
                  <a:srgbClr val="FF0000"/>
                </a:solidFill>
                <a:latin typeface="黑体" panose="02010609060101010101" pitchFamily="49" charset="-122"/>
                <a:ea typeface="黑体" panose="02010609060101010101" pitchFamily="49" charset="-122"/>
              </a:rPr>
              <a:t>3</a:t>
            </a:r>
            <a:endParaRPr lang="zh-CN" altLang="en-US" sz="1350" b="1" dirty="0">
              <a:solidFill>
                <a:srgbClr val="FF0000"/>
              </a:solidFill>
              <a:latin typeface="黑体" panose="02010609060101010101" pitchFamily="49" charset="-122"/>
              <a:ea typeface="黑体" panose="02010609060101010101" pitchFamily="49" charset="-122"/>
            </a:endParaRPr>
          </a:p>
        </p:txBody>
      </p:sp>
      <p:sp>
        <p:nvSpPr>
          <p:cNvPr id="32" name="文本框 34"/>
          <p:cNvSpPr txBox="1"/>
          <p:nvPr/>
        </p:nvSpPr>
        <p:spPr>
          <a:xfrm>
            <a:off x="2317094" y="1327400"/>
            <a:ext cx="286385" cy="299085"/>
          </a:xfrm>
          <a:prstGeom prst="rect">
            <a:avLst/>
          </a:prstGeom>
          <a:noFill/>
        </p:spPr>
        <p:txBody>
          <a:bodyPr wrap="square" rtlCol="0">
            <a:spAutoFit/>
          </a:bodyPr>
          <a:lstStyle/>
          <a:p>
            <a:r>
              <a:rPr lang="en-US" altLang="zh-CN" sz="1350" b="1" dirty="0" smtClean="0">
                <a:solidFill>
                  <a:srgbClr val="FF0000"/>
                </a:solidFill>
                <a:latin typeface="黑体" panose="02010609060101010101" pitchFamily="49" charset="-122"/>
                <a:ea typeface="黑体" panose="02010609060101010101" pitchFamily="49" charset="-122"/>
              </a:rPr>
              <a:t>4</a:t>
            </a:r>
            <a:endParaRPr lang="zh-CN" altLang="en-US" sz="1350" b="1" dirty="0">
              <a:solidFill>
                <a:srgbClr val="FF0000"/>
              </a:solidFill>
              <a:latin typeface="黑体" panose="02010609060101010101" pitchFamily="49" charset="-122"/>
              <a:ea typeface="黑体" panose="02010609060101010101" pitchFamily="49" charset="-122"/>
            </a:endParaRPr>
          </a:p>
        </p:txBody>
      </p:sp>
      <p:sp>
        <p:nvSpPr>
          <p:cNvPr id="34" name="文本框 34"/>
          <p:cNvSpPr txBox="1"/>
          <p:nvPr/>
        </p:nvSpPr>
        <p:spPr>
          <a:xfrm>
            <a:off x="2319232" y="2885507"/>
            <a:ext cx="286385" cy="299085"/>
          </a:xfrm>
          <a:prstGeom prst="rect">
            <a:avLst/>
          </a:prstGeom>
          <a:noFill/>
        </p:spPr>
        <p:txBody>
          <a:bodyPr wrap="square" rtlCol="0">
            <a:spAutoFit/>
          </a:bodyPr>
          <a:lstStyle/>
          <a:p>
            <a:r>
              <a:rPr lang="en-US" altLang="zh-CN" sz="1350" b="1" dirty="0" smtClean="0">
                <a:solidFill>
                  <a:srgbClr val="FF0000"/>
                </a:solidFill>
                <a:latin typeface="黑体" panose="02010609060101010101" pitchFamily="49" charset="-122"/>
                <a:ea typeface="黑体" panose="02010609060101010101" pitchFamily="49" charset="-122"/>
              </a:rPr>
              <a:t>5</a:t>
            </a:r>
            <a:endParaRPr lang="zh-CN" altLang="en-US" sz="1350" b="1" dirty="0">
              <a:solidFill>
                <a:srgbClr val="FF0000"/>
              </a:solidFill>
              <a:latin typeface="黑体" panose="02010609060101010101" pitchFamily="49" charset="-122"/>
              <a:ea typeface="黑体" panose="02010609060101010101" pitchFamily="49" charset="-122"/>
            </a:endParaRPr>
          </a:p>
        </p:txBody>
      </p:sp>
      <p:sp>
        <p:nvSpPr>
          <p:cNvPr id="35" name="文本框 34"/>
          <p:cNvSpPr txBox="1"/>
          <p:nvPr/>
        </p:nvSpPr>
        <p:spPr>
          <a:xfrm>
            <a:off x="4587058" y="3640817"/>
            <a:ext cx="286385" cy="299085"/>
          </a:xfrm>
          <a:prstGeom prst="rect">
            <a:avLst/>
          </a:prstGeom>
          <a:noFill/>
        </p:spPr>
        <p:txBody>
          <a:bodyPr wrap="square" rtlCol="0">
            <a:spAutoFit/>
          </a:bodyPr>
          <a:lstStyle/>
          <a:p>
            <a:r>
              <a:rPr lang="en-US" altLang="zh-CN" sz="1350" b="1" dirty="0" smtClean="0">
                <a:solidFill>
                  <a:srgbClr val="FF0000"/>
                </a:solidFill>
                <a:latin typeface="黑体" panose="02010609060101010101" pitchFamily="49" charset="-122"/>
                <a:ea typeface="黑体" panose="02010609060101010101" pitchFamily="49" charset="-122"/>
              </a:rPr>
              <a:t>8</a:t>
            </a:r>
            <a:endParaRPr lang="zh-CN" altLang="en-US" sz="1350" b="1" dirty="0">
              <a:solidFill>
                <a:srgbClr val="FF0000"/>
              </a:solidFill>
              <a:latin typeface="黑体" panose="02010609060101010101" pitchFamily="49" charset="-122"/>
              <a:ea typeface="黑体" panose="02010609060101010101" pitchFamily="49" charset="-122"/>
            </a:endParaRPr>
          </a:p>
        </p:txBody>
      </p:sp>
      <p:sp>
        <p:nvSpPr>
          <p:cNvPr id="36" name="文本框 34"/>
          <p:cNvSpPr txBox="1"/>
          <p:nvPr/>
        </p:nvSpPr>
        <p:spPr>
          <a:xfrm>
            <a:off x="6804248" y="976521"/>
            <a:ext cx="286385" cy="299085"/>
          </a:xfrm>
          <a:prstGeom prst="rect">
            <a:avLst/>
          </a:prstGeom>
          <a:noFill/>
        </p:spPr>
        <p:txBody>
          <a:bodyPr wrap="square" rtlCol="0">
            <a:spAutoFit/>
          </a:bodyPr>
          <a:lstStyle/>
          <a:p>
            <a:r>
              <a:rPr lang="en-US" altLang="zh-CN" sz="1350" b="1" dirty="0" smtClean="0">
                <a:solidFill>
                  <a:srgbClr val="FF0000"/>
                </a:solidFill>
                <a:latin typeface="黑体" panose="02010609060101010101" pitchFamily="49" charset="-122"/>
                <a:ea typeface="黑体" panose="02010609060101010101" pitchFamily="49" charset="-122"/>
              </a:rPr>
              <a:t>9</a:t>
            </a:r>
            <a:endParaRPr lang="zh-CN" altLang="en-US" sz="1350" b="1" dirty="0">
              <a:solidFill>
                <a:srgbClr val="FF0000"/>
              </a:solidFill>
              <a:latin typeface="黑体" panose="02010609060101010101" pitchFamily="49" charset="-122"/>
              <a:ea typeface="黑体" panose="02010609060101010101" pitchFamily="49" charset="-122"/>
            </a:endParaRPr>
          </a:p>
        </p:txBody>
      </p:sp>
      <p:sp>
        <p:nvSpPr>
          <p:cNvPr id="37" name="文本框 34"/>
          <p:cNvSpPr txBox="1"/>
          <p:nvPr/>
        </p:nvSpPr>
        <p:spPr>
          <a:xfrm>
            <a:off x="6767438" y="1833080"/>
            <a:ext cx="432048" cy="300082"/>
          </a:xfrm>
          <a:prstGeom prst="rect">
            <a:avLst/>
          </a:prstGeom>
          <a:noFill/>
        </p:spPr>
        <p:txBody>
          <a:bodyPr wrap="square" rtlCol="0">
            <a:spAutoFit/>
          </a:bodyPr>
          <a:lstStyle/>
          <a:p>
            <a:r>
              <a:rPr lang="en-US" altLang="zh-CN" sz="1350" b="1" dirty="0" smtClean="0">
                <a:solidFill>
                  <a:srgbClr val="FF0000"/>
                </a:solidFill>
                <a:latin typeface="黑体" panose="02010609060101010101" pitchFamily="49" charset="-122"/>
                <a:ea typeface="黑体" panose="02010609060101010101" pitchFamily="49" charset="-122"/>
              </a:rPr>
              <a:t>10</a:t>
            </a:r>
            <a:endParaRPr lang="zh-CN" altLang="en-US" sz="1350" b="1" dirty="0">
              <a:solidFill>
                <a:srgbClr val="FF0000"/>
              </a:solidFill>
              <a:latin typeface="黑体" panose="02010609060101010101" pitchFamily="49" charset="-122"/>
              <a:ea typeface="黑体" panose="02010609060101010101" pitchFamily="49" charset="-122"/>
            </a:endParaRPr>
          </a:p>
        </p:txBody>
      </p:sp>
      <p:sp>
        <p:nvSpPr>
          <p:cNvPr id="38" name="文本框 34"/>
          <p:cNvSpPr txBox="1"/>
          <p:nvPr/>
        </p:nvSpPr>
        <p:spPr>
          <a:xfrm>
            <a:off x="4572000" y="688489"/>
            <a:ext cx="286385" cy="299085"/>
          </a:xfrm>
          <a:prstGeom prst="rect">
            <a:avLst/>
          </a:prstGeom>
          <a:noFill/>
        </p:spPr>
        <p:txBody>
          <a:bodyPr wrap="square" rtlCol="0">
            <a:spAutoFit/>
          </a:bodyPr>
          <a:lstStyle/>
          <a:p>
            <a:r>
              <a:rPr lang="en-US" altLang="zh-CN" sz="1350" b="1" dirty="0" smtClean="0">
                <a:solidFill>
                  <a:srgbClr val="FF0000"/>
                </a:solidFill>
                <a:latin typeface="黑体" panose="02010609060101010101" pitchFamily="49" charset="-122"/>
                <a:ea typeface="黑体" panose="02010609060101010101" pitchFamily="49" charset="-122"/>
              </a:rPr>
              <a:t>6</a:t>
            </a:r>
            <a:endParaRPr lang="zh-CN" altLang="en-US" sz="1350" b="1" dirty="0">
              <a:solidFill>
                <a:srgbClr val="FF0000"/>
              </a:solidFill>
              <a:latin typeface="黑体" panose="02010609060101010101" pitchFamily="49" charset="-122"/>
              <a:ea typeface="黑体" panose="02010609060101010101" pitchFamily="49" charset="-122"/>
            </a:endParaRPr>
          </a:p>
        </p:txBody>
      </p:sp>
      <p:sp>
        <p:nvSpPr>
          <p:cNvPr id="39" name="文本框 34"/>
          <p:cNvSpPr txBox="1"/>
          <p:nvPr/>
        </p:nvSpPr>
        <p:spPr>
          <a:xfrm>
            <a:off x="4573647" y="2427734"/>
            <a:ext cx="286385" cy="299085"/>
          </a:xfrm>
          <a:prstGeom prst="rect">
            <a:avLst/>
          </a:prstGeom>
          <a:noFill/>
        </p:spPr>
        <p:txBody>
          <a:bodyPr wrap="square" rtlCol="0">
            <a:spAutoFit/>
          </a:bodyPr>
          <a:lstStyle/>
          <a:p>
            <a:r>
              <a:rPr lang="en-US" altLang="zh-CN" sz="1350" b="1" dirty="0" smtClean="0">
                <a:solidFill>
                  <a:srgbClr val="FF0000"/>
                </a:solidFill>
                <a:latin typeface="黑体" panose="02010609060101010101" pitchFamily="49" charset="-122"/>
                <a:ea typeface="黑体" panose="02010609060101010101" pitchFamily="49" charset="-122"/>
              </a:rPr>
              <a:t>7</a:t>
            </a:r>
            <a:endParaRPr lang="zh-CN" altLang="en-US" sz="1350" b="1" dirty="0">
              <a:solidFill>
                <a:srgbClr val="FF0000"/>
              </a:solidFill>
              <a:latin typeface="黑体" panose="02010609060101010101" pitchFamily="49" charset="-122"/>
              <a:ea typeface="黑体" panose="02010609060101010101" pitchFamily="49" charset="-122"/>
            </a:endParaRPr>
          </a:p>
        </p:txBody>
      </p:sp>
      <p:cxnSp>
        <p:nvCxnSpPr>
          <p:cNvPr id="46" name="直接连接符 45"/>
          <p:cNvCxnSpPr/>
          <p:nvPr/>
        </p:nvCxnSpPr>
        <p:spPr>
          <a:xfrm>
            <a:off x="4558946" y="3664330"/>
            <a:ext cx="109317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7858488" y="512833"/>
            <a:ext cx="115212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6840269" y="688489"/>
            <a:ext cx="1465809"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7320679" y="1707654"/>
            <a:ext cx="1689937"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6821190" y="1861318"/>
            <a:ext cx="751983"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2843808" y="2427735"/>
            <a:ext cx="21602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2339752" y="2931790"/>
            <a:ext cx="792088"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4814355" y="1627498"/>
            <a:ext cx="1979414" cy="814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4574984" y="1765508"/>
            <a:ext cx="21803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4587058" y="1949094"/>
            <a:ext cx="216830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4587058" y="2107761"/>
            <a:ext cx="216830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4587058" y="2283718"/>
            <a:ext cx="216830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4572000" y="2480569"/>
            <a:ext cx="416990" cy="1"/>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par>
                                <p:cTn id="32" presetID="10" presetClass="entr" presetSubtype="0"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10" presetClass="entr" presetSubtype="0" fill="hold"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childTnLst>
                                </p:cTn>
                              </p:par>
                              <p:par>
                                <p:cTn id="38" presetID="10" presetClass="entr" presetSubtype="0" fill="hold" nodeType="withEffect">
                                  <p:stCondLst>
                                    <p:cond delay="0"/>
                                  </p:stCondLst>
                                  <p:childTnLst>
                                    <p:set>
                                      <p:cBhvr>
                                        <p:cTn id="39" dur="1" fill="hold">
                                          <p:stCondLst>
                                            <p:cond delay="0"/>
                                          </p:stCondLst>
                                        </p:cTn>
                                        <p:tgtEl>
                                          <p:spTgt spid="56"/>
                                        </p:tgtEl>
                                        <p:attrNameLst>
                                          <p:attrName>style.visibility</p:attrName>
                                        </p:attrNameLst>
                                      </p:cBhvr>
                                      <p:to>
                                        <p:strVal val="visible"/>
                                      </p:to>
                                    </p:set>
                                    <p:animEffect transition="in" filter="fade">
                                      <p:cBhvr>
                                        <p:cTn id="40" dur="500"/>
                                        <p:tgtEl>
                                          <p:spTgt spid="56"/>
                                        </p:tgtEl>
                                      </p:cBhvr>
                                    </p:animEffect>
                                  </p:childTnLst>
                                </p:cTn>
                              </p:par>
                              <p:par>
                                <p:cTn id="41" presetID="10" presetClass="entr" presetSubtype="0" fill="hold" nodeType="with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500"/>
                                        <p:tgtEl>
                                          <p:spTgt spid="58"/>
                                        </p:tgtEl>
                                      </p:cBhvr>
                                    </p:animEffect>
                                  </p:childTnLst>
                                </p:cTn>
                              </p:par>
                              <p:par>
                                <p:cTn id="44" presetID="10" presetClass="entr" presetSubtype="0" fill="hold" nodeType="withEffect">
                                  <p:stCondLst>
                                    <p:cond delay="0"/>
                                  </p:stCondLst>
                                  <p:childTnLst>
                                    <p:set>
                                      <p:cBhvr>
                                        <p:cTn id="45" dur="1" fill="hold">
                                          <p:stCondLst>
                                            <p:cond delay="0"/>
                                          </p:stCondLst>
                                        </p:cTn>
                                        <p:tgtEl>
                                          <p:spTgt spid="54"/>
                                        </p:tgtEl>
                                        <p:attrNameLst>
                                          <p:attrName>style.visibility</p:attrName>
                                        </p:attrNameLst>
                                      </p:cBhvr>
                                      <p:to>
                                        <p:strVal val="visible"/>
                                      </p:to>
                                    </p:set>
                                    <p:animEffect transition="in" filter="fade">
                                      <p:cBhvr>
                                        <p:cTn id="46" dur="500"/>
                                        <p:tgtEl>
                                          <p:spTgt spid="54"/>
                                        </p:tgtEl>
                                      </p:cBhvr>
                                    </p:animEffect>
                                  </p:childTnLst>
                                </p:cTn>
                              </p:par>
                              <p:par>
                                <p:cTn id="47" presetID="10" presetClass="entr" presetSubtype="0" fill="hold" nodeType="with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500"/>
                                        <p:tgtEl>
                                          <p:spTgt spid="52"/>
                                        </p:tgtEl>
                                      </p:cBhvr>
                                    </p:animEffect>
                                  </p:childTnLst>
                                </p:cTn>
                              </p:par>
                              <p:par>
                                <p:cTn id="50" presetID="10" presetClass="entr" presetSubtype="0" fill="hold" nodeType="with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fade">
                                      <p:cBhvr>
                                        <p:cTn id="52" dur="500"/>
                                        <p:tgtEl>
                                          <p:spTgt spid="61"/>
                                        </p:tgtEl>
                                      </p:cBhvr>
                                    </p:animEffect>
                                  </p:childTnLst>
                                </p:cTn>
                              </p:par>
                              <p:par>
                                <p:cTn id="53" presetID="10" presetClass="entr" presetSubtype="0" fill="hold" nodeType="with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fade">
                                      <p:cBhvr>
                                        <p:cTn id="55" dur="500"/>
                                        <p:tgtEl>
                                          <p:spTgt spid="63"/>
                                        </p:tgtEl>
                                      </p:cBhvr>
                                    </p:animEffect>
                                  </p:childTnLst>
                                </p:cTn>
                              </p:par>
                              <p:par>
                                <p:cTn id="56" presetID="10" presetClass="entr" presetSubtype="0" fill="hold"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childTnLst>
                                </p:cTn>
                              </p:par>
                              <p:par>
                                <p:cTn id="59" presetID="10" presetClass="entr" presetSubtype="0"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Effect transition="in" filter="fade">
                                      <p:cBhvr>
                                        <p:cTn id="61" dur="500"/>
                                        <p:tgtEl>
                                          <p:spTgt spid="42"/>
                                        </p:tgtEl>
                                      </p:cBhvr>
                                    </p:animEffect>
                                  </p:childTnLst>
                                </p:cTn>
                              </p:par>
                              <p:par>
                                <p:cTn id="62" presetID="10" presetClass="entr" presetSubtype="0" fill="hold" nodeType="with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fade">
                                      <p:cBhvr>
                                        <p:cTn id="64" dur="500"/>
                                        <p:tgtEl>
                                          <p:spTgt spid="43"/>
                                        </p:tgtEl>
                                      </p:cBhvr>
                                    </p:animEffect>
                                  </p:childTnLst>
                                </p:cTn>
                              </p:par>
                              <p:par>
                                <p:cTn id="65" presetID="10" presetClass="entr" presetSubtype="0"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fade">
                                      <p:cBhvr>
                                        <p:cTn id="67" dur="500"/>
                                        <p:tgtEl>
                                          <p:spTgt spid="44"/>
                                        </p:tgtEl>
                                      </p:cBhvr>
                                    </p:animEffect>
                                  </p:childTnLst>
                                </p:cTn>
                              </p:par>
                              <p:par>
                                <p:cTn id="68" presetID="10" presetClass="entr" presetSubtype="0" fill="hold" nodeType="with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fade">
                                      <p:cBhvr>
                                        <p:cTn id="70" dur="500"/>
                                        <p:tgtEl>
                                          <p:spTgt spid="45"/>
                                        </p:tgtEl>
                                      </p:cBhvr>
                                    </p:animEffect>
                                  </p:childTnLst>
                                </p:cTn>
                              </p:par>
                              <p:par>
                                <p:cTn id="71" presetID="10" presetClass="entr" presetSubtype="0" fill="hold" nodeType="with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fade">
                                      <p:cBhvr>
                                        <p:cTn id="73"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REFSHAPE" val="333339292"/>
</p:tagLst>
</file>

<file path=ppt/tags/tag2.xml><?xml version="1.0" encoding="utf-8"?>
<p:tagLst xmlns:p="http://schemas.openxmlformats.org/presentationml/2006/main">
  <p:tag name="REFSHAPE" val="333339428"/>
</p:tagLst>
</file>

<file path=ppt/tags/tag3.xml><?xml version="1.0" encoding="utf-8"?>
<p:tagLst xmlns:p="http://schemas.openxmlformats.org/presentationml/2006/main">
  <p:tag name="REFSHAPE" val="333339564"/>
</p:tagLst>
</file>

<file path=ppt/tags/tag4.xml><?xml version="1.0" encoding="utf-8"?>
<p:tagLst xmlns:p="http://schemas.openxmlformats.org/presentationml/2006/main">
  <p:tag name="KSO_WM_UNIT_TABLE_BEAUTIFY" val="smartTable{cfeba62d-95e0-4d5b-b032-50c4be79f918}"/>
</p:tagLst>
</file>

<file path=ppt/tags/tag5.xml><?xml version="1.0" encoding="utf-8"?>
<p:tagLst xmlns:p="http://schemas.openxmlformats.org/presentationml/2006/main">
  <p:tag name="KSO_WPP_MARK_KEY" val="bc09f280-7734-49f7-bc08-6b084929c2af"/>
  <p:tag name="COMMONDATA" val="eyJoZGlkIjoiMDUzMmRhYzhkNzM3Y2ZlODExZjhhYzliMDJjYzA0ZGIifQ=="/>
</p:tagLst>
</file>

<file path=ppt/theme/theme1.xml><?xml version="1.0" encoding="utf-8"?>
<a:theme xmlns:a="http://schemas.openxmlformats.org/drawingml/2006/main" name="1_Office 主题​​">
  <a:themeElements>
    <a:clrScheme name="自定义 159">
      <a:dk1>
        <a:sysClr val="windowText" lastClr="000000"/>
      </a:dk1>
      <a:lt1>
        <a:sysClr val="window" lastClr="FFFFFF"/>
      </a:lt1>
      <a:dk2>
        <a:srgbClr val="1F497D"/>
      </a:dk2>
      <a:lt2>
        <a:srgbClr val="EEECE1"/>
      </a:lt2>
      <a:accent1>
        <a:srgbClr val="02B3C5"/>
      </a:accent1>
      <a:accent2>
        <a:srgbClr val="F07474"/>
      </a:accent2>
      <a:accent3>
        <a:srgbClr val="FFBF53"/>
      </a:accent3>
      <a:accent4>
        <a:srgbClr val="673B77"/>
      </a:accent4>
      <a:accent5>
        <a:srgbClr val="00B9FA"/>
      </a:accent5>
      <a:accent6>
        <a:srgbClr val="BECE37"/>
      </a:accent6>
      <a:hlink>
        <a:srgbClr val="B381D9"/>
      </a:hlink>
      <a:folHlink>
        <a:srgbClr val="800080"/>
      </a:folHlink>
    </a:clrScheme>
    <a:fontScheme name="自定义 3">
      <a:majorFont>
        <a:latin typeface="Impact"/>
        <a:ea typeface="微软雅黑"/>
        <a:cs typeface=""/>
      </a:majorFont>
      <a:minorFont>
        <a:latin typeface="Times New Roman"/>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pFill/>
        <a:ln>
          <a:noFill/>
        </a:ln>
        <a:effectLst>
          <a:outerShdw blurRad="444500" dist="254000" dir="8100000" algn="tr" rotWithShape="0">
            <a:prstClr val="black">
              <a:alpha val="50000"/>
            </a:prstClr>
          </a:outerShdw>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2632</Words>
  <Application>WPS 演示</Application>
  <PresentationFormat>全屏显示(16:9)</PresentationFormat>
  <Paragraphs>484</Paragraphs>
  <Slides>37</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37</vt:i4>
      </vt:variant>
    </vt:vector>
  </HeadingPairs>
  <TitlesOfParts>
    <vt:vector size="52" baseType="lpstr">
      <vt:lpstr>Arial</vt:lpstr>
      <vt:lpstr>宋体</vt:lpstr>
      <vt:lpstr>Wingdings</vt:lpstr>
      <vt:lpstr>黑体</vt:lpstr>
      <vt:lpstr>楷体</vt:lpstr>
      <vt:lpstr>Tahoma</vt:lpstr>
      <vt:lpstr>Kaiti SC</vt:lpstr>
      <vt:lpstr>汉语拼音</vt:lpstr>
      <vt:lpstr>Calibri</vt:lpstr>
      <vt:lpstr>GB Pinyinok-B</vt:lpstr>
      <vt:lpstr>微软雅黑</vt:lpstr>
      <vt:lpstr>Times New Roman</vt:lpstr>
      <vt:lpstr>Arial Unicode MS</vt:lpstr>
      <vt:lpstr>Xingkai SC</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3588.pptx</dc:title>
  <dc:creator/>
  <cp:lastModifiedBy>Rocket Girls</cp:lastModifiedBy>
  <cp:revision>190</cp:revision>
  <dcterms:created xsi:type="dcterms:W3CDTF">2017-03-17T02:28:00Z</dcterms:created>
  <dcterms:modified xsi:type="dcterms:W3CDTF">2022-12-25T17:17:22Z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2052-11.1.0.12980</vt:lpwstr>
  </property>
  <property fmtid="{D5CDD505-2E9C-101B-9397-08002B2CF9AE}" pid="3" name="ICV">
    <vt:lpwstr>4834E644EA28436F8493698473988636</vt:lpwstr>
  </property>
</Properties>
</file>