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5" r:id="rId6"/>
    <p:sldId id="266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33375" y="267494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阅读让生活更美好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075" y="790714"/>
            <a:ext cx="6336704" cy="40925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段时间以来，我一直在阅读一本世界名著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《鲁滨逊漂流记》。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一拿起这本书，我便爱不释手。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本书是英国作家笛福的一部作品，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主要讲述了一个名为鲁滨孙的英国人，因乘船遭遇了一场暴风雨而漂流到一个荒岛上，在荒岛上，他战胜了种种困难，最终回到了英国的故事。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设想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一下，在一个荒无人烟、没有食物、没有水、没有住所的荒岛上，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你能独自生存吗？你能在荒岛生活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多年之久而不放弃回国的希望吗？不，我们不能。从小我们就被当成“温室里的花朵”，娇生惯养，衣食无忧，从来不知道外面的世界有多么艰难。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但鲁滨孙做到了，那是因为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他拥有遇到困难永不放弃的信念，拥有毫不畏惧的勇气，拥有解决困难的智慧。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889040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开篇引出阅读世界名著。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简要介绍名著的内容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2859782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联系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现实，对书中的内容进行评论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92280" y="4011910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书中主人公的精神进行评论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339502"/>
            <a:ext cx="6336704" cy="43999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中许多话语令我深受启发。如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“我已学会多看看生活中的光明面，少看看生活中的黑暗面，这种态度使我由衷感到安慰。”这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句话就给了我很大的启发，在面对困难时，两种不同的人生价值观会得到不同的结果。乐观积极的人往往得到的是自己满意的结果，而畏惧退缩的人往往得到的是自己讨厌的结果。我敬畏第一种人，鄙视第二种人。而书中的鲁滨孙就是第一种人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虽然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我们不能够去到荒岛上“历险”，体验这种精神，但我们却能够在现实生活中“历险”。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假如在学习上，我们多一分自信，又怎会学不好呢？假如在学习上，我们多一分智慧，又怎会被难题难倒呢？假如在学习上，我们多一分勇气，又怎会在课堂上胆怯不敢发言呢？假如在学习上，我们多一分坚持不懈，又怎会因为一点挫折而轻言放弃呢？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8264" y="1131590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结合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书中的一句话，发表自己的阅读体会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2931790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结合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自身实际，讲这本书给自己带来的启发教育意义。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9279" y="1722170"/>
            <a:ext cx="6336704" cy="15684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请摆脱“温室花朵”的称号，多一分“无畏勇者”的精神！因此，我会以鲁滨孙为榜样，学习他那种“勇者无畏，战胜困难，创造奇迹”的精神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1935602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点明主题，感悟深刻。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642663"/>
            <a:ext cx="7632848" cy="400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篇习作，作者结合自己阅读世界名著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鲁滨逊漂流记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真实经历，写出了自己读后的内心感受，突显了阅读让生活更加美好的主题。作者运用对比的手法，将自己这些“温室花朵”与书中的主人公鲁滨孙进行对比，边叙边议，体会鲁滨孙“勇者无畏，战胜困难，创造奇迹”的精神在现实生活中的重要意义。文章结尾处的阅读感悟十分深刻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7bb23b4f-c8b7-411b-8566-f73aca45130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963</Words>
  <Application>WPS 演示</Application>
  <PresentationFormat>全屏显示(16:9)</PresentationFormat>
  <Paragraphs>27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黑体</vt:lpstr>
      <vt:lpstr>Calibri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35</cp:revision>
  <dcterms:created xsi:type="dcterms:W3CDTF">2019-09-02T04:02:00Z</dcterms:created>
  <dcterms:modified xsi:type="dcterms:W3CDTF">2022-12-25T17:24:55Z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01AFF457BECE45A386A8A178DFB5773D</vt:lpwstr>
  </property>
</Properties>
</file>