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1128" r:id="rId3"/>
    <p:sldId id="323" r:id="rId5"/>
    <p:sldId id="1089" r:id="rId6"/>
    <p:sldId id="1090" r:id="rId7"/>
    <p:sldId id="1105" r:id="rId8"/>
    <p:sldId id="1092" r:id="rId9"/>
    <p:sldId id="1094" r:id="rId10"/>
    <p:sldId id="1115" r:id="rId11"/>
    <p:sldId id="1116" r:id="rId12"/>
    <p:sldId id="1095" r:id="rId13"/>
    <p:sldId id="1118" r:id="rId14"/>
    <p:sldId id="1097" r:id="rId15"/>
    <p:sldId id="1119" r:id="rId16"/>
    <p:sldId id="1096" r:id="rId17"/>
    <p:sldId id="1120" r:id="rId18"/>
    <p:sldId id="1121" r:id="rId19"/>
    <p:sldId id="1122" r:id="rId20"/>
    <p:sldId id="1123" r:id="rId21"/>
    <p:sldId id="1124" r:id="rId22"/>
    <p:sldId id="1125" r:id="rId23"/>
    <p:sldId id="1126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微软雅黑" panose="020B0503020204020204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66FF"/>
    <a:srgbClr val="0000FF"/>
    <a:srgbClr val="A38302"/>
    <a:srgbClr val="FF0000"/>
    <a:srgbClr val="FEFCDE"/>
    <a:srgbClr val="00B050"/>
    <a:srgbClr val="FF00FF"/>
    <a:srgbClr val="FF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9814" autoAdjust="0"/>
  </p:normalViewPr>
  <p:slideViewPr>
    <p:cSldViewPr>
      <p:cViewPr>
        <p:scale>
          <a:sx n="110" d="100"/>
          <a:sy n="110" d="100"/>
        </p:scale>
        <p:origin x="-450" y="-23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336747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5538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9" cstate="print"/>
          <a:srcRect t="55834"/>
          <a:stretch>
            <a:fillRect/>
          </a:stretch>
        </p:blipFill>
        <p:spPr bwMode="auto">
          <a:xfrm>
            <a:off x="0" y="4205048"/>
            <a:ext cx="2520280" cy="938452"/>
          </a:xfrm>
          <a:prstGeom prst="rect">
            <a:avLst/>
          </a:prstGeom>
          <a:noFill/>
        </p:spPr>
      </p:pic>
      <p:pic>
        <p:nvPicPr>
          <p:cNvPr id="7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9" cstate="print"/>
          <a:srcRect t="55834"/>
          <a:stretch>
            <a:fillRect/>
          </a:stretch>
        </p:blipFill>
        <p:spPr bwMode="auto">
          <a:xfrm flipH="1">
            <a:off x="2483768" y="4227934"/>
            <a:ext cx="2232248" cy="938452"/>
          </a:xfrm>
          <a:prstGeom prst="rect">
            <a:avLst/>
          </a:prstGeom>
          <a:noFill/>
        </p:spPr>
      </p:pic>
      <p:pic>
        <p:nvPicPr>
          <p:cNvPr id="8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9" cstate="print"/>
          <a:srcRect t="55834"/>
          <a:stretch>
            <a:fillRect/>
          </a:stretch>
        </p:blipFill>
        <p:spPr bwMode="auto">
          <a:xfrm>
            <a:off x="4644008" y="4225586"/>
            <a:ext cx="2079848" cy="938452"/>
          </a:xfrm>
          <a:prstGeom prst="rect">
            <a:avLst/>
          </a:prstGeom>
          <a:noFill/>
        </p:spPr>
      </p:pic>
      <p:pic>
        <p:nvPicPr>
          <p:cNvPr id="9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9" cstate="print"/>
          <a:srcRect t="55834"/>
          <a:stretch>
            <a:fillRect/>
          </a:stretch>
        </p:blipFill>
        <p:spPr bwMode="auto">
          <a:xfrm flipH="1">
            <a:off x="6660232" y="4225586"/>
            <a:ext cx="2483768" cy="938452"/>
          </a:xfrm>
          <a:prstGeom prst="rect">
            <a:avLst/>
          </a:prstGeom>
          <a:noFill/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41466"/>
            <a:ext cx="1282378" cy="5040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hyperlink" Target="https://www.gushiwen.org/GuShiWen_9e828e9ac8.asp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16.nipic.com/20110822/8012228_185728720165_2.jpg"/>
          <p:cNvPicPr>
            <a:picLocks noChangeAspect="1" noChangeArrowheads="1"/>
          </p:cNvPicPr>
          <p:nvPr/>
        </p:nvPicPr>
        <p:blipFill>
          <a:blip r:embed="rId1" cstate="print"/>
          <a:srcRect b="6274"/>
          <a:stretch>
            <a:fillRect/>
          </a:stretch>
        </p:blipFill>
        <p:spPr bwMode="auto">
          <a:xfrm>
            <a:off x="0" y="0"/>
            <a:ext cx="9144000" cy="518541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07504" y="117259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 六年</a:t>
            </a: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 上册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954972" y="1995686"/>
            <a:ext cx="3234055" cy="991870"/>
          </a:xfrm>
          <a:prstGeom prst="rect">
            <a:avLst/>
          </a:prstGeom>
          <a:solidFill>
            <a:schemeClr val="bg1">
              <a:alpha val="9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771550"/>
            <a:ext cx="1872208" cy="6469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第三单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411510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读下面的例句，注意加点的部分，想一想这样表达有什么好处。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635646"/>
            <a:ext cx="8352928" cy="2491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人们认为天体上若有生命存在，至少应有这样几个条件：一是适合生物生存的温度，一般应在</a:t>
            </a:r>
            <a:r>
              <a:rPr 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零下五十摄氏度至零上一百五十摄氏度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；二是必要的水分，生命物质诸如蛋白质、核酸的活力都和水紧密相关，没有水，也就没有生命；三是适当成分的大气，虽然已发现少数厌氧菌能在没有氧气的条件下生存，但氧气和二氧化碳对于生命的存在是极为重要的；四是要有足够的光和热，为生命体系提供能源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61492" y="1501659"/>
            <a:ext cx="864096" cy="779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5594" y="2236365"/>
            <a:ext cx="864096" cy="779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81482" y="2669766"/>
            <a:ext cx="864096" cy="779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67030" y="3463637"/>
            <a:ext cx="864096" cy="779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59582"/>
            <a:ext cx="8352928" cy="3448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人们认为天体上若有生命存在，至少应有这样几个条件：适合生物生存的温度，一般应在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零下五十摄氏度至零上一百五十摄氏度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；必要的水分，生命物质诸如蛋白质、核酸的活力都和水紧密相关，没有水，也就没有生命；适当成分的大气，虽然已发现少数厌氧菌能在没有氧气的条件下生存，但氧气和二氧化碳对于生命的存在是极为重要的；要有足够的光和热，为生命体系提供能源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7544" y="597917"/>
            <a:ext cx="818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删去加点的部分，再来读一读，看看和原句有什么区别吧！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1429" y="1131590"/>
            <a:ext cx="6876764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“一是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二是、三是、四是”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这些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词语，可以有条理地说明理由，表达观点。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5596" y="618823"/>
            <a:ext cx="72728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选择一个话题，用以上方法说一说。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1600" y="1851670"/>
            <a:ext cx="4608512" cy="714944"/>
            <a:chOff x="1403648" y="1851670"/>
            <a:chExt cx="4608512" cy="7149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8" y="1851670"/>
              <a:ext cx="4608512" cy="71494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123728" y="1947532"/>
              <a:ext cx="34323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800" b="1" dirty="0" smtClean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竞选</a:t>
              </a:r>
              <a:r>
                <a:rPr lang="zh-CN" altLang="en-US" sz="2800" b="1" dirty="0" smtClean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班级劳动委员</a:t>
              </a:r>
              <a:endPara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1600" y="3075806"/>
            <a:ext cx="4608512" cy="1296144"/>
            <a:chOff x="1403648" y="1851670"/>
            <a:chExt cx="4608512" cy="129614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8" y="1851670"/>
              <a:ext cx="4608512" cy="129614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123728" y="1947532"/>
              <a:ext cx="388843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800" b="1" dirty="0" smtClean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向妈妈请求，每周三放学后踢一会儿足球。</a:t>
              </a:r>
              <a:endPara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" b="7160"/>
          <a:stretch>
            <a:fillRect/>
          </a:stretch>
        </p:blipFill>
        <p:spPr>
          <a:xfrm>
            <a:off x="6007616" y="2039189"/>
            <a:ext cx="2889703" cy="25151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09627" y="699542"/>
            <a:ext cx="851084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尊敬的老师，亲爱的同学们：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大家好！ </a:t>
            </a:r>
            <a:b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我今天非常高兴能够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参加这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次的班干部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竞选活动。我这次竞选的目标是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担任劳动育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委员。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认为劳动十分重要，热爱劳动能够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让我们的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身体更加健康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，还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能够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磨炼我们的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意志。劳动委员是一个十分光荣的职务，他能带领大家，管理好教室、校园的卫生，给大家创造良好的学习环境。我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觉得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担任劳动委员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的同学必须具备以下几点素质： </a:t>
            </a:r>
            <a:b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、热爱劳动，不怕脏、不怕累； </a:t>
            </a:r>
            <a:b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、要有强烈的责任感，热心为班集体作贡献，热心帮助老师和同学们做些力所能及的工作，热心主动地帮助有困难的同学； </a:t>
            </a:r>
            <a:b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、组织能力强，可以带领同学们完成学校布置的紧急任务。 </a:t>
            </a:r>
            <a:b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我觉得我自己已经具备了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上述素质，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是一个很合格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的劳动委员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26749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竞选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班级劳动委员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987574"/>
            <a:ext cx="3744416" cy="3373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春日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胜日寻芳泗水滨，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无边光景一时新。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等闲识得东风面，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万紫千红总是春。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48489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816929"/>
            <a:ext cx="3630664" cy="3509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104296" y="411510"/>
            <a:ext cx="183255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784" y="619185"/>
            <a:ext cx="6264696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，字元晦，谥文。宋朝著名的理学家、思想家、哲学家、教育家、诗人，闽学派的代表人物，儒学集大成者，世人尊称为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朱子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朱熹著述甚多，有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四书章句集注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通书解说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周易读本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楚辞集注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，后人辑有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朱子大全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等。其中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四书章句集注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成为钦定的教科书和科举考试的标准。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987574"/>
            <a:ext cx="246697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11292" y="1347614"/>
            <a:ext cx="2709396" cy="540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胜日寻芳泗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584" y="1923678"/>
            <a:ext cx="31972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指亲友相聚或风光美好的日子。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55976" y="192367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花卉。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13"/>
          <p:cNvGrpSpPr/>
          <p:nvPr/>
        </p:nvGrpSpPr>
        <p:grpSpPr>
          <a:xfrm>
            <a:off x="1221986" y="3363838"/>
            <a:ext cx="6700027" cy="792088"/>
            <a:chOff x="680285" y="3219822"/>
            <a:chExt cx="6700027" cy="79208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285" y="3219822"/>
              <a:ext cx="6700027" cy="79208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87624" y="3404278"/>
              <a:ext cx="57246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句意：风和日丽</a:t>
              </a:r>
              <a:r>
                <a:rPr lang="zh-CN" altLang="en-US" sz="2400" b="1" dirty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的日子在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泗水之滨</a:t>
              </a:r>
              <a:r>
                <a:rPr lang="zh-CN" altLang="en-US" sz="2400" b="1" dirty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游春。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文本框 3"/>
          <p:cNvSpPr txBox="1"/>
          <p:nvPr/>
        </p:nvSpPr>
        <p:spPr>
          <a:xfrm>
            <a:off x="1407914" y="509836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一起了解一下诗句大意吧！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84482" y="1436874"/>
            <a:ext cx="720080" cy="432048"/>
          </a:xfrm>
          <a:prstGeom prst="round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347350" y="1428248"/>
            <a:ext cx="432048" cy="432048"/>
          </a:xfrm>
          <a:prstGeom prst="roundRect">
            <a:avLst/>
          </a:prstGeom>
          <a:grpFill/>
          <a:ln w="28575">
            <a:solidFill>
              <a:srgbClr val="0066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/>
        </p:nvGrpSpPr>
        <p:grpSpPr>
          <a:xfrm>
            <a:off x="1221986" y="3003798"/>
            <a:ext cx="6700027" cy="792088"/>
            <a:chOff x="680285" y="3219822"/>
            <a:chExt cx="6700027" cy="79208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285" y="3219822"/>
              <a:ext cx="6700027" cy="79208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243810" y="3369774"/>
              <a:ext cx="559480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</a:t>
              </a:r>
              <a:r>
                <a:rPr lang="zh-CN" altLang="en-US" sz="2800" b="1" dirty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意：无边无际的风光焕然一新。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211293" y="1347614"/>
            <a:ext cx="2709395" cy="540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无边光景一时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3347864" y="192367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风光、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景物。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030440" y="1436874"/>
            <a:ext cx="720080" cy="432048"/>
          </a:xfrm>
          <a:prstGeom prst="round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11293" y="1347614"/>
            <a:ext cx="2709395" cy="6093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等闲识得东风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1225128" y="3219822"/>
            <a:ext cx="6700027" cy="792088"/>
            <a:chOff x="680285" y="3219822"/>
            <a:chExt cx="6700027" cy="79208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285" y="3219822"/>
              <a:ext cx="6700027" cy="79208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222128" y="3343896"/>
              <a:ext cx="559480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</a:t>
              </a:r>
              <a:r>
                <a:rPr lang="zh-CN" altLang="en-US" sz="2800" b="1" dirty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意：谁都可以看出春天的</a:t>
              </a:r>
              <a:r>
                <a:rPr lang="zh-CN" altLang="en-US" sz="2800" b="1" dirty="0" smtClean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面貌。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文本框 3"/>
          <p:cNvSpPr txBox="1"/>
          <p:nvPr/>
        </p:nvSpPr>
        <p:spPr>
          <a:xfrm>
            <a:off x="4606504" y="1906426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春风。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310360" y="1436874"/>
            <a:ext cx="720080" cy="432048"/>
          </a:xfrm>
          <a:prstGeom prst="round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759146" y="1419622"/>
            <a:ext cx="720080" cy="432048"/>
          </a:xfrm>
          <a:prstGeom prst="roundRect">
            <a:avLst/>
          </a:prstGeom>
          <a:grpFill/>
          <a:ln w="28575">
            <a:solidFill>
              <a:srgbClr val="0066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6FF"/>
              </a:solidFill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2518272" y="192367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轻易、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随便。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6年级\6年级语文课题页32幅\6年级小学语文第3单元9~ 拷贝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45" y="-63861"/>
            <a:ext cx="9262668" cy="524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6年级\6年级语文课题页32幅\6年级小学语文第3单元10 拷贝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45" y="-63861"/>
            <a:ext cx="9262668" cy="524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6年级\6年级语文课题页32幅\6年级小学语文第3单元11~ 拷贝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988" y="-64225"/>
            <a:ext cx="9263955" cy="524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AutoShape 6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40" name="AutoShape 8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/>
        </p:nvGrpSpPr>
        <p:grpSpPr>
          <a:xfrm>
            <a:off x="968317" y="2535602"/>
            <a:ext cx="7204083" cy="1224136"/>
            <a:chOff x="680285" y="3219822"/>
            <a:chExt cx="7204083" cy="122413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285" y="3219822"/>
              <a:ext cx="7204083" cy="122413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84342" y="3369774"/>
              <a:ext cx="61926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句</a:t>
              </a:r>
              <a:r>
                <a:rPr lang="zh-CN" altLang="en-US" sz="2800" b="1" dirty="0">
                  <a:solidFill>
                    <a:srgbClr val="333333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意：春风吹得百花开放、万紫千红，到处都是春天的景致。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211293" y="1347614"/>
            <a:ext cx="2709395" cy="6093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万紫千红总是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4572000" y="192367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到处。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733268" y="1436874"/>
            <a:ext cx="720080" cy="432048"/>
          </a:xfrm>
          <a:prstGeom prst="round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539552" y="3004463"/>
            <a:ext cx="8064896" cy="138366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本诗描写了春天的美景，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既写出了春回大地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自然景物焕然一新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也写出了作者郊游时耳目一新的欣喜感觉。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2578" name="AutoShape 2" descr="诗">
            <a:hlinkClick r:id="rId1"/>
          </p:cNvPr>
          <p:cNvSpPr>
            <a:spLocks noChangeAspect="1" noChangeArrowheads="1"/>
          </p:cNvSpPr>
          <p:nvPr/>
        </p:nvSpPr>
        <p:spPr bwMode="auto">
          <a:xfrm>
            <a:off x="5207000" y="-76200"/>
            <a:ext cx="95561" cy="4571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175" y="987574"/>
            <a:ext cx="7920880" cy="1814830"/>
          </a:xfrm>
          <a:prstGeom prst="rect">
            <a:avLst/>
          </a:prstGeom>
          <a:ln>
            <a:solidFill>
              <a:srgbClr val="0066FF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我在一个春光明媚的美好日子来到泗水边观花赏草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只见无边无际的风光景物一时间都换了新颜。到处都可以看出东风的面貌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东风吹得百花开放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万紫千红到处都是春天的景致。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33950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诗歌大意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389383"/>
            <a:ext cx="7056784" cy="11988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学习了这个单元，我知道了要根据目的选择合适的材料。如，要为家人计划故宫一日游，应该重点阅读材料一、材料三和材料四。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8929" y="555526"/>
            <a:ext cx="1826141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2883589"/>
            <a:ext cx="6696744" cy="19380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读文章时，与阅读目的关联性不强的内容，不需要逐字逐句地读，这样可以提高阅读速度。如，带着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写玩具制作指南，并教别人玩这种玩具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这一任务读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竹节人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，有关玩竹节人的有趣经历这部分内容，浏览一下就可以了。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G:\新建文件夹\图片4.png图片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7711440" y="3442970"/>
            <a:ext cx="82105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G:\新建文件夹\图片1.png图片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986" y="1635011"/>
            <a:ext cx="751205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7644" y="1284620"/>
            <a:ext cx="6408712" cy="1384995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我逐渐养成了一个习惯，读书时先想想阅读的目的，再有针对性地选择适合的阅读方法。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G:\新建文件夹\图片3.png图片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03548" y="1581646"/>
            <a:ext cx="792088" cy="96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5935" y="555526"/>
            <a:ext cx="80121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请你结合本单元的学习，说说你的收获吧！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576" y="1563638"/>
            <a:ext cx="763284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、根据不同的阅读任务，选择合适的阅读材料。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576" y="2607754"/>
            <a:ext cx="7632848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、跟阅读目的不相关的材料可以不仔细读。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5576" y="3651870"/>
            <a:ext cx="763284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、掌握“有目的地阅读”策略，逐渐养成习惯。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833667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下面的句子写出了人对某件事入迷的样子。读一读，试着写一写类似的情景。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49737" y="555526"/>
            <a:ext cx="2244525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8250" y="411510"/>
            <a:ext cx="72008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◊下课时，教室里摆开场子，吸引了一圈黑脑袋，攒着观战，还跺脚拍手，咋咋呼呼，好不热闹。常要等老师进来，才知道已经上课。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71600" y="3147814"/>
            <a:ext cx="2987601" cy="1656184"/>
            <a:chOff x="3953522" y="2283718"/>
            <a:chExt cx="2592288" cy="1368152"/>
          </a:xfrm>
        </p:grpSpPr>
        <p:sp>
          <p:nvSpPr>
            <p:cNvPr id="2" name="云形 1"/>
            <p:cNvSpPr/>
            <p:nvPr/>
          </p:nvSpPr>
          <p:spPr>
            <a:xfrm>
              <a:off x="3953522" y="2283718"/>
              <a:ext cx="2592288" cy="1368152"/>
            </a:xfrm>
            <a:prstGeom prst="cloud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963609" y="2467587"/>
              <a:ext cx="2561684" cy="991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作者是通过什么方法写出人物入迷的样子的？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2475142" y="851314"/>
            <a:ext cx="720080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632382" y="858076"/>
            <a:ext cx="1440160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415330" y="858076"/>
            <a:ext cx="1440160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8250" y="2211710"/>
            <a:ext cx="7200800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◊偏偏后面的同学不知趣，看得入了迷，伸长脖子，恨不能从我们肩膀上探过来。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91809" y="3363838"/>
            <a:ext cx="2132519" cy="1082306"/>
            <a:chOff x="711289" y="2641572"/>
            <a:chExt cx="2132519" cy="108230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289" y="2641572"/>
              <a:ext cx="2132519" cy="1082306"/>
            </a:xfrm>
            <a:prstGeom prst="rect">
              <a:avLst/>
            </a:prstGeom>
          </p:spPr>
        </p:pic>
        <p:sp>
          <p:nvSpPr>
            <p:cNvPr id="20" name="文本框 13"/>
            <p:cNvSpPr txBox="1"/>
            <p:nvPr/>
          </p:nvSpPr>
          <p:spPr>
            <a:xfrm>
              <a:off x="946717" y="298463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动作描写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6058290" y="2660789"/>
            <a:ext cx="1080120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1043608" y="2660789"/>
            <a:ext cx="1440160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795" y="627380"/>
            <a:ext cx="779018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◊只见罗丹一会儿上前，一会儿后退，嘴里叽里咕噜的，好像在跟谁说悄悄话；忽然眼睛闪着异样的光，似乎在跟谁激烈地争吵。他把地板踩得吱吱响，手不停地挥动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一刻钟过去了，半小时过去了，罗丹越干越有劲，情绪更加激动了。他像喝醉了酒一样，整个世界对他来讲好像已经消失了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大约过了一个小时，罗丹才停下来，对着塑像痴痴地微笑，然后轻轻地舒了口气。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757034" y="679290"/>
            <a:ext cx="604942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614616" y="679240"/>
            <a:ext cx="604942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134133" y="661724"/>
            <a:ext cx="1224136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271828" y="1402370"/>
            <a:ext cx="308284" cy="372497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369428" y="3358451"/>
            <a:ext cx="2132519" cy="1082306"/>
            <a:chOff x="711289" y="2641572"/>
            <a:chExt cx="2132519" cy="108230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289" y="2641572"/>
              <a:ext cx="2132519" cy="1082306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946717" y="298463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动作描写</a:t>
              </a:r>
              <a:endParaRPr lang="zh-CN" alt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823857" y="3343991"/>
            <a:ext cx="2132519" cy="1082306"/>
            <a:chOff x="711289" y="2641572"/>
            <a:chExt cx="2132519" cy="108230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289" y="2641572"/>
              <a:ext cx="2132519" cy="1082306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946717" y="29846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C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神态</a:t>
              </a:r>
              <a:r>
                <a:rPr lang="zh-CN" altLang="en-US" sz="2800" b="1" dirty="0" smtClean="0">
                  <a:solidFill>
                    <a:srgbClr val="FFC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描写</a:t>
              </a:r>
              <a:endParaRPr lang="zh-CN" altLang="en-US" sz="28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971600" y="1779662"/>
            <a:ext cx="604942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819262" y="2885660"/>
            <a:ext cx="1224136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283454" y="1042330"/>
            <a:ext cx="2448272" cy="360040"/>
          </a:xfrm>
          <a:prstGeom prst="roundRect">
            <a:avLst/>
          </a:prstGeom>
          <a:noFill/>
          <a:ln>
            <a:solidFill>
              <a:srgbClr val="FFC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2817968" y="2140180"/>
            <a:ext cx="604942" cy="360040"/>
          </a:xfrm>
          <a:prstGeom prst="roundRect">
            <a:avLst/>
          </a:prstGeom>
          <a:noFill/>
          <a:ln>
            <a:solidFill>
              <a:srgbClr val="FFC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423085" y="2885660"/>
            <a:ext cx="1538046" cy="360040"/>
          </a:xfrm>
          <a:prstGeom prst="roundRect">
            <a:avLst/>
          </a:prstGeom>
          <a:noFill/>
          <a:ln>
            <a:solidFill>
              <a:srgbClr val="FFC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animBg="1"/>
      <p:bldP spid="23" grpId="0" animBg="1"/>
      <p:bldP spid="24" grpId="0" bldLvl="0" animBg="1"/>
      <p:bldP spid="25" grpId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0080" y="451148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你的生活中，有没有出现过类似的情景？动笔写一写吧！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9552" y="1491630"/>
            <a:ext cx="8280920" cy="3236800"/>
            <a:chOff x="683568" y="1104683"/>
            <a:chExt cx="8280920" cy="32368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1104683"/>
              <a:ext cx="8280920" cy="32368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99592" y="1320707"/>
              <a:ext cx="6912768" cy="2676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小丽抿着嘴，弓着腰，蹑手蹑脚地，一步一步慢慢地靠近它。靠近了，靠近了，又见她悄悄地将右手伸向蝴蝶，张开的两个手指一合，夹住了粉蝶的翅膀。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DUzMmRhYzhkNzM3Y2ZlODExZjhhYzliMDJjYzA0ZGIifQ=="/>
  <p:tag name="KSO_WPP_MARK_KEY" val="377539f7-c7a5-49a9-b1e1-a70b1408a432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2093</Words>
  <Application>WPS 演示</Application>
  <PresentationFormat>全屏显示(16:9)</PresentationFormat>
  <Paragraphs>122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黑体</vt:lpstr>
      <vt:lpstr>楷体</vt:lpstr>
      <vt:lpstr>微软雅黑</vt:lpstr>
      <vt:lpstr>Times New Roman</vt:lpstr>
      <vt:lpstr>Calibri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108</cp:revision>
  <dcterms:created xsi:type="dcterms:W3CDTF">2017-03-17T02:28:00Z</dcterms:created>
  <dcterms:modified xsi:type="dcterms:W3CDTF">2022-12-25T17:27:13Z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7667D648D56048E5BD59E7A1C3D93873</vt:lpwstr>
  </property>
</Properties>
</file>