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4"/>
  </p:handoutMasterIdLst>
  <p:sldIdLst>
    <p:sldId id="1897" r:id="rId3"/>
    <p:sldId id="1867" r:id="rId5"/>
    <p:sldId id="1868" r:id="rId6"/>
    <p:sldId id="1869" r:id="rId7"/>
    <p:sldId id="1870" r:id="rId8"/>
    <p:sldId id="1871" r:id="rId9"/>
    <p:sldId id="1872" r:id="rId10"/>
    <p:sldId id="1874" r:id="rId11"/>
    <p:sldId id="1864" r:id="rId12"/>
    <p:sldId id="1894" r:id="rId13"/>
    <p:sldId id="1886" r:id="rId14"/>
    <p:sldId id="1887" r:id="rId15"/>
    <p:sldId id="1890" r:id="rId16"/>
    <p:sldId id="1889" r:id="rId17"/>
    <p:sldId id="1728" r:id="rId18"/>
    <p:sldId id="1876" r:id="rId19"/>
    <p:sldId id="1877" r:id="rId20"/>
    <p:sldId id="1880" r:id="rId21"/>
    <p:sldId id="1895" r:id="rId22"/>
    <p:sldId id="1881" r:id="rId23"/>
    <p:sldId id="1896" r:id="rId24"/>
    <p:sldId id="1882" r:id="rId25"/>
    <p:sldId id="1884" r:id="rId26"/>
    <p:sldId id="1891" r:id="rId27"/>
    <p:sldId id="1892" r:id="rId28"/>
    <p:sldId id="1533" r:id="rId29"/>
    <p:sldId id="1358" r:id="rId30"/>
    <p:sldId id="1406" r:id="rId31"/>
    <p:sldId id="1893" r:id="rId32"/>
    <p:sldId id="1660" r:id="rId33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38"/>
    </p:embeddedFont>
    <p:embeddedFont>
      <p:font typeface="楷体" panose="02010609060101010101" pitchFamily="49" charset="-122"/>
      <p:regular r:id="rId39"/>
    </p:embeddedFont>
    <p:embeddedFont>
      <p:font typeface="汉语拼音" panose="000B0604020202020204" pitchFamily="34" charset="0"/>
      <p:regular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微软雅黑" panose="020B0503020204020204" charset="-122"/>
      <p:regular r:id="rId45"/>
    </p:embeddedFont>
  </p:embeddedFontLst>
  <p:custDataLst>
    <p:tags r:id="rId4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DEDED"/>
    <a:srgbClr val="33CCFF"/>
    <a:srgbClr val="C9E9FF"/>
    <a:srgbClr val="0000FF"/>
    <a:srgbClr val="EBF9F1"/>
    <a:srgbClr val="FFF7EB"/>
    <a:srgbClr val="FFFFFF"/>
    <a:srgbClr val="00FFFF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96" autoAdjust="0"/>
    <p:restoredTop sz="98667" autoAdjust="0"/>
  </p:normalViewPr>
  <p:slideViewPr>
    <p:cSldViewPr showGuides="1">
      <p:cViewPr>
        <p:scale>
          <a:sx n="110" d="100"/>
          <a:sy n="110" d="100"/>
        </p:scale>
        <p:origin x="-228" y="-210"/>
      </p:cViewPr>
      <p:guideLst>
        <p:guide orient="horz" pos="1647"/>
        <p:guide pos="2880"/>
      </p:guideLst>
    </p:cSldViewPr>
  </p:slideViewPr>
  <p:outlineViewPr>
    <p:cViewPr>
      <p:scale>
        <a:sx n="33" d="100"/>
        <a:sy n="33" d="100"/>
      </p:scale>
      <p:origin x="0" y="160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2814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928"/>
        <p:guide pos="23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gs" Target="tags/tag1.xml"/><Relationship Id="rId45" Type="http://schemas.openxmlformats.org/officeDocument/2006/relationships/font" Target="fonts/font8.fntdata"/><Relationship Id="rId44" Type="http://schemas.openxmlformats.org/officeDocument/2006/relationships/font" Target="fonts/font7.fntdata"/><Relationship Id="rId43" Type="http://schemas.openxmlformats.org/officeDocument/2006/relationships/font" Target="fonts/font6.fntdata"/><Relationship Id="rId42" Type="http://schemas.openxmlformats.org/officeDocument/2006/relationships/font" Target="fonts/font5.fntdata"/><Relationship Id="rId41" Type="http://schemas.openxmlformats.org/officeDocument/2006/relationships/font" Target="fonts/font4.fntdata"/><Relationship Id="rId40" Type="http://schemas.openxmlformats.org/officeDocument/2006/relationships/font" Target="fonts/font3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2.fntdata"/><Relationship Id="rId38" Type="http://schemas.openxmlformats.org/officeDocument/2006/relationships/font" Target="fonts/font1.fntdata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8" Type="http://schemas.openxmlformats.org/officeDocument/2006/relationships/theme" Target="../theme/theme1.xml"/><Relationship Id="rId37" Type="http://schemas.openxmlformats.org/officeDocument/2006/relationships/image" Target="../media/image2.png"/><Relationship Id="rId36" Type="http://schemas.openxmlformats.org/officeDocument/2006/relationships/image" Target="../media/image1.png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79512" y="123478"/>
            <a:ext cx="8856984" cy="464037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1890"/>
            <a:ext cx="1210370" cy="47575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.png"/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14.png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8.png"/><Relationship Id="rId2" Type="http://schemas.openxmlformats.org/officeDocument/2006/relationships/image" Target="../media/image17.emf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6" Type="http://schemas.microsoft.com/office/2007/relationships/media" Target="../media/media2.mp3"/><Relationship Id="rId5" Type="http://schemas.openxmlformats.org/officeDocument/2006/relationships/audio" Target="../media/media2.mp3"/><Relationship Id="rId4" Type="http://schemas.openxmlformats.org/officeDocument/2006/relationships/image" Target="../media/image5.jpeg"/><Relationship Id="rId3" Type="http://schemas.openxmlformats.org/officeDocument/2006/relationships/image" Target="../media/image15.jpe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microsoft.com/office/2007/relationships/media" Target="../media/media3.mp3"/><Relationship Id="rId4" Type="http://schemas.openxmlformats.org/officeDocument/2006/relationships/audio" Target="../media/media3.mp3"/><Relationship Id="rId3" Type="http://schemas.openxmlformats.org/officeDocument/2006/relationships/image" Target="../media/image5.jpeg"/><Relationship Id="rId2" Type="http://schemas.openxmlformats.org/officeDocument/2006/relationships/image" Target="../media/image25.png"/><Relationship Id="rId1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8.GIF"/><Relationship Id="rId4" Type="http://schemas.openxmlformats.org/officeDocument/2006/relationships/image" Target="../media/image7.png"/><Relationship Id="rId3" Type="http://schemas.openxmlformats.org/officeDocument/2006/relationships/hyperlink" Target="&#36164;&#26009;&#38142;&#25509;/&#35270;&#39057;/&#19971;&#24425;-&#35838;&#25991;&#26391;&#35835;-&#20845;&#19978;13&#26725;.mp4" TargetMode="External"/><Relationship Id="rId2" Type="http://schemas.openxmlformats.org/officeDocument/2006/relationships/image" Target="../media/image6.emf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25578;.mp4" TargetMode="External"/><Relationship Id="rId8" Type="http://schemas.openxmlformats.org/officeDocument/2006/relationships/hyperlink" Target="&#36164;&#26009;&#38142;&#25509;/&#35270;&#39057;/&#21713;.mp4" TargetMode="External"/><Relationship Id="rId7" Type="http://schemas.openxmlformats.org/officeDocument/2006/relationships/hyperlink" Target="&#29983;&#23383;&#35270;&#39057;/&#36420;.mp4" TargetMode="External"/><Relationship Id="rId6" Type="http://schemas.openxmlformats.org/officeDocument/2006/relationships/hyperlink" Target="&#36164;&#26009;&#38142;&#25509;/&#35270;&#39057;/&#30634;.mp4" TargetMode="External"/><Relationship Id="rId5" Type="http://schemas.openxmlformats.org/officeDocument/2006/relationships/hyperlink" Target="&#29983;&#23383;&#35270;&#39057;/&#34425;.mp4" TargetMode="External"/><Relationship Id="rId4" Type="http://schemas.openxmlformats.org/officeDocument/2006/relationships/hyperlink" Target="&#36164;&#26009;&#38142;&#25509;/&#35270;&#39057;/&#21971;.mp4" TargetMode="External"/><Relationship Id="rId3" Type="http://schemas.openxmlformats.org/officeDocument/2006/relationships/hyperlink" Target="&#36164;&#26009;&#38142;&#25509;/&#35270;&#39057;/&#21742;.mp4" TargetMode="External"/><Relationship Id="rId2" Type="http://schemas.openxmlformats.org/officeDocument/2006/relationships/hyperlink" Target="&#29983;&#23383;&#35270;&#39057;/&#38472;.mp4" TargetMode="External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10.png"/><Relationship Id="rId12" Type="http://schemas.openxmlformats.org/officeDocument/2006/relationships/hyperlink" Target="&#36164;&#26009;&#38142;&#25509;/&#35270;&#39057;/&#24223;.mp4" TargetMode="External"/><Relationship Id="rId11" Type="http://schemas.openxmlformats.org/officeDocument/2006/relationships/hyperlink" Target="&#29983;&#23383;&#35270;&#39057;/&#24494;.mp4" TargetMode="External"/><Relationship Id="rId10" Type="http://schemas.openxmlformats.org/officeDocument/2006/relationships/hyperlink" Target="&#36164;&#26009;&#38142;&#25509;/&#35270;&#39057;/&#21627;.mp4" TargetMode="External"/><Relationship Id="rId1" Type="http://schemas.openxmlformats.org/officeDocument/2006/relationships/hyperlink" Target="&#36164;&#26009;&#38142;&#25509;/&#35270;&#39057;/&#21638;.mp4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jpe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929826" y="1419622"/>
            <a:ext cx="3010326" cy="1296144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72000" y="1488307"/>
            <a:ext cx="12961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桥</a:t>
            </a:r>
            <a:endParaRPr lang="zh-CN" altLang="en-US" sz="7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480458"/>
            <a:ext cx="1228618" cy="1228618"/>
          </a:xfrm>
          <a:prstGeom prst="rect">
            <a:avLst/>
          </a:prstGeom>
        </p:spPr>
      </p:pic>
      <p:sp>
        <p:nvSpPr>
          <p:cNvPr id="21" name="文本框 15">
            <a:hlinkClick r:id="rId3" action="ppaction://hlinksldjump"/>
          </p:cNvPr>
          <p:cNvSpPr txBox="1"/>
          <p:nvPr/>
        </p:nvSpPr>
        <p:spPr>
          <a:xfrm>
            <a:off x="6138167" y="3528448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iconfont-1191-870150"/>
          <p:cNvSpPr>
            <a:spLocks noChangeAspect="1"/>
          </p:cNvSpPr>
          <p:nvPr/>
        </p:nvSpPr>
        <p:spPr bwMode="auto">
          <a:xfrm>
            <a:off x="8537502" y="3639386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3" name="iconfont-1191-870150"/>
          <p:cNvSpPr>
            <a:spLocks noChangeAspect="1"/>
          </p:cNvSpPr>
          <p:nvPr/>
        </p:nvSpPr>
        <p:spPr bwMode="auto">
          <a:xfrm rot="10800000">
            <a:off x="6003708" y="363938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4" name="文本框 15">
            <a:hlinkClick r:id="rId3" action="ppaction://hlinksldjump"/>
          </p:cNvPr>
          <p:cNvSpPr txBox="1"/>
          <p:nvPr/>
        </p:nvSpPr>
        <p:spPr>
          <a:xfrm>
            <a:off x="6138167" y="4290511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iconfont-1191-870150"/>
          <p:cNvSpPr>
            <a:spLocks noChangeAspect="1"/>
          </p:cNvSpPr>
          <p:nvPr/>
        </p:nvSpPr>
        <p:spPr bwMode="auto">
          <a:xfrm>
            <a:off x="8537502" y="440144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6" name="iconfont-1191-870150"/>
          <p:cNvSpPr>
            <a:spLocks noChangeAspect="1"/>
          </p:cNvSpPr>
          <p:nvPr/>
        </p:nvSpPr>
        <p:spPr bwMode="auto">
          <a:xfrm rot="10800000">
            <a:off x="6003708" y="4401450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0294"/>
            <a:ext cx="1282378" cy="504056"/>
          </a:xfrm>
          <a:prstGeom prst="rect">
            <a:avLst/>
          </a:prstGeom>
        </p:spPr>
      </p:pic>
      <p:sp>
        <p:nvSpPr>
          <p:cNvPr id="28" name="文本框 6"/>
          <p:cNvSpPr txBox="1"/>
          <p:nvPr/>
        </p:nvSpPr>
        <p:spPr>
          <a:xfrm>
            <a:off x="3232353" y="1565564"/>
            <a:ext cx="8835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5400" b="1" dirty="0" smtClean="0">
                <a:solidFill>
                  <a:srgbClr val="FF6E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13</a:t>
            </a:r>
            <a:endParaRPr kumimoji="1" lang="zh-CN" altLang="en-US" sz="6000" b="1" dirty="0">
              <a:solidFill>
                <a:srgbClr val="FF6E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六年级 </a:t>
            </a:r>
            <a:r>
              <a:rPr lang="zh-CN" altLang="en-US" sz="2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/>
        </p:nvSpPr>
        <p:spPr>
          <a:xfrm>
            <a:off x="761691" y="288451"/>
            <a:ext cx="1980221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1470"/>
            <a:ext cx="733349" cy="936346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131590"/>
            <a:ext cx="6742692" cy="3446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12桥第1至6自然段课文朗读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915816" y="37821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63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1310012"/>
            <a:ext cx="554029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、为加点字选择正确的读音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64292" y="1923678"/>
            <a:ext cx="71521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肆虐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sz="2800" b="1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sì </a:t>
            </a:r>
            <a:r>
              <a:rPr lang="en-US" sz="2800" b="1" dirty="0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sz="2800" b="1" dirty="0" err="1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shì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)    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sz="32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揪心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sz="2800" b="1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qiū </a:t>
            </a:r>
            <a:r>
              <a:rPr lang="en-US" sz="2800" b="1" dirty="0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sz="2800" b="1" dirty="0" err="1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jiū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吞没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sz="2800" b="1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mò </a:t>
            </a:r>
            <a:r>
              <a:rPr lang="en-US" sz="2800" b="1" dirty="0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sz="2800" b="1" dirty="0" err="1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méi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)    </a:t>
            </a:r>
            <a:r>
              <a:rPr 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sz="32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流淌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sz="28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tǎn</a:t>
            </a:r>
            <a:r>
              <a:rPr lang="en-US" sz="28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ɡ</a:t>
            </a:r>
            <a:r>
              <a:rPr sz="2800" b="1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 </a:t>
            </a:r>
            <a:r>
              <a:rPr lang="en-US" sz="2800" b="1" dirty="0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sz="2800" b="1" dirty="0" err="1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tàn</a:t>
            </a:r>
            <a:r>
              <a:rPr lang="en-US" sz="28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ɡ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逼近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sz="2800" b="1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bī  bí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)    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sz="3200" b="1" dirty="0" err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呻吟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sz="2800" b="1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shēn </a:t>
            </a:r>
            <a:r>
              <a:rPr lang="en-US" sz="2800" b="1" dirty="0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sz="2800" b="1" dirty="0" err="1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shén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26458" y="2264554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76256" y="2264554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83768" y="2984634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72200" y="3056642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98466" y="3704714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74930" y="3723878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475656" y="2622663"/>
            <a:ext cx="72008" cy="7763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220072" y="2556283"/>
            <a:ext cx="72008" cy="7763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835696" y="3276363"/>
            <a:ext cx="72008" cy="7763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508104" y="3270735"/>
            <a:ext cx="72008" cy="7763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475656" y="4062823"/>
            <a:ext cx="72008" cy="7763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220072" y="4062823"/>
            <a:ext cx="72008" cy="7763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888240" y="1189693"/>
            <a:ext cx="7416824" cy="3198737"/>
          </a:xfrm>
          <a:prstGeom prst="roundRect">
            <a:avLst>
              <a:gd name="adj" fmla="val 2688"/>
            </a:avLst>
          </a:prstGeom>
          <a:noFill/>
          <a:ln w="9525">
            <a:solidFill>
              <a:schemeClr val="tx1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3"/>
          <p:cNvSpPr txBox="1"/>
          <p:nvPr/>
        </p:nvSpPr>
        <p:spPr>
          <a:xfrm>
            <a:off x="3068028" y="1347614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小说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桥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信息卡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4"/>
          <p:cNvSpPr txBox="1"/>
          <p:nvPr/>
        </p:nvSpPr>
        <p:spPr>
          <a:xfrm>
            <a:off x="1030524" y="1982670"/>
            <a:ext cx="70631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环境：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_______________________________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1030524" y="2768610"/>
            <a:ext cx="8149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人物：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_______________________________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6"/>
          <p:cNvSpPr txBox="1"/>
          <p:nvPr/>
        </p:nvSpPr>
        <p:spPr>
          <a:xfrm>
            <a:off x="1030524" y="3579862"/>
            <a:ext cx="70631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情节：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_______________________________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7"/>
          <p:cNvSpPr txBox="1"/>
          <p:nvPr/>
        </p:nvSpPr>
        <p:spPr>
          <a:xfrm>
            <a:off x="2262930" y="1923678"/>
            <a:ext cx="2299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暴雨  山洪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9"/>
          <p:cNvSpPr txBox="1"/>
          <p:nvPr/>
        </p:nvSpPr>
        <p:spPr>
          <a:xfrm>
            <a:off x="2199132" y="2739114"/>
            <a:ext cx="5238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支书  村民  小伙子  老太太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3"/>
          <p:cNvSpPr txBox="1"/>
          <p:nvPr/>
        </p:nvSpPr>
        <p:spPr>
          <a:xfrm>
            <a:off x="2206943" y="3560698"/>
            <a:ext cx="553340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山洪暴发  组织撤离  祭奠亲人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3671" y="293448"/>
            <a:ext cx="389241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二、填写小说信息卡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971600" y="1635646"/>
            <a:ext cx="75608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积累本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课学习的生字、新词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感情地朗读课文，读好文中的短句。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11560" y="1236697"/>
            <a:ext cx="76885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小说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桥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向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我们展示了哪三个情节？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22320" y="1159385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对话气泡: 圆角矩形 14"/>
          <p:cNvSpPr/>
          <p:nvPr/>
        </p:nvSpPr>
        <p:spPr>
          <a:xfrm>
            <a:off x="1224819" y="2571750"/>
            <a:ext cx="1784289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F000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山洪暴发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对话气泡: 圆角矩形 14"/>
          <p:cNvSpPr/>
          <p:nvPr/>
        </p:nvSpPr>
        <p:spPr>
          <a:xfrm>
            <a:off x="3685647" y="2571750"/>
            <a:ext cx="1784289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70C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组织撤离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对话气泡: 圆角矩形 14"/>
          <p:cNvSpPr/>
          <p:nvPr/>
        </p:nvSpPr>
        <p:spPr>
          <a:xfrm>
            <a:off x="6228184" y="2571750"/>
            <a:ext cx="1784289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祭奠亲人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512" y="294997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10877" y="253951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复习回顾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85665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1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4"/>
          <p:cNvSpPr txBox="1"/>
          <p:nvPr/>
        </p:nvSpPr>
        <p:spPr>
          <a:xfrm>
            <a:off x="899592" y="1699869"/>
            <a:ext cx="7709616" cy="2456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读第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7—23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自然段，思考：在慌乱的情况下，老支书是如何组织大家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撤离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的？画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出描写老支书动作、语言、神态的句子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，想一想：这篇小说写了一位怎样的老支书。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05628" y="1391903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35498" y="-20538"/>
            <a:ext cx="2736302" cy="1152128"/>
            <a:chOff x="590149" y="1521371"/>
            <a:chExt cx="2189041" cy="937544"/>
          </a:xfrm>
        </p:grpSpPr>
        <p:sp>
          <p:nvSpPr>
            <p:cNvPr id="21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2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  <p:sp>
        <p:nvSpPr>
          <p:cNvPr id="7" name="对话气泡: 圆角矩形 14"/>
          <p:cNvSpPr/>
          <p:nvPr/>
        </p:nvSpPr>
        <p:spPr>
          <a:xfrm>
            <a:off x="3203848" y="969380"/>
            <a:ext cx="2592288" cy="624097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70C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组织撤离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391" y="987574"/>
            <a:ext cx="5996285" cy="313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34"/>
          <p:cNvSpPr txBox="1"/>
          <p:nvPr/>
        </p:nvSpPr>
        <p:spPr>
          <a:xfrm>
            <a:off x="2151094" y="1059582"/>
            <a:ext cx="28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4"/>
          <p:cNvSpPr txBox="1"/>
          <p:nvPr/>
        </p:nvSpPr>
        <p:spPr>
          <a:xfrm>
            <a:off x="2151094" y="1657132"/>
            <a:ext cx="28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34"/>
          <p:cNvSpPr txBox="1"/>
          <p:nvPr/>
        </p:nvSpPr>
        <p:spPr>
          <a:xfrm>
            <a:off x="2071630" y="3529340"/>
            <a:ext cx="4128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34"/>
          <p:cNvSpPr txBox="1"/>
          <p:nvPr/>
        </p:nvSpPr>
        <p:spPr>
          <a:xfrm>
            <a:off x="2077439" y="3817372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34"/>
          <p:cNvSpPr txBox="1"/>
          <p:nvPr/>
        </p:nvSpPr>
        <p:spPr>
          <a:xfrm>
            <a:off x="2077439" y="2883366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34"/>
          <p:cNvSpPr txBox="1"/>
          <p:nvPr/>
        </p:nvSpPr>
        <p:spPr>
          <a:xfrm>
            <a:off x="2151094" y="2283718"/>
            <a:ext cx="28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34"/>
          <p:cNvSpPr txBox="1"/>
          <p:nvPr/>
        </p:nvSpPr>
        <p:spPr>
          <a:xfrm>
            <a:off x="2077439" y="2588523"/>
            <a:ext cx="4027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34"/>
          <p:cNvSpPr txBox="1"/>
          <p:nvPr/>
        </p:nvSpPr>
        <p:spPr>
          <a:xfrm>
            <a:off x="2071630" y="3219822"/>
            <a:ext cx="4128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187130" y="1347614"/>
            <a:ext cx="302433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509074" y="1987047"/>
            <a:ext cx="268093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071630" y="2275443"/>
            <a:ext cx="797897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对话气泡: 圆角矩形 14"/>
          <p:cNvSpPr/>
          <p:nvPr/>
        </p:nvSpPr>
        <p:spPr>
          <a:xfrm>
            <a:off x="4499992" y="339502"/>
            <a:ext cx="3058390" cy="504056"/>
          </a:xfrm>
          <a:prstGeom prst="wedgeRoundRectCallout">
            <a:avLst>
              <a:gd name="adj1" fmla="val -36917"/>
              <a:gd name="adj2" fmla="val 82432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临危不乱、心系村民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509487" y="2869603"/>
            <a:ext cx="4536504" cy="275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圆角矩形 15"/>
          <p:cNvSpPr/>
          <p:nvPr/>
        </p:nvSpPr>
        <p:spPr>
          <a:xfrm>
            <a:off x="4165671" y="2609406"/>
            <a:ext cx="162018" cy="23719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7" name="圆角矩形 15"/>
          <p:cNvSpPr/>
          <p:nvPr/>
        </p:nvSpPr>
        <p:spPr>
          <a:xfrm>
            <a:off x="5677839" y="2622584"/>
            <a:ext cx="144016" cy="23719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8" name="圆角矩形 15"/>
          <p:cNvSpPr/>
          <p:nvPr/>
        </p:nvSpPr>
        <p:spPr>
          <a:xfrm>
            <a:off x="6883973" y="2622584"/>
            <a:ext cx="90010" cy="23719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19" name="直接连接符 18"/>
          <p:cNvCxnSpPr/>
          <p:nvPr/>
        </p:nvCxnSpPr>
        <p:spPr>
          <a:xfrm>
            <a:off x="2472725" y="3515577"/>
            <a:ext cx="320511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对话气泡: 圆角矩形 14"/>
          <p:cNvSpPr/>
          <p:nvPr/>
        </p:nvSpPr>
        <p:spPr>
          <a:xfrm>
            <a:off x="7190007" y="2967794"/>
            <a:ext cx="1774481" cy="504056"/>
          </a:xfrm>
          <a:prstGeom prst="wedgeRoundRectCallout">
            <a:avLst>
              <a:gd name="adj1" fmla="val -50804"/>
              <a:gd name="adj2" fmla="val -64748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镇定、果断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对话气泡: 圆角矩形 14"/>
          <p:cNvSpPr/>
          <p:nvPr/>
        </p:nvSpPr>
        <p:spPr>
          <a:xfrm>
            <a:off x="853303" y="4299942"/>
            <a:ext cx="2205706" cy="504056"/>
          </a:xfrm>
          <a:prstGeom prst="wedgeRoundRectCallout">
            <a:avLst>
              <a:gd name="adj1" fmla="val 32980"/>
              <a:gd name="adj2" fmla="val -182835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坚持党性原则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" name="等腰三角形 1023"/>
          <p:cNvSpPr/>
          <p:nvPr/>
        </p:nvSpPr>
        <p:spPr>
          <a:xfrm>
            <a:off x="2293463" y="1635646"/>
            <a:ext cx="144016" cy="72008"/>
          </a:xfrm>
          <a:prstGeom prst="triangle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>
            <a:off x="2445863" y="1635646"/>
            <a:ext cx="144016" cy="72008"/>
          </a:xfrm>
          <a:prstGeom prst="triangle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>
            <a:off x="3517599" y="2571750"/>
            <a:ext cx="144016" cy="72008"/>
          </a:xfrm>
          <a:prstGeom prst="triangle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对话气泡: 圆角矩形 14"/>
          <p:cNvSpPr/>
          <p:nvPr/>
        </p:nvSpPr>
        <p:spPr>
          <a:xfrm>
            <a:off x="590990" y="339502"/>
            <a:ext cx="1774481" cy="504056"/>
          </a:xfrm>
          <a:prstGeom prst="wedgeRoundRectCallout">
            <a:avLst>
              <a:gd name="adj1" fmla="val 32325"/>
              <a:gd name="adj2" fmla="val 109815"/>
              <a:gd name="adj3" fmla="val 16667"/>
            </a:avLst>
          </a:prstGeom>
          <a:solidFill>
            <a:schemeClr val="lt1"/>
          </a:solidFill>
          <a:ln w="25400"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威信极高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 160"/>
          <p:cNvSpPr/>
          <p:nvPr/>
        </p:nvSpPr>
        <p:spPr>
          <a:xfrm rot="12165591">
            <a:off x="1412475" y="1951900"/>
            <a:ext cx="583337" cy="509368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" name="云形 39"/>
          <p:cNvSpPr/>
          <p:nvPr/>
        </p:nvSpPr>
        <p:spPr>
          <a:xfrm>
            <a:off x="276866" y="2387236"/>
            <a:ext cx="1456015" cy="707894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20" grpId="0" animBg="1"/>
      <p:bldP spid="28" grpId="0" animBg="1"/>
      <p:bldP spid="1024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0"/>
          <a:stretch>
            <a:fillRect/>
          </a:stretch>
        </p:blipFill>
        <p:spPr bwMode="auto">
          <a:xfrm>
            <a:off x="1979713" y="1349566"/>
            <a:ext cx="5849161" cy="2393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"/>
          <a:stretch>
            <a:fillRect/>
          </a:stretch>
        </p:blipFill>
        <p:spPr bwMode="auto">
          <a:xfrm>
            <a:off x="1979712" y="1014763"/>
            <a:ext cx="5849161" cy="692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4"/>
          <p:cNvSpPr txBox="1"/>
          <p:nvPr/>
        </p:nvSpPr>
        <p:spPr>
          <a:xfrm>
            <a:off x="2214931" y="1023790"/>
            <a:ext cx="4128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34"/>
          <p:cNvSpPr txBox="1"/>
          <p:nvPr/>
        </p:nvSpPr>
        <p:spPr>
          <a:xfrm>
            <a:off x="2214931" y="1585124"/>
            <a:ext cx="4128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34"/>
          <p:cNvSpPr txBox="1"/>
          <p:nvPr/>
        </p:nvSpPr>
        <p:spPr>
          <a:xfrm>
            <a:off x="2214931" y="1945164"/>
            <a:ext cx="4128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34"/>
          <p:cNvSpPr txBox="1"/>
          <p:nvPr/>
        </p:nvSpPr>
        <p:spPr>
          <a:xfrm>
            <a:off x="2214931" y="2211710"/>
            <a:ext cx="4128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34"/>
          <p:cNvSpPr txBox="1"/>
          <p:nvPr/>
        </p:nvSpPr>
        <p:spPr>
          <a:xfrm>
            <a:off x="2195737" y="2499742"/>
            <a:ext cx="4128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34"/>
          <p:cNvSpPr txBox="1"/>
          <p:nvPr/>
        </p:nvSpPr>
        <p:spPr>
          <a:xfrm>
            <a:off x="2195737" y="2787774"/>
            <a:ext cx="4128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34"/>
          <p:cNvSpPr txBox="1"/>
          <p:nvPr/>
        </p:nvSpPr>
        <p:spPr>
          <a:xfrm>
            <a:off x="2195737" y="3075806"/>
            <a:ext cx="4128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21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34"/>
          <p:cNvSpPr txBox="1"/>
          <p:nvPr/>
        </p:nvSpPr>
        <p:spPr>
          <a:xfrm>
            <a:off x="2195737" y="3363838"/>
            <a:ext cx="4128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22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3275857" y="1074468"/>
            <a:ext cx="576064" cy="23719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8" name="圆角矩形 17"/>
          <p:cNvSpPr/>
          <p:nvPr/>
        </p:nvSpPr>
        <p:spPr>
          <a:xfrm>
            <a:off x="4788025" y="1074468"/>
            <a:ext cx="432048" cy="23719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9" name="圆角矩形 18"/>
          <p:cNvSpPr/>
          <p:nvPr/>
        </p:nvSpPr>
        <p:spPr>
          <a:xfrm>
            <a:off x="6300193" y="1067759"/>
            <a:ext cx="432048" cy="23719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2555777" y="1349566"/>
            <a:ext cx="4968552" cy="2603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195737" y="1635646"/>
            <a:ext cx="381642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 160"/>
          <p:cNvSpPr/>
          <p:nvPr/>
        </p:nvSpPr>
        <p:spPr>
          <a:xfrm rot="4252685">
            <a:off x="6240460" y="1475078"/>
            <a:ext cx="583337" cy="509368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云形 25"/>
          <p:cNvSpPr/>
          <p:nvPr/>
        </p:nvSpPr>
        <p:spPr>
          <a:xfrm>
            <a:off x="7004417" y="1585124"/>
            <a:ext cx="1456015" cy="707894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对话气泡: 圆角矩形 14"/>
          <p:cNvSpPr/>
          <p:nvPr/>
        </p:nvSpPr>
        <p:spPr>
          <a:xfrm>
            <a:off x="7774451" y="718650"/>
            <a:ext cx="887280" cy="576064"/>
          </a:xfrm>
          <a:prstGeom prst="wedgeRoundRectCallout">
            <a:avLst>
              <a:gd name="adj1" fmla="val 46419"/>
              <a:gd name="adj2" fmla="val 37508"/>
              <a:gd name="adj3" fmla="val 16667"/>
            </a:avLst>
          </a:prstGeom>
          <a:solidFill>
            <a:schemeClr val="lt1"/>
          </a:solidFill>
          <a:ln w="254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愤怒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对话气泡: 圆角矩形 14"/>
          <p:cNvSpPr/>
          <p:nvPr/>
        </p:nvSpPr>
        <p:spPr>
          <a:xfrm>
            <a:off x="373771" y="785144"/>
            <a:ext cx="1570848" cy="576064"/>
          </a:xfrm>
          <a:prstGeom prst="wedgeRoundRectCallout">
            <a:avLst>
              <a:gd name="adj1" fmla="val 96849"/>
              <a:gd name="adj2" fmla="val -8915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不徇私情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2605682" y="3126328"/>
            <a:ext cx="3967886" cy="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对话气泡: 圆角矩形 14"/>
          <p:cNvSpPr/>
          <p:nvPr/>
        </p:nvSpPr>
        <p:spPr>
          <a:xfrm>
            <a:off x="373771" y="2838297"/>
            <a:ext cx="1570848" cy="576064"/>
          </a:xfrm>
          <a:prstGeom prst="wedgeRoundRectCallout">
            <a:avLst>
              <a:gd name="adj1" fmla="val 97947"/>
              <a:gd name="adj2" fmla="val -10412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深爱儿子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5" grpId="0" animBg="1"/>
      <p:bldP spid="26" grpId="0" animBg="1"/>
      <p:bldP spid="27" grpId="0" animBg="1"/>
      <p:bldP spid="28" grpId="0" animBg="1"/>
      <p:bldP spid="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21488"/>
            <a:ext cx="4644985" cy="327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328"/>
          <a:stretch>
            <a:fillRect/>
          </a:stretch>
        </p:blipFill>
        <p:spPr bwMode="auto">
          <a:xfrm>
            <a:off x="4750070" y="1021488"/>
            <a:ext cx="4200934" cy="2153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对话气泡: 圆角矩形 14"/>
          <p:cNvSpPr/>
          <p:nvPr/>
        </p:nvSpPr>
        <p:spPr>
          <a:xfrm>
            <a:off x="3743908" y="339502"/>
            <a:ext cx="1548171" cy="576064"/>
          </a:xfrm>
          <a:prstGeom prst="wedgeRoundRectCallout">
            <a:avLst>
              <a:gd name="adj1" fmla="val -17173"/>
              <a:gd name="adj2" fmla="val 44995"/>
              <a:gd name="adj3" fmla="val 16667"/>
            </a:avLst>
          </a:prstGeom>
          <a:solidFill>
            <a:schemeClr val="lt1"/>
          </a:solidFill>
          <a:ln w="254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形势危急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992175" y="1563638"/>
            <a:ext cx="231612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83268" y="3651870"/>
            <a:ext cx="227656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圆角矩形 17"/>
          <p:cNvSpPr/>
          <p:nvPr/>
        </p:nvSpPr>
        <p:spPr>
          <a:xfrm>
            <a:off x="3635896" y="3656663"/>
            <a:ext cx="432048" cy="23719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20" name="圆角矩形 19"/>
          <p:cNvSpPr/>
          <p:nvPr/>
        </p:nvSpPr>
        <p:spPr>
          <a:xfrm>
            <a:off x="5292080" y="2098004"/>
            <a:ext cx="360040" cy="23719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26" name="对话气泡: 圆角矩形 14"/>
          <p:cNvSpPr/>
          <p:nvPr/>
        </p:nvSpPr>
        <p:spPr>
          <a:xfrm>
            <a:off x="217015" y="4443958"/>
            <a:ext cx="5435106" cy="576064"/>
          </a:xfrm>
          <a:prstGeom prst="wedgeRoundRectCallout">
            <a:avLst>
              <a:gd name="adj1" fmla="val 16873"/>
              <a:gd name="adj2" fmla="val -127215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站在党员的角度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沉着无畏、不徇私情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对话气泡: 圆角矩形 14"/>
          <p:cNvSpPr/>
          <p:nvPr/>
        </p:nvSpPr>
        <p:spPr>
          <a:xfrm>
            <a:off x="5703484" y="3389088"/>
            <a:ext cx="2676170" cy="1009545"/>
          </a:xfrm>
          <a:prstGeom prst="wedgeRoundRectCallout">
            <a:avLst>
              <a:gd name="adj1" fmla="val -49529"/>
              <a:gd name="adj2" fmla="val -145159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站在父亲的角度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对儿子的爱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云形 27"/>
          <p:cNvSpPr/>
          <p:nvPr/>
        </p:nvSpPr>
        <p:spPr>
          <a:xfrm>
            <a:off x="3433958" y="2098004"/>
            <a:ext cx="1456015" cy="707894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  <p:bldP spid="20" grpId="0" animBg="1"/>
      <p:bldP spid="26" grpId="0" animBg="1"/>
      <p:bldP spid="27" grpId="0" animBg="1"/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21488"/>
            <a:ext cx="4644985" cy="327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328"/>
          <a:stretch>
            <a:fillRect/>
          </a:stretch>
        </p:blipFill>
        <p:spPr bwMode="auto">
          <a:xfrm>
            <a:off x="4750070" y="1021488"/>
            <a:ext cx="4200934" cy="2153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7"/>
          <p:cNvSpPr txBox="1"/>
          <p:nvPr/>
        </p:nvSpPr>
        <p:spPr>
          <a:xfrm>
            <a:off x="761691" y="288451"/>
            <a:ext cx="1980221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1470"/>
            <a:ext cx="733349" cy="936346"/>
          </a:xfrm>
          <a:prstGeom prst="rect">
            <a:avLst/>
          </a:prstGeom>
        </p:spPr>
      </p:pic>
      <p:pic>
        <p:nvPicPr>
          <p:cNvPr id="8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356600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圆角矩形标注 8"/>
          <p:cNvSpPr/>
          <p:nvPr/>
        </p:nvSpPr>
        <p:spPr>
          <a:xfrm>
            <a:off x="4896504" y="3219822"/>
            <a:ext cx="2987863" cy="1728192"/>
          </a:xfrm>
          <a:prstGeom prst="wedgeRoundRectCallout">
            <a:avLst>
              <a:gd name="adj1" fmla="val 60079"/>
              <a:gd name="adj2" fmla="val -1959"/>
              <a:gd name="adj3" fmla="val 16667"/>
            </a:avLst>
          </a:prstGeom>
          <a:solidFill>
            <a:srgbClr val="FFFF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读老汉的话时，停顿要干脆，体现老汉处理危机的果断。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12桥第7至23自然段课文朗读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915816" y="33393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23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5576" y="987574"/>
            <a:ext cx="7776864" cy="27515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defTabSz="914400" fontAlgn="base">
              <a:lnSpc>
                <a:spcPct val="12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一种以刻画人物形象为中心，通过完整的故事情节和环境描写来反映社会生活的文学体裁。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人物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情节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环境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是小说的三要素。情节一般包括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开端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发展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高潮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四部分。小说与诗歌、散文、戏剧并称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四大文学体裁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498" y="-20538"/>
            <a:ext cx="2736302" cy="1152128"/>
            <a:chOff x="590149" y="1521371"/>
            <a:chExt cx="2189041" cy="937544"/>
          </a:xfrm>
        </p:grpSpPr>
        <p:sp>
          <p:nvSpPr>
            <p:cNvPr id="3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  <p:sp>
        <p:nvSpPr>
          <p:cNvPr id="5" name="对话气泡: 圆角矩形 14"/>
          <p:cNvSpPr/>
          <p:nvPr/>
        </p:nvSpPr>
        <p:spPr>
          <a:xfrm>
            <a:off x="3203848" y="969380"/>
            <a:ext cx="2592288" cy="624097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祭奠亲人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4"/>
          <p:cNvSpPr txBox="1"/>
          <p:nvPr/>
        </p:nvSpPr>
        <p:spPr>
          <a:xfrm>
            <a:off x="791579" y="1754260"/>
            <a:ext cx="7668852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读第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24—27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自然段，小说最后才点名老汉与小伙子的关系，这些写有什么好处？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3608" y="149163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937975" y="3075806"/>
            <a:ext cx="7522455" cy="1126462"/>
          </a:xfrm>
          <a:prstGeom prst="rect">
            <a:avLst/>
          </a:prstGeom>
          <a:solidFill>
            <a:srgbClr val="C9E9FF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indent="647700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出乎意料的结尾，更能震撼人心，烘托老支书的光辉形象。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/>
        </p:nvSpPr>
        <p:spPr>
          <a:xfrm>
            <a:off x="761691" y="288451"/>
            <a:ext cx="1980221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1470"/>
            <a:ext cx="733349" cy="936346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1059582"/>
            <a:ext cx="5572125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0502" y="321982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圆角矩形标注 7"/>
          <p:cNvSpPr/>
          <p:nvPr/>
        </p:nvSpPr>
        <p:spPr>
          <a:xfrm>
            <a:off x="1751801" y="3129847"/>
            <a:ext cx="6840760" cy="1368152"/>
          </a:xfrm>
          <a:prstGeom prst="wedgeRoundRectCallout">
            <a:avLst>
              <a:gd name="adj1" fmla="val -59643"/>
              <a:gd name="adj2" fmla="val -13703"/>
              <a:gd name="adj3" fmla="val 16667"/>
            </a:avLst>
          </a:prstGeom>
          <a:solidFill>
            <a:srgbClr val="FFFF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读最后两句时，语气沉重，语速稍慢，两句间停顿要略长，声断意不断，体现悲痛和深深的敬意。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12桥第24至27自然段课文朗读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915816" y="30103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6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971600" y="450204"/>
            <a:ext cx="7421584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这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篇小说为我们塑造了一位怎样的老汉形象？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05628" y="19548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526816" y="1707654"/>
            <a:ext cx="1761816" cy="540725"/>
          </a:xfrm>
          <a:prstGeom prst="rect">
            <a:avLst/>
          </a:prstGeom>
          <a:solidFill>
            <a:srgbClr val="C9E9FF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临危不乱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01484" y="1713756"/>
            <a:ext cx="1761816" cy="540725"/>
          </a:xfrm>
          <a:prstGeom prst="rect">
            <a:avLst/>
          </a:prstGeom>
          <a:solidFill>
            <a:srgbClr val="C9E9FF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心系村民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66164" y="1707654"/>
            <a:ext cx="1761816" cy="540725"/>
          </a:xfrm>
          <a:prstGeom prst="rect">
            <a:avLst/>
          </a:prstGeom>
          <a:solidFill>
            <a:srgbClr val="C9E9FF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镇定果断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29660" y="2528979"/>
            <a:ext cx="1761816" cy="540725"/>
          </a:xfrm>
          <a:prstGeom prst="rect">
            <a:avLst/>
          </a:prstGeom>
          <a:solidFill>
            <a:srgbClr val="C9E9FF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威信极高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04328" y="2535081"/>
            <a:ext cx="1761816" cy="540725"/>
          </a:xfrm>
          <a:prstGeom prst="rect">
            <a:avLst/>
          </a:prstGeom>
          <a:solidFill>
            <a:srgbClr val="C9E9FF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坚持原则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69008" y="2528979"/>
            <a:ext cx="1761816" cy="540725"/>
          </a:xfrm>
          <a:prstGeom prst="rect">
            <a:avLst/>
          </a:prstGeom>
          <a:solidFill>
            <a:srgbClr val="C9E9FF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不徇私情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29660" y="3321067"/>
            <a:ext cx="1761816" cy="540725"/>
          </a:xfrm>
          <a:prstGeom prst="rect">
            <a:avLst/>
          </a:prstGeom>
          <a:solidFill>
            <a:srgbClr val="C9E9FF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沉着无畏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04328" y="3327169"/>
            <a:ext cx="1761816" cy="540725"/>
          </a:xfrm>
          <a:prstGeom prst="rect">
            <a:avLst/>
          </a:prstGeom>
          <a:solidFill>
            <a:srgbClr val="C9E9FF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深爱儿子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69008" y="3321067"/>
            <a:ext cx="1761816" cy="540725"/>
          </a:xfrm>
          <a:prstGeom prst="rect">
            <a:avLst/>
          </a:prstGeom>
          <a:solidFill>
            <a:srgbClr val="C9E9FF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683568" y="592342"/>
            <a:ext cx="7717632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这篇小说以“桥”为题有怎样的深意？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17596" y="33762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任意多边形 7"/>
          <p:cNvSpPr/>
          <p:nvPr/>
        </p:nvSpPr>
        <p:spPr>
          <a:xfrm>
            <a:off x="1526816" y="2931790"/>
            <a:ext cx="6250052" cy="865401"/>
          </a:xfrm>
          <a:custGeom>
            <a:avLst/>
            <a:gdLst>
              <a:gd name="connsiteX0" fmla="*/ 0 w 4347713"/>
              <a:gd name="connsiteY0" fmla="*/ 1992708 h 2009961"/>
              <a:gd name="connsiteX1" fmla="*/ 2165230 w 4347713"/>
              <a:gd name="connsiteY1" fmla="*/ 6 h 2009961"/>
              <a:gd name="connsiteX2" fmla="*/ 4347713 w 4347713"/>
              <a:gd name="connsiteY2" fmla="*/ 2009961 h 2009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47713" h="2009961">
                <a:moveTo>
                  <a:pt x="0" y="1992708"/>
                </a:moveTo>
                <a:cubicBezTo>
                  <a:pt x="720305" y="994919"/>
                  <a:pt x="1440611" y="-2869"/>
                  <a:pt x="2165230" y="6"/>
                </a:cubicBezTo>
                <a:cubicBezTo>
                  <a:pt x="2889849" y="2881"/>
                  <a:pt x="3618781" y="1006421"/>
                  <a:pt x="4347713" y="2009961"/>
                </a:cubicBezTo>
              </a:path>
            </a:pathLst>
          </a:cu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168" y="3907221"/>
            <a:ext cx="1308920" cy="609398"/>
          </a:xfrm>
          <a:prstGeom prst="rect">
            <a:avLst/>
          </a:prstGeom>
          <a:solidFill>
            <a:srgbClr val="C9E9FF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党员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80312" y="3907221"/>
            <a:ext cx="1308920" cy="540725"/>
          </a:xfrm>
          <a:prstGeom prst="rect">
            <a:avLst/>
          </a:prstGeom>
          <a:solidFill>
            <a:srgbClr val="C9E9FF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群众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39752" y="2322392"/>
            <a:ext cx="1308920" cy="540725"/>
          </a:xfrm>
          <a:prstGeom prst="rect">
            <a:avLst/>
          </a:prstGeom>
          <a:solidFill>
            <a:srgbClr val="FFFFCC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希望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067944" y="1491630"/>
            <a:ext cx="792088" cy="670001"/>
          </a:xfrm>
          <a:prstGeom prst="ellipse">
            <a:avLst/>
          </a:prstGeom>
          <a:solidFill>
            <a:srgbClr val="FDEDE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桥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51920" y="2315652"/>
            <a:ext cx="1308920" cy="540725"/>
          </a:xfrm>
          <a:prstGeom prst="rect">
            <a:avLst/>
          </a:prstGeom>
          <a:solidFill>
            <a:srgbClr val="FFFFCC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生命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36096" y="2322391"/>
            <a:ext cx="1308920" cy="540725"/>
          </a:xfrm>
          <a:prstGeom prst="rect">
            <a:avLst/>
          </a:prstGeom>
          <a:solidFill>
            <a:srgbClr val="FFFFCC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责任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83023" y="2160849"/>
            <a:ext cx="792088" cy="670001"/>
          </a:xfrm>
          <a:prstGeom prst="ellipse">
            <a:avLst/>
          </a:prstGeom>
          <a:solidFill>
            <a:srgbClr val="FDEDE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桥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对话气泡: 圆角矩形 14"/>
          <p:cNvSpPr/>
          <p:nvPr/>
        </p:nvSpPr>
        <p:spPr>
          <a:xfrm>
            <a:off x="1891687" y="1520689"/>
            <a:ext cx="1784289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F000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山洪暴发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对话气泡: 圆角矩形 14"/>
          <p:cNvSpPr/>
          <p:nvPr/>
        </p:nvSpPr>
        <p:spPr>
          <a:xfrm>
            <a:off x="1891686" y="2288719"/>
            <a:ext cx="1784289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70C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组织撤离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对话气泡: 圆角矩形 14"/>
          <p:cNvSpPr/>
          <p:nvPr/>
        </p:nvSpPr>
        <p:spPr>
          <a:xfrm>
            <a:off x="1851175" y="3053288"/>
            <a:ext cx="1784289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祭奠亲人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对话气泡: 圆角矩形 14"/>
          <p:cNvSpPr/>
          <p:nvPr/>
        </p:nvSpPr>
        <p:spPr>
          <a:xfrm>
            <a:off x="4515471" y="2288719"/>
            <a:ext cx="1512168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70C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老支书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弧形 11"/>
          <p:cNvSpPr/>
          <p:nvPr/>
        </p:nvSpPr>
        <p:spPr>
          <a:xfrm rot="21359308">
            <a:off x="1381578" y="1292362"/>
            <a:ext cx="1800200" cy="2664296"/>
          </a:xfrm>
          <a:prstGeom prst="arc">
            <a:avLst>
              <a:gd name="adj1" fmla="val 7373596"/>
              <a:gd name="adj2" fmla="val 14999662"/>
            </a:avLst>
          </a:prstGeom>
          <a:ln w="571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弧形 12"/>
          <p:cNvSpPr/>
          <p:nvPr/>
        </p:nvSpPr>
        <p:spPr>
          <a:xfrm rot="10531139">
            <a:off x="2456559" y="1197842"/>
            <a:ext cx="1800200" cy="2664296"/>
          </a:xfrm>
          <a:prstGeom prst="arc">
            <a:avLst>
              <a:gd name="adj1" fmla="val 7373596"/>
              <a:gd name="adj2" fmla="val 14999662"/>
            </a:avLst>
          </a:prstGeom>
          <a:ln w="571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弧形 13"/>
          <p:cNvSpPr/>
          <p:nvPr/>
        </p:nvSpPr>
        <p:spPr>
          <a:xfrm rot="21359308">
            <a:off x="6224682" y="1220354"/>
            <a:ext cx="1800200" cy="2664296"/>
          </a:xfrm>
          <a:prstGeom prst="arc">
            <a:avLst>
              <a:gd name="adj1" fmla="val 7373596"/>
              <a:gd name="adj2" fmla="val 14999662"/>
            </a:avLst>
          </a:prstGeom>
          <a:ln w="571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603703" y="1304665"/>
            <a:ext cx="1761816" cy="540725"/>
          </a:xfrm>
          <a:prstGeom prst="rect">
            <a:avLst/>
          </a:prstGeom>
          <a:solidFill>
            <a:srgbClr val="C9E9FF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临危不乱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33605" y="2739775"/>
            <a:ext cx="1761816" cy="540725"/>
          </a:xfrm>
          <a:prstGeom prst="rect">
            <a:avLst/>
          </a:prstGeom>
          <a:solidFill>
            <a:srgbClr val="C9E9FF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不徇私情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33605" y="3403630"/>
            <a:ext cx="1761816" cy="540725"/>
          </a:xfrm>
          <a:prstGeom prst="rect">
            <a:avLst/>
          </a:prstGeom>
          <a:solidFill>
            <a:srgbClr val="C9E9FF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633605" y="2050883"/>
            <a:ext cx="1761816" cy="540725"/>
          </a:xfrm>
          <a:prstGeom prst="rect">
            <a:avLst/>
          </a:prstGeom>
          <a:solidFill>
            <a:srgbClr val="C9E9FF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镇定果断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3800" y="222989"/>
            <a:ext cx="2268000" cy="69257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16931"/>
            <a:ext cx="450000" cy="559756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83568" y="175805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275606"/>
            <a:ext cx="8280920" cy="265457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indent="647700" defTabSz="914400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桥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是一篇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，叙述了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位村党支部书记面对暴发的山洪，以自己的威信、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的信念和沉稳果决的指挥，将村民送上跨越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死亡的生命桥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。他用一位共产党员的信念和一个父亲的爱，筑起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了一座不朽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36837" y="1760498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忠于职守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49959" y="3322875"/>
            <a:ext cx="13020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桥梁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19872" y="1275606"/>
            <a:ext cx="20882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微型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小说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14678"/>
            <a:ext cx="2268000" cy="6925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8620"/>
            <a:ext cx="450000" cy="559756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43314" y="1468219"/>
            <a:ext cx="4388726" cy="3119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lvl="0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defRPr/>
            </a:pPr>
            <a:r>
              <a:rPr lang="zh-CN" altLang="en-US" sz="2400" b="1" kern="0" noProof="0" dirty="0">
                <a:ln>
                  <a:noFill/>
                </a:ln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我不知道</a:t>
            </a:r>
            <a:br>
              <a:rPr lang="zh-CN" altLang="en-US" sz="2400" b="1" kern="0" noProof="0" dirty="0">
                <a:ln>
                  <a:noFill/>
                </a:ln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</a:br>
            <a:r>
              <a:rPr lang="zh-CN" altLang="en-US" sz="2400" b="1" kern="0" noProof="0" dirty="0">
                <a:ln>
                  <a:noFill/>
                </a:ln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你的姓，你的名</a:t>
            </a:r>
            <a:br>
              <a:rPr lang="zh-CN" altLang="en-US" sz="2400" b="1" kern="0" noProof="0" dirty="0">
                <a:ln>
                  <a:noFill/>
                </a:ln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</a:br>
            <a:r>
              <a:rPr lang="zh-CN" altLang="en-US" sz="2400" b="1" kern="0" noProof="0" dirty="0">
                <a:ln>
                  <a:noFill/>
                </a:ln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但我知道</a:t>
            </a:r>
            <a:br>
              <a:rPr lang="zh-CN" altLang="en-US" sz="2400" b="1" kern="0" noProof="0" dirty="0">
                <a:ln>
                  <a:noFill/>
                </a:ln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</a:br>
            <a:r>
              <a:rPr lang="zh-CN" altLang="en-US" sz="2400" b="1" kern="0" noProof="0" dirty="0">
                <a:ln>
                  <a:noFill/>
                </a:ln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你有一个动人的称呼</a:t>
            </a:r>
            <a:r>
              <a:rPr lang="en-US" altLang="zh-CN" sz="2400" b="1" kern="0" noProof="0" dirty="0">
                <a:ln>
                  <a:noFill/>
                </a:ln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altLang="en-US" sz="2400" b="1" kern="0" noProof="0" dirty="0">
                <a:ln>
                  <a:noFill/>
                </a:ln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老汉！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R="0" lvl="0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defRPr/>
            </a:pPr>
            <a:r>
              <a:rPr lang="zh-CN" altLang="en-US" sz="2400" b="1" kern="0" noProof="0" dirty="0">
                <a:ln>
                  <a:noFill/>
                </a:ln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啊，老汉！</a:t>
            </a:r>
            <a:br>
              <a:rPr lang="zh-CN" altLang="en-US" sz="2400" b="1" kern="0" noProof="0" dirty="0">
                <a:ln>
                  <a:noFill/>
                </a:ln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</a:br>
            <a:r>
              <a:rPr lang="zh-CN" altLang="en-US" sz="2400" b="1" kern="0" noProof="0" dirty="0">
                <a:ln>
                  <a:noFill/>
                </a:ln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你是一座山</a:t>
            </a:r>
            <a:br>
              <a:rPr lang="zh-CN" altLang="en-US" sz="2400" b="1" kern="0" noProof="0" dirty="0">
                <a:ln>
                  <a:noFill/>
                </a:ln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</a:br>
            <a:r>
              <a:rPr lang="zh-CN" altLang="en-US" sz="2400" b="1" kern="0" noProof="0" dirty="0">
                <a:ln>
                  <a:noFill/>
                </a:ln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一座镇定的山</a:t>
            </a:r>
            <a:br>
              <a:rPr lang="zh-CN" altLang="en-US" sz="2400" b="1" kern="0" noProof="0" dirty="0">
                <a:ln>
                  <a:noFill/>
                </a:ln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</a:br>
            <a:r>
              <a:rPr lang="zh-CN" altLang="en-US" sz="2400" b="1" kern="0" noProof="0" dirty="0">
                <a:ln>
                  <a:noFill/>
                </a:ln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征服了肆虐的洪水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35896" y="883444"/>
            <a:ext cx="1834156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kern="0" noProof="0" dirty="0">
                <a:ln>
                  <a:noFill/>
                </a:ln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一 座 山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04048" y="1546195"/>
            <a:ext cx="3816424" cy="2750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一座刚毅的山</a:t>
            </a:r>
            <a:b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</a:b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抵挡了可怕的灾难</a:t>
            </a:r>
            <a:b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</a:b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更是一座深情的山</a:t>
            </a:r>
            <a:b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</a:b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饱含着宽广无私的爱 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defTabSz="9144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啊，老汉！</a:t>
            </a:r>
            <a:b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</a:b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你将牢牢驻留在我们心间</a:t>
            </a:r>
            <a:b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</a:b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永远，永远！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860032" y="1546195"/>
            <a:ext cx="0" cy="3113787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294997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27584" y="263251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294997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4320" y="1776730"/>
            <a:ext cx="8737600" cy="26545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1.山洪咆哮着，像一群受惊的野马。 ( 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 ) 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2.近一米高的洪水已经在路面上跳舞了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。(</a:t>
            </a:r>
            <a:r>
              <a:rPr 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3.他不说话，盯着乱哄哄的人们。他像一座山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。(</a:t>
            </a:r>
            <a:r>
              <a:rPr 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4.水渐渐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蹿</a:t>
            </a:r>
            <a:r>
              <a:rPr sz="28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上来，放肆地舔着人们的腰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。(</a:t>
            </a:r>
            <a:r>
              <a:rPr 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1096785"/>
            <a:ext cx="73736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、判断下列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句子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运用的修辞手法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33485" y="185167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76256" y="249974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37541" y="377672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56376" y="313061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04" y="150981"/>
            <a:ext cx="2268000" cy="692577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738869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5192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271993"/>
            <a:ext cx="7128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二、小说</a:t>
            </a:r>
            <a:r>
              <a:rPr lang="en-US" altLang="zh-CN" sz="32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《</a:t>
            </a:r>
            <a:r>
              <a:rPr lang="zh-CN" altLang="en-US" sz="32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桥</a:t>
            </a:r>
            <a:r>
              <a:rPr lang="en-US" altLang="zh-CN" sz="32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》</a:t>
            </a:r>
            <a:r>
              <a:rPr altLang="zh-CN" sz="3200" b="1" kern="100" dirty="0" err="1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赞扬了</a:t>
            </a:r>
            <a:r>
              <a:rPr lang="zh-CN" altLang="en-US" sz="32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老支书（   ）</a:t>
            </a:r>
            <a:endParaRPr lang="zh-CN" sz="32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0192" y="425881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0243" y="1186902"/>
            <a:ext cx="8187575" cy="2608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危险来临时沉着稳重，果断指挥，在群众中有很高的威信。  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 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55600" indent="-355600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把生的希望让给别人，把死的危险留给自己的无私无畏、不徇私情、英勇献身的崇高精神。  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55600" indent="-355600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在洪水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到来时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，找到了有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十分重要意义的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  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627534"/>
            <a:ext cx="8136904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三、这篇小说为什么以“桥”命题，而不用“老支书”或“一位老汉”来命题。</a:t>
            </a:r>
            <a:endParaRPr lang="zh-CN" sz="32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37975" y="2139702"/>
            <a:ext cx="7522455" cy="2160591"/>
          </a:xfrm>
          <a:prstGeom prst="rect">
            <a:avLst/>
          </a:prstGeom>
          <a:solidFill>
            <a:srgbClr val="C9E9FF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indent="647700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“桥”具有象征意义，是把党员和群众紧密联系在一起的情感纽带，是危难时刻老支书为群众抢得生机的希望桥，是老支书忠于职守、舍己为人的生命桥。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966840" y="1598965"/>
            <a:ext cx="7421584" cy="1195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感情地朗读课文，读准字音，读通句子。想一想课文讲了一件什么事。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95044" y="141962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1005224" y="3075806"/>
            <a:ext cx="7344816" cy="1126462"/>
          </a:xfrm>
          <a:prstGeom prst="rect">
            <a:avLst/>
          </a:prstGeom>
          <a:solidFill>
            <a:srgbClr val="C9E9FF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indent="647700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山洪爆发，老支书指挥群众从木桥撤离，自己和儿子却牺牲了宝贵的生命。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921" y="286991"/>
            <a:ext cx="2269879" cy="693151"/>
          </a:xfrm>
          <a:prstGeom prst="rect">
            <a:avLst/>
          </a:prstGeom>
        </p:spPr>
      </p:pic>
      <p:sp>
        <p:nvSpPr>
          <p:cNvPr id="11" name="文本框 14">
            <a:hlinkClick r:id="rId3" action="ppaction://hlinkfile"/>
          </p:cNvPr>
          <p:cNvSpPr txBox="1"/>
          <p:nvPr/>
        </p:nvSpPr>
        <p:spPr>
          <a:xfrm>
            <a:off x="720917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95461"/>
            <a:ext cx="443315" cy="551442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3450912" y="671970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507224" y="290950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4121" y="1563638"/>
            <a:ext cx="8235203" cy="19389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55600">
              <a:lnSpc>
                <a:spcPct val="12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小练笔：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洪水退去，获救的乡亲们又重建了一座新桥，乡亲们想立一块桥头碑纪念老支书，请帮助乡亲们写一段碑词吧。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5616" y="1252954"/>
            <a:ext cx="7632848" cy="304698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狞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搀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扶  祭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奠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咆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哮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惊慌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嗓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  拥戴  沙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哑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呻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吟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废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话  吞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猛然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蹿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上来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跌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跌撞撞  势不可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1043608" y="1245989"/>
            <a:ext cx="7857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níng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95736" y="1245989"/>
            <a:ext cx="8899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chān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0843" y="1246635"/>
            <a:ext cx="7938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diàn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8064" y="1246634"/>
            <a:ext cx="819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xiào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2771800" y="2298262"/>
            <a:ext cx="5485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yǎ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4783480" y="2283718"/>
            <a:ext cx="5806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fèi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64289" y="1245989"/>
            <a:ext cx="864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sǎng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1028693" y="3189122"/>
            <a:ext cx="8931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cuān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4" name="TextBox 6"/>
          <p:cNvSpPr txBox="1"/>
          <p:nvPr/>
        </p:nvSpPr>
        <p:spPr>
          <a:xfrm>
            <a:off x="6372200" y="2254101"/>
            <a:ext cx="6399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mò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6" name="TextBox 6"/>
          <p:cNvSpPr txBox="1"/>
          <p:nvPr/>
        </p:nvSpPr>
        <p:spPr>
          <a:xfrm>
            <a:off x="2757638" y="3202844"/>
            <a:ext cx="590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diē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7" name="TextBox 6"/>
          <p:cNvSpPr txBox="1"/>
          <p:nvPr/>
        </p:nvSpPr>
        <p:spPr>
          <a:xfrm>
            <a:off x="3491880" y="2261066"/>
            <a:ext cx="8258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shēn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868144" y="3189121"/>
            <a:ext cx="8931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dāng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283739"/>
            <a:ext cx="431626" cy="558077"/>
          </a:xfrm>
          <a:prstGeom prst="rect">
            <a:avLst/>
          </a:prstGeom>
        </p:spPr>
      </p:pic>
      <p:sp>
        <p:nvSpPr>
          <p:cNvPr id="18" name="文本框 15"/>
          <p:cNvSpPr txBox="1"/>
          <p:nvPr/>
        </p:nvSpPr>
        <p:spPr>
          <a:xfrm>
            <a:off x="827584" y="195486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我会读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1" grpId="0"/>
      <p:bldP spid="12" grpId="0"/>
      <p:bldP spid="13" grpId="0"/>
      <p:bldP spid="14" grpId="0"/>
      <p:bldP spid="24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05"/>
          <p:cNvGrpSpPr/>
          <p:nvPr/>
        </p:nvGrpSpPr>
        <p:grpSpPr bwMode="auto">
          <a:xfrm>
            <a:off x="877888" y="1489410"/>
            <a:ext cx="1139145" cy="1236793"/>
            <a:chOff x="1162050" y="1372229"/>
            <a:chExt cx="1139146" cy="1235304"/>
          </a:xfrm>
          <a:noFill/>
        </p:grpSpPr>
        <p:grpSp>
          <p:nvGrpSpPr>
            <p:cNvPr id="4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6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" name="直接连接符 4"/>
              <p:cNvCxnSpPr>
                <a:cxnSpLocks noChangeShapeType="1"/>
                <a:endCxn id="6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8" name="直接连接符 7"/>
              <p:cNvCxnSpPr>
                <a:cxnSpLocks noChangeShapeType="1"/>
                <a:endCxn id="6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5" name="文本框 64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83754" y="1372229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咆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996751" y="987574"/>
            <a:ext cx="9829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páo</a:t>
            </a:r>
            <a:endParaRPr lang="en-US" altLang="zh-CN" sz="36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11" name="拼音开关"/>
          <p:cNvGrpSpPr/>
          <p:nvPr/>
        </p:nvGrpSpPr>
        <p:grpSpPr>
          <a:xfrm>
            <a:off x="7236296" y="529500"/>
            <a:ext cx="1276472" cy="576064"/>
            <a:chOff x="7236296" y="555526"/>
            <a:chExt cx="1276472" cy="576064"/>
          </a:xfrm>
        </p:grpSpPr>
        <p:sp>
          <p:nvSpPr>
            <p:cNvPr id="12" name="椭圆 11"/>
            <p:cNvSpPr/>
            <p:nvPr/>
          </p:nvSpPr>
          <p:spPr>
            <a:xfrm>
              <a:off x="7236296" y="555526"/>
              <a:ext cx="1276472" cy="5760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7402251" y="647771"/>
              <a:ext cx="904222" cy="39157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402251" y="689669"/>
              <a:ext cx="11105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拼音开关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324757" y="437079"/>
            <a:ext cx="2783372" cy="369332"/>
          </a:xfrm>
          <a:prstGeom prst="rect">
            <a:avLst/>
          </a:prstGeom>
          <a:gradFill>
            <a:gsLst>
              <a:gs pos="0">
                <a:srgbClr val="5E9EFF"/>
              </a:gs>
              <a:gs pos="0">
                <a:srgbClr val="85C2FF"/>
              </a:gs>
              <a:gs pos="0">
                <a:srgbClr val="C4D6EB"/>
              </a:gs>
              <a:gs pos="100000">
                <a:srgbClr val="FFEBFA"/>
              </a:gs>
            </a:gsLst>
            <a:lin ang="54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1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点击生字，观看生字视频</a:t>
            </a:r>
            <a:endParaRPr lang="zh-CN" altLang="en-US" sz="1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05"/>
          <p:cNvGrpSpPr/>
          <p:nvPr/>
        </p:nvGrpSpPr>
        <p:grpSpPr bwMode="auto">
          <a:xfrm>
            <a:off x="2790586" y="1515436"/>
            <a:ext cx="1133342" cy="1200329"/>
            <a:chOff x="1146433" y="1422001"/>
            <a:chExt cx="1133343" cy="1198884"/>
          </a:xfrm>
          <a:noFill/>
        </p:grpSpPr>
        <p:grpSp>
          <p:nvGrpSpPr>
            <p:cNvPr id="17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19" name="矩形 1">
                <a:hlinkClick r:id="rId2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0" name="直接连接符 4"/>
              <p:cNvCxnSpPr>
                <a:cxnSpLocks noChangeShapeType="1"/>
                <a:endCxn id="19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21" name="直接连接符 20"/>
              <p:cNvCxnSpPr>
                <a:cxnSpLocks noChangeShapeType="1"/>
                <a:endCxn id="19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18" name="文本框 64">
              <a:hlinkClick r:id="rId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46433" y="1422001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哮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2843808" y="961548"/>
            <a:ext cx="1080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xiào</a:t>
            </a:r>
            <a:endParaRPr lang="en-US" altLang="zh-CN" sz="36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23" name="组合 105"/>
          <p:cNvGrpSpPr/>
          <p:nvPr/>
        </p:nvGrpSpPr>
        <p:grpSpPr bwMode="auto">
          <a:xfrm>
            <a:off x="4803068" y="1465604"/>
            <a:ext cx="1133342" cy="1236793"/>
            <a:chOff x="1146433" y="1372229"/>
            <a:chExt cx="1133343" cy="1235304"/>
          </a:xfrm>
          <a:noFill/>
        </p:grpSpPr>
        <p:grpSp>
          <p:nvGrpSpPr>
            <p:cNvPr id="24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26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7" name="直接连接符 4"/>
              <p:cNvCxnSpPr>
                <a:cxnSpLocks noChangeShapeType="1"/>
                <a:endCxn id="26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28" name="直接连接符 27"/>
              <p:cNvCxnSpPr>
                <a:cxnSpLocks noChangeShapeType="1"/>
                <a:endCxn id="26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25" name="文本框 64">
              <a:hlinkClick r:id="rId4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46433" y="1372229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嗓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4801914" y="961548"/>
            <a:ext cx="1246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sǎng</a:t>
            </a:r>
            <a:endParaRPr lang="en-US" altLang="zh-CN" sz="36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30" name="组合 105"/>
          <p:cNvGrpSpPr/>
          <p:nvPr/>
        </p:nvGrpSpPr>
        <p:grpSpPr bwMode="auto">
          <a:xfrm>
            <a:off x="2822126" y="3171620"/>
            <a:ext cx="1139123" cy="1212986"/>
            <a:chOff x="1162050" y="1396007"/>
            <a:chExt cx="1139124" cy="1211526"/>
          </a:xfrm>
          <a:noFill/>
        </p:grpSpPr>
        <p:grpSp>
          <p:nvGrpSpPr>
            <p:cNvPr id="31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33" name="矩形 1">
                <a:hlinkClick r:id="rId5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4" name="直接连接符 4"/>
              <p:cNvCxnSpPr>
                <a:cxnSpLocks noChangeShapeType="1"/>
                <a:endCxn id="33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35" name="直接连接符 34"/>
              <p:cNvCxnSpPr>
                <a:cxnSpLocks noChangeShapeType="1"/>
                <a:endCxn id="33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32" name="文本框 64">
              <a:hlinkClick r:id="rId6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83732" y="1396007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瞪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2790586" y="2643758"/>
            <a:ext cx="12073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dèng</a:t>
            </a:r>
            <a:endParaRPr lang="en-US" altLang="zh-CN" sz="36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37" name="组合 105"/>
          <p:cNvGrpSpPr/>
          <p:nvPr/>
        </p:nvGrpSpPr>
        <p:grpSpPr bwMode="auto">
          <a:xfrm>
            <a:off x="6636768" y="1453719"/>
            <a:ext cx="1133342" cy="1236793"/>
            <a:chOff x="1146433" y="1372229"/>
            <a:chExt cx="1133343" cy="1235304"/>
          </a:xfrm>
          <a:noFill/>
        </p:grpSpPr>
        <p:grpSp>
          <p:nvGrpSpPr>
            <p:cNvPr id="38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40" name="矩形 1">
                <a:hlinkClick r:id="rId7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1" name="直接连接符 4"/>
              <p:cNvCxnSpPr>
                <a:cxnSpLocks noChangeShapeType="1"/>
                <a:endCxn id="40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42" name="直接连接符 41"/>
              <p:cNvCxnSpPr>
                <a:cxnSpLocks noChangeShapeType="1"/>
                <a:endCxn id="40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39" name="文本框 64">
              <a:hlinkClick r:id="rId8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46433" y="1372229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哑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6852792" y="974977"/>
            <a:ext cx="7296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yǎ</a:t>
            </a:r>
            <a:endParaRPr lang="en-US" altLang="zh-CN" sz="36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44" name="组合 105"/>
          <p:cNvGrpSpPr/>
          <p:nvPr/>
        </p:nvGrpSpPr>
        <p:grpSpPr bwMode="auto">
          <a:xfrm>
            <a:off x="895373" y="3184279"/>
            <a:ext cx="1155046" cy="1200329"/>
            <a:chOff x="1162050" y="1421291"/>
            <a:chExt cx="1155047" cy="1198884"/>
          </a:xfrm>
          <a:noFill/>
        </p:grpSpPr>
        <p:grpSp>
          <p:nvGrpSpPr>
            <p:cNvPr id="45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47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8" name="直接连接符 4"/>
              <p:cNvCxnSpPr>
                <a:cxnSpLocks noChangeShapeType="1"/>
                <a:endCxn id="47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49" name="直接连接符 48"/>
              <p:cNvCxnSpPr>
                <a:cxnSpLocks noChangeShapeType="1"/>
                <a:endCxn id="47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46" name="文本框 64">
              <a:hlinkClick r:id="rId9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99655" y="1421291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揪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1074434" y="2643758"/>
            <a:ext cx="755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jiū</a:t>
            </a:r>
            <a:endParaRPr lang="en-US" altLang="zh-CN" sz="36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51" name="组合 105"/>
          <p:cNvGrpSpPr/>
          <p:nvPr/>
        </p:nvGrpSpPr>
        <p:grpSpPr bwMode="auto">
          <a:xfrm>
            <a:off x="4878818" y="3219822"/>
            <a:ext cx="1133342" cy="1200329"/>
            <a:chOff x="1146433" y="1456792"/>
            <a:chExt cx="1133343" cy="1198884"/>
          </a:xfrm>
          <a:noFill/>
        </p:grpSpPr>
        <p:grpSp>
          <p:nvGrpSpPr>
            <p:cNvPr id="52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54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5" name="直接连接符 4"/>
              <p:cNvCxnSpPr>
                <a:cxnSpLocks noChangeShapeType="1"/>
                <a:endCxn id="54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56" name="直接连接符 55"/>
              <p:cNvCxnSpPr>
                <a:cxnSpLocks noChangeShapeType="1"/>
                <a:endCxn id="54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53" name="文本框 64">
              <a:hlinkClick r:id="rId10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46433" y="1456792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呻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4932040" y="2643758"/>
            <a:ext cx="11432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shēn</a:t>
            </a:r>
            <a:endParaRPr lang="en-US" altLang="zh-CN" sz="36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58" name="组合 105"/>
          <p:cNvGrpSpPr/>
          <p:nvPr/>
        </p:nvGrpSpPr>
        <p:grpSpPr bwMode="auto">
          <a:xfrm>
            <a:off x="6660232" y="3109131"/>
            <a:ext cx="1133342" cy="1236793"/>
            <a:chOff x="1146433" y="1372229"/>
            <a:chExt cx="1133343" cy="1235304"/>
          </a:xfrm>
          <a:noFill/>
        </p:grpSpPr>
        <p:grpSp>
          <p:nvGrpSpPr>
            <p:cNvPr id="59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61" name="矩形 1">
                <a:hlinkClick r:id="rId11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2" name="直接连接符 4"/>
              <p:cNvCxnSpPr>
                <a:cxnSpLocks noChangeShapeType="1"/>
                <a:endCxn id="61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63" name="直接连接符 62"/>
              <p:cNvCxnSpPr>
                <a:cxnSpLocks noChangeShapeType="1"/>
                <a:endCxn id="61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60" name="文本框 64">
              <a:hlinkClick r:id="rId1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46433" y="1372229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废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6810543" y="2605075"/>
            <a:ext cx="7857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fèi</a:t>
            </a:r>
            <a:endParaRPr lang="en-US" altLang="zh-CN" sz="36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938873" y="1885338"/>
            <a:ext cx="392767" cy="3983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66" name="椭圆 65"/>
          <p:cNvSpPr/>
          <p:nvPr/>
        </p:nvSpPr>
        <p:spPr>
          <a:xfrm>
            <a:off x="2915816" y="1813330"/>
            <a:ext cx="392767" cy="3983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67" name="椭圆 66"/>
          <p:cNvSpPr/>
          <p:nvPr/>
        </p:nvSpPr>
        <p:spPr>
          <a:xfrm>
            <a:off x="4899313" y="1851670"/>
            <a:ext cx="392767" cy="3983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68" name="椭圆 67"/>
          <p:cNvSpPr/>
          <p:nvPr/>
        </p:nvSpPr>
        <p:spPr>
          <a:xfrm>
            <a:off x="6708776" y="1800733"/>
            <a:ext cx="392767" cy="3983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69" name="椭圆 68"/>
          <p:cNvSpPr/>
          <p:nvPr/>
        </p:nvSpPr>
        <p:spPr>
          <a:xfrm>
            <a:off x="4971321" y="3613530"/>
            <a:ext cx="392767" cy="3983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70" name="矩形 69"/>
          <p:cNvSpPr/>
          <p:nvPr/>
        </p:nvSpPr>
        <p:spPr>
          <a:xfrm>
            <a:off x="2427661" y="4463458"/>
            <a:ext cx="3872531" cy="584775"/>
          </a:xfrm>
          <a:prstGeom prst="rect">
            <a:avLst/>
          </a:prstGeom>
          <a:solidFill>
            <a:srgbClr val="C9E9FF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注意口字旁的位置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文本框 15"/>
          <p:cNvSpPr txBox="1"/>
          <p:nvPr/>
        </p:nvSpPr>
        <p:spPr>
          <a:xfrm>
            <a:off x="961949" y="12347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123478"/>
            <a:ext cx="864096" cy="8197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22" grpId="0"/>
      <p:bldP spid="22" grpId="1"/>
      <p:bldP spid="29" grpId="0"/>
      <p:bldP spid="29" grpId="1"/>
      <p:bldP spid="36" grpId="0"/>
      <p:bldP spid="36" grpId="1"/>
      <p:bldP spid="43" grpId="0"/>
      <p:bldP spid="43" grpId="1"/>
      <p:bldP spid="50" grpId="0"/>
      <p:bldP spid="50" grpId="1"/>
      <p:bldP spid="57" grpId="0"/>
      <p:bldP spid="57" grpId="1"/>
      <p:bldP spid="64" grpId="0"/>
      <p:bldP spid="64" grpId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3300641" y="298437"/>
            <a:ext cx="397505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重难点字书写指导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811196" y="371462"/>
            <a:ext cx="456833" cy="456366"/>
            <a:chOff x="631825" y="5181600"/>
            <a:chExt cx="1554163" cy="1552575"/>
          </a:xfrm>
        </p:grpSpPr>
        <p:sp>
          <p:nvSpPr>
            <p:cNvPr id="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6" name="文本框 8"/>
          <p:cNvSpPr txBox="1">
            <a:spLocks noChangeArrowheads="1"/>
          </p:cNvSpPr>
          <p:nvPr/>
        </p:nvSpPr>
        <p:spPr bwMode="auto">
          <a:xfrm>
            <a:off x="899592" y="1059582"/>
            <a:ext cx="294341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fèi</a:t>
            </a:r>
            <a:endParaRPr lang="zh-CN" altLang="en-US" sz="6000" dirty="0">
              <a:latin typeface="汉语拼音" panose="000B0604020202020204" pitchFamily="34" charset="0"/>
              <a:ea typeface="GB Pinyinok-B" panose="02010601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198452" y="1973273"/>
            <a:ext cx="2318547" cy="2326669"/>
            <a:chOff x="5534807" y="1672548"/>
            <a:chExt cx="2318547" cy="2326669"/>
          </a:xfrm>
        </p:grpSpPr>
        <p:sp>
          <p:nvSpPr>
            <p:cNvPr id="38" name="矩形 37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1403691" y="2290436"/>
            <a:ext cx="1908069" cy="1692342"/>
            <a:chOff x="2301875" y="1865313"/>
            <a:chExt cx="814388" cy="722313"/>
          </a:xfrm>
        </p:grpSpPr>
        <p:sp>
          <p:nvSpPr>
            <p:cNvPr id="44" name="Freeform 23"/>
            <p:cNvSpPr/>
            <p:nvPr/>
          </p:nvSpPr>
          <p:spPr bwMode="auto">
            <a:xfrm>
              <a:off x="2301875" y="1998663"/>
              <a:ext cx="238125" cy="584200"/>
            </a:xfrm>
            <a:custGeom>
              <a:avLst/>
              <a:gdLst>
                <a:gd name="T0" fmla="*/ 229 w 300"/>
                <a:gd name="T1" fmla="*/ 451 h 738"/>
                <a:gd name="T2" fmla="*/ 214 w 300"/>
                <a:gd name="T3" fmla="*/ 491 h 738"/>
                <a:gd name="T4" fmla="*/ 195 w 300"/>
                <a:gd name="T5" fmla="*/ 528 h 738"/>
                <a:gd name="T6" fmla="*/ 175 w 300"/>
                <a:gd name="T7" fmla="*/ 560 h 738"/>
                <a:gd name="T8" fmla="*/ 154 w 300"/>
                <a:gd name="T9" fmla="*/ 592 h 738"/>
                <a:gd name="T10" fmla="*/ 130 w 300"/>
                <a:gd name="T11" fmla="*/ 625 h 738"/>
                <a:gd name="T12" fmla="*/ 105 w 300"/>
                <a:gd name="T13" fmla="*/ 654 h 738"/>
                <a:gd name="T14" fmla="*/ 65 w 300"/>
                <a:gd name="T15" fmla="*/ 692 h 738"/>
                <a:gd name="T16" fmla="*/ 40 w 300"/>
                <a:gd name="T17" fmla="*/ 715 h 738"/>
                <a:gd name="T18" fmla="*/ 21 w 300"/>
                <a:gd name="T19" fmla="*/ 730 h 738"/>
                <a:gd name="T20" fmla="*/ 7 w 300"/>
                <a:gd name="T21" fmla="*/ 738 h 738"/>
                <a:gd name="T22" fmla="*/ 2 w 300"/>
                <a:gd name="T23" fmla="*/ 738 h 738"/>
                <a:gd name="T24" fmla="*/ 0 w 300"/>
                <a:gd name="T25" fmla="*/ 736 h 738"/>
                <a:gd name="T26" fmla="*/ 2 w 300"/>
                <a:gd name="T27" fmla="*/ 730 h 738"/>
                <a:gd name="T28" fmla="*/ 5 w 300"/>
                <a:gd name="T29" fmla="*/ 722 h 738"/>
                <a:gd name="T30" fmla="*/ 11 w 300"/>
                <a:gd name="T31" fmla="*/ 713 h 738"/>
                <a:gd name="T32" fmla="*/ 19 w 300"/>
                <a:gd name="T33" fmla="*/ 701 h 738"/>
                <a:gd name="T34" fmla="*/ 28 w 300"/>
                <a:gd name="T35" fmla="*/ 686 h 738"/>
                <a:gd name="T36" fmla="*/ 42 w 300"/>
                <a:gd name="T37" fmla="*/ 671 h 738"/>
                <a:gd name="T38" fmla="*/ 55 w 300"/>
                <a:gd name="T39" fmla="*/ 652 h 738"/>
                <a:gd name="T40" fmla="*/ 86 w 300"/>
                <a:gd name="T41" fmla="*/ 612 h 738"/>
                <a:gd name="T42" fmla="*/ 112 w 300"/>
                <a:gd name="T43" fmla="*/ 571 h 738"/>
                <a:gd name="T44" fmla="*/ 135 w 300"/>
                <a:gd name="T45" fmla="*/ 533 h 738"/>
                <a:gd name="T46" fmla="*/ 153 w 300"/>
                <a:gd name="T47" fmla="*/ 493 h 738"/>
                <a:gd name="T48" fmla="*/ 183 w 300"/>
                <a:gd name="T49" fmla="*/ 413 h 738"/>
                <a:gd name="T50" fmla="*/ 196 w 300"/>
                <a:gd name="T51" fmla="*/ 371 h 738"/>
                <a:gd name="T52" fmla="*/ 208 w 300"/>
                <a:gd name="T53" fmla="*/ 329 h 738"/>
                <a:gd name="T54" fmla="*/ 216 w 300"/>
                <a:gd name="T55" fmla="*/ 287 h 738"/>
                <a:gd name="T56" fmla="*/ 223 w 300"/>
                <a:gd name="T57" fmla="*/ 243 h 738"/>
                <a:gd name="T58" fmla="*/ 229 w 300"/>
                <a:gd name="T59" fmla="*/ 195 h 738"/>
                <a:gd name="T60" fmla="*/ 233 w 300"/>
                <a:gd name="T61" fmla="*/ 145 h 738"/>
                <a:gd name="T62" fmla="*/ 235 w 300"/>
                <a:gd name="T63" fmla="*/ 124 h 738"/>
                <a:gd name="T64" fmla="*/ 235 w 300"/>
                <a:gd name="T65" fmla="*/ 103 h 738"/>
                <a:gd name="T66" fmla="*/ 235 w 300"/>
                <a:gd name="T67" fmla="*/ 86 h 738"/>
                <a:gd name="T68" fmla="*/ 235 w 300"/>
                <a:gd name="T69" fmla="*/ 69 h 738"/>
                <a:gd name="T70" fmla="*/ 233 w 300"/>
                <a:gd name="T71" fmla="*/ 56 h 738"/>
                <a:gd name="T72" fmla="*/ 231 w 300"/>
                <a:gd name="T73" fmla="*/ 44 h 738"/>
                <a:gd name="T74" fmla="*/ 231 w 300"/>
                <a:gd name="T75" fmla="*/ 35 h 738"/>
                <a:gd name="T76" fmla="*/ 229 w 300"/>
                <a:gd name="T77" fmla="*/ 27 h 738"/>
                <a:gd name="T78" fmla="*/ 223 w 300"/>
                <a:gd name="T79" fmla="*/ 17 h 738"/>
                <a:gd name="T80" fmla="*/ 221 w 300"/>
                <a:gd name="T81" fmla="*/ 12 h 738"/>
                <a:gd name="T82" fmla="*/ 223 w 300"/>
                <a:gd name="T83" fmla="*/ 6 h 738"/>
                <a:gd name="T84" fmla="*/ 229 w 300"/>
                <a:gd name="T85" fmla="*/ 2 h 738"/>
                <a:gd name="T86" fmla="*/ 235 w 300"/>
                <a:gd name="T87" fmla="*/ 0 h 738"/>
                <a:gd name="T88" fmla="*/ 244 w 300"/>
                <a:gd name="T89" fmla="*/ 0 h 738"/>
                <a:gd name="T90" fmla="*/ 267 w 300"/>
                <a:gd name="T91" fmla="*/ 6 h 738"/>
                <a:gd name="T92" fmla="*/ 284 w 300"/>
                <a:gd name="T93" fmla="*/ 17 h 738"/>
                <a:gd name="T94" fmla="*/ 292 w 300"/>
                <a:gd name="T95" fmla="*/ 23 h 738"/>
                <a:gd name="T96" fmla="*/ 296 w 300"/>
                <a:gd name="T97" fmla="*/ 27 h 738"/>
                <a:gd name="T98" fmla="*/ 298 w 300"/>
                <a:gd name="T99" fmla="*/ 31 h 738"/>
                <a:gd name="T100" fmla="*/ 298 w 300"/>
                <a:gd name="T101" fmla="*/ 37 h 738"/>
                <a:gd name="T102" fmla="*/ 300 w 300"/>
                <a:gd name="T103" fmla="*/ 44 h 738"/>
                <a:gd name="T104" fmla="*/ 300 w 300"/>
                <a:gd name="T105" fmla="*/ 54 h 738"/>
                <a:gd name="T106" fmla="*/ 300 w 300"/>
                <a:gd name="T107" fmla="*/ 65 h 738"/>
                <a:gd name="T108" fmla="*/ 298 w 300"/>
                <a:gd name="T109" fmla="*/ 81 h 738"/>
                <a:gd name="T110" fmla="*/ 298 w 300"/>
                <a:gd name="T111" fmla="*/ 96 h 738"/>
                <a:gd name="T112" fmla="*/ 296 w 300"/>
                <a:gd name="T113" fmla="*/ 113 h 738"/>
                <a:gd name="T114" fmla="*/ 288 w 300"/>
                <a:gd name="T115" fmla="*/ 188 h 738"/>
                <a:gd name="T116" fmla="*/ 279 w 300"/>
                <a:gd name="T117" fmla="*/ 266 h 738"/>
                <a:gd name="T118" fmla="*/ 273 w 300"/>
                <a:gd name="T119" fmla="*/ 306 h 738"/>
                <a:gd name="T120" fmla="*/ 263 w 300"/>
                <a:gd name="T121" fmla="*/ 348 h 738"/>
                <a:gd name="T122" fmla="*/ 252 w 300"/>
                <a:gd name="T123" fmla="*/ 388 h 738"/>
                <a:gd name="T124" fmla="*/ 237 w 300"/>
                <a:gd name="T125" fmla="*/ 432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0" h="738">
                  <a:moveTo>
                    <a:pt x="237" y="432"/>
                  </a:moveTo>
                  <a:lnTo>
                    <a:pt x="229" y="451"/>
                  </a:lnTo>
                  <a:lnTo>
                    <a:pt x="221" y="472"/>
                  </a:lnTo>
                  <a:lnTo>
                    <a:pt x="214" y="491"/>
                  </a:lnTo>
                  <a:lnTo>
                    <a:pt x="204" y="508"/>
                  </a:lnTo>
                  <a:lnTo>
                    <a:pt x="195" y="528"/>
                  </a:lnTo>
                  <a:lnTo>
                    <a:pt x="185" y="545"/>
                  </a:lnTo>
                  <a:lnTo>
                    <a:pt x="175" y="560"/>
                  </a:lnTo>
                  <a:lnTo>
                    <a:pt x="166" y="577"/>
                  </a:lnTo>
                  <a:lnTo>
                    <a:pt x="154" y="592"/>
                  </a:lnTo>
                  <a:lnTo>
                    <a:pt x="143" y="610"/>
                  </a:lnTo>
                  <a:lnTo>
                    <a:pt x="130" y="625"/>
                  </a:lnTo>
                  <a:lnTo>
                    <a:pt x="118" y="638"/>
                  </a:lnTo>
                  <a:lnTo>
                    <a:pt x="105" y="654"/>
                  </a:lnTo>
                  <a:lnTo>
                    <a:pt x="91" y="667"/>
                  </a:lnTo>
                  <a:lnTo>
                    <a:pt x="65" y="692"/>
                  </a:lnTo>
                  <a:lnTo>
                    <a:pt x="51" y="703"/>
                  </a:lnTo>
                  <a:lnTo>
                    <a:pt x="40" y="715"/>
                  </a:lnTo>
                  <a:lnTo>
                    <a:pt x="28" y="722"/>
                  </a:lnTo>
                  <a:lnTo>
                    <a:pt x="21" y="730"/>
                  </a:lnTo>
                  <a:lnTo>
                    <a:pt x="13" y="734"/>
                  </a:lnTo>
                  <a:lnTo>
                    <a:pt x="7" y="738"/>
                  </a:lnTo>
                  <a:lnTo>
                    <a:pt x="4" y="738"/>
                  </a:lnTo>
                  <a:lnTo>
                    <a:pt x="2" y="738"/>
                  </a:lnTo>
                  <a:lnTo>
                    <a:pt x="0" y="738"/>
                  </a:lnTo>
                  <a:lnTo>
                    <a:pt x="0" y="736"/>
                  </a:lnTo>
                  <a:lnTo>
                    <a:pt x="2" y="734"/>
                  </a:lnTo>
                  <a:lnTo>
                    <a:pt x="2" y="730"/>
                  </a:lnTo>
                  <a:lnTo>
                    <a:pt x="4" y="726"/>
                  </a:lnTo>
                  <a:lnTo>
                    <a:pt x="5" y="722"/>
                  </a:lnTo>
                  <a:lnTo>
                    <a:pt x="7" y="719"/>
                  </a:lnTo>
                  <a:lnTo>
                    <a:pt x="11" y="713"/>
                  </a:lnTo>
                  <a:lnTo>
                    <a:pt x="15" y="707"/>
                  </a:lnTo>
                  <a:lnTo>
                    <a:pt x="19" y="701"/>
                  </a:lnTo>
                  <a:lnTo>
                    <a:pt x="25" y="694"/>
                  </a:lnTo>
                  <a:lnTo>
                    <a:pt x="28" y="686"/>
                  </a:lnTo>
                  <a:lnTo>
                    <a:pt x="34" y="678"/>
                  </a:lnTo>
                  <a:lnTo>
                    <a:pt x="42" y="671"/>
                  </a:lnTo>
                  <a:lnTo>
                    <a:pt x="47" y="661"/>
                  </a:lnTo>
                  <a:lnTo>
                    <a:pt x="55" y="652"/>
                  </a:lnTo>
                  <a:lnTo>
                    <a:pt x="70" y="631"/>
                  </a:lnTo>
                  <a:lnTo>
                    <a:pt x="86" y="612"/>
                  </a:lnTo>
                  <a:lnTo>
                    <a:pt x="99" y="592"/>
                  </a:lnTo>
                  <a:lnTo>
                    <a:pt x="112" y="571"/>
                  </a:lnTo>
                  <a:lnTo>
                    <a:pt x="124" y="552"/>
                  </a:lnTo>
                  <a:lnTo>
                    <a:pt x="135" y="533"/>
                  </a:lnTo>
                  <a:lnTo>
                    <a:pt x="145" y="514"/>
                  </a:lnTo>
                  <a:lnTo>
                    <a:pt x="153" y="493"/>
                  </a:lnTo>
                  <a:lnTo>
                    <a:pt x="168" y="453"/>
                  </a:lnTo>
                  <a:lnTo>
                    <a:pt x="183" y="413"/>
                  </a:lnTo>
                  <a:lnTo>
                    <a:pt x="191" y="392"/>
                  </a:lnTo>
                  <a:lnTo>
                    <a:pt x="196" y="371"/>
                  </a:lnTo>
                  <a:lnTo>
                    <a:pt x="202" y="350"/>
                  </a:lnTo>
                  <a:lnTo>
                    <a:pt x="208" y="329"/>
                  </a:lnTo>
                  <a:lnTo>
                    <a:pt x="212" y="308"/>
                  </a:lnTo>
                  <a:lnTo>
                    <a:pt x="216" y="287"/>
                  </a:lnTo>
                  <a:lnTo>
                    <a:pt x="219" y="264"/>
                  </a:lnTo>
                  <a:lnTo>
                    <a:pt x="223" y="243"/>
                  </a:lnTo>
                  <a:lnTo>
                    <a:pt x="227" y="218"/>
                  </a:lnTo>
                  <a:lnTo>
                    <a:pt x="229" y="195"/>
                  </a:lnTo>
                  <a:lnTo>
                    <a:pt x="231" y="170"/>
                  </a:lnTo>
                  <a:lnTo>
                    <a:pt x="233" y="145"/>
                  </a:lnTo>
                  <a:lnTo>
                    <a:pt x="233" y="134"/>
                  </a:lnTo>
                  <a:lnTo>
                    <a:pt x="235" y="124"/>
                  </a:lnTo>
                  <a:lnTo>
                    <a:pt x="235" y="113"/>
                  </a:lnTo>
                  <a:lnTo>
                    <a:pt x="235" y="103"/>
                  </a:lnTo>
                  <a:lnTo>
                    <a:pt x="235" y="94"/>
                  </a:lnTo>
                  <a:lnTo>
                    <a:pt x="235" y="86"/>
                  </a:lnTo>
                  <a:lnTo>
                    <a:pt x="235" y="77"/>
                  </a:lnTo>
                  <a:lnTo>
                    <a:pt x="235" y="69"/>
                  </a:lnTo>
                  <a:lnTo>
                    <a:pt x="233" y="61"/>
                  </a:lnTo>
                  <a:lnTo>
                    <a:pt x="233" y="56"/>
                  </a:lnTo>
                  <a:lnTo>
                    <a:pt x="233" y="50"/>
                  </a:lnTo>
                  <a:lnTo>
                    <a:pt x="231" y="44"/>
                  </a:lnTo>
                  <a:lnTo>
                    <a:pt x="231" y="39"/>
                  </a:lnTo>
                  <a:lnTo>
                    <a:pt x="231" y="35"/>
                  </a:lnTo>
                  <a:lnTo>
                    <a:pt x="229" y="29"/>
                  </a:lnTo>
                  <a:lnTo>
                    <a:pt x="229" y="27"/>
                  </a:lnTo>
                  <a:lnTo>
                    <a:pt x="225" y="21"/>
                  </a:lnTo>
                  <a:lnTo>
                    <a:pt x="223" y="17"/>
                  </a:lnTo>
                  <a:lnTo>
                    <a:pt x="223" y="14"/>
                  </a:lnTo>
                  <a:lnTo>
                    <a:pt x="221" y="12"/>
                  </a:lnTo>
                  <a:lnTo>
                    <a:pt x="223" y="8"/>
                  </a:lnTo>
                  <a:lnTo>
                    <a:pt x="223" y="6"/>
                  </a:lnTo>
                  <a:lnTo>
                    <a:pt x="225" y="4"/>
                  </a:lnTo>
                  <a:lnTo>
                    <a:pt x="229" y="2"/>
                  </a:lnTo>
                  <a:lnTo>
                    <a:pt x="233" y="0"/>
                  </a:lnTo>
                  <a:lnTo>
                    <a:pt x="235" y="0"/>
                  </a:lnTo>
                  <a:lnTo>
                    <a:pt x="240" y="0"/>
                  </a:lnTo>
                  <a:lnTo>
                    <a:pt x="244" y="0"/>
                  </a:lnTo>
                  <a:lnTo>
                    <a:pt x="254" y="2"/>
                  </a:lnTo>
                  <a:lnTo>
                    <a:pt x="267" y="6"/>
                  </a:lnTo>
                  <a:lnTo>
                    <a:pt x="277" y="12"/>
                  </a:lnTo>
                  <a:lnTo>
                    <a:pt x="284" y="17"/>
                  </a:lnTo>
                  <a:lnTo>
                    <a:pt x="288" y="19"/>
                  </a:lnTo>
                  <a:lnTo>
                    <a:pt x="292" y="23"/>
                  </a:lnTo>
                  <a:lnTo>
                    <a:pt x="294" y="25"/>
                  </a:lnTo>
                  <a:lnTo>
                    <a:pt x="296" y="27"/>
                  </a:lnTo>
                  <a:lnTo>
                    <a:pt x="296" y="29"/>
                  </a:lnTo>
                  <a:lnTo>
                    <a:pt x="298" y="31"/>
                  </a:lnTo>
                  <a:lnTo>
                    <a:pt x="298" y="33"/>
                  </a:lnTo>
                  <a:lnTo>
                    <a:pt x="298" y="37"/>
                  </a:lnTo>
                  <a:lnTo>
                    <a:pt x="300" y="40"/>
                  </a:lnTo>
                  <a:lnTo>
                    <a:pt x="300" y="44"/>
                  </a:lnTo>
                  <a:lnTo>
                    <a:pt x="300" y="50"/>
                  </a:lnTo>
                  <a:lnTo>
                    <a:pt x="300" y="54"/>
                  </a:lnTo>
                  <a:lnTo>
                    <a:pt x="300" y="60"/>
                  </a:lnTo>
                  <a:lnTo>
                    <a:pt x="300" y="65"/>
                  </a:lnTo>
                  <a:lnTo>
                    <a:pt x="300" y="73"/>
                  </a:lnTo>
                  <a:lnTo>
                    <a:pt x="298" y="81"/>
                  </a:lnTo>
                  <a:lnTo>
                    <a:pt x="298" y="88"/>
                  </a:lnTo>
                  <a:lnTo>
                    <a:pt x="298" y="96"/>
                  </a:lnTo>
                  <a:lnTo>
                    <a:pt x="296" y="103"/>
                  </a:lnTo>
                  <a:lnTo>
                    <a:pt x="296" y="113"/>
                  </a:lnTo>
                  <a:lnTo>
                    <a:pt x="292" y="151"/>
                  </a:lnTo>
                  <a:lnTo>
                    <a:pt x="288" y="188"/>
                  </a:lnTo>
                  <a:lnTo>
                    <a:pt x="282" y="228"/>
                  </a:lnTo>
                  <a:lnTo>
                    <a:pt x="279" y="266"/>
                  </a:lnTo>
                  <a:lnTo>
                    <a:pt x="277" y="287"/>
                  </a:lnTo>
                  <a:lnTo>
                    <a:pt x="273" y="306"/>
                  </a:lnTo>
                  <a:lnTo>
                    <a:pt x="269" y="327"/>
                  </a:lnTo>
                  <a:lnTo>
                    <a:pt x="263" y="348"/>
                  </a:lnTo>
                  <a:lnTo>
                    <a:pt x="258" y="369"/>
                  </a:lnTo>
                  <a:lnTo>
                    <a:pt x="252" y="388"/>
                  </a:lnTo>
                  <a:lnTo>
                    <a:pt x="244" y="411"/>
                  </a:lnTo>
                  <a:lnTo>
                    <a:pt x="237" y="432"/>
                  </a:lnTo>
                  <a:lnTo>
                    <a:pt x="237" y="43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4"/>
            <p:cNvSpPr/>
            <p:nvPr/>
          </p:nvSpPr>
          <p:spPr bwMode="auto">
            <a:xfrm>
              <a:off x="2503488" y="1952625"/>
              <a:ext cx="444500" cy="88900"/>
            </a:xfrm>
            <a:custGeom>
              <a:avLst/>
              <a:gdLst>
                <a:gd name="T0" fmla="*/ 269 w 559"/>
                <a:gd name="T1" fmla="*/ 52 h 113"/>
                <a:gd name="T2" fmla="*/ 301 w 559"/>
                <a:gd name="T3" fmla="*/ 46 h 113"/>
                <a:gd name="T4" fmla="*/ 338 w 559"/>
                <a:gd name="T5" fmla="*/ 38 h 113"/>
                <a:gd name="T6" fmla="*/ 376 w 559"/>
                <a:gd name="T7" fmla="*/ 27 h 113"/>
                <a:gd name="T8" fmla="*/ 414 w 559"/>
                <a:gd name="T9" fmla="*/ 17 h 113"/>
                <a:gd name="T10" fmla="*/ 445 w 559"/>
                <a:gd name="T11" fmla="*/ 10 h 113"/>
                <a:gd name="T12" fmla="*/ 471 w 559"/>
                <a:gd name="T13" fmla="*/ 4 h 113"/>
                <a:gd name="T14" fmla="*/ 490 w 559"/>
                <a:gd name="T15" fmla="*/ 2 h 113"/>
                <a:gd name="T16" fmla="*/ 508 w 559"/>
                <a:gd name="T17" fmla="*/ 2 h 113"/>
                <a:gd name="T18" fmla="*/ 529 w 559"/>
                <a:gd name="T19" fmla="*/ 6 h 113"/>
                <a:gd name="T20" fmla="*/ 544 w 559"/>
                <a:gd name="T21" fmla="*/ 11 h 113"/>
                <a:gd name="T22" fmla="*/ 552 w 559"/>
                <a:gd name="T23" fmla="*/ 17 h 113"/>
                <a:gd name="T24" fmla="*/ 557 w 559"/>
                <a:gd name="T25" fmla="*/ 21 h 113"/>
                <a:gd name="T26" fmla="*/ 559 w 559"/>
                <a:gd name="T27" fmla="*/ 25 h 113"/>
                <a:gd name="T28" fmla="*/ 559 w 559"/>
                <a:gd name="T29" fmla="*/ 27 h 113"/>
                <a:gd name="T30" fmla="*/ 554 w 559"/>
                <a:gd name="T31" fmla="*/ 32 h 113"/>
                <a:gd name="T32" fmla="*/ 540 w 559"/>
                <a:gd name="T33" fmla="*/ 38 h 113"/>
                <a:gd name="T34" fmla="*/ 521 w 559"/>
                <a:gd name="T35" fmla="*/ 46 h 113"/>
                <a:gd name="T36" fmla="*/ 502 w 559"/>
                <a:gd name="T37" fmla="*/ 53 h 113"/>
                <a:gd name="T38" fmla="*/ 487 w 559"/>
                <a:gd name="T39" fmla="*/ 57 h 113"/>
                <a:gd name="T40" fmla="*/ 468 w 559"/>
                <a:gd name="T41" fmla="*/ 61 h 113"/>
                <a:gd name="T42" fmla="*/ 445 w 559"/>
                <a:gd name="T43" fmla="*/ 67 h 113"/>
                <a:gd name="T44" fmla="*/ 418 w 559"/>
                <a:gd name="T45" fmla="*/ 71 h 113"/>
                <a:gd name="T46" fmla="*/ 387 w 559"/>
                <a:gd name="T47" fmla="*/ 76 h 113"/>
                <a:gd name="T48" fmla="*/ 355 w 559"/>
                <a:gd name="T49" fmla="*/ 80 h 113"/>
                <a:gd name="T50" fmla="*/ 319 w 559"/>
                <a:gd name="T51" fmla="*/ 86 h 113"/>
                <a:gd name="T52" fmla="*/ 258 w 559"/>
                <a:gd name="T53" fmla="*/ 94 h 113"/>
                <a:gd name="T54" fmla="*/ 179 w 559"/>
                <a:gd name="T55" fmla="*/ 103 h 113"/>
                <a:gd name="T56" fmla="*/ 105 w 559"/>
                <a:gd name="T57" fmla="*/ 109 h 113"/>
                <a:gd name="T58" fmla="*/ 34 w 559"/>
                <a:gd name="T59" fmla="*/ 113 h 113"/>
                <a:gd name="T60" fmla="*/ 0 w 559"/>
                <a:gd name="T61" fmla="*/ 74 h 113"/>
                <a:gd name="T62" fmla="*/ 26 w 559"/>
                <a:gd name="T63" fmla="*/ 74 h 113"/>
                <a:gd name="T64" fmla="*/ 51 w 559"/>
                <a:gd name="T65" fmla="*/ 74 h 113"/>
                <a:gd name="T66" fmla="*/ 74 w 559"/>
                <a:gd name="T67" fmla="*/ 74 h 113"/>
                <a:gd name="T68" fmla="*/ 95 w 559"/>
                <a:gd name="T69" fmla="*/ 73 h 113"/>
                <a:gd name="T70" fmla="*/ 112 w 559"/>
                <a:gd name="T71" fmla="*/ 71 h 113"/>
                <a:gd name="T72" fmla="*/ 128 w 559"/>
                <a:gd name="T73" fmla="*/ 71 h 113"/>
                <a:gd name="T74" fmla="*/ 141 w 559"/>
                <a:gd name="T75" fmla="*/ 69 h 113"/>
                <a:gd name="T76" fmla="*/ 151 w 559"/>
                <a:gd name="T77" fmla="*/ 67 h 113"/>
                <a:gd name="T78" fmla="*/ 172 w 559"/>
                <a:gd name="T79" fmla="*/ 63 h 113"/>
                <a:gd name="T80" fmla="*/ 196 w 559"/>
                <a:gd name="T81" fmla="*/ 61 h 113"/>
                <a:gd name="T82" fmla="*/ 223 w 559"/>
                <a:gd name="T83" fmla="*/ 57 h 113"/>
                <a:gd name="T84" fmla="*/ 252 w 559"/>
                <a:gd name="T85" fmla="*/ 5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59" h="113">
                  <a:moveTo>
                    <a:pt x="252" y="53"/>
                  </a:moveTo>
                  <a:lnTo>
                    <a:pt x="269" y="52"/>
                  </a:lnTo>
                  <a:lnTo>
                    <a:pt x="284" y="50"/>
                  </a:lnTo>
                  <a:lnTo>
                    <a:pt x="301" y="46"/>
                  </a:lnTo>
                  <a:lnTo>
                    <a:pt x="319" y="42"/>
                  </a:lnTo>
                  <a:lnTo>
                    <a:pt x="338" y="38"/>
                  </a:lnTo>
                  <a:lnTo>
                    <a:pt x="357" y="32"/>
                  </a:lnTo>
                  <a:lnTo>
                    <a:pt x="376" y="27"/>
                  </a:lnTo>
                  <a:lnTo>
                    <a:pt x="395" y="21"/>
                  </a:lnTo>
                  <a:lnTo>
                    <a:pt x="414" y="17"/>
                  </a:lnTo>
                  <a:lnTo>
                    <a:pt x="431" y="13"/>
                  </a:lnTo>
                  <a:lnTo>
                    <a:pt x="445" y="10"/>
                  </a:lnTo>
                  <a:lnTo>
                    <a:pt x="460" y="6"/>
                  </a:lnTo>
                  <a:lnTo>
                    <a:pt x="471" y="4"/>
                  </a:lnTo>
                  <a:lnTo>
                    <a:pt x="481" y="2"/>
                  </a:lnTo>
                  <a:lnTo>
                    <a:pt x="490" y="2"/>
                  </a:lnTo>
                  <a:lnTo>
                    <a:pt x="496" y="0"/>
                  </a:lnTo>
                  <a:lnTo>
                    <a:pt x="508" y="2"/>
                  </a:lnTo>
                  <a:lnTo>
                    <a:pt x="517" y="4"/>
                  </a:lnTo>
                  <a:lnTo>
                    <a:pt x="529" y="6"/>
                  </a:lnTo>
                  <a:lnTo>
                    <a:pt x="538" y="10"/>
                  </a:lnTo>
                  <a:lnTo>
                    <a:pt x="544" y="11"/>
                  </a:lnTo>
                  <a:lnTo>
                    <a:pt x="548" y="15"/>
                  </a:lnTo>
                  <a:lnTo>
                    <a:pt x="552" y="17"/>
                  </a:lnTo>
                  <a:lnTo>
                    <a:pt x="554" y="19"/>
                  </a:lnTo>
                  <a:lnTo>
                    <a:pt x="557" y="21"/>
                  </a:lnTo>
                  <a:lnTo>
                    <a:pt x="559" y="23"/>
                  </a:lnTo>
                  <a:lnTo>
                    <a:pt x="559" y="25"/>
                  </a:lnTo>
                  <a:lnTo>
                    <a:pt x="559" y="25"/>
                  </a:lnTo>
                  <a:lnTo>
                    <a:pt x="559" y="27"/>
                  </a:lnTo>
                  <a:lnTo>
                    <a:pt x="557" y="29"/>
                  </a:lnTo>
                  <a:lnTo>
                    <a:pt x="554" y="32"/>
                  </a:lnTo>
                  <a:lnTo>
                    <a:pt x="548" y="34"/>
                  </a:lnTo>
                  <a:lnTo>
                    <a:pt x="540" y="38"/>
                  </a:lnTo>
                  <a:lnTo>
                    <a:pt x="533" y="42"/>
                  </a:lnTo>
                  <a:lnTo>
                    <a:pt x="521" y="46"/>
                  </a:lnTo>
                  <a:lnTo>
                    <a:pt x="510" y="50"/>
                  </a:lnTo>
                  <a:lnTo>
                    <a:pt x="502" y="53"/>
                  </a:lnTo>
                  <a:lnTo>
                    <a:pt x="494" y="55"/>
                  </a:lnTo>
                  <a:lnTo>
                    <a:pt x="487" y="57"/>
                  </a:lnTo>
                  <a:lnTo>
                    <a:pt x="477" y="59"/>
                  </a:lnTo>
                  <a:lnTo>
                    <a:pt x="468" y="61"/>
                  </a:lnTo>
                  <a:lnTo>
                    <a:pt x="456" y="65"/>
                  </a:lnTo>
                  <a:lnTo>
                    <a:pt x="445" y="67"/>
                  </a:lnTo>
                  <a:lnTo>
                    <a:pt x="431" y="69"/>
                  </a:lnTo>
                  <a:lnTo>
                    <a:pt x="418" y="71"/>
                  </a:lnTo>
                  <a:lnTo>
                    <a:pt x="403" y="73"/>
                  </a:lnTo>
                  <a:lnTo>
                    <a:pt x="387" y="76"/>
                  </a:lnTo>
                  <a:lnTo>
                    <a:pt x="372" y="78"/>
                  </a:lnTo>
                  <a:lnTo>
                    <a:pt x="355" y="80"/>
                  </a:lnTo>
                  <a:lnTo>
                    <a:pt x="338" y="82"/>
                  </a:lnTo>
                  <a:lnTo>
                    <a:pt x="319" y="86"/>
                  </a:lnTo>
                  <a:lnTo>
                    <a:pt x="300" y="88"/>
                  </a:lnTo>
                  <a:lnTo>
                    <a:pt x="258" y="94"/>
                  </a:lnTo>
                  <a:lnTo>
                    <a:pt x="219" y="99"/>
                  </a:lnTo>
                  <a:lnTo>
                    <a:pt x="179" y="103"/>
                  </a:lnTo>
                  <a:lnTo>
                    <a:pt x="141" y="107"/>
                  </a:lnTo>
                  <a:lnTo>
                    <a:pt x="105" y="109"/>
                  </a:lnTo>
                  <a:lnTo>
                    <a:pt x="68" y="111"/>
                  </a:lnTo>
                  <a:lnTo>
                    <a:pt x="34" y="113"/>
                  </a:lnTo>
                  <a:lnTo>
                    <a:pt x="0" y="113"/>
                  </a:lnTo>
                  <a:lnTo>
                    <a:pt x="0" y="74"/>
                  </a:lnTo>
                  <a:lnTo>
                    <a:pt x="13" y="74"/>
                  </a:lnTo>
                  <a:lnTo>
                    <a:pt x="26" y="74"/>
                  </a:lnTo>
                  <a:lnTo>
                    <a:pt x="40" y="74"/>
                  </a:lnTo>
                  <a:lnTo>
                    <a:pt x="51" y="74"/>
                  </a:lnTo>
                  <a:lnTo>
                    <a:pt x="63" y="74"/>
                  </a:lnTo>
                  <a:lnTo>
                    <a:pt x="74" y="74"/>
                  </a:lnTo>
                  <a:lnTo>
                    <a:pt x="86" y="73"/>
                  </a:lnTo>
                  <a:lnTo>
                    <a:pt x="95" y="73"/>
                  </a:lnTo>
                  <a:lnTo>
                    <a:pt x="103" y="73"/>
                  </a:lnTo>
                  <a:lnTo>
                    <a:pt x="112" y="71"/>
                  </a:lnTo>
                  <a:lnTo>
                    <a:pt x="120" y="71"/>
                  </a:lnTo>
                  <a:lnTo>
                    <a:pt x="128" y="71"/>
                  </a:lnTo>
                  <a:lnTo>
                    <a:pt x="135" y="69"/>
                  </a:lnTo>
                  <a:lnTo>
                    <a:pt x="141" y="69"/>
                  </a:lnTo>
                  <a:lnTo>
                    <a:pt x="147" y="67"/>
                  </a:lnTo>
                  <a:lnTo>
                    <a:pt x="151" y="67"/>
                  </a:lnTo>
                  <a:lnTo>
                    <a:pt x="162" y="65"/>
                  </a:lnTo>
                  <a:lnTo>
                    <a:pt x="172" y="63"/>
                  </a:lnTo>
                  <a:lnTo>
                    <a:pt x="183" y="63"/>
                  </a:lnTo>
                  <a:lnTo>
                    <a:pt x="196" y="61"/>
                  </a:lnTo>
                  <a:lnTo>
                    <a:pt x="208" y="59"/>
                  </a:lnTo>
                  <a:lnTo>
                    <a:pt x="223" y="57"/>
                  </a:lnTo>
                  <a:lnTo>
                    <a:pt x="237" y="55"/>
                  </a:lnTo>
                  <a:lnTo>
                    <a:pt x="252" y="53"/>
                  </a:lnTo>
                  <a:lnTo>
                    <a:pt x="252" y="5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5"/>
            <p:cNvSpPr/>
            <p:nvPr/>
          </p:nvSpPr>
          <p:spPr bwMode="auto">
            <a:xfrm>
              <a:off x="2547938" y="2112963"/>
              <a:ext cx="419100" cy="169863"/>
            </a:xfrm>
            <a:custGeom>
              <a:avLst/>
              <a:gdLst>
                <a:gd name="T0" fmla="*/ 4 w 527"/>
                <a:gd name="T1" fmla="*/ 205 h 214"/>
                <a:gd name="T2" fmla="*/ 0 w 527"/>
                <a:gd name="T3" fmla="*/ 193 h 214"/>
                <a:gd name="T4" fmla="*/ 0 w 527"/>
                <a:gd name="T5" fmla="*/ 178 h 214"/>
                <a:gd name="T6" fmla="*/ 6 w 527"/>
                <a:gd name="T7" fmla="*/ 165 h 214"/>
                <a:gd name="T8" fmla="*/ 21 w 527"/>
                <a:gd name="T9" fmla="*/ 146 h 214"/>
                <a:gd name="T10" fmla="*/ 33 w 527"/>
                <a:gd name="T11" fmla="*/ 132 h 214"/>
                <a:gd name="T12" fmla="*/ 44 w 527"/>
                <a:gd name="T13" fmla="*/ 111 h 214"/>
                <a:gd name="T14" fmla="*/ 54 w 527"/>
                <a:gd name="T15" fmla="*/ 83 h 214"/>
                <a:gd name="T16" fmla="*/ 59 w 527"/>
                <a:gd name="T17" fmla="*/ 60 h 214"/>
                <a:gd name="T18" fmla="*/ 59 w 527"/>
                <a:gd name="T19" fmla="*/ 39 h 214"/>
                <a:gd name="T20" fmla="*/ 54 w 527"/>
                <a:gd name="T21" fmla="*/ 18 h 214"/>
                <a:gd name="T22" fmla="*/ 54 w 527"/>
                <a:gd name="T23" fmla="*/ 8 h 214"/>
                <a:gd name="T24" fmla="*/ 55 w 527"/>
                <a:gd name="T25" fmla="*/ 2 h 214"/>
                <a:gd name="T26" fmla="*/ 61 w 527"/>
                <a:gd name="T27" fmla="*/ 0 h 214"/>
                <a:gd name="T28" fmla="*/ 71 w 527"/>
                <a:gd name="T29" fmla="*/ 0 h 214"/>
                <a:gd name="T30" fmla="*/ 94 w 527"/>
                <a:gd name="T31" fmla="*/ 14 h 214"/>
                <a:gd name="T32" fmla="*/ 111 w 527"/>
                <a:gd name="T33" fmla="*/ 29 h 214"/>
                <a:gd name="T34" fmla="*/ 113 w 527"/>
                <a:gd name="T35" fmla="*/ 43 h 214"/>
                <a:gd name="T36" fmla="*/ 107 w 527"/>
                <a:gd name="T37" fmla="*/ 60 h 214"/>
                <a:gd name="T38" fmla="*/ 97 w 527"/>
                <a:gd name="T39" fmla="*/ 86 h 214"/>
                <a:gd name="T40" fmla="*/ 82 w 527"/>
                <a:gd name="T41" fmla="*/ 115 h 214"/>
                <a:gd name="T42" fmla="*/ 75 w 527"/>
                <a:gd name="T43" fmla="*/ 136 h 214"/>
                <a:gd name="T44" fmla="*/ 75 w 527"/>
                <a:gd name="T45" fmla="*/ 146 h 214"/>
                <a:gd name="T46" fmla="*/ 86 w 527"/>
                <a:gd name="T47" fmla="*/ 148 h 214"/>
                <a:gd name="T48" fmla="*/ 109 w 527"/>
                <a:gd name="T49" fmla="*/ 144 h 214"/>
                <a:gd name="T50" fmla="*/ 134 w 527"/>
                <a:gd name="T51" fmla="*/ 138 h 214"/>
                <a:gd name="T52" fmla="*/ 157 w 527"/>
                <a:gd name="T53" fmla="*/ 132 h 214"/>
                <a:gd name="T54" fmla="*/ 185 w 527"/>
                <a:gd name="T55" fmla="*/ 127 h 214"/>
                <a:gd name="T56" fmla="*/ 218 w 527"/>
                <a:gd name="T57" fmla="*/ 121 h 214"/>
                <a:gd name="T58" fmla="*/ 258 w 527"/>
                <a:gd name="T59" fmla="*/ 113 h 214"/>
                <a:gd name="T60" fmla="*/ 304 w 527"/>
                <a:gd name="T61" fmla="*/ 104 h 214"/>
                <a:gd name="T62" fmla="*/ 351 w 527"/>
                <a:gd name="T63" fmla="*/ 94 h 214"/>
                <a:gd name="T64" fmla="*/ 392 w 527"/>
                <a:gd name="T65" fmla="*/ 86 h 214"/>
                <a:gd name="T66" fmla="*/ 426 w 527"/>
                <a:gd name="T67" fmla="*/ 83 h 214"/>
                <a:gd name="T68" fmla="*/ 451 w 527"/>
                <a:gd name="T69" fmla="*/ 79 h 214"/>
                <a:gd name="T70" fmla="*/ 470 w 527"/>
                <a:gd name="T71" fmla="*/ 77 h 214"/>
                <a:gd name="T72" fmla="*/ 491 w 527"/>
                <a:gd name="T73" fmla="*/ 77 h 214"/>
                <a:gd name="T74" fmla="*/ 518 w 527"/>
                <a:gd name="T75" fmla="*/ 85 h 214"/>
                <a:gd name="T76" fmla="*/ 525 w 527"/>
                <a:gd name="T77" fmla="*/ 102 h 214"/>
                <a:gd name="T78" fmla="*/ 523 w 527"/>
                <a:gd name="T79" fmla="*/ 107 h 214"/>
                <a:gd name="T80" fmla="*/ 514 w 527"/>
                <a:gd name="T81" fmla="*/ 113 h 214"/>
                <a:gd name="T82" fmla="*/ 495 w 527"/>
                <a:gd name="T83" fmla="*/ 117 h 214"/>
                <a:gd name="T84" fmla="*/ 468 w 527"/>
                <a:gd name="T85" fmla="*/ 121 h 214"/>
                <a:gd name="T86" fmla="*/ 432 w 527"/>
                <a:gd name="T87" fmla="*/ 127 h 214"/>
                <a:gd name="T88" fmla="*/ 344 w 527"/>
                <a:gd name="T89" fmla="*/ 136 h 214"/>
                <a:gd name="T90" fmla="*/ 176 w 527"/>
                <a:gd name="T91" fmla="*/ 163 h 214"/>
                <a:gd name="T92" fmla="*/ 140 w 527"/>
                <a:gd name="T93" fmla="*/ 172 h 214"/>
                <a:gd name="T94" fmla="*/ 109 w 527"/>
                <a:gd name="T95" fmla="*/ 180 h 214"/>
                <a:gd name="T96" fmla="*/ 84 w 527"/>
                <a:gd name="T97" fmla="*/ 186 h 214"/>
                <a:gd name="T98" fmla="*/ 65 w 527"/>
                <a:gd name="T99" fmla="*/ 193 h 214"/>
                <a:gd name="T100" fmla="*/ 54 w 527"/>
                <a:gd name="T101" fmla="*/ 199 h 214"/>
                <a:gd name="T102" fmla="*/ 38 w 527"/>
                <a:gd name="T103" fmla="*/ 207 h 214"/>
                <a:gd name="T104" fmla="*/ 23 w 527"/>
                <a:gd name="T105" fmla="*/ 214 h 214"/>
                <a:gd name="T106" fmla="*/ 12 w 527"/>
                <a:gd name="T107" fmla="*/ 21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7" h="214">
                  <a:moveTo>
                    <a:pt x="12" y="213"/>
                  </a:moveTo>
                  <a:lnTo>
                    <a:pt x="6" y="209"/>
                  </a:lnTo>
                  <a:lnTo>
                    <a:pt x="4" y="205"/>
                  </a:lnTo>
                  <a:lnTo>
                    <a:pt x="2" y="203"/>
                  </a:lnTo>
                  <a:lnTo>
                    <a:pt x="2" y="199"/>
                  </a:lnTo>
                  <a:lnTo>
                    <a:pt x="0" y="193"/>
                  </a:lnTo>
                  <a:lnTo>
                    <a:pt x="0" y="190"/>
                  </a:lnTo>
                  <a:lnTo>
                    <a:pt x="0" y="184"/>
                  </a:lnTo>
                  <a:lnTo>
                    <a:pt x="0" y="178"/>
                  </a:lnTo>
                  <a:lnTo>
                    <a:pt x="2" y="174"/>
                  </a:lnTo>
                  <a:lnTo>
                    <a:pt x="2" y="169"/>
                  </a:lnTo>
                  <a:lnTo>
                    <a:pt x="6" y="165"/>
                  </a:lnTo>
                  <a:lnTo>
                    <a:pt x="8" y="161"/>
                  </a:lnTo>
                  <a:lnTo>
                    <a:pt x="12" y="155"/>
                  </a:lnTo>
                  <a:lnTo>
                    <a:pt x="21" y="146"/>
                  </a:lnTo>
                  <a:lnTo>
                    <a:pt x="25" y="142"/>
                  </a:lnTo>
                  <a:lnTo>
                    <a:pt x="29" y="138"/>
                  </a:lnTo>
                  <a:lnTo>
                    <a:pt x="33" y="132"/>
                  </a:lnTo>
                  <a:lnTo>
                    <a:pt x="36" y="127"/>
                  </a:lnTo>
                  <a:lnTo>
                    <a:pt x="40" y="121"/>
                  </a:lnTo>
                  <a:lnTo>
                    <a:pt x="44" y="111"/>
                  </a:lnTo>
                  <a:lnTo>
                    <a:pt x="48" y="102"/>
                  </a:lnTo>
                  <a:lnTo>
                    <a:pt x="50" y="92"/>
                  </a:lnTo>
                  <a:lnTo>
                    <a:pt x="54" y="83"/>
                  </a:lnTo>
                  <a:lnTo>
                    <a:pt x="55" y="75"/>
                  </a:lnTo>
                  <a:lnTo>
                    <a:pt x="57" y="67"/>
                  </a:lnTo>
                  <a:lnTo>
                    <a:pt x="59" y="60"/>
                  </a:lnTo>
                  <a:lnTo>
                    <a:pt x="59" y="52"/>
                  </a:lnTo>
                  <a:lnTo>
                    <a:pt x="59" y="44"/>
                  </a:lnTo>
                  <a:lnTo>
                    <a:pt x="59" y="39"/>
                  </a:lnTo>
                  <a:lnTo>
                    <a:pt x="59" y="35"/>
                  </a:lnTo>
                  <a:lnTo>
                    <a:pt x="55" y="25"/>
                  </a:lnTo>
                  <a:lnTo>
                    <a:pt x="54" y="18"/>
                  </a:lnTo>
                  <a:lnTo>
                    <a:pt x="54" y="14"/>
                  </a:lnTo>
                  <a:lnTo>
                    <a:pt x="54" y="10"/>
                  </a:lnTo>
                  <a:lnTo>
                    <a:pt x="54" y="8"/>
                  </a:lnTo>
                  <a:lnTo>
                    <a:pt x="54" y="6"/>
                  </a:lnTo>
                  <a:lnTo>
                    <a:pt x="55" y="4"/>
                  </a:lnTo>
                  <a:lnTo>
                    <a:pt x="55" y="2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3" y="0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80" y="4"/>
                  </a:lnTo>
                  <a:lnTo>
                    <a:pt x="88" y="10"/>
                  </a:lnTo>
                  <a:lnTo>
                    <a:pt x="94" y="14"/>
                  </a:lnTo>
                  <a:lnTo>
                    <a:pt x="101" y="18"/>
                  </a:lnTo>
                  <a:lnTo>
                    <a:pt x="107" y="23"/>
                  </a:lnTo>
                  <a:lnTo>
                    <a:pt x="111" y="29"/>
                  </a:lnTo>
                  <a:lnTo>
                    <a:pt x="113" y="35"/>
                  </a:lnTo>
                  <a:lnTo>
                    <a:pt x="113" y="39"/>
                  </a:lnTo>
                  <a:lnTo>
                    <a:pt x="113" y="43"/>
                  </a:lnTo>
                  <a:lnTo>
                    <a:pt x="111" y="46"/>
                  </a:lnTo>
                  <a:lnTo>
                    <a:pt x="109" y="52"/>
                  </a:lnTo>
                  <a:lnTo>
                    <a:pt x="107" y="60"/>
                  </a:lnTo>
                  <a:lnTo>
                    <a:pt x="105" y="67"/>
                  </a:lnTo>
                  <a:lnTo>
                    <a:pt x="101" y="77"/>
                  </a:lnTo>
                  <a:lnTo>
                    <a:pt x="97" y="86"/>
                  </a:lnTo>
                  <a:lnTo>
                    <a:pt x="92" y="96"/>
                  </a:lnTo>
                  <a:lnTo>
                    <a:pt x="86" y="107"/>
                  </a:lnTo>
                  <a:lnTo>
                    <a:pt x="82" y="115"/>
                  </a:lnTo>
                  <a:lnTo>
                    <a:pt x="78" y="125"/>
                  </a:lnTo>
                  <a:lnTo>
                    <a:pt x="76" y="130"/>
                  </a:lnTo>
                  <a:lnTo>
                    <a:pt x="75" y="136"/>
                  </a:lnTo>
                  <a:lnTo>
                    <a:pt x="75" y="140"/>
                  </a:lnTo>
                  <a:lnTo>
                    <a:pt x="75" y="144"/>
                  </a:lnTo>
                  <a:lnTo>
                    <a:pt x="75" y="146"/>
                  </a:lnTo>
                  <a:lnTo>
                    <a:pt x="78" y="148"/>
                  </a:lnTo>
                  <a:lnTo>
                    <a:pt x="80" y="148"/>
                  </a:lnTo>
                  <a:lnTo>
                    <a:pt x="86" y="148"/>
                  </a:lnTo>
                  <a:lnTo>
                    <a:pt x="92" y="148"/>
                  </a:lnTo>
                  <a:lnTo>
                    <a:pt x="99" y="146"/>
                  </a:lnTo>
                  <a:lnTo>
                    <a:pt x="109" y="144"/>
                  </a:lnTo>
                  <a:lnTo>
                    <a:pt x="120" y="140"/>
                  </a:lnTo>
                  <a:lnTo>
                    <a:pt x="128" y="140"/>
                  </a:lnTo>
                  <a:lnTo>
                    <a:pt x="134" y="138"/>
                  </a:lnTo>
                  <a:lnTo>
                    <a:pt x="141" y="136"/>
                  </a:lnTo>
                  <a:lnTo>
                    <a:pt x="149" y="134"/>
                  </a:lnTo>
                  <a:lnTo>
                    <a:pt x="157" y="132"/>
                  </a:lnTo>
                  <a:lnTo>
                    <a:pt x="164" y="130"/>
                  </a:lnTo>
                  <a:lnTo>
                    <a:pt x="174" y="128"/>
                  </a:lnTo>
                  <a:lnTo>
                    <a:pt x="185" y="127"/>
                  </a:lnTo>
                  <a:lnTo>
                    <a:pt x="195" y="125"/>
                  </a:lnTo>
                  <a:lnTo>
                    <a:pt x="206" y="123"/>
                  </a:lnTo>
                  <a:lnTo>
                    <a:pt x="218" y="121"/>
                  </a:lnTo>
                  <a:lnTo>
                    <a:pt x="231" y="117"/>
                  </a:lnTo>
                  <a:lnTo>
                    <a:pt x="245" y="115"/>
                  </a:lnTo>
                  <a:lnTo>
                    <a:pt x="258" y="113"/>
                  </a:lnTo>
                  <a:lnTo>
                    <a:pt x="273" y="109"/>
                  </a:lnTo>
                  <a:lnTo>
                    <a:pt x="288" y="107"/>
                  </a:lnTo>
                  <a:lnTo>
                    <a:pt x="304" y="104"/>
                  </a:lnTo>
                  <a:lnTo>
                    <a:pt x="319" y="100"/>
                  </a:lnTo>
                  <a:lnTo>
                    <a:pt x="336" y="98"/>
                  </a:lnTo>
                  <a:lnTo>
                    <a:pt x="351" y="94"/>
                  </a:lnTo>
                  <a:lnTo>
                    <a:pt x="365" y="92"/>
                  </a:lnTo>
                  <a:lnTo>
                    <a:pt x="378" y="90"/>
                  </a:lnTo>
                  <a:lnTo>
                    <a:pt x="392" y="86"/>
                  </a:lnTo>
                  <a:lnTo>
                    <a:pt x="403" y="85"/>
                  </a:lnTo>
                  <a:lnTo>
                    <a:pt x="414" y="83"/>
                  </a:lnTo>
                  <a:lnTo>
                    <a:pt x="426" y="83"/>
                  </a:lnTo>
                  <a:lnTo>
                    <a:pt x="435" y="81"/>
                  </a:lnTo>
                  <a:lnTo>
                    <a:pt x="443" y="79"/>
                  </a:lnTo>
                  <a:lnTo>
                    <a:pt x="451" y="79"/>
                  </a:lnTo>
                  <a:lnTo>
                    <a:pt x="458" y="77"/>
                  </a:lnTo>
                  <a:lnTo>
                    <a:pt x="464" y="77"/>
                  </a:lnTo>
                  <a:lnTo>
                    <a:pt x="470" y="77"/>
                  </a:lnTo>
                  <a:lnTo>
                    <a:pt x="476" y="75"/>
                  </a:lnTo>
                  <a:lnTo>
                    <a:pt x="479" y="75"/>
                  </a:lnTo>
                  <a:lnTo>
                    <a:pt x="491" y="77"/>
                  </a:lnTo>
                  <a:lnTo>
                    <a:pt x="502" y="79"/>
                  </a:lnTo>
                  <a:lnTo>
                    <a:pt x="510" y="81"/>
                  </a:lnTo>
                  <a:lnTo>
                    <a:pt x="518" y="85"/>
                  </a:lnTo>
                  <a:lnTo>
                    <a:pt x="521" y="90"/>
                  </a:lnTo>
                  <a:lnTo>
                    <a:pt x="523" y="96"/>
                  </a:lnTo>
                  <a:lnTo>
                    <a:pt x="525" y="102"/>
                  </a:lnTo>
                  <a:lnTo>
                    <a:pt x="527" y="106"/>
                  </a:lnTo>
                  <a:lnTo>
                    <a:pt x="525" y="106"/>
                  </a:lnTo>
                  <a:lnTo>
                    <a:pt x="523" y="107"/>
                  </a:lnTo>
                  <a:lnTo>
                    <a:pt x="521" y="109"/>
                  </a:lnTo>
                  <a:lnTo>
                    <a:pt x="518" y="111"/>
                  </a:lnTo>
                  <a:lnTo>
                    <a:pt x="514" y="113"/>
                  </a:lnTo>
                  <a:lnTo>
                    <a:pt x="508" y="113"/>
                  </a:lnTo>
                  <a:lnTo>
                    <a:pt x="502" y="115"/>
                  </a:lnTo>
                  <a:lnTo>
                    <a:pt x="495" y="117"/>
                  </a:lnTo>
                  <a:lnTo>
                    <a:pt x="487" y="119"/>
                  </a:lnTo>
                  <a:lnTo>
                    <a:pt x="478" y="121"/>
                  </a:lnTo>
                  <a:lnTo>
                    <a:pt x="468" y="121"/>
                  </a:lnTo>
                  <a:lnTo>
                    <a:pt x="457" y="123"/>
                  </a:lnTo>
                  <a:lnTo>
                    <a:pt x="445" y="125"/>
                  </a:lnTo>
                  <a:lnTo>
                    <a:pt x="432" y="127"/>
                  </a:lnTo>
                  <a:lnTo>
                    <a:pt x="418" y="128"/>
                  </a:lnTo>
                  <a:lnTo>
                    <a:pt x="405" y="130"/>
                  </a:lnTo>
                  <a:lnTo>
                    <a:pt x="344" y="136"/>
                  </a:lnTo>
                  <a:lnTo>
                    <a:pt x="287" y="144"/>
                  </a:lnTo>
                  <a:lnTo>
                    <a:pt x="231" y="153"/>
                  </a:lnTo>
                  <a:lnTo>
                    <a:pt x="176" y="163"/>
                  </a:lnTo>
                  <a:lnTo>
                    <a:pt x="164" y="167"/>
                  </a:lnTo>
                  <a:lnTo>
                    <a:pt x="151" y="169"/>
                  </a:lnTo>
                  <a:lnTo>
                    <a:pt x="140" y="172"/>
                  </a:lnTo>
                  <a:lnTo>
                    <a:pt x="128" y="174"/>
                  </a:lnTo>
                  <a:lnTo>
                    <a:pt x="119" y="176"/>
                  </a:lnTo>
                  <a:lnTo>
                    <a:pt x="109" y="180"/>
                  </a:lnTo>
                  <a:lnTo>
                    <a:pt x="99" y="182"/>
                  </a:lnTo>
                  <a:lnTo>
                    <a:pt x="92" y="184"/>
                  </a:lnTo>
                  <a:lnTo>
                    <a:pt x="84" y="186"/>
                  </a:lnTo>
                  <a:lnTo>
                    <a:pt x="76" y="190"/>
                  </a:lnTo>
                  <a:lnTo>
                    <a:pt x="71" y="192"/>
                  </a:lnTo>
                  <a:lnTo>
                    <a:pt x="65" y="193"/>
                  </a:lnTo>
                  <a:lnTo>
                    <a:pt x="61" y="195"/>
                  </a:lnTo>
                  <a:lnTo>
                    <a:pt x="55" y="197"/>
                  </a:lnTo>
                  <a:lnTo>
                    <a:pt x="54" y="199"/>
                  </a:lnTo>
                  <a:lnTo>
                    <a:pt x="50" y="199"/>
                  </a:lnTo>
                  <a:lnTo>
                    <a:pt x="44" y="205"/>
                  </a:lnTo>
                  <a:lnTo>
                    <a:pt x="38" y="207"/>
                  </a:lnTo>
                  <a:lnTo>
                    <a:pt x="33" y="211"/>
                  </a:lnTo>
                  <a:lnTo>
                    <a:pt x="29" y="213"/>
                  </a:lnTo>
                  <a:lnTo>
                    <a:pt x="23" y="214"/>
                  </a:lnTo>
                  <a:lnTo>
                    <a:pt x="19" y="214"/>
                  </a:lnTo>
                  <a:lnTo>
                    <a:pt x="15" y="213"/>
                  </a:lnTo>
                  <a:lnTo>
                    <a:pt x="12" y="213"/>
                  </a:lnTo>
                  <a:lnTo>
                    <a:pt x="12" y="21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6"/>
            <p:cNvSpPr/>
            <p:nvPr/>
          </p:nvSpPr>
          <p:spPr bwMode="auto">
            <a:xfrm>
              <a:off x="2822575" y="2065338"/>
              <a:ext cx="92075" cy="65088"/>
            </a:xfrm>
            <a:custGeom>
              <a:avLst/>
              <a:gdLst>
                <a:gd name="T0" fmla="*/ 0 w 116"/>
                <a:gd name="T1" fmla="*/ 8 h 82"/>
                <a:gd name="T2" fmla="*/ 2 w 116"/>
                <a:gd name="T3" fmla="*/ 6 h 82"/>
                <a:gd name="T4" fmla="*/ 4 w 116"/>
                <a:gd name="T5" fmla="*/ 6 h 82"/>
                <a:gd name="T6" fmla="*/ 7 w 116"/>
                <a:gd name="T7" fmla="*/ 4 h 82"/>
                <a:gd name="T8" fmla="*/ 11 w 116"/>
                <a:gd name="T9" fmla="*/ 2 h 82"/>
                <a:gd name="T10" fmla="*/ 17 w 116"/>
                <a:gd name="T11" fmla="*/ 2 h 82"/>
                <a:gd name="T12" fmla="*/ 23 w 116"/>
                <a:gd name="T13" fmla="*/ 0 h 82"/>
                <a:gd name="T14" fmla="*/ 30 w 116"/>
                <a:gd name="T15" fmla="*/ 0 h 82"/>
                <a:gd name="T16" fmla="*/ 38 w 116"/>
                <a:gd name="T17" fmla="*/ 0 h 82"/>
                <a:gd name="T18" fmla="*/ 46 w 116"/>
                <a:gd name="T19" fmla="*/ 0 h 82"/>
                <a:gd name="T20" fmla="*/ 53 w 116"/>
                <a:gd name="T21" fmla="*/ 0 h 82"/>
                <a:gd name="T22" fmla="*/ 61 w 116"/>
                <a:gd name="T23" fmla="*/ 2 h 82"/>
                <a:gd name="T24" fmla="*/ 68 w 116"/>
                <a:gd name="T25" fmla="*/ 4 h 82"/>
                <a:gd name="T26" fmla="*/ 76 w 116"/>
                <a:gd name="T27" fmla="*/ 6 h 82"/>
                <a:gd name="T28" fmla="*/ 82 w 116"/>
                <a:gd name="T29" fmla="*/ 8 h 82"/>
                <a:gd name="T30" fmla="*/ 89 w 116"/>
                <a:gd name="T31" fmla="*/ 12 h 82"/>
                <a:gd name="T32" fmla="*/ 95 w 116"/>
                <a:gd name="T33" fmla="*/ 18 h 82"/>
                <a:gd name="T34" fmla="*/ 101 w 116"/>
                <a:gd name="T35" fmla="*/ 21 h 82"/>
                <a:gd name="T36" fmla="*/ 105 w 116"/>
                <a:gd name="T37" fmla="*/ 27 h 82"/>
                <a:gd name="T38" fmla="*/ 109 w 116"/>
                <a:gd name="T39" fmla="*/ 31 h 82"/>
                <a:gd name="T40" fmla="*/ 111 w 116"/>
                <a:gd name="T41" fmla="*/ 37 h 82"/>
                <a:gd name="T42" fmla="*/ 114 w 116"/>
                <a:gd name="T43" fmla="*/ 40 h 82"/>
                <a:gd name="T44" fmla="*/ 116 w 116"/>
                <a:gd name="T45" fmla="*/ 46 h 82"/>
                <a:gd name="T46" fmla="*/ 116 w 116"/>
                <a:gd name="T47" fmla="*/ 52 h 82"/>
                <a:gd name="T48" fmla="*/ 116 w 116"/>
                <a:gd name="T49" fmla="*/ 58 h 82"/>
                <a:gd name="T50" fmla="*/ 116 w 116"/>
                <a:gd name="T51" fmla="*/ 63 h 82"/>
                <a:gd name="T52" fmla="*/ 116 w 116"/>
                <a:gd name="T53" fmla="*/ 69 h 82"/>
                <a:gd name="T54" fmla="*/ 114 w 116"/>
                <a:gd name="T55" fmla="*/ 73 h 82"/>
                <a:gd name="T56" fmla="*/ 112 w 116"/>
                <a:gd name="T57" fmla="*/ 77 h 82"/>
                <a:gd name="T58" fmla="*/ 111 w 116"/>
                <a:gd name="T59" fmla="*/ 79 h 82"/>
                <a:gd name="T60" fmla="*/ 109 w 116"/>
                <a:gd name="T61" fmla="*/ 81 h 82"/>
                <a:gd name="T62" fmla="*/ 105 w 116"/>
                <a:gd name="T63" fmla="*/ 82 h 82"/>
                <a:gd name="T64" fmla="*/ 101 w 116"/>
                <a:gd name="T65" fmla="*/ 82 h 82"/>
                <a:gd name="T66" fmla="*/ 95 w 116"/>
                <a:gd name="T67" fmla="*/ 82 h 82"/>
                <a:gd name="T68" fmla="*/ 91 w 116"/>
                <a:gd name="T69" fmla="*/ 81 h 82"/>
                <a:gd name="T70" fmla="*/ 86 w 116"/>
                <a:gd name="T71" fmla="*/ 79 h 82"/>
                <a:gd name="T72" fmla="*/ 80 w 116"/>
                <a:gd name="T73" fmla="*/ 77 h 82"/>
                <a:gd name="T74" fmla="*/ 74 w 116"/>
                <a:gd name="T75" fmla="*/ 73 h 82"/>
                <a:gd name="T76" fmla="*/ 68 w 116"/>
                <a:gd name="T77" fmla="*/ 69 h 82"/>
                <a:gd name="T78" fmla="*/ 61 w 116"/>
                <a:gd name="T79" fmla="*/ 63 h 82"/>
                <a:gd name="T80" fmla="*/ 53 w 116"/>
                <a:gd name="T81" fmla="*/ 58 h 82"/>
                <a:gd name="T82" fmla="*/ 46 w 116"/>
                <a:gd name="T83" fmla="*/ 54 h 82"/>
                <a:gd name="T84" fmla="*/ 40 w 116"/>
                <a:gd name="T85" fmla="*/ 48 h 82"/>
                <a:gd name="T86" fmla="*/ 32 w 116"/>
                <a:gd name="T87" fmla="*/ 44 h 82"/>
                <a:gd name="T88" fmla="*/ 26 w 116"/>
                <a:gd name="T89" fmla="*/ 40 h 82"/>
                <a:gd name="T90" fmla="*/ 21 w 116"/>
                <a:gd name="T91" fmla="*/ 37 h 82"/>
                <a:gd name="T92" fmla="*/ 17 w 116"/>
                <a:gd name="T93" fmla="*/ 33 h 82"/>
                <a:gd name="T94" fmla="*/ 13 w 116"/>
                <a:gd name="T95" fmla="*/ 29 h 82"/>
                <a:gd name="T96" fmla="*/ 11 w 116"/>
                <a:gd name="T97" fmla="*/ 25 h 82"/>
                <a:gd name="T98" fmla="*/ 5 w 116"/>
                <a:gd name="T99" fmla="*/ 19 h 82"/>
                <a:gd name="T100" fmla="*/ 2 w 116"/>
                <a:gd name="T101" fmla="*/ 16 h 82"/>
                <a:gd name="T102" fmla="*/ 0 w 116"/>
                <a:gd name="T103" fmla="*/ 12 h 82"/>
                <a:gd name="T104" fmla="*/ 0 w 116"/>
                <a:gd name="T105" fmla="*/ 8 h 82"/>
                <a:gd name="T106" fmla="*/ 0 w 116"/>
                <a:gd name="T107" fmla="*/ 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82">
                  <a:moveTo>
                    <a:pt x="0" y="8"/>
                  </a:moveTo>
                  <a:lnTo>
                    <a:pt x="2" y="6"/>
                  </a:lnTo>
                  <a:lnTo>
                    <a:pt x="4" y="6"/>
                  </a:lnTo>
                  <a:lnTo>
                    <a:pt x="7" y="4"/>
                  </a:lnTo>
                  <a:lnTo>
                    <a:pt x="11" y="2"/>
                  </a:lnTo>
                  <a:lnTo>
                    <a:pt x="17" y="2"/>
                  </a:lnTo>
                  <a:lnTo>
                    <a:pt x="23" y="0"/>
                  </a:lnTo>
                  <a:lnTo>
                    <a:pt x="30" y="0"/>
                  </a:lnTo>
                  <a:lnTo>
                    <a:pt x="38" y="0"/>
                  </a:lnTo>
                  <a:lnTo>
                    <a:pt x="46" y="0"/>
                  </a:lnTo>
                  <a:lnTo>
                    <a:pt x="53" y="0"/>
                  </a:lnTo>
                  <a:lnTo>
                    <a:pt x="61" y="2"/>
                  </a:lnTo>
                  <a:lnTo>
                    <a:pt x="68" y="4"/>
                  </a:lnTo>
                  <a:lnTo>
                    <a:pt x="76" y="6"/>
                  </a:lnTo>
                  <a:lnTo>
                    <a:pt x="82" y="8"/>
                  </a:lnTo>
                  <a:lnTo>
                    <a:pt x="89" y="12"/>
                  </a:lnTo>
                  <a:lnTo>
                    <a:pt x="95" y="18"/>
                  </a:lnTo>
                  <a:lnTo>
                    <a:pt x="101" y="21"/>
                  </a:lnTo>
                  <a:lnTo>
                    <a:pt x="105" y="27"/>
                  </a:lnTo>
                  <a:lnTo>
                    <a:pt x="109" y="31"/>
                  </a:lnTo>
                  <a:lnTo>
                    <a:pt x="111" y="37"/>
                  </a:lnTo>
                  <a:lnTo>
                    <a:pt x="114" y="40"/>
                  </a:lnTo>
                  <a:lnTo>
                    <a:pt x="116" y="46"/>
                  </a:lnTo>
                  <a:lnTo>
                    <a:pt x="116" y="52"/>
                  </a:lnTo>
                  <a:lnTo>
                    <a:pt x="116" y="58"/>
                  </a:lnTo>
                  <a:lnTo>
                    <a:pt x="116" y="63"/>
                  </a:lnTo>
                  <a:lnTo>
                    <a:pt x="116" y="69"/>
                  </a:lnTo>
                  <a:lnTo>
                    <a:pt x="114" y="73"/>
                  </a:lnTo>
                  <a:lnTo>
                    <a:pt x="112" y="77"/>
                  </a:lnTo>
                  <a:lnTo>
                    <a:pt x="111" y="79"/>
                  </a:lnTo>
                  <a:lnTo>
                    <a:pt x="109" y="81"/>
                  </a:lnTo>
                  <a:lnTo>
                    <a:pt x="105" y="82"/>
                  </a:lnTo>
                  <a:lnTo>
                    <a:pt x="101" y="82"/>
                  </a:lnTo>
                  <a:lnTo>
                    <a:pt x="95" y="82"/>
                  </a:lnTo>
                  <a:lnTo>
                    <a:pt x="91" y="81"/>
                  </a:lnTo>
                  <a:lnTo>
                    <a:pt x="86" y="79"/>
                  </a:lnTo>
                  <a:lnTo>
                    <a:pt x="80" y="77"/>
                  </a:lnTo>
                  <a:lnTo>
                    <a:pt x="74" y="73"/>
                  </a:lnTo>
                  <a:lnTo>
                    <a:pt x="68" y="69"/>
                  </a:lnTo>
                  <a:lnTo>
                    <a:pt x="61" y="63"/>
                  </a:lnTo>
                  <a:lnTo>
                    <a:pt x="53" y="58"/>
                  </a:lnTo>
                  <a:lnTo>
                    <a:pt x="46" y="54"/>
                  </a:lnTo>
                  <a:lnTo>
                    <a:pt x="40" y="48"/>
                  </a:lnTo>
                  <a:lnTo>
                    <a:pt x="32" y="44"/>
                  </a:lnTo>
                  <a:lnTo>
                    <a:pt x="26" y="40"/>
                  </a:lnTo>
                  <a:lnTo>
                    <a:pt x="21" y="37"/>
                  </a:lnTo>
                  <a:lnTo>
                    <a:pt x="17" y="33"/>
                  </a:lnTo>
                  <a:lnTo>
                    <a:pt x="13" y="29"/>
                  </a:lnTo>
                  <a:lnTo>
                    <a:pt x="11" y="25"/>
                  </a:lnTo>
                  <a:lnTo>
                    <a:pt x="5" y="19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7"/>
            <p:cNvSpPr/>
            <p:nvPr/>
          </p:nvSpPr>
          <p:spPr bwMode="auto">
            <a:xfrm>
              <a:off x="2660650" y="1865313"/>
              <a:ext cx="120650" cy="87313"/>
            </a:xfrm>
            <a:custGeom>
              <a:avLst/>
              <a:gdLst>
                <a:gd name="T0" fmla="*/ 2 w 153"/>
                <a:gd name="T1" fmla="*/ 8 h 111"/>
                <a:gd name="T2" fmla="*/ 4 w 153"/>
                <a:gd name="T3" fmla="*/ 6 h 111"/>
                <a:gd name="T4" fmla="*/ 6 w 153"/>
                <a:gd name="T5" fmla="*/ 6 h 111"/>
                <a:gd name="T6" fmla="*/ 8 w 153"/>
                <a:gd name="T7" fmla="*/ 4 h 111"/>
                <a:gd name="T8" fmla="*/ 12 w 153"/>
                <a:gd name="T9" fmla="*/ 2 h 111"/>
                <a:gd name="T10" fmla="*/ 16 w 153"/>
                <a:gd name="T11" fmla="*/ 2 h 111"/>
                <a:gd name="T12" fmla="*/ 20 w 153"/>
                <a:gd name="T13" fmla="*/ 0 h 111"/>
                <a:gd name="T14" fmla="*/ 25 w 153"/>
                <a:gd name="T15" fmla="*/ 0 h 111"/>
                <a:gd name="T16" fmla="*/ 31 w 153"/>
                <a:gd name="T17" fmla="*/ 0 h 111"/>
                <a:gd name="T18" fmla="*/ 37 w 153"/>
                <a:gd name="T19" fmla="*/ 0 h 111"/>
                <a:gd name="T20" fmla="*/ 42 w 153"/>
                <a:gd name="T21" fmla="*/ 0 h 111"/>
                <a:gd name="T22" fmla="*/ 50 w 153"/>
                <a:gd name="T23" fmla="*/ 2 h 111"/>
                <a:gd name="T24" fmla="*/ 60 w 153"/>
                <a:gd name="T25" fmla="*/ 4 h 111"/>
                <a:gd name="T26" fmla="*/ 67 w 153"/>
                <a:gd name="T27" fmla="*/ 6 h 111"/>
                <a:gd name="T28" fmla="*/ 77 w 153"/>
                <a:gd name="T29" fmla="*/ 8 h 111"/>
                <a:gd name="T30" fmla="*/ 88 w 153"/>
                <a:gd name="T31" fmla="*/ 12 h 111"/>
                <a:gd name="T32" fmla="*/ 98 w 153"/>
                <a:gd name="T33" fmla="*/ 17 h 111"/>
                <a:gd name="T34" fmla="*/ 109 w 153"/>
                <a:gd name="T35" fmla="*/ 21 h 111"/>
                <a:gd name="T36" fmla="*/ 119 w 153"/>
                <a:gd name="T37" fmla="*/ 25 h 111"/>
                <a:gd name="T38" fmla="*/ 126 w 153"/>
                <a:gd name="T39" fmla="*/ 29 h 111"/>
                <a:gd name="T40" fmla="*/ 134 w 153"/>
                <a:gd name="T41" fmla="*/ 33 h 111"/>
                <a:gd name="T42" fmla="*/ 140 w 153"/>
                <a:gd name="T43" fmla="*/ 35 h 111"/>
                <a:gd name="T44" fmla="*/ 144 w 153"/>
                <a:gd name="T45" fmla="*/ 38 h 111"/>
                <a:gd name="T46" fmla="*/ 147 w 153"/>
                <a:gd name="T47" fmla="*/ 40 h 111"/>
                <a:gd name="T48" fmla="*/ 149 w 153"/>
                <a:gd name="T49" fmla="*/ 42 h 111"/>
                <a:gd name="T50" fmla="*/ 151 w 153"/>
                <a:gd name="T51" fmla="*/ 48 h 111"/>
                <a:gd name="T52" fmla="*/ 153 w 153"/>
                <a:gd name="T53" fmla="*/ 56 h 111"/>
                <a:gd name="T54" fmla="*/ 153 w 153"/>
                <a:gd name="T55" fmla="*/ 65 h 111"/>
                <a:gd name="T56" fmla="*/ 153 w 153"/>
                <a:gd name="T57" fmla="*/ 75 h 111"/>
                <a:gd name="T58" fmla="*/ 153 w 153"/>
                <a:gd name="T59" fmla="*/ 80 h 111"/>
                <a:gd name="T60" fmla="*/ 153 w 153"/>
                <a:gd name="T61" fmla="*/ 86 h 111"/>
                <a:gd name="T62" fmla="*/ 151 w 153"/>
                <a:gd name="T63" fmla="*/ 92 h 111"/>
                <a:gd name="T64" fmla="*/ 149 w 153"/>
                <a:gd name="T65" fmla="*/ 96 h 111"/>
                <a:gd name="T66" fmla="*/ 147 w 153"/>
                <a:gd name="T67" fmla="*/ 100 h 111"/>
                <a:gd name="T68" fmla="*/ 146 w 153"/>
                <a:gd name="T69" fmla="*/ 103 h 111"/>
                <a:gd name="T70" fmla="*/ 142 w 153"/>
                <a:gd name="T71" fmla="*/ 105 h 111"/>
                <a:gd name="T72" fmla="*/ 136 w 153"/>
                <a:gd name="T73" fmla="*/ 107 h 111"/>
                <a:gd name="T74" fmla="*/ 132 w 153"/>
                <a:gd name="T75" fmla="*/ 109 h 111"/>
                <a:gd name="T76" fmla="*/ 126 w 153"/>
                <a:gd name="T77" fmla="*/ 111 h 111"/>
                <a:gd name="T78" fmla="*/ 119 w 153"/>
                <a:gd name="T79" fmla="*/ 109 h 111"/>
                <a:gd name="T80" fmla="*/ 111 w 153"/>
                <a:gd name="T81" fmla="*/ 107 h 111"/>
                <a:gd name="T82" fmla="*/ 104 w 153"/>
                <a:gd name="T83" fmla="*/ 103 h 111"/>
                <a:gd name="T84" fmla="*/ 94 w 153"/>
                <a:gd name="T85" fmla="*/ 98 h 111"/>
                <a:gd name="T86" fmla="*/ 84 w 153"/>
                <a:gd name="T87" fmla="*/ 92 h 111"/>
                <a:gd name="T88" fmla="*/ 73 w 153"/>
                <a:gd name="T89" fmla="*/ 82 h 111"/>
                <a:gd name="T90" fmla="*/ 63 w 153"/>
                <a:gd name="T91" fmla="*/ 75 h 111"/>
                <a:gd name="T92" fmla="*/ 54 w 153"/>
                <a:gd name="T93" fmla="*/ 67 h 111"/>
                <a:gd name="T94" fmla="*/ 44 w 153"/>
                <a:gd name="T95" fmla="*/ 61 h 111"/>
                <a:gd name="T96" fmla="*/ 37 w 153"/>
                <a:gd name="T97" fmla="*/ 56 h 111"/>
                <a:gd name="T98" fmla="*/ 29 w 153"/>
                <a:gd name="T99" fmla="*/ 48 h 111"/>
                <a:gd name="T100" fmla="*/ 23 w 153"/>
                <a:gd name="T101" fmla="*/ 42 h 111"/>
                <a:gd name="T102" fmla="*/ 18 w 153"/>
                <a:gd name="T103" fmla="*/ 38 h 111"/>
                <a:gd name="T104" fmla="*/ 14 w 153"/>
                <a:gd name="T105" fmla="*/ 33 h 111"/>
                <a:gd name="T106" fmla="*/ 10 w 153"/>
                <a:gd name="T107" fmla="*/ 29 h 111"/>
                <a:gd name="T108" fmla="*/ 6 w 153"/>
                <a:gd name="T109" fmla="*/ 25 h 111"/>
                <a:gd name="T110" fmla="*/ 4 w 153"/>
                <a:gd name="T111" fmla="*/ 21 h 111"/>
                <a:gd name="T112" fmla="*/ 2 w 153"/>
                <a:gd name="T113" fmla="*/ 17 h 111"/>
                <a:gd name="T114" fmla="*/ 0 w 153"/>
                <a:gd name="T115" fmla="*/ 15 h 111"/>
                <a:gd name="T116" fmla="*/ 0 w 153"/>
                <a:gd name="T117" fmla="*/ 12 h 111"/>
                <a:gd name="T118" fmla="*/ 0 w 153"/>
                <a:gd name="T119" fmla="*/ 10 h 111"/>
                <a:gd name="T120" fmla="*/ 2 w 153"/>
                <a:gd name="T121" fmla="*/ 8 h 111"/>
                <a:gd name="T122" fmla="*/ 2 w 153"/>
                <a:gd name="T123" fmla="*/ 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3" h="111">
                  <a:moveTo>
                    <a:pt x="2" y="8"/>
                  </a:moveTo>
                  <a:lnTo>
                    <a:pt x="4" y="6"/>
                  </a:lnTo>
                  <a:lnTo>
                    <a:pt x="6" y="6"/>
                  </a:lnTo>
                  <a:lnTo>
                    <a:pt x="8" y="4"/>
                  </a:lnTo>
                  <a:lnTo>
                    <a:pt x="12" y="2"/>
                  </a:lnTo>
                  <a:lnTo>
                    <a:pt x="16" y="2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42" y="0"/>
                  </a:lnTo>
                  <a:lnTo>
                    <a:pt x="50" y="2"/>
                  </a:lnTo>
                  <a:lnTo>
                    <a:pt x="60" y="4"/>
                  </a:lnTo>
                  <a:lnTo>
                    <a:pt x="67" y="6"/>
                  </a:lnTo>
                  <a:lnTo>
                    <a:pt x="77" y="8"/>
                  </a:lnTo>
                  <a:lnTo>
                    <a:pt x="88" y="12"/>
                  </a:lnTo>
                  <a:lnTo>
                    <a:pt x="98" y="17"/>
                  </a:lnTo>
                  <a:lnTo>
                    <a:pt x="109" y="21"/>
                  </a:lnTo>
                  <a:lnTo>
                    <a:pt x="119" y="25"/>
                  </a:lnTo>
                  <a:lnTo>
                    <a:pt x="126" y="29"/>
                  </a:lnTo>
                  <a:lnTo>
                    <a:pt x="134" y="33"/>
                  </a:lnTo>
                  <a:lnTo>
                    <a:pt x="140" y="35"/>
                  </a:lnTo>
                  <a:lnTo>
                    <a:pt x="144" y="38"/>
                  </a:lnTo>
                  <a:lnTo>
                    <a:pt x="147" y="40"/>
                  </a:lnTo>
                  <a:lnTo>
                    <a:pt x="149" y="42"/>
                  </a:lnTo>
                  <a:lnTo>
                    <a:pt x="151" y="48"/>
                  </a:lnTo>
                  <a:lnTo>
                    <a:pt x="153" y="56"/>
                  </a:lnTo>
                  <a:lnTo>
                    <a:pt x="153" y="65"/>
                  </a:lnTo>
                  <a:lnTo>
                    <a:pt x="153" y="75"/>
                  </a:lnTo>
                  <a:lnTo>
                    <a:pt x="153" y="80"/>
                  </a:lnTo>
                  <a:lnTo>
                    <a:pt x="153" y="86"/>
                  </a:lnTo>
                  <a:lnTo>
                    <a:pt x="151" y="92"/>
                  </a:lnTo>
                  <a:lnTo>
                    <a:pt x="149" y="96"/>
                  </a:lnTo>
                  <a:lnTo>
                    <a:pt x="147" y="100"/>
                  </a:lnTo>
                  <a:lnTo>
                    <a:pt x="146" y="103"/>
                  </a:lnTo>
                  <a:lnTo>
                    <a:pt x="142" y="105"/>
                  </a:lnTo>
                  <a:lnTo>
                    <a:pt x="136" y="107"/>
                  </a:lnTo>
                  <a:lnTo>
                    <a:pt x="132" y="109"/>
                  </a:lnTo>
                  <a:lnTo>
                    <a:pt x="126" y="111"/>
                  </a:lnTo>
                  <a:lnTo>
                    <a:pt x="119" y="109"/>
                  </a:lnTo>
                  <a:lnTo>
                    <a:pt x="111" y="107"/>
                  </a:lnTo>
                  <a:lnTo>
                    <a:pt x="104" y="103"/>
                  </a:lnTo>
                  <a:lnTo>
                    <a:pt x="94" y="98"/>
                  </a:lnTo>
                  <a:lnTo>
                    <a:pt x="84" y="92"/>
                  </a:lnTo>
                  <a:lnTo>
                    <a:pt x="73" y="82"/>
                  </a:lnTo>
                  <a:lnTo>
                    <a:pt x="63" y="75"/>
                  </a:lnTo>
                  <a:lnTo>
                    <a:pt x="54" y="67"/>
                  </a:lnTo>
                  <a:lnTo>
                    <a:pt x="44" y="61"/>
                  </a:lnTo>
                  <a:lnTo>
                    <a:pt x="37" y="56"/>
                  </a:lnTo>
                  <a:lnTo>
                    <a:pt x="29" y="48"/>
                  </a:lnTo>
                  <a:lnTo>
                    <a:pt x="23" y="42"/>
                  </a:lnTo>
                  <a:lnTo>
                    <a:pt x="18" y="38"/>
                  </a:lnTo>
                  <a:lnTo>
                    <a:pt x="14" y="33"/>
                  </a:lnTo>
                  <a:lnTo>
                    <a:pt x="10" y="29"/>
                  </a:lnTo>
                  <a:lnTo>
                    <a:pt x="6" y="25"/>
                  </a:lnTo>
                  <a:lnTo>
                    <a:pt x="4" y="21"/>
                  </a:lnTo>
                  <a:lnTo>
                    <a:pt x="2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2" y="8"/>
                  </a:lnTo>
                  <a:lnTo>
                    <a:pt x="2" y="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8"/>
            <p:cNvSpPr/>
            <p:nvPr/>
          </p:nvSpPr>
          <p:spPr bwMode="auto">
            <a:xfrm>
              <a:off x="2584450" y="2274888"/>
              <a:ext cx="320675" cy="298450"/>
            </a:xfrm>
            <a:custGeom>
              <a:avLst/>
              <a:gdLst>
                <a:gd name="T0" fmla="*/ 271 w 405"/>
                <a:gd name="T1" fmla="*/ 248 h 374"/>
                <a:gd name="T2" fmla="*/ 233 w 405"/>
                <a:gd name="T3" fmla="*/ 283 h 374"/>
                <a:gd name="T4" fmla="*/ 189 w 405"/>
                <a:gd name="T5" fmla="*/ 313 h 374"/>
                <a:gd name="T6" fmla="*/ 139 w 405"/>
                <a:gd name="T7" fmla="*/ 338 h 374"/>
                <a:gd name="T8" fmla="*/ 92 w 405"/>
                <a:gd name="T9" fmla="*/ 357 h 374"/>
                <a:gd name="T10" fmla="*/ 48 w 405"/>
                <a:gd name="T11" fmla="*/ 370 h 374"/>
                <a:gd name="T12" fmla="*/ 30 w 405"/>
                <a:gd name="T13" fmla="*/ 372 h 374"/>
                <a:gd name="T14" fmla="*/ 15 w 405"/>
                <a:gd name="T15" fmla="*/ 374 h 374"/>
                <a:gd name="T16" fmla="*/ 6 w 405"/>
                <a:gd name="T17" fmla="*/ 374 h 374"/>
                <a:gd name="T18" fmla="*/ 0 w 405"/>
                <a:gd name="T19" fmla="*/ 372 h 374"/>
                <a:gd name="T20" fmla="*/ 0 w 405"/>
                <a:gd name="T21" fmla="*/ 369 h 374"/>
                <a:gd name="T22" fmla="*/ 13 w 405"/>
                <a:gd name="T23" fmla="*/ 359 h 374"/>
                <a:gd name="T24" fmla="*/ 38 w 405"/>
                <a:gd name="T25" fmla="*/ 344 h 374"/>
                <a:gd name="T26" fmla="*/ 76 w 405"/>
                <a:gd name="T27" fmla="*/ 327 h 374"/>
                <a:gd name="T28" fmla="*/ 118 w 405"/>
                <a:gd name="T29" fmla="*/ 306 h 374"/>
                <a:gd name="T30" fmla="*/ 164 w 405"/>
                <a:gd name="T31" fmla="*/ 281 h 374"/>
                <a:gd name="T32" fmla="*/ 206 w 405"/>
                <a:gd name="T33" fmla="*/ 244 h 374"/>
                <a:gd name="T34" fmla="*/ 248 w 405"/>
                <a:gd name="T35" fmla="*/ 195 h 374"/>
                <a:gd name="T36" fmla="*/ 267 w 405"/>
                <a:gd name="T37" fmla="*/ 164 h 374"/>
                <a:gd name="T38" fmla="*/ 286 w 405"/>
                <a:gd name="T39" fmla="*/ 132 h 374"/>
                <a:gd name="T40" fmla="*/ 300 w 405"/>
                <a:gd name="T41" fmla="*/ 105 h 374"/>
                <a:gd name="T42" fmla="*/ 311 w 405"/>
                <a:gd name="T43" fmla="*/ 84 h 374"/>
                <a:gd name="T44" fmla="*/ 317 w 405"/>
                <a:gd name="T45" fmla="*/ 69 h 374"/>
                <a:gd name="T46" fmla="*/ 321 w 405"/>
                <a:gd name="T47" fmla="*/ 57 h 374"/>
                <a:gd name="T48" fmla="*/ 317 w 405"/>
                <a:gd name="T49" fmla="*/ 51 h 374"/>
                <a:gd name="T50" fmla="*/ 302 w 405"/>
                <a:gd name="T51" fmla="*/ 51 h 374"/>
                <a:gd name="T52" fmla="*/ 271 w 405"/>
                <a:gd name="T53" fmla="*/ 57 h 374"/>
                <a:gd name="T54" fmla="*/ 244 w 405"/>
                <a:gd name="T55" fmla="*/ 65 h 374"/>
                <a:gd name="T56" fmla="*/ 216 w 405"/>
                <a:gd name="T57" fmla="*/ 74 h 374"/>
                <a:gd name="T58" fmla="*/ 200 w 405"/>
                <a:gd name="T59" fmla="*/ 78 h 374"/>
                <a:gd name="T60" fmla="*/ 193 w 405"/>
                <a:gd name="T61" fmla="*/ 76 h 374"/>
                <a:gd name="T62" fmla="*/ 176 w 405"/>
                <a:gd name="T63" fmla="*/ 69 h 374"/>
                <a:gd name="T64" fmla="*/ 147 w 405"/>
                <a:gd name="T65" fmla="*/ 53 h 374"/>
                <a:gd name="T66" fmla="*/ 168 w 405"/>
                <a:gd name="T67" fmla="*/ 50 h 374"/>
                <a:gd name="T68" fmla="*/ 202 w 405"/>
                <a:gd name="T69" fmla="*/ 40 h 374"/>
                <a:gd name="T70" fmla="*/ 246 w 405"/>
                <a:gd name="T71" fmla="*/ 27 h 374"/>
                <a:gd name="T72" fmla="*/ 283 w 405"/>
                <a:gd name="T73" fmla="*/ 17 h 374"/>
                <a:gd name="T74" fmla="*/ 304 w 405"/>
                <a:gd name="T75" fmla="*/ 9 h 374"/>
                <a:gd name="T76" fmla="*/ 317 w 405"/>
                <a:gd name="T77" fmla="*/ 2 h 374"/>
                <a:gd name="T78" fmla="*/ 330 w 405"/>
                <a:gd name="T79" fmla="*/ 0 h 374"/>
                <a:gd name="T80" fmla="*/ 344 w 405"/>
                <a:gd name="T81" fmla="*/ 4 h 374"/>
                <a:gd name="T82" fmla="*/ 363 w 405"/>
                <a:gd name="T83" fmla="*/ 15 h 374"/>
                <a:gd name="T84" fmla="*/ 386 w 405"/>
                <a:gd name="T85" fmla="*/ 30 h 374"/>
                <a:gd name="T86" fmla="*/ 399 w 405"/>
                <a:gd name="T87" fmla="*/ 46 h 374"/>
                <a:gd name="T88" fmla="*/ 405 w 405"/>
                <a:gd name="T89" fmla="*/ 53 h 374"/>
                <a:gd name="T90" fmla="*/ 397 w 405"/>
                <a:gd name="T91" fmla="*/ 71 h 374"/>
                <a:gd name="T92" fmla="*/ 382 w 405"/>
                <a:gd name="T93" fmla="*/ 78 h 374"/>
                <a:gd name="T94" fmla="*/ 368 w 405"/>
                <a:gd name="T95" fmla="*/ 95 h 374"/>
                <a:gd name="T96" fmla="*/ 353 w 405"/>
                <a:gd name="T97" fmla="*/ 122 h 374"/>
                <a:gd name="T98" fmla="*/ 336 w 405"/>
                <a:gd name="T99" fmla="*/ 157 h 374"/>
                <a:gd name="T100" fmla="*/ 311 w 405"/>
                <a:gd name="T101" fmla="*/ 195 h 374"/>
                <a:gd name="T102" fmla="*/ 290 w 405"/>
                <a:gd name="T103" fmla="*/ 221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5" h="374">
                  <a:moveTo>
                    <a:pt x="290" y="221"/>
                  </a:moveTo>
                  <a:lnTo>
                    <a:pt x="281" y="237"/>
                  </a:lnTo>
                  <a:lnTo>
                    <a:pt x="271" y="248"/>
                  </a:lnTo>
                  <a:lnTo>
                    <a:pt x="260" y="262"/>
                  </a:lnTo>
                  <a:lnTo>
                    <a:pt x="246" y="273"/>
                  </a:lnTo>
                  <a:lnTo>
                    <a:pt x="233" y="283"/>
                  </a:lnTo>
                  <a:lnTo>
                    <a:pt x="220" y="294"/>
                  </a:lnTo>
                  <a:lnTo>
                    <a:pt x="204" y="304"/>
                  </a:lnTo>
                  <a:lnTo>
                    <a:pt x="189" y="313"/>
                  </a:lnTo>
                  <a:lnTo>
                    <a:pt x="172" y="323"/>
                  </a:lnTo>
                  <a:lnTo>
                    <a:pt x="157" y="330"/>
                  </a:lnTo>
                  <a:lnTo>
                    <a:pt x="139" y="338"/>
                  </a:lnTo>
                  <a:lnTo>
                    <a:pt x="124" y="346"/>
                  </a:lnTo>
                  <a:lnTo>
                    <a:pt x="107" y="351"/>
                  </a:lnTo>
                  <a:lnTo>
                    <a:pt x="92" y="357"/>
                  </a:lnTo>
                  <a:lnTo>
                    <a:pt x="63" y="367"/>
                  </a:lnTo>
                  <a:lnTo>
                    <a:pt x="55" y="369"/>
                  </a:lnTo>
                  <a:lnTo>
                    <a:pt x="48" y="370"/>
                  </a:lnTo>
                  <a:lnTo>
                    <a:pt x="42" y="370"/>
                  </a:lnTo>
                  <a:lnTo>
                    <a:pt x="36" y="372"/>
                  </a:lnTo>
                  <a:lnTo>
                    <a:pt x="30" y="372"/>
                  </a:lnTo>
                  <a:lnTo>
                    <a:pt x="25" y="372"/>
                  </a:lnTo>
                  <a:lnTo>
                    <a:pt x="19" y="374"/>
                  </a:lnTo>
                  <a:lnTo>
                    <a:pt x="15" y="374"/>
                  </a:lnTo>
                  <a:lnTo>
                    <a:pt x="11" y="374"/>
                  </a:lnTo>
                  <a:lnTo>
                    <a:pt x="9" y="374"/>
                  </a:lnTo>
                  <a:lnTo>
                    <a:pt x="6" y="374"/>
                  </a:lnTo>
                  <a:lnTo>
                    <a:pt x="4" y="374"/>
                  </a:lnTo>
                  <a:lnTo>
                    <a:pt x="2" y="372"/>
                  </a:lnTo>
                  <a:lnTo>
                    <a:pt x="0" y="372"/>
                  </a:lnTo>
                  <a:lnTo>
                    <a:pt x="0" y="372"/>
                  </a:lnTo>
                  <a:lnTo>
                    <a:pt x="0" y="370"/>
                  </a:lnTo>
                  <a:lnTo>
                    <a:pt x="0" y="369"/>
                  </a:lnTo>
                  <a:lnTo>
                    <a:pt x="4" y="367"/>
                  </a:lnTo>
                  <a:lnTo>
                    <a:pt x="8" y="363"/>
                  </a:lnTo>
                  <a:lnTo>
                    <a:pt x="13" y="359"/>
                  </a:lnTo>
                  <a:lnTo>
                    <a:pt x="19" y="355"/>
                  </a:lnTo>
                  <a:lnTo>
                    <a:pt x="29" y="349"/>
                  </a:lnTo>
                  <a:lnTo>
                    <a:pt x="38" y="344"/>
                  </a:lnTo>
                  <a:lnTo>
                    <a:pt x="50" y="338"/>
                  </a:lnTo>
                  <a:lnTo>
                    <a:pt x="63" y="332"/>
                  </a:lnTo>
                  <a:lnTo>
                    <a:pt x="76" y="327"/>
                  </a:lnTo>
                  <a:lnTo>
                    <a:pt x="90" y="321"/>
                  </a:lnTo>
                  <a:lnTo>
                    <a:pt x="105" y="313"/>
                  </a:lnTo>
                  <a:lnTo>
                    <a:pt x="118" y="306"/>
                  </a:lnTo>
                  <a:lnTo>
                    <a:pt x="134" y="298"/>
                  </a:lnTo>
                  <a:lnTo>
                    <a:pt x="149" y="290"/>
                  </a:lnTo>
                  <a:lnTo>
                    <a:pt x="164" y="281"/>
                  </a:lnTo>
                  <a:lnTo>
                    <a:pt x="178" y="269"/>
                  </a:lnTo>
                  <a:lnTo>
                    <a:pt x="193" y="258"/>
                  </a:lnTo>
                  <a:lnTo>
                    <a:pt x="206" y="244"/>
                  </a:lnTo>
                  <a:lnTo>
                    <a:pt x="221" y="231"/>
                  </a:lnTo>
                  <a:lnTo>
                    <a:pt x="235" y="214"/>
                  </a:lnTo>
                  <a:lnTo>
                    <a:pt x="248" y="195"/>
                  </a:lnTo>
                  <a:lnTo>
                    <a:pt x="254" y="185"/>
                  </a:lnTo>
                  <a:lnTo>
                    <a:pt x="262" y="174"/>
                  </a:lnTo>
                  <a:lnTo>
                    <a:pt x="267" y="164"/>
                  </a:lnTo>
                  <a:lnTo>
                    <a:pt x="273" y="153"/>
                  </a:lnTo>
                  <a:lnTo>
                    <a:pt x="281" y="141"/>
                  </a:lnTo>
                  <a:lnTo>
                    <a:pt x="286" y="132"/>
                  </a:lnTo>
                  <a:lnTo>
                    <a:pt x="290" y="122"/>
                  </a:lnTo>
                  <a:lnTo>
                    <a:pt x="296" y="113"/>
                  </a:lnTo>
                  <a:lnTo>
                    <a:pt x="300" y="105"/>
                  </a:lnTo>
                  <a:lnTo>
                    <a:pt x="304" y="97"/>
                  </a:lnTo>
                  <a:lnTo>
                    <a:pt x="307" y="90"/>
                  </a:lnTo>
                  <a:lnTo>
                    <a:pt x="311" y="84"/>
                  </a:lnTo>
                  <a:lnTo>
                    <a:pt x="313" y="78"/>
                  </a:lnTo>
                  <a:lnTo>
                    <a:pt x="317" y="72"/>
                  </a:lnTo>
                  <a:lnTo>
                    <a:pt x="317" y="69"/>
                  </a:lnTo>
                  <a:lnTo>
                    <a:pt x="319" y="63"/>
                  </a:lnTo>
                  <a:lnTo>
                    <a:pt x="321" y="61"/>
                  </a:lnTo>
                  <a:lnTo>
                    <a:pt x="321" y="57"/>
                  </a:lnTo>
                  <a:lnTo>
                    <a:pt x="321" y="55"/>
                  </a:lnTo>
                  <a:lnTo>
                    <a:pt x="321" y="53"/>
                  </a:lnTo>
                  <a:lnTo>
                    <a:pt x="317" y="51"/>
                  </a:lnTo>
                  <a:lnTo>
                    <a:pt x="313" y="51"/>
                  </a:lnTo>
                  <a:lnTo>
                    <a:pt x="307" y="50"/>
                  </a:lnTo>
                  <a:lnTo>
                    <a:pt x="302" y="51"/>
                  </a:lnTo>
                  <a:lnTo>
                    <a:pt x="292" y="51"/>
                  </a:lnTo>
                  <a:lnTo>
                    <a:pt x="283" y="53"/>
                  </a:lnTo>
                  <a:lnTo>
                    <a:pt x="271" y="57"/>
                  </a:lnTo>
                  <a:lnTo>
                    <a:pt x="258" y="61"/>
                  </a:lnTo>
                  <a:lnTo>
                    <a:pt x="250" y="63"/>
                  </a:lnTo>
                  <a:lnTo>
                    <a:pt x="244" y="65"/>
                  </a:lnTo>
                  <a:lnTo>
                    <a:pt x="233" y="69"/>
                  </a:lnTo>
                  <a:lnTo>
                    <a:pt x="223" y="72"/>
                  </a:lnTo>
                  <a:lnTo>
                    <a:pt x="216" y="74"/>
                  </a:lnTo>
                  <a:lnTo>
                    <a:pt x="208" y="76"/>
                  </a:lnTo>
                  <a:lnTo>
                    <a:pt x="204" y="76"/>
                  </a:lnTo>
                  <a:lnTo>
                    <a:pt x="200" y="78"/>
                  </a:lnTo>
                  <a:lnTo>
                    <a:pt x="199" y="78"/>
                  </a:lnTo>
                  <a:lnTo>
                    <a:pt x="197" y="78"/>
                  </a:lnTo>
                  <a:lnTo>
                    <a:pt x="193" y="76"/>
                  </a:lnTo>
                  <a:lnTo>
                    <a:pt x="187" y="74"/>
                  </a:lnTo>
                  <a:lnTo>
                    <a:pt x="181" y="72"/>
                  </a:lnTo>
                  <a:lnTo>
                    <a:pt x="176" y="69"/>
                  </a:lnTo>
                  <a:lnTo>
                    <a:pt x="168" y="63"/>
                  </a:lnTo>
                  <a:lnTo>
                    <a:pt x="158" y="59"/>
                  </a:lnTo>
                  <a:lnTo>
                    <a:pt x="147" y="53"/>
                  </a:lnTo>
                  <a:lnTo>
                    <a:pt x="153" y="53"/>
                  </a:lnTo>
                  <a:lnTo>
                    <a:pt x="160" y="51"/>
                  </a:lnTo>
                  <a:lnTo>
                    <a:pt x="168" y="50"/>
                  </a:lnTo>
                  <a:lnTo>
                    <a:pt x="179" y="48"/>
                  </a:lnTo>
                  <a:lnTo>
                    <a:pt x="189" y="44"/>
                  </a:lnTo>
                  <a:lnTo>
                    <a:pt x="202" y="40"/>
                  </a:lnTo>
                  <a:lnTo>
                    <a:pt x="216" y="36"/>
                  </a:lnTo>
                  <a:lnTo>
                    <a:pt x="231" y="32"/>
                  </a:lnTo>
                  <a:lnTo>
                    <a:pt x="246" y="27"/>
                  </a:lnTo>
                  <a:lnTo>
                    <a:pt x="260" y="23"/>
                  </a:lnTo>
                  <a:lnTo>
                    <a:pt x="271" y="19"/>
                  </a:lnTo>
                  <a:lnTo>
                    <a:pt x="283" y="17"/>
                  </a:lnTo>
                  <a:lnTo>
                    <a:pt x="290" y="13"/>
                  </a:lnTo>
                  <a:lnTo>
                    <a:pt x="298" y="11"/>
                  </a:lnTo>
                  <a:lnTo>
                    <a:pt x="304" y="9"/>
                  </a:lnTo>
                  <a:lnTo>
                    <a:pt x="307" y="8"/>
                  </a:lnTo>
                  <a:lnTo>
                    <a:pt x="311" y="4"/>
                  </a:lnTo>
                  <a:lnTo>
                    <a:pt x="317" y="2"/>
                  </a:lnTo>
                  <a:lnTo>
                    <a:pt x="323" y="0"/>
                  </a:lnTo>
                  <a:lnTo>
                    <a:pt x="328" y="0"/>
                  </a:lnTo>
                  <a:lnTo>
                    <a:pt x="330" y="0"/>
                  </a:lnTo>
                  <a:lnTo>
                    <a:pt x="334" y="0"/>
                  </a:lnTo>
                  <a:lnTo>
                    <a:pt x="338" y="2"/>
                  </a:lnTo>
                  <a:lnTo>
                    <a:pt x="344" y="4"/>
                  </a:lnTo>
                  <a:lnTo>
                    <a:pt x="349" y="8"/>
                  </a:lnTo>
                  <a:lnTo>
                    <a:pt x="355" y="11"/>
                  </a:lnTo>
                  <a:lnTo>
                    <a:pt x="363" y="15"/>
                  </a:lnTo>
                  <a:lnTo>
                    <a:pt x="370" y="19"/>
                  </a:lnTo>
                  <a:lnTo>
                    <a:pt x="378" y="27"/>
                  </a:lnTo>
                  <a:lnTo>
                    <a:pt x="386" y="30"/>
                  </a:lnTo>
                  <a:lnTo>
                    <a:pt x="391" y="36"/>
                  </a:lnTo>
                  <a:lnTo>
                    <a:pt x="395" y="42"/>
                  </a:lnTo>
                  <a:lnTo>
                    <a:pt x="399" y="46"/>
                  </a:lnTo>
                  <a:lnTo>
                    <a:pt x="403" y="48"/>
                  </a:lnTo>
                  <a:lnTo>
                    <a:pt x="405" y="51"/>
                  </a:lnTo>
                  <a:lnTo>
                    <a:pt x="405" y="53"/>
                  </a:lnTo>
                  <a:lnTo>
                    <a:pt x="403" y="59"/>
                  </a:lnTo>
                  <a:lnTo>
                    <a:pt x="401" y="65"/>
                  </a:lnTo>
                  <a:lnTo>
                    <a:pt x="397" y="71"/>
                  </a:lnTo>
                  <a:lnTo>
                    <a:pt x="391" y="74"/>
                  </a:lnTo>
                  <a:lnTo>
                    <a:pt x="388" y="76"/>
                  </a:lnTo>
                  <a:lnTo>
                    <a:pt x="382" y="78"/>
                  </a:lnTo>
                  <a:lnTo>
                    <a:pt x="378" y="84"/>
                  </a:lnTo>
                  <a:lnTo>
                    <a:pt x="372" y="90"/>
                  </a:lnTo>
                  <a:lnTo>
                    <a:pt x="368" y="95"/>
                  </a:lnTo>
                  <a:lnTo>
                    <a:pt x="363" y="103"/>
                  </a:lnTo>
                  <a:lnTo>
                    <a:pt x="359" y="113"/>
                  </a:lnTo>
                  <a:lnTo>
                    <a:pt x="353" y="122"/>
                  </a:lnTo>
                  <a:lnTo>
                    <a:pt x="349" y="134"/>
                  </a:lnTo>
                  <a:lnTo>
                    <a:pt x="344" y="145"/>
                  </a:lnTo>
                  <a:lnTo>
                    <a:pt x="336" y="157"/>
                  </a:lnTo>
                  <a:lnTo>
                    <a:pt x="328" y="170"/>
                  </a:lnTo>
                  <a:lnTo>
                    <a:pt x="321" y="181"/>
                  </a:lnTo>
                  <a:lnTo>
                    <a:pt x="311" y="195"/>
                  </a:lnTo>
                  <a:lnTo>
                    <a:pt x="302" y="208"/>
                  </a:lnTo>
                  <a:lnTo>
                    <a:pt x="290" y="221"/>
                  </a:lnTo>
                  <a:lnTo>
                    <a:pt x="290" y="22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9"/>
            <p:cNvSpPr/>
            <p:nvPr/>
          </p:nvSpPr>
          <p:spPr bwMode="auto">
            <a:xfrm>
              <a:off x="2670175" y="2363788"/>
              <a:ext cx="446088" cy="219075"/>
            </a:xfrm>
            <a:custGeom>
              <a:avLst/>
              <a:gdLst>
                <a:gd name="T0" fmla="*/ 277 w 561"/>
                <a:gd name="T1" fmla="*/ 145 h 277"/>
                <a:gd name="T2" fmla="*/ 326 w 561"/>
                <a:gd name="T3" fmla="*/ 170 h 277"/>
                <a:gd name="T4" fmla="*/ 376 w 561"/>
                <a:gd name="T5" fmla="*/ 193 h 277"/>
                <a:gd name="T6" fmla="*/ 429 w 561"/>
                <a:gd name="T7" fmla="*/ 210 h 277"/>
                <a:gd name="T8" fmla="*/ 468 w 561"/>
                <a:gd name="T9" fmla="*/ 223 h 277"/>
                <a:gd name="T10" fmla="*/ 492 w 561"/>
                <a:gd name="T11" fmla="*/ 231 h 277"/>
                <a:gd name="T12" fmla="*/ 512 w 561"/>
                <a:gd name="T13" fmla="*/ 237 h 277"/>
                <a:gd name="T14" fmla="*/ 529 w 561"/>
                <a:gd name="T15" fmla="*/ 242 h 277"/>
                <a:gd name="T16" fmla="*/ 540 w 561"/>
                <a:gd name="T17" fmla="*/ 248 h 277"/>
                <a:gd name="T18" fmla="*/ 552 w 561"/>
                <a:gd name="T19" fmla="*/ 254 h 277"/>
                <a:gd name="T20" fmla="*/ 557 w 561"/>
                <a:gd name="T21" fmla="*/ 258 h 277"/>
                <a:gd name="T22" fmla="*/ 561 w 561"/>
                <a:gd name="T23" fmla="*/ 259 h 277"/>
                <a:gd name="T24" fmla="*/ 559 w 561"/>
                <a:gd name="T25" fmla="*/ 261 h 277"/>
                <a:gd name="T26" fmla="*/ 552 w 561"/>
                <a:gd name="T27" fmla="*/ 265 h 277"/>
                <a:gd name="T28" fmla="*/ 538 w 561"/>
                <a:gd name="T29" fmla="*/ 267 h 277"/>
                <a:gd name="T30" fmla="*/ 521 w 561"/>
                <a:gd name="T31" fmla="*/ 271 h 277"/>
                <a:gd name="T32" fmla="*/ 498 w 561"/>
                <a:gd name="T33" fmla="*/ 275 h 277"/>
                <a:gd name="T34" fmla="*/ 470 w 561"/>
                <a:gd name="T35" fmla="*/ 277 h 277"/>
                <a:gd name="T36" fmla="*/ 439 w 561"/>
                <a:gd name="T37" fmla="*/ 277 h 277"/>
                <a:gd name="T38" fmla="*/ 405 w 561"/>
                <a:gd name="T39" fmla="*/ 277 h 277"/>
                <a:gd name="T40" fmla="*/ 370 w 561"/>
                <a:gd name="T41" fmla="*/ 277 h 277"/>
                <a:gd name="T42" fmla="*/ 340 w 561"/>
                <a:gd name="T43" fmla="*/ 271 h 277"/>
                <a:gd name="T44" fmla="*/ 313 w 561"/>
                <a:gd name="T45" fmla="*/ 261 h 277"/>
                <a:gd name="T46" fmla="*/ 288 w 561"/>
                <a:gd name="T47" fmla="*/ 246 h 277"/>
                <a:gd name="T48" fmla="*/ 273 w 561"/>
                <a:gd name="T49" fmla="*/ 231 h 277"/>
                <a:gd name="T50" fmla="*/ 256 w 561"/>
                <a:gd name="T51" fmla="*/ 216 h 277"/>
                <a:gd name="T52" fmla="*/ 233 w 561"/>
                <a:gd name="T53" fmla="*/ 196 h 277"/>
                <a:gd name="T54" fmla="*/ 204 w 561"/>
                <a:gd name="T55" fmla="*/ 172 h 277"/>
                <a:gd name="T56" fmla="*/ 168 w 561"/>
                <a:gd name="T57" fmla="*/ 143 h 277"/>
                <a:gd name="T58" fmla="*/ 128 w 561"/>
                <a:gd name="T59" fmla="*/ 109 h 277"/>
                <a:gd name="T60" fmla="*/ 82 w 561"/>
                <a:gd name="T61" fmla="*/ 68 h 277"/>
                <a:gd name="T62" fmla="*/ 28 w 561"/>
                <a:gd name="T63" fmla="*/ 25 h 277"/>
                <a:gd name="T64" fmla="*/ 15 w 561"/>
                <a:gd name="T65" fmla="*/ 0 h 277"/>
                <a:gd name="T66" fmla="*/ 42 w 561"/>
                <a:gd name="T67" fmla="*/ 5 h 277"/>
                <a:gd name="T68" fmla="*/ 69 w 561"/>
                <a:gd name="T69" fmla="*/ 15 h 277"/>
                <a:gd name="T70" fmla="*/ 93 w 561"/>
                <a:gd name="T71" fmla="*/ 28 h 277"/>
                <a:gd name="T72" fmla="*/ 120 w 561"/>
                <a:gd name="T73" fmla="*/ 47 h 277"/>
                <a:gd name="T74" fmla="*/ 151 w 561"/>
                <a:gd name="T75" fmla="*/ 70 h 277"/>
                <a:gd name="T76" fmla="*/ 187 w 561"/>
                <a:gd name="T77" fmla="*/ 93 h 277"/>
                <a:gd name="T78" fmla="*/ 231 w 561"/>
                <a:gd name="T79" fmla="*/ 118 h 277"/>
                <a:gd name="T80" fmla="*/ 254 w 561"/>
                <a:gd name="T81" fmla="*/ 13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1" h="277">
                  <a:moveTo>
                    <a:pt x="254" y="131"/>
                  </a:moveTo>
                  <a:lnTo>
                    <a:pt x="277" y="145"/>
                  </a:lnTo>
                  <a:lnTo>
                    <a:pt x="302" y="158"/>
                  </a:lnTo>
                  <a:lnTo>
                    <a:pt x="326" y="170"/>
                  </a:lnTo>
                  <a:lnTo>
                    <a:pt x="351" y="181"/>
                  </a:lnTo>
                  <a:lnTo>
                    <a:pt x="376" y="193"/>
                  </a:lnTo>
                  <a:lnTo>
                    <a:pt x="403" y="202"/>
                  </a:lnTo>
                  <a:lnTo>
                    <a:pt x="429" y="210"/>
                  </a:lnTo>
                  <a:lnTo>
                    <a:pt x="456" y="219"/>
                  </a:lnTo>
                  <a:lnTo>
                    <a:pt x="468" y="223"/>
                  </a:lnTo>
                  <a:lnTo>
                    <a:pt x="481" y="227"/>
                  </a:lnTo>
                  <a:lnTo>
                    <a:pt x="492" y="231"/>
                  </a:lnTo>
                  <a:lnTo>
                    <a:pt x="502" y="233"/>
                  </a:lnTo>
                  <a:lnTo>
                    <a:pt x="512" y="237"/>
                  </a:lnTo>
                  <a:lnTo>
                    <a:pt x="521" y="240"/>
                  </a:lnTo>
                  <a:lnTo>
                    <a:pt x="529" y="242"/>
                  </a:lnTo>
                  <a:lnTo>
                    <a:pt x="534" y="246"/>
                  </a:lnTo>
                  <a:lnTo>
                    <a:pt x="540" y="248"/>
                  </a:lnTo>
                  <a:lnTo>
                    <a:pt x="546" y="252"/>
                  </a:lnTo>
                  <a:lnTo>
                    <a:pt x="552" y="254"/>
                  </a:lnTo>
                  <a:lnTo>
                    <a:pt x="554" y="256"/>
                  </a:lnTo>
                  <a:lnTo>
                    <a:pt x="557" y="258"/>
                  </a:lnTo>
                  <a:lnTo>
                    <a:pt x="559" y="258"/>
                  </a:lnTo>
                  <a:lnTo>
                    <a:pt x="561" y="259"/>
                  </a:lnTo>
                  <a:lnTo>
                    <a:pt x="561" y="259"/>
                  </a:lnTo>
                  <a:lnTo>
                    <a:pt x="559" y="261"/>
                  </a:lnTo>
                  <a:lnTo>
                    <a:pt x="555" y="263"/>
                  </a:lnTo>
                  <a:lnTo>
                    <a:pt x="552" y="265"/>
                  </a:lnTo>
                  <a:lnTo>
                    <a:pt x="546" y="267"/>
                  </a:lnTo>
                  <a:lnTo>
                    <a:pt x="538" y="267"/>
                  </a:lnTo>
                  <a:lnTo>
                    <a:pt x="531" y="269"/>
                  </a:lnTo>
                  <a:lnTo>
                    <a:pt x="521" y="271"/>
                  </a:lnTo>
                  <a:lnTo>
                    <a:pt x="510" y="273"/>
                  </a:lnTo>
                  <a:lnTo>
                    <a:pt x="498" y="275"/>
                  </a:lnTo>
                  <a:lnTo>
                    <a:pt x="483" y="275"/>
                  </a:lnTo>
                  <a:lnTo>
                    <a:pt x="470" y="277"/>
                  </a:lnTo>
                  <a:lnTo>
                    <a:pt x="454" y="277"/>
                  </a:lnTo>
                  <a:lnTo>
                    <a:pt x="439" y="277"/>
                  </a:lnTo>
                  <a:lnTo>
                    <a:pt x="422" y="277"/>
                  </a:lnTo>
                  <a:lnTo>
                    <a:pt x="405" y="277"/>
                  </a:lnTo>
                  <a:lnTo>
                    <a:pt x="387" y="277"/>
                  </a:lnTo>
                  <a:lnTo>
                    <a:pt x="370" y="277"/>
                  </a:lnTo>
                  <a:lnTo>
                    <a:pt x="355" y="275"/>
                  </a:lnTo>
                  <a:lnTo>
                    <a:pt x="340" y="271"/>
                  </a:lnTo>
                  <a:lnTo>
                    <a:pt x="324" y="267"/>
                  </a:lnTo>
                  <a:lnTo>
                    <a:pt x="313" y="261"/>
                  </a:lnTo>
                  <a:lnTo>
                    <a:pt x="300" y="254"/>
                  </a:lnTo>
                  <a:lnTo>
                    <a:pt x="288" y="246"/>
                  </a:lnTo>
                  <a:lnTo>
                    <a:pt x="279" y="235"/>
                  </a:lnTo>
                  <a:lnTo>
                    <a:pt x="273" y="231"/>
                  </a:lnTo>
                  <a:lnTo>
                    <a:pt x="265" y="223"/>
                  </a:lnTo>
                  <a:lnTo>
                    <a:pt x="256" y="216"/>
                  </a:lnTo>
                  <a:lnTo>
                    <a:pt x="244" y="206"/>
                  </a:lnTo>
                  <a:lnTo>
                    <a:pt x="233" y="196"/>
                  </a:lnTo>
                  <a:lnTo>
                    <a:pt x="217" y="185"/>
                  </a:lnTo>
                  <a:lnTo>
                    <a:pt x="204" y="172"/>
                  </a:lnTo>
                  <a:lnTo>
                    <a:pt x="187" y="158"/>
                  </a:lnTo>
                  <a:lnTo>
                    <a:pt x="168" y="143"/>
                  </a:lnTo>
                  <a:lnTo>
                    <a:pt x="149" y="126"/>
                  </a:lnTo>
                  <a:lnTo>
                    <a:pt x="128" y="109"/>
                  </a:lnTo>
                  <a:lnTo>
                    <a:pt x="105" y="89"/>
                  </a:lnTo>
                  <a:lnTo>
                    <a:pt x="82" y="68"/>
                  </a:lnTo>
                  <a:lnTo>
                    <a:pt x="55" y="47"/>
                  </a:lnTo>
                  <a:lnTo>
                    <a:pt x="28" y="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28" y="2"/>
                  </a:lnTo>
                  <a:lnTo>
                    <a:pt x="42" y="5"/>
                  </a:lnTo>
                  <a:lnTo>
                    <a:pt x="55" y="9"/>
                  </a:lnTo>
                  <a:lnTo>
                    <a:pt x="69" y="15"/>
                  </a:lnTo>
                  <a:lnTo>
                    <a:pt x="80" y="21"/>
                  </a:lnTo>
                  <a:lnTo>
                    <a:pt x="93" y="28"/>
                  </a:lnTo>
                  <a:lnTo>
                    <a:pt x="107" y="36"/>
                  </a:lnTo>
                  <a:lnTo>
                    <a:pt x="120" y="47"/>
                  </a:lnTo>
                  <a:lnTo>
                    <a:pt x="133" y="59"/>
                  </a:lnTo>
                  <a:lnTo>
                    <a:pt x="151" y="70"/>
                  </a:lnTo>
                  <a:lnTo>
                    <a:pt x="168" y="82"/>
                  </a:lnTo>
                  <a:lnTo>
                    <a:pt x="187" y="93"/>
                  </a:lnTo>
                  <a:lnTo>
                    <a:pt x="208" y="105"/>
                  </a:lnTo>
                  <a:lnTo>
                    <a:pt x="231" y="118"/>
                  </a:lnTo>
                  <a:lnTo>
                    <a:pt x="254" y="131"/>
                  </a:lnTo>
                  <a:lnTo>
                    <a:pt x="254" y="13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0"/>
            <p:cNvSpPr/>
            <p:nvPr/>
          </p:nvSpPr>
          <p:spPr bwMode="auto">
            <a:xfrm>
              <a:off x="2430463" y="2065338"/>
              <a:ext cx="355600" cy="522288"/>
            </a:xfrm>
            <a:custGeom>
              <a:avLst/>
              <a:gdLst>
                <a:gd name="T0" fmla="*/ 363 w 449"/>
                <a:gd name="T1" fmla="*/ 18 h 659"/>
                <a:gd name="T2" fmla="*/ 363 w 449"/>
                <a:gd name="T3" fmla="*/ 8 h 659"/>
                <a:gd name="T4" fmla="*/ 369 w 449"/>
                <a:gd name="T5" fmla="*/ 2 h 659"/>
                <a:gd name="T6" fmla="*/ 382 w 449"/>
                <a:gd name="T7" fmla="*/ 2 h 659"/>
                <a:gd name="T8" fmla="*/ 405 w 449"/>
                <a:gd name="T9" fmla="*/ 4 h 659"/>
                <a:gd name="T10" fmla="*/ 428 w 449"/>
                <a:gd name="T11" fmla="*/ 14 h 659"/>
                <a:gd name="T12" fmla="*/ 443 w 449"/>
                <a:gd name="T13" fmla="*/ 21 h 659"/>
                <a:gd name="T14" fmla="*/ 449 w 449"/>
                <a:gd name="T15" fmla="*/ 27 h 659"/>
                <a:gd name="T16" fmla="*/ 449 w 449"/>
                <a:gd name="T17" fmla="*/ 37 h 659"/>
                <a:gd name="T18" fmla="*/ 447 w 449"/>
                <a:gd name="T19" fmla="*/ 50 h 659"/>
                <a:gd name="T20" fmla="*/ 441 w 449"/>
                <a:gd name="T21" fmla="*/ 69 h 659"/>
                <a:gd name="T22" fmla="*/ 436 w 449"/>
                <a:gd name="T23" fmla="*/ 92 h 659"/>
                <a:gd name="T24" fmla="*/ 426 w 449"/>
                <a:gd name="T25" fmla="*/ 121 h 659"/>
                <a:gd name="T26" fmla="*/ 378 w 449"/>
                <a:gd name="T27" fmla="*/ 245 h 659"/>
                <a:gd name="T28" fmla="*/ 338 w 449"/>
                <a:gd name="T29" fmla="*/ 329 h 659"/>
                <a:gd name="T30" fmla="*/ 300 w 449"/>
                <a:gd name="T31" fmla="*/ 396 h 659"/>
                <a:gd name="T32" fmla="*/ 254 w 449"/>
                <a:gd name="T33" fmla="*/ 463 h 659"/>
                <a:gd name="T34" fmla="*/ 199 w 449"/>
                <a:gd name="T35" fmla="*/ 528 h 659"/>
                <a:gd name="T36" fmla="*/ 140 w 449"/>
                <a:gd name="T37" fmla="*/ 581 h 659"/>
                <a:gd name="T38" fmla="*/ 88 w 449"/>
                <a:gd name="T39" fmla="*/ 615 h 659"/>
                <a:gd name="T40" fmla="*/ 59 w 449"/>
                <a:gd name="T41" fmla="*/ 633 h 659"/>
                <a:gd name="T42" fmla="*/ 36 w 449"/>
                <a:gd name="T43" fmla="*/ 646 h 659"/>
                <a:gd name="T44" fmla="*/ 17 w 449"/>
                <a:gd name="T45" fmla="*/ 654 h 659"/>
                <a:gd name="T46" fmla="*/ 6 w 449"/>
                <a:gd name="T47" fmla="*/ 658 h 659"/>
                <a:gd name="T48" fmla="*/ 0 w 449"/>
                <a:gd name="T49" fmla="*/ 658 h 659"/>
                <a:gd name="T50" fmla="*/ 2 w 449"/>
                <a:gd name="T51" fmla="*/ 652 h 659"/>
                <a:gd name="T52" fmla="*/ 14 w 449"/>
                <a:gd name="T53" fmla="*/ 642 h 659"/>
                <a:gd name="T54" fmla="*/ 35 w 449"/>
                <a:gd name="T55" fmla="*/ 627 h 659"/>
                <a:gd name="T56" fmla="*/ 61 w 449"/>
                <a:gd name="T57" fmla="*/ 602 h 659"/>
                <a:gd name="T58" fmla="*/ 94 w 449"/>
                <a:gd name="T59" fmla="*/ 573 h 659"/>
                <a:gd name="T60" fmla="*/ 132 w 449"/>
                <a:gd name="T61" fmla="*/ 539 h 659"/>
                <a:gd name="T62" fmla="*/ 174 w 449"/>
                <a:gd name="T63" fmla="*/ 497 h 659"/>
                <a:gd name="T64" fmla="*/ 216 w 449"/>
                <a:gd name="T65" fmla="*/ 444 h 659"/>
                <a:gd name="T66" fmla="*/ 258 w 449"/>
                <a:gd name="T67" fmla="*/ 381 h 659"/>
                <a:gd name="T68" fmla="*/ 298 w 449"/>
                <a:gd name="T69" fmla="*/ 304 h 659"/>
                <a:gd name="T70" fmla="*/ 327 w 449"/>
                <a:gd name="T71" fmla="*/ 230 h 659"/>
                <a:gd name="T72" fmla="*/ 342 w 449"/>
                <a:gd name="T73" fmla="*/ 188 h 659"/>
                <a:gd name="T74" fmla="*/ 353 w 449"/>
                <a:gd name="T75" fmla="*/ 151 h 659"/>
                <a:gd name="T76" fmla="*/ 365 w 449"/>
                <a:gd name="T77" fmla="*/ 123 h 659"/>
                <a:gd name="T78" fmla="*/ 373 w 449"/>
                <a:gd name="T79" fmla="*/ 98 h 659"/>
                <a:gd name="T80" fmla="*/ 376 w 449"/>
                <a:gd name="T81" fmla="*/ 79 h 659"/>
                <a:gd name="T82" fmla="*/ 378 w 449"/>
                <a:gd name="T83" fmla="*/ 52 h 659"/>
                <a:gd name="T84" fmla="*/ 373 w 449"/>
                <a:gd name="T85" fmla="*/ 35 h 659"/>
                <a:gd name="T86" fmla="*/ 367 w 449"/>
                <a:gd name="T87" fmla="*/ 29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49" h="659">
                  <a:moveTo>
                    <a:pt x="367" y="29"/>
                  </a:moveTo>
                  <a:lnTo>
                    <a:pt x="365" y="23"/>
                  </a:lnTo>
                  <a:lnTo>
                    <a:pt x="363" y="18"/>
                  </a:lnTo>
                  <a:lnTo>
                    <a:pt x="361" y="14"/>
                  </a:lnTo>
                  <a:lnTo>
                    <a:pt x="361" y="10"/>
                  </a:lnTo>
                  <a:lnTo>
                    <a:pt x="363" y="8"/>
                  </a:lnTo>
                  <a:lnTo>
                    <a:pt x="363" y="4"/>
                  </a:lnTo>
                  <a:lnTo>
                    <a:pt x="365" y="2"/>
                  </a:lnTo>
                  <a:lnTo>
                    <a:pt x="369" y="2"/>
                  </a:lnTo>
                  <a:lnTo>
                    <a:pt x="373" y="2"/>
                  </a:lnTo>
                  <a:lnTo>
                    <a:pt x="376" y="0"/>
                  </a:lnTo>
                  <a:lnTo>
                    <a:pt x="382" y="2"/>
                  </a:lnTo>
                  <a:lnTo>
                    <a:pt x="390" y="2"/>
                  </a:lnTo>
                  <a:lnTo>
                    <a:pt x="397" y="2"/>
                  </a:lnTo>
                  <a:lnTo>
                    <a:pt x="405" y="4"/>
                  </a:lnTo>
                  <a:lnTo>
                    <a:pt x="413" y="8"/>
                  </a:lnTo>
                  <a:lnTo>
                    <a:pt x="420" y="10"/>
                  </a:lnTo>
                  <a:lnTo>
                    <a:pt x="428" y="14"/>
                  </a:lnTo>
                  <a:lnTo>
                    <a:pt x="434" y="16"/>
                  </a:lnTo>
                  <a:lnTo>
                    <a:pt x="437" y="19"/>
                  </a:lnTo>
                  <a:lnTo>
                    <a:pt x="443" y="21"/>
                  </a:lnTo>
                  <a:lnTo>
                    <a:pt x="445" y="23"/>
                  </a:lnTo>
                  <a:lnTo>
                    <a:pt x="447" y="25"/>
                  </a:lnTo>
                  <a:lnTo>
                    <a:pt x="449" y="27"/>
                  </a:lnTo>
                  <a:lnTo>
                    <a:pt x="449" y="29"/>
                  </a:lnTo>
                  <a:lnTo>
                    <a:pt x="449" y="33"/>
                  </a:lnTo>
                  <a:lnTo>
                    <a:pt x="449" y="37"/>
                  </a:lnTo>
                  <a:lnTo>
                    <a:pt x="449" y="40"/>
                  </a:lnTo>
                  <a:lnTo>
                    <a:pt x="447" y="44"/>
                  </a:lnTo>
                  <a:lnTo>
                    <a:pt x="447" y="50"/>
                  </a:lnTo>
                  <a:lnTo>
                    <a:pt x="445" y="56"/>
                  </a:lnTo>
                  <a:lnTo>
                    <a:pt x="443" y="61"/>
                  </a:lnTo>
                  <a:lnTo>
                    <a:pt x="441" y="69"/>
                  </a:lnTo>
                  <a:lnTo>
                    <a:pt x="439" y="77"/>
                  </a:lnTo>
                  <a:lnTo>
                    <a:pt x="437" y="84"/>
                  </a:lnTo>
                  <a:lnTo>
                    <a:pt x="436" y="92"/>
                  </a:lnTo>
                  <a:lnTo>
                    <a:pt x="432" y="102"/>
                  </a:lnTo>
                  <a:lnTo>
                    <a:pt x="430" y="111"/>
                  </a:lnTo>
                  <a:lnTo>
                    <a:pt x="426" y="121"/>
                  </a:lnTo>
                  <a:lnTo>
                    <a:pt x="411" y="161"/>
                  </a:lnTo>
                  <a:lnTo>
                    <a:pt x="395" y="203"/>
                  </a:lnTo>
                  <a:lnTo>
                    <a:pt x="378" y="245"/>
                  </a:lnTo>
                  <a:lnTo>
                    <a:pt x="359" y="285"/>
                  </a:lnTo>
                  <a:lnTo>
                    <a:pt x="350" y="308"/>
                  </a:lnTo>
                  <a:lnTo>
                    <a:pt x="338" y="329"/>
                  </a:lnTo>
                  <a:lnTo>
                    <a:pt x="327" y="352"/>
                  </a:lnTo>
                  <a:lnTo>
                    <a:pt x="315" y="373"/>
                  </a:lnTo>
                  <a:lnTo>
                    <a:pt x="300" y="396"/>
                  </a:lnTo>
                  <a:lnTo>
                    <a:pt x="287" y="417"/>
                  </a:lnTo>
                  <a:lnTo>
                    <a:pt x="271" y="440"/>
                  </a:lnTo>
                  <a:lnTo>
                    <a:pt x="254" y="463"/>
                  </a:lnTo>
                  <a:lnTo>
                    <a:pt x="237" y="486"/>
                  </a:lnTo>
                  <a:lnTo>
                    <a:pt x="218" y="508"/>
                  </a:lnTo>
                  <a:lnTo>
                    <a:pt x="199" y="528"/>
                  </a:lnTo>
                  <a:lnTo>
                    <a:pt x="180" y="547"/>
                  </a:lnTo>
                  <a:lnTo>
                    <a:pt x="159" y="564"/>
                  </a:lnTo>
                  <a:lnTo>
                    <a:pt x="140" y="581"/>
                  </a:lnTo>
                  <a:lnTo>
                    <a:pt x="119" y="594"/>
                  </a:lnTo>
                  <a:lnTo>
                    <a:pt x="98" y="608"/>
                  </a:lnTo>
                  <a:lnTo>
                    <a:pt x="88" y="615"/>
                  </a:lnTo>
                  <a:lnTo>
                    <a:pt x="77" y="621"/>
                  </a:lnTo>
                  <a:lnTo>
                    <a:pt x="67" y="627"/>
                  </a:lnTo>
                  <a:lnTo>
                    <a:pt x="59" y="633"/>
                  </a:lnTo>
                  <a:lnTo>
                    <a:pt x="50" y="636"/>
                  </a:lnTo>
                  <a:lnTo>
                    <a:pt x="42" y="642"/>
                  </a:lnTo>
                  <a:lnTo>
                    <a:pt x="36" y="646"/>
                  </a:lnTo>
                  <a:lnTo>
                    <a:pt x="29" y="648"/>
                  </a:lnTo>
                  <a:lnTo>
                    <a:pt x="23" y="652"/>
                  </a:lnTo>
                  <a:lnTo>
                    <a:pt x="17" y="654"/>
                  </a:lnTo>
                  <a:lnTo>
                    <a:pt x="14" y="656"/>
                  </a:lnTo>
                  <a:lnTo>
                    <a:pt x="10" y="658"/>
                  </a:lnTo>
                  <a:lnTo>
                    <a:pt x="6" y="658"/>
                  </a:lnTo>
                  <a:lnTo>
                    <a:pt x="4" y="659"/>
                  </a:lnTo>
                  <a:lnTo>
                    <a:pt x="2" y="659"/>
                  </a:lnTo>
                  <a:lnTo>
                    <a:pt x="0" y="658"/>
                  </a:lnTo>
                  <a:lnTo>
                    <a:pt x="0" y="656"/>
                  </a:lnTo>
                  <a:lnTo>
                    <a:pt x="0" y="654"/>
                  </a:lnTo>
                  <a:lnTo>
                    <a:pt x="2" y="652"/>
                  </a:lnTo>
                  <a:lnTo>
                    <a:pt x="4" y="648"/>
                  </a:lnTo>
                  <a:lnTo>
                    <a:pt x="8" y="646"/>
                  </a:lnTo>
                  <a:lnTo>
                    <a:pt x="14" y="642"/>
                  </a:lnTo>
                  <a:lnTo>
                    <a:pt x="19" y="638"/>
                  </a:lnTo>
                  <a:lnTo>
                    <a:pt x="27" y="633"/>
                  </a:lnTo>
                  <a:lnTo>
                    <a:pt x="35" y="627"/>
                  </a:lnTo>
                  <a:lnTo>
                    <a:pt x="42" y="619"/>
                  </a:lnTo>
                  <a:lnTo>
                    <a:pt x="52" y="612"/>
                  </a:lnTo>
                  <a:lnTo>
                    <a:pt x="61" y="602"/>
                  </a:lnTo>
                  <a:lnTo>
                    <a:pt x="73" y="594"/>
                  </a:lnTo>
                  <a:lnTo>
                    <a:pt x="82" y="583"/>
                  </a:lnTo>
                  <a:lnTo>
                    <a:pt x="94" y="573"/>
                  </a:lnTo>
                  <a:lnTo>
                    <a:pt x="107" y="562"/>
                  </a:lnTo>
                  <a:lnTo>
                    <a:pt x="119" y="552"/>
                  </a:lnTo>
                  <a:lnTo>
                    <a:pt x="132" y="539"/>
                  </a:lnTo>
                  <a:lnTo>
                    <a:pt x="145" y="526"/>
                  </a:lnTo>
                  <a:lnTo>
                    <a:pt x="161" y="512"/>
                  </a:lnTo>
                  <a:lnTo>
                    <a:pt x="174" y="497"/>
                  </a:lnTo>
                  <a:lnTo>
                    <a:pt x="187" y="480"/>
                  </a:lnTo>
                  <a:lnTo>
                    <a:pt x="203" y="463"/>
                  </a:lnTo>
                  <a:lnTo>
                    <a:pt x="216" y="444"/>
                  </a:lnTo>
                  <a:lnTo>
                    <a:pt x="229" y="423"/>
                  </a:lnTo>
                  <a:lnTo>
                    <a:pt x="245" y="402"/>
                  </a:lnTo>
                  <a:lnTo>
                    <a:pt x="258" y="381"/>
                  </a:lnTo>
                  <a:lnTo>
                    <a:pt x="271" y="356"/>
                  </a:lnTo>
                  <a:lnTo>
                    <a:pt x="285" y="331"/>
                  </a:lnTo>
                  <a:lnTo>
                    <a:pt x="298" y="304"/>
                  </a:lnTo>
                  <a:lnTo>
                    <a:pt x="310" y="275"/>
                  </a:lnTo>
                  <a:lnTo>
                    <a:pt x="321" y="245"/>
                  </a:lnTo>
                  <a:lnTo>
                    <a:pt x="327" y="230"/>
                  </a:lnTo>
                  <a:lnTo>
                    <a:pt x="332" y="214"/>
                  </a:lnTo>
                  <a:lnTo>
                    <a:pt x="336" y="201"/>
                  </a:lnTo>
                  <a:lnTo>
                    <a:pt x="342" y="188"/>
                  </a:lnTo>
                  <a:lnTo>
                    <a:pt x="346" y="174"/>
                  </a:lnTo>
                  <a:lnTo>
                    <a:pt x="350" y="163"/>
                  </a:lnTo>
                  <a:lnTo>
                    <a:pt x="353" y="151"/>
                  </a:lnTo>
                  <a:lnTo>
                    <a:pt x="357" y="142"/>
                  </a:lnTo>
                  <a:lnTo>
                    <a:pt x="361" y="132"/>
                  </a:lnTo>
                  <a:lnTo>
                    <a:pt x="365" y="123"/>
                  </a:lnTo>
                  <a:lnTo>
                    <a:pt x="367" y="113"/>
                  </a:lnTo>
                  <a:lnTo>
                    <a:pt x="371" y="105"/>
                  </a:lnTo>
                  <a:lnTo>
                    <a:pt x="373" y="98"/>
                  </a:lnTo>
                  <a:lnTo>
                    <a:pt x="374" y="90"/>
                  </a:lnTo>
                  <a:lnTo>
                    <a:pt x="374" y="84"/>
                  </a:lnTo>
                  <a:lnTo>
                    <a:pt x="376" y="79"/>
                  </a:lnTo>
                  <a:lnTo>
                    <a:pt x="376" y="69"/>
                  </a:lnTo>
                  <a:lnTo>
                    <a:pt x="378" y="60"/>
                  </a:lnTo>
                  <a:lnTo>
                    <a:pt x="378" y="52"/>
                  </a:lnTo>
                  <a:lnTo>
                    <a:pt x="376" y="44"/>
                  </a:lnTo>
                  <a:lnTo>
                    <a:pt x="374" y="39"/>
                  </a:lnTo>
                  <a:lnTo>
                    <a:pt x="373" y="35"/>
                  </a:lnTo>
                  <a:lnTo>
                    <a:pt x="371" y="31"/>
                  </a:lnTo>
                  <a:lnTo>
                    <a:pt x="367" y="29"/>
                  </a:lnTo>
                  <a:lnTo>
                    <a:pt x="367" y="2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4" name="Freeform 25"/>
          <p:cNvSpPr/>
          <p:nvPr/>
        </p:nvSpPr>
        <p:spPr bwMode="auto">
          <a:xfrm>
            <a:off x="1980204" y="2870667"/>
            <a:ext cx="981930" cy="397980"/>
          </a:xfrm>
          <a:custGeom>
            <a:avLst/>
            <a:gdLst>
              <a:gd name="T0" fmla="*/ 4 w 527"/>
              <a:gd name="T1" fmla="*/ 205 h 214"/>
              <a:gd name="T2" fmla="*/ 0 w 527"/>
              <a:gd name="T3" fmla="*/ 193 h 214"/>
              <a:gd name="T4" fmla="*/ 0 w 527"/>
              <a:gd name="T5" fmla="*/ 178 h 214"/>
              <a:gd name="T6" fmla="*/ 6 w 527"/>
              <a:gd name="T7" fmla="*/ 165 h 214"/>
              <a:gd name="T8" fmla="*/ 21 w 527"/>
              <a:gd name="T9" fmla="*/ 146 h 214"/>
              <a:gd name="T10" fmla="*/ 33 w 527"/>
              <a:gd name="T11" fmla="*/ 132 h 214"/>
              <a:gd name="T12" fmla="*/ 44 w 527"/>
              <a:gd name="T13" fmla="*/ 111 h 214"/>
              <a:gd name="T14" fmla="*/ 54 w 527"/>
              <a:gd name="T15" fmla="*/ 83 h 214"/>
              <a:gd name="T16" fmla="*/ 59 w 527"/>
              <a:gd name="T17" fmla="*/ 60 h 214"/>
              <a:gd name="T18" fmla="*/ 59 w 527"/>
              <a:gd name="T19" fmla="*/ 39 h 214"/>
              <a:gd name="T20" fmla="*/ 54 w 527"/>
              <a:gd name="T21" fmla="*/ 18 h 214"/>
              <a:gd name="T22" fmla="*/ 54 w 527"/>
              <a:gd name="T23" fmla="*/ 8 h 214"/>
              <a:gd name="T24" fmla="*/ 55 w 527"/>
              <a:gd name="T25" fmla="*/ 2 h 214"/>
              <a:gd name="T26" fmla="*/ 61 w 527"/>
              <a:gd name="T27" fmla="*/ 0 h 214"/>
              <a:gd name="T28" fmla="*/ 71 w 527"/>
              <a:gd name="T29" fmla="*/ 0 h 214"/>
              <a:gd name="T30" fmla="*/ 94 w 527"/>
              <a:gd name="T31" fmla="*/ 14 h 214"/>
              <a:gd name="T32" fmla="*/ 111 w 527"/>
              <a:gd name="T33" fmla="*/ 29 h 214"/>
              <a:gd name="T34" fmla="*/ 113 w 527"/>
              <a:gd name="T35" fmla="*/ 43 h 214"/>
              <a:gd name="T36" fmla="*/ 107 w 527"/>
              <a:gd name="T37" fmla="*/ 60 h 214"/>
              <a:gd name="T38" fmla="*/ 97 w 527"/>
              <a:gd name="T39" fmla="*/ 86 h 214"/>
              <a:gd name="T40" fmla="*/ 82 w 527"/>
              <a:gd name="T41" fmla="*/ 115 h 214"/>
              <a:gd name="T42" fmla="*/ 75 w 527"/>
              <a:gd name="T43" fmla="*/ 136 h 214"/>
              <a:gd name="T44" fmla="*/ 75 w 527"/>
              <a:gd name="T45" fmla="*/ 146 h 214"/>
              <a:gd name="T46" fmla="*/ 86 w 527"/>
              <a:gd name="T47" fmla="*/ 148 h 214"/>
              <a:gd name="T48" fmla="*/ 109 w 527"/>
              <a:gd name="T49" fmla="*/ 144 h 214"/>
              <a:gd name="T50" fmla="*/ 134 w 527"/>
              <a:gd name="T51" fmla="*/ 138 h 214"/>
              <a:gd name="T52" fmla="*/ 157 w 527"/>
              <a:gd name="T53" fmla="*/ 132 h 214"/>
              <a:gd name="T54" fmla="*/ 185 w 527"/>
              <a:gd name="T55" fmla="*/ 127 h 214"/>
              <a:gd name="T56" fmla="*/ 218 w 527"/>
              <a:gd name="T57" fmla="*/ 121 h 214"/>
              <a:gd name="T58" fmla="*/ 258 w 527"/>
              <a:gd name="T59" fmla="*/ 113 h 214"/>
              <a:gd name="T60" fmla="*/ 304 w 527"/>
              <a:gd name="T61" fmla="*/ 104 h 214"/>
              <a:gd name="T62" fmla="*/ 351 w 527"/>
              <a:gd name="T63" fmla="*/ 94 h 214"/>
              <a:gd name="T64" fmla="*/ 392 w 527"/>
              <a:gd name="T65" fmla="*/ 86 h 214"/>
              <a:gd name="T66" fmla="*/ 426 w 527"/>
              <a:gd name="T67" fmla="*/ 83 h 214"/>
              <a:gd name="T68" fmla="*/ 451 w 527"/>
              <a:gd name="T69" fmla="*/ 79 h 214"/>
              <a:gd name="T70" fmla="*/ 470 w 527"/>
              <a:gd name="T71" fmla="*/ 77 h 214"/>
              <a:gd name="T72" fmla="*/ 491 w 527"/>
              <a:gd name="T73" fmla="*/ 77 h 214"/>
              <a:gd name="T74" fmla="*/ 518 w 527"/>
              <a:gd name="T75" fmla="*/ 85 h 214"/>
              <a:gd name="T76" fmla="*/ 525 w 527"/>
              <a:gd name="T77" fmla="*/ 102 h 214"/>
              <a:gd name="T78" fmla="*/ 523 w 527"/>
              <a:gd name="T79" fmla="*/ 107 h 214"/>
              <a:gd name="T80" fmla="*/ 514 w 527"/>
              <a:gd name="T81" fmla="*/ 113 h 214"/>
              <a:gd name="T82" fmla="*/ 495 w 527"/>
              <a:gd name="T83" fmla="*/ 117 h 214"/>
              <a:gd name="T84" fmla="*/ 468 w 527"/>
              <a:gd name="T85" fmla="*/ 121 h 214"/>
              <a:gd name="T86" fmla="*/ 432 w 527"/>
              <a:gd name="T87" fmla="*/ 127 h 214"/>
              <a:gd name="T88" fmla="*/ 344 w 527"/>
              <a:gd name="T89" fmla="*/ 136 h 214"/>
              <a:gd name="T90" fmla="*/ 176 w 527"/>
              <a:gd name="T91" fmla="*/ 163 h 214"/>
              <a:gd name="T92" fmla="*/ 140 w 527"/>
              <a:gd name="T93" fmla="*/ 172 h 214"/>
              <a:gd name="T94" fmla="*/ 109 w 527"/>
              <a:gd name="T95" fmla="*/ 180 h 214"/>
              <a:gd name="T96" fmla="*/ 84 w 527"/>
              <a:gd name="T97" fmla="*/ 186 h 214"/>
              <a:gd name="T98" fmla="*/ 65 w 527"/>
              <a:gd name="T99" fmla="*/ 193 h 214"/>
              <a:gd name="T100" fmla="*/ 54 w 527"/>
              <a:gd name="T101" fmla="*/ 199 h 214"/>
              <a:gd name="T102" fmla="*/ 38 w 527"/>
              <a:gd name="T103" fmla="*/ 207 h 214"/>
              <a:gd name="T104" fmla="*/ 23 w 527"/>
              <a:gd name="T105" fmla="*/ 214 h 214"/>
              <a:gd name="T106" fmla="*/ 12 w 527"/>
              <a:gd name="T107" fmla="*/ 213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27" h="214">
                <a:moveTo>
                  <a:pt x="12" y="213"/>
                </a:moveTo>
                <a:lnTo>
                  <a:pt x="6" y="209"/>
                </a:lnTo>
                <a:lnTo>
                  <a:pt x="4" y="205"/>
                </a:lnTo>
                <a:lnTo>
                  <a:pt x="2" y="203"/>
                </a:lnTo>
                <a:lnTo>
                  <a:pt x="2" y="199"/>
                </a:lnTo>
                <a:lnTo>
                  <a:pt x="0" y="193"/>
                </a:lnTo>
                <a:lnTo>
                  <a:pt x="0" y="190"/>
                </a:lnTo>
                <a:lnTo>
                  <a:pt x="0" y="184"/>
                </a:lnTo>
                <a:lnTo>
                  <a:pt x="0" y="178"/>
                </a:lnTo>
                <a:lnTo>
                  <a:pt x="2" y="174"/>
                </a:lnTo>
                <a:lnTo>
                  <a:pt x="2" y="169"/>
                </a:lnTo>
                <a:lnTo>
                  <a:pt x="6" y="165"/>
                </a:lnTo>
                <a:lnTo>
                  <a:pt x="8" y="161"/>
                </a:lnTo>
                <a:lnTo>
                  <a:pt x="12" y="155"/>
                </a:lnTo>
                <a:lnTo>
                  <a:pt x="21" y="146"/>
                </a:lnTo>
                <a:lnTo>
                  <a:pt x="25" y="142"/>
                </a:lnTo>
                <a:lnTo>
                  <a:pt x="29" y="138"/>
                </a:lnTo>
                <a:lnTo>
                  <a:pt x="33" y="132"/>
                </a:lnTo>
                <a:lnTo>
                  <a:pt x="36" y="127"/>
                </a:lnTo>
                <a:lnTo>
                  <a:pt x="40" y="121"/>
                </a:lnTo>
                <a:lnTo>
                  <a:pt x="44" y="111"/>
                </a:lnTo>
                <a:lnTo>
                  <a:pt x="48" y="102"/>
                </a:lnTo>
                <a:lnTo>
                  <a:pt x="50" y="92"/>
                </a:lnTo>
                <a:lnTo>
                  <a:pt x="54" y="83"/>
                </a:lnTo>
                <a:lnTo>
                  <a:pt x="55" y="75"/>
                </a:lnTo>
                <a:lnTo>
                  <a:pt x="57" y="67"/>
                </a:lnTo>
                <a:lnTo>
                  <a:pt x="59" y="60"/>
                </a:lnTo>
                <a:lnTo>
                  <a:pt x="59" y="52"/>
                </a:lnTo>
                <a:lnTo>
                  <a:pt x="59" y="44"/>
                </a:lnTo>
                <a:lnTo>
                  <a:pt x="59" y="39"/>
                </a:lnTo>
                <a:lnTo>
                  <a:pt x="59" y="35"/>
                </a:lnTo>
                <a:lnTo>
                  <a:pt x="55" y="25"/>
                </a:lnTo>
                <a:lnTo>
                  <a:pt x="54" y="18"/>
                </a:lnTo>
                <a:lnTo>
                  <a:pt x="54" y="14"/>
                </a:lnTo>
                <a:lnTo>
                  <a:pt x="54" y="10"/>
                </a:lnTo>
                <a:lnTo>
                  <a:pt x="54" y="8"/>
                </a:lnTo>
                <a:lnTo>
                  <a:pt x="54" y="6"/>
                </a:lnTo>
                <a:lnTo>
                  <a:pt x="55" y="4"/>
                </a:lnTo>
                <a:lnTo>
                  <a:pt x="55" y="2"/>
                </a:lnTo>
                <a:lnTo>
                  <a:pt x="55" y="0"/>
                </a:lnTo>
                <a:lnTo>
                  <a:pt x="57" y="0"/>
                </a:lnTo>
                <a:lnTo>
                  <a:pt x="61" y="0"/>
                </a:lnTo>
                <a:lnTo>
                  <a:pt x="63" y="0"/>
                </a:lnTo>
                <a:lnTo>
                  <a:pt x="67" y="0"/>
                </a:lnTo>
                <a:lnTo>
                  <a:pt x="71" y="0"/>
                </a:lnTo>
                <a:lnTo>
                  <a:pt x="80" y="4"/>
                </a:lnTo>
                <a:lnTo>
                  <a:pt x="88" y="10"/>
                </a:lnTo>
                <a:lnTo>
                  <a:pt x="94" y="14"/>
                </a:lnTo>
                <a:lnTo>
                  <a:pt x="101" y="18"/>
                </a:lnTo>
                <a:lnTo>
                  <a:pt x="107" y="23"/>
                </a:lnTo>
                <a:lnTo>
                  <a:pt x="111" y="29"/>
                </a:lnTo>
                <a:lnTo>
                  <a:pt x="113" y="35"/>
                </a:lnTo>
                <a:lnTo>
                  <a:pt x="113" y="39"/>
                </a:lnTo>
                <a:lnTo>
                  <a:pt x="113" y="43"/>
                </a:lnTo>
                <a:lnTo>
                  <a:pt x="111" y="46"/>
                </a:lnTo>
                <a:lnTo>
                  <a:pt x="109" y="52"/>
                </a:lnTo>
                <a:lnTo>
                  <a:pt x="107" y="60"/>
                </a:lnTo>
                <a:lnTo>
                  <a:pt x="105" y="67"/>
                </a:lnTo>
                <a:lnTo>
                  <a:pt x="101" y="77"/>
                </a:lnTo>
                <a:lnTo>
                  <a:pt x="97" y="86"/>
                </a:lnTo>
                <a:lnTo>
                  <a:pt x="92" y="96"/>
                </a:lnTo>
                <a:lnTo>
                  <a:pt x="86" y="107"/>
                </a:lnTo>
                <a:lnTo>
                  <a:pt x="82" y="115"/>
                </a:lnTo>
                <a:lnTo>
                  <a:pt x="78" y="125"/>
                </a:lnTo>
                <a:lnTo>
                  <a:pt x="76" y="130"/>
                </a:lnTo>
                <a:lnTo>
                  <a:pt x="75" y="136"/>
                </a:lnTo>
                <a:lnTo>
                  <a:pt x="75" y="140"/>
                </a:lnTo>
                <a:lnTo>
                  <a:pt x="75" y="144"/>
                </a:lnTo>
                <a:lnTo>
                  <a:pt x="75" y="146"/>
                </a:lnTo>
                <a:lnTo>
                  <a:pt x="78" y="148"/>
                </a:lnTo>
                <a:lnTo>
                  <a:pt x="80" y="148"/>
                </a:lnTo>
                <a:lnTo>
                  <a:pt x="86" y="148"/>
                </a:lnTo>
                <a:lnTo>
                  <a:pt x="92" y="148"/>
                </a:lnTo>
                <a:lnTo>
                  <a:pt x="99" y="146"/>
                </a:lnTo>
                <a:lnTo>
                  <a:pt x="109" y="144"/>
                </a:lnTo>
                <a:lnTo>
                  <a:pt x="120" y="140"/>
                </a:lnTo>
                <a:lnTo>
                  <a:pt x="128" y="140"/>
                </a:lnTo>
                <a:lnTo>
                  <a:pt x="134" y="138"/>
                </a:lnTo>
                <a:lnTo>
                  <a:pt x="141" y="136"/>
                </a:lnTo>
                <a:lnTo>
                  <a:pt x="149" y="134"/>
                </a:lnTo>
                <a:lnTo>
                  <a:pt x="157" y="132"/>
                </a:lnTo>
                <a:lnTo>
                  <a:pt x="164" y="130"/>
                </a:lnTo>
                <a:lnTo>
                  <a:pt x="174" y="128"/>
                </a:lnTo>
                <a:lnTo>
                  <a:pt x="185" y="127"/>
                </a:lnTo>
                <a:lnTo>
                  <a:pt x="195" y="125"/>
                </a:lnTo>
                <a:lnTo>
                  <a:pt x="206" y="123"/>
                </a:lnTo>
                <a:lnTo>
                  <a:pt x="218" y="121"/>
                </a:lnTo>
                <a:lnTo>
                  <a:pt x="231" y="117"/>
                </a:lnTo>
                <a:lnTo>
                  <a:pt x="245" y="115"/>
                </a:lnTo>
                <a:lnTo>
                  <a:pt x="258" y="113"/>
                </a:lnTo>
                <a:lnTo>
                  <a:pt x="273" y="109"/>
                </a:lnTo>
                <a:lnTo>
                  <a:pt x="288" y="107"/>
                </a:lnTo>
                <a:lnTo>
                  <a:pt x="304" y="104"/>
                </a:lnTo>
                <a:lnTo>
                  <a:pt x="319" y="100"/>
                </a:lnTo>
                <a:lnTo>
                  <a:pt x="336" y="98"/>
                </a:lnTo>
                <a:lnTo>
                  <a:pt x="351" y="94"/>
                </a:lnTo>
                <a:lnTo>
                  <a:pt x="365" y="92"/>
                </a:lnTo>
                <a:lnTo>
                  <a:pt x="378" y="90"/>
                </a:lnTo>
                <a:lnTo>
                  <a:pt x="392" y="86"/>
                </a:lnTo>
                <a:lnTo>
                  <a:pt x="403" y="85"/>
                </a:lnTo>
                <a:lnTo>
                  <a:pt x="414" y="83"/>
                </a:lnTo>
                <a:lnTo>
                  <a:pt x="426" y="83"/>
                </a:lnTo>
                <a:lnTo>
                  <a:pt x="435" y="81"/>
                </a:lnTo>
                <a:lnTo>
                  <a:pt x="443" y="79"/>
                </a:lnTo>
                <a:lnTo>
                  <a:pt x="451" y="79"/>
                </a:lnTo>
                <a:lnTo>
                  <a:pt x="458" y="77"/>
                </a:lnTo>
                <a:lnTo>
                  <a:pt x="464" y="77"/>
                </a:lnTo>
                <a:lnTo>
                  <a:pt x="470" y="77"/>
                </a:lnTo>
                <a:lnTo>
                  <a:pt x="476" y="75"/>
                </a:lnTo>
                <a:lnTo>
                  <a:pt x="479" y="75"/>
                </a:lnTo>
                <a:lnTo>
                  <a:pt x="491" y="77"/>
                </a:lnTo>
                <a:lnTo>
                  <a:pt x="502" y="79"/>
                </a:lnTo>
                <a:lnTo>
                  <a:pt x="510" y="81"/>
                </a:lnTo>
                <a:lnTo>
                  <a:pt x="518" y="85"/>
                </a:lnTo>
                <a:lnTo>
                  <a:pt x="521" y="90"/>
                </a:lnTo>
                <a:lnTo>
                  <a:pt x="523" y="96"/>
                </a:lnTo>
                <a:lnTo>
                  <a:pt x="525" y="102"/>
                </a:lnTo>
                <a:lnTo>
                  <a:pt x="527" y="106"/>
                </a:lnTo>
                <a:lnTo>
                  <a:pt x="525" y="106"/>
                </a:lnTo>
                <a:lnTo>
                  <a:pt x="523" y="107"/>
                </a:lnTo>
                <a:lnTo>
                  <a:pt x="521" y="109"/>
                </a:lnTo>
                <a:lnTo>
                  <a:pt x="518" y="111"/>
                </a:lnTo>
                <a:lnTo>
                  <a:pt x="514" y="113"/>
                </a:lnTo>
                <a:lnTo>
                  <a:pt x="508" y="113"/>
                </a:lnTo>
                <a:lnTo>
                  <a:pt x="502" y="115"/>
                </a:lnTo>
                <a:lnTo>
                  <a:pt x="495" y="117"/>
                </a:lnTo>
                <a:lnTo>
                  <a:pt x="487" y="119"/>
                </a:lnTo>
                <a:lnTo>
                  <a:pt x="478" y="121"/>
                </a:lnTo>
                <a:lnTo>
                  <a:pt x="468" y="121"/>
                </a:lnTo>
                <a:lnTo>
                  <a:pt x="457" y="123"/>
                </a:lnTo>
                <a:lnTo>
                  <a:pt x="445" y="125"/>
                </a:lnTo>
                <a:lnTo>
                  <a:pt x="432" y="127"/>
                </a:lnTo>
                <a:lnTo>
                  <a:pt x="418" y="128"/>
                </a:lnTo>
                <a:lnTo>
                  <a:pt x="405" y="130"/>
                </a:lnTo>
                <a:lnTo>
                  <a:pt x="344" y="136"/>
                </a:lnTo>
                <a:lnTo>
                  <a:pt x="287" y="144"/>
                </a:lnTo>
                <a:lnTo>
                  <a:pt x="231" y="153"/>
                </a:lnTo>
                <a:lnTo>
                  <a:pt x="176" y="163"/>
                </a:lnTo>
                <a:lnTo>
                  <a:pt x="164" y="167"/>
                </a:lnTo>
                <a:lnTo>
                  <a:pt x="151" y="169"/>
                </a:lnTo>
                <a:lnTo>
                  <a:pt x="140" y="172"/>
                </a:lnTo>
                <a:lnTo>
                  <a:pt x="128" y="174"/>
                </a:lnTo>
                <a:lnTo>
                  <a:pt x="119" y="176"/>
                </a:lnTo>
                <a:lnTo>
                  <a:pt x="109" y="180"/>
                </a:lnTo>
                <a:lnTo>
                  <a:pt x="99" y="182"/>
                </a:lnTo>
                <a:lnTo>
                  <a:pt x="92" y="184"/>
                </a:lnTo>
                <a:lnTo>
                  <a:pt x="84" y="186"/>
                </a:lnTo>
                <a:lnTo>
                  <a:pt x="76" y="190"/>
                </a:lnTo>
                <a:lnTo>
                  <a:pt x="71" y="192"/>
                </a:lnTo>
                <a:lnTo>
                  <a:pt x="65" y="193"/>
                </a:lnTo>
                <a:lnTo>
                  <a:pt x="61" y="195"/>
                </a:lnTo>
                <a:lnTo>
                  <a:pt x="55" y="197"/>
                </a:lnTo>
                <a:lnTo>
                  <a:pt x="54" y="199"/>
                </a:lnTo>
                <a:lnTo>
                  <a:pt x="50" y="199"/>
                </a:lnTo>
                <a:lnTo>
                  <a:pt x="44" y="205"/>
                </a:lnTo>
                <a:lnTo>
                  <a:pt x="38" y="207"/>
                </a:lnTo>
                <a:lnTo>
                  <a:pt x="33" y="211"/>
                </a:lnTo>
                <a:lnTo>
                  <a:pt x="29" y="213"/>
                </a:lnTo>
                <a:lnTo>
                  <a:pt x="23" y="214"/>
                </a:lnTo>
                <a:lnTo>
                  <a:pt x="19" y="214"/>
                </a:lnTo>
                <a:lnTo>
                  <a:pt x="15" y="213"/>
                </a:lnTo>
                <a:lnTo>
                  <a:pt x="12" y="213"/>
                </a:lnTo>
                <a:lnTo>
                  <a:pt x="12" y="213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26"/>
          <p:cNvSpPr/>
          <p:nvPr/>
        </p:nvSpPr>
        <p:spPr bwMode="auto">
          <a:xfrm>
            <a:off x="2623664" y="2759084"/>
            <a:ext cx="215727" cy="152498"/>
          </a:xfrm>
          <a:custGeom>
            <a:avLst/>
            <a:gdLst>
              <a:gd name="T0" fmla="*/ 0 w 116"/>
              <a:gd name="T1" fmla="*/ 8 h 82"/>
              <a:gd name="T2" fmla="*/ 2 w 116"/>
              <a:gd name="T3" fmla="*/ 6 h 82"/>
              <a:gd name="T4" fmla="*/ 4 w 116"/>
              <a:gd name="T5" fmla="*/ 6 h 82"/>
              <a:gd name="T6" fmla="*/ 7 w 116"/>
              <a:gd name="T7" fmla="*/ 4 h 82"/>
              <a:gd name="T8" fmla="*/ 11 w 116"/>
              <a:gd name="T9" fmla="*/ 2 h 82"/>
              <a:gd name="T10" fmla="*/ 17 w 116"/>
              <a:gd name="T11" fmla="*/ 2 h 82"/>
              <a:gd name="T12" fmla="*/ 23 w 116"/>
              <a:gd name="T13" fmla="*/ 0 h 82"/>
              <a:gd name="T14" fmla="*/ 30 w 116"/>
              <a:gd name="T15" fmla="*/ 0 h 82"/>
              <a:gd name="T16" fmla="*/ 38 w 116"/>
              <a:gd name="T17" fmla="*/ 0 h 82"/>
              <a:gd name="T18" fmla="*/ 46 w 116"/>
              <a:gd name="T19" fmla="*/ 0 h 82"/>
              <a:gd name="T20" fmla="*/ 53 w 116"/>
              <a:gd name="T21" fmla="*/ 0 h 82"/>
              <a:gd name="T22" fmla="*/ 61 w 116"/>
              <a:gd name="T23" fmla="*/ 2 h 82"/>
              <a:gd name="T24" fmla="*/ 68 w 116"/>
              <a:gd name="T25" fmla="*/ 4 h 82"/>
              <a:gd name="T26" fmla="*/ 76 w 116"/>
              <a:gd name="T27" fmla="*/ 6 h 82"/>
              <a:gd name="T28" fmla="*/ 82 w 116"/>
              <a:gd name="T29" fmla="*/ 8 h 82"/>
              <a:gd name="T30" fmla="*/ 89 w 116"/>
              <a:gd name="T31" fmla="*/ 12 h 82"/>
              <a:gd name="T32" fmla="*/ 95 w 116"/>
              <a:gd name="T33" fmla="*/ 18 h 82"/>
              <a:gd name="T34" fmla="*/ 101 w 116"/>
              <a:gd name="T35" fmla="*/ 21 h 82"/>
              <a:gd name="T36" fmla="*/ 105 w 116"/>
              <a:gd name="T37" fmla="*/ 27 h 82"/>
              <a:gd name="T38" fmla="*/ 109 w 116"/>
              <a:gd name="T39" fmla="*/ 31 h 82"/>
              <a:gd name="T40" fmla="*/ 111 w 116"/>
              <a:gd name="T41" fmla="*/ 37 h 82"/>
              <a:gd name="T42" fmla="*/ 114 w 116"/>
              <a:gd name="T43" fmla="*/ 40 h 82"/>
              <a:gd name="T44" fmla="*/ 116 w 116"/>
              <a:gd name="T45" fmla="*/ 46 h 82"/>
              <a:gd name="T46" fmla="*/ 116 w 116"/>
              <a:gd name="T47" fmla="*/ 52 h 82"/>
              <a:gd name="T48" fmla="*/ 116 w 116"/>
              <a:gd name="T49" fmla="*/ 58 h 82"/>
              <a:gd name="T50" fmla="*/ 116 w 116"/>
              <a:gd name="T51" fmla="*/ 63 h 82"/>
              <a:gd name="T52" fmla="*/ 116 w 116"/>
              <a:gd name="T53" fmla="*/ 69 h 82"/>
              <a:gd name="T54" fmla="*/ 114 w 116"/>
              <a:gd name="T55" fmla="*/ 73 h 82"/>
              <a:gd name="T56" fmla="*/ 112 w 116"/>
              <a:gd name="T57" fmla="*/ 77 h 82"/>
              <a:gd name="T58" fmla="*/ 111 w 116"/>
              <a:gd name="T59" fmla="*/ 79 h 82"/>
              <a:gd name="T60" fmla="*/ 109 w 116"/>
              <a:gd name="T61" fmla="*/ 81 h 82"/>
              <a:gd name="T62" fmla="*/ 105 w 116"/>
              <a:gd name="T63" fmla="*/ 82 h 82"/>
              <a:gd name="T64" fmla="*/ 101 w 116"/>
              <a:gd name="T65" fmla="*/ 82 h 82"/>
              <a:gd name="T66" fmla="*/ 95 w 116"/>
              <a:gd name="T67" fmla="*/ 82 h 82"/>
              <a:gd name="T68" fmla="*/ 91 w 116"/>
              <a:gd name="T69" fmla="*/ 81 h 82"/>
              <a:gd name="T70" fmla="*/ 86 w 116"/>
              <a:gd name="T71" fmla="*/ 79 h 82"/>
              <a:gd name="T72" fmla="*/ 80 w 116"/>
              <a:gd name="T73" fmla="*/ 77 h 82"/>
              <a:gd name="T74" fmla="*/ 74 w 116"/>
              <a:gd name="T75" fmla="*/ 73 h 82"/>
              <a:gd name="T76" fmla="*/ 68 w 116"/>
              <a:gd name="T77" fmla="*/ 69 h 82"/>
              <a:gd name="T78" fmla="*/ 61 w 116"/>
              <a:gd name="T79" fmla="*/ 63 h 82"/>
              <a:gd name="T80" fmla="*/ 53 w 116"/>
              <a:gd name="T81" fmla="*/ 58 h 82"/>
              <a:gd name="T82" fmla="*/ 46 w 116"/>
              <a:gd name="T83" fmla="*/ 54 h 82"/>
              <a:gd name="T84" fmla="*/ 40 w 116"/>
              <a:gd name="T85" fmla="*/ 48 h 82"/>
              <a:gd name="T86" fmla="*/ 32 w 116"/>
              <a:gd name="T87" fmla="*/ 44 h 82"/>
              <a:gd name="T88" fmla="*/ 26 w 116"/>
              <a:gd name="T89" fmla="*/ 40 h 82"/>
              <a:gd name="T90" fmla="*/ 21 w 116"/>
              <a:gd name="T91" fmla="*/ 37 h 82"/>
              <a:gd name="T92" fmla="*/ 17 w 116"/>
              <a:gd name="T93" fmla="*/ 33 h 82"/>
              <a:gd name="T94" fmla="*/ 13 w 116"/>
              <a:gd name="T95" fmla="*/ 29 h 82"/>
              <a:gd name="T96" fmla="*/ 11 w 116"/>
              <a:gd name="T97" fmla="*/ 25 h 82"/>
              <a:gd name="T98" fmla="*/ 5 w 116"/>
              <a:gd name="T99" fmla="*/ 19 h 82"/>
              <a:gd name="T100" fmla="*/ 2 w 116"/>
              <a:gd name="T101" fmla="*/ 16 h 82"/>
              <a:gd name="T102" fmla="*/ 0 w 116"/>
              <a:gd name="T103" fmla="*/ 12 h 82"/>
              <a:gd name="T104" fmla="*/ 0 w 116"/>
              <a:gd name="T105" fmla="*/ 8 h 82"/>
              <a:gd name="T106" fmla="*/ 0 w 116"/>
              <a:gd name="T107" fmla="*/ 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82">
                <a:moveTo>
                  <a:pt x="0" y="8"/>
                </a:moveTo>
                <a:lnTo>
                  <a:pt x="2" y="6"/>
                </a:lnTo>
                <a:lnTo>
                  <a:pt x="4" y="6"/>
                </a:lnTo>
                <a:lnTo>
                  <a:pt x="7" y="4"/>
                </a:lnTo>
                <a:lnTo>
                  <a:pt x="11" y="2"/>
                </a:lnTo>
                <a:lnTo>
                  <a:pt x="17" y="2"/>
                </a:lnTo>
                <a:lnTo>
                  <a:pt x="23" y="0"/>
                </a:lnTo>
                <a:lnTo>
                  <a:pt x="30" y="0"/>
                </a:lnTo>
                <a:lnTo>
                  <a:pt x="38" y="0"/>
                </a:lnTo>
                <a:lnTo>
                  <a:pt x="46" y="0"/>
                </a:lnTo>
                <a:lnTo>
                  <a:pt x="53" y="0"/>
                </a:lnTo>
                <a:lnTo>
                  <a:pt x="61" y="2"/>
                </a:lnTo>
                <a:lnTo>
                  <a:pt x="68" y="4"/>
                </a:lnTo>
                <a:lnTo>
                  <a:pt x="76" y="6"/>
                </a:lnTo>
                <a:lnTo>
                  <a:pt x="82" y="8"/>
                </a:lnTo>
                <a:lnTo>
                  <a:pt x="89" y="12"/>
                </a:lnTo>
                <a:lnTo>
                  <a:pt x="95" y="18"/>
                </a:lnTo>
                <a:lnTo>
                  <a:pt x="101" y="21"/>
                </a:lnTo>
                <a:lnTo>
                  <a:pt x="105" y="27"/>
                </a:lnTo>
                <a:lnTo>
                  <a:pt x="109" y="31"/>
                </a:lnTo>
                <a:lnTo>
                  <a:pt x="111" y="37"/>
                </a:lnTo>
                <a:lnTo>
                  <a:pt x="114" y="40"/>
                </a:lnTo>
                <a:lnTo>
                  <a:pt x="116" y="46"/>
                </a:lnTo>
                <a:lnTo>
                  <a:pt x="116" y="52"/>
                </a:lnTo>
                <a:lnTo>
                  <a:pt x="116" y="58"/>
                </a:lnTo>
                <a:lnTo>
                  <a:pt x="116" y="63"/>
                </a:lnTo>
                <a:lnTo>
                  <a:pt x="116" y="69"/>
                </a:lnTo>
                <a:lnTo>
                  <a:pt x="114" y="73"/>
                </a:lnTo>
                <a:lnTo>
                  <a:pt x="112" y="77"/>
                </a:lnTo>
                <a:lnTo>
                  <a:pt x="111" y="79"/>
                </a:lnTo>
                <a:lnTo>
                  <a:pt x="109" y="81"/>
                </a:lnTo>
                <a:lnTo>
                  <a:pt x="105" y="82"/>
                </a:lnTo>
                <a:lnTo>
                  <a:pt x="101" y="82"/>
                </a:lnTo>
                <a:lnTo>
                  <a:pt x="95" y="82"/>
                </a:lnTo>
                <a:lnTo>
                  <a:pt x="91" y="81"/>
                </a:lnTo>
                <a:lnTo>
                  <a:pt x="86" y="79"/>
                </a:lnTo>
                <a:lnTo>
                  <a:pt x="80" y="77"/>
                </a:lnTo>
                <a:lnTo>
                  <a:pt x="74" y="73"/>
                </a:lnTo>
                <a:lnTo>
                  <a:pt x="68" y="69"/>
                </a:lnTo>
                <a:lnTo>
                  <a:pt x="61" y="63"/>
                </a:lnTo>
                <a:lnTo>
                  <a:pt x="53" y="58"/>
                </a:lnTo>
                <a:lnTo>
                  <a:pt x="46" y="54"/>
                </a:lnTo>
                <a:lnTo>
                  <a:pt x="40" y="48"/>
                </a:lnTo>
                <a:lnTo>
                  <a:pt x="32" y="44"/>
                </a:lnTo>
                <a:lnTo>
                  <a:pt x="26" y="40"/>
                </a:lnTo>
                <a:lnTo>
                  <a:pt x="21" y="37"/>
                </a:lnTo>
                <a:lnTo>
                  <a:pt x="17" y="33"/>
                </a:lnTo>
                <a:lnTo>
                  <a:pt x="13" y="29"/>
                </a:lnTo>
                <a:lnTo>
                  <a:pt x="11" y="25"/>
                </a:lnTo>
                <a:lnTo>
                  <a:pt x="5" y="19"/>
                </a:lnTo>
                <a:lnTo>
                  <a:pt x="2" y="16"/>
                </a:lnTo>
                <a:lnTo>
                  <a:pt x="0" y="12"/>
                </a:lnTo>
                <a:lnTo>
                  <a:pt x="0" y="8"/>
                </a:lnTo>
                <a:lnTo>
                  <a:pt x="0" y="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28"/>
          <p:cNvSpPr/>
          <p:nvPr/>
        </p:nvSpPr>
        <p:spPr bwMode="auto">
          <a:xfrm>
            <a:off x="2065750" y="3250049"/>
            <a:ext cx="751325" cy="699253"/>
          </a:xfrm>
          <a:custGeom>
            <a:avLst/>
            <a:gdLst>
              <a:gd name="T0" fmla="*/ 271 w 405"/>
              <a:gd name="T1" fmla="*/ 248 h 374"/>
              <a:gd name="T2" fmla="*/ 233 w 405"/>
              <a:gd name="T3" fmla="*/ 283 h 374"/>
              <a:gd name="T4" fmla="*/ 189 w 405"/>
              <a:gd name="T5" fmla="*/ 313 h 374"/>
              <a:gd name="T6" fmla="*/ 139 w 405"/>
              <a:gd name="T7" fmla="*/ 338 h 374"/>
              <a:gd name="T8" fmla="*/ 92 w 405"/>
              <a:gd name="T9" fmla="*/ 357 h 374"/>
              <a:gd name="T10" fmla="*/ 48 w 405"/>
              <a:gd name="T11" fmla="*/ 370 h 374"/>
              <a:gd name="T12" fmla="*/ 30 w 405"/>
              <a:gd name="T13" fmla="*/ 372 h 374"/>
              <a:gd name="T14" fmla="*/ 15 w 405"/>
              <a:gd name="T15" fmla="*/ 374 h 374"/>
              <a:gd name="T16" fmla="*/ 6 w 405"/>
              <a:gd name="T17" fmla="*/ 374 h 374"/>
              <a:gd name="T18" fmla="*/ 0 w 405"/>
              <a:gd name="T19" fmla="*/ 372 h 374"/>
              <a:gd name="T20" fmla="*/ 0 w 405"/>
              <a:gd name="T21" fmla="*/ 369 h 374"/>
              <a:gd name="T22" fmla="*/ 13 w 405"/>
              <a:gd name="T23" fmla="*/ 359 h 374"/>
              <a:gd name="T24" fmla="*/ 38 w 405"/>
              <a:gd name="T25" fmla="*/ 344 h 374"/>
              <a:gd name="T26" fmla="*/ 76 w 405"/>
              <a:gd name="T27" fmla="*/ 327 h 374"/>
              <a:gd name="T28" fmla="*/ 118 w 405"/>
              <a:gd name="T29" fmla="*/ 306 h 374"/>
              <a:gd name="T30" fmla="*/ 164 w 405"/>
              <a:gd name="T31" fmla="*/ 281 h 374"/>
              <a:gd name="T32" fmla="*/ 206 w 405"/>
              <a:gd name="T33" fmla="*/ 244 h 374"/>
              <a:gd name="T34" fmla="*/ 248 w 405"/>
              <a:gd name="T35" fmla="*/ 195 h 374"/>
              <a:gd name="T36" fmla="*/ 267 w 405"/>
              <a:gd name="T37" fmla="*/ 164 h 374"/>
              <a:gd name="T38" fmla="*/ 286 w 405"/>
              <a:gd name="T39" fmla="*/ 132 h 374"/>
              <a:gd name="T40" fmla="*/ 300 w 405"/>
              <a:gd name="T41" fmla="*/ 105 h 374"/>
              <a:gd name="T42" fmla="*/ 311 w 405"/>
              <a:gd name="T43" fmla="*/ 84 h 374"/>
              <a:gd name="T44" fmla="*/ 317 w 405"/>
              <a:gd name="T45" fmla="*/ 69 h 374"/>
              <a:gd name="T46" fmla="*/ 321 w 405"/>
              <a:gd name="T47" fmla="*/ 57 h 374"/>
              <a:gd name="T48" fmla="*/ 317 w 405"/>
              <a:gd name="T49" fmla="*/ 51 h 374"/>
              <a:gd name="T50" fmla="*/ 302 w 405"/>
              <a:gd name="T51" fmla="*/ 51 h 374"/>
              <a:gd name="T52" fmla="*/ 271 w 405"/>
              <a:gd name="T53" fmla="*/ 57 h 374"/>
              <a:gd name="T54" fmla="*/ 244 w 405"/>
              <a:gd name="T55" fmla="*/ 65 h 374"/>
              <a:gd name="T56" fmla="*/ 216 w 405"/>
              <a:gd name="T57" fmla="*/ 74 h 374"/>
              <a:gd name="T58" fmla="*/ 200 w 405"/>
              <a:gd name="T59" fmla="*/ 78 h 374"/>
              <a:gd name="T60" fmla="*/ 193 w 405"/>
              <a:gd name="T61" fmla="*/ 76 h 374"/>
              <a:gd name="T62" fmla="*/ 176 w 405"/>
              <a:gd name="T63" fmla="*/ 69 h 374"/>
              <a:gd name="T64" fmla="*/ 147 w 405"/>
              <a:gd name="T65" fmla="*/ 53 h 374"/>
              <a:gd name="T66" fmla="*/ 168 w 405"/>
              <a:gd name="T67" fmla="*/ 50 h 374"/>
              <a:gd name="T68" fmla="*/ 202 w 405"/>
              <a:gd name="T69" fmla="*/ 40 h 374"/>
              <a:gd name="T70" fmla="*/ 246 w 405"/>
              <a:gd name="T71" fmla="*/ 27 h 374"/>
              <a:gd name="T72" fmla="*/ 283 w 405"/>
              <a:gd name="T73" fmla="*/ 17 h 374"/>
              <a:gd name="T74" fmla="*/ 304 w 405"/>
              <a:gd name="T75" fmla="*/ 9 h 374"/>
              <a:gd name="T76" fmla="*/ 317 w 405"/>
              <a:gd name="T77" fmla="*/ 2 h 374"/>
              <a:gd name="T78" fmla="*/ 330 w 405"/>
              <a:gd name="T79" fmla="*/ 0 h 374"/>
              <a:gd name="T80" fmla="*/ 344 w 405"/>
              <a:gd name="T81" fmla="*/ 4 h 374"/>
              <a:gd name="T82" fmla="*/ 363 w 405"/>
              <a:gd name="T83" fmla="*/ 15 h 374"/>
              <a:gd name="T84" fmla="*/ 386 w 405"/>
              <a:gd name="T85" fmla="*/ 30 h 374"/>
              <a:gd name="T86" fmla="*/ 399 w 405"/>
              <a:gd name="T87" fmla="*/ 46 h 374"/>
              <a:gd name="T88" fmla="*/ 405 w 405"/>
              <a:gd name="T89" fmla="*/ 53 h 374"/>
              <a:gd name="T90" fmla="*/ 397 w 405"/>
              <a:gd name="T91" fmla="*/ 71 h 374"/>
              <a:gd name="T92" fmla="*/ 382 w 405"/>
              <a:gd name="T93" fmla="*/ 78 h 374"/>
              <a:gd name="T94" fmla="*/ 368 w 405"/>
              <a:gd name="T95" fmla="*/ 95 h 374"/>
              <a:gd name="T96" fmla="*/ 353 w 405"/>
              <a:gd name="T97" fmla="*/ 122 h 374"/>
              <a:gd name="T98" fmla="*/ 336 w 405"/>
              <a:gd name="T99" fmla="*/ 157 h 374"/>
              <a:gd name="T100" fmla="*/ 311 w 405"/>
              <a:gd name="T101" fmla="*/ 195 h 374"/>
              <a:gd name="T102" fmla="*/ 290 w 405"/>
              <a:gd name="T103" fmla="*/ 221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" h="374">
                <a:moveTo>
                  <a:pt x="290" y="221"/>
                </a:moveTo>
                <a:lnTo>
                  <a:pt x="281" y="237"/>
                </a:lnTo>
                <a:lnTo>
                  <a:pt x="271" y="248"/>
                </a:lnTo>
                <a:lnTo>
                  <a:pt x="260" y="262"/>
                </a:lnTo>
                <a:lnTo>
                  <a:pt x="246" y="273"/>
                </a:lnTo>
                <a:lnTo>
                  <a:pt x="233" y="283"/>
                </a:lnTo>
                <a:lnTo>
                  <a:pt x="220" y="294"/>
                </a:lnTo>
                <a:lnTo>
                  <a:pt x="204" y="304"/>
                </a:lnTo>
                <a:lnTo>
                  <a:pt x="189" y="313"/>
                </a:lnTo>
                <a:lnTo>
                  <a:pt x="172" y="323"/>
                </a:lnTo>
                <a:lnTo>
                  <a:pt x="157" y="330"/>
                </a:lnTo>
                <a:lnTo>
                  <a:pt x="139" y="338"/>
                </a:lnTo>
                <a:lnTo>
                  <a:pt x="124" y="346"/>
                </a:lnTo>
                <a:lnTo>
                  <a:pt x="107" y="351"/>
                </a:lnTo>
                <a:lnTo>
                  <a:pt x="92" y="357"/>
                </a:lnTo>
                <a:lnTo>
                  <a:pt x="63" y="367"/>
                </a:lnTo>
                <a:lnTo>
                  <a:pt x="55" y="369"/>
                </a:lnTo>
                <a:lnTo>
                  <a:pt x="48" y="370"/>
                </a:lnTo>
                <a:lnTo>
                  <a:pt x="42" y="370"/>
                </a:lnTo>
                <a:lnTo>
                  <a:pt x="36" y="372"/>
                </a:lnTo>
                <a:lnTo>
                  <a:pt x="30" y="372"/>
                </a:lnTo>
                <a:lnTo>
                  <a:pt x="25" y="372"/>
                </a:lnTo>
                <a:lnTo>
                  <a:pt x="19" y="374"/>
                </a:lnTo>
                <a:lnTo>
                  <a:pt x="15" y="374"/>
                </a:lnTo>
                <a:lnTo>
                  <a:pt x="11" y="374"/>
                </a:lnTo>
                <a:lnTo>
                  <a:pt x="9" y="374"/>
                </a:lnTo>
                <a:lnTo>
                  <a:pt x="6" y="374"/>
                </a:lnTo>
                <a:lnTo>
                  <a:pt x="4" y="374"/>
                </a:lnTo>
                <a:lnTo>
                  <a:pt x="2" y="372"/>
                </a:lnTo>
                <a:lnTo>
                  <a:pt x="0" y="372"/>
                </a:lnTo>
                <a:lnTo>
                  <a:pt x="0" y="372"/>
                </a:lnTo>
                <a:lnTo>
                  <a:pt x="0" y="370"/>
                </a:lnTo>
                <a:lnTo>
                  <a:pt x="0" y="369"/>
                </a:lnTo>
                <a:lnTo>
                  <a:pt x="4" y="367"/>
                </a:lnTo>
                <a:lnTo>
                  <a:pt x="8" y="363"/>
                </a:lnTo>
                <a:lnTo>
                  <a:pt x="13" y="359"/>
                </a:lnTo>
                <a:lnTo>
                  <a:pt x="19" y="355"/>
                </a:lnTo>
                <a:lnTo>
                  <a:pt x="29" y="349"/>
                </a:lnTo>
                <a:lnTo>
                  <a:pt x="38" y="344"/>
                </a:lnTo>
                <a:lnTo>
                  <a:pt x="50" y="338"/>
                </a:lnTo>
                <a:lnTo>
                  <a:pt x="63" y="332"/>
                </a:lnTo>
                <a:lnTo>
                  <a:pt x="76" y="327"/>
                </a:lnTo>
                <a:lnTo>
                  <a:pt x="90" y="321"/>
                </a:lnTo>
                <a:lnTo>
                  <a:pt x="105" y="313"/>
                </a:lnTo>
                <a:lnTo>
                  <a:pt x="118" y="306"/>
                </a:lnTo>
                <a:lnTo>
                  <a:pt x="134" y="298"/>
                </a:lnTo>
                <a:lnTo>
                  <a:pt x="149" y="290"/>
                </a:lnTo>
                <a:lnTo>
                  <a:pt x="164" y="281"/>
                </a:lnTo>
                <a:lnTo>
                  <a:pt x="178" y="269"/>
                </a:lnTo>
                <a:lnTo>
                  <a:pt x="193" y="258"/>
                </a:lnTo>
                <a:lnTo>
                  <a:pt x="206" y="244"/>
                </a:lnTo>
                <a:lnTo>
                  <a:pt x="221" y="231"/>
                </a:lnTo>
                <a:lnTo>
                  <a:pt x="235" y="214"/>
                </a:lnTo>
                <a:lnTo>
                  <a:pt x="248" y="195"/>
                </a:lnTo>
                <a:lnTo>
                  <a:pt x="254" y="185"/>
                </a:lnTo>
                <a:lnTo>
                  <a:pt x="262" y="174"/>
                </a:lnTo>
                <a:lnTo>
                  <a:pt x="267" y="164"/>
                </a:lnTo>
                <a:lnTo>
                  <a:pt x="273" y="153"/>
                </a:lnTo>
                <a:lnTo>
                  <a:pt x="281" y="141"/>
                </a:lnTo>
                <a:lnTo>
                  <a:pt x="286" y="132"/>
                </a:lnTo>
                <a:lnTo>
                  <a:pt x="290" y="122"/>
                </a:lnTo>
                <a:lnTo>
                  <a:pt x="296" y="113"/>
                </a:lnTo>
                <a:lnTo>
                  <a:pt x="300" y="105"/>
                </a:lnTo>
                <a:lnTo>
                  <a:pt x="304" y="97"/>
                </a:lnTo>
                <a:lnTo>
                  <a:pt x="307" y="90"/>
                </a:lnTo>
                <a:lnTo>
                  <a:pt x="311" y="84"/>
                </a:lnTo>
                <a:lnTo>
                  <a:pt x="313" y="78"/>
                </a:lnTo>
                <a:lnTo>
                  <a:pt x="317" y="72"/>
                </a:lnTo>
                <a:lnTo>
                  <a:pt x="317" y="69"/>
                </a:lnTo>
                <a:lnTo>
                  <a:pt x="319" y="63"/>
                </a:lnTo>
                <a:lnTo>
                  <a:pt x="321" y="61"/>
                </a:lnTo>
                <a:lnTo>
                  <a:pt x="321" y="57"/>
                </a:lnTo>
                <a:lnTo>
                  <a:pt x="321" y="55"/>
                </a:lnTo>
                <a:lnTo>
                  <a:pt x="321" y="53"/>
                </a:lnTo>
                <a:lnTo>
                  <a:pt x="317" y="51"/>
                </a:lnTo>
                <a:lnTo>
                  <a:pt x="313" y="51"/>
                </a:lnTo>
                <a:lnTo>
                  <a:pt x="307" y="50"/>
                </a:lnTo>
                <a:lnTo>
                  <a:pt x="302" y="51"/>
                </a:lnTo>
                <a:lnTo>
                  <a:pt x="292" y="51"/>
                </a:lnTo>
                <a:lnTo>
                  <a:pt x="283" y="53"/>
                </a:lnTo>
                <a:lnTo>
                  <a:pt x="271" y="57"/>
                </a:lnTo>
                <a:lnTo>
                  <a:pt x="258" y="61"/>
                </a:lnTo>
                <a:lnTo>
                  <a:pt x="250" y="63"/>
                </a:lnTo>
                <a:lnTo>
                  <a:pt x="244" y="65"/>
                </a:lnTo>
                <a:lnTo>
                  <a:pt x="233" y="69"/>
                </a:lnTo>
                <a:lnTo>
                  <a:pt x="223" y="72"/>
                </a:lnTo>
                <a:lnTo>
                  <a:pt x="216" y="74"/>
                </a:lnTo>
                <a:lnTo>
                  <a:pt x="208" y="76"/>
                </a:lnTo>
                <a:lnTo>
                  <a:pt x="204" y="76"/>
                </a:lnTo>
                <a:lnTo>
                  <a:pt x="200" y="78"/>
                </a:lnTo>
                <a:lnTo>
                  <a:pt x="199" y="78"/>
                </a:lnTo>
                <a:lnTo>
                  <a:pt x="197" y="78"/>
                </a:lnTo>
                <a:lnTo>
                  <a:pt x="193" y="76"/>
                </a:lnTo>
                <a:lnTo>
                  <a:pt x="187" y="74"/>
                </a:lnTo>
                <a:lnTo>
                  <a:pt x="181" y="72"/>
                </a:lnTo>
                <a:lnTo>
                  <a:pt x="176" y="69"/>
                </a:lnTo>
                <a:lnTo>
                  <a:pt x="168" y="63"/>
                </a:lnTo>
                <a:lnTo>
                  <a:pt x="158" y="59"/>
                </a:lnTo>
                <a:lnTo>
                  <a:pt x="147" y="53"/>
                </a:lnTo>
                <a:lnTo>
                  <a:pt x="153" y="53"/>
                </a:lnTo>
                <a:lnTo>
                  <a:pt x="160" y="51"/>
                </a:lnTo>
                <a:lnTo>
                  <a:pt x="168" y="50"/>
                </a:lnTo>
                <a:lnTo>
                  <a:pt x="179" y="48"/>
                </a:lnTo>
                <a:lnTo>
                  <a:pt x="189" y="44"/>
                </a:lnTo>
                <a:lnTo>
                  <a:pt x="202" y="40"/>
                </a:lnTo>
                <a:lnTo>
                  <a:pt x="216" y="36"/>
                </a:lnTo>
                <a:lnTo>
                  <a:pt x="231" y="32"/>
                </a:lnTo>
                <a:lnTo>
                  <a:pt x="246" y="27"/>
                </a:lnTo>
                <a:lnTo>
                  <a:pt x="260" y="23"/>
                </a:lnTo>
                <a:lnTo>
                  <a:pt x="271" y="19"/>
                </a:lnTo>
                <a:lnTo>
                  <a:pt x="283" y="17"/>
                </a:lnTo>
                <a:lnTo>
                  <a:pt x="290" y="13"/>
                </a:lnTo>
                <a:lnTo>
                  <a:pt x="298" y="11"/>
                </a:lnTo>
                <a:lnTo>
                  <a:pt x="304" y="9"/>
                </a:lnTo>
                <a:lnTo>
                  <a:pt x="307" y="8"/>
                </a:lnTo>
                <a:lnTo>
                  <a:pt x="311" y="4"/>
                </a:lnTo>
                <a:lnTo>
                  <a:pt x="317" y="2"/>
                </a:lnTo>
                <a:lnTo>
                  <a:pt x="323" y="0"/>
                </a:lnTo>
                <a:lnTo>
                  <a:pt x="328" y="0"/>
                </a:lnTo>
                <a:lnTo>
                  <a:pt x="330" y="0"/>
                </a:lnTo>
                <a:lnTo>
                  <a:pt x="334" y="0"/>
                </a:lnTo>
                <a:lnTo>
                  <a:pt x="338" y="2"/>
                </a:lnTo>
                <a:lnTo>
                  <a:pt x="344" y="4"/>
                </a:lnTo>
                <a:lnTo>
                  <a:pt x="349" y="8"/>
                </a:lnTo>
                <a:lnTo>
                  <a:pt x="355" y="11"/>
                </a:lnTo>
                <a:lnTo>
                  <a:pt x="363" y="15"/>
                </a:lnTo>
                <a:lnTo>
                  <a:pt x="370" y="19"/>
                </a:lnTo>
                <a:lnTo>
                  <a:pt x="378" y="27"/>
                </a:lnTo>
                <a:lnTo>
                  <a:pt x="386" y="30"/>
                </a:lnTo>
                <a:lnTo>
                  <a:pt x="391" y="36"/>
                </a:lnTo>
                <a:lnTo>
                  <a:pt x="395" y="42"/>
                </a:lnTo>
                <a:lnTo>
                  <a:pt x="399" y="46"/>
                </a:lnTo>
                <a:lnTo>
                  <a:pt x="403" y="48"/>
                </a:lnTo>
                <a:lnTo>
                  <a:pt x="405" y="51"/>
                </a:lnTo>
                <a:lnTo>
                  <a:pt x="405" y="53"/>
                </a:lnTo>
                <a:lnTo>
                  <a:pt x="403" y="59"/>
                </a:lnTo>
                <a:lnTo>
                  <a:pt x="401" y="65"/>
                </a:lnTo>
                <a:lnTo>
                  <a:pt x="397" y="71"/>
                </a:lnTo>
                <a:lnTo>
                  <a:pt x="391" y="74"/>
                </a:lnTo>
                <a:lnTo>
                  <a:pt x="388" y="76"/>
                </a:lnTo>
                <a:lnTo>
                  <a:pt x="382" y="78"/>
                </a:lnTo>
                <a:lnTo>
                  <a:pt x="378" y="84"/>
                </a:lnTo>
                <a:lnTo>
                  <a:pt x="372" y="90"/>
                </a:lnTo>
                <a:lnTo>
                  <a:pt x="368" y="95"/>
                </a:lnTo>
                <a:lnTo>
                  <a:pt x="363" y="103"/>
                </a:lnTo>
                <a:lnTo>
                  <a:pt x="359" y="113"/>
                </a:lnTo>
                <a:lnTo>
                  <a:pt x="353" y="122"/>
                </a:lnTo>
                <a:lnTo>
                  <a:pt x="349" y="134"/>
                </a:lnTo>
                <a:lnTo>
                  <a:pt x="344" y="145"/>
                </a:lnTo>
                <a:lnTo>
                  <a:pt x="336" y="157"/>
                </a:lnTo>
                <a:lnTo>
                  <a:pt x="328" y="170"/>
                </a:lnTo>
                <a:lnTo>
                  <a:pt x="321" y="181"/>
                </a:lnTo>
                <a:lnTo>
                  <a:pt x="311" y="195"/>
                </a:lnTo>
                <a:lnTo>
                  <a:pt x="302" y="208"/>
                </a:lnTo>
                <a:lnTo>
                  <a:pt x="290" y="221"/>
                </a:lnTo>
                <a:lnTo>
                  <a:pt x="290" y="221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29"/>
          <p:cNvSpPr/>
          <p:nvPr/>
        </p:nvSpPr>
        <p:spPr bwMode="auto">
          <a:xfrm>
            <a:off x="2266599" y="3458337"/>
            <a:ext cx="1045161" cy="513281"/>
          </a:xfrm>
          <a:custGeom>
            <a:avLst/>
            <a:gdLst>
              <a:gd name="T0" fmla="*/ 277 w 561"/>
              <a:gd name="T1" fmla="*/ 145 h 277"/>
              <a:gd name="T2" fmla="*/ 326 w 561"/>
              <a:gd name="T3" fmla="*/ 170 h 277"/>
              <a:gd name="T4" fmla="*/ 376 w 561"/>
              <a:gd name="T5" fmla="*/ 193 h 277"/>
              <a:gd name="T6" fmla="*/ 429 w 561"/>
              <a:gd name="T7" fmla="*/ 210 h 277"/>
              <a:gd name="T8" fmla="*/ 468 w 561"/>
              <a:gd name="T9" fmla="*/ 223 h 277"/>
              <a:gd name="T10" fmla="*/ 492 w 561"/>
              <a:gd name="T11" fmla="*/ 231 h 277"/>
              <a:gd name="T12" fmla="*/ 512 w 561"/>
              <a:gd name="T13" fmla="*/ 237 h 277"/>
              <a:gd name="T14" fmla="*/ 529 w 561"/>
              <a:gd name="T15" fmla="*/ 242 h 277"/>
              <a:gd name="T16" fmla="*/ 540 w 561"/>
              <a:gd name="T17" fmla="*/ 248 h 277"/>
              <a:gd name="T18" fmla="*/ 552 w 561"/>
              <a:gd name="T19" fmla="*/ 254 h 277"/>
              <a:gd name="T20" fmla="*/ 557 w 561"/>
              <a:gd name="T21" fmla="*/ 258 h 277"/>
              <a:gd name="T22" fmla="*/ 561 w 561"/>
              <a:gd name="T23" fmla="*/ 259 h 277"/>
              <a:gd name="T24" fmla="*/ 559 w 561"/>
              <a:gd name="T25" fmla="*/ 261 h 277"/>
              <a:gd name="T26" fmla="*/ 552 w 561"/>
              <a:gd name="T27" fmla="*/ 265 h 277"/>
              <a:gd name="T28" fmla="*/ 538 w 561"/>
              <a:gd name="T29" fmla="*/ 267 h 277"/>
              <a:gd name="T30" fmla="*/ 521 w 561"/>
              <a:gd name="T31" fmla="*/ 271 h 277"/>
              <a:gd name="T32" fmla="*/ 498 w 561"/>
              <a:gd name="T33" fmla="*/ 275 h 277"/>
              <a:gd name="T34" fmla="*/ 470 w 561"/>
              <a:gd name="T35" fmla="*/ 277 h 277"/>
              <a:gd name="T36" fmla="*/ 439 w 561"/>
              <a:gd name="T37" fmla="*/ 277 h 277"/>
              <a:gd name="T38" fmla="*/ 405 w 561"/>
              <a:gd name="T39" fmla="*/ 277 h 277"/>
              <a:gd name="T40" fmla="*/ 370 w 561"/>
              <a:gd name="T41" fmla="*/ 277 h 277"/>
              <a:gd name="T42" fmla="*/ 340 w 561"/>
              <a:gd name="T43" fmla="*/ 271 h 277"/>
              <a:gd name="T44" fmla="*/ 313 w 561"/>
              <a:gd name="T45" fmla="*/ 261 h 277"/>
              <a:gd name="T46" fmla="*/ 288 w 561"/>
              <a:gd name="T47" fmla="*/ 246 h 277"/>
              <a:gd name="T48" fmla="*/ 273 w 561"/>
              <a:gd name="T49" fmla="*/ 231 h 277"/>
              <a:gd name="T50" fmla="*/ 256 w 561"/>
              <a:gd name="T51" fmla="*/ 216 h 277"/>
              <a:gd name="T52" fmla="*/ 233 w 561"/>
              <a:gd name="T53" fmla="*/ 196 h 277"/>
              <a:gd name="T54" fmla="*/ 204 w 561"/>
              <a:gd name="T55" fmla="*/ 172 h 277"/>
              <a:gd name="T56" fmla="*/ 168 w 561"/>
              <a:gd name="T57" fmla="*/ 143 h 277"/>
              <a:gd name="T58" fmla="*/ 128 w 561"/>
              <a:gd name="T59" fmla="*/ 109 h 277"/>
              <a:gd name="T60" fmla="*/ 82 w 561"/>
              <a:gd name="T61" fmla="*/ 68 h 277"/>
              <a:gd name="T62" fmla="*/ 28 w 561"/>
              <a:gd name="T63" fmla="*/ 25 h 277"/>
              <a:gd name="T64" fmla="*/ 15 w 561"/>
              <a:gd name="T65" fmla="*/ 0 h 277"/>
              <a:gd name="T66" fmla="*/ 42 w 561"/>
              <a:gd name="T67" fmla="*/ 5 h 277"/>
              <a:gd name="T68" fmla="*/ 69 w 561"/>
              <a:gd name="T69" fmla="*/ 15 h 277"/>
              <a:gd name="T70" fmla="*/ 93 w 561"/>
              <a:gd name="T71" fmla="*/ 28 h 277"/>
              <a:gd name="T72" fmla="*/ 120 w 561"/>
              <a:gd name="T73" fmla="*/ 47 h 277"/>
              <a:gd name="T74" fmla="*/ 151 w 561"/>
              <a:gd name="T75" fmla="*/ 70 h 277"/>
              <a:gd name="T76" fmla="*/ 187 w 561"/>
              <a:gd name="T77" fmla="*/ 93 h 277"/>
              <a:gd name="T78" fmla="*/ 231 w 561"/>
              <a:gd name="T79" fmla="*/ 118 h 277"/>
              <a:gd name="T80" fmla="*/ 254 w 561"/>
              <a:gd name="T81" fmla="*/ 131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61" h="277">
                <a:moveTo>
                  <a:pt x="254" y="131"/>
                </a:moveTo>
                <a:lnTo>
                  <a:pt x="277" y="145"/>
                </a:lnTo>
                <a:lnTo>
                  <a:pt x="302" y="158"/>
                </a:lnTo>
                <a:lnTo>
                  <a:pt x="326" y="170"/>
                </a:lnTo>
                <a:lnTo>
                  <a:pt x="351" y="181"/>
                </a:lnTo>
                <a:lnTo>
                  <a:pt x="376" y="193"/>
                </a:lnTo>
                <a:lnTo>
                  <a:pt x="403" y="202"/>
                </a:lnTo>
                <a:lnTo>
                  <a:pt x="429" y="210"/>
                </a:lnTo>
                <a:lnTo>
                  <a:pt x="456" y="219"/>
                </a:lnTo>
                <a:lnTo>
                  <a:pt x="468" y="223"/>
                </a:lnTo>
                <a:lnTo>
                  <a:pt x="481" y="227"/>
                </a:lnTo>
                <a:lnTo>
                  <a:pt x="492" y="231"/>
                </a:lnTo>
                <a:lnTo>
                  <a:pt x="502" y="233"/>
                </a:lnTo>
                <a:lnTo>
                  <a:pt x="512" y="237"/>
                </a:lnTo>
                <a:lnTo>
                  <a:pt x="521" y="240"/>
                </a:lnTo>
                <a:lnTo>
                  <a:pt x="529" y="242"/>
                </a:lnTo>
                <a:lnTo>
                  <a:pt x="534" y="246"/>
                </a:lnTo>
                <a:lnTo>
                  <a:pt x="540" y="248"/>
                </a:lnTo>
                <a:lnTo>
                  <a:pt x="546" y="252"/>
                </a:lnTo>
                <a:lnTo>
                  <a:pt x="552" y="254"/>
                </a:lnTo>
                <a:lnTo>
                  <a:pt x="554" y="256"/>
                </a:lnTo>
                <a:lnTo>
                  <a:pt x="557" y="258"/>
                </a:lnTo>
                <a:lnTo>
                  <a:pt x="559" y="258"/>
                </a:lnTo>
                <a:lnTo>
                  <a:pt x="561" y="259"/>
                </a:lnTo>
                <a:lnTo>
                  <a:pt x="561" y="259"/>
                </a:lnTo>
                <a:lnTo>
                  <a:pt x="559" y="261"/>
                </a:lnTo>
                <a:lnTo>
                  <a:pt x="555" y="263"/>
                </a:lnTo>
                <a:lnTo>
                  <a:pt x="552" y="265"/>
                </a:lnTo>
                <a:lnTo>
                  <a:pt x="546" y="267"/>
                </a:lnTo>
                <a:lnTo>
                  <a:pt x="538" y="267"/>
                </a:lnTo>
                <a:lnTo>
                  <a:pt x="531" y="269"/>
                </a:lnTo>
                <a:lnTo>
                  <a:pt x="521" y="271"/>
                </a:lnTo>
                <a:lnTo>
                  <a:pt x="510" y="273"/>
                </a:lnTo>
                <a:lnTo>
                  <a:pt x="498" y="275"/>
                </a:lnTo>
                <a:lnTo>
                  <a:pt x="483" y="275"/>
                </a:lnTo>
                <a:lnTo>
                  <a:pt x="470" y="277"/>
                </a:lnTo>
                <a:lnTo>
                  <a:pt x="454" y="277"/>
                </a:lnTo>
                <a:lnTo>
                  <a:pt x="439" y="277"/>
                </a:lnTo>
                <a:lnTo>
                  <a:pt x="422" y="277"/>
                </a:lnTo>
                <a:lnTo>
                  <a:pt x="405" y="277"/>
                </a:lnTo>
                <a:lnTo>
                  <a:pt x="387" y="277"/>
                </a:lnTo>
                <a:lnTo>
                  <a:pt x="370" y="277"/>
                </a:lnTo>
                <a:lnTo>
                  <a:pt x="355" y="275"/>
                </a:lnTo>
                <a:lnTo>
                  <a:pt x="340" y="271"/>
                </a:lnTo>
                <a:lnTo>
                  <a:pt x="324" y="267"/>
                </a:lnTo>
                <a:lnTo>
                  <a:pt x="313" y="261"/>
                </a:lnTo>
                <a:lnTo>
                  <a:pt x="300" y="254"/>
                </a:lnTo>
                <a:lnTo>
                  <a:pt x="288" y="246"/>
                </a:lnTo>
                <a:lnTo>
                  <a:pt x="279" y="235"/>
                </a:lnTo>
                <a:lnTo>
                  <a:pt x="273" y="231"/>
                </a:lnTo>
                <a:lnTo>
                  <a:pt x="265" y="223"/>
                </a:lnTo>
                <a:lnTo>
                  <a:pt x="256" y="216"/>
                </a:lnTo>
                <a:lnTo>
                  <a:pt x="244" y="206"/>
                </a:lnTo>
                <a:lnTo>
                  <a:pt x="233" y="196"/>
                </a:lnTo>
                <a:lnTo>
                  <a:pt x="217" y="185"/>
                </a:lnTo>
                <a:lnTo>
                  <a:pt x="204" y="172"/>
                </a:lnTo>
                <a:lnTo>
                  <a:pt x="187" y="158"/>
                </a:lnTo>
                <a:lnTo>
                  <a:pt x="168" y="143"/>
                </a:lnTo>
                <a:lnTo>
                  <a:pt x="149" y="126"/>
                </a:lnTo>
                <a:lnTo>
                  <a:pt x="128" y="109"/>
                </a:lnTo>
                <a:lnTo>
                  <a:pt x="105" y="89"/>
                </a:lnTo>
                <a:lnTo>
                  <a:pt x="82" y="68"/>
                </a:lnTo>
                <a:lnTo>
                  <a:pt x="55" y="47"/>
                </a:lnTo>
                <a:lnTo>
                  <a:pt x="28" y="25"/>
                </a:lnTo>
                <a:lnTo>
                  <a:pt x="0" y="0"/>
                </a:lnTo>
                <a:lnTo>
                  <a:pt x="15" y="0"/>
                </a:lnTo>
                <a:lnTo>
                  <a:pt x="28" y="2"/>
                </a:lnTo>
                <a:lnTo>
                  <a:pt x="42" y="5"/>
                </a:lnTo>
                <a:lnTo>
                  <a:pt x="55" y="9"/>
                </a:lnTo>
                <a:lnTo>
                  <a:pt x="69" y="15"/>
                </a:lnTo>
                <a:lnTo>
                  <a:pt x="80" y="21"/>
                </a:lnTo>
                <a:lnTo>
                  <a:pt x="93" y="28"/>
                </a:lnTo>
                <a:lnTo>
                  <a:pt x="107" y="36"/>
                </a:lnTo>
                <a:lnTo>
                  <a:pt x="120" y="47"/>
                </a:lnTo>
                <a:lnTo>
                  <a:pt x="133" y="59"/>
                </a:lnTo>
                <a:lnTo>
                  <a:pt x="151" y="70"/>
                </a:lnTo>
                <a:lnTo>
                  <a:pt x="168" y="82"/>
                </a:lnTo>
                <a:lnTo>
                  <a:pt x="187" y="93"/>
                </a:lnTo>
                <a:lnTo>
                  <a:pt x="208" y="105"/>
                </a:lnTo>
                <a:lnTo>
                  <a:pt x="231" y="118"/>
                </a:lnTo>
                <a:lnTo>
                  <a:pt x="254" y="131"/>
                </a:lnTo>
                <a:lnTo>
                  <a:pt x="254" y="131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30"/>
          <p:cNvSpPr/>
          <p:nvPr/>
        </p:nvSpPr>
        <p:spPr bwMode="auto">
          <a:xfrm>
            <a:off x="1704966" y="2759084"/>
            <a:ext cx="833152" cy="1223694"/>
          </a:xfrm>
          <a:custGeom>
            <a:avLst/>
            <a:gdLst>
              <a:gd name="T0" fmla="*/ 363 w 449"/>
              <a:gd name="T1" fmla="*/ 18 h 659"/>
              <a:gd name="T2" fmla="*/ 363 w 449"/>
              <a:gd name="T3" fmla="*/ 8 h 659"/>
              <a:gd name="T4" fmla="*/ 369 w 449"/>
              <a:gd name="T5" fmla="*/ 2 h 659"/>
              <a:gd name="T6" fmla="*/ 382 w 449"/>
              <a:gd name="T7" fmla="*/ 2 h 659"/>
              <a:gd name="T8" fmla="*/ 405 w 449"/>
              <a:gd name="T9" fmla="*/ 4 h 659"/>
              <a:gd name="T10" fmla="*/ 428 w 449"/>
              <a:gd name="T11" fmla="*/ 14 h 659"/>
              <a:gd name="T12" fmla="*/ 443 w 449"/>
              <a:gd name="T13" fmla="*/ 21 h 659"/>
              <a:gd name="T14" fmla="*/ 449 w 449"/>
              <a:gd name="T15" fmla="*/ 27 h 659"/>
              <a:gd name="T16" fmla="*/ 449 w 449"/>
              <a:gd name="T17" fmla="*/ 37 h 659"/>
              <a:gd name="T18" fmla="*/ 447 w 449"/>
              <a:gd name="T19" fmla="*/ 50 h 659"/>
              <a:gd name="T20" fmla="*/ 441 w 449"/>
              <a:gd name="T21" fmla="*/ 69 h 659"/>
              <a:gd name="T22" fmla="*/ 436 w 449"/>
              <a:gd name="T23" fmla="*/ 92 h 659"/>
              <a:gd name="T24" fmla="*/ 426 w 449"/>
              <a:gd name="T25" fmla="*/ 121 h 659"/>
              <a:gd name="T26" fmla="*/ 378 w 449"/>
              <a:gd name="T27" fmla="*/ 245 h 659"/>
              <a:gd name="T28" fmla="*/ 338 w 449"/>
              <a:gd name="T29" fmla="*/ 329 h 659"/>
              <a:gd name="T30" fmla="*/ 300 w 449"/>
              <a:gd name="T31" fmla="*/ 396 h 659"/>
              <a:gd name="T32" fmla="*/ 254 w 449"/>
              <a:gd name="T33" fmla="*/ 463 h 659"/>
              <a:gd name="T34" fmla="*/ 199 w 449"/>
              <a:gd name="T35" fmla="*/ 528 h 659"/>
              <a:gd name="T36" fmla="*/ 140 w 449"/>
              <a:gd name="T37" fmla="*/ 581 h 659"/>
              <a:gd name="T38" fmla="*/ 88 w 449"/>
              <a:gd name="T39" fmla="*/ 615 h 659"/>
              <a:gd name="T40" fmla="*/ 59 w 449"/>
              <a:gd name="T41" fmla="*/ 633 h 659"/>
              <a:gd name="T42" fmla="*/ 36 w 449"/>
              <a:gd name="T43" fmla="*/ 646 h 659"/>
              <a:gd name="T44" fmla="*/ 17 w 449"/>
              <a:gd name="T45" fmla="*/ 654 h 659"/>
              <a:gd name="T46" fmla="*/ 6 w 449"/>
              <a:gd name="T47" fmla="*/ 658 h 659"/>
              <a:gd name="T48" fmla="*/ 0 w 449"/>
              <a:gd name="T49" fmla="*/ 658 h 659"/>
              <a:gd name="T50" fmla="*/ 2 w 449"/>
              <a:gd name="T51" fmla="*/ 652 h 659"/>
              <a:gd name="T52" fmla="*/ 14 w 449"/>
              <a:gd name="T53" fmla="*/ 642 h 659"/>
              <a:gd name="T54" fmla="*/ 35 w 449"/>
              <a:gd name="T55" fmla="*/ 627 h 659"/>
              <a:gd name="T56" fmla="*/ 61 w 449"/>
              <a:gd name="T57" fmla="*/ 602 h 659"/>
              <a:gd name="T58" fmla="*/ 94 w 449"/>
              <a:gd name="T59" fmla="*/ 573 h 659"/>
              <a:gd name="T60" fmla="*/ 132 w 449"/>
              <a:gd name="T61" fmla="*/ 539 h 659"/>
              <a:gd name="T62" fmla="*/ 174 w 449"/>
              <a:gd name="T63" fmla="*/ 497 h 659"/>
              <a:gd name="T64" fmla="*/ 216 w 449"/>
              <a:gd name="T65" fmla="*/ 444 h 659"/>
              <a:gd name="T66" fmla="*/ 258 w 449"/>
              <a:gd name="T67" fmla="*/ 381 h 659"/>
              <a:gd name="T68" fmla="*/ 298 w 449"/>
              <a:gd name="T69" fmla="*/ 304 h 659"/>
              <a:gd name="T70" fmla="*/ 327 w 449"/>
              <a:gd name="T71" fmla="*/ 230 h 659"/>
              <a:gd name="T72" fmla="*/ 342 w 449"/>
              <a:gd name="T73" fmla="*/ 188 h 659"/>
              <a:gd name="T74" fmla="*/ 353 w 449"/>
              <a:gd name="T75" fmla="*/ 151 h 659"/>
              <a:gd name="T76" fmla="*/ 365 w 449"/>
              <a:gd name="T77" fmla="*/ 123 h 659"/>
              <a:gd name="T78" fmla="*/ 373 w 449"/>
              <a:gd name="T79" fmla="*/ 98 h 659"/>
              <a:gd name="T80" fmla="*/ 376 w 449"/>
              <a:gd name="T81" fmla="*/ 79 h 659"/>
              <a:gd name="T82" fmla="*/ 378 w 449"/>
              <a:gd name="T83" fmla="*/ 52 h 659"/>
              <a:gd name="T84" fmla="*/ 373 w 449"/>
              <a:gd name="T85" fmla="*/ 35 h 659"/>
              <a:gd name="T86" fmla="*/ 367 w 449"/>
              <a:gd name="T87" fmla="*/ 29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49" h="659">
                <a:moveTo>
                  <a:pt x="367" y="29"/>
                </a:moveTo>
                <a:lnTo>
                  <a:pt x="365" y="23"/>
                </a:lnTo>
                <a:lnTo>
                  <a:pt x="363" y="18"/>
                </a:lnTo>
                <a:lnTo>
                  <a:pt x="361" y="14"/>
                </a:lnTo>
                <a:lnTo>
                  <a:pt x="361" y="10"/>
                </a:lnTo>
                <a:lnTo>
                  <a:pt x="363" y="8"/>
                </a:lnTo>
                <a:lnTo>
                  <a:pt x="363" y="4"/>
                </a:lnTo>
                <a:lnTo>
                  <a:pt x="365" y="2"/>
                </a:lnTo>
                <a:lnTo>
                  <a:pt x="369" y="2"/>
                </a:lnTo>
                <a:lnTo>
                  <a:pt x="373" y="2"/>
                </a:lnTo>
                <a:lnTo>
                  <a:pt x="376" y="0"/>
                </a:lnTo>
                <a:lnTo>
                  <a:pt x="382" y="2"/>
                </a:lnTo>
                <a:lnTo>
                  <a:pt x="390" y="2"/>
                </a:lnTo>
                <a:lnTo>
                  <a:pt x="397" y="2"/>
                </a:lnTo>
                <a:lnTo>
                  <a:pt x="405" y="4"/>
                </a:lnTo>
                <a:lnTo>
                  <a:pt x="413" y="8"/>
                </a:lnTo>
                <a:lnTo>
                  <a:pt x="420" y="10"/>
                </a:lnTo>
                <a:lnTo>
                  <a:pt x="428" y="14"/>
                </a:lnTo>
                <a:lnTo>
                  <a:pt x="434" y="16"/>
                </a:lnTo>
                <a:lnTo>
                  <a:pt x="437" y="19"/>
                </a:lnTo>
                <a:lnTo>
                  <a:pt x="443" y="21"/>
                </a:lnTo>
                <a:lnTo>
                  <a:pt x="445" y="23"/>
                </a:lnTo>
                <a:lnTo>
                  <a:pt x="447" y="25"/>
                </a:lnTo>
                <a:lnTo>
                  <a:pt x="449" y="27"/>
                </a:lnTo>
                <a:lnTo>
                  <a:pt x="449" y="29"/>
                </a:lnTo>
                <a:lnTo>
                  <a:pt x="449" y="33"/>
                </a:lnTo>
                <a:lnTo>
                  <a:pt x="449" y="37"/>
                </a:lnTo>
                <a:lnTo>
                  <a:pt x="449" y="40"/>
                </a:lnTo>
                <a:lnTo>
                  <a:pt x="447" y="44"/>
                </a:lnTo>
                <a:lnTo>
                  <a:pt x="447" y="50"/>
                </a:lnTo>
                <a:lnTo>
                  <a:pt x="445" y="56"/>
                </a:lnTo>
                <a:lnTo>
                  <a:pt x="443" y="61"/>
                </a:lnTo>
                <a:lnTo>
                  <a:pt x="441" y="69"/>
                </a:lnTo>
                <a:lnTo>
                  <a:pt x="439" y="77"/>
                </a:lnTo>
                <a:lnTo>
                  <a:pt x="437" y="84"/>
                </a:lnTo>
                <a:lnTo>
                  <a:pt x="436" y="92"/>
                </a:lnTo>
                <a:lnTo>
                  <a:pt x="432" y="102"/>
                </a:lnTo>
                <a:lnTo>
                  <a:pt x="430" y="111"/>
                </a:lnTo>
                <a:lnTo>
                  <a:pt x="426" y="121"/>
                </a:lnTo>
                <a:lnTo>
                  <a:pt x="411" y="161"/>
                </a:lnTo>
                <a:lnTo>
                  <a:pt x="395" y="203"/>
                </a:lnTo>
                <a:lnTo>
                  <a:pt x="378" y="245"/>
                </a:lnTo>
                <a:lnTo>
                  <a:pt x="359" y="285"/>
                </a:lnTo>
                <a:lnTo>
                  <a:pt x="350" y="308"/>
                </a:lnTo>
                <a:lnTo>
                  <a:pt x="338" y="329"/>
                </a:lnTo>
                <a:lnTo>
                  <a:pt x="327" y="352"/>
                </a:lnTo>
                <a:lnTo>
                  <a:pt x="315" y="373"/>
                </a:lnTo>
                <a:lnTo>
                  <a:pt x="300" y="396"/>
                </a:lnTo>
                <a:lnTo>
                  <a:pt x="287" y="417"/>
                </a:lnTo>
                <a:lnTo>
                  <a:pt x="271" y="440"/>
                </a:lnTo>
                <a:lnTo>
                  <a:pt x="254" y="463"/>
                </a:lnTo>
                <a:lnTo>
                  <a:pt x="237" y="486"/>
                </a:lnTo>
                <a:lnTo>
                  <a:pt x="218" y="508"/>
                </a:lnTo>
                <a:lnTo>
                  <a:pt x="199" y="528"/>
                </a:lnTo>
                <a:lnTo>
                  <a:pt x="180" y="547"/>
                </a:lnTo>
                <a:lnTo>
                  <a:pt x="159" y="564"/>
                </a:lnTo>
                <a:lnTo>
                  <a:pt x="140" y="581"/>
                </a:lnTo>
                <a:lnTo>
                  <a:pt x="119" y="594"/>
                </a:lnTo>
                <a:lnTo>
                  <a:pt x="98" y="608"/>
                </a:lnTo>
                <a:lnTo>
                  <a:pt x="88" y="615"/>
                </a:lnTo>
                <a:lnTo>
                  <a:pt x="77" y="621"/>
                </a:lnTo>
                <a:lnTo>
                  <a:pt x="67" y="627"/>
                </a:lnTo>
                <a:lnTo>
                  <a:pt x="59" y="633"/>
                </a:lnTo>
                <a:lnTo>
                  <a:pt x="50" y="636"/>
                </a:lnTo>
                <a:lnTo>
                  <a:pt x="42" y="642"/>
                </a:lnTo>
                <a:lnTo>
                  <a:pt x="36" y="646"/>
                </a:lnTo>
                <a:lnTo>
                  <a:pt x="29" y="648"/>
                </a:lnTo>
                <a:lnTo>
                  <a:pt x="23" y="652"/>
                </a:lnTo>
                <a:lnTo>
                  <a:pt x="17" y="654"/>
                </a:lnTo>
                <a:lnTo>
                  <a:pt x="14" y="656"/>
                </a:lnTo>
                <a:lnTo>
                  <a:pt x="10" y="658"/>
                </a:lnTo>
                <a:lnTo>
                  <a:pt x="6" y="658"/>
                </a:lnTo>
                <a:lnTo>
                  <a:pt x="4" y="659"/>
                </a:lnTo>
                <a:lnTo>
                  <a:pt x="2" y="659"/>
                </a:lnTo>
                <a:lnTo>
                  <a:pt x="0" y="658"/>
                </a:lnTo>
                <a:lnTo>
                  <a:pt x="0" y="656"/>
                </a:lnTo>
                <a:lnTo>
                  <a:pt x="0" y="654"/>
                </a:lnTo>
                <a:lnTo>
                  <a:pt x="2" y="652"/>
                </a:lnTo>
                <a:lnTo>
                  <a:pt x="4" y="648"/>
                </a:lnTo>
                <a:lnTo>
                  <a:pt x="8" y="646"/>
                </a:lnTo>
                <a:lnTo>
                  <a:pt x="14" y="642"/>
                </a:lnTo>
                <a:lnTo>
                  <a:pt x="19" y="638"/>
                </a:lnTo>
                <a:lnTo>
                  <a:pt x="27" y="633"/>
                </a:lnTo>
                <a:lnTo>
                  <a:pt x="35" y="627"/>
                </a:lnTo>
                <a:lnTo>
                  <a:pt x="42" y="619"/>
                </a:lnTo>
                <a:lnTo>
                  <a:pt x="52" y="612"/>
                </a:lnTo>
                <a:lnTo>
                  <a:pt x="61" y="602"/>
                </a:lnTo>
                <a:lnTo>
                  <a:pt x="73" y="594"/>
                </a:lnTo>
                <a:lnTo>
                  <a:pt x="82" y="583"/>
                </a:lnTo>
                <a:lnTo>
                  <a:pt x="94" y="573"/>
                </a:lnTo>
                <a:lnTo>
                  <a:pt x="107" y="562"/>
                </a:lnTo>
                <a:lnTo>
                  <a:pt x="119" y="552"/>
                </a:lnTo>
                <a:lnTo>
                  <a:pt x="132" y="539"/>
                </a:lnTo>
                <a:lnTo>
                  <a:pt x="145" y="526"/>
                </a:lnTo>
                <a:lnTo>
                  <a:pt x="161" y="512"/>
                </a:lnTo>
                <a:lnTo>
                  <a:pt x="174" y="497"/>
                </a:lnTo>
                <a:lnTo>
                  <a:pt x="187" y="480"/>
                </a:lnTo>
                <a:lnTo>
                  <a:pt x="203" y="463"/>
                </a:lnTo>
                <a:lnTo>
                  <a:pt x="216" y="444"/>
                </a:lnTo>
                <a:lnTo>
                  <a:pt x="229" y="423"/>
                </a:lnTo>
                <a:lnTo>
                  <a:pt x="245" y="402"/>
                </a:lnTo>
                <a:lnTo>
                  <a:pt x="258" y="381"/>
                </a:lnTo>
                <a:lnTo>
                  <a:pt x="271" y="356"/>
                </a:lnTo>
                <a:lnTo>
                  <a:pt x="285" y="331"/>
                </a:lnTo>
                <a:lnTo>
                  <a:pt x="298" y="304"/>
                </a:lnTo>
                <a:lnTo>
                  <a:pt x="310" y="275"/>
                </a:lnTo>
                <a:lnTo>
                  <a:pt x="321" y="245"/>
                </a:lnTo>
                <a:lnTo>
                  <a:pt x="327" y="230"/>
                </a:lnTo>
                <a:lnTo>
                  <a:pt x="332" y="214"/>
                </a:lnTo>
                <a:lnTo>
                  <a:pt x="336" y="201"/>
                </a:lnTo>
                <a:lnTo>
                  <a:pt x="342" y="188"/>
                </a:lnTo>
                <a:lnTo>
                  <a:pt x="346" y="174"/>
                </a:lnTo>
                <a:lnTo>
                  <a:pt x="350" y="163"/>
                </a:lnTo>
                <a:lnTo>
                  <a:pt x="353" y="151"/>
                </a:lnTo>
                <a:lnTo>
                  <a:pt x="357" y="142"/>
                </a:lnTo>
                <a:lnTo>
                  <a:pt x="361" y="132"/>
                </a:lnTo>
                <a:lnTo>
                  <a:pt x="365" y="123"/>
                </a:lnTo>
                <a:lnTo>
                  <a:pt x="367" y="113"/>
                </a:lnTo>
                <a:lnTo>
                  <a:pt x="371" y="105"/>
                </a:lnTo>
                <a:lnTo>
                  <a:pt x="373" y="98"/>
                </a:lnTo>
                <a:lnTo>
                  <a:pt x="374" y="90"/>
                </a:lnTo>
                <a:lnTo>
                  <a:pt x="374" y="84"/>
                </a:lnTo>
                <a:lnTo>
                  <a:pt x="376" y="79"/>
                </a:lnTo>
                <a:lnTo>
                  <a:pt x="376" y="69"/>
                </a:lnTo>
                <a:lnTo>
                  <a:pt x="378" y="60"/>
                </a:lnTo>
                <a:lnTo>
                  <a:pt x="378" y="52"/>
                </a:lnTo>
                <a:lnTo>
                  <a:pt x="376" y="44"/>
                </a:lnTo>
                <a:lnTo>
                  <a:pt x="374" y="39"/>
                </a:lnTo>
                <a:lnTo>
                  <a:pt x="373" y="35"/>
                </a:lnTo>
                <a:lnTo>
                  <a:pt x="371" y="31"/>
                </a:lnTo>
                <a:lnTo>
                  <a:pt x="367" y="29"/>
                </a:lnTo>
                <a:lnTo>
                  <a:pt x="367" y="29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3795134" y="2006390"/>
            <a:ext cx="46085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半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包围结构，注意里面的“发”不要写成“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犮</a:t>
            </a:r>
            <a:r>
              <a:rPr lang="zh-CN" altLang="en-US" sz="3600" dirty="0"/>
              <a:t> 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7" grpId="0" animBg="1"/>
      <p:bldP spid="58" grpId="0" animBg="1"/>
      <p:bldP spid="59" grpId="0" animBg="1"/>
      <p:bldP spid="6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966840" y="1513579"/>
            <a:ext cx="7421584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认真朗读课文，思考：这篇小说向我们展示了哪些情节？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95044" y="141962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504" y="222989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738869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723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498" y="-20538"/>
            <a:ext cx="2736302" cy="1152128"/>
            <a:chOff x="590149" y="1521371"/>
            <a:chExt cx="2189041" cy="937544"/>
          </a:xfrm>
        </p:grpSpPr>
        <p:sp>
          <p:nvSpPr>
            <p:cNvPr id="3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自主学习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  <p:sp>
        <p:nvSpPr>
          <p:cNvPr id="5" name="文本框 4"/>
          <p:cNvSpPr txBox="1"/>
          <p:nvPr/>
        </p:nvSpPr>
        <p:spPr>
          <a:xfrm>
            <a:off x="894832" y="1530324"/>
            <a:ext cx="7421584" cy="2456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读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1—6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自然段，思考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文中的村民遇到了一场怎样的天灾？在天灾面前，人们又有怎样的表现呢？请画一画相关词句并进行批注。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39254" y="127560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对话气泡: 圆角矩形 14"/>
          <p:cNvSpPr/>
          <p:nvPr/>
        </p:nvSpPr>
        <p:spPr>
          <a:xfrm>
            <a:off x="3563888" y="987574"/>
            <a:ext cx="2304256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F000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山洪暴发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619" y="771550"/>
            <a:ext cx="6742692" cy="3446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圆角矩形 15"/>
          <p:cNvSpPr/>
          <p:nvPr/>
        </p:nvSpPr>
        <p:spPr>
          <a:xfrm>
            <a:off x="6244095" y="1275605"/>
            <a:ext cx="936104" cy="29670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24" name="圆角矩形 15"/>
          <p:cNvSpPr/>
          <p:nvPr/>
        </p:nvSpPr>
        <p:spPr>
          <a:xfrm>
            <a:off x="4659919" y="915566"/>
            <a:ext cx="432048" cy="28803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25" name="圆角矩形 15"/>
          <p:cNvSpPr/>
          <p:nvPr/>
        </p:nvSpPr>
        <p:spPr>
          <a:xfrm>
            <a:off x="5235983" y="915566"/>
            <a:ext cx="504056" cy="28803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26" name="圆角矩形 15"/>
          <p:cNvSpPr/>
          <p:nvPr/>
        </p:nvSpPr>
        <p:spPr>
          <a:xfrm>
            <a:off x="3363775" y="3435846"/>
            <a:ext cx="504056" cy="28803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27" name="圆角矩形 15"/>
          <p:cNvSpPr/>
          <p:nvPr/>
        </p:nvSpPr>
        <p:spPr>
          <a:xfrm>
            <a:off x="2571687" y="1275606"/>
            <a:ext cx="504056" cy="28803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28" name="圆角矩形 15"/>
          <p:cNvSpPr/>
          <p:nvPr/>
        </p:nvSpPr>
        <p:spPr>
          <a:xfrm>
            <a:off x="3615803" y="915566"/>
            <a:ext cx="452141" cy="28803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29" name="对话气泡: 圆角矩形 14"/>
          <p:cNvSpPr/>
          <p:nvPr/>
        </p:nvSpPr>
        <p:spPr>
          <a:xfrm>
            <a:off x="251520" y="3771828"/>
            <a:ext cx="1784289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F000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形势危急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571687" y="2283718"/>
            <a:ext cx="432048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3867831" y="2283718"/>
            <a:ext cx="792088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524015" y="2283718"/>
            <a:ext cx="792088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036183" y="2283718"/>
            <a:ext cx="792088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圆角矩形 15"/>
          <p:cNvSpPr/>
          <p:nvPr/>
        </p:nvSpPr>
        <p:spPr>
          <a:xfrm>
            <a:off x="2355663" y="2715766"/>
            <a:ext cx="432048" cy="28803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35" name="直接连接符 34"/>
          <p:cNvCxnSpPr/>
          <p:nvPr/>
        </p:nvCxnSpPr>
        <p:spPr>
          <a:xfrm>
            <a:off x="3867831" y="2643758"/>
            <a:ext cx="1656184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3579799" y="3003798"/>
            <a:ext cx="1656184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2571687" y="4083918"/>
            <a:ext cx="2304256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对话气泡: 圆角矩形 14"/>
          <p:cNvSpPr/>
          <p:nvPr/>
        </p:nvSpPr>
        <p:spPr>
          <a:xfrm>
            <a:off x="5824920" y="3579862"/>
            <a:ext cx="1784289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70C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毫无防备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对话气泡: 圆角矩形 14"/>
          <p:cNvSpPr/>
          <p:nvPr/>
        </p:nvSpPr>
        <p:spPr>
          <a:xfrm>
            <a:off x="267431" y="3051748"/>
            <a:ext cx="1784289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F000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突如其来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对话气泡: 圆角矩形 14"/>
          <p:cNvSpPr/>
          <p:nvPr/>
        </p:nvSpPr>
        <p:spPr>
          <a:xfrm>
            <a:off x="5652120" y="4227934"/>
            <a:ext cx="2129891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70C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害怕、慌乱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 160"/>
          <p:cNvSpPr/>
          <p:nvPr/>
        </p:nvSpPr>
        <p:spPr>
          <a:xfrm rot="15016887">
            <a:off x="2157884" y="520897"/>
            <a:ext cx="583337" cy="509368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4" name="云形 43"/>
          <p:cNvSpPr/>
          <p:nvPr/>
        </p:nvSpPr>
        <p:spPr>
          <a:xfrm>
            <a:off x="335119" y="195486"/>
            <a:ext cx="1648911" cy="933809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环境描写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 160"/>
          <p:cNvSpPr/>
          <p:nvPr/>
        </p:nvSpPr>
        <p:spPr>
          <a:xfrm rot="4252685">
            <a:off x="6288603" y="2568982"/>
            <a:ext cx="583337" cy="509368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6" name="云形 45"/>
          <p:cNvSpPr/>
          <p:nvPr/>
        </p:nvSpPr>
        <p:spPr>
          <a:xfrm>
            <a:off x="7164288" y="2646053"/>
            <a:ext cx="1648911" cy="933809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动作描写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4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tags/tag1.xml><?xml version="1.0" encoding="utf-8"?>
<p:tagLst xmlns:p="http://schemas.openxmlformats.org/presentationml/2006/main">
  <p:tag name="KSO_WPP_MARK_KEY" val="3ff3871b-ada7-479a-a7e5-ab1467ff5e4c"/>
  <p:tag name="COMMONDATA" val="eyJoZGlkIjoiMDUzMmRhYzhkNzM3Y2ZlODExZjhhYzliMDJjYzA0ZGIifQ=="/>
</p:tagLst>
</file>

<file path=ppt/theme/theme1.xml><?xml version="1.0" encoding="utf-8"?>
<a:theme xmlns:a="http://schemas.openxmlformats.org/drawingml/2006/main" name="4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2064</Words>
  <Application>WPS 演示</Application>
  <PresentationFormat>全屏显示(16:9)</PresentationFormat>
  <Paragraphs>357</Paragraphs>
  <Slides>30</Slides>
  <Notes>3</Notes>
  <HiddenSlides>0</HiddenSlides>
  <MMClips>3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4" baseType="lpstr">
      <vt:lpstr>Arial</vt:lpstr>
      <vt:lpstr>宋体</vt:lpstr>
      <vt:lpstr>Wingdings</vt:lpstr>
      <vt:lpstr>黑体</vt:lpstr>
      <vt:lpstr>楷体</vt:lpstr>
      <vt:lpstr>Kaiti SC</vt:lpstr>
      <vt:lpstr>汉语拼音</vt:lpstr>
      <vt:lpstr>Calibri</vt:lpstr>
      <vt:lpstr>GB Pinyinok-B</vt:lpstr>
      <vt:lpstr>微软雅黑</vt:lpstr>
      <vt:lpstr>Times New Roman</vt:lpstr>
      <vt:lpstr>Arial Unicode MS</vt:lpstr>
      <vt:lpstr>Xingkai SC</vt:lpstr>
      <vt:lpstr>4_Office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189</cp:revision>
  <dcterms:created xsi:type="dcterms:W3CDTF">2017-03-17T02:28:00Z</dcterms:created>
  <dcterms:modified xsi:type="dcterms:W3CDTF">2022-12-25T17:33:03Z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E169DF7D1B194F87BC2B55DB71C65B36</vt:lpwstr>
  </property>
</Properties>
</file>