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56" r:id="rId3"/>
  </p:sldMasterIdLst>
  <p:notesMasterIdLst>
    <p:notesMasterId r:id="rId5"/>
  </p:notesMasterIdLst>
  <p:handoutMasterIdLst>
    <p:handoutMasterId r:id="rId21"/>
  </p:handoutMasterIdLst>
  <p:sldIdLst>
    <p:sldId id="1125" r:id="rId4"/>
    <p:sldId id="323" r:id="rId6"/>
    <p:sldId id="1103" r:id="rId7"/>
    <p:sldId id="1115" r:id="rId8"/>
    <p:sldId id="1123" r:id="rId9"/>
    <p:sldId id="1116" r:id="rId10"/>
    <p:sldId id="1118" r:id="rId11"/>
    <p:sldId id="1104" r:id="rId12"/>
    <p:sldId id="1105" r:id="rId13"/>
    <p:sldId id="1120" r:id="rId14"/>
    <p:sldId id="1088" r:id="rId15"/>
    <p:sldId id="1110" r:id="rId16"/>
    <p:sldId id="1111" r:id="rId17"/>
    <p:sldId id="1112" r:id="rId18"/>
    <p:sldId id="1121" r:id="rId19"/>
    <p:sldId id="1122" r:id="rId20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25"/>
    </p:embeddedFont>
    <p:embeddedFont>
      <p:font typeface="楷体" panose="02010609060101010101" pitchFamily="49" charset="-122"/>
      <p:regular r:id="rId26"/>
    </p:embeddedFont>
    <p:embeddedFont>
      <p:font typeface="Calibri" panose="020F0502020204030204" charset="0"/>
      <p:regular r:id="rId27"/>
      <p:bold r:id="rId28"/>
      <p:italic r:id="rId29"/>
      <p:boldItalic r:id="rId30"/>
    </p:embeddedFont>
  </p:embeddedFontLst>
  <p:custDataLst>
    <p:tags r:id="rId3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0066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9" autoAdjust="0"/>
    <p:restoredTop sz="94705" autoAdjust="0"/>
  </p:normalViewPr>
  <p:slideViewPr>
    <p:cSldViewPr>
      <p:cViewPr>
        <p:scale>
          <a:sx n="123" d="100"/>
          <a:sy n="123" d="100"/>
        </p:scale>
        <p:origin x="-90" y="7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1" Type="http://schemas.openxmlformats.org/officeDocument/2006/relationships/tags" Target="tags/tag1.xml"/><Relationship Id="rId30" Type="http://schemas.openxmlformats.org/officeDocument/2006/relationships/font" Target="fonts/font6.fntdata"/><Relationship Id="rId3" Type="http://schemas.openxmlformats.org/officeDocument/2006/relationships/slideMaster" Target="slideMasters/slideMaster2.xml"/><Relationship Id="rId29" Type="http://schemas.openxmlformats.org/officeDocument/2006/relationships/font" Target="fonts/font5.fntdata"/><Relationship Id="rId28" Type="http://schemas.openxmlformats.org/officeDocument/2006/relationships/font" Target="fonts/font4.fntdata"/><Relationship Id="rId27" Type="http://schemas.openxmlformats.org/officeDocument/2006/relationships/font" Target="fonts/font3.fntdata"/><Relationship Id="rId26" Type="http://schemas.openxmlformats.org/officeDocument/2006/relationships/font" Target="fonts/font2.fntdata"/><Relationship Id="rId25" Type="http://schemas.openxmlformats.org/officeDocument/2006/relationships/font" Target="fonts/font1.fntdata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handoutMaster" Target="handoutMasters/handoutMaster1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png"/><Relationship Id="rId8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78"/>
            <a:ext cx="1706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口语交际：请你支持我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0" y="4587974"/>
            <a:ext cx="1331640" cy="14401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4803998"/>
            <a:ext cx="9144000" cy="14401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4371950"/>
            <a:ext cx="827584" cy="14401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 userDrawn="1"/>
        </p:nvCxnSpPr>
        <p:spPr>
          <a:xfrm>
            <a:off x="0" y="5053930"/>
            <a:ext cx="9144000" cy="0"/>
          </a:xfrm>
          <a:prstGeom prst="line">
            <a:avLst/>
          </a:prstGeom>
          <a:ln w="38100">
            <a:solidFill>
              <a:srgbClr val="00B050"/>
            </a:solidFill>
            <a:prstDash val="lgDashDotDot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78"/>
            <a:ext cx="17068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口语交际：请你支持我</a:t>
            </a:r>
            <a:endParaRPr kumimoji="1" lang="zh-CN" altLang="en-US" sz="1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0" y="4587974"/>
            <a:ext cx="1331640" cy="14401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0" y="4803998"/>
            <a:ext cx="9144000" cy="14401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0" y="4371950"/>
            <a:ext cx="827584" cy="144016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1" name="直接连接符 10"/>
          <p:cNvCxnSpPr/>
          <p:nvPr userDrawn="1"/>
        </p:nvCxnSpPr>
        <p:spPr>
          <a:xfrm>
            <a:off x="0" y="5053930"/>
            <a:ext cx="9144000" cy="0"/>
          </a:xfrm>
          <a:prstGeom prst="line">
            <a:avLst/>
          </a:prstGeom>
          <a:ln w="38100">
            <a:solidFill>
              <a:srgbClr val="00B050"/>
            </a:solidFill>
            <a:prstDash val="lgDashDotDot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8"/>
          <p:cNvSpPr txBox="1"/>
          <p:nvPr/>
        </p:nvSpPr>
        <p:spPr>
          <a:xfrm>
            <a:off x="2987844" y="1923941"/>
            <a:ext cx="3485515" cy="852805"/>
          </a:xfrm>
          <a:prstGeom prst="rect">
            <a:avLst/>
          </a:prstGeom>
          <a:solidFill>
            <a:srgbClr val="92D050">
              <a:alpha val="57000"/>
            </a:srgbClr>
          </a:solidFill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请你支持我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 flipH="1">
            <a:off x="0" y="123190"/>
            <a:ext cx="4067944" cy="26416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161281" y="110686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  六年级  上册</a:t>
            </a:r>
            <a:endParaRPr kumimoji="1" lang="zh-CN" altLang="en-US" sz="1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79512" y="483518"/>
            <a:ext cx="1872208" cy="648072"/>
          </a:xfrm>
          <a:prstGeom prst="roundRect">
            <a:avLst/>
          </a:prstGeom>
          <a:solidFill>
            <a:srgbClr val="00B050"/>
          </a:solidFill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口语交际</a:t>
            </a:r>
            <a:endParaRPr lang="zh-CN" altLang="en-US" sz="2800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76067"/>
            <a:ext cx="1608095" cy="208823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555776" y="1404521"/>
            <a:ext cx="5629362" cy="1930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在生活中，我们也许还会碰到形形色色的人和各种各样的问题。这时我们又该怎样自如应对呢？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data:image/jpeg;base64,/9j/4AAQSkZJRgABAQAAAQABAAD/2wBDAAgGBgcGBQgHBwcJCQgKDBQNDAsLDBkSEw8UHRofHh0aHBwgJC4nICIsIxwcKDcpLDAxNDQ0Hyc5PTgyPC4zNDL/2wBDAQkJCQwLDBgNDRgyIRwhMjIyMjIyMjIyMjIyMjIyMjIyMjIyMjIyMjIyMjIyMjIyMjIyMjIyMjIyMjIyMjIyMjL/wAARCAFr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aiiigAooooAKKKKACiiigAooooAKKKKACiiigAooooAKKKKACiiigAooooAKKKKACiiigAooooAKKKKACiiigAooooAKKKKACiiigAooooAKKKKACiiigAooooAKKKKACiiigAooooAKKKKACiiigAooooAKKKKACiiigAooooAKKKKACiij/PSgAoowfQ0YPoaACijB9DRg+hoAKKMH0NGD6GgAoowfQ0YPoaACijB9DRg+hoAKKMH0NGD6GgAoowfQ0YPoaACijB9DRg+hoAKKMH0NGD6GgAoowfQ0YPoaACijB9DRg+hoAKKMH0NGD6GgAoowfQ0YPoaACijB9DRg+hoAKKMH0NGD6GgAoowfQ0YPoaACijB9DRg+hoAKKMH0NGD6GgAoowfQ0YPoaACijB9DRg+hoAKKMH0NGD6GgAoowfQ0YPoaACijB9DRg+hoAKKMH0NGD6GgAoowfQ0YPoaACijB9DRg+hoAKKMH0NGD6GgAopcH0NJQAUUUUAFFFFABRRRQACvIfiffXlr4piS3up4kNqpKxyFQTubnivXxXjPxW/5GyH/r0T/0Jq4se7UdO51YNXq6nINq2pYP/Ewuv+/zf402PVtSMSE6hd9B/wAtm/xqse9RJKgjQE8gY6V48FUmvduz05ypw+JpGj/a2o/9BC6/7/N/jR/a2o/9BC6/7/N/jWf5yev6Uecnr+lV7Kt2f4ke3ofzL70aH9raj/0ELr/v83+NH9raj/0ELr/v83+NZ/nJ6/pR5yev6Ueyrdn+Ie3ofzL70aH9raj/ANBC6/7/ADf40f2tqP8A0ELr/v8AN/jWf5yev6Uecnr+lHsq3Z/iHt6H8y+9Gh/a2o/9BC6/7/N/jR/a2o/9BC6/7/N/jWf5yev6Uecnr+lHsq3Z/iHt6H8y+9Gh/a2o/wDQQuv+/wA3+NH9raj/ANBC6/7/ADf41n+cnr+lHnJ6/pR7Kt2f4h7eh/MvvRof2tqP/QQuv+/zf40f2tqP/QQuv+/zf41n+cnr+lHnJ6/pR7Kt2f4h7eh/MvvRof2tqP8A0ELr/v8AN/jR/a2o/wDQQuv+/wA3+NZ/nJ6/pR5yev6Ueyrdn+Ie3ofzL70aH9raj/0ELr/v83+NH9raj/0ELr/v83+NZ/nJ6/pR5yev6Ueyrdn+Ie3ofzL70aH9raj/ANBC6/7/ADf40f2tqP8A0ELr/v8AN/jWf5yev6Uecnr+lHsq3Z/iHt6H8y+9Gh/a2o/9BC6/7/N/jR/a2o/9BC6/7/N/jWf5yev6Uecnr+lHsq3Z/iHt6H8y+9Gh/a2o/wDQQuv+/wA3+NH9raj/ANBC6/7/ADf41n+cnr+lHnJ6/pR7Kt2f4h7eh/MvvRof2tqP/QQuv+/zf40f2tqP/QQuv+/zf41n+cnr+lHnJ6/pR7Kt2f4h7eh/MvvRof2tqP8A0ELr/v8AN/jR/a2o/wDQQuv+/wA3+NZ/nJ6/pR5yev6Ueyrdn+Ie3ofzL70aH9raj/0ELr/v83+NH9raj/0ELr/v83+NZ/nJ6/pR5yev6Ueyrdn+Ie3ofzL70aH9raj/ANBC6/7/ADf40f2tqP8A0ELr/v8AN/jWf5yev6Uecnr+lHsq3Z/iHt6H8y+9Gh/a2o/9BC6/7/N/jR/a2o/9BC6/7/N/jWf5yev6Uecnr+lHsq3Z/iHt6H8y+9Gh/a2o/wDQQuv+/wA3+NH9raj/ANBC6/7/ADf41n+cnr+lHnJ6/pR7Kt2f4h7eh/MvvRof2tqP/QQuv+/zf40f2tqP/QQuv+/zf41n+cnr+lHnJ6/pR7Kt2f4h7eh/MvvRof2tqP8A0ELr/v8AN/jR/a2o/wDQQuv+/wA3+NZ/nJ6/pR5yev6Ueyrdn+Ie3ofzL70aH9raj/0ELr/v83+NH9raj/0ELr/v83+NZ/nJ6/pR5yev6Ueyrdn+Ie3ofzL70aH9raj/ANBC6/7/ADf40f2tqP8A0ELr/v8AN/jWf5yev6Uecnr+lHsq3Z/iHt6H8y+9Gh/a2o/9BC6/7/N/jR/a2o/9BC6/7/N/jWf5yev6Uecnr+lHsq3Z/iHt6H8y+9Gh/a2o/wDQQuv+/wA3+NH9raj/ANBC6/7/ADf41n+cnr+lHnJ6/pR7Kt2f4h7eh/MvvRof2tqP/QQuv+/zf40f2tqP/QQuv+/zf41n+cnr+lHnJ6/pR7Kt2f4h7eh/MvvRof2tqP8A0ELr/v8AN/jR/a2o/wDQQuv+/wA3+NZ/nJ6/pR5yev6Ueyrdn+Ie3ofzL70aH9raj/0ELr/v83+NR/2tqXnsP7Qu8bR/y2b1PvVPzk9f0oQhpWYcjaBScasVeSaHGpRm7Rab+Rf/ALW1L/oIXf8A3+b/ABr6D0B3l8O6ZJIzO7WsZZmOSTtHJr5xr6M8Of8AItaV/wBekX/oArvy1tuV/I5MckuW3n+hp0UUV6p54UUUUAFFFFACivGfit/yNkP/AF6J/wChNXswrxn4rf8AI2Q/9eif+hNXFmH8H5nXgv4pwpotsGLPuaDRa/6j8TXLl28vkRnHww+ZNgelGB6UtFeoeCJgelGB6UtFACYHpRgelLRQAmB6UYHpS0UAJgelGB6UtFACYHpRgelLRQAmB6UYHpS0UAJgelGB6UtFACYHpRgelLRQAmB6UYHpS0UAJgelGB6UtFACYHpRgelLRQAmB6UYHpS0UAJgelGB6UtFACYHpRgelLRQAmB6UYHpS0UAJgelGB6UtFACYHpRgelLRQAmB6UYHpS0UAJgelGB6UtFACYHpRgelLRQAmB6UYHpS0UAJgelGB6UtFACYHpRgelLRQAmB6UYHpS0UAJgelVk/wBZL9atVVT/AFkv1rlxv8FnoZX/ALyvn+Q+vozw5/yLWlf9ekX/AKAK+c6+jPDn/ItaV/16Rf8AoArmyzeXyPXx+8fn+hp0UUV6x5wUUUUAFFFFACivGfit/wAjZD/16J/6E1ezCvGfit/yNkP/AF6J/wChNXFmH8H5nXgv4pwpotf9R+JoNFr/AKj8TXLl28vkRnHww+ZPRRRXqHghRRRQAUUUUAFFFFABRRRQAUUUUAFFFFABRRRQAUUUUAFFFFABRRRQAUUUUAFFFFABRRRQAUUUUAFFFFABRRRQAUUUUAFFFFABRRRQAUUUUAFFFFABRRRQAUUUUAFFFFABVVP9ZL9atVVT/WS/WuXG/wAFnoZX/vK+f5D6+jPDn/ItaV/16Rf+gCvnOvozw5/yLWlf9ekX/oArmyz7XyPXx+8fn+hp0UUV6x5wUUUUAFFFFACivGfit/yNkP8A16J/6E1ezCvGfit/yNkP/Xon/oTVxZh/B+Z14L+KcKaLX/UfiaDRa/6j8TXLl28vkRnHww+ZPRRRXqHghRRRQAUUUUAFFFFABRRQaACimySpEhd3CgetY91rbcpbpgf32FBpTpSn8KNo8U0uo6sB9TXORST3R3SysVH4ZqC5mMrYB+QUrnSsG+rOrBB6c0tccsjocqxU+xq7b6tcw4DkSL/tdadyZYSS2dzpKKqWuoQ3fCnD/wB09fwq3QcsouLswooooEFFFFABRRRQAUUUUAFFFFABRRRQAUUDmigAooooAKKKKADqatW2nXN3GZY0UR52h3cICfQEnk+1VfpWpbO2p6jaw4EVtAoJUHiNFGWYn1OCfqaAM4wyLMYSjeaG27Mc59KlvLZbWcQiTdIqjzMcgN3GfatC0uYpr++ufOjhuJNxgaXIC7jyc44IHSpNL0+FdTiaW/tJNoZ2CbnyACT2xQBh0VJMkcb7YpfNTA+bbt5+lR0AFFFFABRRRQAUUdauy6Vdw6bDfvGRBMxCnv8AUj0oApUUUUAFVU/1kv1q1VVP9ZL9a5cb/BZ6GV/7yvn+Q+vozw5/yLWlf9ekX/oAr5zr6M8Of8i1pX/XpF/6AK5ss+18j18fvH5/oadFFFesecFFFFABRRRQAorxn4rf8jZD/wBeif8AoTV7MK8Z+K3/ACNkP/Xon/oTVxZh/B+Z14L+KcKaLX/UfiaDRa/6j8TXLl28vkRnHww+ZPRRRXqHghRRRQAUUUUAFFFRzTpbxmSVsKOg7mgEr6Ikqnc6nb24I3hmH8K81j3uqS3TFUykfoO/1qioZ2CryfSi5208J1mT3V3LdybnOB2UdBRBbFzub5VH61LHarCPMmIz6elRTXJkBWPhak7oxUVZDrmcFfLj4UdxVWkyAOTSB1PRhQMdRSZB6GlpiFVihypII6EVvabqfngQzHEnZvWsClUlWDA4I7igzq0o1FZnZfzoqrYXP2q2V/4hw31q1TPJlFxdmFFW7OxN6kwjkUTKFKqzAAgnBOT6Vc1KC0h0q1Fth3SV0kmH/LQ4U8ewzgf/AF6BGRRR1IHrUk1vNb7RNE8ZYZG4YyPWgCOp7m2a0aJXYMzxLIQB93IyAffGD+NXdIdJ5ksrmFZbYkuTjDRgDJIP0HSm6tA8lxJfI4mtpn+WReMeikdiBxigDNooooAPpXU6N4U+0aeb69LBCMpGvBI9Saw9ItDfarbwfwlst9K9XliWOyaMAYVMDiuevUcdEelgMNGpec1dI5y78E2NzahrNngl25Uk7lJ964S6tZrK6kt512yIcEV7Batuto/pXLeK9IF1Yy3cSfvrdstj+JDUUqzvaTOjGYKHJz01Zo4KijvRXWeKFFFFABWvawk6K6wTQCW5fbJvlVSqKc459T/KsilUMzYUEk9hQA+eJreZo2ZGK90YMPzFXNO/d297OeiQFB9XIH8s1n1o2SNJYTrIwhtN6tLKRkkgHCgdzyaAM7uT60VJP5PnN9n8zyuxkxu/Tio6ACiiigAoooAJIC5J7AUAWtPtVu7kLI22BAXmf0Qdfx7D3NbGoapi7tllQm1a2CSQg9FY7sD3A249xVC4AsbUaev/AB8SkNcEdv7qfh1Pvx2qPWWB1adQMCMiMf8AAQB/SgCC8tTaXLRbw64DI4HDqehH1FV60of9P002x5uLYGSL/aT+Jfw6j8azaACqqf6yX61aqqn+sl+tcuN/gs9DK/8AeV8/yH19GeHP+Ra0r/r0i/8AQBXznX0Z4c/5FrSv+vSL/wBAFc2Wfa+R6+P3j8/0NOiiivWPOCiiigAooooAUV4z8Vv+Rsh/69E/9CavZhXjPxW/5GyH/r0T/wBCauLMP4PzOvBfxThTRa/6j8TQaLX/AFH4muXLt5fIjOPhh8yeiiivUPBCiiigAooooAK5zUZ5by4KopMaEhf8a6GRtsbN6Amuaa/Y/cUA+ppM7MHBNuT6CR2Z6yNgelPaaG3XbGoJ9qqPNJKcuxNMpHoD5JWmOWY8dqrTSkcDj1p5b96V9qZFBLeXa28EbSSyEKiKMkmmJkOSeSaTFeo6H8ObKCJZdWJuJiATEjYRfbjk10Y8F6JImwaNCV9QpH65rF14o1VCTPDASp4zUizn+LmvXbz4V6bcKWtxcWjdsPuUfg3+Nc1ffCvV4ifslxb3HorOEJqlVixOjNdDi/NT1p4YHkVq3PgfxPaHD6LdPjvEu8fpmqq+HfEGQP7G1AfW2Yf0quaPci0uxb0OdUkkhZgN+Cvua3q5iPQ9T80pNH5DKcEPwR+Fb9pam1jCmZ5W/vMf5VaPMxKjzXT1LFaF2fL0bT06FzJL+BbaP/QaoxxtLIsaAlmOAB3Jq9rDKL/yEIMdtGsCkdPlHP8A48TQcxDb39xaRsts6xbjy4Qb/wAGxkfhVeSWSZy8js7HuxyTTaKALVvdC3tLlFU+dMAgf+6mctj3OAPpmmWt5NaM3lkbWBV0YZVx6EVBRQAUUUY4z0B6E96AOh8HIG1rd/dT+ZFekyruidfY15p4QkCas+e8efyIr00dK4cR8Z7+XfwCvZf8eiD0zTfKWWW5ikGUdRkeoIxU8caxJsXpnNGz96W9Rg1jc7rHjt3bta3k9u33opGT8jUFbPiqIReJLvH8RD/mKxq9OLvFM+Vqx5JuPZkkBhWUeertH3CEA/rVmW5sjGyRWG1j0d5SxH4cCqVFMgD1zV/Rf+QxbjsSw/NSKoVf0X/kM2vu+B+INAFJEaSRI1GWYhQPUmtrUIIZh9is5m3WSkGJlwHI++wPc/XsOKx7eY291FMBkxurgfQ5rSNxYwS3F3FK8skoby42TGzdnJY98AnpQBk0UVJFbzTtthieQ+iKWP6UAR0UrKyMVZSrA4IIwRSUAFaVsBp1ot44BuJP+PZTztHdyP0Hvz2rNrQS9t7qKKC/j/1aBI7iP7yqOgI6MP1oAi0yM3Or2iOd2+ZdxPfnJ/TNQ3Mvn3U0p/jdm/M1saZpdxHdPc24+1RJDI0ckPPz7SAD3Byehqj/AGLeqB5ohh/67Ton6E0AVbe4e1uI54uHQgjPf61PqUEcVwJIOLeZRLEPQH+H8Dx+FP8A7NjX/W6jZKf9hy//AKCDUl29oulpbx3XnypKWUrGQApHI59wP1oAzKqp/rJfrVqqqf6yX61y43+Cz0Mr/wB5Xz/IfX0Z4c/5FrSv+vSL/wBAFfOdfRnhz/kWtK/69Iv/AEAVzZZ9r5Hr4/ePz/Q06KKK9Y84KKKKACiiigBRXjPxW/5GyH/r0T/0Jq9mFeM/Fb/kbIf+vRP/AEJq4sw/g/M68F/FOFNFr/qPxNBotf8AUfia5cu3l8iM4+GHzJ6KKK9Q8EKKKKACiiigCOfi2kPohrkK6+4/49Zf9w1m+FfDE/ifUjbxyeVDGu6aXGdo9vUmlJpK7PQwSbukYVML5k29q9N1j4UvDZPLpN488yLnyZgBu+hH9a8umjlt55IpUaOVCVdWGCCKmE4z2O2cZQ3Gs53k1p6DrM+hXEt5bWsU0u3aJJVJEeeuMVk119nZtB8M9RuSMfaLlMe6ggf405WtZkxvujudHn8dahp6agq6TaROu9fPjO4r69TgVNp+o+L9WSR7DVdAnEbbX2RtkGtrxC7w+AL14uHFlxj3UA/pXmXw3vpLTxdbwqT5dyjRMM8dMj9RXGndN2R28trK7Om1/WPFmgrb3OtRWVxYGQKz2gKlT75rXuvEOmW0MjrdwvMsRlWLzBuIxkcVN8SE3eB784Hy7Dz9RXIr4F0l/DAuR5xumtvO8zf/ABbc4x0xW1JqUbsuLqRbjHXTqV7vVtRGn2ep6zruoxNqOZIrWwKqI4s9STXWWfgyx1Sxiu11/W7mGZAyk3eMg/hXnGv7pNE8NzZ+X7BsB9CrkH+lek/C+4ebwj5bkkQ3DqvsDg4/U1nUbSujOEU9zhdb0x/D3is2EdxNPbTDcpnbcwOPWn1r/EuLy/FGlTDjeMflkVkV1U3eCZ4WLjy1WixaXb2TvJEqGUjCOw5T3HvVcknrz7miiqOUKKKKACiiigAr0Lw5d2OpaWtrPDExRdpVl6f/AK689qe0u5rKcTQNhh27H61FSHOrHTha6ozu1dM75vCiWOpR3mnsQmCHic54Pof6V0sWfLXdw2ORXOaJ4ptr1FhmPly9CCf5HvXRkJIo4BHauCfNe0j3qHsuW9LZju/tRUSqY2wDuQ9vSpTjBJOAOp9Kg3PL/F7BvElxjsFH6Vh1c1W7+36rdXI+7JISv07fpVOvTgrRSPla0uapKS6sKCQOe31oq3b6peWsYSCUIB0IRc/njNUZjbfT727G6C1ldf7wX5R+PSrMentbyK8l/awOhyMSbmB/4DmqlxeXV2c3FxLL/vuTUFAGh5Glx8yXlxP7RQhR+bH+lJ9p02LmLTnk955yf0UD+dUKKAND+1WT/UWlpD9Igx/Ns1HLqt/Mu1ruUL/dVto/IVTooAOT1OaKKKACiiigBQxAwDjPXHek6HNFFABR2xRRQAVVT/WS/WrVVU/1kv1rlxv8FnoZX/vK+f5D6+jPDn/ItaV/16Rf+gCvnOvozw5/yLWlf9ekX/oArmyz7XyPXx+8fn+hp0UUV6x5wUUUUAFFFFACivGfit/yNkP/AF6J/wChNXswrxn4rf8AI2Q/9eif+hNXFmH8H5nXgv4pwpotf9R+JoNFr/qPxNcuXby+RGcfDD5k9FFFeoeCFFFFABRRRQAjjKMPUEV0fwnCx6Zqx/5arKoPr93j+tc6RWh4DvxpPi+5sZmxb6kn7pm6CQdB+RNZVleDPQy6ajUs+p6KksofeGOe+a88+K2gRkW+v2yBS5EVwAOp/hb69vyr0wwbSRisbxpaibwLqqPjKQ+avsVIIrkpytJHtVI80WfP9tbyXdzHbwKWllYKoHcmvY9a8PSJ8O7iws0LtbxJgAZLlSGY/wA6xvh14UkUrq1zERK4/wBHRh91f7x/pXrEUKxRCMDgfqa1q1feVuhjSpe679TndH1zSPEnhkRm5hUvB5M0TsAyHGCMf1riPDHhibRfFv2u/uLaOys9zLOZl2vwQMc+9d7deCPDV7cvPNpMBkbklCyZPrgEVEnw/wDCyOGGkRcc/NI5H5E1mpQV7X1NbT8jnvEWrP41RtH0JHk09GD3l6VwmBztU966GzRFsIoQvyKgQD2HGK3UtIILQ29vFHFGEICIoUDj0FYVkcwY7gkVpTkmrI3oRabb3ZwmveG72wsHg+zSXGkCZpbeaBdz2hP3lK9Sp9q3PDfirwz4d0OGwiurudwS0jLZyZZjyeMfQfhXcae37ph79KsiKMdEQZ9FFROabs0ZypuMnys8j8V6q/ifVrG5t7G5gsLTIE08ZQyMewB7cVT+teheOkB0iAnqJhj8jXnma6qLThoeBj01WaYtFTw2dxPHJLHCzRxjLv0VfxPf2qDvitDiCpJLeSKKKRh8kgJU564ODTGRlALKRkZGR1Hr+lbL2El3pNjJ5kUMSK4aSZtq5LnA9zQBi0VNc2slrL5cm0kgFWQ7lYHoQR1FWF0bUWXcbR0U95CE/wDQiKAKJ460VpQAWOnNdGKN52nMKeYA6rtAJODwfvAVVuroXWwtBDHIv3miXbv+o6fligCvk10/hLWruLVobKSd5IJiVAds7TjjFcxWl4fyPEFhjr5y1FRJxdzbDzlCpFp9T1qszxCZRoF6YWKsIzyPTvWnVLWF3aLeg/8APFv5V58fiR9JVV6b9DyCiiivTPlQooooAKKKKACiiigAooooAKKKKACiiigAooooAKKKKACqqf6yX61aqqn+sl+tcuN/gs9DK/8AeV8/yH19GeHP+Ra0r/r0i/8AQBXznX0Z4c/5FrSv+vSL/wBAFc2Wfa+R6+P3j8/0NOiiivWPOCiiigAooooAUV4z8Vv+Rsh/69E/9CavZhXjPxW/5GyH/r0T/wBCauLMP4PzOvBfxThTRa/6j8TQaLX/AFH4muXLt5fIjOPhh8yeiiivUPBCiiigAooooAKjmhWYLksrowZHU4KkdxUlFA02ndHovh3xRDqFtFb3zpHejCk9FkPqPT6VvXlnHfWslrMAYnGGB5BGelePRu0ciunDKQR9a9e02+TUdOgukI+dRuHoe4rirU1B3R7uBxTrJxnuieGCOBAsa4GMVJRRXOegcj478S3Hhu306W2Cl5Lj50PR0A5H6/pXRaPqVvrulx6hYt5kDDDY6xt3VvQ1V17TbXU7RYbyBJo+RhhnH09K4Wx8Oav4Z1aS58Pam0G4ZRJBlHx/A/8AQ13UqdGpSSeku5nKNVPmjqj1D/PFZLaRKkrtbyqEY52sucVzg+MEmnSm18Q+GB9qXq9vIFDD1wR/Wq198aLAxH7B4bff2ae4wB+Cjn86uOBrL4TJYpLdWO6tbc28WGbc55JAwKsVxvgXX9W8SyX+o33lpbKViihiXCg9SfU12JIUFiQABk5rjrQdObjLc3jPnXMch4+uFW0tLfPzM5f8AMf1rjrG2W5lcysVgiXzJWHUD0HuTgfjV3xJqY1XWJJUOYkGxPoO/wCNU7K5hhjuIbhXMM6gM0eNykHIIz1+nvXZSjywSZ85i6qqVnJbFqC4fU9VtIFURwCUCOEfdQevvwMk1HewQLrF4lzI0SLI2PLj3k88cZHaj7Xa2cMiWKzPLIpRp5QFKqeoVQTjI75qvPeSXEEccqoWjwFkx8+B0BPetDmNS/8A7MW1sGP2yQG2wpG1Bw7devem+XNqGh6ZaQYZkkmdiTwg+Xlj2HXrWM0juqKzkqgwo9BnP86BI6xtGrsEfG5QeGx0zQBev5beS4ht4pD9ngURCXH3jnLNj0yTgelNlgsPLZhfSSyY4HkHk/UmqJOTmjFAF61uIDZvZ3e9Yy/mJJGASjYweOMgjH5VDcmz+RbUTEjO95SBu9MAdPzNV+2KM0AFbnhC3afxJbkDIiBkP4D/AOvWH3Fd/wCBtNMNpJfuCDP8qA/3R3/Os6srQZ04On7StFdtTraz9dkEWhXrH/nkwrQ7VznjS6EGgGLPzzOEx7dTXBBXkkfQV5clKUvI82HAxRR3zRXpnywUUUUAHWrFpaSXcxRCFRRueRuFRe5NLZ2b3jkBlSNBuklb7qD1P+FS3d4hhFpaKyWqnJLfelP95v6DtQBBdm288rah/KUABnPLH19s+lQUUUAFFFFABRRRQAUUUUAFFT21jc3mfIhdwOrYwB9T0ptxbzWszRTxsjgZwfT29aAIqKKKACqqf6yX61aqqn+sl+tcuN/gs9DK/wDeV8/yH19GeHP+Ra0r/r0i/wDQBXznX0Z4c/5FrSv+vSL/ANAFc2Wfa+R6+P3j8/0NOiiivWPOCiiigAooooAUV4z8Vv8AkbIf+vRP/Qmr2YV4z8Vv+Rsh/wCvRP8A0Jq4sw/g/M68F/FOFNFr/qPxNBotf9R+Jrly7eXyIzj4YfMnooor1DwQooooAKKKKACiiigArovC2v8A9k3H2e4Y/ZJCMnrsPr9K52jtSlFSVmaUqkqclKO57Sjq6BkYMpGQQc5p1eXaN4lvdI+TPnW//PJz0+h7V3ul69a6na+cmYznBVxyDXBUpSh6Hv4fFwrabPsaM0YmQoR+OKyprd425XI9RWr50f8Az0X86a1zAvBkU+3WpjNxO2M+U4/xFoFvr1iYZAqTqD5UuOVPp9K8s0vwrq2q6o1hFasHjbbK7DCR4PJJr2/Udf0zTWQTqzM+SoWPPSsebx3aRqRaWTkn+8Qo/Su+jiqsItRicWKq4dyvJ2aOg0TSbbQNGgsIfuRL8zngux6sfqa5fxT4oWdXsLB8oflllHG72HtWJqniTUdVBSWURwn/AJZR8D8T1NZFZwovm556s8/E4/mjyUtEFFFFbnmBRRRQAUUUUAFFFHbNABRR19a6LRPCd3qTLLc7oLbrk/eYew/rSlJRV2aU6U6kuWCuVdA0KbWbwDBW2Q5lf+g969RiiSCJIolCxoAqgdAKjtLOCxtkt7aMJGo4AqeuCrUc35H0GFwyoR82B6YrzfxlqQvdVEEbZitvl+rHqf5Cus8S64mk2JSNx9rmBCD+7/tV5gxLMWJJJ65rXD0/tM48yxCt7KPzEoooHWus8cVlKnDAg9cGrVnZfaEaeaTybZPvyEZ/4Co7t7Vq2KRXVrENZfbCSFtpWOJD7Z/ue56dqy9RnnkuGhmQQiElFgX7sfsPX696AC8vvORbeBDDaIcrHnJJ/vMe5/yKp0AZOByfSr0Wk3bKJJUW3iP/AC0uG8sfhnk/gDQBRorZvrXStPnB3TXKOiyIiHauCP7x5657CshyC7FV2gnhc5x7UANooooAKKKKAJ7Kzl1C8jtoSivIcZc4AHXNXZhZaZK0XkPczocM06lUB9l6n8fyqLRv+Qj/ANspP/QDSxXsVzEtvqGWVRiKcD54vY/3l9vyoAb9vurq6gEk/wAqyLtjxtROR/COAKna/Vppba+HnwCRtrJ96Pk8qT29ulOg0WVLqGSSS2Fs0i7Jmk+WXkcAdT6YxxRdXFlZXkwtrXzJhIw3zgFU5/hTp+efpQBTvbCSzEcgYSW8vMUy9HH49D6iqlat5cz3Wh28k8pkb7VJyew2p+X4VlUAFVU/1kv1q1VVP9ZL9a5cb/BZ6GV/7yvn+Q+vozw5/wAi1pX/AF6Rf+gCvnOvozw5/wAi1pX/AF6Rf+gCubLPtfI9fH7x+f6GnRRRXrHnBRRRQAUUUUAKK8Z+K3/I2Q/9eif+hNXswrxn4rf8jZD/ANeif+hNXFmH8H5nXgv4pwpotf8AUfiaDRa/6j8TXLl28vkRnHww+ZPRRRXqHghRRRQAUVZsdPu9TuVt7K3kmlP8KDP4n0r0HRvhTNIqy6veeUDz5MIyfxY/0plxpylsjzXtnNSxW085AhhkkJ7Ihb+Ve+ad4K0DTgpi0+N3H8cvzn9a3Y4Y4lCxoqKOyjAp2N1hX1Z86x+G9bmI8vSbw57+Sw/mKzYIpLnWxo8af6YZDEFJABcds19PEcV80aXz8X7f/sLH/wBDNFi1ho9Wb4+HviQkBtPwM8nzF6fnXWW3hf8As22aO2kLru3EP1HtmvTAvFYF7F5F06joeRUygpKzNqMFSlzR3OMkikifbIhX6jFLFbyTtiJC3vXQ30AuLYocgA5yKfaRLBbLGvQVy+wXPynoe3fJzWOZ1DwcdV2u8zCSNGEcafxMemSa5wfDrxMRn7Eg/wC2or1rT4vMuQT0Qbq3MCuuMFFWR51WkqkuZ7nzJe20lhr39jXG1bsOsbAMCqscYBP4iunHw38Sn/l0iH/bUVzvi3/krV4P+ohH/wCy19L4p2M/q0Dw5fhl4kb/AJYwD6yipV+FviEnn7KPrL/9avbMUmKLB9WgeOR/CjWW+9dWin/eJ/pVyL4Q3Zx5uqwL67Iif5kV6vjFLRYf1eB5fffCiG20m4ktr6ee9Vd0alQqtjtj3+teXkYbBBB6YNfT56VxV7o1ha6lM0dnAGZt2dgzzWdWfIrlLBqrK0XY8ettNvb1tttayye4Q4/Ot6y8EX8+GuZI7dD2+835CvROwA4A7CiuSWJk9jrp5ZTj8TuYum+F9N03DLGZpR/HLz+Q6CtrgDiiq95f2thCZbqdIl/2jyfoKxbcnqd0YQpR0VkWO1Yuu+IrfR4ii4luyPliB6e59K57WPG8sm6HTUMaHgzP94j2HauQkd5HZ3ZmZjkljkmt6eHb1keficxS92lv3Jby8nv7p7i4ffI55P8AQe1QUUfhmuxaHittu7HmKQRCUqdhbaG7E4zitS204221prd7i6Ybo7RQTj0L46D26n6VLot8sFldQpbxPcoPtETyfMNy8H5emdpP5VQutXvrzcJbl9rHLIp2qfqB1oAsXNlPJcGbULuCFiMFXfcwHptXOPpVq+bTGtYL7ZNdyH9y53eUpZQME8E8gjuOlYHQYFXbaWP+zLy3kYAkpJGD/eBIP6E/lQA86vOgxbJFaj/pgmD/AN9HJ/WqMkjyyF5HZ2PVmOTTaKAJprlpraCFgP3IZVbvgnOPwyfzqGiigAooooAKKKKAL+jf8hH/ALZSf+gGqA57e1XtJkji1FDI4RWRk3McAEqRzUlw1zplyTDAbXegAbdv3D1Vvf1FAE3kBtG02d2jESSvuUvhj8y5AHWqV7atHduEAZXJdPLfflc+1SXRzo2n5zktN/6EKSys7pgLpZPssSn/AF7MUH4dyfpQA6T/AJF63/6+pP8A0FKz61dV1QXdvDbJmTynLNO6hWlYgDJA+nfmsqgAqqn+sl+tWqqp/rJfrXLjf4LPQyv/AHlfP8h9fRnhz/kWtK/69Iv/AEAV8519GeHP+Ra0r/r0i/8AQBXNln2vkevj94/P9DTooor1jzgooooAKKKKAFFeM/Fb/kbIf+vRP/Qmr2YV4z8Vv+Rsh/69E/8AQmrizD+D8zrwX8U4U0Wv+o/E0Gi1/wBR+Jrly7eXyIzj4YfMnooor1DwQrpPCnhC78S3WeYrJD+8mI/RfU/yrDso4Zr2CO5lMUDSBZHHVVz1r6N02yttPsYbazjVII1AUL396aNqNNTd2Q6PodhodottY26xqB8zY+Zj6k960cCloqjvSS0QUUUUDA9K+ZtK/wCSv2//AGFj/wChmvpk9K+ZtK/5K/b/APYWP/oZoA+mRWVraCO1kvNrMIEZnVRliAM8CtUU1lDAqwyDQB5Ifil4bI2k3oB6/wCj9P1qaz+I+gXt7BZ25vGmmkWOMG3xkk4HevNPiD4dXw34vurSPH2eT99DzyqMTx+ByK6L4OeHBqfiKTVpQDDp4BQHvIw4/IZpWV7ju7WPdLC1NsjF8bm9KuUg6UtMR80eLf8Akrl7/wBhCP8A9lr6Xr5o8W/8lcvf+whH/wCy19L0AFFIWUdSB+NGQehFAC0UUZHrQAVzet4F7np8o5ro26V4n8SL6SXxbNCkziOONFwGOM4yayqw542BV/Ye/a51lxqlhajM95CmO28ZrGu/G+lwEiASzsPRdo/M/wCFecHk0VjHDRW5nPM6j+FWOmv/ABtqN1lbYJbJ/s8t+ZrnZp5rmUyTyvI56s5yajoraMIx2Rw1K1Sp8buFFFFUZhRRRQAAkdCR9KKKKACiiigAooooAKKKKACiiigAooooAKt22oz20ZiO2W3JyYZRuX8B2PuKqUUAa8mq2YtoEg09fMi3FPNfeqljk4Hf8c1nXN1PdyeZcSvI3Qbj0HoB2HtUNFABRRRQAVVT/WS/WrVVU/1kv1rlxv8ABZ6GV/7yvn+Q+vozw5/yLWlf9ekX/oAr5zr6M8Of8i1pX/XpF/6AK5ss+18j18fvH5/oadFFFesecFFFFABRRRQAorxn4rf8jZD/ANeif+hNXswrxn4rf8jZD/16J/6E1cWYfwfmdeC/inCmi1/1H4mg0Wv+o/E1y5dvL5EZx8MPmT0UUAZOACSfSvUPBFALMFUEk9AK948E3F5/YVva6iR9oiUBQTzs7Z9xXD+F/DAslS+vUDXJ5SMj/Vj1+tddFI0Mgkj4cdK55Yi0rLY9jCYGSjzz0bOyzRVOxvkvIgRgOB8y+lW811RkpK6E04uzDIqleavZWN1bW08wWe5cJFGPvMfp6e9YvizxjaeG7bb8s184/dwg9PdvQV5boGp3erePtNvLyYySvcLyegHoB2FFzCdZRfKtz3o9K+ZtK/5K/b/9hY/+hmvpk9K+ZtK/5K/b/wDYWP8A6GaZsfTIooFFAHzv8ZZN/jsr/dtYx/M10vwJk+XWo/eJv/Qq4/4tvv8AiJer/djiX/x0H+tdN8CX/wCJhq6esMZ/U0Ae20UUUAfNHi3/AJK5e/8AYQj/APZa+lj0r5p8W/8AJXL3/sIR/wDstfS9AHlHxYnmg1TTfKmkjzC+drEZ+YelcANUv1+7e3I/7at/jXd/F3/kKaZ/1xf/ANCFec1LPOrN87Ly61qgPGo3Y/7bN/jUq+ItZX7uqXY/7bNWZRSM+Z9zXHirXl+7q13+MprNubqe9uGuLmVpZn+87HJNRUUwbbCiiikIKKKKACiiigAooooAKKKKACiiigAooooAKKKKACiiigAooooAKKKKACiiigAooooAKqp/rJfrVqqqf6yX61y43+Cz0Mr/AN5Xz/IfX0Z4c/5FrSv+vSL/ANAFfOdfRnhz/kWtK/69Iv8A0AVzZZ9r5Hr4/ePz/Q06KKK9Y84KKKKACiiigBRXjPxW/wCRsh/69E/9CavZhXjPxW/5GyH/AK9E/wDQmrizD+D8zrwX8U4U0Wv+o/E0Gi0/1H4muXLt5fIjOPhh8yeu28IeHuF1K7Qf9MVI/wDHj/SsTwzox1bUFMq/6LFzKf73oteoKoRQqgAAYAAxgV116tvdRy5fhVJ+1nt0F5qOeeO2geeZwkaDJY9KkJAGScAV5t4p8Qtqlyba3c/ZIz/32w7/AE9K56dNzdj0sTiI0IXe/QXVPGF9caik2nzSW0ULZi2nBb3P+FdAvxXvf7KeJ7NPt23CzKfl+pX1rzuivQilFWR8/KvUlJyb3Jbq6nvbmS4uZWllkOWduprW8H8eLtKP/TwtYlbfhD/kbtK/6+FqjOPxI+hj0r5m0r/kr9v/ANhY/wDoZr6ZPSvmbTCF+LsDE4A1Un/x81R6h9MiiuavPH/hewuWt7jWIRKvVUVnx+Kg1X/4WX4S/wCgsP8AvxJ/8TU88e5usNXauoP7meI/FGTzPiLqx/utGv5RrXTfA2THiLUo/wC9bA/k1cX4zuU1fxjqt/aMZbaebdG+CNwCgdDz2rd+Fms2fhzxHPc6pN9nt3tygbYzc5BA4Bpc8e4/qtf+R/cz6Morkv8AhZfhL/oLD/wHk/8AialtfiF4WvLhYItYiEjdBIjoD+LACnzx7ieFrrVwf3M8Q8W/8lcvf+whH/7LX0vXzP4rIb4s3bA5Bv4yCP8AgNfTFUYHkvxeH/Ey0v8A64v/ADFecV6R8Xv+Qlpf/XKT+YrzepZ51b+IwooopGQUUUUAFFFFABRRRQAUUUUAFFFFABRRRQAUUUUAFFFFABRRRQAUUUUAFFFFABRRRQAUUUUAFFFFABVVP9ZL9atVVT/WS/WuXG/wWehlf+8r5/kPr6M8Of8AItaV/wBekX/oAr5zr6M8Of8AItaV/wBekX/oArmyz7XyPXx+8fn+hp0UUV6x5wUUUUAFFFFACivGfit/yNkP/Xon/oTV7MK8Z+K3/I2Q/wDXon/oTVxZh/B+Z14L+KcKaLQExADqWOKO9afha2F3rFnE33TLk/hz/SuTL3bmYs2jzeziur/yPS/D2mDS9IhiIHmuN8h9Sf8ADpWrRjFFNu7uzshBQiorZHL+M9XNnZpZQnE1wDuI7J/9evO62fFdw1x4hudxOEIQD0AFY1ehRiowR87jKrqVn5aBRRRWhyhW14S/5G3S/wDr4WsWtnwlx4s0v/r4WmVH4keveLfGth4WRYpFae9kXdHAnHHqT2FeAiG3vdYnvdQeaJJpGlZbYAsCTnAJ/nXb/FZceL1Y9Tap/NqzfD/hWXUsT3O5ITyFHBYev0rhrVZOTitj77BYTC0cNGvU3f8AWhs6R4r8I6JbCGz8Py9OXlCO7e5JrS/4WR4f/wCgE3/fqOuF8S2FrpusvbWmdiqu4E5wcc1kVCxE0dkcswtVKo09fNnqP/Cx/D3/AEA2/wC/UdH/AAsfw/20M/8AfqOvLqKPrNQf9j4Xs/vZ7Novi/w1rV0toLSG1uHPyCeBdrH0yK19X8L6TrVlNbT2EKTKM5jUAj3BrwMMynKnBHII7GvovTJ3uLOxuJDmSWxV3PqSoNdNCo6l1I8TNMGsG41KLav5nzhc2cun+NEtJpC8kN4sZYnOcMAP0xX1ZXzH4i/5KXN/1/r/AOhCvpyt4fCeXitarfez+9Hk3xe/5COl/wDXKT+YrzevSfi9/wAf+l/9cpP5ivNqbPGrfxGFFFFIyCiiigAooooAKKKKACiiigAooooAKKKKACiiigAooooAKKKKACiiigAooooAKKKKACiiigAooooAKqp/rJfrVqqqf6yX61y43+Cz0Mr/AN5Xz/IfX0Z4c/5FrSv+vSL/ANAFfOdfRnhz/kWtK/69Iv8A0AVzZZ9r5Hr4/ePz/Q06KKK9Y84KKKKACiiigBRXjPxW/wCRsh/69E/9CavZhXjPxW/5GyH/AK9E/wDQmrizD+D8zrwX8U4XvW14KkWPX7MsQAXZcn1IIFYpqTTpWgMcyHDo+5T7g1x4BXU0GaS5HTl2f+R7f3o75rP0fVYdX09LiMjdjEid1buK0Kppp2Z1xkpJSWx5v4y017XV2ugpMVxyG7bu4rm69lvLOC+t2t7iJXjbsf8APFcRqfge5iJk05xMn/PNyAw/Hoa66VZWtI8bF4Gak501dM5GirN1p97ZsVuLWWIj+8p/nVaulO+x5rTTswrZ8J/8jZpf/XwtY1bHhYhfFOmseNs6kn2oHD4kdv4w0VtV8fIzrmCO2Qt7nLcVeup4tH015QhYqPlRRks3YVqXbie+muAd244B9FHSq0sEcwAcHA6YrzajTm2j66NSTjBT2itjyWXS9X1C5luZbWQySuWJbA6/WkPhzVAM/ZSfow/xr1pbeFPuxqPrzUm1f7o/Kosj0f7UqrRJW/rzPFrjTby1/wBdbSKPUrxVWvcHjhdSJERgfUCuU8QeE7O5heexCRXCgnYDgP8A/XosdNDNFJ8tRW8zzrsa+iNF/wCQTpf/AGD0/wDQBXzwQRkHrX0Pov8AyCdL/wCwen/oArqwm7OTiH+HD1Z4J4i/5KXN/wBf6/8AoQr6cr5j8Rf8lLm/6/1/9CFfTldcNj57E/xPkvyR5P8AF7/j+0r/AK5yfzWvNq9K+Lw/0vSj/wBM5P5rXmtNnjVv4jCiiikZBRRRQAUUUUAFFFFABRRRQAUUUUAFFFFABRRRQAUUUUAFFFFABRRRQAUUUUAFFFFABRRRQAUUUUAFVU/1kv1q1VVP9ZL9a5cb/BZ6GV/7yvn+Q+vozw5/yLWlf9ekX/oAr5zr6M8Of8i1pX/XpF/6AK5ss+18j18fvH5/oadFFFesecFFFFABRRRQAorxn4rf8jZD/wBeif8AoTV7MK8Z+K3/ACNkP/Xon/oTVxZh/B+Z14L+KcKaLX/U/iaDRa/6j8TXLl28vkRnHww+ZqaZqt1pN0J7aTH95TyGHuK9C0nxVp+pBUkkW2uDxskbg/Q15hRXoVKUZ7nl4fF1KOi1XY9sBDDIORRXktlr2paeQLe6cIP4G+Yfka37Xx9OuBd2Ub/7UTFT+RzXLLDyW2p6lPMaUvi0O6ZQwwVBHoRVOXSdPn5ksoGz1/disiDxvpUigSebEfdM/wAq0IvEejzY238QPoxx/Os+Sceh0KtQqdUxjeF9EfrYIP8AdLD+tSWWgaZp0/n2tqElxgEsTgfiatx39nL/AKu7gb6SA1OHVujKfoaHKWzZcaVK94pC0UUVBqHY1Ve0LkkzyfTNWiSF4GahLzk4EaD6tQBCNPi/vufxoltrO3geeXhEBZizcYFRX2oLp0Jlu7m3gX/a5J+g715/4h8Uz6qrW0BKWueeMF/c+goudOGwk68tFp3MG5kWW5mlQAK7lgB6E19B6L/yCdL/AOwen/oAr537V9EaL/yCdL/7B6f+gCurCbs6OIFalBeb/I8E8Rf8lLm/6/1/9CFfTlfMfiL/AJKXN/1/r/6EK+nD0rrhsfO4n+J8l+SPKfi//wAfelf7kn81rzSvTPi//wAfWlf7kn81rzOmzx638RhRRRSMgooooAKKKKACiiigAooooAKKKKACiiigAooooAKKKKACiiigAooooAKKKKACiiigAooooAKKKKACqqf6yX61aqqn+sl+tcuN/gs9DK/95Xz/ACH19GeHP+Ra0r/r0i/9AFfOdfRnhz/kWtK/69Iv/QBXNln2vkevj94/P9DTooor1jzgooooAKKKKAFFeM/Fb/kbIf8Ar0T/ANCavZhXkvxLsftPiaJ9+MWyjGPdq4cw/g/M68Er1Tzk0Wv+o/E1p/2R/wBNv/HaWPSfKTb52ec/drgwVenTcudmuZYWrWjFU1exSorQ/sz/AKa/pR/Zn/TX9K9D67Q/m/M8j+y8V/L+K/zM+itD+zP+mv6Uf2Z/01/Sj67Q/m/MP7LxX8v4r/Mz6K0P7M/6a/pR/Zn/AE1/Sj67Q/m/MP7MxX8v4r/Mz8DPtWt4YyPFGmAHg3CfzqH+zP8Apr+lafhzTxH4k05/MztuEPT3prGUG7KQ1luKTu4/ije+Ius3+k+LlFnOY0NshKYypOT2rCh8f6migSQW8nvtI/rV74rqw8WRsVIU2yYPY4JzXC1zVtKjPvcDh6NTC03KKeh17/EK/YfLaWyn15P9aoXXjPWrkbRcCFf+mSgH865+iszrjhKEdooklnlnkaSWRpJG6sxyT+NR0UUjoSS2Dsa+h9GONJ0vP/QPT/0EV8+Qwy3MyQQoXkkIVVUZJPYV6/e2XjK7tLfStOs4rC3SBIHvJplLYAAO0KSRmuvCuzbPBzyKmoQulq92eS67Mk/xHlkjYMhvxgjv84FfUB6V8sajpn9j+Pf7NEhlFvdxqXPflST+ZNfU56V2wVlqfM4icZ1G47f5aHlXxf8A+PjST/sy/wA1rzOvVPirbfaJ9M+fG1ZP5rXnf9mf9Nf0rnqYqlCXLJ6nJLAYiq+eEbp+aM+itD+zP+mv6Uf2Z/01/So+u0P5vzJ/svFfy/iv8zPorQ/sz/pr+lH9mf8ATX9KPrtD+b8w/svFfy/iv8zPorQ/sz/pr+lH9mf9Nf0o+u0P5vzD+y8V/L+K/wAzPorQ/sz/AKa/pR/Zn/TX9KPrtD+b8w/svFfy/iv8zPorQ/sz/pr+lH9mf9Nf0o+u0P5vzD+y8V/L+K/zM+itD+zP+mv6Uf2Z/wBNf0o+u0P5vzD+y8V/L+K/zM+itD+zP+mv6Uf2Z/01/Sj67Q/m/MP7LxX8v4r/ADM+itD+zP8Apr+lH9mf9Nf0o+u0P5vzD+y8V/L+K/zM+itD+zP+mv6Uf2Z/01/Sj67Q/m/MP7LxX8v4r/Mz6K0P7M/6a/pR/Zn/AE1/Sj67Q/m/MP7LxX8v4r/Mz6K0P7M/6a/pR/Zn/TX9KPrtD+b8w/svFfy/iv8AMz6K0P7M/wCmv6Uf2Z/01/Sj67Q/m/MP7LxX8v4r/Mz6K0P7M/6a/pR/Zn/TX9KPrtD+b8w/svFfy/iv8zPorQ/sz/pr+lH9mf8ATX9KPrtD+b8w/svFfy/iv8zPorQ/sz/pr+lH9mf9Nf0o+u0P5vzD+y8V/L+K/wAzPqqv+sl+tbX9mf8ATX9KiGjYLHz/ALxz92ufFYqlOm4xep2YDA16VZSnGy9UZtfRnhz/AJFrSv8Ar0i/9AFeDf2R/wBNv/Ha970BfL8O6YvUi1jH/joqcsavJeh25hF+6/X9DRooor1zzQooooAKKKKAFFeUfEm9jtvEsaMrZNsp4Hu1erVmah4d0nVZ/PvrGGeULsDuOQPT+dc+KoutT5Eb4eqqU+ZnhZ1SH+4/5Uf2rF/df8q9p/4Qvw5/0Cbb/vk0f8IX4c/6BNt/3ya83+zJ90d39oR7Hiv9qQ/3H/Kj+1If7j/lXtX/AAhfhz/oE23/AHyaP+EL8Of9Am2/75NH9mT7of8AaEex4r/akP8Acf8AKj+1If7j/lXtX/CF+HP+gTbf98mj/hC/Dn/QJtv++TR/Zk+6D+0I9jxX+1If7j/lR/akP9x/yr2r/hC/Dn/QJtv++TR/whfhz/oE23/fJo/syfdB/aEex4r/AGpD/cf8qlg1pLe4jmjVw8bBl6dRXsv/AAhfhz/oE23/AHyaP+EL8Of9Ai2/75NP+zJrqhf2hHsN0vUdD8b6OrSwQTtjEkEqjch/n+IrwyzgjufiJHpDr/obagYGQcHZuIxmverfwrolnKJrbToopF6MhII/HNV4fBGgQeIf7cjsgL0tv3bztDdyF6Zr04wbX7xJs41ialN2oyaXqVf+FX+Fz/y6z/8AgQ/+NH/CrvC//PrP/wCBD/411odsdaN7etV7KHYr6/iv+fj+9nJf8Ku8L/8APrP/AOBD/wCNH/CrvC//AD6z/wDgQ/8AjXW729aN7etHsodg+v4r/n4/vZjaP4N0LQpvOsrICbtJIxdh9Cen4VvgDFQ729aTe3rVqKirI56lSdSXNN3fmfOHi3/krd5/2EI//Za+j7y8t7G1kuLqdIYUUszu2ABXO3fgnQL7X11u5st96rBt28hWYdCV6Eir99oOmak2b60S4x03kkflmlK9vdJVr6nk/izxhBrmreZEr/Z4Rsi46jufx/pWD/akP9x/yr2r/hC/Dn/QItv++TR/whfhz/oE23/fJryp5fUnJylJXZ6UMdCEVFLRHiv9qQ/3H/Kj+1If7j/lXtX/AAhfhz/oE23/AHyaP+EL8Of9Am2/75NR/Zk+6L/tCPY8V/tSH+4/5Uf2pD/cf8q9q/4Qvw5/0Cbb/vk0f8IX4c/6BNt/3yaP7Mn3Qf2hHseK/wBqQ/3H/Kj+1If7j/lXtX/CF+HP+gTbf98mj/hC/Dn/AECbb/vk0f2ZPug/tCPY8V/tSH+4/wCVH9qQ/wBx/wAq9q/4Qvw5/wBAm2/75NH/AAhfhz/oE23/AHyaP7Mn3Qf2hHseK/2pD/cf8qP7Uh/uP+Ve1f8ACF+HP+gTbf8AfJo/4Qvw5/0Cbb/vk0f2ZPug/tCPY8V/tSH+4/5Uf2pD/cf8q9q/4Qvw5/0Cbb/vk0f8IX4c/wCgTbf98mj+zJ90H9oR7Hiv9qQ/3H/Kj+1If7j/AJV7V/whfhz/AKBNt/3yaP8AhC/Dn/QJtv8Avk0f2ZPug/tCPY8V/tSH+4/5Uf2pD/cf8q9q/wCEL8Of9Am2/wC+TR/whfhz/oE23/fJo/syfdB/aEex4r/akP8Acf8AKj+1If7j/lXtX/CF+HP+gTbf98mj/hC/Dn/QJtv++TR/Zk+6D+0I9jxX+1If7j/lR/akP9x/yr2r/hC/Dn/QJtv++TR/whfhz/oE23/fJo/syfdB/aEex4r/AGpD/cf8qP7Uh/uP+Ve1f8IX4c/6BNt/3yaP+EL8Of8AQJtv++TR/Zk+6D+0I9jxX+1If7j/AJUf2pD/AHH/ACr2r/hC/Dn/AECbb/vk0f8ACF+HP+gTbf8AfJo/syfdB/aEex4r/akP9x/yo/tSH+4/5V7V/wAIX4c/6BNt/wB8mj/hC/Dn/QJtv++TR/Zk+6D+0I9jxX+1If7j/lR/akP9x/yr2r/hC/Dn/QJtv++TR/whfhz/AKBNt/3yaP7Mn3Qf2hHseK/2pD/cf8qP7Uh/uP8AlXtX/CF+HP8AoE23/fJo/wCEL8Of9Am2/wC+TR/Zk+6D+0I9jxb+1Yf7r/lR/asP91/yr2n/AIQvw5/0Cbb/AL5NH/CF+HP+gTbf98mj+zJ90H9oR7Hi39qw/wBx/wAq920Ft/h3TXHe2jP/AI6Kpf8ACF+HP+gTbf8AfJraghjt7eOCFAkcahVUdAB2rswmElQk23ucuKxKrJJIkoooruOM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71600" y="1414816"/>
            <a:ext cx="7272808" cy="1383665"/>
          </a:xfrm>
          <a:prstGeom prst="rect">
            <a:avLst/>
          </a:prstGeom>
          <a:ln>
            <a:prstDash val="lg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说服妈妈，让她同意你在家里养一只小狗。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说服同学，在班里设立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生物角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说服校长，在学校组织一次义卖活动。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0892" y="3003798"/>
            <a:ext cx="70622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自由讨论：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对方可能会有哪些担心？                    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 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你又打算如何打消对方的疑虑？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299591" y="588779"/>
            <a:ext cx="852088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从下面的任务中选择一个，试着说服别人支持你。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1410" y="483518"/>
            <a:ext cx="69011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说服妈妈，让她同意你在家里养一只小狗。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275606"/>
            <a:ext cx="7488832" cy="3107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要点：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不会耽误学习，养小狗能培养自己热爱观察的习惯。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不会得狂犬病，会定期打疫苗。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不会让家里乱糟糟的，会及时处理好小狗的排泄物。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小狗很可爱，能给家庭带来新的活力。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94262" y="699542"/>
            <a:ext cx="590296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说服同学，在班里设立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生物角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449070"/>
            <a:ext cx="7056784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要点：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可以通过“生物角”观察植物成长的过程。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可以培养我们热爱大自然的感情。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可以净化教室里的空气。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可以改善学习环境。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13923" y="627534"/>
            <a:ext cx="63161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说服校长，在学校组织一次义卖活动。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449070"/>
            <a:ext cx="6480720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要点：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通过义卖，可以处理自己的玩具。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通过义卖，可以培养理财意识。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通过义卖，可以帮助困难同学。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通过义卖，可以提高自己的社交能力。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07604" y="1563638"/>
            <a:ext cx="7128792" cy="1383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妈妈和校长都是长辈，因此要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谦和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，要尊敬对方。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妈妈更亲近，而校长则相对陌生，亲疏有别，语气上要有所差别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79612" y="483518"/>
            <a:ext cx="698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因为对象身份不同，我们在交流时的态度和情绪也要有所变化。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79612" y="3075806"/>
            <a:ext cx="6984776" cy="1383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同学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是同龄人，没有年龄或辈分之差。所以我们在寻求支持时，要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诚恳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，也要直截了当。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7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97827" y="1548537"/>
            <a:ext cx="7726680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选择一个你最有把握的任务，同桌之间进行角色扮演，能态度诚恳、语言得体、理由充分地相互寻求支持。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55876" y="684441"/>
            <a:ext cx="2232248" cy="64633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演一演</a:t>
            </a:r>
            <a:endParaRPr lang="zh-CN" altLang="en-US" sz="3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46" name="AutoShape 2" descr="data:image/jpeg;base64,/9j/4AAQSkZJRgABAQAAAQABAAD/2wBDAAgGBgcGBQgHBwcJCQgKDBQNDAsLDBkSEw8UHRofHh0aHBwgJC4nICIsIxwcKDcpLDAxNDQ0Hyc5PTgyPC4zNDL/2wBDAQkJCQwLDBgNDRgyIRwhMjIyMjIyMjIyMjIyMjIyMjIyMjIyMjIyMjIyMjIyMjIyMjIyMjIyMjIyMjIyMjIyMjL/wAARCAFr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aiiigAooooAKKKKACiiigAooooAKKKKACiiigAooooAKKKKACiiigAooooAKKKKACiiigAooooAKKKKACiiigAooooAKKKKACiiigAooooAKKKKACiiigAooooAKKKKACiiigAooooAKKKKACiiigAooooAKKKKACiiigAooooAKKKKACiij/PSgAoowfQ0YPoaACijB9DRg+hoAKKMH0NGD6GgAoowfQ0YPoaACijB9DRg+hoAKKMH0NGD6GgAoowfQ0YPoaACijB9DRg+hoAKKMH0NGD6GgAoowfQ0YPoaACijB9DRg+hoAKKMH0NGD6GgAoowfQ0YPoaACijB9DRg+hoAKKMH0NGD6GgAoowfQ0YPoaACijB9DRg+hoAKKMH0NGD6GgAoowfQ0YPoaACijB9DRg+hoAKKMH0NGD6GgAoowfQ0YPoaACijB9DRg+hoAKKMH0NGD6GgAoowfQ0YPoaACijB9DRg+hoAKKMH0NGD6GgAopcH0NJQAUUUUAFFFFABRRRQACvIfiffXlr4piS3up4kNqpKxyFQTubnivXxXjPxW/5GyH/r0T/0Jq4se7UdO51YNXq6nINq2pYP/Ewuv+/zf402PVtSMSE6hd9B/wAtm/xqse9RJKgjQE8gY6V48FUmvduz05ypw+JpGj/a2o/9BC6/7/N/jR/a2o/9BC6/7/N/jWf5yev6Uecnr+lV7Kt2f4ke3ofzL70aH9raj/0ELr/v83+NH9raj/0ELr/v83+NZ/nJ6/pR5yev6Ueyrdn+Ie3ofzL70aH9raj/ANBC6/7/ADf40f2tqP8A0ELr/v8AN/jWf5yev6Uecnr+lHsq3Z/iHt6H8y+9Gh/a2o/9BC6/7/N/jR/a2o/9BC6/7/N/jWf5yev6Uecnr+lHsq3Z/iHt6H8y+9Gh/a2o/wDQQuv+/wA3+NH9raj/ANBC6/7/ADf41n+cnr+lHnJ6/pR7Kt2f4h7eh/MvvRof2tqP/QQuv+/zf40f2tqP/QQuv+/zf41n+cnr+lHnJ6/pR7Kt2f4h7eh/MvvRof2tqP8A0ELr/v8AN/jR/a2o/wDQQuv+/wA3+NZ/nJ6/pR5yev6Ueyrdn+Ie3ofzL70aH9raj/0ELr/v83+NH9raj/0ELr/v83+NZ/nJ6/pR5yev6Ueyrdn+Ie3ofzL70aH9raj/ANBC6/7/ADf40f2tqP8A0ELr/v8AN/jWf5yev6Uecnr+lHsq3Z/iHt6H8y+9Gh/a2o/9BC6/7/N/jR/a2o/9BC6/7/N/jWf5yev6Uecnr+lHsq3Z/iHt6H8y+9Gh/a2o/wDQQuv+/wA3+NH9raj/ANBC6/7/ADf41n+cnr+lHnJ6/pR7Kt2f4h7eh/MvvRof2tqP/QQuv+/zf40f2tqP/QQuv+/zf41n+cnr+lHnJ6/pR7Kt2f4h7eh/MvvRof2tqP8A0ELr/v8AN/jR/a2o/wDQQuv+/wA3+NZ/nJ6/pR5yev6Ueyrdn+Ie3ofzL70aH9raj/0ELr/v83+NH9raj/0ELr/v83+NZ/nJ6/pR5yev6Ueyrdn+Ie3ofzL70aH9raj/ANBC6/7/ADf40f2tqP8A0ELr/v8AN/jWf5yev6Uecnr+lHsq3Z/iHt6H8y+9Gh/a2o/9BC6/7/N/jR/a2o/9BC6/7/N/jWf5yev6Uecnr+lHsq3Z/iHt6H8y+9Gh/a2o/wDQQuv+/wA3+NH9raj/ANBC6/7/ADf41n+cnr+lHnJ6/pR7Kt2f4h7eh/MvvRof2tqP/QQuv+/zf40f2tqP/QQuv+/zf41n+cnr+lHnJ6/pR7Kt2f4h7eh/MvvRof2tqP8A0ELr/v8AN/jR/a2o/wDQQuv+/wA3+NZ/nJ6/pR5yev6Ueyrdn+Ie3ofzL70aH9raj/0ELr/v83+NH9raj/0ELr/v83+NZ/nJ6/pR5yev6Ueyrdn+Ie3ofzL70aH9raj/ANBC6/7/ADf40f2tqP8A0ELr/v8AN/jWf5yev6Uecnr+lHsq3Z/iHt6H8y+9Gh/a2o/9BC6/7/N/jR/a2o/9BC6/7/N/jWf5yev6Uecnr+lHsq3Z/iHt6H8y+9Gh/a2o/wDQQuv+/wA3+NH9raj/ANBC6/7/ADf41n+cnr+lHnJ6/pR7Kt2f4h7eh/MvvRof2tqP/QQuv+/zf40f2tqP/QQuv+/zf41n+cnr+lHnJ6/pR7Kt2f4h7eh/MvvRof2tqP8A0ELr/v8AN/jR/a2o/wDQQuv+/wA3+NZ/nJ6/pR5yev6Ueyrdn+Ie3ofzL70aH9raj/0ELr/v83+NR/2tqXnsP7Qu8bR/y2b1PvVPzk9f0oQhpWYcjaBScasVeSaHGpRm7Rab+Rf/ALW1L/oIXf8A3+b/ABr6D0B3l8O6ZJIzO7WsZZmOSTtHJr5xr6M8Of8AItaV/wBekX/oArvy1tuV/I5MckuW3n+hp0UUV6p54UUUUAFFFFACivGfit/yNkP/AF6J/wChNXswrxn4rf8AI2Q/9eif+hNXFmH8H5nXgv4pwpotsGLPuaDRa/6j8TXLl28vkRnHww+ZNgelGB6UtFeoeCJgelGB6UtFACYHpRgelLRQAmB6UYHpS0UAJgelGB6UtFACYHpRgelLRQAmB6UYHpS0UAJgelGB6UtFACYHpRgelLRQAmB6UYHpS0UAJgelGB6UtFACYHpRgelLRQAmB6UYHpS0UAJgelGB6UtFACYHpRgelLRQAmB6UYHpS0UAJgelGB6UtFACYHpRgelLRQAmB6UYHpS0UAJgelGB6UtFACYHpRgelLRQAmB6UYHpS0UAJgelGB6UtFACYHpRgelLRQAmB6UYHpS0UAJgelVk/wBZL9atVVT/AFkv1rlxv8FnoZX/ALyvn+Q+vozw5/yLWlf9ekX/AKAK+c6+jPDn/ItaV/16Rf8AoArmyzeXyPXx+8fn+hp0UUV6x5wUUUUAFFFFACivGfit/wAjZD/16J/6E1ezCvGfit/yNkP/AF6J/wChNXFmH8H5nXgv4pwpotf9R+JoNFr/AKj8TXLl28vkRnHww+ZPRRRXqHghRRRQAUUUUAFFFFABRRRQAUUUUAFFFFABRRRQAUUUUAFFFFABRRRQAUUUUAFFFFABRRRQAUUUUAFFFFABRRRQAUUUUAFFFFABRRRQAUUUUAFFFFABRRRQAUUUUAFFFFABVVP9ZL9atVVT/WS/WuXG/wAFnoZX/vK+f5D6+jPDn/ItaV/16Rf+gCvnOvozw5/yLWlf9ekX/oArmyz7XyPXx+8fn+hp0UUV6x5wUUUUAFFFFACivGfit/yNkP8A16J/6E1ezCvGfit/yNkP/Xon/oTVxZh/B+Z14L+KcKaLX/UfiaDRa/6j8TXLl28vkRnHww+ZPRRRXqHghRRRQAUUUUAFFFFABRRQaACimySpEhd3CgetY91rbcpbpgf32FBpTpSn8KNo8U0uo6sB9TXORST3R3SysVH4ZqC5mMrYB+QUrnSsG+rOrBB6c0tccsjocqxU+xq7b6tcw4DkSL/tdadyZYSS2dzpKKqWuoQ3fCnD/wB09fwq3QcsouLswooooEFFFFABRRRQAUUUUAFFFFABRRRQAUUDmigAooooAKKKKADqatW2nXN3GZY0UR52h3cICfQEnk+1VfpWpbO2p6jaw4EVtAoJUHiNFGWYn1OCfqaAM4wyLMYSjeaG27Mc59KlvLZbWcQiTdIqjzMcgN3GfatC0uYpr++ufOjhuJNxgaXIC7jyc44IHSpNL0+FdTiaW/tJNoZ2CbnyACT2xQBh0VJMkcb7YpfNTA+bbt5+lR0AFFFFABRRRQAUUdauy6Vdw6bDfvGRBMxCnv8AUj0oApUUUUAFVU/1kv1q1VVP9ZL9a5cb/BZ6GV/7yvn+Q+vozw5/yLWlf9ekX/oAr5zr6M8Of8i1pX/XpF/6AK5ss+18j18fvH5/oadFFFesecFFFFABRRRQAorxn4rf8jZD/wBeif8AoTV7MK8Z+K3/ACNkP/Xon/oTVxZh/B+Z14L+KcKaLX/UfiaDRa/6j8TXLl28vkRnHww+ZPRRRXqHghRRRQAUUUUAFFFRzTpbxmSVsKOg7mgEr6Ikqnc6nb24I3hmH8K81j3uqS3TFUykfoO/1qioZ2CryfSi5208J1mT3V3LdybnOB2UdBRBbFzub5VH61LHarCPMmIz6elRTXJkBWPhak7oxUVZDrmcFfLj4UdxVWkyAOTSB1PRhQMdRSZB6GlpiFVihypII6EVvabqfngQzHEnZvWsClUlWDA4I7igzq0o1FZnZfzoqrYXP2q2V/4hw31q1TPJlFxdmFFW7OxN6kwjkUTKFKqzAAgnBOT6Vc1KC0h0q1Fth3SV0kmH/LQ4U8ewzgf/AF6BGRRR1IHrUk1vNb7RNE8ZYZG4YyPWgCOp7m2a0aJXYMzxLIQB93IyAffGD+NXdIdJ5ksrmFZbYkuTjDRgDJIP0HSm6tA8lxJfI4mtpn+WReMeikdiBxigDNooooAPpXU6N4U+0aeb69LBCMpGvBI9Saw9ItDfarbwfwlst9K9XliWOyaMAYVMDiuevUcdEelgMNGpec1dI5y78E2NzahrNngl25Uk7lJ964S6tZrK6kt512yIcEV7Batuto/pXLeK9IF1Yy3cSfvrdstj+JDUUqzvaTOjGYKHJz01Zo4KijvRXWeKFFFFABWvawk6K6wTQCW5fbJvlVSqKc459T/KsilUMzYUEk9hQA+eJreZo2ZGK90YMPzFXNO/d297OeiQFB9XIH8s1n1o2SNJYTrIwhtN6tLKRkkgHCgdzyaAM7uT60VJP5PnN9n8zyuxkxu/Tio6ACiiigAoooAJIC5J7AUAWtPtVu7kLI22BAXmf0Qdfx7D3NbGoapi7tllQm1a2CSQg9FY7sD3A249xVC4AsbUaev/AB8SkNcEdv7qfh1Pvx2qPWWB1adQMCMiMf8AAQB/SgCC8tTaXLRbw64DI4HDqehH1FV60of9P002x5uLYGSL/aT+Jfw6j8azaACqqf6yX61aqqn+sl+tcuN/gs9DK/8AeV8/yH19GeHP+Ra0r/r0i/8AQBXznX0Z4c/5FrSv+vSL/wBAFc2Wfa+R6+P3j8/0NOiiivWPOCiiigAooooAUV4z8Vv+Rsh/69E/9CavZhXjPxW/5GyH/r0T/wBCauLMP4PzOvBfxThTRa/6j8TQaLX/AFH4muXLt5fIjOPhh8yeiiivUPBCiiigAooooAK5zUZ5by4KopMaEhf8a6GRtsbN6Amuaa/Y/cUA+ppM7MHBNuT6CR2Z6yNgelPaaG3XbGoJ9qqPNJKcuxNMpHoD5JWmOWY8dqrTSkcDj1p5b96V9qZFBLeXa28EbSSyEKiKMkmmJkOSeSaTFeo6H8ObKCJZdWJuJiATEjYRfbjk10Y8F6JImwaNCV9QpH65rF14o1VCTPDASp4zUizn+LmvXbz4V6bcKWtxcWjdsPuUfg3+Nc1ffCvV4ifslxb3HorOEJqlVixOjNdDi/NT1p4YHkVq3PgfxPaHD6LdPjvEu8fpmqq+HfEGQP7G1AfW2Yf0quaPci0uxb0OdUkkhZgN+Cvua3q5iPQ9T80pNH5DKcEPwR+Fb9pam1jCmZ5W/vMf5VaPMxKjzXT1LFaF2fL0bT06FzJL+BbaP/QaoxxtLIsaAlmOAB3Jq9rDKL/yEIMdtGsCkdPlHP8A48TQcxDb39xaRsts6xbjy4Qb/wAGxkfhVeSWSZy8js7HuxyTTaKALVvdC3tLlFU+dMAgf+6mctj3OAPpmmWt5NaM3lkbWBV0YZVx6EVBRQAUUUY4z0B6E96AOh8HIG1rd/dT+ZFekyruidfY15p4QkCas+e8efyIr00dK4cR8Z7+XfwCvZf8eiD0zTfKWWW5ikGUdRkeoIxU8caxJsXpnNGz96W9Rg1jc7rHjt3bta3k9u33opGT8jUFbPiqIReJLvH8RD/mKxq9OLvFM+Vqx5JuPZkkBhWUeertH3CEA/rVmW5sjGyRWG1j0d5SxH4cCqVFMgD1zV/Rf+QxbjsSw/NSKoVf0X/kM2vu+B+INAFJEaSRI1GWYhQPUmtrUIIZh9is5m3WSkGJlwHI++wPc/XsOKx7eY291FMBkxurgfQ5rSNxYwS3F3FK8skoby42TGzdnJY98AnpQBk0UVJFbzTtthieQ+iKWP6UAR0UrKyMVZSrA4IIwRSUAFaVsBp1ot44BuJP+PZTztHdyP0Hvz2rNrQS9t7qKKC/j/1aBI7iP7yqOgI6MP1oAi0yM3Or2iOd2+ZdxPfnJ/TNQ3Mvn3U0p/jdm/M1saZpdxHdPc24+1RJDI0ckPPz7SAD3Byehqj/AGLeqB5ohh/67Ton6E0AVbe4e1uI54uHQgjPf61PqUEcVwJIOLeZRLEPQH+H8Dx+FP8A7NjX/W6jZKf9hy//AKCDUl29oulpbx3XnypKWUrGQApHI59wP1oAzKqp/rJfrVqqqf6yX61y43+Cz0Mr/wB5Xz/IfX0Z4c/5FrSv+vSL/wBAFfOdfRnhz/kWtK/69Iv/AEAVzZZ9r5Hr4/ePz/Q06KKK9Y84KKKKACiiigBRXjPxW/5GyH/r0T/0Jq9mFeM/Fb/kbIf+vRP/AEJq4sw/g/M68F/FOFNFr/qPxNBotf8AUfia5cu3l8iM4+GHzJ6KKK9Q8EKKKKACiiigCOfi2kPohrkK6+4/49Zf9w1m+FfDE/ifUjbxyeVDGu6aXGdo9vUmlJpK7PQwSbukYVML5k29q9N1j4UvDZPLpN488yLnyZgBu+hH9a8umjlt55IpUaOVCVdWGCCKmE4z2O2cZQ3Gs53k1p6DrM+hXEt5bWsU0u3aJJVJEeeuMVk119nZtB8M9RuSMfaLlMe6ggf405WtZkxvujudHn8dahp6agq6TaROu9fPjO4r69TgVNp+o+L9WSR7DVdAnEbbX2RtkGtrxC7w+AL14uHFlxj3UA/pXmXw3vpLTxdbwqT5dyjRMM8dMj9RXGndN2R28trK7Om1/WPFmgrb3OtRWVxYGQKz2gKlT75rXuvEOmW0MjrdwvMsRlWLzBuIxkcVN8SE3eB784Hy7Dz9RXIr4F0l/DAuR5xumtvO8zf/ABbc4x0xW1JqUbsuLqRbjHXTqV7vVtRGn2ep6zruoxNqOZIrWwKqI4s9STXWWfgyx1Sxiu11/W7mGZAyk3eMg/hXnGv7pNE8NzZ+X7BsB9CrkH+lek/C+4ebwj5bkkQ3DqvsDg4/U1nUbSujOEU9zhdb0x/D3is2EdxNPbTDcpnbcwOPWn1r/EuLy/FGlTDjeMflkVkV1U3eCZ4WLjy1WixaXb2TvJEqGUjCOw5T3HvVcknrz7miiqOUKKKKACiiigAr0Lw5d2OpaWtrPDExRdpVl6f/AK689qe0u5rKcTQNhh27H61FSHOrHTha6ozu1dM75vCiWOpR3mnsQmCHic54Pof6V0sWfLXdw2ORXOaJ4ptr1FhmPly9CCf5HvXRkJIo4BHauCfNe0j3qHsuW9LZju/tRUSqY2wDuQ9vSpTjBJOAOp9Kg3PL/F7BvElxjsFH6Vh1c1W7+36rdXI+7JISv07fpVOvTgrRSPla0uapKS6sKCQOe31oq3b6peWsYSCUIB0IRc/njNUZjbfT727G6C1ldf7wX5R+PSrMentbyK8l/awOhyMSbmB/4DmqlxeXV2c3FxLL/vuTUFAGh5Glx8yXlxP7RQhR+bH+lJ9p02LmLTnk955yf0UD+dUKKAND+1WT/UWlpD9Igx/Ns1HLqt/Mu1ruUL/dVto/IVTooAOT1OaKKKACiiigBQxAwDjPXHek6HNFFABR2xRRQAVVT/WS/WrVVU/1kv1rlxv8FnoZX/vK+f5D6+jPDn/ItaV/16Rf+gCvnOvozw5/yLWlf9ekX/oArmyz7XyPXx+8fn+hp0UUV6x5wUUUUAFFFFACivGfit/yNkP/AF6J/wChNXswrxn4rf8AI2Q/9eif+hNXFmH8H5nXgv4pwpotf9R+JoNFr/qPxNcuXby+RGcfDD5k9FFFeoeCFFFFABRRRQAjjKMPUEV0fwnCx6Zqx/5arKoPr93j+tc6RWh4DvxpPi+5sZmxb6kn7pm6CQdB+RNZVleDPQy6ajUs+p6KksofeGOe+a88+K2gRkW+v2yBS5EVwAOp/hb69vyr0wwbSRisbxpaibwLqqPjKQ+avsVIIrkpytJHtVI80WfP9tbyXdzHbwKWllYKoHcmvY9a8PSJ8O7iws0LtbxJgAZLlSGY/wA6xvh14UkUrq1zERK4/wBHRh91f7x/pXrEUKxRCMDgfqa1q1feVuhjSpe679TndH1zSPEnhkRm5hUvB5M0TsAyHGCMf1riPDHhibRfFv2u/uLaOys9zLOZl2vwQMc+9d7deCPDV7cvPNpMBkbklCyZPrgEVEnw/wDCyOGGkRcc/NI5H5E1mpQV7X1NbT8jnvEWrP41RtH0JHk09GD3l6VwmBztU966GzRFsIoQvyKgQD2HGK3UtIILQ29vFHFGEICIoUDj0FYVkcwY7gkVpTkmrI3oRabb3ZwmveG72wsHg+zSXGkCZpbeaBdz2hP3lK9Sp9q3PDfirwz4d0OGwiurudwS0jLZyZZjyeMfQfhXcae37ph79KsiKMdEQZ9FFROabs0ZypuMnys8j8V6q/ifVrG5t7G5gsLTIE08ZQyMewB7cVT+teheOkB0iAnqJhj8jXnma6qLThoeBj01WaYtFTw2dxPHJLHCzRxjLv0VfxPf2qDvitDiCpJLeSKKKRh8kgJU564ODTGRlALKRkZGR1Hr+lbL2El3pNjJ5kUMSK4aSZtq5LnA9zQBi0VNc2slrL5cm0kgFWQ7lYHoQR1FWF0bUWXcbR0U95CE/wDQiKAKJ460VpQAWOnNdGKN52nMKeYA6rtAJODwfvAVVuroXWwtBDHIv3miXbv+o6fligCvk10/hLWruLVobKSd5IJiVAds7TjjFcxWl4fyPEFhjr5y1FRJxdzbDzlCpFp9T1qszxCZRoF6YWKsIzyPTvWnVLWF3aLeg/8APFv5V58fiR9JVV6b9DyCiiivTPlQooooAKKKKACiiigAooooAKKKKACiiigAooooAKKKKACqqf6yX61aqqn+sl+tcuN/gs9DK/8AeV8/yH19GeHP+Ra0r/r0i/8AQBXznX0Z4c/5FrSv+vSL/wBAFc2Wfa+R6+P3j8/0NOiiivWPOCiiigAooooAUV4z8Vv+Rsh/69E/9CavZhXjPxW/5GyH/r0T/wBCauLMP4PzOvBfxThTRa/6j8TQaLX/AFH4muXLt5fIjOPhh8yeiiivUPBCiiigAooooAKjmhWYLksrowZHU4KkdxUlFA02ndHovh3xRDqFtFb3zpHejCk9FkPqPT6VvXlnHfWslrMAYnGGB5BGelePRu0ciunDKQR9a9e02+TUdOgukI+dRuHoe4rirU1B3R7uBxTrJxnuieGCOBAsa4GMVJRRXOegcj478S3Hhu306W2Cl5Lj50PR0A5H6/pXRaPqVvrulx6hYt5kDDDY6xt3VvQ1V17TbXU7RYbyBJo+RhhnH09K4Wx8Oav4Z1aS58Pam0G4ZRJBlHx/A/8AQ13UqdGpSSeku5nKNVPmjqj1D/PFZLaRKkrtbyqEY52sucVzg+MEmnSm18Q+GB9qXq9vIFDD1wR/Wq198aLAxH7B4bff2ae4wB+Cjn86uOBrL4TJYpLdWO6tbc28WGbc55JAwKsVxvgXX9W8SyX+o33lpbKViihiXCg9SfU12JIUFiQABk5rjrQdObjLc3jPnXMch4+uFW0tLfPzM5f8AMf1rjrG2W5lcysVgiXzJWHUD0HuTgfjV3xJqY1XWJJUOYkGxPoO/wCNU7K5hhjuIbhXMM6gM0eNykHIIz1+nvXZSjywSZ85i6qqVnJbFqC4fU9VtIFURwCUCOEfdQevvwMk1HewQLrF4lzI0SLI2PLj3k88cZHaj7Xa2cMiWKzPLIpRp5QFKqeoVQTjI75qvPeSXEEccqoWjwFkx8+B0BPetDmNS/8A7MW1sGP2yQG2wpG1Bw7devem+XNqGh6ZaQYZkkmdiTwg+Xlj2HXrWM0juqKzkqgwo9BnP86BI6xtGrsEfG5QeGx0zQBev5beS4ht4pD9ngURCXH3jnLNj0yTgelNlgsPLZhfSSyY4HkHk/UmqJOTmjFAF61uIDZvZ3e9Yy/mJJGASjYweOMgjH5VDcmz+RbUTEjO95SBu9MAdPzNV+2KM0AFbnhC3afxJbkDIiBkP4D/AOvWH3Fd/wCBtNMNpJfuCDP8qA/3R3/Os6srQZ04On7StFdtTraz9dkEWhXrH/nkwrQ7VznjS6EGgGLPzzOEx7dTXBBXkkfQV5clKUvI82HAxRR3zRXpnywUUUUAHWrFpaSXcxRCFRRueRuFRe5NLZ2b3jkBlSNBuklb7qD1P+FS3d4hhFpaKyWqnJLfelP95v6DtQBBdm288rah/KUABnPLH19s+lQUUUAFFFFABRRRQAUUUUAFFT21jc3mfIhdwOrYwB9T0ptxbzWszRTxsjgZwfT29aAIqKKKACqqf6yX61aqqn+sl+tcuN/gs9DK/wDeV8/yH19GeHP+Ra0r/r0i/wDQBXznX0Z4c/5FrSv+vSL/ANAFc2Wfa+R6+P3j8/0NOiiivWPOCiiigAooooAUV4z8Vv8AkbIf+vRP/Qmr2YV4z8Vv+Rsh/wCvRP8A0Jq4sw/g/M68F/FOFNFr/qPxNBotf9R+Jrly7eXyIzj4YfMnooor1DwQooooAKKKKACiiigArovC2v8A9k3H2e4Y/ZJCMnrsPr9K52jtSlFSVmaUqkqclKO57Sjq6BkYMpGQQc5p1eXaN4lvdI+TPnW//PJz0+h7V3ul69a6na+cmYznBVxyDXBUpSh6Hv4fFwrabPsaM0YmQoR+OKyprd425XI9RWr50f8Az0X86a1zAvBkU+3WpjNxO2M+U4/xFoFvr1iYZAqTqD5UuOVPp9K8s0vwrq2q6o1hFasHjbbK7DCR4PJJr2/Udf0zTWQTqzM+SoWPPSsebx3aRqRaWTkn+8Qo/Su+jiqsItRicWKq4dyvJ2aOg0TSbbQNGgsIfuRL8zngux6sfqa5fxT4oWdXsLB8oflllHG72HtWJqniTUdVBSWURwn/AJZR8D8T1NZFZwovm556s8/E4/mjyUtEFFFFbnmBRRRQAUUUUAFFFHbNABRR19a6LRPCd3qTLLc7oLbrk/eYew/rSlJRV2aU6U6kuWCuVdA0KbWbwDBW2Q5lf+g969RiiSCJIolCxoAqgdAKjtLOCxtkt7aMJGo4AqeuCrUc35H0GFwyoR82B6YrzfxlqQvdVEEbZitvl+rHqf5Cus8S64mk2JSNx9rmBCD+7/tV5gxLMWJJJ65rXD0/tM48yxCt7KPzEoooHWus8cVlKnDAg9cGrVnZfaEaeaTybZPvyEZ/4Co7t7Vq2KRXVrENZfbCSFtpWOJD7Z/ue56dqy9RnnkuGhmQQiElFgX7sfsPX696AC8vvORbeBDDaIcrHnJJ/vMe5/yKp0AZOByfSr0Wk3bKJJUW3iP/AC0uG8sfhnk/gDQBRorZvrXStPnB3TXKOiyIiHauCP7x5657CshyC7FV2gnhc5x7UANooooAKKKKAJ7Kzl1C8jtoSivIcZc4AHXNXZhZaZK0XkPczocM06lUB9l6n8fyqLRv+Qj/ANspP/QDSxXsVzEtvqGWVRiKcD54vY/3l9vyoAb9vurq6gEk/wAqyLtjxtROR/COAKna/Vppba+HnwCRtrJ96Pk8qT29ulOg0WVLqGSSS2Fs0i7Jmk+WXkcAdT6YxxRdXFlZXkwtrXzJhIw3zgFU5/hTp+efpQBTvbCSzEcgYSW8vMUy9HH49D6iqlat5cz3Wh28k8pkb7VJyew2p+X4VlUAFVU/1kv1q1VVP9ZL9a5cb/BZ6GV/7yvn+Q+vozw5/wAi1pX/AF6Rf+gCvnOvozw5/wAi1pX/AF6Rf+gCubLPtfI9fH7x+f6GnRRRXrHnBRRRQAUUUUAKK8Z+K3/I2Q/9eif+hNXswrxn4rf8jZD/ANeif+hNXFmH8H5nXgv4pwpotf8AUfiaDRa/6j8TXLl28vkRnHww+ZPRRRXqHghRRRQAUVZsdPu9TuVt7K3kmlP8KDP4n0r0HRvhTNIqy6veeUDz5MIyfxY/0plxpylsjzXtnNSxW085AhhkkJ7Ihb+Ve+ad4K0DTgpi0+N3H8cvzn9a3Y4Y4lCxoqKOyjAp2N1hX1Z86x+G9bmI8vSbw57+Sw/mKzYIpLnWxo8af6YZDEFJABcds19PEcV80aXz8X7f/sLH/wBDNFi1ho9Wb4+HviQkBtPwM8nzF6fnXWW3hf8As22aO2kLru3EP1HtmvTAvFYF7F5F06joeRUygpKzNqMFSlzR3OMkikifbIhX6jFLFbyTtiJC3vXQ30AuLYocgA5yKfaRLBbLGvQVy+wXPynoe3fJzWOZ1DwcdV2u8zCSNGEcafxMemSa5wfDrxMRn7Eg/wC2or1rT4vMuQT0Qbq3MCuuMFFWR51WkqkuZ7nzJe20lhr39jXG1bsOsbAMCqscYBP4iunHw38Sn/l0iH/bUVzvi3/krV4P+ohH/wCy19L4p2M/q0Dw5fhl4kb/AJYwD6yipV+FviEnn7KPrL/9avbMUmKLB9WgeOR/CjWW+9dWin/eJ/pVyL4Q3Zx5uqwL67Iif5kV6vjFLRYf1eB5fffCiG20m4ktr6ee9Vd0alQqtjtj3+teXkYbBBB6YNfT56VxV7o1ha6lM0dnAGZt2dgzzWdWfIrlLBqrK0XY8ettNvb1tttayye4Q4/Ot6y8EX8+GuZI7dD2+835CvROwA4A7CiuSWJk9jrp5ZTj8TuYum+F9N03DLGZpR/HLz+Q6CtrgDiiq95f2thCZbqdIl/2jyfoKxbcnqd0YQpR0VkWO1Yuu+IrfR4ii4luyPliB6e59K57WPG8sm6HTUMaHgzP94j2HauQkd5HZ3ZmZjkljkmt6eHb1keficxS92lv3Jby8nv7p7i4ffI55P8AQe1QUUfhmuxaHittu7HmKQRCUqdhbaG7E4zitS204221prd7i6Ybo7RQTj0L46D26n6VLot8sFldQpbxPcoPtETyfMNy8H5emdpP5VQutXvrzcJbl9rHLIp2qfqB1oAsXNlPJcGbULuCFiMFXfcwHptXOPpVq+bTGtYL7ZNdyH9y53eUpZQME8E8gjuOlYHQYFXbaWP+zLy3kYAkpJGD/eBIP6E/lQA86vOgxbJFaj/pgmD/AN9HJ/WqMkjyyF5HZ2PVmOTTaKAJprlpraCFgP3IZVbvgnOPwyfzqGiigAooooAKKKKAL+jf8hH/ALZSf+gGqA57e1XtJkji1FDI4RWRk3McAEqRzUlw1zplyTDAbXegAbdv3D1Vvf1FAE3kBtG02d2jESSvuUvhj8y5AHWqV7atHduEAZXJdPLfflc+1SXRzo2n5zktN/6EKSys7pgLpZPssSn/AF7MUH4dyfpQA6T/AJF63/6+pP8A0FKz61dV1QXdvDbJmTynLNO6hWlYgDJA+nfmsqgAqqn+sl+tWqqp/rJfrXLjf4LPQyv/AHlfP8h9fRnhz/kWtK/69Iv/AEAV8519GeHP+Ra0r/r0i/8AQBXNln2vkevj94/P9DTooor1jzgooooAKKKKAFFeM/Fb/kbIf+vRP/Qmr2YV4z8Vv+Rsh/69E/8AQmrizD+D8zrwX8U4U0Wv+o/E0Gi1/wBR+Jrly7eXyIzj4YfMnooor1DwQrpPCnhC78S3WeYrJD+8mI/RfU/yrDso4Zr2CO5lMUDSBZHHVVz1r6N02yttPsYbazjVII1AUL396aNqNNTd2Q6PodhodottY26xqB8zY+Zj6k960cCloqjvSS0QUUUUDA9K+ZtK/wCSv2//AGFj/wChmvpk9K+ZtK/5K/b/APYWP/oZoA+mRWVraCO1kvNrMIEZnVRliAM8CtUU1lDAqwyDQB5Ifil4bI2k3oB6/wCj9P1qaz+I+gXt7BZ25vGmmkWOMG3xkk4HevNPiD4dXw34vurSPH2eT99DzyqMTx+ByK6L4OeHBqfiKTVpQDDp4BQHvIw4/IZpWV7ju7WPdLC1NsjF8bm9KuUg6UtMR80eLf8Akrl7/wBhCP8A9lr6Xr5o8W/8lcvf+whH/wCy19L0AFFIWUdSB+NGQehFAC0UUZHrQAVzet4F7np8o5ro26V4n8SL6SXxbNCkziOONFwGOM4yayqw542BV/Ye/a51lxqlhajM95CmO28ZrGu/G+lwEiASzsPRdo/M/wCFecHk0VjHDRW5nPM6j+FWOmv/ABtqN1lbYJbJ/s8t+ZrnZp5rmUyTyvI56s5yajoraMIx2Rw1K1Sp8buFFFFUZhRRRQAAkdCR9KKKKACiiigAooooAKKKKACiiigAooooAKt22oz20ZiO2W3JyYZRuX8B2PuKqUUAa8mq2YtoEg09fMi3FPNfeqljk4Hf8c1nXN1PdyeZcSvI3Qbj0HoB2HtUNFABRRRQAVVT/WS/WrVVU/1kv1rlxv8ABZ6GV/7yvn+Q+vozw5/yLWlf9ekX/oAr5zr6M8Of8i1pX/XpF/6AK5ss+18j18fvH5/oadFFFesecFFFFABRRRQAorxn4rf8jZD/ANeif+hNXswrxn4rf8jZD/16J/6E1cWYfwfmdeC/inCmi1/1H4mg0Wv+o/E1y5dvL5EZx8MPmT0UUAZOACSfSvUPBFALMFUEk9AK948E3F5/YVva6iR9oiUBQTzs7Z9xXD+F/DAslS+vUDXJ5SMj/Vj1+tddFI0Mgkj4cdK55Yi0rLY9jCYGSjzz0bOyzRVOxvkvIgRgOB8y+lW811RkpK6E04uzDIqleavZWN1bW08wWe5cJFGPvMfp6e9YvizxjaeG7bb8s184/dwg9PdvQV5boGp3erePtNvLyYySvcLyegHoB2FFzCdZRfKtz3o9K+ZtK/5K/b/9hY/+hmvpk9K+ZtK/5K/b/wDYWP8A6GaZsfTIooFFAHzv8ZZN/jsr/dtYx/M10vwJk+XWo/eJv/Qq4/4tvv8AiJer/djiX/x0H+tdN8CX/wCJhq6esMZ/U0Ae20UUUAfNHi3/AJK5e/8AYQj/APZa+lj0r5p8W/8AJXL3/sIR/wDstfS9AHlHxYnmg1TTfKmkjzC+drEZ+YelcANUv1+7e3I/7at/jXd/F3/kKaZ/1xf/ANCFec1LPOrN87Ly61qgPGo3Y/7bN/jUq+ItZX7uqXY/7bNWZRSM+Z9zXHirXl+7q13+MprNubqe9uGuLmVpZn+87HJNRUUwbbCiiikIKKKKACiiigAooooAKKKKACiiigAooooAKKKKACiiigAooooAKKKKACiiigAooooAKqp/rJfrVqqqf6yX61y43+Cz0Mr/AN5Xz/IfX0Z4c/5FrSv+vSL/ANAFfOdfRnhz/kWtK/69Iv8A0AVzZZ9r5Hr4/ePz/Q06KKK9Y84KKKKACiiigBRXjPxW/wCRsh/69E/9CavZhXjPxW/5GyH/AK9E/wDQmrizD+D8zrwX8U4U0Wv+o/E0Gi0/1H4muXLt5fIjOPhh8yeu28IeHuF1K7Qf9MVI/wDHj/SsTwzox1bUFMq/6LFzKf73oteoKoRQqgAAYAAxgV116tvdRy5fhVJ+1nt0F5qOeeO2geeZwkaDJY9KkJAGScAV5t4p8Qtqlyba3c/ZIz/32w7/AE9K56dNzdj0sTiI0IXe/QXVPGF9caik2nzSW0ULZi2nBb3P+FdAvxXvf7KeJ7NPt23CzKfl+pX1rzuivQilFWR8/KvUlJyb3Jbq6nvbmS4uZWllkOWduprW8H8eLtKP/TwtYlbfhD/kbtK/6+FqjOPxI+hj0r5m0r/kr9v/ANhY/wDoZr6ZPSvmbTCF+LsDE4A1Un/x81R6h9MiiuavPH/hewuWt7jWIRKvVUVnx+Kg1X/4WX4S/wCgsP8AvxJ/8TU88e5usNXauoP7meI/FGTzPiLqx/utGv5RrXTfA2THiLUo/wC9bA/k1cX4zuU1fxjqt/aMZbaebdG+CNwCgdDz2rd+Fms2fhzxHPc6pN9nt3tygbYzc5BA4Bpc8e4/qtf+R/cz6Morkv8AhZfhL/oLD/wHk/8AialtfiF4WvLhYItYiEjdBIjoD+LACnzx7ieFrrVwf3M8Q8W/8lcvf+whH/7LX0vXzP4rIb4s3bA5Bv4yCP8AgNfTFUYHkvxeH/Ey0v8A64v/ADFecV6R8Xv+Qlpf/XKT+YrzepZ51b+IwooopGQUUUUAFFFFABRRRQAUUUUAFFFFABRRRQAUUUUAFFFFABRRRQAUUUUAFFFFABRRRQAUUUUAFFFFABVVP9ZL9atVVT/WS/WuXG/wWehlf+8r5/kPr6M8Of8AItaV/wBekX/oAr5zr6M8Of8AItaV/wBekX/oArmyz7XyPXx+8fn+hp0UUV6x5wUUUUAFFFFACivGfit/yNkP/Xon/oTV7MK8Z+K3/I2Q/wDXon/oTVxZh/B+Z14L+KcKaLQExADqWOKO9afha2F3rFnE33TLk/hz/SuTL3bmYs2jzeziur/yPS/D2mDS9IhiIHmuN8h9Sf8ADpWrRjFFNu7uzshBQiorZHL+M9XNnZpZQnE1wDuI7J/9evO62fFdw1x4hudxOEIQD0AFY1ehRiowR87jKrqVn5aBRRRWhyhW14S/5G3S/wDr4WsWtnwlx4s0v/r4WmVH4keveLfGth4WRYpFae9kXdHAnHHqT2FeAiG3vdYnvdQeaJJpGlZbYAsCTnAJ/nXb/FZceL1Y9Tap/NqzfD/hWXUsT3O5ITyFHBYev0rhrVZOTitj77BYTC0cNGvU3f8AWhs6R4r8I6JbCGz8Py9OXlCO7e5JrS/4WR4f/wCgE3/fqOuF8S2FrpusvbWmdiqu4E5wcc1kVCxE0dkcswtVKo09fNnqP/Cx/D3/AEA2/wC/UdH/AAsfw/20M/8AfqOvLqKPrNQf9j4Xs/vZ7Novi/w1rV0toLSG1uHPyCeBdrH0yK19X8L6TrVlNbT2EKTKM5jUAj3BrwMMynKnBHII7GvovTJ3uLOxuJDmSWxV3PqSoNdNCo6l1I8TNMGsG41KLav5nzhc2cun+NEtJpC8kN4sZYnOcMAP0xX1ZXzH4i/5KXN/1/r/AOhCvpyt4fCeXitarfez+9Hk3xe/5COl/wDXKT+YrzevSfi9/wAf+l/9cpP5ivNqbPGrfxGFFFFIyCiiigAooooAKKKKACiiigAooooAKKKKACiiigAooooAKKKKACiiigAooooAKKKKACiiigAooooAKqp/rJfrVqqqf6yX61y43+Cz0Mr/AN5Xz/IfX0Z4c/5FrSv+vSL/ANAFfOdfRnhz/kWtK/69Iv8A0AVzZZ9r5Hr4/ePz/Q06KKK9Y84KKKKACiiigBRXjPxW/wCRsh/69E/9CavZhXjPxW/5GyH/AK9E/wDQmrizD+D8zrwX8U4XvW14KkWPX7MsQAXZcn1IIFYpqTTpWgMcyHDo+5T7g1x4BXU0GaS5HTl2f+R7f3o75rP0fVYdX09LiMjdjEid1buK0Kppp2Z1xkpJSWx5v4y017XV2ugpMVxyG7bu4rm69lvLOC+t2t7iJXjbsf8APFcRqfge5iJk05xMn/PNyAw/Hoa66VZWtI8bF4Gak501dM5GirN1p97ZsVuLWWIj+8p/nVaulO+x5rTTswrZ8J/8jZpf/XwtY1bHhYhfFOmseNs6kn2oHD4kdv4w0VtV8fIzrmCO2Qt7nLcVeup4tH015QhYqPlRRks3YVqXbie+muAd244B9FHSq0sEcwAcHA6YrzajTm2j66NSTjBT2itjyWXS9X1C5luZbWQySuWJbA6/WkPhzVAM/ZSfow/xr1pbeFPuxqPrzUm1f7o/Kosj0f7UqrRJW/rzPFrjTby1/wBdbSKPUrxVWvcHjhdSJERgfUCuU8QeE7O5heexCRXCgnYDgP8A/XosdNDNFJ8tRW8zzrsa+iNF/wCQTpf/AGD0/wDQBXzwQRkHrX0Pov8AyCdL/wCwen/oArqwm7OTiH+HD1Z4J4i/5KXN/wBf6/8AoQr6cr5j8Rf8lLm/6/1/9CFfTldcNj57E/xPkvyR5P8AF7/j+0r/AK5yfzWvNq9K+Lw/0vSj/wBM5P5rXmtNnjVv4jCiiikZBRRRQAUUUUAFFFFABRRRQAUUUUAFFFFABRRRQAUUUUAFFFFABRRRQAUUUUAFFFFABRRRQAUUUUAFVU/1kv1q1VVP9ZL9a5cb/BZ6GV/7yvn+Q+vozw5/yLWlf9ekX/oAr5zr6M8Of8i1pX/XpF/6AK5ss+18j18fvH5/oadFFFesecFFFFABRRRQAorxn4rf8jZD/wBeif8AoTV7MK8Z+K3/ACNkP/Xon/oTVxZh/B+Z14L+KcKaLX/U/iaDRa/6j8TXLl28vkRnHww+ZqaZqt1pN0J7aTH95TyGHuK9C0nxVp+pBUkkW2uDxskbg/Q15hRXoVKUZ7nl4fF1KOi1XY9sBDDIORRXktlr2paeQLe6cIP4G+Yfka37Xx9OuBd2Ub/7UTFT+RzXLLDyW2p6lPMaUvi0O6ZQwwVBHoRVOXSdPn5ksoGz1/disiDxvpUigSebEfdM/wAq0IvEejzY238QPoxx/Os+Sceh0KtQqdUxjeF9EfrYIP8AdLD+tSWWgaZp0/n2tqElxgEsTgfiatx39nL/AKu7gb6SA1OHVujKfoaHKWzZcaVK94pC0UUVBqHY1Ve0LkkzyfTNWiSF4GahLzk4EaD6tQBCNPi/vufxoltrO3geeXhEBZizcYFRX2oLp0Jlu7m3gX/a5J+g715/4h8Uz6qrW0BKWueeMF/c+goudOGwk68tFp3MG5kWW5mlQAK7lgB6E19B6L/yCdL/AOwen/oAr537V9EaL/yCdL/7B6f+gCurCbs6OIFalBeb/I8E8Rf8lLm/6/1/9CFfTlfMfiL/AJKXN/1/r/6EK+nD0rrhsfO4n+J8l+SPKfi//wAfelf7kn81rzSvTPi//wAfWlf7kn81rzOmzx638RhRRRSMgooooAKKKKACiiigAooooAKKKKACiiigAooooAKKKKACiiigAooooAKKKKACiiigAooooAKKKKACqqf6yX61aqqn+sl+tcuN/gs9DK/95Xz/ACH19GeHP+Ra0r/r0i/9AFfOdfRnhz/kWtK/69Iv/QBXNln2vkevj94/P9DTooor1jzgooooAKKKKAFFeM/Fb/kbIf8Ar0T/ANCavZhXkvxLsftPiaJ9+MWyjGPdq4cw/g/M68Er1Tzk0Wv+o/E1p/2R/wBNv/HaWPSfKTb52ec/drgwVenTcudmuZYWrWjFU1exSorQ/sz/AKa/pR/Zn/TX9K9D67Q/m/M8j+y8V/L+K/zM+itD+zP+mv6Uf2Z/01/Sj67Q/m/MP7LxX8v4r/Mz6K0P7M/6a/pR/Zn/AE1/Sj67Q/m/MP7MxX8v4r/Mz8DPtWt4YyPFGmAHg3CfzqH+zP8Apr+lafhzTxH4k05/MztuEPT3prGUG7KQ1luKTu4/ije+Ius3+k+LlFnOY0NshKYypOT2rCh8f6migSQW8nvtI/rV74rqw8WRsVIU2yYPY4JzXC1zVtKjPvcDh6NTC03KKeh17/EK/YfLaWyn15P9aoXXjPWrkbRcCFf+mSgH865+iszrjhKEdooklnlnkaSWRpJG6sxyT+NR0UUjoSS2Dsa+h9GONJ0vP/QPT/0EV8+Qwy3MyQQoXkkIVVUZJPYV6/e2XjK7tLfStOs4rC3SBIHvJplLYAAO0KSRmuvCuzbPBzyKmoQulq92eS67Mk/xHlkjYMhvxgjv84FfUB6V8sajpn9j+Pf7NEhlFvdxqXPflST+ZNfU56V2wVlqfM4icZ1G47f5aHlXxf8A+PjST/sy/wA1rzOvVPirbfaJ9M+fG1ZP5rXnf9mf9Nf0rnqYqlCXLJ6nJLAYiq+eEbp+aM+itD+zP+mv6Uf2Z/01/So+u0P5vzJ/svFfy/iv8zPorQ/sz/pr+lH9mf8ATX9KPrtD+b8w/svFfy/iv8zPorQ/sz/pr+lH9mf9Nf0o+u0P5vzD+y8V/L+K/wAzPorQ/sz/AKa/pR/Zn/TX9KPrtD+b8w/svFfy/iv8zPorQ/sz/pr+lH9mf9Nf0o+u0P5vzD+y8V/L+K/zM+itD+zP+mv6Uf2Z/wBNf0o+u0P5vzD+y8V/L+K/zM+itD+zP+mv6Uf2Z/01/Sj67Q/m/MP7LxX8v4r/ADM+itD+zP8Apr+lH9mf9Nf0o+u0P5vzD+y8V/L+K/zM+itD+zP+mv6Uf2Z/01/Sj67Q/m/MP7LxX8v4r/Mz6K0P7M/6a/pR/Zn/AE1/Sj67Q/m/MP7LxX8v4r/Mz6K0P7M/6a/pR/Zn/TX9KPrtD+b8w/svFfy/iv8AMz6K0P7M/wCmv6Uf2Z/01/Sj67Q/m/MP7LxX8v4r/Mz6K0P7M/6a/pR/Zn/TX9KPrtD+b8w/svFfy/iv8zPorQ/sz/pr+lH9mf8ATX9KPrtD+b8w/svFfy/iv8zPorQ/sz/pr+lH9mf9Nf0o+u0P5vzD+y8V/L+K/wAzPqqv+sl+tbX9mf8ATX9KiGjYLHz/ALxz92ufFYqlOm4xep2YDA16VZSnGy9UZtfRnhz/AJFrSv8Ar0i/9AFeDf2R/wBNv/Ha970BfL8O6YvUi1jH/joqcsavJeh25hF+6/X9DRooor1zzQooooAKKKKAFFeUfEm9jtvEsaMrZNsp4Hu1erVmah4d0nVZ/PvrGGeULsDuOQPT+dc+KoutT5Eb4eqqU+ZnhZ1SH+4/5Uf2rF/df8q9p/4Qvw5/0Cbb/vk0f8IX4c/6BNt/3ya83+zJ90d39oR7Hiv9qQ/3H/Kj+1If7j/lXtX/AAhfhz/oE23/AHyaP+EL8Of9Am2/75NH9mT7of8AaEex4r/akP8Acf8AKj+1If7j/lXtX/CF+HP+gTbf98mj/hC/Dn/QJtv++TR/Zk+6D+0I9jxX+1If7j/lR/akP9x/yr2r/hC/Dn/QJtv++TR/whfhz/oE23/fJo/syfdB/aEex4r/AGpD/cf8qlg1pLe4jmjVw8bBl6dRXsv/AAhfhz/oE23/AHyaP+EL8Of9Ai2/75NP+zJrqhf2hHsN0vUdD8b6OrSwQTtjEkEqjch/n+IrwyzgjufiJHpDr/obagYGQcHZuIxmverfwrolnKJrbToopF6MhII/HNV4fBGgQeIf7cjsgL0tv3bztDdyF6Zr04wbX7xJs41ialN2oyaXqVf+FX+Fz/y6z/8AgQ/+NH/CrvC//PrP/wCBD/411odsdaN7etV7KHYr6/iv+fj+9nJf8Ku8L/8APrP/AOBD/wCNH/CrvC//AD6z/wDgQ/8AjXW729aN7etHsodg+v4r/n4/vZjaP4N0LQpvOsrICbtJIxdh9Cen4VvgDFQ729aTe3rVqKirI56lSdSXNN3fmfOHi3/krd5/2EI//Za+j7y8t7G1kuLqdIYUUszu2ABXO3fgnQL7X11u5st96rBt28hWYdCV6Eir99oOmak2b60S4x03kkflmlK9vdJVr6nk/izxhBrmreZEr/Z4Rsi46jufx/pWD/akP9x/yr2r/hC/Dn/QItv++TR/whfhz/oE23/fJryp5fUnJylJXZ6UMdCEVFLRHiv9qQ/3H/Kj+1If7j/lXtX/AAhfhz/oE23/AHyaP+EL8Of9Am2/75NR/Zk+6L/tCPY8V/tSH+4/5Uf2pD/cf8q9q/4Qvw5/0Cbb/vk0f8IX4c/6BNt/3yaP7Mn3Qf2hHseK/wBqQ/3H/Kj+1If7j/lXtX/CF+HP+gTbf98mj/hC/Dn/AECbb/vk0f2ZPug/tCPY8V/tSH+4/wCVH9qQ/wBx/wAq9q/4Qvw5/wBAm2/75NH/AAhfhz/oE23/AHyaP7Mn3Qf2hHseK/2pD/cf8qP7Uh/uP+Ve1f8ACF+HP+gTbf8AfJo/4Qvw5/0Cbb/vk0f2ZPug/tCPY8V/tSH+4/5Uf2pD/cf8q9q/4Qvw5/0Cbb/vk0f8IX4c/wCgTbf98mj+zJ90H9oR7Hiv9qQ/3H/Kj+1If7j/AJV7V/whfhz/AKBNt/3yaP8AhC/Dn/QJtv8Avk0f2ZPug/tCPY8V/tSH+4/5Uf2pD/cf8q9q/wCEL8Of9Am2/wC+TR/whfhz/oE23/fJo/syfdB/aEex4r/akP8Acf8AKj+1If7j/lXtX/CF+HP+gTbf98mj/hC/Dn/QJtv++TR/Zk+6D+0I9jxX+1If7j/lR/akP9x/yr2r/hC/Dn/QJtv++TR/whfhz/oE23/fJo/syfdB/aEex4r/AGpD/cf8qP7Uh/uP+Ve1f8IX4c/6BNt/3yaP+EL8Of8AQJtv++TR/Zk+6D+0I9jxX+1If7j/AJUf2pD/AHH/ACr2r/hC/Dn/AECbb/vk0f8ACF+HP+gTbf8AfJo/syfdB/aEex4r/akP9x/yo/tSH+4/5V7V/wAIX4c/6BNt/wB8mj/hC/Dn/QJtv++TR/Zk+6D+0I9jxX+1If7j/lR/akP9x/yr2r/hC/Dn/QJtv++TR/whfhz/AKBNt/3yaP7Mn3Qf2hHseK/2pD/cf8qP7Uh/uP8AlXtX/CF+HP8AoE23/fJo/wCEL8Of9Am2/wC+TR/Zk+6D+0I9jxb+1Yf7r/lR/asP91/yr2n/AIQvw5/0Cbb/AL5NH/CF+HP+gTbf98mj+zJ90H9oR7Hi39qw/wBx/wAq920Ft/h3TXHe2jP/AI6Kpf8ACF+HP+gTbf8AfJraghjt7eOCFAkcahVUdAB2rswmElQk23ucuKxKrJJIkoooruOM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D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47564" y="1419622"/>
            <a:ext cx="7848872" cy="2038350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algn="just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在我们的生活中，有许多事情需要得到别人的支持才能完成，今天我们进入口语交际，一起来学习如何才能得到别人的支持。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123728" y="843558"/>
            <a:ext cx="6048672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假如现在你要去找老师，希望他同意你办一份报纸并提供必要的帮助。想一想，应该怎么跟老师交流</a:t>
            </a:r>
            <a:r>
              <a:rPr 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呢？</a:t>
            </a:r>
            <a:endParaRPr 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47614"/>
            <a:ext cx="1368152" cy="21409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43808" y="1059582"/>
            <a:ext cx="54726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寻求支持需要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以理服人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以情动人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。这就要一步步把话说好，从而获得支持。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" name="Picture 2" descr="G:\新建文件夹\图片1.png图片1"/>
          <p:cNvPicPr>
            <a:picLocks noChangeAspect="1" noChangeArrowheads="1"/>
          </p:cNvPicPr>
          <p:nvPr/>
        </p:nvPicPr>
        <p:blipFill>
          <a:blip r:embed="rId1">
            <a:lum contrast="6000"/>
          </a:blip>
          <a:srcRect/>
          <a:stretch>
            <a:fillRect/>
          </a:stretch>
        </p:blipFill>
        <p:spPr bwMode="auto">
          <a:xfrm>
            <a:off x="1259840" y="1783080"/>
            <a:ext cx="100584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91580" y="555526"/>
            <a:ext cx="756084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下面是两位同学向老师寻求支持时说的话，你觉得哪一位能得到老师的支持？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1001111" y="1995686"/>
            <a:ext cx="7141778" cy="2031325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同学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：张老师，我想办一份报纸。我的想法是将班级每周大事，还有同学的佳作，都编入这份报纸中。我一定能办好报纸的！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11560" y="531191"/>
            <a:ext cx="7920880" cy="4078605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同学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：张老师您好，您能抽五分钟听听我的看法吗？是这样的，我想办一份报纸。我的想法是将班级每周大事，还有同学们的佳作，都编入这份报纸中。通过办报，不仅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能给大家留下关于班级的美好回忆，还能提高大家看新闻的能力，更能提升同学们的习作水平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相信自己一定能办好报纸，而且绝对不会占用我学习的时间。至于办报的经费问题，我也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仔细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思考过，尽量由编辑部自行打字，简单设计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版面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然后复印，成本低廉，只需要占用一点点班费就够了。请您支持我，谢谢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！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36964" y="690831"/>
            <a:ext cx="30700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同学</a:t>
            </a: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——B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同学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087724" y="1669347"/>
            <a:ext cx="4968552" cy="648072"/>
            <a:chOff x="2267744" y="1040418"/>
            <a:chExt cx="4968552" cy="648072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4" y="1040418"/>
              <a:ext cx="4968552" cy="648072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2818353" y="1102844"/>
              <a:ext cx="415370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A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态度生硬，</a:t>
              </a:r>
              <a:r>
                <a:rPr lang="en-US" altLang="zh-CN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B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态度和气。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907704" y="2660608"/>
            <a:ext cx="5328592" cy="648072"/>
            <a:chOff x="2267744" y="1040418"/>
            <a:chExt cx="5328592" cy="64807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4" y="1040418"/>
              <a:ext cx="5328592" cy="648072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2818353" y="1102844"/>
              <a:ext cx="4474845" cy="5219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A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理由不充分，</a:t>
              </a:r>
              <a:r>
                <a:rPr lang="en-US" altLang="zh-CN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B</a:t>
              </a:r>
              <a:r>
                <a:rPr lang="zh-CN" altLang="en-US" sz="2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理由充分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087724" y="3651870"/>
            <a:ext cx="4968552" cy="648072"/>
            <a:chOff x="2267744" y="1040418"/>
            <a:chExt cx="4968552" cy="648072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4" y="1040418"/>
              <a:ext cx="4968552" cy="64807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2818353" y="1102844"/>
              <a:ext cx="36118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B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能打消老师的疑虑。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83568" y="1121003"/>
            <a:ext cx="8016875" cy="3322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礼貌诚恳地说明来意。如：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请问您现在有时间吗？我想和您谈一件事情。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把办报纸的设想讲清楚，尤其是办报的目的，以及可能给同学带来的好处。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设想老师可能的担心，想办法打消老师的疑虑。</a:t>
            </a:r>
            <a:endParaRPr lang="en-US" altLang="zh-CN" sz="28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1"/>
          <p:cNvSpPr txBox="1"/>
          <p:nvPr/>
        </p:nvSpPr>
        <p:spPr>
          <a:xfrm>
            <a:off x="1187624" y="428505"/>
            <a:ext cx="67687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一起来讨论：寻求支持有什么注意事项呢？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027956" y="627534"/>
            <a:ext cx="70880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按照说话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要点，再次练习说服张老师同意自己办报纸吧</a:t>
            </a: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！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3131840" y="1851670"/>
            <a:ext cx="3005708" cy="26776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态度诚恳又有礼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理由充分又完整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设想周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道又稳妥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语言得体又清楚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07704" y="1923678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要点：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tags/tag1.xml><?xml version="1.0" encoding="utf-8"?>
<p:tagLst xmlns:p="http://schemas.openxmlformats.org/presentationml/2006/main">
  <p:tag name="COMMONDATA" val="eyJoZGlkIjoiMDUzMmRhYzhkNzM3Y2ZlODExZjhhYzliMDJjYzA0ZGIifQ=="/>
  <p:tag name="KSO_WPP_MARK_KEY" val="87c976f2-082e-4ca1-bfbc-4b971c362b4f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1348</Words>
  <Application>WPS 演示</Application>
  <PresentationFormat>全屏显示(16:9)</PresentationFormat>
  <Paragraphs>87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Wingdings</vt:lpstr>
      <vt:lpstr>黑体</vt:lpstr>
      <vt:lpstr>楷体</vt:lpstr>
      <vt:lpstr>Xingkai SC</vt:lpstr>
      <vt:lpstr>微软雅黑</vt:lpstr>
      <vt:lpstr>Times New Roman</vt:lpstr>
      <vt:lpstr>Calibri</vt:lpstr>
      <vt:lpstr>Arial Unicode MS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104</cp:revision>
  <dcterms:created xsi:type="dcterms:W3CDTF">2017-03-17T02:28:00Z</dcterms:created>
  <dcterms:modified xsi:type="dcterms:W3CDTF">2022-12-25T17:42:03Z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64066F101171416AAAE3F32F31B2A5B2</vt:lpwstr>
  </property>
</Properties>
</file>