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2" r:id="rId5"/>
    <p:sldId id="263" r:id="rId6"/>
    <p:sldId id="264" r:id="rId7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9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59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26209" y="392346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淘气包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张明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071" y="874330"/>
            <a:ext cx="6609187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五月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的校园，丁香花开得正艳，校园里书声琅琅。上课了，班主任李老师让同学们复习昨天学过的成语。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闻鸡起舞这一成语说的是谁？张明，起来回答。”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只见淘气包张明慢慢站起身，头埋在桌上，好半天才说：“老师，是不是黄鼠狼呀？”“哈哈哈……”班上的同学们顿时笑倒了一片。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王寒冰同学起来回答。”“闻鸡起舞说的是祖逖。传说东晋时期，祖逖年轻时就很有抱负，他在半夜一听到鸡鸣，就披衣起床，拔剑练武，刻苦锻炼。”王寒冰对答如流。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张明，你应该多向班长学习，人家的学习劲头，那才叫足呢！”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张明受了老师的批评，看到同学们的目光，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23584" y="699542"/>
            <a:ext cx="180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开篇简洁，交代了故事发生的背景。 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8264" y="1910230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人物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动作、语言描写生动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185613"/>
            <a:ext cx="6336704" cy="43999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脸刷的一下红了。他心想：“这个班长，每次我回答不出来，他总是表现得那么优秀，还让不让我活呀！下课后一定要捉弄捉弄他！”</a:t>
            </a:r>
            <a:endParaRPr lang="en-US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下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课后，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张明走到王寒冰身边，不怀好意地说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：“班长大人，能耐大啊，看看老师把你夸的！这不，我有一事相求，我的鞋带松了，我自己系不了，有劳班长大人了。”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班长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听就知道张明是在羞辱自己，但是他并没有生气，而是俯下身把张明的鞋带系好了。平时以“小辣椒”著称的班长，这一刻表现得如此大度，张明倒是没料到，脸顿时羞得通红。学习委员李菲菲在一旁看不过去，立即批评了张明一顿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“张明，你这个淘气包，你这样做让同学们多么瞧不起你，你知道吗？”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张明这下彻底明白了自己的错误，他连忙向班长王寒冰道歉：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890875" y="339502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神态和心理描写生动逼真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8264" y="1275606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“不怀好意”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写出了张明故意来找茬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0272" y="3291830"/>
            <a:ext cx="1800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李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菲菲同学的语言描写，设计得非常成功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3056" y="1496854"/>
            <a:ext cx="6336704" cy="19380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寒冰，你不但学习成绩好，思想品质更不用说了，与你相比，我真是差得太远了。请你原谅我的无理，以后我好好向你学习，我们还做好同学、好朋友，好吗？”班长王寒冰真诚地回答：“当然可以，在我心中，你一直是我的好朋友！”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两双手紧紧地握在了一起。</a:t>
            </a:r>
            <a:endParaRPr lang="zh-CN" altLang="en-US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7020272" y="1923678"/>
            <a:ext cx="180020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人物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对话，推动了故事情节的发展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80977" y="555526"/>
            <a:ext cx="7560840" cy="3928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  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习作，作者是根据课本题目给出的第一组材料来编写的一个校园故事。文章开头简要交代了故事背景，正文按时间先后顺序完整地展现了故事情节，其中人物的语言、动作、神态和心理描写十分生动逼真。结尾简短，表现出张明同学知错就改和班长待人真诚的一面，也表现出同学之间在消除隔阂后的深挚情谊，故事主题积极向上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21b5939f-2568-460d-bf21-4a21e048892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949</Words>
  <Application>WPS 演示</Application>
  <PresentationFormat>全屏显示(16:9)</PresentationFormat>
  <Paragraphs>29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黑体</vt:lpstr>
      <vt:lpstr>仿宋</vt:lpstr>
      <vt:lpstr>Calibri</vt:lpstr>
      <vt:lpstr>微软雅黑</vt:lpstr>
      <vt:lpstr>等线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34</cp:revision>
  <dcterms:created xsi:type="dcterms:W3CDTF">2019-09-02T04:02:00Z</dcterms:created>
  <dcterms:modified xsi:type="dcterms:W3CDTF">2022-12-25T17:49:06Z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702CEA2DE2C2488DB0814A2011B85204</vt:lpwstr>
  </property>
</Properties>
</file>