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6" r:id="rId3"/>
    <p:sldId id="269" r:id="rId5"/>
    <p:sldId id="267" r:id="rId6"/>
    <p:sldId id="268" r:id="rId7"/>
    <p:sldId id="259" r:id="rId8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83568" y="195486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月夜下的小山村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075" y="790714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深秋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时节，山村的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夜，在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月的朗照下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有些清凉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带些寒意。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铁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蛋的爸爸妈妈在一次车祸中不幸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去世，他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从小与爷爷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相依为命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俗话说“穷人的孩子早当家”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铁蛋打小时候起就懂事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洗衣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、做饭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、喂猪、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养鸡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力所能及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的家务事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他总是抢着做。在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学校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，铁蛋学习那可真是没得说，门门功课都是第一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学校的老师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、村里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邻居一见到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都竖起大拇指。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天有不测风云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。铁蛋的爷爷一次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背着一袋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土豆赶路时，走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山路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摔了一跤。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这一跤可是摔得不轻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本来年迈体弱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摔倒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时腰椎受损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在医院治疗一个月后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回到家里休养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70079" y="790714"/>
            <a:ext cx="180020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描写，渲染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了凄凉的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氛围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人物进行必要交代，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为下文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故事情节的展开作了铺垫。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3651870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交代故事的起因</a:t>
            </a:r>
            <a:r>
              <a:rPr lang="zh-CN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658306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这天晚上，铁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蛋来到爷爷的床头，说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您安心养病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吧！我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在家里照顾您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这学我不上了。”“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胡说！怎么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能不上学呢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明显有些激动，也有些生气。铁蛋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明白，家里一贫如洗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没有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了爷爷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平时的劳作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上学也没有钱。“爷爷，要是没有了您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上学也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不安心呀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说着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铁蛋的泪水不由地流了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下来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endParaRPr lang="en-US" altLang="zh-CN" sz="20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就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在爷孙俩一筹莫展的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时候，屋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外传来敲门声。铁蛋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抹干眼泪，打开门一看，原来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是表哥阿明。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“明哥哥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”小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蛋一头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扑到了表哥的怀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里。“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小铁蛋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表哥一把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抱住了铁蛋。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铁蛋的这位表哥在外省省城教书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听说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自己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的外公摔伤重病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特地远道而来看望外公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蛋拉着表哥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的手，来到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了爷爷的房间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70079" y="416734"/>
            <a:ext cx="18002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故事的发展。从人物对话中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可以看出爷孙俩的困境。对话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真实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神态描写形象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3212271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对表哥到来的原因做了补充说明</a:t>
            </a:r>
            <a:r>
              <a:rPr lang="zh-CN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1275606"/>
            <a:ext cx="6336704" cy="22453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阿明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看到外公的样子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也流下了眼泪。阿明说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其实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今天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上午就到了咱们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镇，联系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了镇政府和铁蛋上学的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学校，落实了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精准扶贫有关事项。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外公，党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和国家对农村贫困户实施精准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扶贫政策，每月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有生活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保障，每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学期减免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学费，还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为困难学生发放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困难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助学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款，铁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蛋上学不用愁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！</a:t>
            </a:r>
            <a:r>
              <a:rPr lang="en-US" altLang="zh-CN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en-US" altLang="zh-CN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太好了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铁蛋高兴得一蹦三尺高。</a:t>
            </a:r>
            <a:endParaRPr lang="zh-CN" altLang="en-US" sz="20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70079" y="1563638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通过表哥的话，讲述了表哥此次到来的主要目的</a:t>
            </a:r>
            <a:r>
              <a:rPr lang="zh-CN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678924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感谢党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啊！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蛋爷爷这些天来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脸上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第一次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露出了笑容。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外公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这是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一万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元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的一点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意思。来的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时候，妈妈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再三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强调，要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让您安心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养病，您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和小铁蛋的生活费我都包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了！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en-US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颤抖着接过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钱，眼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中含着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泪水，抚摸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着铁蛋的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头，无限感概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地说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:“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蛋，感谢党，感谢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表哥，你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一定要好好读书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endParaRPr lang="en-US" altLang="zh-CN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爷爷，我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一定会好好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读书，长大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了孝顺您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!"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铁蛋扑进了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爷爷的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怀抱。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/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月光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透过窗户，投射到屋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内，那么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温柔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那么美好。这一晚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，铁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蛋是多么开心呀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</a:t>
            </a:r>
            <a:endParaRPr lang="en-US" altLang="zh-CN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0272" y="2139702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爷爷的语言、动作和神态描写生动逼真</a:t>
            </a:r>
            <a:r>
              <a:rPr lang="zh-CN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3579862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场景温馨感人，表达了铁蛋高兴的心情。</a:t>
            </a:r>
            <a:endParaRPr lang="zh-CN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91580" y="453315"/>
            <a:ext cx="7560839" cy="406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习作，作者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按照题目给定的背景和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人物，展开想象，构思故事，读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来感人。文中铁蛋、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表哥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和爷爷的语言、动作、神态描写生动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逼真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，故事情节曲折有波澜，内容紧贴当今精准扶贫的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社会实际，突显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了党对农村经济和困难家庭的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关爱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人物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的内心情感得到充分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展现，能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感染读者。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520a755d-47b2-4da6-b159-cb10b10e818f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1205</Words>
  <Application>WPS 演示</Application>
  <PresentationFormat>全屏显示(16:9)</PresentationFormat>
  <Paragraphs>38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Calibri</vt:lpstr>
      <vt:lpstr>黑体</vt:lpstr>
      <vt:lpstr>仿宋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41</cp:revision>
  <dcterms:created xsi:type="dcterms:W3CDTF">2019-09-02T04:02:00Z</dcterms:created>
  <dcterms:modified xsi:type="dcterms:W3CDTF">2022-12-25T17:51:50Z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73769FD6667D4E73B614BD98226C857F</vt:lpwstr>
  </property>
</Properties>
</file>