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1410" r:id="rId3"/>
    <p:sldId id="1391" r:id="rId5"/>
    <p:sldId id="1411" r:id="rId6"/>
    <p:sldId id="1392" r:id="rId7"/>
    <p:sldId id="1412" r:id="rId8"/>
    <p:sldId id="1415" r:id="rId9"/>
    <p:sldId id="1395" r:id="rId10"/>
    <p:sldId id="1382" r:id="rId11"/>
    <p:sldId id="1080" r:id="rId12"/>
    <p:sldId id="1425" r:id="rId13"/>
    <p:sldId id="1424" r:id="rId14"/>
    <p:sldId id="1384" r:id="rId15"/>
    <p:sldId id="1366" r:id="rId16"/>
    <p:sldId id="1367" r:id="rId17"/>
    <p:sldId id="1420" r:id="rId18"/>
    <p:sldId id="1419" r:id="rId19"/>
    <p:sldId id="1406" r:id="rId20"/>
    <p:sldId id="1421" r:id="rId21"/>
    <p:sldId id="1429" r:id="rId22"/>
    <p:sldId id="1430" r:id="rId23"/>
    <p:sldId id="940" r:id="rId24"/>
    <p:sldId id="1432" r:id="rId2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汉语拼音" panose="000B0604020202020204" pitchFamily="34" charset="0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微软雅黑" panose="020B0503020204020204" charset="-122"/>
      <p:regular r:id="rId37"/>
    </p:embeddedFont>
    <p:embeddedFont>
      <p:font typeface="Tahoma" panose="020B0604030504040204" pitchFamily="34" charset="0"/>
      <p:regular r:id="rId38"/>
      <p:bold r:id="rId39"/>
    </p:embeddedFont>
  </p:embeddedFontLst>
  <p:custDataLst>
    <p:tags r:id="rId4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FF0000"/>
    <a:srgbClr val="0000FF"/>
    <a:srgbClr val="FFFFFF"/>
    <a:srgbClr val="FEFCDE"/>
    <a:srgbClr val="0066FF"/>
    <a:srgbClr val="A38302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 showGuides="1">
      <p:cViewPr>
        <p:scale>
          <a:sx n="100" d="100"/>
          <a:sy n="100" d="100"/>
        </p:scale>
        <p:origin x="-750" y="-294"/>
      </p:cViewPr>
      <p:guideLst>
        <p:guide orient="horz" pos="1620"/>
        <p:guide pos="2880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notesMaster" Target="notesMasters/notesMaster1.xml"/><Relationship Id="rId39" Type="http://schemas.openxmlformats.org/officeDocument/2006/relationships/font" Target="fonts/font10.fntdata"/><Relationship Id="rId38" Type="http://schemas.openxmlformats.org/officeDocument/2006/relationships/font" Target="fonts/font9.fntdata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../media/image2.png"/><Relationship Id="rId23" Type="http://schemas.openxmlformats.org/officeDocument/2006/relationships/image" Target="../media/image1.png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0.jpe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7.png"/><Relationship Id="rId3" Type="http://schemas.openxmlformats.org/officeDocument/2006/relationships/hyperlink" Target="&#36164;&#26009;&#38142;&#25509;/&#35270;&#39057;/&#19971;&#24425;-&#35838;&#25991;&#26391;&#35835;-&#20845;&#19978;17&#30460;.mp4" TargetMode="External"/><Relationship Id="rId2" Type="http://schemas.openxmlformats.org/officeDocument/2006/relationships/image" Target="../media/image6.emf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1767;.mp4" TargetMode="External"/><Relationship Id="rId8" Type="http://schemas.openxmlformats.org/officeDocument/2006/relationships/hyperlink" Target="&#36164;&#26009;&#38142;&#25509;/&#35270;&#39057;/&#37233;.mp4" TargetMode="External"/><Relationship Id="rId7" Type="http://schemas.openxmlformats.org/officeDocument/2006/relationships/hyperlink" Target="&#29983;&#23383;&#35270;&#39057;/&#22079;.mp4" TargetMode="External"/><Relationship Id="rId6" Type="http://schemas.openxmlformats.org/officeDocument/2006/relationships/hyperlink" Target="&#36164;&#26009;&#38142;&#25509;/&#35270;&#39057;/&#22199;.mp4" TargetMode="External"/><Relationship Id="rId5" Type="http://schemas.openxmlformats.org/officeDocument/2006/relationships/hyperlink" Target="&#29983;&#23383;&#35270;&#39057;/&#28107;.mp4" TargetMode="External"/><Relationship Id="rId4" Type="http://schemas.openxmlformats.org/officeDocument/2006/relationships/hyperlink" Target="&#36164;&#26009;&#38142;&#25509;/&#35270;&#39057;/&#29993;.mp4" TargetMode="External"/><Relationship Id="rId3" Type="http://schemas.openxmlformats.org/officeDocument/2006/relationships/hyperlink" Target="&#36164;&#26009;&#38142;&#25509;/&#35270;&#39057;/&#30127;.mp4" TargetMode="External"/><Relationship Id="rId20" Type="http://schemas.openxmlformats.org/officeDocument/2006/relationships/notesSlide" Target="../notesSlides/notesSlide2.xml"/><Relationship Id="rId2" Type="http://schemas.openxmlformats.org/officeDocument/2006/relationships/hyperlink" Target="&#29983;&#23383;&#35270;&#39057;/&#28227;.mp4" TargetMode="External"/><Relationship Id="rId19" Type="http://schemas.openxmlformats.org/officeDocument/2006/relationships/slideLayout" Target="../slideLayouts/slideLayout5.xml"/><Relationship Id="rId18" Type="http://schemas.openxmlformats.org/officeDocument/2006/relationships/image" Target="../media/image10.png"/><Relationship Id="rId17" Type="http://schemas.openxmlformats.org/officeDocument/2006/relationships/hyperlink" Target="&#36164;&#26009;&#38142;&#25509;/&#35270;&#39057;/&#33948;.mp4" TargetMode="External"/><Relationship Id="rId16" Type="http://schemas.openxmlformats.org/officeDocument/2006/relationships/hyperlink" Target="&#36164;&#26009;&#38142;&#25509;/&#35270;&#39057;/&#21927;.mp4" TargetMode="External"/><Relationship Id="rId15" Type="http://schemas.openxmlformats.org/officeDocument/2006/relationships/hyperlink" Target="&#36164;&#26009;&#38142;&#25509;/&#35270;&#39057;/&#32553;.mp4" TargetMode="External"/><Relationship Id="rId14" Type="http://schemas.openxmlformats.org/officeDocument/2006/relationships/hyperlink" Target="&#36164;&#26009;&#38142;&#25509;/&#35270;&#39057;/&#26588;.mp4" TargetMode="External"/><Relationship Id="rId13" Type="http://schemas.openxmlformats.org/officeDocument/2006/relationships/hyperlink" Target="&#36164;&#26009;&#38142;&#25509;/&#35270;&#39057;/&#29926;.mp4" TargetMode="External"/><Relationship Id="rId12" Type="http://schemas.openxmlformats.org/officeDocument/2006/relationships/hyperlink" Target="&#36164;&#26009;&#38142;&#25509;/&#35270;&#39057;/&#36454;.mp4" TargetMode="External"/><Relationship Id="rId11" Type="http://schemas.openxmlformats.org/officeDocument/2006/relationships/hyperlink" Target="&#29983;&#23383;&#35270;&#39057;/&#22043;.mp4" TargetMode="External"/><Relationship Id="rId10" Type="http://schemas.openxmlformats.org/officeDocument/2006/relationships/hyperlink" Target="&#36164;&#26009;&#38142;&#25509;/&#35270;&#39057;/&#31735;.mp4" TargetMode="External"/><Relationship Id="rId1" Type="http://schemas.openxmlformats.org/officeDocument/2006/relationships/hyperlink" Target="&#36164;&#26009;&#38142;&#25509;/&#35270;&#39057;/&#34966;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3320" y="1427096"/>
            <a:ext cx="3204680" cy="135768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788319" y="1499517"/>
            <a:ext cx="1368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endParaRPr lang="zh-CN" altLang="en-US" sz="7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000" y="1491630"/>
            <a:ext cx="1228618" cy="1228618"/>
          </a:xfrm>
          <a:prstGeom prst="rect">
            <a:avLst/>
          </a:prstGeom>
        </p:spPr>
      </p:pic>
      <p:sp>
        <p:nvSpPr>
          <p:cNvPr id="20" name="文本框 15">
            <a:hlinkClick r:id="rId3" action="ppaction://hlinksldjump"/>
          </p:cNvPr>
          <p:cNvSpPr txBox="1"/>
          <p:nvPr/>
        </p:nvSpPr>
        <p:spPr>
          <a:xfrm>
            <a:off x="6138167" y="3539620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>
            <a:off x="8537502" y="36505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2" name="iconfont-1191-870150"/>
          <p:cNvSpPr>
            <a:spLocks noChangeAspect="1"/>
          </p:cNvSpPr>
          <p:nvPr/>
        </p:nvSpPr>
        <p:spPr bwMode="auto">
          <a:xfrm rot="10800000">
            <a:off x="6003708" y="36505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3" name="文本框 15">
            <a:hlinkClick r:id="rId3" action="ppaction://hlinksldjump"/>
          </p:cNvPr>
          <p:cNvSpPr txBox="1"/>
          <p:nvPr/>
        </p:nvSpPr>
        <p:spPr>
          <a:xfrm>
            <a:off x="6138167" y="4301683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iconfont-1191-870150"/>
          <p:cNvSpPr>
            <a:spLocks noChangeAspect="1"/>
          </p:cNvSpPr>
          <p:nvPr/>
        </p:nvSpPr>
        <p:spPr bwMode="auto">
          <a:xfrm>
            <a:off x="8537502" y="441262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5" name="iconfont-1191-870150"/>
          <p:cNvSpPr>
            <a:spLocks noChangeAspect="1"/>
          </p:cNvSpPr>
          <p:nvPr/>
        </p:nvSpPr>
        <p:spPr bwMode="auto">
          <a:xfrm rot="10800000">
            <a:off x="6003708" y="441262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23750"/>
            <a:ext cx="1282378" cy="504056"/>
          </a:xfrm>
          <a:prstGeom prst="rect">
            <a:avLst/>
          </a:prstGeom>
        </p:spPr>
      </p:pic>
      <p:sp>
        <p:nvSpPr>
          <p:cNvPr id="27" name="文本框 6"/>
          <p:cNvSpPr txBox="1"/>
          <p:nvPr/>
        </p:nvSpPr>
        <p:spPr>
          <a:xfrm>
            <a:off x="3492264" y="1635750"/>
            <a:ext cx="93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55577" y="974077"/>
            <a:ext cx="4432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一、比一比，再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组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词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40000" y="1716087"/>
            <a:ext cx="5080000" cy="2246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袖（     ）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筒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（     ） 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抽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（     ）</a:t>
            </a:r>
            <a:r>
              <a:rPr 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桐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（     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篷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（     ）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锅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（     ）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蓬（     ）</a:t>
            </a:r>
            <a:r>
              <a:rPr 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蜗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（     ）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81010" y="1693755"/>
            <a:ext cx="128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袖子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81010" y="2157305"/>
            <a:ext cx="128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抽水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14840" y="1698268"/>
            <a:ext cx="128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9010" y="2182587"/>
            <a:ext cx="972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梧桐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81010" y="2984530"/>
            <a:ext cx="128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帐篷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81010" y="3488530"/>
            <a:ext cx="128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蓬松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89010" y="2984530"/>
            <a:ext cx="128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锅底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14840" y="3456115"/>
            <a:ext cx="1152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蜗牛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984" y="223253"/>
            <a:ext cx="2268000" cy="692577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811349" y="195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00" y="227464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324000" y="339750"/>
            <a:ext cx="6420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二、判断下列句子运用的描写方法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540001" y="1029701"/>
            <a:ext cx="8136000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我一边想，一边在屋里走来走去，戴上雨帽，又抖抖袖子，把雨衣弄得窸窸窣窣响。（        ）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直到妈妈一声喊：“蕾蕾，你疯啦？嫌身上没长痱子吗？”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（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）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可是一连好多天，白天天上都是瓦蓝瓦蓝的，夜晚又变成满天星斗。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（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）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4061" y="1562148"/>
            <a:ext cx="16273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动作描写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37770" y="257014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语言描写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39999" y="361565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环境描写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" r="6534"/>
          <a:stretch>
            <a:fillRect/>
          </a:stretch>
        </p:blipFill>
        <p:spPr bwMode="auto">
          <a:xfrm>
            <a:off x="1764000" y="2293037"/>
            <a:ext cx="5976000" cy="868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7"/>
          <a:stretch>
            <a:fillRect/>
          </a:stretch>
        </p:blipFill>
        <p:spPr bwMode="auto">
          <a:xfrm>
            <a:off x="1764000" y="699750"/>
            <a:ext cx="5976000" cy="173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文本框 34"/>
          <p:cNvSpPr txBox="1"/>
          <p:nvPr/>
        </p:nvSpPr>
        <p:spPr>
          <a:xfrm>
            <a:off x="2082725" y="730483"/>
            <a:ext cx="28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3636000" y="2077037"/>
            <a:ext cx="1368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854566" y="3085037"/>
            <a:ext cx="142143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429283" y="3085037"/>
            <a:ext cx="107071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云形 36"/>
          <p:cNvSpPr/>
          <p:nvPr/>
        </p:nvSpPr>
        <p:spPr>
          <a:xfrm>
            <a:off x="4788000" y="3003750"/>
            <a:ext cx="3312000" cy="1419750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“我”十分兴奋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/>
        </p:nvSpPr>
        <p:spPr>
          <a:xfrm>
            <a:off x="966840" y="988188"/>
            <a:ext cx="7421584" cy="1786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分角色朗读第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5—15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自然段，联系上下文体会“我”的情绪变化，说说这些变化体现了“我”怎样的心情。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27784" y="699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000" y="68005"/>
            <a:ext cx="4267385" cy="49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文本框 34"/>
          <p:cNvSpPr txBox="1"/>
          <p:nvPr/>
        </p:nvSpPr>
        <p:spPr>
          <a:xfrm>
            <a:off x="2556000" y="68005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34"/>
          <p:cNvSpPr txBox="1"/>
          <p:nvPr/>
        </p:nvSpPr>
        <p:spPr>
          <a:xfrm>
            <a:off x="2556000" y="26775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34"/>
          <p:cNvSpPr txBox="1"/>
          <p:nvPr/>
        </p:nvSpPr>
        <p:spPr>
          <a:xfrm>
            <a:off x="2556000" y="483750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2556000" y="975668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34"/>
          <p:cNvSpPr txBox="1"/>
          <p:nvPr/>
        </p:nvSpPr>
        <p:spPr>
          <a:xfrm>
            <a:off x="2556000" y="1479668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34"/>
          <p:cNvSpPr txBox="1"/>
          <p:nvPr/>
        </p:nvSpPr>
        <p:spPr>
          <a:xfrm>
            <a:off x="2556000" y="1923750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34"/>
          <p:cNvSpPr txBox="1"/>
          <p:nvPr/>
        </p:nvSpPr>
        <p:spPr>
          <a:xfrm>
            <a:off x="2556000" y="2401964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34"/>
          <p:cNvSpPr txBox="1"/>
          <p:nvPr/>
        </p:nvSpPr>
        <p:spPr>
          <a:xfrm>
            <a:off x="2555952" y="2847668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34"/>
          <p:cNvSpPr txBox="1"/>
          <p:nvPr/>
        </p:nvSpPr>
        <p:spPr>
          <a:xfrm>
            <a:off x="2555952" y="3279668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34"/>
          <p:cNvSpPr txBox="1"/>
          <p:nvPr/>
        </p:nvSpPr>
        <p:spPr>
          <a:xfrm>
            <a:off x="2556000" y="3783668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34"/>
          <p:cNvSpPr txBox="1"/>
          <p:nvPr/>
        </p:nvSpPr>
        <p:spPr>
          <a:xfrm>
            <a:off x="2556000" y="4071668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492000" y="68005"/>
            <a:ext cx="863999" cy="252026"/>
          </a:xfrm>
          <a:prstGeom prst="roundRect">
            <a:avLst>
              <a:gd name="adj" fmla="val 20661"/>
            </a:avLst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575239" y="531806"/>
            <a:ext cx="284761" cy="252026"/>
          </a:xfrm>
          <a:prstGeom prst="roundRect">
            <a:avLst>
              <a:gd name="adj" fmla="val 20661"/>
            </a:avLst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491999" y="2702046"/>
            <a:ext cx="216001" cy="194596"/>
          </a:xfrm>
          <a:prstGeom prst="roundRect">
            <a:avLst>
              <a:gd name="adj" fmla="val 20661"/>
            </a:avLst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529731" y="1741948"/>
            <a:ext cx="312653" cy="252026"/>
          </a:xfrm>
          <a:prstGeom prst="roundRect">
            <a:avLst>
              <a:gd name="adj" fmla="val 20661"/>
            </a:avLst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5580001" y="4515750"/>
            <a:ext cx="648000" cy="252026"/>
          </a:xfrm>
          <a:prstGeom prst="roundRect">
            <a:avLst>
              <a:gd name="adj" fmla="val 20661"/>
            </a:avLst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773457" y="567229"/>
            <a:ext cx="1165920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兴奋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773457" y="1779750"/>
            <a:ext cx="1165920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失落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756000" y="2931750"/>
            <a:ext cx="1165920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云形 35"/>
          <p:cNvSpPr/>
          <p:nvPr/>
        </p:nvSpPr>
        <p:spPr>
          <a:xfrm>
            <a:off x="6588000" y="2329875"/>
            <a:ext cx="2376000" cy="2199668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“我”盼望外出的急切心情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1194960" y="1331682"/>
            <a:ext cx="288000" cy="289732"/>
          </a:xfrm>
          <a:prstGeom prst="downArrow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下箭头 30"/>
          <p:cNvSpPr/>
          <p:nvPr/>
        </p:nvSpPr>
        <p:spPr>
          <a:xfrm>
            <a:off x="1188000" y="2499750"/>
            <a:ext cx="288000" cy="289732"/>
          </a:xfrm>
          <a:prstGeom prst="downArrow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5" grpId="0" animBg="1"/>
      <p:bldP spid="36" grpId="0" animBg="1"/>
      <p:bldP spid="2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4"/>
          <p:cNvSpPr txBox="1"/>
          <p:nvPr/>
        </p:nvSpPr>
        <p:spPr>
          <a:xfrm>
            <a:off x="1056877" y="1505107"/>
            <a:ext cx="74215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跟随音乐，有感情地朗读第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自然段，感受雨后景象的宁静与美好。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60000" y="1203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7"/>
          <p:cNvSpPr txBox="1"/>
          <p:nvPr/>
        </p:nvSpPr>
        <p:spPr>
          <a:xfrm>
            <a:off x="761691" y="360385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3404"/>
            <a:ext cx="733349" cy="93634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80000" y="3061787"/>
            <a:ext cx="6776214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思考：文中描写了哪些雨后的画面？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9999" y="291425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背景音乐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44000" y="39777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022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"/>
          <p:cNvSpPr txBox="1"/>
          <p:nvPr/>
        </p:nvSpPr>
        <p:spPr>
          <a:xfrm>
            <a:off x="1044000" y="1055426"/>
            <a:ext cx="7421584" cy="1786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自由读第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18—20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自然段，圈画关键词句，体会“我”当时的心情，并作简单批注。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72204" y="843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000" y="699750"/>
            <a:ext cx="5428725" cy="33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直接连接符 8"/>
          <p:cNvCxnSpPr/>
          <p:nvPr/>
        </p:nvCxnSpPr>
        <p:spPr>
          <a:xfrm>
            <a:off x="3636000" y="1877430"/>
            <a:ext cx="2880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34"/>
          <p:cNvSpPr txBox="1"/>
          <p:nvPr/>
        </p:nvSpPr>
        <p:spPr>
          <a:xfrm>
            <a:off x="2124000" y="692134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34"/>
          <p:cNvSpPr txBox="1"/>
          <p:nvPr/>
        </p:nvSpPr>
        <p:spPr>
          <a:xfrm>
            <a:off x="2123952" y="2521196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34"/>
          <p:cNvSpPr txBox="1"/>
          <p:nvPr/>
        </p:nvSpPr>
        <p:spPr>
          <a:xfrm>
            <a:off x="2124000" y="3097196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516000" y="1877430"/>
            <a:ext cx="6159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163969" y="2211750"/>
            <a:ext cx="377603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371250" y="2787750"/>
            <a:ext cx="82403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183659" y="3097196"/>
            <a:ext cx="217234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556000" y="3428628"/>
            <a:ext cx="2736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427885" y="3422624"/>
            <a:ext cx="1704035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196000" y="3723750"/>
            <a:ext cx="1440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对话气泡: 圆角矩形 14"/>
          <p:cNvSpPr/>
          <p:nvPr/>
        </p:nvSpPr>
        <p:spPr>
          <a:xfrm>
            <a:off x="7524000" y="1754422"/>
            <a:ext cx="1241389" cy="936322"/>
          </a:xfrm>
          <a:prstGeom prst="wedgeRoundRectCallout">
            <a:avLst>
              <a:gd name="adj1" fmla="val -52121"/>
              <a:gd name="adj2" fmla="val 71581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心理描写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对话气泡: 圆角矩形 14"/>
          <p:cNvSpPr/>
          <p:nvPr/>
        </p:nvSpPr>
        <p:spPr>
          <a:xfrm>
            <a:off x="468000" y="1222093"/>
            <a:ext cx="1123544" cy="928792"/>
          </a:xfrm>
          <a:prstGeom prst="wedgeRoundRectCallout">
            <a:avLst>
              <a:gd name="adj1" fmla="val 76581"/>
              <a:gd name="adj2" fmla="val 44220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动作描写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云形 31"/>
          <p:cNvSpPr/>
          <p:nvPr/>
        </p:nvSpPr>
        <p:spPr>
          <a:xfrm>
            <a:off x="5148000" y="3853613"/>
            <a:ext cx="3096000" cy="949793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兴奋与喜悦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1044000" y="1026468"/>
            <a:ext cx="74215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讨论：雨点儿真的会“起劲地跳跃”吗？为什么这样写？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32000" y="81593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00" y="2325660"/>
            <a:ext cx="6993213" cy="1271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112897" y="3117660"/>
            <a:ext cx="1296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34"/>
          <p:cNvSpPr txBox="1"/>
          <p:nvPr/>
        </p:nvSpPr>
        <p:spPr>
          <a:xfrm>
            <a:off x="1593392" y="2370123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765115" y="3723750"/>
            <a:ext cx="6374812" cy="5863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  <a:effectLst>
            <a:softEdge rad="31750"/>
          </a:effec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为了表达“我”如愿穿上雨衣的快乐。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326" y="-164250"/>
            <a:ext cx="2736302" cy="1152128"/>
            <a:chOff x="590149" y="1521371"/>
            <a:chExt cx="2189041" cy="937544"/>
          </a:xfrm>
        </p:grpSpPr>
        <p:sp>
          <p:nvSpPr>
            <p:cNvPr id="10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13158" y="1599712"/>
            <a:ext cx="782842" cy="50405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盼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515477" y="964315"/>
            <a:ext cx="236372" cy="1728192"/>
          </a:xfrm>
          <a:prstGeom prst="leftBrace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对话气泡: 圆角矩形 14"/>
          <p:cNvSpPr/>
          <p:nvPr/>
        </p:nvSpPr>
        <p:spPr>
          <a:xfrm>
            <a:off x="3082480" y="747763"/>
            <a:ext cx="1705520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得到雨衣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对话气泡: 圆角矩形 14"/>
          <p:cNvSpPr/>
          <p:nvPr/>
        </p:nvSpPr>
        <p:spPr>
          <a:xfrm>
            <a:off x="3083445" y="1599712"/>
            <a:ext cx="1704555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盼穿雨衣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对话气泡: 圆角矩形 14"/>
          <p:cNvSpPr/>
          <p:nvPr/>
        </p:nvSpPr>
        <p:spPr>
          <a:xfrm>
            <a:off x="3091150" y="2428450"/>
            <a:ext cx="1696850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穿上雨衣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5314480" y="964315"/>
            <a:ext cx="236372" cy="1728192"/>
          </a:xfrm>
          <a:prstGeom prst="leftBrace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对话气泡: 圆角矩形 14"/>
          <p:cNvSpPr/>
          <p:nvPr/>
        </p:nvSpPr>
        <p:spPr>
          <a:xfrm>
            <a:off x="5573979" y="676371"/>
            <a:ext cx="1705520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放学下雨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话气泡: 圆角矩形 14"/>
          <p:cNvSpPr/>
          <p:nvPr/>
        </p:nvSpPr>
        <p:spPr>
          <a:xfrm>
            <a:off x="5573979" y="1242758"/>
            <a:ext cx="1705520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借故外出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话气泡: 圆角矩形 14"/>
          <p:cNvSpPr/>
          <p:nvPr/>
        </p:nvSpPr>
        <p:spPr>
          <a:xfrm>
            <a:off x="5602480" y="1802878"/>
            <a:ext cx="1705520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窗前看雨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对话气泡: 圆角矩形 14"/>
          <p:cNvSpPr/>
          <p:nvPr/>
        </p:nvSpPr>
        <p:spPr>
          <a:xfrm>
            <a:off x="5602480" y="2401170"/>
            <a:ext cx="1705520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雨后看景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684000" y="3337467"/>
            <a:ext cx="7884000" cy="11033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  <a:effectLst>
            <a:softEdge rad="31750"/>
          </a:effec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围绕一个意思表达时，要将重要部分写得详细些、具体些，才能给读者留下更深刻的印象。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1110416" y="1420188"/>
            <a:ext cx="7421584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默读课文，读准字音，读通句子。文中的“我”特别盼望什么。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38620" y="1275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2772000" y="2715750"/>
            <a:ext cx="352800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盼望穿上新雨衣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5"/>
          <p:cNvSpPr/>
          <p:nvPr/>
        </p:nvSpPr>
        <p:spPr>
          <a:xfrm>
            <a:off x="4716000" y="2715750"/>
            <a:ext cx="1164294" cy="52322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9" name="云形 18"/>
          <p:cNvSpPr/>
          <p:nvPr/>
        </p:nvSpPr>
        <p:spPr>
          <a:xfrm>
            <a:off x="5808294" y="3426332"/>
            <a:ext cx="2736000" cy="929057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贯穿全文的线索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 160"/>
          <p:cNvSpPr/>
          <p:nvPr/>
        </p:nvSpPr>
        <p:spPr>
          <a:xfrm rot="5400000">
            <a:off x="5261941" y="3275955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401" y="359247"/>
            <a:ext cx="2269879" cy="693151"/>
          </a:xfrm>
          <a:prstGeom prst="rect">
            <a:avLst/>
          </a:prstGeom>
        </p:spPr>
      </p:pic>
      <p:sp>
        <p:nvSpPr>
          <p:cNvPr id="13" name="文本框 14">
            <a:hlinkClick r:id="rId3" action="ppaction://hlinkfile"/>
          </p:cNvPr>
          <p:cNvSpPr txBox="1"/>
          <p:nvPr/>
        </p:nvSpPr>
        <p:spPr>
          <a:xfrm>
            <a:off x="793397" y="339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00" y="367717"/>
            <a:ext cx="443315" cy="551442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3523152" y="768801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579464" y="387781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4236" y="1290073"/>
            <a:ext cx="8064000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《盼》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作家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作品。文章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以“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为贯穿全文的线索，以孩子的视角叙述事情经过，围绕一个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字，描写“我”有了雨衣，盼变天；下起了雨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没法出门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盼来雨天，快乐出门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小事件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79326" y="129007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铁凝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72236" y="127972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新雨衣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0968" y="2298073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30968" y="282129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盼出门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36000" y="281660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盼雨停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6000" y="1851750"/>
            <a:ext cx="7929245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吃过晚饭，雨还在不停地下着，嗒嗒嗒地打着玻璃，好像是敲着鼓点逗引我出去。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8739" y="1029219"/>
            <a:ext cx="51592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/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下边句子的描写好在哪里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612000" y="2931750"/>
            <a:ext cx="8136000" cy="11033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  <a:effectLst>
            <a:softEdge rad="31750"/>
          </a:effec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运用了拟人的修辞手法，连雨点都好像在“逗引”我，可以看出“我”十分盼望穿上新雨衣。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3860" y="1566119"/>
            <a:ext cx="7956429" cy="171739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小练笔：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你也一定有过特别期盼的事情吧，请围绕“盼”这个中心意思，写一写你的经历吧。注意把重点部分写详细些、具体些。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1932" y="1108762"/>
            <a:ext cx="7536068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痱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  嘟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囔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薹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瞟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焖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饭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嗒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嗒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腥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味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玛瑙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斗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篷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袖子  瓦蓝  喧闹  遮盖  酱油  逗引  嘴唇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窸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窸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窣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窣  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1932" y="1102085"/>
            <a:ext cx="907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fèi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7060" y="1108762"/>
            <a:ext cx="986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nāng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2941" y="1102085"/>
            <a:ext cx="626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tái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29162" y="110208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piǎo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8845" y="1102085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mèn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59042" y="1131750"/>
            <a:ext cx="72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dā</a:t>
            </a:r>
            <a:r>
              <a:rPr lang="en-US" altLang="zh-CN" sz="2400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61541" y="2079267"/>
            <a:ext cx="88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xīng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01541" y="3075750"/>
            <a:ext cx="88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xī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29760" y="2061694"/>
            <a:ext cx="10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péng</a:t>
            </a:r>
            <a:endParaRPr lang="en-US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06941" y="2079266"/>
            <a:ext cx="1418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mǎ</a:t>
            </a:r>
            <a:r>
              <a:rPr lang="en-US" altLang="zh-CN" sz="2400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nǎo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42941" y="3063583"/>
            <a:ext cx="88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sū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18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05"/>
          <p:cNvGrpSpPr/>
          <p:nvPr/>
        </p:nvGrpSpPr>
        <p:grpSpPr bwMode="auto">
          <a:xfrm>
            <a:off x="816003" y="1635646"/>
            <a:ext cx="836612" cy="932473"/>
            <a:chOff x="1162050" y="1420373"/>
            <a:chExt cx="836613" cy="931350"/>
          </a:xfrm>
          <a:noFill/>
        </p:grpSpPr>
        <p:grpSp>
          <p:nvGrpSpPr>
            <p:cNvPr id="15" name="组合 7"/>
            <p:cNvGrpSpPr/>
            <p:nvPr/>
          </p:nvGrpSpPr>
          <p:grpSpPr bwMode="auto">
            <a:xfrm>
              <a:off x="1162050" y="1500823"/>
              <a:ext cx="836613" cy="850900"/>
              <a:chOff x="2437" y="2032"/>
              <a:chExt cx="1244" cy="1264"/>
            </a:xfrm>
            <a:grpFill/>
          </p:grpSpPr>
          <p:sp>
            <p:nvSpPr>
              <p:cNvPr id="1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19" name="直接连接符 18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16" name="文本框 64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62050" y="1420373"/>
              <a:ext cx="811213" cy="92221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袖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1906615" y="1715631"/>
            <a:ext cx="836613" cy="852488"/>
            <a:chOff x="2437" y="2032"/>
            <a:chExt cx="1244" cy="1264"/>
          </a:xfrm>
        </p:grpSpPr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33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4" name="组合 7"/>
          <p:cNvGrpSpPr/>
          <p:nvPr/>
        </p:nvGrpSpPr>
        <p:grpSpPr bwMode="auto">
          <a:xfrm>
            <a:off x="2984528" y="1703609"/>
            <a:ext cx="836612" cy="851812"/>
            <a:chOff x="2437" y="2032"/>
            <a:chExt cx="1244" cy="1264"/>
          </a:xfrm>
        </p:grpSpPr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33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8" name="组合 123"/>
          <p:cNvGrpSpPr/>
          <p:nvPr/>
        </p:nvGrpSpPr>
        <p:grpSpPr bwMode="auto">
          <a:xfrm>
            <a:off x="4067944" y="1635646"/>
            <a:ext cx="841308" cy="992451"/>
            <a:chOff x="5905289" y="1347867"/>
            <a:chExt cx="841308" cy="991738"/>
          </a:xfrm>
        </p:grpSpPr>
        <p:grpSp>
          <p:nvGrpSpPr>
            <p:cNvPr id="29" name="组合 7"/>
            <p:cNvGrpSpPr/>
            <p:nvPr/>
          </p:nvGrpSpPr>
          <p:grpSpPr bwMode="auto">
            <a:xfrm>
              <a:off x="5909311" y="1420041"/>
              <a:ext cx="837286" cy="919564"/>
              <a:chOff x="2437" y="1931"/>
              <a:chExt cx="1245" cy="1366"/>
            </a:xfrm>
          </p:grpSpPr>
          <p:sp>
            <p:nvSpPr>
              <p:cNvPr id="31" name="矩形 1">
                <a:hlinkClick r:id="rId2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1931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2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0" name="文本框 64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905289" y="1347867"/>
              <a:ext cx="811213" cy="922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疯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129"/>
          <p:cNvGrpSpPr/>
          <p:nvPr/>
        </p:nvGrpSpPr>
        <p:grpSpPr bwMode="auto">
          <a:xfrm>
            <a:off x="809535" y="3160420"/>
            <a:ext cx="850844" cy="923330"/>
            <a:chOff x="1176383" y="3007641"/>
            <a:chExt cx="851529" cy="924042"/>
          </a:xfrm>
        </p:grpSpPr>
        <p:grpSp>
          <p:nvGrpSpPr>
            <p:cNvPr id="35" name="组合 7"/>
            <p:cNvGrpSpPr/>
            <p:nvPr/>
          </p:nvGrpSpPr>
          <p:grpSpPr bwMode="auto">
            <a:xfrm>
              <a:off x="1190626" y="3078163"/>
              <a:ext cx="837286" cy="851573"/>
              <a:chOff x="2437" y="2032"/>
              <a:chExt cx="1245" cy="1265"/>
            </a:xfrm>
          </p:grpSpPr>
          <p:sp>
            <p:nvSpPr>
              <p:cNvPr id="3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9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6" name="文本框 64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76383" y="3007641"/>
              <a:ext cx="811213" cy="924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甩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135"/>
          <p:cNvGrpSpPr/>
          <p:nvPr/>
        </p:nvGrpSpPr>
        <p:grpSpPr bwMode="auto">
          <a:xfrm>
            <a:off x="1869771" y="3147649"/>
            <a:ext cx="850145" cy="924633"/>
            <a:chOff x="2435067" y="3004796"/>
            <a:chExt cx="850145" cy="924939"/>
          </a:xfrm>
        </p:grpSpPr>
        <p:grpSp>
          <p:nvGrpSpPr>
            <p:cNvPr id="41" name="组合 7"/>
            <p:cNvGrpSpPr/>
            <p:nvPr/>
          </p:nvGrpSpPr>
          <p:grpSpPr bwMode="auto">
            <a:xfrm>
              <a:off x="2447926" y="3078162"/>
              <a:ext cx="837286" cy="851573"/>
              <a:chOff x="2437" y="2032"/>
              <a:chExt cx="1245" cy="1265"/>
            </a:xfrm>
          </p:grpSpPr>
          <p:sp>
            <p:nvSpPr>
              <p:cNvPr id="43" name="矩形 1">
                <a:hlinkClick r:id="rId5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2" name="文本框 64">
              <a:hlinkClick r:id="rId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2435067" y="3004796"/>
              <a:ext cx="811213" cy="923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嚷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141"/>
          <p:cNvGrpSpPr/>
          <p:nvPr/>
        </p:nvGrpSpPr>
        <p:grpSpPr bwMode="auto">
          <a:xfrm>
            <a:off x="4093008" y="3147647"/>
            <a:ext cx="836613" cy="923330"/>
            <a:chOff x="3613785" y="3004340"/>
            <a:chExt cx="836613" cy="923330"/>
          </a:xfrm>
        </p:grpSpPr>
        <p:grpSp>
          <p:nvGrpSpPr>
            <p:cNvPr id="47" name="组合 7"/>
            <p:cNvGrpSpPr/>
            <p:nvPr/>
          </p:nvGrpSpPr>
          <p:grpSpPr bwMode="auto">
            <a:xfrm>
              <a:off x="3613785" y="3065373"/>
              <a:ext cx="836613" cy="850900"/>
              <a:chOff x="2437" y="2032"/>
              <a:chExt cx="1244" cy="1264"/>
            </a:xfrm>
          </p:grpSpPr>
          <p:sp>
            <p:nvSpPr>
              <p:cNvPr id="49" name="矩形 1">
                <a:hlinkClick r:id="rId7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0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8" name="文本框 64">
              <a:hlinkClick r:id="rId8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3622366" y="3004340"/>
              <a:ext cx="81121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酱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147"/>
          <p:cNvGrpSpPr/>
          <p:nvPr/>
        </p:nvGrpSpPr>
        <p:grpSpPr bwMode="auto">
          <a:xfrm>
            <a:off x="5163535" y="3147647"/>
            <a:ext cx="853524" cy="923330"/>
            <a:chOff x="4892273" y="3000514"/>
            <a:chExt cx="853525" cy="923987"/>
          </a:xfrm>
        </p:grpSpPr>
        <p:grpSp>
          <p:nvGrpSpPr>
            <p:cNvPr id="53" name="组合 7"/>
            <p:cNvGrpSpPr/>
            <p:nvPr/>
          </p:nvGrpSpPr>
          <p:grpSpPr bwMode="auto">
            <a:xfrm>
              <a:off x="4909185" y="3065373"/>
              <a:ext cx="836613" cy="850900"/>
              <a:chOff x="2437" y="2032"/>
              <a:chExt cx="1244" cy="1264"/>
            </a:xfrm>
          </p:grpSpPr>
          <p:sp>
            <p:nvSpPr>
              <p:cNvPr id="55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6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7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4" name="文本框 64">
              <a:hlinkClick r:id="rId9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892273" y="3000514"/>
              <a:ext cx="811213" cy="92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唇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矩形 153">
            <a:hlinkClick r:id="rId10" action="ppaction://hlinkfile"/>
          </p:cNvPr>
          <p:cNvSpPr>
            <a:spLocks noChangeArrowheads="1"/>
          </p:cNvSpPr>
          <p:nvPr/>
        </p:nvSpPr>
        <p:spPr bwMode="auto">
          <a:xfrm>
            <a:off x="1901554" y="1635646"/>
            <a:ext cx="88036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篷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170"/>
          <p:cNvGrpSpPr/>
          <p:nvPr/>
        </p:nvGrpSpPr>
        <p:grpSpPr bwMode="auto">
          <a:xfrm>
            <a:off x="6288172" y="3147647"/>
            <a:ext cx="856878" cy="923329"/>
            <a:chOff x="5889044" y="1432414"/>
            <a:chExt cx="856879" cy="922667"/>
          </a:xfrm>
        </p:grpSpPr>
        <p:grpSp>
          <p:nvGrpSpPr>
            <p:cNvPr id="60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62" name="矩形 1">
                <a:hlinkClick r:id="rId11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3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4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1" name="文本框 64">
              <a:hlinkClick r:id="rId1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89044" y="1432414"/>
              <a:ext cx="811213" cy="922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蹦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" name="组合 177"/>
          <p:cNvGrpSpPr/>
          <p:nvPr/>
        </p:nvGrpSpPr>
        <p:grpSpPr bwMode="auto">
          <a:xfrm>
            <a:off x="5189565" y="1648419"/>
            <a:ext cx="841648" cy="923330"/>
            <a:chOff x="5909310" y="1434780"/>
            <a:chExt cx="841648" cy="923668"/>
          </a:xfrm>
        </p:grpSpPr>
        <p:grpSp>
          <p:nvGrpSpPr>
            <p:cNvPr id="66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68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7" name="文本框 64">
              <a:hlinkClick r:id="rId1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939745" y="1434780"/>
              <a:ext cx="811213" cy="9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瓦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" name="组合 93"/>
          <p:cNvGrpSpPr/>
          <p:nvPr/>
        </p:nvGrpSpPr>
        <p:grpSpPr bwMode="auto">
          <a:xfrm>
            <a:off x="6291190" y="1648419"/>
            <a:ext cx="846238" cy="923330"/>
            <a:chOff x="5899685" y="1434777"/>
            <a:chExt cx="846238" cy="923667"/>
          </a:xfrm>
        </p:grpSpPr>
        <p:grpSp>
          <p:nvGrpSpPr>
            <p:cNvPr id="72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74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5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6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3" name="文本框 64">
              <a:hlinkClick r:id="rId1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99685" y="1434777"/>
              <a:ext cx="811213" cy="923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柜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文本框 64">
            <a:hlinkClick r:id="rId15" action="ppaction://hlinkfile"/>
          </p:cNvPr>
          <p:cNvSpPr txBox="1">
            <a:spLocks noChangeArrowheads="1"/>
          </p:cNvSpPr>
          <p:nvPr/>
        </p:nvSpPr>
        <p:spPr bwMode="auto">
          <a:xfrm>
            <a:off x="2968788" y="1635646"/>
            <a:ext cx="8112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缩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848307" y="1134556"/>
            <a:ext cx="670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xiù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265220" y="1131590"/>
            <a:ext cx="6912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wǎ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330388" y="1131750"/>
            <a:ext cx="6896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guì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43282" y="1112426"/>
            <a:ext cx="969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péng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031077" y="1112530"/>
            <a:ext cx="748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suō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003195" y="1150754"/>
            <a:ext cx="1061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fēng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56000" y="2695977"/>
            <a:ext cx="10518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shuǎi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847749" y="2679858"/>
            <a:ext cx="9653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r</a:t>
            </a:r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ǎ</a:t>
            </a:r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ng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277696" y="2695977"/>
            <a:ext cx="1102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bèng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996000" y="2704763"/>
            <a:ext cx="10550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jiàng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148000" y="2704763"/>
            <a:ext cx="998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chún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89" name="拼音开关"/>
          <p:cNvGrpSpPr/>
          <p:nvPr/>
        </p:nvGrpSpPr>
        <p:grpSpPr>
          <a:xfrm>
            <a:off x="7688016" y="555526"/>
            <a:ext cx="1276472" cy="576064"/>
            <a:chOff x="7236296" y="555526"/>
            <a:chExt cx="1276472" cy="576064"/>
          </a:xfrm>
        </p:grpSpPr>
        <p:sp>
          <p:nvSpPr>
            <p:cNvPr id="90" name="椭圆 89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拼音开关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3093375" y="561876"/>
            <a:ext cx="2783372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0">
                <a:srgbClr val="85C2FF"/>
              </a:gs>
              <a:gs pos="0">
                <a:srgbClr val="C4D6EB"/>
              </a:gs>
              <a:gs pos="100000">
                <a:srgbClr val="FFEBFA"/>
              </a:gs>
            </a:gsLst>
            <a:lin ang="54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点击生字，观看生字视频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4" name="组合 93"/>
          <p:cNvGrpSpPr/>
          <p:nvPr/>
        </p:nvGrpSpPr>
        <p:grpSpPr bwMode="auto">
          <a:xfrm>
            <a:off x="7288787" y="1648420"/>
            <a:ext cx="883613" cy="923330"/>
            <a:chOff x="5862310" y="1434777"/>
            <a:chExt cx="883613" cy="923667"/>
          </a:xfrm>
        </p:grpSpPr>
        <p:grpSp>
          <p:nvGrpSpPr>
            <p:cNvPr id="95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9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6" name="文本框 64">
              <a:hlinkClick r:id="rId1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62310" y="1434777"/>
              <a:ext cx="811213" cy="923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喧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1" name="TextBox 100"/>
          <p:cNvSpPr txBox="1"/>
          <p:nvPr/>
        </p:nvSpPr>
        <p:spPr>
          <a:xfrm>
            <a:off x="7322367" y="1134232"/>
            <a:ext cx="1003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xuān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02" name="组合 147"/>
          <p:cNvGrpSpPr/>
          <p:nvPr/>
        </p:nvGrpSpPr>
        <p:grpSpPr bwMode="auto">
          <a:xfrm>
            <a:off x="2926476" y="3160420"/>
            <a:ext cx="853524" cy="923330"/>
            <a:chOff x="4892273" y="3000514"/>
            <a:chExt cx="853525" cy="923987"/>
          </a:xfrm>
        </p:grpSpPr>
        <p:grpSp>
          <p:nvGrpSpPr>
            <p:cNvPr id="103" name="组合 7"/>
            <p:cNvGrpSpPr/>
            <p:nvPr/>
          </p:nvGrpSpPr>
          <p:grpSpPr bwMode="auto">
            <a:xfrm>
              <a:off x="4909185" y="3065373"/>
              <a:ext cx="836613" cy="850900"/>
              <a:chOff x="2437" y="2032"/>
              <a:chExt cx="1244" cy="1264"/>
            </a:xfrm>
          </p:grpSpPr>
          <p:sp>
            <p:nvSpPr>
              <p:cNvPr id="105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6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7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4" name="文本框 64">
              <a:hlinkClick r:id="rId17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892273" y="3000514"/>
              <a:ext cx="811213" cy="92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蒜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5" name="TextBox 114"/>
          <p:cNvSpPr txBox="1"/>
          <p:nvPr/>
        </p:nvSpPr>
        <p:spPr>
          <a:xfrm>
            <a:off x="2916000" y="2682587"/>
            <a:ext cx="122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suàn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5218478" y="3227983"/>
            <a:ext cx="756269" cy="81403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18" name="椭圆 117"/>
          <p:cNvSpPr/>
          <p:nvPr/>
        </p:nvSpPr>
        <p:spPr>
          <a:xfrm>
            <a:off x="4103731" y="1707750"/>
            <a:ext cx="756269" cy="81403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19" name="矩形 118"/>
          <p:cNvSpPr/>
          <p:nvPr/>
        </p:nvSpPr>
        <p:spPr>
          <a:xfrm>
            <a:off x="2707734" y="4227750"/>
            <a:ext cx="3872531" cy="523220"/>
          </a:xfrm>
          <a:prstGeom prst="rect">
            <a:avLst/>
          </a:prstGeom>
          <a:solidFill>
            <a:srgbClr val="C9E9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竖撇要长一点儿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文本框 15"/>
          <p:cNvSpPr txBox="1"/>
          <p:nvPr/>
        </p:nvSpPr>
        <p:spPr>
          <a:xfrm>
            <a:off x="961949" y="1234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0" name="图片 10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</p:childTnLst>
        </p:cTn>
      </p:par>
    </p:tnLst>
    <p:bldLst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7" grpId="1"/>
      <p:bldP spid="88" grpId="0"/>
      <p:bldP spid="88" grpId="1"/>
      <p:bldP spid="101" grpId="0"/>
      <p:bldP spid="101" grpId="1"/>
      <p:bldP spid="115" grpId="0"/>
      <p:bldP spid="115" grpId="1"/>
      <p:bldP spid="116" grpId="0" animBg="1"/>
      <p:bldP spid="118" grpId="0" animBg="1"/>
      <p:bldP spid="1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3300641" y="298437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11196" y="371462"/>
            <a:ext cx="456833" cy="456366"/>
            <a:chOff x="631825" y="5181600"/>
            <a:chExt cx="1554163" cy="1552575"/>
          </a:xfrm>
        </p:grpSpPr>
        <p:sp>
          <p:nvSpPr>
            <p:cNvPr id="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6" name="文本框 8"/>
          <p:cNvSpPr txBox="1">
            <a:spLocks noChangeArrowheads="1"/>
          </p:cNvSpPr>
          <p:nvPr/>
        </p:nvSpPr>
        <p:spPr bwMode="auto">
          <a:xfrm>
            <a:off x="822017" y="771750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 </a:t>
            </a:r>
            <a:r>
              <a:rPr lang="en-US" altLang="zh-CN" sz="48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péng</a:t>
            </a:r>
            <a:r>
              <a:rPr lang="en-US" altLang="zh-CN" sz="4800" dirty="0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 </a:t>
            </a:r>
            <a:endParaRPr lang="zh-CN" altLang="en-US" sz="48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62621" y="1724176"/>
            <a:ext cx="1929379" cy="1818824"/>
            <a:chOff x="5534807" y="1672548"/>
            <a:chExt cx="2318547" cy="2326669"/>
          </a:xfrm>
        </p:grpSpPr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1788801" y="1890844"/>
            <a:ext cx="1487199" cy="1411506"/>
            <a:chOff x="2490788" y="2606676"/>
            <a:chExt cx="750888" cy="776287"/>
          </a:xfrm>
        </p:grpSpPr>
        <p:sp>
          <p:nvSpPr>
            <p:cNvPr id="42" name="Freeform 78"/>
            <p:cNvSpPr/>
            <p:nvPr/>
          </p:nvSpPr>
          <p:spPr bwMode="auto">
            <a:xfrm>
              <a:off x="2500313" y="3033713"/>
              <a:ext cx="160338" cy="228600"/>
            </a:xfrm>
            <a:custGeom>
              <a:avLst/>
              <a:gdLst>
                <a:gd name="T0" fmla="*/ 110 w 200"/>
                <a:gd name="T1" fmla="*/ 14 h 287"/>
                <a:gd name="T2" fmla="*/ 118 w 200"/>
                <a:gd name="T3" fmla="*/ 6 h 287"/>
                <a:gd name="T4" fmla="*/ 124 w 200"/>
                <a:gd name="T5" fmla="*/ 2 h 287"/>
                <a:gd name="T6" fmla="*/ 130 w 200"/>
                <a:gd name="T7" fmla="*/ 0 h 287"/>
                <a:gd name="T8" fmla="*/ 135 w 200"/>
                <a:gd name="T9" fmla="*/ 0 h 287"/>
                <a:gd name="T10" fmla="*/ 145 w 200"/>
                <a:gd name="T11" fmla="*/ 2 h 287"/>
                <a:gd name="T12" fmla="*/ 154 w 200"/>
                <a:gd name="T13" fmla="*/ 6 h 287"/>
                <a:gd name="T14" fmla="*/ 168 w 200"/>
                <a:gd name="T15" fmla="*/ 10 h 287"/>
                <a:gd name="T16" fmla="*/ 181 w 200"/>
                <a:gd name="T17" fmla="*/ 16 h 287"/>
                <a:gd name="T18" fmla="*/ 191 w 200"/>
                <a:gd name="T19" fmla="*/ 23 h 287"/>
                <a:gd name="T20" fmla="*/ 196 w 200"/>
                <a:gd name="T21" fmla="*/ 29 h 287"/>
                <a:gd name="T22" fmla="*/ 198 w 200"/>
                <a:gd name="T23" fmla="*/ 35 h 287"/>
                <a:gd name="T24" fmla="*/ 198 w 200"/>
                <a:gd name="T25" fmla="*/ 44 h 287"/>
                <a:gd name="T26" fmla="*/ 194 w 200"/>
                <a:gd name="T27" fmla="*/ 56 h 287"/>
                <a:gd name="T28" fmla="*/ 189 w 200"/>
                <a:gd name="T29" fmla="*/ 61 h 287"/>
                <a:gd name="T30" fmla="*/ 185 w 200"/>
                <a:gd name="T31" fmla="*/ 71 h 287"/>
                <a:gd name="T32" fmla="*/ 179 w 200"/>
                <a:gd name="T33" fmla="*/ 84 h 287"/>
                <a:gd name="T34" fmla="*/ 170 w 200"/>
                <a:gd name="T35" fmla="*/ 100 h 287"/>
                <a:gd name="T36" fmla="*/ 162 w 200"/>
                <a:gd name="T37" fmla="*/ 117 h 287"/>
                <a:gd name="T38" fmla="*/ 154 w 200"/>
                <a:gd name="T39" fmla="*/ 132 h 287"/>
                <a:gd name="T40" fmla="*/ 151 w 200"/>
                <a:gd name="T41" fmla="*/ 144 h 287"/>
                <a:gd name="T42" fmla="*/ 149 w 200"/>
                <a:gd name="T43" fmla="*/ 151 h 287"/>
                <a:gd name="T44" fmla="*/ 151 w 200"/>
                <a:gd name="T45" fmla="*/ 157 h 287"/>
                <a:gd name="T46" fmla="*/ 154 w 200"/>
                <a:gd name="T47" fmla="*/ 165 h 287"/>
                <a:gd name="T48" fmla="*/ 160 w 200"/>
                <a:gd name="T49" fmla="*/ 176 h 287"/>
                <a:gd name="T50" fmla="*/ 166 w 200"/>
                <a:gd name="T51" fmla="*/ 193 h 287"/>
                <a:gd name="T52" fmla="*/ 175 w 200"/>
                <a:gd name="T53" fmla="*/ 214 h 287"/>
                <a:gd name="T54" fmla="*/ 181 w 200"/>
                <a:gd name="T55" fmla="*/ 235 h 287"/>
                <a:gd name="T56" fmla="*/ 185 w 200"/>
                <a:gd name="T57" fmla="*/ 256 h 287"/>
                <a:gd name="T58" fmla="*/ 187 w 200"/>
                <a:gd name="T59" fmla="*/ 276 h 287"/>
                <a:gd name="T60" fmla="*/ 154 w 200"/>
                <a:gd name="T61" fmla="*/ 287 h 287"/>
                <a:gd name="T62" fmla="*/ 152 w 200"/>
                <a:gd name="T63" fmla="*/ 274 h 287"/>
                <a:gd name="T64" fmla="*/ 149 w 200"/>
                <a:gd name="T65" fmla="*/ 256 h 287"/>
                <a:gd name="T66" fmla="*/ 141 w 200"/>
                <a:gd name="T67" fmla="*/ 234 h 287"/>
                <a:gd name="T68" fmla="*/ 133 w 200"/>
                <a:gd name="T69" fmla="*/ 205 h 287"/>
                <a:gd name="T70" fmla="*/ 124 w 200"/>
                <a:gd name="T71" fmla="*/ 178 h 287"/>
                <a:gd name="T72" fmla="*/ 118 w 200"/>
                <a:gd name="T73" fmla="*/ 155 h 287"/>
                <a:gd name="T74" fmla="*/ 116 w 200"/>
                <a:gd name="T75" fmla="*/ 136 h 287"/>
                <a:gd name="T76" fmla="*/ 116 w 200"/>
                <a:gd name="T77" fmla="*/ 121 h 287"/>
                <a:gd name="T78" fmla="*/ 120 w 200"/>
                <a:gd name="T79" fmla="*/ 102 h 287"/>
                <a:gd name="T80" fmla="*/ 120 w 200"/>
                <a:gd name="T81" fmla="*/ 84 h 287"/>
                <a:gd name="T82" fmla="*/ 118 w 200"/>
                <a:gd name="T83" fmla="*/ 73 h 287"/>
                <a:gd name="T84" fmla="*/ 112 w 200"/>
                <a:gd name="T85" fmla="*/ 67 h 287"/>
                <a:gd name="T86" fmla="*/ 99 w 200"/>
                <a:gd name="T87" fmla="*/ 67 h 287"/>
                <a:gd name="T88" fmla="*/ 84 w 200"/>
                <a:gd name="T89" fmla="*/ 71 h 287"/>
                <a:gd name="T90" fmla="*/ 66 w 200"/>
                <a:gd name="T91" fmla="*/ 77 h 287"/>
                <a:gd name="T92" fmla="*/ 57 w 200"/>
                <a:gd name="T93" fmla="*/ 79 h 287"/>
                <a:gd name="T94" fmla="*/ 49 w 200"/>
                <a:gd name="T95" fmla="*/ 79 h 287"/>
                <a:gd name="T96" fmla="*/ 36 w 200"/>
                <a:gd name="T97" fmla="*/ 73 h 287"/>
                <a:gd name="T98" fmla="*/ 19 w 200"/>
                <a:gd name="T99" fmla="*/ 65 h 287"/>
                <a:gd name="T100" fmla="*/ 0 w 200"/>
                <a:gd name="T101" fmla="*/ 54 h 287"/>
                <a:gd name="T102" fmla="*/ 23 w 200"/>
                <a:gd name="T103" fmla="*/ 50 h 287"/>
                <a:gd name="T104" fmla="*/ 44 w 200"/>
                <a:gd name="T105" fmla="*/ 46 h 287"/>
                <a:gd name="T106" fmla="*/ 63 w 200"/>
                <a:gd name="T107" fmla="*/ 40 h 287"/>
                <a:gd name="T108" fmla="*/ 78 w 200"/>
                <a:gd name="T109" fmla="*/ 37 h 287"/>
                <a:gd name="T110" fmla="*/ 89 w 200"/>
                <a:gd name="T111" fmla="*/ 31 h 287"/>
                <a:gd name="T112" fmla="*/ 99 w 200"/>
                <a:gd name="T113" fmla="*/ 27 h 287"/>
                <a:gd name="T114" fmla="*/ 105 w 200"/>
                <a:gd name="T115" fmla="*/ 21 h 287"/>
                <a:gd name="T116" fmla="*/ 109 w 200"/>
                <a:gd name="T117" fmla="*/ 1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" h="287">
                  <a:moveTo>
                    <a:pt x="109" y="17"/>
                  </a:moveTo>
                  <a:lnTo>
                    <a:pt x="110" y="14"/>
                  </a:lnTo>
                  <a:lnTo>
                    <a:pt x="114" y="10"/>
                  </a:lnTo>
                  <a:lnTo>
                    <a:pt x="118" y="6"/>
                  </a:lnTo>
                  <a:lnTo>
                    <a:pt x="120" y="4"/>
                  </a:lnTo>
                  <a:lnTo>
                    <a:pt x="124" y="2"/>
                  </a:lnTo>
                  <a:lnTo>
                    <a:pt x="126" y="2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9" y="2"/>
                  </a:lnTo>
                  <a:lnTo>
                    <a:pt x="145" y="2"/>
                  </a:lnTo>
                  <a:lnTo>
                    <a:pt x="149" y="4"/>
                  </a:lnTo>
                  <a:lnTo>
                    <a:pt x="154" y="6"/>
                  </a:lnTo>
                  <a:lnTo>
                    <a:pt x="160" y="8"/>
                  </a:lnTo>
                  <a:lnTo>
                    <a:pt x="168" y="10"/>
                  </a:lnTo>
                  <a:lnTo>
                    <a:pt x="175" y="14"/>
                  </a:lnTo>
                  <a:lnTo>
                    <a:pt x="181" y="16"/>
                  </a:lnTo>
                  <a:lnTo>
                    <a:pt x="185" y="19"/>
                  </a:lnTo>
                  <a:lnTo>
                    <a:pt x="191" y="23"/>
                  </a:lnTo>
                  <a:lnTo>
                    <a:pt x="193" y="25"/>
                  </a:lnTo>
                  <a:lnTo>
                    <a:pt x="196" y="29"/>
                  </a:lnTo>
                  <a:lnTo>
                    <a:pt x="198" y="33"/>
                  </a:lnTo>
                  <a:lnTo>
                    <a:pt x="198" y="35"/>
                  </a:lnTo>
                  <a:lnTo>
                    <a:pt x="200" y="38"/>
                  </a:lnTo>
                  <a:lnTo>
                    <a:pt x="198" y="44"/>
                  </a:lnTo>
                  <a:lnTo>
                    <a:pt x="196" y="50"/>
                  </a:lnTo>
                  <a:lnTo>
                    <a:pt x="194" y="56"/>
                  </a:lnTo>
                  <a:lnTo>
                    <a:pt x="191" y="60"/>
                  </a:lnTo>
                  <a:lnTo>
                    <a:pt x="189" y="61"/>
                  </a:lnTo>
                  <a:lnTo>
                    <a:pt x="187" y="67"/>
                  </a:lnTo>
                  <a:lnTo>
                    <a:pt x="185" y="71"/>
                  </a:lnTo>
                  <a:lnTo>
                    <a:pt x="181" y="77"/>
                  </a:lnTo>
                  <a:lnTo>
                    <a:pt x="179" y="84"/>
                  </a:lnTo>
                  <a:lnTo>
                    <a:pt x="175" y="92"/>
                  </a:lnTo>
                  <a:lnTo>
                    <a:pt x="170" y="100"/>
                  </a:lnTo>
                  <a:lnTo>
                    <a:pt x="166" y="109"/>
                  </a:lnTo>
                  <a:lnTo>
                    <a:pt x="162" y="117"/>
                  </a:lnTo>
                  <a:lnTo>
                    <a:pt x="158" y="126"/>
                  </a:lnTo>
                  <a:lnTo>
                    <a:pt x="154" y="132"/>
                  </a:lnTo>
                  <a:lnTo>
                    <a:pt x="152" y="140"/>
                  </a:lnTo>
                  <a:lnTo>
                    <a:pt x="151" y="144"/>
                  </a:lnTo>
                  <a:lnTo>
                    <a:pt x="149" y="149"/>
                  </a:lnTo>
                  <a:lnTo>
                    <a:pt x="149" y="151"/>
                  </a:lnTo>
                  <a:lnTo>
                    <a:pt x="149" y="155"/>
                  </a:lnTo>
                  <a:lnTo>
                    <a:pt x="151" y="157"/>
                  </a:lnTo>
                  <a:lnTo>
                    <a:pt x="152" y="159"/>
                  </a:lnTo>
                  <a:lnTo>
                    <a:pt x="154" y="165"/>
                  </a:lnTo>
                  <a:lnTo>
                    <a:pt x="156" y="170"/>
                  </a:lnTo>
                  <a:lnTo>
                    <a:pt x="160" y="176"/>
                  </a:lnTo>
                  <a:lnTo>
                    <a:pt x="162" y="184"/>
                  </a:lnTo>
                  <a:lnTo>
                    <a:pt x="166" y="193"/>
                  </a:lnTo>
                  <a:lnTo>
                    <a:pt x="170" y="205"/>
                  </a:lnTo>
                  <a:lnTo>
                    <a:pt x="175" y="214"/>
                  </a:lnTo>
                  <a:lnTo>
                    <a:pt x="177" y="226"/>
                  </a:lnTo>
                  <a:lnTo>
                    <a:pt x="181" y="235"/>
                  </a:lnTo>
                  <a:lnTo>
                    <a:pt x="183" y="245"/>
                  </a:lnTo>
                  <a:lnTo>
                    <a:pt x="185" y="256"/>
                  </a:lnTo>
                  <a:lnTo>
                    <a:pt x="187" y="266"/>
                  </a:lnTo>
                  <a:lnTo>
                    <a:pt x="187" y="276"/>
                  </a:lnTo>
                  <a:lnTo>
                    <a:pt x="187" y="287"/>
                  </a:lnTo>
                  <a:lnTo>
                    <a:pt x="154" y="287"/>
                  </a:lnTo>
                  <a:lnTo>
                    <a:pt x="152" y="281"/>
                  </a:lnTo>
                  <a:lnTo>
                    <a:pt x="152" y="274"/>
                  </a:lnTo>
                  <a:lnTo>
                    <a:pt x="151" y="266"/>
                  </a:lnTo>
                  <a:lnTo>
                    <a:pt x="149" y="256"/>
                  </a:lnTo>
                  <a:lnTo>
                    <a:pt x="145" y="245"/>
                  </a:lnTo>
                  <a:lnTo>
                    <a:pt x="141" y="234"/>
                  </a:lnTo>
                  <a:lnTo>
                    <a:pt x="137" y="218"/>
                  </a:lnTo>
                  <a:lnTo>
                    <a:pt x="133" y="205"/>
                  </a:lnTo>
                  <a:lnTo>
                    <a:pt x="128" y="190"/>
                  </a:lnTo>
                  <a:lnTo>
                    <a:pt x="124" y="178"/>
                  </a:lnTo>
                  <a:lnTo>
                    <a:pt x="122" y="167"/>
                  </a:lnTo>
                  <a:lnTo>
                    <a:pt x="118" y="155"/>
                  </a:lnTo>
                  <a:lnTo>
                    <a:pt x="116" y="146"/>
                  </a:lnTo>
                  <a:lnTo>
                    <a:pt x="116" y="136"/>
                  </a:lnTo>
                  <a:lnTo>
                    <a:pt x="116" y="128"/>
                  </a:lnTo>
                  <a:lnTo>
                    <a:pt x="116" y="121"/>
                  </a:lnTo>
                  <a:lnTo>
                    <a:pt x="118" y="111"/>
                  </a:lnTo>
                  <a:lnTo>
                    <a:pt x="120" y="102"/>
                  </a:lnTo>
                  <a:lnTo>
                    <a:pt x="120" y="94"/>
                  </a:lnTo>
                  <a:lnTo>
                    <a:pt x="120" y="84"/>
                  </a:lnTo>
                  <a:lnTo>
                    <a:pt x="120" y="79"/>
                  </a:lnTo>
                  <a:lnTo>
                    <a:pt x="118" y="73"/>
                  </a:lnTo>
                  <a:lnTo>
                    <a:pt x="114" y="71"/>
                  </a:lnTo>
                  <a:lnTo>
                    <a:pt x="112" y="67"/>
                  </a:lnTo>
                  <a:lnTo>
                    <a:pt x="107" y="67"/>
                  </a:lnTo>
                  <a:lnTo>
                    <a:pt x="99" y="67"/>
                  </a:lnTo>
                  <a:lnTo>
                    <a:pt x="91" y="69"/>
                  </a:lnTo>
                  <a:lnTo>
                    <a:pt x="84" y="71"/>
                  </a:lnTo>
                  <a:lnTo>
                    <a:pt x="74" y="75"/>
                  </a:lnTo>
                  <a:lnTo>
                    <a:pt x="66" y="77"/>
                  </a:lnTo>
                  <a:lnTo>
                    <a:pt x="63" y="79"/>
                  </a:lnTo>
                  <a:lnTo>
                    <a:pt x="57" y="79"/>
                  </a:lnTo>
                  <a:lnTo>
                    <a:pt x="55" y="79"/>
                  </a:lnTo>
                  <a:lnTo>
                    <a:pt x="49" y="79"/>
                  </a:lnTo>
                  <a:lnTo>
                    <a:pt x="44" y="77"/>
                  </a:lnTo>
                  <a:lnTo>
                    <a:pt x="36" y="73"/>
                  </a:lnTo>
                  <a:lnTo>
                    <a:pt x="28" y="69"/>
                  </a:lnTo>
                  <a:lnTo>
                    <a:pt x="19" y="65"/>
                  </a:lnTo>
                  <a:lnTo>
                    <a:pt x="9" y="61"/>
                  </a:lnTo>
                  <a:lnTo>
                    <a:pt x="0" y="54"/>
                  </a:lnTo>
                  <a:lnTo>
                    <a:pt x="11" y="52"/>
                  </a:lnTo>
                  <a:lnTo>
                    <a:pt x="23" y="50"/>
                  </a:lnTo>
                  <a:lnTo>
                    <a:pt x="34" y="48"/>
                  </a:lnTo>
                  <a:lnTo>
                    <a:pt x="44" y="46"/>
                  </a:lnTo>
                  <a:lnTo>
                    <a:pt x="53" y="42"/>
                  </a:lnTo>
                  <a:lnTo>
                    <a:pt x="63" y="40"/>
                  </a:lnTo>
                  <a:lnTo>
                    <a:pt x="70" y="38"/>
                  </a:lnTo>
                  <a:lnTo>
                    <a:pt x="78" y="37"/>
                  </a:lnTo>
                  <a:lnTo>
                    <a:pt x="84" y="33"/>
                  </a:lnTo>
                  <a:lnTo>
                    <a:pt x="89" y="31"/>
                  </a:lnTo>
                  <a:lnTo>
                    <a:pt x="95" y="29"/>
                  </a:lnTo>
                  <a:lnTo>
                    <a:pt x="99" y="27"/>
                  </a:lnTo>
                  <a:lnTo>
                    <a:pt x="103" y="25"/>
                  </a:lnTo>
                  <a:lnTo>
                    <a:pt x="105" y="21"/>
                  </a:lnTo>
                  <a:lnTo>
                    <a:pt x="107" y="19"/>
                  </a:lnTo>
                  <a:lnTo>
                    <a:pt x="109" y="17"/>
                  </a:lnTo>
                  <a:lnTo>
                    <a:pt x="109" y="1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9"/>
            <p:cNvSpPr/>
            <p:nvPr/>
          </p:nvSpPr>
          <p:spPr bwMode="auto">
            <a:xfrm>
              <a:off x="2706688" y="3140076"/>
              <a:ext cx="384175" cy="76200"/>
            </a:xfrm>
            <a:custGeom>
              <a:avLst/>
              <a:gdLst>
                <a:gd name="T0" fmla="*/ 482 w 484"/>
                <a:gd name="T1" fmla="*/ 38 h 96"/>
                <a:gd name="T2" fmla="*/ 478 w 484"/>
                <a:gd name="T3" fmla="*/ 42 h 96"/>
                <a:gd name="T4" fmla="*/ 474 w 484"/>
                <a:gd name="T5" fmla="*/ 44 h 96"/>
                <a:gd name="T6" fmla="*/ 467 w 484"/>
                <a:gd name="T7" fmla="*/ 44 h 96"/>
                <a:gd name="T8" fmla="*/ 455 w 484"/>
                <a:gd name="T9" fmla="*/ 46 h 96"/>
                <a:gd name="T10" fmla="*/ 440 w 484"/>
                <a:gd name="T11" fmla="*/ 46 h 96"/>
                <a:gd name="T12" fmla="*/ 419 w 484"/>
                <a:gd name="T13" fmla="*/ 46 h 96"/>
                <a:gd name="T14" fmla="*/ 392 w 484"/>
                <a:gd name="T15" fmla="*/ 48 h 96"/>
                <a:gd name="T16" fmla="*/ 362 w 484"/>
                <a:gd name="T17" fmla="*/ 52 h 96"/>
                <a:gd name="T18" fmla="*/ 323 w 484"/>
                <a:gd name="T19" fmla="*/ 56 h 96"/>
                <a:gd name="T20" fmla="*/ 279 w 484"/>
                <a:gd name="T21" fmla="*/ 61 h 96"/>
                <a:gd name="T22" fmla="*/ 230 w 484"/>
                <a:gd name="T23" fmla="*/ 69 h 96"/>
                <a:gd name="T24" fmla="*/ 188 w 484"/>
                <a:gd name="T25" fmla="*/ 77 h 96"/>
                <a:gd name="T26" fmla="*/ 161 w 484"/>
                <a:gd name="T27" fmla="*/ 80 h 96"/>
                <a:gd name="T28" fmla="*/ 138 w 484"/>
                <a:gd name="T29" fmla="*/ 84 h 96"/>
                <a:gd name="T30" fmla="*/ 115 w 484"/>
                <a:gd name="T31" fmla="*/ 88 h 96"/>
                <a:gd name="T32" fmla="*/ 98 w 484"/>
                <a:gd name="T33" fmla="*/ 90 h 96"/>
                <a:gd name="T34" fmla="*/ 81 w 484"/>
                <a:gd name="T35" fmla="*/ 92 h 96"/>
                <a:gd name="T36" fmla="*/ 67 w 484"/>
                <a:gd name="T37" fmla="*/ 94 h 96"/>
                <a:gd name="T38" fmla="*/ 58 w 484"/>
                <a:gd name="T39" fmla="*/ 94 h 96"/>
                <a:gd name="T40" fmla="*/ 44 w 484"/>
                <a:gd name="T41" fmla="*/ 94 h 96"/>
                <a:gd name="T42" fmla="*/ 29 w 484"/>
                <a:gd name="T43" fmla="*/ 94 h 96"/>
                <a:gd name="T44" fmla="*/ 18 w 484"/>
                <a:gd name="T45" fmla="*/ 88 h 96"/>
                <a:gd name="T46" fmla="*/ 10 w 484"/>
                <a:gd name="T47" fmla="*/ 82 h 96"/>
                <a:gd name="T48" fmla="*/ 4 w 484"/>
                <a:gd name="T49" fmla="*/ 75 h 96"/>
                <a:gd name="T50" fmla="*/ 0 w 484"/>
                <a:gd name="T51" fmla="*/ 71 h 96"/>
                <a:gd name="T52" fmla="*/ 0 w 484"/>
                <a:gd name="T53" fmla="*/ 67 h 96"/>
                <a:gd name="T54" fmla="*/ 4 w 484"/>
                <a:gd name="T55" fmla="*/ 65 h 96"/>
                <a:gd name="T56" fmla="*/ 10 w 484"/>
                <a:gd name="T57" fmla="*/ 65 h 96"/>
                <a:gd name="T58" fmla="*/ 20 w 484"/>
                <a:gd name="T59" fmla="*/ 65 h 96"/>
                <a:gd name="T60" fmla="*/ 33 w 484"/>
                <a:gd name="T61" fmla="*/ 61 h 96"/>
                <a:gd name="T62" fmla="*/ 54 w 484"/>
                <a:gd name="T63" fmla="*/ 59 h 96"/>
                <a:gd name="T64" fmla="*/ 71 w 484"/>
                <a:gd name="T65" fmla="*/ 57 h 96"/>
                <a:gd name="T66" fmla="*/ 86 w 484"/>
                <a:gd name="T67" fmla="*/ 56 h 96"/>
                <a:gd name="T68" fmla="*/ 106 w 484"/>
                <a:gd name="T69" fmla="*/ 52 h 96"/>
                <a:gd name="T70" fmla="*/ 127 w 484"/>
                <a:gd name="T71" fmla="*/ 50 h 96"/>
                <a:gd name="T72" fmla="*/ 150 w 484"/>
                <a:gd name="T73" fmla="*/ 46 h 96"/>
                <a:gd name="T74" fmla="*/ 176 w 484"/>
                <a:gd name="T75" fmla="*/ 40 h 96"/>
                <a:gd name="T76" fmla="*/ 207 w 484"/>
                <a:gd name="T77" fmla="*/ 35 h 96"/>
                <a:gd name="T78" fmla="*/ 239 w 484"/>
                <a:gd name="T79" fmla="*/ 29 h 96"/>
                <a:gd name="T80" fmla="*/ 274 w 484"/>
                <a:gd name="T81" fmla="*/ 21 h 96"/>
                <a:gd name="T82" fmla="*/ 304 w 484"/>
                <a:gd name="T83" fmla="*/ 15 h 96"/>
                <a:gd name="T84" fmla="*/ 333 w 484"/>
                <a:gd name="T85" fmla="*/ 12 h 96"/>
                <a:gd name="T86" fmla="*/ 356 w 484"/>
                <a:gd name="T87" fmla="*/ 8 h 96"/>
                <a:gd name="T88" fmla="*/ 377 w 484"/>
                <a:gd name="T89" fmla="*/ 4 h 96"/>
                <a:gd name="T90" fmla="*/ 392 w 484"/>
                <a:gd name="T91" fmla="*/ 2 h 96"/>
                <a:gd name="T92" fmla="*/ 406 w 484"/>
                <a:gd name="T93" fmla="*/ 0 h 96"/>
                <a:gd name="T94" fmla="*/ 417 w 484"/>
                <a:gd name="T95" fmla="*/ 0 h 96"/>
                <a:gd name="T96" fmla="*/ 430 w 484"/>
                <a:gd name="T97" fmla="*/ 0 h 96"/>
                <a:gd name="T98" fmla="*/ 453 w 484"/>
                <a:gd name="T99" fmla="*/ 6 h 96"/>
                <a:gd name="T100" fmla="*/ 471 w 484"/>
                <a:gd name="T101" fmla="*/ 15 h 96"/>
                <a:gd name="T102" fmla="*/ 478 w 484"/>
                <a:gd name="T103" fmla="*/ 21 h 96"/>
                <a:gd name="T104" fmla="*/ 482 w 484"/>
                <a:gd name="T105" fmla="*/ 27 h 96"/>
                <a:gd name="T106" fmla="*/ 484 w 484"/>
                <a:gd name="T107" fmla="*/ 35 h 96"/>
                <a:gd name="T108" fmla="*/ 482 w 484"/>
                <a:gd name="T109" fmla="*/ 3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4" h="96">
                  <a:moveTo>
                    <a:pt x="482" y="36"/>
                  </a:moveTo>
                  <a:lnTo>
                    <a:pt x="482" y="38"/>
                  </a:lnTo>
                  <a:lnTo>
                    <a:pt x="480" y="40"/>
                  </a:lnTo>
                  <a:lnTo>
                    <a:pt x="478" y="42"/>
                  </a:lnTo>
                  <a:lnTo>
                    <a:pt x="476" y="42"/>
                  </a:lnTo>
                  <a:lnTo>
                    <a:pt x="474" y="44"/>
                  </a:lnTo>
                  <a:lnTo>
                    <a:pt x="471" y="44"/>
                  </a:lnTo>
                  <a:lnTo>
                    <a:pt x="467" y="44"/>
                  </a:lnTo>
                  <a:lnTo>
                    <a:pt x="461" y="46"/>
                  </a:lnTo>
                  <a:lnTo>
                    <a:pt x="455" y="46"/>
                  </a:lnTo>
                  <a:lnTo>
                    <a:pt x="450" y="46"/>
                  </a:lnTo>
                  <a:lnTo>
                    <a:pt x="440" y="46"/>
                  </a:lnTo>
                  <a:lnTo>
                    <a:pt x="430" y="46"/>
                  </a:lnTo>
                  <a:lnTo>
                    <a:pt x="419" y="46"/>
                  </a:lnTo>
                  <a:lnTo>
                    <a:pt x="408" y="46"/>
                  </a:lnTo>
                  <a:lnTo>
                    <a:pt x="392" y="48"/>
                  </a:lnTo>
                  <a:lnTo>
                    <a:pt x="379" y="50"/>
                  </a:lnTo>
                  <a:lnTo>
                    <a:pt x="362" y="52"/>
                  </a:lnTo>
                  <a:lnTo>
                    <a:pt x="344" y="54"/>
                  </a:lnTo>
                  <a:lnTo>
                    <a:pt x="323" y="56"/>
                  </a:lnTo>
                  <a:lnTo>
                    <a:pt x="302" y="59"/>
                  </a:lnTo>
                  <a:lnTo>
                    <a:pt x="279" y="61"/>
                  </a:lnTo>
                  <a:lnTo>
                    <a:pt x="257" y="65"/>
                  </a:lnTo>
                  <a:lnTo>
                    <a:pt x="230" y="69"/>
                  </a:lnTo>
                  <a:lnTo>
                    <a:pt x="203" y="75"/>
                  </a:lnTo>
                  <a:lnTo>
                    <a:pt x="188" y="77"/>
                  </a:lnTo>
                  <a:lnTo>
                    <a:pt x="174" y="78"/>
                  </a:lnTo>
                  <a:lnTo>
                    <a:pt x="161" y="80"/>
                  </a:lnTo>
                  <a:lnTo>
                    <a:pt x="150" y="82"/>
                  </a:lnTo>
                  <a:lnTo>
                    <a:pt x="138" y="84"/>
                  </a:lnTo>
                  <a:lnTo>
                    <a:pt x="127" y="86"/>
                  </a:lnTo>
                  <a:lnTo>
                    <a:pt x="115" y="88"/>
                  </a:lnTo>
                  <a:lnTo>
                    <a:pt x="106" y="90"/>
                  </a:lnTo>
                  <a:lnTo>
                    <a:pt x="98" y="90"/>
                  </a:lnTo>
                  <a:lnTo>
                    <a:pt x="88" y="92"/>
                  </a:lnTo>
                  <a:lnTo>
                    <a:pt x="81" y="92"/>
                  </a:lnTo>
                  <a:lnTo>
                    <a:pt x="75" y="94"/>
                  </a:lnTo>
                  <a:lnTo>
                    <a:pt x="67" y="94"/>
                  </a:lnTo>
                  <a:lnTo>
                    <a:pt x="62" y="94"/>
                  </a:lnTo>
                  <a:lnTo>
                    <a:pt x="58" y="94"/>
                  </a:lnTo>
                  <a:lnTo>
                    <a:pt x="54" y="96"/>
                  </a:lnTo>
                  <a:lnTo>
                    <a:pt x="44" y="94"/>
                  </a:lnTo>
                  <a:lnTo>
                    <a:pt x="37" y="94"/>
                  </a:lnTo>
                  <a:lnTo>
                    <a:pt x="29" y="94"/>
                  </a:lnTo>
                  <a:lnTo>
                    <a:pt x="21" y="92"/>
                  </a:lnTo>
                  <a:lnTo>
                    <a:pt x="18" y="88"/>
                  </a:lnTo>
                  <a:lnTo>
                    <a:pt x="12" y="86"/>
                  </a:lnTo>
                  <a:lnTo>
                    <a:pt x="10" y="82"/>
                  </a:lnTo>
                  <a:lnTo>
                    <a:pt x="8" y="78"/>
                  </a:lnTo>
                  <a:lnTo>
                    <a:pt x="4" y="75"/>
                  </a:lnTo>
                  <a:lnTo>
                    <a:pt x="2" y="73"/>
                  </a:lnTo>
                  <a:lnTo>
                    <a:pt x="0" y="71"/>
                  </a:lnTo>
                  <a:lnTo>
                    <a:pt x="0" y="69"/>
                  </a:lnTo>
                  <a:lnTo>
                    <a:pt x="0" y="67"/>
                  </a:lnTo>
                  <a:lnTo>
                    <a:pt x="2" y="67"/>
                  </a:lnTo>
                  <a:lnTo>
                    <a:pt x="4" y="65"/>
                  </a:lnTo>
                  <a:lnTo>
                    <a:pt x="8" y="65"/>
                  </a:lnTo>
                  <a:lnTo>
                    <a:pt x="10" y="65"/>
                  </a:lnTo>
                  <a:lnTo>
                    <a:pt x="14" y="65"/>
                  </a:lnTo>
                  <a:lnTo>
                    <a:pt x="20" y="65"/>
                  </a:lnTo>
                  <a:lnTo>
                    <a:pt x="25" y="63"/>
                  </a:lnTo>
                  <a:lnTo>
                    <a:pt x="33" y="61"/>
                  </a:lnTo>
                  <a:lnTo>
                    <a:pt x="43" y="61"/>
                  </a:lnTo>
                  <a:lnTo>
                    <a:pt x="54" y="59"/>
                  </a:lnTo>
                  <a:lnTo>
                    <a:pt x="65" y="57"/>
                  </a:lnTo>
                  <a:lnTo>
                    <a:pt x="71" y="57"/>
                  </a:lnTo>
                  <a:lnTo>
                    <a:pt x="79" y="56"/>
                  </a:lnTo>
                  <a:lnTo>
                    <a:pt x="86" y="56"/>
                  </a:lnTo>
                  <a:lnTo>
                    <a:pt x="96" y="54"/>
                  </a:lnTo>
                  <a:lnTo>
                    <a:pt x="106" y="52"/>
                  </a:lnTo>
                  <a:lnTo>
                    <a:pt x="115" y="50"/>
                  </a:lnTo>
                  <a:lnTo>
                    <a:pt x="127" y="50"/>
                  </a:lnTo>
                  <a:lnTo>
                    <a:pt x="138" y="48"/>
                  </a:lnTo>
                  <a:lnTo>
                    <a:pt x="150" y="46"/>
                  </a:lnTo>
                  <a:lnTo>
                    <a:pt x="163" y="42"/>
                  </a:lnTo>
                  <a:lnTo>
                    <a:pt x="176" y="40"/>
                  </a:lnTo>
                  <a:lnTo>
                    <a:pt x="192" y="38"/>
                  </a:lnTo>
                  <a:lnTo>
                    <a:pt x="207" y="35"/>
                  </a:lnTo>
                  <a:lnTo>
                    <a:pt x="222" y="31"/>
                  </a:lnTo>
                  <a:lnTo>
                    <a:pt x="239" y="29"/>
                  </a:lnTo>
                  <a:lnTo>
                    <a:pt x="257" y="25"/>
                  </a:lnTo>
                  <a:lnTo>
                    <a:pt x="274" y="21"/>
                  </a:lnTo>
                  <a:lnTo>
                    <a:pt x="289" y="19"/>
                  </a:lnTo>
                  <a:lnTo>
                    <a:pt x="304" y="15"/>
                  </a:lnTo>
                  <a:lnTo>
                    <a:pt x="320" y="13"/>
                  </a:lnTo>
                  <a:lnTo>
                    <a:pt x="333" y="12"/>
                  </a:lnTo>
                  <a:lnTo>
                    <a:pt x="344" y="10"/>
                  </a:lnTo>
                  <a:lnTo>
                    <a:pt x="356" y="8"/>
                  </a:lnTo>
                  <a:lnTo>
                    <a:pt x="367" y="6"/>
                  </a:lnTo>
                  <a:lnTo>
                    <a:pt x="377" y="4"/>
                  </a:lnTo>
                  <a:lnTo>
                    <a:pt x="385" y="2"/>
                  </a:lnTo>
                  <a:lnTo>
                    <a:pt x="392" y="2"/>
                  </a:lnTo>
                  <a:lnTo>
                    <a:pt x="400" y="0"/>
                  </a:lnTo>
                  <a:lnTo>
                    <a:pt x="406" y="0"/>
                  </a:lnTo>
                  <a:lnTo>
                    <a:pt x="411" y="0"/>
                  </a:lnTo>
                  <a:lnTo>
                    <a:pt x="417" y="0"/>
                  </a:lnTo>
                  <a:lnTo>
                    <a:pt x="419" y="0"/>
                  </a:lnTo>
                  <a:lnTo>
                    <a:pt x="430" y="0"/>
                  </a:lnTo>
                  <a:lnTo>
                    <a:pt x="442" y="2"/>
                  </a:lnTo>
                  <a:lnTo>
                    <a:pt x="453" y="6"/>
                  </a:lnTo>
                  <a:lnTo>
                    <a:pt x="465" y="12"/>
                  </a:lnTo>
                  <a:lnTo>
                    <a:pt x="471" y="15"/>
                  </a:lnTo>
                  <a:lnTo>
                    <a:pt x="474" y="17"/>
                  </a:lnTo>
                  <a:lnTo>
                    <a:pt x="478" y="21"/>
                  </a:lnTo>
                  <a:lnTo>
                    <a:pt x="480" y="25"/>
                  </a:lnTo>
                  <a:lnTo>
                    <a:pt x="482" y="27"/>
                  </a:lnTo>
                  <a:lnTo>
                    <a:pt x="484" y="31"/>
                  </a:lnTo>
                  <a:lnTo>
                    <a:pt x="484" y="35"/>
                  </a:lnTo>
                  <a:lnTo>
                    <a:pt x="482" y="36"/>
                  </a:lnTo>
                  <a:lnTo>
                    <a:pt x="482" y="3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0"/>
            <p:cNvSpPr/>
            <p:nvPr/>
          </p:nvSpPr>
          <p:spPr bwMode="auto">
            <a:xfrm>
              <a:off x="2800350" y="3076576"/>
              <a:ext cx="209550" cy="50800"/>
            </a:xfrm>
            <a:custGeom>
              <a:avLst/>
              <a:gdLst>
                <a:gd name="T0" fmla="*/ 107 w 264"/>
                <a:gd name="T1" fmla="*/ 57 h 65"/>
                <a:gd name="T2" fmla="*/ 73 w 264"/>
                <a:gd name="T3" fmla="*/ 63 h 65"/>
                <a:gd name="T4" fmla="*/ 57 w 264"/>
                <a:gd name="T5" fmla="*/ 63 h 65"/>
                <a:gd name="T6" fmla="*/ 46 w 264"/>
                <a:gd name="T7" fmla="*/ 65 h 65"/>
                <a:gd name="T8" fmla="*/ 36 w 264"/>
                <a:gd name="T9" fmla="*/ 65 h 65"/>
                <a:gd name="T10" fmla="*/ 27 w 264"/>
                <a:gd name="T11" fmla="*/ 65 h 65"/>
                <a:gd name="T12" fmla="*/ 21 w 264"/>
                <a:gd name="T13" fmla="*/ 63 h 65"/>
                <a:gd name="T14" fmla="*/ 13 w 264"/>
                <a:gd name="T15" fmla="*/ 59 h 65"/>
                <a:gd name="T16" fmla="*/ 6 w 264"/>
                <a:gd name="T17" fmla="*/ 57 h 65"/>
                <a:gd name="T18" fmla="*/ 2 w 264"/>
                <a:gd name="T19" fmla="*/ 53 h 65"/>
                <a:gd name="T20" fmla="*/ 0 w 264"/>
                <a:gd name="T21" fmla="*/ 49 h 65"/>
                <a:gd name="T22" fmla="*/ 2 w 264"/>
                <a:gd name="T23" fmla="*/ 48 h 65"/>
                <a:gd name="T24" fmla="*/ 4 w 264"/>
                <a:gd name="T25" fmla="*/ 46 h 65"/>
                <a:gd name="T26" fmla="*/ 11 w 264"/>
                <a:gd name="T27" fmla="*/ 42 h 65"/>
                <a:gd name="T28" fmla="*/ 23 w 264"/>
                <a:gd name="T29" fmla="*/ 40 h 65"/>
                <a:gd name="T30" fmla="*/ 36 w 264"/>
                <a:gd name="T31" fmla="*/ 34 h 65"/>
                <a:gd name="T32" fmla="*/ 53 w 264"/>
                <a:gd name="T33" fmla="*/ 30 h 65"/>
                <a:gd name="T34" fmla="*/ 73 w 264"/>
                <a:gd name="T35" fmla="*/ 27 h 65"/>
                <a:gd name="T36" fmla="*/ 97 w 264"/>
                <a:gd name="T37" fmla="*/ 21 h 65"/>
                <a:gd name="T38" fmla="*/ 120 w 264"/>
                <a:gd name="T39" fmla="*/ 17 h 65"/>
                <a:gd name="T40" fmla="*/ 141 w 264"/>
                <a:gd name="T41" fmla="*/ 13 h 65"/>
                <a:gd name="T42" fmla="*/ 159 w 264"/>
                <a:gd name="T43" fmla="*/ 9 h 65"/>
                <a:gd name="T44" fmla="*/ 176 w 264"/>
                <a:gd name="T45" fmla="*/ 6 h 65"/>
                <a:gd name="T46" fmla="*/ 189 w 264"/>
                <a:gd name="T47" fmla="*/ 4 h 65"/>
                <a:gd name="T48" fmla="*/ 199 w 264"/>
                <a:gd name="T49" fmla="*/ 2 h 65"/>
                <a:gd name="T50" fmla="*/ 208 w 264"/>
                <a:gd name="T51" fmla="*/ 2 h 65"/>
                <a:gd name="T52" fmla="*/ 214 w 264"/>
                <a:gd name="T53" fmla="*/ 0 h 65"/>
                <a:gd name="T54" fmla="*/ 229 w 264"/>
                <a:gd name="T55" fmla="*/ 2 h 65"/>
                <a:gd name="T56" fmla="*/ 246 w 264"/>
                <a:gd name="T57" fmla="*/ 6 h 65"/>
                <a:gd name="T58" fmla="*/ 254 w 264"/>
                <a:gd name="T59" fmla="*/ 7 h 65"/>
                <a:gd name="T60" fmla="*/ 260 w 264"/>
                <a:gd name="T61" fmla="*/ 11 h 65"/>
                <a:gd name="T62" fmla="*/ 262 w 264"/>
                <a:gd name="T63" fmla="*/ 13 h 65"/>
                <a:gd name="T64" fmla="*/ 264 w 264"/>
                <a:gd name="T65" fmla="*/ 17 h 65"/>
                <a:gd name="T66" fmla="*/ 262 w 264"/>
                <a:gd name="T67" fmla="*/ 21 h 65"/>
                <a:gd name="T68" fmla="*/ 258 w 264"/>
                <a:gd name="T69" fmla="*/ 23 h 65"/>
                <a:gd name="T70" fmla="*/ 248 w 264"/>
                <a:gd name="T71" fmla="*/ 27 h 65"/>
                <a:gd name="T72" fmla="*/ 239 w 264"/>
                <a:gd name="T73" fmla="*/ 30 h 65"/>
                <a:gd name="T74" fmla="*/ 220 w 264"/>
                <a:gd name="T75" fmla="*/ 34 h 65"/>
                <a:gd name="T76" fmla="*/ 195 w 264"/>
                <a:gd name="T77" fmla="*/ 38 h 65"/>
                <a:gd name="T78" fmla="*/ 162 w 264"/>
                <a:gd name="T79" fmla="*/ 46 h 65"/>
                <a:gd name="T80" fmla="*/ 126 w 264"/>
                <a:gd name="T81" fmla="*/ 5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4" h="65">
                  <a:moveTo>
                    <a:pt x="126" y="55"/>
                  </a:moveTo>
                  <a:lnTo>
                    <a:pt x="107" y="57"/>
                  </a:lnTo>
                  <a:lnTo>
                    <a:pt x="88" y="59"/>
                  </a:lnTo>
                  <a:lnTo>
                    <a:pt x="73" y="63"/>
                  </a:lnTo>
                  <a:lnTo>
                    <a:pt x="65" y="63"/>
                  </a:lnTo>
                  <a:lnTo>
                    <a:pt x="57" y="63"/>
                  </a:lnTo>
                  <a:lnTo>
                    <a:pt x="52" y="65"/>
                  </a:lnTo>
                  <a:lnTo>
                    <a:pt x="46" y="65"/>
                  </a:lnTo>
                  <a:lnTo>
                    <a:pt x="40" y="65"/>
                  </a:lnTo>
                  <a:lnTo>
                    <a:pt x="36" y="65"/>
                  </a:lnTo>
                  <a:lnTo>
                    <a:pt x="31" y="65"/>
                  </a:lnTo>
                  <a:lnTo>
                    <a:pt x="27" y="65"/>
                  </a:lnTo>
                  <a:lnTo>
                    <a:pt x="25" y="63"/>
                  </a:lnTo>
                  <a:lnTo>
                    <a:pt x="21" y="63"/>
                  </a:lnTo>
                  <a:lnTo>
                    <a:pt x="17" y="61"/>
                  </a:lnTo>
                  <a:lnTo>
                    <a:pt x="13" y="59"/>
                  </a:lnTo>
                  <a:lnTo>
                    <a:pt x="10" y="59"/>
                  </a:lnTo>
                  <a:lnTo>
                    <a:pt x="6" y="57"/>
                  </a:lnTo>
                  <a:lnTo>
                    <a:pt x="4" y="55"/>
                  </a:lnTo>
                  <a:lnTo>
                    <a:pt x="2" y="53"/>
                  </a:lnTo>
                  <a:lnTo>
                    <a:pt x="2" y="51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46"/>
                  </a:lnTo>
                  <a:lnTo>
                    <a:pt x="8" y="44"/>
                  </a:lnTo>
                  <a:lnTo>
                    <a:pt x="11" y="42"/>
                  </a:lnTo>
                  <a:lnTo>
                    <a:pt x="17" y="42"/>
                  </a:lnTo>
                  <a:lnTo>
                    <a:pt x="23" y="40"/>
                  </a:lnTo>
                  <a:lnTo>
                    <a:pt x="29" y="36"/>
                  </a:lnTo>
                  <a:lnTo>
                    <a:pt x="36" y="34"/>
                  </a:lnTo>
                  <a:lnTo>
                    <a:pt x="44" y="32"/>
                  </a:lnTo>
                  <a:lnTo>
                    <a:pt x="53" y="30"/>
                  </a:lnTo>
                  <a:lnTo>
                    <a:pt x="63" y="28"/>
                  </a:lnTo>
                  <a:lnTo>
                    <a:pt x="73" y="27"/>
                  </a:lnTo>
                  <a:lnTo>
                    <a:pt x="84" y="25"/>
                  </a:lnTo>
                  <a:lnTo>
                    <a:pt x="97" y="21"/>
                  </a:lnTo>
                  <a:lnTo>
                    <a:pt x="109" y="19"/>
                  </a:lnTo>
                  <a:lnTo>
                    <a:pt x="120" y="17"/>
                  </a:lnTo>
                  <a:lnTo>
                    <a:pt x="132" y="15"/>
                  </a:lnTo>
                  <a:lnTo>
                    <a:pt x="141" y="13"/>
                  </a:lnTo>
                  <a:lnTo>
                    <a:pt x="151" y="11"/>
                  </a:lnTo>
                  <a:lnTo>
                    <a:pt x="159" y="9"/>
                  </a:lnTo>
                  <a:lnTo>
                    <a:pt x="168" y="7"/>
                  </a:lnTo>
                  <a:lnTo>
                    <a:pt x="176" y="6"/>
                  </a:lnTo>
                  <a:lnTo>
                    <a:pt x="181" y="6"/>
                  </a:lnTo>
                  <a:lnTo>
                    <a:pt x="189" y="4"/>
                  </a:lnTo>
                  <a:lnTo>
                    <a:pt x="195" y="4"/>
                  </a:lnTo>
                  <a:lnTo>
                    <a:pt x="199" y="2"/>
                  </a:lnTo>
                  <a:lnTo>
                    <a:pt x="204" y="2"/>
                  </a:lnTo>
                  <a:lnTo>
                    <a:pt x="208" y="2"/>
                  </a:lnTo>
                  <a:lnTo>
                    <a:pt x="210" y="2"/>
                  </a:lnTo>
                  <a:lnTo>
                    <a:pt x="214" y="0"/>
                  </a:lnTo>
                  <a:lnTo>
                    <a:pt x="222" y="2"/>
                  </a:lnTo>
                  <a:lnTo>
                    <a:pt x="229" y="2"/>
                  </a:lnTo>
                  <a:lnTo>
                    <a:pt x="239" y="2"/>
                  </a:lnTo>
                  <a:lnTo>
                    <a:pt x="246" y="6"/>
                  </a:lnTo>
                  <a:lnTo>
                    <a:pt x="250" y="6"/>
                  </a:lnTo>
                  <a:lnTo>
                    <a:pt x="254" y="7"/>
                  </a:lnTo>
                  <a:lnTo>
                    <a:pt x="258" y="9"/>
                  </a:lnTo>
                  <a:lnTo>
                    <a:pt x="260" y="11"/>
                  </a:lnTo>
                  <a:lnTo>
                    <a:pt x="262" y="13"/>
                  </a:lnTo>
                  <a:lnTo>
                    <a:pt x="262" y="13"/>
                  </a:lnTo>
                  <a:lnTo>
                    <a:pt x="264" y="15"/>
                  </a:lnTo>
                  <a:lnTo>
                    <a:pt x="264" y="17"/>
                  </a:lnTo>
                  <a:lnTo>
                    <a:pt x="264" y="19"/>
                  </a:lnTo>
                  <a:lnTo>
                    <a:pt x="262" y="21"/>
                  </a:lnTo>
                  <a:lnTo>
                    <a:pt x="260" y="23"/>
                  </a:lnTo>
                  <a:lnTo>
                    <a:pt x="258" y="23"/>
                  </a:lnTo>
                  <a:lnTo>
                    <a:pt x="254" y="25"/>
                  </a:lnTo>
                  <a:lnTo>
                    <a:pt x="248" y="27"/>
                  </a:lnTo>
                  <a:lnTo>
                    <a:pt x="245" y="28"/>
                  </a:lnTo>
                  <a:lnTo>
                    <a:pt x="239" y="30"/>
                  </a:lnTo>
                  <a:lnTo>
                    <a:pt x="229" y="32"/>
                  </a:lnTo>
                  <a:lnTo>
                    <a:pt x="220" y="34"/>
                  </a:lnTo>
                  <a:lnTo>
                    <a:pt x="208" y="36"/>
                  </a:lnTo>
                  <a:lnTo>
                    <a:pt x="195" y="38"/>
                  </a:lnTo>
                  <a:lnTo>
                    <a:pt x="180" y="42"/>
                  </a:lnTo>
                  <a:lnTo>
                    <a:pt x="162" y="46"/>
                  </a:lnTo>
                  <a:lnTo>
                    <a:pt x="145" y="49"/>
                  </a:lnTo>
                  <a:lnTo>
                    <a:pt x="126" y="55"/>
                  </a:lnTo>
                  <a:lnTo>
                    <a:pt x="126" y="5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81"/>
            <p:cNvSpPr/>
            <p:nvPr/>
          </p:nvSpPr>
          <p:spPr bwMode="auto">
            <a:xfrm>
              <a:off x="2792413" y="3005138"/>
              <a:ext cx="212725" cy="55563"/>
            </a:xfrm>
            <a:custGeom>
              <a:avLst/>
              <a:gdLst>
                <a:gd name="T0" fmla="*/ 268 w 268"/>
                <a:gd name="T1" fmla="*/ 13 h 71"/>
                <a:gd name="T2" fmla="*/ 268 w 268"/>
                <a:gd name="T3" fmla="*/ 17 h 71"/>
                <a:gd name="T4" fmla="*/ 264 w 268"/>
                <a:gd name="T5" fmla="*/ 21 h 71"/>
                <a:gd name="T6" fmla="*/ 257 w 268"/>
                <a:gd name="T7" fmla="*/ 25 h 71"/>
                <a:gd name="T8" fmla="*/ 245 w 268"/>
                <a:gd name="T9" fmla="*/ 29 h 71"/>
                <a:gd name="T10" fmla="*/ 230 w 268"/>
                <a:gd name="T11" fmla="*/ 32 h 71"/>
                <a:gd name="T12" fmla="*/ 211 w 268"/>
                <a:gd name="T13" fmla="*/ 38 h 71"/>
                <a:gd name="T14" fmla="*/ 188 w 268"/>
                <a:gd name="T15" fmla="*/ 42 h 71"/>
                <a:gd name="T16" fmla="*/ 163 w 268"/>
                <a:gd name="T17" fmla="*/ 48 h 71"/>
                <a:gd name="T18" fmla="*/ 138 w 268"/>
                <a:gd name="T19" fmla="*/ 53 h 71"/>
                <a:gd name="T20" fmla="*/ 117 w 268"/>
                <a:gd name="T21" fmla="*/ 57 h 71"/>
                <a:gd name="T22" fmla="*/ 98 w 268"/>
                <a:gd name="T23" fmla="*/ 63 h 71"/>
                <a:gd name="T24" fmla="*/ 81 w 268"/>
                <a:gd name="T25" fmla="*/ 65 h 71"/>
                <a:gd name="T26" fmla="*/ 65 w 268"/>
                <a:gd name="T27" fmla="*/ 67 h 71"/>
                <a:gd name="T28" fmla="*/ 54 w 268"/>
                <a:gd name="T29" fmla="*/ 69 h 71"/>
                <a:gd name="T30" fmla="*/ 46 w 268"/>
                <a:gd name="T31" fmla="*/ 71 h 71"/>
                <a:gd name="T32" fmla="*/ 35 w 268"/>
                <a:gd name="T33" fmla="*/ 71 h 71"/>
                <a:gd name="T34" fmla="*/ 23 w 268"/>
                <a:gd name="T35" fmla="*/ 69 h 71"/>
                <a:gd name="T36" fmla="*/ 16 w 268"/>
                <a:gd name="T37" fmla="*/ 67 h 71"/>
                <a:gd name="T38" fmla="*/ 10 w 268"/>
                <a:gd name="T39" fmla="*/ 63 h 71"/>
                <a:gd name="T40" fmla="*/ 6 w 268"/>
                <a:gd name="T41" fmla="*/ 59 h 71"/>
                <a:gd name="T42" fmla="*/ 0 w 268"/>
                <a:gd name="T43" fmla="*/ 50 h 71"/>
                <a:gd name="T44" fmla="*/ 25 w 268"/>
                <a:gd name="T45" fmla="*/ 42 h 71"/>
                <a:gd name="T46" fmla="*/ 67 w 268"/>
                <a:gd name="T47" fmla="*/ 36 h 71"/>
                <a:gd name="T48" fmla="*/ 106 w 268"/>
                <a:gd name="T49" fmla="*/ 29 h 71"/>
                <a:gd name="T50" fmla="*/ 136 w 268"/>
                <a:gd name="T51" fmla="*/ 21 h 71"/>
                <a:gd name="T52" fmla="*/ 163 w 268"/>
                <a:gd name="T53" fmla="*/ 11 h 71"/>
                <a:gd name="T54" fmla="*/ 184 w 268"/>
                <a:gd name="T55" fmla="*/ 6 h 71"/>
                <a:gd name="T56" fmla="*/ 203 w 268"/>
                <a:gd name="T57" fmla="*/ 2 h 71"/>
                <a:gd name="T58" fmla="*/ 222 w 268"/>
                <a:gd name="T59" fmla="*/ 0 h 71"/>
                <a:gd name="T60" fmla="*/ 241 w 268"/>
                <a:gd name="T61" fmla="*/ 0 h 71"/>
                <a:gd name="T62" fmla="*/ 260 w 268"/>
                <a:gd name="T63" fmla="*/ 6 h 71"/>
                <a:gd name="T64" fmla="*/ 266 w 268"/>
                <a:gd name="T65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8" h="71">
                  <a:moveTo>
                    <a:pt x="266" y="11"/>
                  </a:moveTo>
                  <a:lnTo>
                    <a:pt x="268" y="13"/>
                  </a:lnTo>
                  <a:lnTo>
                    <a:pt x="268" y="15"/>
                  </a:lnTo>
                  <a:lnTo>
                    <a:pt x="268" y="17"/>
                  </a:lnTo>
                  <a:lnTo>
                    <a:pt x="266" y="19"/>
                  </a:lnTo>
                  <a:lnTo>
                    <a:pt x="264" y="21"/>
                  </a:lnTo>
                  <a:lnTo>
                    <a:pt x="260" y="23"/>
                  </a:lnTo>
                  <a:lnTo>
                    <a:pt x="257" y="25"/>
                  </a:lnTo>
                  <a:lnTo>
                    <a:pt x="251" y="27"/>
                  </a:lnTo>
                  <a:lnTo>
                    <a:pt x="245" y="29"/>
                  </a:lnTo>
                  <a:lnTo>
                    <a:pt x="237" y="31"/>
                  </a:lnTo>
                  <a:lnTo>
                    <a:pt x="230" y="32"/>
                  </a:lnTo>
                  <a:lnTo>
                    <a:pt x="220" y="36"/>
                  </a:lnTo>
                  <a:lnTo>
                    <a:pt x="211" y="38"/>
                  </a:lnTo>
                  <a:lnTo>
                    <a:pt x="199" y="40"/>
                  </a:lnTo>
                  <a:lnTo>
                    <a:pt x="188" y="42"/>
                  </a:lnTo>
                  <a:lnTo>
                    <a:pt x="174" y="46"/>
                  </a:lnTo>
                  <a:lnTo>
                    <a:pt x="163" y="48"/>
                  </a:lnTo>
                  <a:lnTo>
                    <a:pt x="150" y="52"/>
                  </a:lnTo>
                  <a:lnTo>
                    <a:pt x="138" y="53"/>
                  </a:lnTo>
                  <a:lnTo>
                    <a:pt x="127" y="55"/>
                  </a:lnTo>
                  <a:lnTo>
                    <a:pt x="117" y="57"/>
                  </a:lnTo>
                  <a:lnTo>
                    <a:pt x="106" y="61"/>
                  </a:lnTo>
                  <a:lnTo>
                    <a:pt x="98" y="63"/>
                  </a:lnTo>
                  <a:lnTo>
                    <a:pt x="88" y="63"/>
                  </a:lnTo>
                  <a:lnTo>
                    <a:pt x="81" y="65"/>
                  </a:lnTo>
                  <a:lnTo>
                    <a:pt x="73" y="67"/>
                  </a:lnTo>
                  <a:lnTo>
                    <a:pt x="65" y="67"/>
                  </a:lnTo>
                  <a:lnTo>
                    <a:pt x="60" y="69"/>
                  </a:lnTo>
                  <a:lnTo>
                    <a:pt x="54" y="69"/>
                  </a:lnTo>
                  <a:lnTo>
                    <a:pt x="50" y="69"/>
                  </a:lnTo>
                  <a:lnTo>
                    <a:pt x="46" y="71"/>
                  </a:lnTo>
                  <a:lnTo>
                    <a:pt x="43" y="71"/>
                  </a:lnTo>
                  <a:lnTo>
                    <a:pt x="35" y="71"/>
                  </a:lnTo>
                  <a:lnTo>
                    <a:pt x="29" y="69"/>
                  </a:lnTo>
                  <a:lnTo>
                    <a:pt x="23" y="69"/>
                  </a:lnTo>
                  <a:lnTo>
                    <a:pt x="20" y="67"/>
                  </a:lnTo>
                  <a:lnTo>
                    <a:pt x="16" y="67"/>
                  </a:lnTo>
                  <a:lnTo>
                    <a:pt x="12" y="65"/>
                  </a:lnTo>
                  <a:lnTo>
                    <a:pt x="10" y="63"/>
                  </a:lnTo>
                  <a:lnTo>
                    <a:pt x="8" y="61"/>
                  </a:lnTo>
                  <a:lnTo>
                    <a:pt x="6" y="59"/>
                  </a:lnTo>
                  <a:lnTo>
                    <a:pt x="2" y="55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5" y="42"/>
                  </a:lnTo>
                  <a:lnTo>
                    <a:pt x="46" y="38"/>
                  </a:lnTo>
                  <a:lnTo>
                    <a:pt x="67" y="36"/>
                  </a:lnTo>
                  <a:lnTo>
                    <a:pt x="88" y="32"/>
                  </a:lnTo>
                  <a:lnTo>
                    <a:pt x="106" y="29"/>
                  </a:lnTo>
                  <a:lnTo>
                    <a:pt x="123" y="25"/>
                  </a:lnTo>
                  <a:lnTo>
                    <a:pt x="136" y="21"/>
                  </a:lnTo>
                  <a:lnTo>
                    <a:pt x="150" y="15"/>
                  </a:lnTo>
                  <a:lnTo>
                    <a:pt x="163" y="11"/>
                  </a:lnTo>
                  <a:lnTo>
                    <a:pt x="174" y="8"/>
                  </a:lnTo>
                  <a:lnTo>
                    <a:pt x="184" y="6"/>
                  </a:lnTo>
                  <a:lnTo>
                    <a:pt x="195" y="4"/>
                  </a:lnTo>
                  <a:lnTo>
                    <a:pt x="203" y="2"/>
                  </a:lnTo>
                  <a:lnTo>
                    <a:pt x="213" y="0"/>
                  </a:lnTo>
                  <a:lnTo>
                    <a:pt x="222" y="0"/>
                  </a:lnTo>
                  <a:lnTo>
                    <a:pt x="230" y="0"/>
                  </a:lnTo>
                  <a:lnTo>
                    <a:pt x="241" y="0"/>
                  </a:lnTo>
                  <a:lnTo>
                    <a:pt x="251" y="2"/>
                  </a:lnTo>
                  <a:lnTo>
                    <a:pt x="260" y="6"/>
                  </a:lnTo>
                  <a:lnTo>
                    <a:pt x="266" y="11"/>
                  </a:lnTo>
                  <a:lnTo>
                    <a:pt x="266" y="1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2"/>
            <p:cNvSpPr/>
            <p:nvPr/>
          </p:nvSpPr>
          <p:spPr bwMode="auto">
            <a:xfrm>
              <a:off x="2867025" y="2981326"/>
              <a:ext cx="53975" cy="346075"/>
            </a:xfrm>
            <a:custGeom>
              <a:avLst/>
              <a:gdLst>
                <a:gd name="T0" fmla="*/ 4 w 69"/>
                <a:gd name="T1" fmla="*/ 27 h 436"/>
                <a:gd name="T2" fmla="*/ 0 w 69"/>
                <a:gd name="T3" fmla="*/ 21 h 436"/>
                <a:gd name="T4" fmla="*/ 0 w 69"/>
                <a:gd name="T5" fmla="*/ 16 h 436"/>
                <a:gd name="T6" fmla="*/ 0 w 69"/>
                <a:gd name="T7" fmla="*/ 12 h 436"/>
                <a:gd name="T8" fmla="*/ 6 w 69"/>
                <a:gd name="T9" fmla="*/ 6 h 436"/>
                <a:gd name="T10" fmla="*/ 12 w 69"/>
                <a:gd name="T11" fmla="*/ 2 h 436"/>
                <a:gd name="T12" fmla="*/ 19 w 69"/>
                <a:gd name="T13" fmla="*/ 2 h 436"/>
                <a:gd name="T14" fmla="*/ 29 w 69"/>
                <a:gd name="T15" fmla="*/ 2 h 436"/>
                <a:gd name="T16" fmla="*/ 44 w 69"/>
                <a:gd name="T17" fmla="*/ 2 h 436"/>
                <a:gd name="T18" fmla="*/ 56 w 69"/>
                <a:gd name="T19" fmla="*/ 8 h 436"/>
                <a:gd name="T20" fmla="*/ 63 w 69"/>
                <a:gd name="T21" fmla="*/ 12 h 436"/>
                <a:gd name="T22" fmla="*/ 67 w 69"/>
                <a:gd name="T23" fmla="*/ 16 h 436"/>
                <a:gd name="T24" fmla="*/ 69 w 69"/>
                <a:gd name="T25" fmla="*/ 19 h 436"/>
                <a:gd name="T26" fmla="*/ 69 w 69"/>
                <a:gd name="T27" fmla="*/ 25 h 436"/>
                <a:gd name="T28" fmla="*/ 69 w 69"/>
                <a:gd name="T29" fmla="*/ 33 h 436"/>
                <a:gd name="T30" fmla="*/ 67 w 69"/>
                <a:gd name="T31" fmla="*/ 44 h 436"/>
                <a:gd name="T32" fmla="*/ 65 w 69"/>
                <a:gd name="T33" fmla="*/ 56 h 436"/>
                <a:gd name="T34" fmla="*/ 63 w 69"/>
                <a:gd name="T35" fmla="*/ 67 h 436"/>
                <a:gd name="T36" fmla="*/ 63 w 69"/>
                <a:gd name="T37" fmla="*/ 79 h 436"/>
                <a:gd name="T38" fmla="*/ 61 w 69"/>
                <a:gd name="T39" fmla="*/ 92 h 436"/>
                <a:gd name="T40" fmla="*/ 61 w 69"/>
                <a:gd name="T41" fmla="*/ 109 h 436"/>
                <a:gd name="T42" fmla="*/ 61 w 69"/>
                <a:gd name="T43" fmla="*/ 128 h 436"/>
                <a:gd name="T44" fmla="*/ 61 w 69"/>
                <a:gd name="T45" fmla="*/ 151 h 436"/>
                <a:gd name="T46" fmla="*/ 61 w 69"/>
                <a:gd name="T47" fmla="*/ 178 h 436"/>
                <a:gd name="T48" fmla="*/ 61 w 69"/>
                <a:gd name="T49" fmla="*/ 207 h 436"/>
                <a:gd name="T50" fmla="*/ 61 w 69"/>
                <a:gd name="T51" fmla="*/ 237 h 436"/>
                <a:gd name="T52" fmla="*/ 61 w 69"/>
                <a:gd name="T53" fmla="*/ 266 h 436"/>
                <a:gd name="T54" fmla="*/ 59 w 69"/>
                <a:gd name="T55" fmla="*/ 291 h 436"/>
                <a:gd name="T56" fmla="*/ 59 w 69"/>
                <a:gd name="T57" fmla="*/ 316 h 436"/>
                <a:gd name="T58" fmla="*/ 59 w 69"/>
                <a:gd name="T59" fmla="*/ 337 h 436"/>
                <a:gd name="T60" fmla="*/ 59 w 69"/>
                <a:gd name="T61" fmla="*/ 356 h 436"/>
                <a:gd name="T62" fmla="*/ 57 w 69"/>
                <a:gd name="T63" fmla="*/ 371 h 436"/>
                <a:gd name="T64" fmla="*/ 57 w 69"/>
                <a:gd name="T65" fmla="*/ 385 h 436"/>
                <a:gd name="T66" fmla="*/ 56 w 69"/>
                <a:gd name="T67" fmla="*/ 402 h 436"/>
                <a:gd name="T68" fmla="*/ 52 w 69"/>
                <a:gd name="T69" fmla="*/ 419 h 436"/>
                <a:gd name="T70" fmla="*/ 48 w 69"/>
                <a:gd name="T71" fmla="*/ 431 h 436"/>
                <a:gd name="T72" fmla="*/ 46 w 69"/>
                <a:gd name="T73" fmla="*/ 436 h 436"/>
                <a:gd name="T74" fmla="*/ 42 w 69"/>
                <a:gd name="T75" fmla="*/ 434 h 436"/>
                <a:gd name="T76" fmla="*/ 38 w 69"/>
                <a:gd name="T77" fmla="*/ 427 h 436"/>
                <a:gd name="T78" fmla="*/ 36 w 69"/>
                <a:gd name="T79" fmla="*/ 413 h 436"/>
                <a:gd name="T80" fmla="*/ 33 w 69"/>
                <a:gd name="T81" fmla="*/ 394 h 436"/>
                <a:gd name="T82" fmla="*/ 31 w 69"/>
                <a:gd name="T83" fmla="*/ 377 h 436"/>
                <a:gd name="T84" fmla="*/ 29 w 69"/>
                <a:gd name="T85" fmla="*/ 364 h 436"/>
                <a:gd name="T86" fmla="*/ 27 w 69"/>
                <a:gd name="T87" fmla="*/ 344 h 436"/>
                <a:gd name="T88" fmla="*/ 27 w 69"/>
                <a:gd name="T89" fmla="*/ 323 h 436"/>
                <a:gd name="T90" fmla="*/ 25 w 69"/>
                <a:gd name="T91" fmla="*/ 299 h 436"/>
                <a:gd name="T92" fmla="*/ 23 w 69"/>
                <a:gd name="T93" fmla="*/ 272 h 436"/>
                <a:gd name="T94" fmla="*/ 23 w 69"/>
                <a:gd name="T95" fmla="*/ 241 h 436"/>
                <a:gd name="T96" fmla="*/ 23 w 69"/>
                <a:gd name="T97" fmla="*/ 207 h 436"/>
                <a:gd name="T98" fmla="*/ 21 w 69"/>
                <a:gd name="T99" fmla="*/ 170 h 436"/>
                <a:gd name="T100" fmla="*/ 21 w 69"/>
                <a:gd name="T101" fmla="*/ 136 h 436"/>
                <a:gd name="T102" fmla="*/ 19 w 69"/>
                <a:gd name="T103" fmla="*/ 107 h 436"/>
                <a:gd name="T104" fmla="*/ 17 w 69"/>
                <a:gd name="T105" fmla="*/ 84 h 436"/>
                <a:gd name="T106" fmla="*/ 15 w 69"/>
                <a:gd name="T107" fmla="*/ 63 h 436"/>
                <a:gd name="T108" fmla="*/ 13 w 69"/>
                <a:gd name="T109" fmla="*/ 48 h 436"/>
                <a:gd name="T110" fmla="*/ 10 w 69"/>
                <a:gd name="T111" fmla="*/ 39 h 436"/>
                <a:gd name="T112" fmla="*/ 8 w 69"/>
                <a:gd name="T113" fmla="*/ 31 h 436"/>
                <a:gd name="T114" fmla="*/ 6 w 69"/>
                <a:gd name="T115" fmla="*/ 31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9" h="436">
                  <a:moveTo>
                    <a:pt x="6" y="31"/>
                  </a:moveTo>
                  <a:lnTo>
                    <a:pt x="4" y="27"/>
                  </a:lnTo>
                  <a:lnTo>
                    <a:pt x="2" y="23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2" y="2"/>
                  </a:lnTo>
                  <a:lnTo>
                    <a:pt x="15" y="2"/>
                  </a:lnTo>
                  <a:lnTo>
                    <a:pt x="19" y="2"/>
                  </a:lnTo>
                  <a:lnTo>
                    <a:pt x="23" y="0"/>
                  </a:lnTo>
                  <a:lnTo>
                    <a:pt x="29" y="2"/>
                  </a:lnTo>
                  <a:lnTo>
                    <a:pt x="36" y="2"/>
                  </a:lnTo>
                  <a:lnTo>
                    <a:pt x="44" y="2"/>
                  </a:lnTo>
                  <a:lnTo>
                    <a:pt x="52" y="6"/>
                  </a:lnTo>
                  <a:lnTo>
                    <a:pt x="56" y="8"/>
                  </a:lnTo>
                  <a:lnTo>
                    <a:pt x="59" y="10"/>
                  </a:lnTo>
                  <a:lnTo>
                    <a:pt x="63" y="12"/>
                  </a:lnTo>
                  <a:lnTo>
                    <a:pt x="65" y="14"/>
                  </a:lnTo>
                  <a:lnTo>
                    <a:pt x="67" y="16"/>
                  </a:lnTo>
                  <a:lnTo>
                    <a:pt x="67" y="18"/>
                  </a:lnTo>
                  <a:lnTo>
                    <a:pt x="69" y="19"/>
                  </a:lnTo>
                  <a:lnTo>
                    <a:pt x="69" y="21"/>
                  </a:lnTo>
                  <a:lnTo>
                    <a:pt x="69" y="25"/>
                  </a:lnTo>
                  <a:lnTo>
                    <a:pt x="69" y="29"/>
                  </a:lnTo>
                  <a:lnTo>
                    <a:pt x="69" y="33"/>
                  </a:lnTo>
                  <a:lnTo>
                    <a:pt x="69" y="39"/>
                  </a:lnTo>
                  <a:lnTo>
                    <a:pt x="67" y="44"/>
                  </a:lnTo>
                  <a:lnTo>
                    <a:pt x="67" y="50"/>
                  </a:lnTo>
                  <a:lnTo>
                    <a:pt x="65" y="56"/>
                  </a:lnTo>
                  <a:lnTo>
                    <a:pt x="65" y="63"/>
                  </a:lnTo>
                  <a:lnTo>
                    <a:pt x="63" y="67"/>
                  </a:lnTo>
                  <a:lnTo>
                    <a:pt x="63" y="73"/>
                  </a:lnTo>
                  <a:lnTo>
                    <a:pt x="63" y="79"/>
                  </a:lnTo>
                  <a:lnTo>
                    <a:pt x="61" y="84"/>
                  </a:lnTo>
                  <a:lnTo>
                    <a:pt x="61" y="92"/>
                  </a:lnTo>
                  <a:lnTo>
                    <a:pt x="61" y="100"/>
                  </a:lnTo>
                  <a:lnTo>
                    <a:pt x="61" y="109"/>
                  </a:lnTo>
                  <a:lnTo>
                    <a:pt x="61" y="119"/>
                  </a:lnTo>
                  <a:lnTo>
                    <a:pt x="61" y="128"/>
                  </a:lnTo>
                  <a:lnTo>
                    <a:pt x="61" y="140"/>
                  </a:lnTo>
                  <a:lnTo>
                    <a:pt x="61" y="151"/>
                  </a:lnTo>
                  <a:lnTo>
                    <a:pt x="61" y="165"/>
                  </a:lnTo>
                  <a:lnTo>
                    <a:pt x="61" y="178"/>
                  </a:lnTo>
                  <a:lnTo>
                    <a:pt x="61" y="192"/>
                  </a:lnTo>
                  <a:lnTo>
                    <a:pt x="61" y="207"/>
                  </a:lnTo>
                  <a:lnTo>
                    <a:pt x="61" y="222"/>
                  </a:lnTo>
                  <a:lnTo>
                    <a:pt x="61" y="237"/>
                  </a:lnTo>
                  <a:lnTo>
                    <a:pt x="61" y="251"/>
                  </a:lnTo>
                  <a:lnTo>
                    <a:pt x="61" y="266"/>
                  </a:lnTo>
                  <a:lnTo>
                    <a:pt x="59" y="279"/>
                  </a:lnTo>
                  <a:lnTo>
                    <a:pt x="59" y="291"/>
                  </a:lnTo>
                  <a:lnTo>
                    <a:pt x="59" y="304"/>
                  </a:lnTo>
                  <a:lnTo>
                    <a:pt x="59" y="316"/>
                  </a:lnTo>
                  <a:lnTo>
                    <a:pt x="59" y="327"/>
                  </a:lnTo>
                  <a:lnTo>
                    <a:pt x="59" y="337"/>
                  </a:lnTo>
                  <a:lnTo>
                    <a:pt x="59" y="346"/>
                  </a:lnTo>
                  <a:lnTo>
                    <a:pt x="59" y="356"/>
                  </a:lnTo>
                  <a:lnTo>
                    <a:pt x="59" y="364"/>
                  </a:lnTo>
                  <a:lnTo>
                    <a:pt x="57" y="371"/>
                  </a:lnTo>
                  <a:lnTo>
                    <a:pt x="57" y="379"/>
                  </a:lnTo>
                  <a:lnTo>
                    <a:pt x="57" y="385"/>
                  </a:lnTo>
                  <a:lnTo>
                    <a:pt x="56" y="390"/>
                  </a:lnTo>
                  <a:lnTo>
                    <a:pt x="56" y="402"/>
                  </a:lnTo>
                  <a:lnTo>
                    <a:pt x="54" y="411"/>
                  </a:lnTo>
                  <a:lnTo>
                    <a:pt x="52" y="419"/>
                  </a:lnTo>
                  <a:lnTo>
                    <a:pt x="50" y="425"/>
                  </a:lnTo>
                  <a:lnTo>
                    <a:pt x="48" y="431"/>
                  </a:lnTo>
                  <a:lnTo>
                    <a:pt x="46" y="434"/>
                  </a:lnTo>
                  <a:lnTo>
                    <a:pt x="46" y="436"/>
                  </a:lnTo>
                  <a:lnTo>
                    <a:pt x="44" y="436"/>
                  </a:lnTo>
                  <a:lnTo>
                    <a:pt x="42" y="434"/>
                  </a:lnTo>
                  <a:lnTo>
                    <a:pt x="40" y="431"/>
                  </a:lnTo>
                  <a:lnTo>
                    <a:pt x="38" y="427"/>
                  </a:lnTo>
                  <a:lnTo>
                    <a:pt x="38" y="421"/>
                  </a:lnTo>
                  <a:lnTo>
                    <a:pt x="36" y="413"/>
                  </a:lnTo>
                  <a:lnTo>
                    <a:pt x="35" y="406"/>
                  </a:lnTo>
                  <a:lnTo>
                    <a:pt x="33" y="394"/>
                  </a:lnTo>
                  <a:lnTo>
                    <a:pt x="31" y="383"/>
                  </a:lnTo>
                  <a:lnTo>
                    <a:pt x="31" y="377"/>
                  </a:lnTo>
                  <a:lnTo>
                    <a:pt x="29" y="369"/>
                  </a:lnTo>
                  <a:lnTo>
                    <a:pt x="29" y="364"/>
                  </a:lnTo>
                  <a:lnTo>
                    <a:pt x="29" y="354"/>
                  </a:lnTo>
                  <a:lnTo>
                    <a:pt x="27" y="344"/>
                  </a:lnTo>
                  <a:lnTo>
                    <a:pt x="27" y="335"/>
                  </a:lnTo>
                  <a:lnTo>
                    <a:pt x="27" y="323"/>
                  </a:lnTo>
                  <a:lnTo>
                    <a:pt x="25" y="312"/>
                  </a:lnTo>
                  <a:lnTo>
                    <a:pt x="25" y="299"/>
                  </a:lnTo>
                  <a:lnTo>
                    <a:pt x="25" y="285"/>
                  </a:lnTo>
                  <a:lnTo>
                    <a:pt x="23" y="272"/>
                  </a:lnTo>
                  <a:lnTo>
                    <a:pt x="23" y="257"/>
                  </a:lnTo>
                  <a:lnTo>
                    <a:pt x="23" y="241"/>
                  </a:lnTo>
                  <a:lnTo>
                    <a:pt x="23" y="224"/>
                  </a:lnTo>
                  <a:lnTo>
                    <a:pt x="23" y="207"/>
                  </a:lnTo>
                  <a:lnTo>
                    <a:pt x="23" y="188"/>
                  </a:lnTo>
                  <a:lnTo>
                    <a:pt x="21" y="170"/>
                  </a:lnTo>
                  <a:lnTo>
                    <a:pt x="21" y="153"/>
                  </a:lnTo>
                  <a:lnTo>
                    <a:pt x="21" y="136"/>
                  </a:lnTo>
                  <a:lnTo>
                    <a:pt x="19" y="123"/>
                  </a:lnTo>
                  <a:lnTo>
                    <a:pt x="19" y="107"/>
                  </a:lnTo>
                  <a:lnTo>
                    <a:pt x="17" y="96"/>
                  </a:lnTo>
                  <a:lnTo>
                    <a:pt x="17" y="84"/>
                  </a:lnTo>
                  <a:lnTo>
                    <a:pt x="15" y="73"/>
                  </a:lnTo>
                  <a:lnTo>
                    <a:pt x="15" y="63"/>
                  </a:lnTo>
                  <a:lnTo>
                    <a:pt x="13" y="56"/>
                  </a:lnTo>
                  <a:lnTo>
                    <a:pt x="13" y="48"/>
                  </a:lnTo>
                  <a:lnTo>
                    <a:pt x="12" y="42"/>
                  </a:lnTo>
                  <a:lnTo>
                    <a:pt x="10" y="39"/>
                  </a:lnTo>
                  <a:lnTo>
                    <a:pt x="10" y="35"/>
                  </a:lnTo>
                  <a:lnTo>
                    <a:pt x="8" y="31"/>
                  </a:lnTo>
                  <a:lnTo>
                    <a:pt x="6" y="31"/>
                  </a:lnTo>
                  <a:lnTo>
                    <a:pt x="6" y="3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83"/>
            <p:cNvSpPr/>
            <p:nvPr/>
          </p:nvSpPr>
          <p:spPr bwMode="auto">
            <a:xfrm>
              <a:off x="2549525" y="2636838"/>
              <a:ext cx="177800" cy="196850"/>
            </a:xfrm>
            <a:custGeom>
              <a:avLst/>
              <a:gdLst>
                <a:gd name="T0" fmla="*/ 139 w 223"/>
                <a:gd name="T1" fmla="*/ 71 h 249"/>
                <a:gd name="T2" fmla="*/ 149 w 223"/>
                <a:gd name="T3" fmla="*/ 50 h 249"/>
                <a:gd name="T4" fmla="*/ 153 w 223"/>
                <a:gd name="T5" fmla="*/ 35 h 249"/>
                <a:gd name="T6" fmla="*/ 153 w 223"/>
                <a:gd name="T7" fmla="*/ 21 h 249"/>
                <a:gd name="T8" fmla="*/ 149 w 223"/>
                <a:gd name="T9" fmla="*/ 14 h 249"/>
                <a:gd name="T10" fmla="*/ 149 w 223"/>
                <a:gd name="T11" fmla="*/ 8 h 249"/>
                <a:gd name="T12" fmla="*/ 151 w 223"/>
                <a:gd name="T13" fmla="*/ 4 h 249"/>
                <a:gd name="T14" fmla="*/ 155 w 223"/>
                <a:gd name="T15" fmla="*/ 0 h 249"/>
                <a:gd name="T16" fmla="*/ 164 w 223"/>
                <a:gd name="T17" fmla="*/ 0 h 249"/>
                <a:gd name="T18" fmla="*/ 174 w 223"/>
                <a:gd name="T19" fmla="*/ 2 h 249"/>
                <a:gd name="T20" fmla="*/ 183 w 223"/>
                <a:gd name="T21" fmla="*/ 6 h 249"/>
                <a:gd name="T22" fmla="*/ 195 w 223"/>
                <a:gd name="T23" fmla="*/ 12 h 249"/>
                <a:gd name="T24" fmla="*/ 206 w 223"/>
                <a:gd name="T25" fmla="*/ 21 h 249"/>
                <a:gd name="T26" fmla="*/ 216 w 223"/>
                <a:gd name="T27" fmla="*/ 31 h 249"/>
                <a:gd name="T28" fmla="*/ 221 w 223"/>
                <a:gd name="T29" fmla="*/ 40 h 249"/>
                <a:gd name="T30" fmla="*/ 223 w 223"/>
                <a:gd name="T31" fmla="*/ 48 h 249"/>
                <a:gd name="T32" fmla="*/ 219 w 223"/>
                <a:gd name="T33" fmla="*/ 60 h 249"/>
                <a:gd name="T34" fmla="*/ 210 w 223"/>
                <a:gd name="T35" fmla="*/ 73 h 249"/>
                <a:gd name="T36" fmla="*/ 195 w 223"/>
                <a:gd name="T37" fmla="*/ 92 h 249"/>
                <a:gd name="T38" fmla="*/ 172 w 223"/>
                <a:gd name="T39" fmla="*/ 115 h 249"/>
                <a:gd name="T40" fmla="*/ 145 w 223"/>
                <a:gd name="T41" fmla="*/ 144 h 249"/>
                <a:gd name="T42" fmla="*/ 118 w 223"/>
                <a:gd name="T43" fmla="*/ 170 h 249"/>
                <a:gd name="T44" fmla="*/ 91 w 223"/>
                <a:gd name="T45" fmla="*/ 195 h 249"/>
                <a:gd name="T46" fmla="*/ 67 w 223"/>
                <a:gd name="T47" fmla="*/ 214 h 249"/>
                <a:gd name="T48" fmla="*/ 44 w 223"/>
                <a:gd name="T49" fmla="*/ 232 h 249"/>
                <a:gd name="T50" fmla="*/ 25 w 223"/>
                <a:gd name="T51" fmla="*/ 241 h 249"/>
                <a:gd name="T52" fmla="*/ 11 w 223"/>
                <a:gd name="T53" fmla="*/ 249 h 249"/>
                <a:gd name="T54" fmla="*/ 4 w 223"/>
                <a:gd name="T55" fmla="*/ 249 h 249"/>
                <a:gd name="T56" fmla="*/ 0 w 223"/>
                <a:gd name="T57" fmla="*/ 247 h 249"/>
                <a:gd name="T58" fmla="*/ 2 w 223"/>
                <a:gd name="T59" fmla="*/ 245 h 249"/>
                <a:gd name="T60" fmla="*/ 4 w 223"/>
                <a:gd name="T61" fmla="*/ 239 h 249"/>
                <a:gd name="T62" fmla="*/ 9 w 223"/>
                <a:gd name="T63" fmla="*/ 234 h 249"/>
                <a:gd name="T64" fmla="*/ 17 w 223"/>
                <a:gd name="T65" fmla="*/ 226 h 249"/>
                <a:gd name="T66" fmla="*/ 30 w 223"/>
                <a:gd name="T67" fmla="*/ 211 h 249"/>
                <a:gd name="T68" fmla="*/ 55 w 223"/>
                <a:gd name="T69" fmla="*/ 186 h 249"/>
                <a:gd name="T70" fmla="*/ 80 w 223"/>
                <a:gd name="T71" fmla="*/ 159 h 249"/>
                <a:gd name="T72" fmla="*/ 103 w 223"/>
                <a:gd name="T73" fmla="*/ 132 h 249"/>
                <a:gd name="T74" fmla="*/ 120 w 223"/>
                <a:gd name="T75" fmla="*/ 105 h 249"/>
                <a:gd name="T76" fmla="*/ 133 w 223"/>
                <a:gd name="T77" fmla="*/ 8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3" h="249">
                  <a:moveTo>
                    <a:pt x="133" y="82"/>
                  </a:moveTo>
                  <a:lnTo>
                    <a:pt x="139" y="71"/>
                  </a:lnTo>
                  <a:lnTo>
                    <a:pt x="145" y="60"/>
                  </a:lnTo>
                  <a:lnTo>
                    <a:pt x="149" y="50"/>
                  </a:lnTo>
                  <a:lnTo>
                    <a:pt x="151" y="42"/>
                  </a:lnTo>
                  <a:lnTo>
                    <a:pt x="153" y="35"/>
                  </a:lnTo>
                  <a:lnTo>
                    <a:pt x="153" y="27"/>
                  </a:lnTo>
                  <a:lnTo>
                    <a:pt x="153" y="21"/>
                  </a:lnTo>
                  <a:lnTo>
                    <a:pt x="151" y="16"/>
                  </a:lnTo>
                  <a:lnTo>
                    <a:pt x="149" y="14"/>
                  </a:lnTo>
                  <a:lnTo>
                    <a:pt x="149" y="10"/>
                  </a:lnTo>
                  <a:lnTo>
                    <a:pt x="149" y="8"/>
                  </a:lnTo>
                  <a:lnTo>
                    <a:pt x="149" y="6"/>
                  </a:lnTo>
                  <a:lnTo>
                    <a:pt x="151" y="4"/>
                  </a:lnTo>
                  <a:lnTo>
                    <a:pt x="153" y="2"/>
                  </a:lnTo>
                  <a:lnTo>
                    <a:pt x="155" y="0"/>
                  </a:lnTo>
                  <a:lnTo>
                    <a:pt x="160" y="0"/>
                  </a:lnTo>
                  <a:lnTo>
                    <a:pt x="164" y="0"/>
                  </a:lnTo>
                  <a:lnTo>
                    <a:pt x="168" y="0"/>
                  </a:lnTo>
                  <a:lnTo>
                    <a:pt x="174" y="2"/>
                  </a:lnTo>
                  <a:lnTo>
                    <a:pt x="179" y="4"/>
                  </a:lnTo>
                  <a:lnTo>
                    <a:pt x="183" y="6"/>
                  </a:lnTo>
                  <a:lnTo>
                    <a:pt x="189" y="8"/>
                  </a:lnTo>
                  <a:lnTo>
                    <a:pt x="195" y="12"/>
                  </a:lnTo>
                  <a:lnTo>
                    <a:pt x="200" y="16"/>
                  </a:lnTo>
                  <a:lnTo>
                    <a:pt x="206" y="21"/>
                  </a:lnTo>
                  <a:lnTo>
                    <a:pt x="212" y="25"/>
                  </a:lnTo>
                  <a:lnTo>
                    <a:pt x="216" y="31"/>
                  </a:lnTo>
                  <a:lnTo>
                    <a:pt x="219" y="35"/>
                  </a:lnTo>
                  <a:lnTo>
                    <a:pt x="221" y="40"/>
                  </a:lnTo>
                  <a:lnTo>
                    <a:pt x="223" y="44"/>
                  </a:lnTo>
                  <a:lnTo>
                    <a:pt x="223" y="48"/>
                  </a:lnTo>
                  <a:lnTo>
                    <a:pt x="221" y="54"/>
                  </a:lnTo>
                  <a:lnTo>
                    <a:pt x="219" y="60"/>
                  </a:lnTo>
                  <a:lnTo>
                    <a:pt x="216" y="65"/>
                  </a:lnTo>
                  <a:lnTo>
                    <a:pt x="210" y="73"/>
                  </a:lnTo>
                  <a:lnTo>
                    <a:pt x="202" y="81"/>
                  </a:lnTo>
                  <a:lnTo>
                    <a:pt x="195" y="92"/>
                  </a:lnTo>
                  <a:lnTo>
                    <a:pt x="185" y="102"/>
                  </a:lnTo>
                  <a:lnTo>
                    <a:pt x="172" y="115"/>
                  </a:lnTo>
                  <a:lnTo>
                    <a:pt x="160" y="128"/>
                  </a:lnTo>
                  <a:lnTo>
                    <a:pt x="145" y="144"/>
                  </a:lnTo>
                  <a:lnTo>
                    <a:pt x="132" y="157"/>
                  </a:lnTo>
                  <a:lnTo>
                    <a:pt x="118" y="170"/>
                  </a:lnTo>
                  <a:lnTo>
                    <a:pt x="105" y="184"/>
                  </a:lnTo>
                  <a:lnTo>
                    <a:pt x="91" y="195"/>
                  </a:lnTo>
                  <a:lnTo>
                    <a:pt x="78" y="205"/>
                  </a:lnTo>
                  <a:lnTo>
                    <a:pt x="67" y="214"/>
                  </a:lnTo>
                  <a:lnTo>
                    <a:pt x="55" y="224"/>
                  </a:lnTo>
                  <a:lnTo>
                    <a:pt x="44" y="232"/>
                  </a:lnTo>
                  <a:lnTo>
                    <a:pt x="34" y="237"/>
                  </a:lnTo>
                  <a:lnTo>
                    <a:pt x="25" y="241"/>
                  </a:lnTo>
                  <a:lnTo>
                    <a:pt x="17" y="245"/>
                  </a:lnTo>
                  <a:lnTo>
                    <a:pt x="11" y="249"/>
                  </a:lnTo>
                  <a:lnTo>
                    <a:pt x="7" y="249"/>
                  </a:lnTo>
                  <a:lnTo>
                    <a:pt x="4" y="249"/>
                  </a:lnTo>
                  <a:lnTo>
                    <a:pt x="2" y="249"/>
                  </a:lnTo>
                  <a:lnTo>
                    <a:pt x="0" y="247"/>
                  </a:lnTo>
                  <a:lnTo>
                    <a:pt x="0" y="247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4" y="239"/>
                  </a:lnTo>
                  <a:lnTo>
                    <a:pt x="7" y="237"/>
                  </a:lnTo>
                  <a:lnTo>
                    <a:pt x="9" y="234"/>
                  </a:lnTo>
                  <a:lnTo>
                    <a:pt x="13" y="230"/>
                  </a:lnTo>
                  <a:lnTo>
                    <a:pt x="17" y="226"/>
                  </a:lnTo>
                  <a:lnTo>
                    <a:pt x="21" y="222"/>
                  </a:lnTo>
                  <a:lnTo>
                    <a:pt x="30" y="211"/>
                  </a:lnTo>
                  <a:lnTo>
                    <a:pt x="42" y="199"/>
                  </a:lnTo>
                  <a:lnTo>
                    <a:pt x="55" y="186"/>
                  </a:lnTo>
                  <a:lnTo>
                    <a:pt x="69" y="172"/>
                  </a:lnTo>
                  <a:lnTo>
                    <a:pt x="80" y="159"/>
                  </a:lnTo>
                  <a:lnTo>
                    <a:pt x="91" y="146"/>
                  </a:lnTo>
                  <a:lnTo>
                    <a:pt x="103" y="132"/>
                  </a:lnTo>
                  <a:lnTo>
                    <a:pt x="112" y="119"/>
                  </a:lnTo>
                  <a:lnTo>
                    <a:pt x="120" y="105"/>
                  </a:lnTo>
                  <a:lnTo>
                    <a:pt x="128" y="94"/>
                  </a:lnTo>
                  <a:lnTo>
                    <a:pt x="133" y="82"/>
                  </a:lnTo>
                  <a:lnTo>
                    <a:pt x="133" y="8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84"/>
            <p:cNvSpPr/>
            <p:nvPr/>
          </p:nvSpPr>
          <p:spPr bwMode="auto">
            <a:xfrm>
              <a:off x="2660650" y="2692401"/>
              <a:ext cx="184150" cy="52388"/>
            </a:xfrm>
            <a:custGeom>
              <a:avLst/>
              <a:gdLst>
                <a:gd name="T0" fmla="*/ 92 w 233"/>
                <a:gd name="T1" fmla="*/ 15 h 65"/>
                <a:gd name="T2" fmla="*/ 107 w 233"/>
                <a:gd name="T3" fmla="*/ 11 h 65"/>
                <a:gd name="T4" fmla="*/ 121 w 233"/>
                <a:gd name="T5" fmla="*/ 8 h 65"/>
                <a:gd name="T6" fmla="*/ 134 w 233"/>
                <a:gd name="T7" fmla="*/ 6 h 65"/>
                <a:gd name="T8" fmla="*/ 147 w 233"/>
                <a:gd name="T9" fmla="*/ 2 h 65"/>
                <a:gd name="T10" fmla="*/ 161 w 233"/>
                <a:gd name="T11" fmla="*/ 2 h 65"/>
                <a:gd name="T12" fmla="*/ 172 w 233"/>
                <a:gd name="T13" fmla="*/ 0 h 65"/>
                <a:gd name="T14" fmla="*/ 184 w 233"/>
                <a:gd name="T15" fmla="*/ 0 h 65"/>
                <a:gd name="T16" fmla="*/ 195 w 233"/>
                <a:gd name="T17" fmla="*/ 0 h 65"/>
                <a:gd name="T18" fmla="*/ 205 w 233"/>
                <a:gd name="T19" fmla="*/ 0 h 65"/>
                <a:gd name="T20" fmla="*/ 212 w 233"/>
                <a:gd name="T21" fmla="*/ 0 h 65"/>
                <a:gd name="T22" fmla="*/ 218 w 233"/>
                <a:gd name="T23" fmla="*/ 0 h 65"/>
                <a:gd name="T24" fmla="*/ 224 w 233"/>
                <a:gd name="T25" fmla="*/ 2 h 65"/>
                <a:gd name="T26" fmla="*/ 228 w 233"/>
                <a:gd name="T27" fmla="*/ 4 h 65"/>
                <a:gd name="T28" fmla="*/ 231 w 233"/>
                <a:gd name="T29" fmla="*/ 4 h 65"/>
                <a:gd name="T30" fmla="*/ 231 w 233"/>
                <a:gd name="T31" fmla="*/ 6 h 65"/>
                <a:gd name="T32" fmla="*/ 233 w 233"/>
                <a:gd name="T33" fmla="*/ 8 h 65"/>
                <a:gd name="T34" fmla="*/ 233 w 233"/>
                <a:gd name="T35" fmla="*/ 11 h 65"/>
                <a:gd name="T36" fmla="*/ 231 w 233"/>
                <a:gd name="T37" fmla="*/ 13 h 65"/>
                <a:gd name="T38" fmla="*/ 231 w 233"/>
                <a:gd name="T39" fmla="*/ 17 h 65"/>
                <a:gd name="T40" fmla="*/ 230 w 233"/>
                <a:gd name="T41" fmla="*/ 19 h 65"/>
                <a:gd name="T42" fmla="*/ 228 w 233"/>
                <a:gd name="T43" fmla="*/ 23 h 65"/>
                <a:gd name="T44" fmla="*/ 224 w 233"/>
                <a:gd name="T45" fmla="*/ 27 h 65"/>
                <a:gd name="T46" fmla="*/ 220 w 233"/>
                <a:gd name="T47" fmla="*/ 29 h 65"/>
                <a:gd name="T48" fmla="*/ 216 w 233"/>
                <a:gd name="T49" fmla="*/ 33 h 65"/>
                <a:gd name="T50" fmla="*/ 210 w 233"/>
                <a:gd name="T51" fmla="*/ 36 h 65"/>
                <a:gd name="T52" fmla="*/ 203 w 233"/>
                <a:gd name="T53" fmla="*/ 38 h 65"/>
                <a:gd name="T54" fmla="*/ 195 w 233"/>
                <a:gd name="T55" fmla="*/ 42 h 65"/>
                <a:gd name="T56" fmla="*/ 184 w 233"/>
                <a:gd name="T57" fmla="*/ 44 h 65"/>
                <a:gd name="T58" fmla="*/ 172 w 233"/>
                <a:gd name="T59" fmla="*/ 48 h 65"/>
                <a:gd name="T60" fmla="*/ 159 w 233"/>
                <a:gd name="T61" fmla="*/ 50 h 65"/>
                <a:gd name="T62" fmla="*/ 142 w 233"/>
                <a:gd name="T63" fmla="*/ 52 h 65"/>
                <a:gd name="T64" fmla="*/ 134 w 233"/>
                <a:gd name="T65" fmla="*/ 52 h 65"/>
                <a:gd name="T66" fmla="*/ 124 w 233"/>
                <a:gd name="T67" fmla="*/ 54 h 65"/>
                <a:gd name="T68" fmla="*/ 105 w 233"/>
                <a:gd name="T69" fmla="*/ 55 h 65"/>
                <a:gd name="T70" fmla="*/ 86 w 233"/>
                <a:gd name="T71" fmla="*/ 59 h 65"/>
                <a:gd name="T72" fmla="*/ 69 w 233"/>
                <a:gd name="T73" fmla="*/ 61 h 65"/>
                <a:gd name="T74" fmla="*/ 52 w 233"/>
                <a:gd name="T75" fmla="*/ 63 h 65"/>
                <a:gd name="T76" fmla="*/ 38 w 233"/>
                <a:gd name="T77" fmla="*/ 63 h 65"/>
                <a:gd name="T78" fmla="*/ 23 w 233"/>
                <a:gd name="T79" fmla="*/ 65 h 65"/>
                <a:gd name="T80" fmla="*/ 12 w 233"/>
                <a:gd name="T81" fmla="*/ 65 h 65"/>
                <a:gd name="T82" fmla="*/ 0 w 233"/>
                <a:gd name="T83" fmla="*/ 65 h 65"/>
                <a:gd name="T84" fmla="*/ 0 w 233"/>
                <a:gd name="T85" fmla="*/ 33 h 65"/>
                <a:gd name="T86" fmla="*/ 8 w 233"/>
                <a:gd name="T87" fmla="*/ 33 h 65"/>
                <a:gd name="T88" fmla="*/ 17 w 233"/>
                <a:gd name="T89" fmla="*/ 33 h 65"/>
                <a:gd name="T90" fmla="*/ 27 w 233"/>
                <a:gd name="T91" fmla="*/ 31 h 65"/>
                <a:gd name="T92" fmla="*/ 38 w 233"/>
                <a:gd name="T93" fmla="*/ 29 h 65"/>
                <a:gd name="T94" fmla="*/ 52 w 233"/>
                <a:gd name="T95" fmla="*/ 27 h 65"/>
                <a:gd name="T96" fmla="*/ 63 w 233"/>
                <a:gd name="T97" fmla="*/ 23 h 65"/>
                <a:gd name="T98" fmla="*/ 77 w 233"/>
                <a:gd name="T99" fmla="*/ 21 h 65"/>
                <a:gd name="T100" fmla="*/ 92 w 233"/>
                <a:gd name="T101" fmla="*/ 15 h 65"/>
                <a:gd name="T102" fmla="*/ 92 w 233"/>
                <a:gd name="T103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3" h="65">
                  <a:moveTo>
                    <a:pt x="92" y="15"/>
                  </a:moveTo>
                  <a:lnTo>
                    <a:pt x="107" y="11"/>
                  </a:lnTo>
                  <a:lnTo>
                    <a:pt x="121" y="8"/>
                  </a:lnTo>
                  <a:lnTo>
                    <a:pt x="134" y="6"/>
                  </a:lnTo>
                  <a:lnTo>
                    <a:pt x="147" y="2"/>
                  </a:lnTo>
                  <a:lnTo>
                    <a:pt x="161" y="2"/>
                  </a:lnTo>
                  <a:lnTo>
                    <a:pt x="172" y="0"/>
                  </a:lnTo>
                  <a:lnTo>
                    <a:pt x="184" y="0"/>
                  </a:lnTo>
                  <a:lnTo>
                    <a:pt x="195" y="0"/>
                  </a:lnTo>
                  <a:lnTo>
                    <a:pt x="205" y="0"/>
                  </a:lnTo>
                  <a:lnTo>
                    <a:pt x="212" y="0"/>
                  </a:lnTo>
                  <a:lnTo>
                    <a:pt x="218" y="0"/>
                  </a:lnTo>
                  <a:lnTo>
                    <a:pt x="224" y="2"/>
                  </a:lnTo>
                  <a:lnTo>
                    <a:pt x="228" y="4"/>
                  </a:lnTo>
                  <a:lnTo>
                    <a:pt x="231" y="4"/>
                  </a:lnTo>
                  <a:lnTo>
                    <a:pt x="231" y="6"/>
                  </a:lnTo>
                  <a:lnTo>
                    <a:pt x="233" y="8"/>
                  </a:lnTo>
                  <a:lnTo>
                    <a:pt x="233" y="11"/>
                  </a:lnTo>
                  <a:lnTo>
                    <a:pt x="231" y="13"/>
                  </a:lnTo>
                  <a:lnTo>
                    <a:pt x="231" y="17"/>
                  </a:lnTo>
                  <a:lnTo>
                    <a:pt x="230" y="19"/>
                  </a:lnTo>
                  <a:lnTo>
                    <a:pt x="228" y="23"/>
                  </a:lnTo>
                  <a:lnTo>
                    <a:pt x="224" y="27"/>
                  </a:lnTo>
                  <a:lnTo>
                    <a:pt x="220" y="29"/>
                  </a:lnTo>
                  <a:lnTo>
                    <a:pt x="216" y="33"/>
                  </a:lnTo>
                  <a:lnTo>
                    <a:pt x="210" y="36"/>
                  </a:lnTo>
                  <a:lnTo>
                    <a:pt x="203" y="38"/>
                  </a:lnTo>
                  <a:lnTo>
                    <a:pt x="195" y="42"/>
                  </a:lnTo>
                  <a:lnTo>
                    <a:pt x="184" y="44"/>
                  </a:lnTo>
                  <a:lnTo>
                    <a:pt x="172" y="48"/>
                  </a:lnTo>
                  <a:lnTo>
                    <a:pt x="159" y="50"/>
                  </a:lnTo>
                  <a:lnTo>
                    <a:pt x="142" y="52"/>
                  </a:lnTo>
                  <a:lnTo>
                    <a:pt x="134" y="52"/>
                  </a:lnTo>
                  <a:lnTo>
                    <a:pt x="124" y="54"/>
                  </a:lnTo>
                  <a:lnTo>
                    <a:pt x="105" y="55"/>
                  </a:lnTo>
                  <a:lnTo>
                    <a:pt x="86" y="59"/>
                  </a:lnTo>
                  <a:lnTo>
                    <a:pt x="69" y="61"/>
                  </a:lnTo>
                  <a:lnTo>
                    <a:pt x="52" y="63"/>
                  </a:lnTo>
                  <a:lnTo>
                    <a:pt x="38" y="63"/>
                  </a:lnTo>
                  <a:lnTo>
                    <a:pt x="23" y="65"/>
                  </a:lnTo>
                  <a:lnTo>
                    <a:pt x="12" y="65"/>
                  </a:lnTo>
                  <a:lnTo>
                    <a:pt x="0" y="6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17" y="33"/>
                  </a:lnTo>
                  <a:lnTo>
                    <a:pt x="27" y="31"/>
                  </a:lnTo>
                  <a:lnTo>
                    <a:pt x="38" y="29"/>
                  </a:lnTo>
                  <a:lnTo>
                    <a:pt x="52" y="27"/>
                  </a:lnTo>
                  <a:lnTo>
                    <a:pt x="63" y="23"/>
                  </a:lnTo>
                  <a:lnTo>
                    <a:pt x="77" y="21"/>
                  </a:lnTo>
                  <a:lnTo>
                    <a:pt x="92" y="15"/>
                  </a:lnTo>
                  <a:lnTo>
                    <a:pt x="92" y="1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85"/>
            <p:cNvSpPr/>
            <p:nvPr/>
          </p:nvSpPr>
          <p:spPr bwMode="auto">
            <a:xfrm>
              <a:off x="2676525" y="2771776"/>
              <a:ext cx="79375" cy="61913"/>
            </a:xfrm>
            <a:custGeom>
              <a:avLst/>
              <a:gdLst>
                <a:gd name="T0" fmla="*/ 0 w 100"/>
                <a:gd name="T1" fmla="*/ 0 h 79"/>
                <a:gd name="T2" fmla="*/ 14 w 100"/>
                <a:gd name="T3" fmla="*/ 0 h 79"/>
                <a:gd name="T4" fmla="*/ 25 w 100"/>
                <a:gd name="T5" fmla="*/ 0 h 79"/>
                <a:gd name="T6" fmla="*/ 37 w 100"/>
                <a:gd name="T7" fmla="*/ 2 h 79"/>
                <a:gd name="T8" fmla="*/ 46 w 100"/>
                <a:gd name="T9" fmla="*/ 4 h 79"/>
                <a:gd name="T10" fmla="*/ 56 w 100"/>
                <a:gd name="T11" fmla="*/ 6 h 79"/>
                <a:gd name="T12" fmla="*/ 65 w 100"/>
                <a:gd name="T13" fmla="*/ 8 h 79"/>
                <a:gd name="T14" fmla="*/ 73 w 100"/>
                <a:gd name="T15" fmla="*/ 12 h 79"/>
                <a:gd name="T16" fmla="*/ 79 w 100"/>
                <a:gd name="T17" fmla="*/ 16 h 79"/>
                <a:gd name="T18" fmla="*/ 82 w 100"/>
                <a:gd name="T19" fmla="*/ 21 h 79"/>
                <a:gd name="T20" fmla="*/ 86 w 100"/>
                <a:gd name="T21" fmla="*/ 25 h 79"/>
                <a:gd name="T22" fmla="*/ 90 w 100"/>
                <a:gd name="T23" fmla="*/ 29 h 79"/>
                <a:gd name="T24" fmla="*/ 94 w 100"/>
                <a:gd name="T25" fmla="*/ 33 h 79"/>
                <a:gd name="T26" fmla="*/ 96 w 100"/>
                <a:gd name="T27" fmla="*/ 37 h 79"/>
                <a:gd name="T28" fmla="*/ 98 w 100"/>
                <a:gd name="T29" fmla="*/ 41 h 79"/>
                <a:gd name="T30" fmla="*/ 100 w 100"/>
                <a:gd name="T31" fmla="*/ 44 h 79"/>
                <a:gd name="T32" fmla="*/ 100 w 100"/>
                <a:gd name="T33" fmla="*/ 50 h 79"/>
                <a:gd name="T34" fmla="*/ 100 w 100"/>
                <a:gd name="T35" fmla="*/ 54 h 79"/>
                <a:gd name="T36" fmla="*/ 100 w 100"/>
                <a:gd name="T37" fmla="*/ 58 h 79"/>
                <a:gd name="T38" fmla="*/ 100 w 100"/>
                <a:gd name="T39" fmla="*/ 60 h 79"/>
                <a:gd name="T40" fmla="*/ 100 w 100"/>
                <a:gd name="T41" fmla="*/ 64 h 79"/>
                <a:gd name="T42" fmla="*/ 98 w 100"/>
                <a:gd name="T43" fmla="*/ 67 h 79"/>
                <a:gd name="T44" fmla="*/ 96 w 100"/>
                <a:gd name="T45" fmla="*/ 71 h 79"/>
                <a:gd name="T46" fmla="*/ 92 w 100"/>
                <a:gd name="T47" fmla="*/ 73 h 79"/>
                <a:gd name="T48" fmla="*/ 86 w 100"/>
                <a:gd name="T49" fmla="*/ 77 h 79"/>
                <a:gd name="T50" fmla="*/ 82 w 100"/>
                <a:gd name="T51" fmla="*/ 79 h 79"/>
                <a:gd name="T52" fmla="*/ 79 w 100"/>
                <a:gd name="T53" fmla="*/ 79 h 79"/>
                <a:gd name="T54" fmla="*/ 75 w 100"/>
                <a:gd name="T55" fmla="*/ 79 h 79"/>
                <a:gd name="T56" fmla="*/ 71 w 100"/>
                <a:gd name="T57" fmla="*/ 77 h 79"/>
                <a:gd name="T58" fmla="*/ 65 w 100"/>
                <a:gd name="T59" fmla="*/ 73 h 79"/>
                <a:gd name="T60" fmla="*/ 59 w 100"/>
                <a:gd name="T61" fmla="*/ 69 h 79"/>
                <a:gd name="T62" fmla="*/ 54 w 100"/>
                <a:gd name="T63" fmla="*/ 65 h 79"/>
                <a:gd name="T64" fmla="*/ 48 w 100"/>
                <a:gd name="T65" fmla="*/ 60 h 79"/>
                <a:gd name="T66" fmla="*/ 40 w 100"/>
                <a:gd name="T67" fmla="*/ 52 h 79"/>
                <a:gd name="T68" fmla="*/ 33 w 100"/>
                <a:gd name="T69" fmla="*/ 46 h 79"/>
                <a:gd name="T70" fmla="*/ 25 w 100"/>
                <a:gd name="T71" fmla="*/ 39 h 79"/>
                <a:gd name="T72" fmla="*/ 19 w 100"/>
                <a:gd name="T73" fmla="*/ 31 h 79"/>
                <a:gd name="T74" fmla="*/ 14 w 100"/>
                <a:gd name="T75" fmla="*/ 23 h 79"/>
                <a:gd name="T76" fmla="*/ 8 w 100"/>
                <a:gd name="T77" fmla="*/ 18 h 79"/>
                <a:gd name="T78" fmla="*/ 4 w 100"/>
                <a:gd name="T79" fmla="*/ 12 h 79"/>
                <a:gd name="T80" fmla="*/ 2 w 100"/>
                <a:gd name="T81" fmla="*/ 8 h 79"/>
                <a:gd name="T82" fmla="*/ 0 w 100"/>
                <a:gd name="T83" fmla="*/ 2 h 79"/>
                <a:gd name="T84" fmla="*/ 0 w 100"/>
                <a:gd name="T85" fmla="*/ 0 h 79"/>
                <a:gd name="T86" fmla="*/ 0 w 100"/>
                <a:gd name="T8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0" h="79">
                  <a:moveTo>
                    <a:pt x="0" y="0"/>
                  </a:moveTo>
                  <a:lnTo>
                    <a:pt x="14" y="0"/>
                  </a:lnTo>
                  <a:lnTo>
                    <a:pt x="25" y="0"/>
                  </a:lnTo>
                  <a:lnTo>
                    <a:pt x="37" y="2"/>
                  </a:lnTo>
                  <a:lnTo>
                    <a:pt x="46" y="4"/>
                  </a:lnTo>
                  <a:lnTo>
                    <a:pt x="56" y="6"/>
                  </a:lnTo>
                  <a:lnTo>
                    <a:pt x="65" y="8"/>
                  </a:lnTo>
                  <a:lnTo>
                    <a:pt x="73" y="12"/>
                  </a:lnTo>
                  <a:lnTo>
                    <a:pt x="79" y="16"/>
                  </a:lnTo>
                  <a:lnTo>
                    <a:pt x="82" y="21"/>
                  </a:lnTo>
                  <a:lnTo>
                    <a:pt x="86" y="25"/>
                  </a:lnTo>
                  <a:lnTo>
                    <a:pt x="90" y="29"/>
                  </a:lnTo>
                  <a:lnTo>
                    <a:pt x="94" y="33"/>
                  </a:lnTo>
                  <a:lnTo>
                    <a:pt x="96" y="37"/>
                  </a:lnTo>
                  <a:lnTo>
                    <a:pt x="98" y="41"/>
                  </a:lnTo>
                  <a:lnTo>
                    <a:pt x="100" y="44"/>
                  </a:lnTo>
                  <a:lnTo>
                    <a:pt x="100" y="50"/>
                  </a:lnTo>
                  <a:lnTo>
                    <a:pt x="100" y="54"/>
                  </a:lnTo>
                  <a:lnTo>
                    <a:pt x="100" y="58"/>
                  </a:lnTo>
                  <a:lnTo>
                    <a:pt x="100" y="60"/>
                  </a:lnTo>
                  <a:lnTo>
                    <a:pt x="100" y="64"/>
                  </a:lnTo>
                  <a:lnTo>
                    <a:pt x="98" y="67"/>
                  </a:lnTo>
                  <a:lnTo>
                    <a:pt x="96" y="71"/>
                  </a:lnTo>
                  <a:lnTo>
                    <a:pt x="92" y="73"/>
                  </a:lnTo>
                  <a:lnTo>
                    <a:pt x="86" y="77"/>
                  </a:lnTo>
                  <a:lnTo>
                    <a:pt x="82" y="79"/>
                  </a:lnTo>
                  <a:lnTo>
                    <a:pt x="79" y="79"/>
                  </a:lnTo>
                  <a:lnTo>
                    <a:pt x="75" y="79"/>
                  </a:lnTo>
                  <a:lnTo>
                    <a:pt x="71" y="77"/>
                  </a:lnTo>
                  <a:lnTo>
                    <a:pt x="65" y="73"/>
                  </a:lnTo>
                  <a:lnTo>
                    <a:pt x="59" y="69"/>
                  </a:lnTo>
                  <a:lnTo>
                    <a:pt x="54" y="65"/>
                  </a:lnTo>
                  <a:lnTo>
                    <a:pt x="48" y="60"/>
                  </a:lnTo>
                  <a:lnTo>
                    <a:pt x="40" y="52"/>
                  </a:lnTo>
                  <a:lnTo>
                    <a:pt x="33" y="46"/>
                  </a:lnTo>
                  <a:lnTo>
                    <a:pt x="25" y="39"/>
                  </a:lnTo>
                  <a:lnTo>
                    <a:pt x="19" y="31"/>
                  </a:lnTo>
                  <a:lnTo>
                    <a:pt x="14" y="23"/>
                  </a:lnTo>
                  <a:lnTo>
                    <a:pt x="8" y="18"/>
                  </a:lnTo>
                  <a:lnTo>
                    <a:pt x="4" y="12"/>
                  </a:lnTo>
                  <a:lnTo>
                    <a:pt x="2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86"/>
            <p:cNvSpPr/>
            <p:nvPr/>
          </p:nvSpPr>
          <p:spPr bwMode="auto">
            <a:xfrm>
              <a:off x="2582863" y="2882901"/>
              <a:ext cx="85725" cy="92075"/>
            </a:xfrm>
            <a:custGeom>
              <a:avLst/>
              <a:gdLst>
                <a:gd name="T0" fmla="*/ 0 w 109"/>
                <a:gd name="T1" fmla="*/ 10 h 117"/>
                <a:gd name="T2" fmla="*/ 4 w 109"/>
                <a:gd name="T3" fmla="*/ 6 h 117"/>
                <a:gd name="T4" fmla="*/ 7 w 109"/>
                <a:gd name="T5" fmla="*/ 4 h 117"/>
                <a:gd name="T6" fmla="*/ 11 w 109"/>
                <a:gd name="T7" fmla="*/ 2 h 117"/>
                <a:gd name="T8" fmla="*/ 13 w 109"/>
                <a:gd name="T9" fmla="*/ 2 h 117"/>
                <a:gd name="T10" fmla="*/ 17 w 109"/>
                <a:gd name="T11" fmla="*/ 0 h 117"/>
                <a:gd name="T12" fmla="*/ 21 w 109"/>
                <a:gd name="T13" fmla="*/ 0 h 117"/>
                <a:gd name="T14" fmla="*/ 30 w 109"/>
                <a:gd name="T15" fmla="*/ 2 h 117"/>
                <a:gd name="T16" fmla="*/ 40 w 109"/>
                <a:gd name="T17" fmla="*/ 4 h 117"/>
                <a:gd name="T18" fmla="*/ 51 w 109"/>
                <a:gd name="T19" fmla="*/ 6 h 117"/>
                <a:gd name="T20" fmla="*/ 63 w 109"/>
                <a:gd name="T21" fmla="*/ 10 h 117"/>
                <a:gd name="T22" fmla="*/ 72 w 109"/>
                <a:gd name="T23" fmla="*/ 15 h 117"/>
                <a:gd name="T24" fmla="*/ 82 w 109"/>
                <a:gd name="T25" fmla="*/ 23 h 117"/>
                <a:gd name="T26" fmla="*/ 90 w 109"/>
                <a:gd name="T27" fmla="*/ 29 h 117"/>
                <a:gd name="T28" fmla="*/ 97 w 109"/>
                <a:gd name="T29" fmla="*/ 38 h 117"/>
                <a:gd name="T30" fmla="*/ 101 w 109"/>
                <a:gd name="T31" fmla="*/ 48 h 117"/>
                <a:gd name="T32" fmla="*/ 105 w 109"/>
                <a:gd name="T33" fmla="*/ 57 h 117"/>
                <a:gd name="T34" fmla="*/ 109 w 109"/>
                <a:gd name="T35" fmla="*/ 67 h 117"/>
                <a:gd name="T36" fmla="*/ 109 w 109"/>
                <a:gd name="T37" fmla="*/ 75 h 117"/>
                <a:gd name="T38" fmla="*/ 107 w 109"/>
                <a:gd name="T39" fmla="*/ 84 h 117"/>
                <a:gd name="T40" fmla="*/ 105 w 109"/>
                <a:gd name="T41" fmla="*/ 94 h 117"/>
                <a:gd name="T42" fmla="*/ 105 w 109"/>
                <a:gd name="T43" fmla="*/ 98 h 117"/>
                <a:gd name="T44" fmla="*/ 103 w 109"/>
                <a:gd name="T45" fmla="*/ 99 h 117"/>
                <a:gd name="T46" fmla="*/ 103 w 109"/>
                <a:gd name="T47" fmla="*/ 103 h 117"/>
                <a:gd name="T48" fmla="*/ 101 w 109"/>
                <a:gd name="T49" fmla="*/ 105 h 117"/>
                <a:gd name="T50" fmla="*/ 97 w 109"/>
                <a:gd name="T51" fmla="*/ 111 h 117"/>
                <a:gd name="T52" fmla="*/ 91 w 109"/>
                <a:gd name="T53" fmla="*/ 115 h 117"/>
                <a:gd name="T54" fmla="*/ 84 w 109"/>
                <a:gd name="T55" fmla="*/ 117 h 117"/>
                <a:gd name="T56" fmla="*/ 76 w 109"/>
                <a:gd name="T57" fmla="*/ 117 h 117"/>
                <a:gd name="T58" fmla="*/ 70 w 109"/>
                <a:gd name="T59" fmla="*/ 117 h 117"/>
                <a:gd name="T60" fmla="*/ 67 w 109"/>
                <a:gd name="T61" fmla="*/ 115 h 117"/>
                <a:gd name="T62" fmla="*/ 61 w 109"/>
                <a:gd name="T63" fmla="*/ 109 h 117"/>
                <a:gd name="T64" fmla="*/ 55 w 109"/>
                <a:gd name="T65" fmla="*/ 103 h 117"/>
                <a:gd name="T66" fmla="*/ 49 w 109"/>
                <a:gd name="T67" fmla="*/ 98 h 117"/>
                <a:gd name="T68" fmla="*/ 44 w 109"/>
                <a:gd name="T69" fmla="*/ 88 h 117"/>
                <a:gd name="T70" fmla="*/ 40 w 109"/>
                <a:gd name="T71" fmla="*/ 82 h 117"/>
                <a:gd name="T72" fmla="*/ 38 w 109"/>
                <a:gd name="T73" fmla="*/ 77 h 117"/>
                <a:gd name="T74" fmla="*/ 34 w 109"/>
                <a:gd name="T75" fmla="*/ 71 h 117"/>
                <a:gd name="T76" fmla="*/ 30 w 109"/>
                <a:gd name="T77" fmla="*/ 63 h 117"/>
                <a:gd name="T78" fmla="*/ 23 w 109"/>
                <a:gd name="T79" fmla="*/ 52 h 117"/>
                <a:gd name="T80" fmla="*/ 17 w 109"/>
                <a:gd name="T81" fmla="*/ 42 h 117"/>
                <a:gd name="T82" fmla="*/ 11 w 109"/>
                <a:gd name="T83" fmla="*/ 33 h 117"/>
                <a:gd name="T84" fmla="*/ 7 w 109"/>
                <a:gd name="T85" fmla="*/ 25 h 117"/>
                <a:gd name="T86" fmla="*/ 4 w 109"/>
                <a:gd name="T87" fmla="*/ 19 h 117"/>
                <a:gd name="T88" fmla="*/ 2 w 109"/>
                <a:gd name="T89" fmla="*/ 15 h 117"/>
                <a:gd name="T90" fmla="*/ 2 w 109"/>
                <a:gd name="T91" fmla="*/ 11 h 117"/>
                <a:gd name="T92" fmla="*/ 0 w 109"/>
                <a:gd name="T93" fmla="*/ 10 h 117"/>
                <a:gd name="T94" fmla="*/ 0 w 109"/>
                <a:gd name="T95" fmla="*/ 1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9" h="117">
                  <a:moveTo>
                    <a:pt x="0" y="10"/>
                  </a:moveTo>
                  <a:lnTo>
                    <a:pt x="4" y="6"/>
                  </a:lnTo>
                  <a:lnTo>
                    <a:pt x="7" y="4"/>
                  </a:lnTo>
                  <a:lnTo>
                    <a:pt x="11" y="2"/>
                  </a:lnTo>
                  <a:lnTo>
                    <a:pt x="13" y="2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30" y="2"/>
                  </a:lnTo>
                  <a:lnTo>
                    <a:pt x="40" y="4"/>
                  </a:lnTo>
                  <a:lnTo>
                    <a:pt x="51" y="6"/>
                  </a:lnTo>
                  <a:lnTo>
                    <a:pt x="63" y="10"/>
                  </a:lnTo>
                  <a:lnTo>
                    <a:pt x="72" y="15"/>
                  </a:lnTo>
                  <a:lnTo>
                    <a:pt x="82" y="23"/>
                  </a:lnTo>
                  <a:lnTo>
                    <a:pt x="90" y="29"/>
                  </a:lnTo>
                  <a:lnTo>
                    <a:pt x="97" y="38"/>
                  </a:lnTo>
                  <a:lnTo>
                    <a:pt x="101" y="48"/>
                  </a:lnTo>
                  <a:lnTo>
                    <a:pt x="105" y="57"/>
                  </a:lnTo>
                  <a:lnTo>
                    <a:pt x="109" y="67"/>
                  </a:lnTo>
                  <a:lnTo>
                    <a:pt x="109" y="75"/>
                  </a:lnTo>
                  <a:lnTo>
                    <a:pt x="107" y="84"/>
                  </a:lnTo>
                  <a:lnTo>
                    <a:pt x="105" y="94"/>
                  </a:lnTo>
                  <a:lnTo>
                    <a:pt x="105" y="98"/>
                  </a:lnTo>
                  <a:lnTo>
                    <a:pt x="103" y="99"/>
                  </a:lnTo>
                  <a:lnTo>
                    <a:pt x="103" y="103"/>
                  </a:lnTo>
                  <a:lnTo>
                    <a:pt x="101" y="105"/>
                  </a:lnTo>
                  <a:lnTo>
                    <a:pt x="97" y="111"/>
                  </a:lnTo>
                  <a:lnTo>
                    <a:pt x="91" y="115"/>
                  </a:lnTo>
                  <a:lnTo>
                    <a:pt x="84" y="117"/>
                  </a:lnTo>
                  <a:lnTo>
                    <a:pt x="76" y="117"/>
                  </a:lnTo>
                  <a:lnTo>
                    <a:pt x="70" y="117"/>
                  </a:lnTo>
                  <a:lnTo>
                    <a:pt x="67" y="115"/>
                  </a:lnTo>
                  <a:lnTo>
                    <a:pt x="61" y="109"/>
                  </a:lnTo>
                  <a:lnTo>
                    <a:pt x="55" y="103"/>
                  </a:lnTo>
                  <a:lnTo>
                    <a:pt x="49" y="98"/>
                  </a:lnTo>
                  <a:lnTo>
                    <a:pt x="44" y="88"/>
                  </a:lnTo>
                  <a:lnTo>
                    <a:pt x="40" y="82"/>
                  </a:lnTo>
                  <a:lnTo>
                    <a:pt x="38" y="77"/>
                  </a:lnTo>
                  <a:lnTo>
                    <a:pt x="34" y="71"/>
                  </a:lnTo>
                  <a:lnTo>
                    <a:pt x="30" y="63"/>
                  </a:lnTo>
                  <a:lnTo>
                    <a:pt x="23" y="52"/>
                  </a:lnTo>
                  <a:lnTo>
                    <a:pt x="17" y="42"/>
                  </a:lnTo>
                  <a:lnTo>
                    <a:pt x="11" y="33"/>
                  </a:lnTo>
                  <a:lnTo>
                    <a:pt x="7" y="25"/>
                  </a:lnTo>
                  <a:lnTo>
                    <a:pt x="4" y="19"/>
                  </a:lnTo>
                  <a:lnTo>
                    <a:pt x="2" y="15"/>
                  </a:lnTo>
                  <a:lnTo>
                    <a:pt x="2" y="11"/>
                  </a:lnTo>
                  <a:lnTo>
                    <a:pt x="0" y="10"/>
                  </a:lnTo>
                  <a:lnTo>
                    <a:pt x="0" y="1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87"/>
            <p:cNvSpPr/>
            <p:nvPr/>
          </p:nvSpPr>
          <p:spPr bwMode="auto">
            <a:xfrm>
              <a:off x="2940050" y="2735263"/>
              <a:ext cx="88900" cy="52388"/>
            </a:xfrm>
            <a:custGeom>
              <a:avLst/>
              <a:gdLst>
                <a:gd name="T0" fmla="*/ 0 w 111"/>
                <a:gd name="T1" fmla="*/ 0 h 66"/>
                <a:gd name="T2" fmla="*/ 9 w 111"/>
                <a:gd name="T3" fmla="*/ 0 h 66"/>
                <a:gd name="T4" fmla="*/ 19 w 111"/>
                <a:gd name="T5" fmla="*/ 0 h 66"/>
                <a:gd name="T6" fmla="*/ 28 w 111"/>
                <a:gd name="T7" fmla="*/ 0 h 66"/>
                <a:gd name="T8" fmla="*/ 36 w 111"/>
                <a:gd name="T9" fmla="*/ 1 h 66"/>
                <a:gd name="T10" fmla="*/ 44 w 111"/>
                <a:gd name="T11" fmla="*/ 1 h 66"/>
                <a:gd name="T12" fmla="*/ 51 w 111"/>
                <a:gd name="T13" fmla="*/ 3 h 66"/>
                <a:gd name="T14" fmla="*/ 57 w 111"/>
                <a:gd name="T15" fmla="*/ 3 h 66"/>
                <a:gd name="T16" fmla="*/ 63 w 111"/>
                <a:gd name="T17" fmla="*/ 5 h 66"/>
                <a:gd name="T18" fmla="*/ 69 w 111"/>
                <a:gd name="T19" fmla="*/ 7 h 66"/>
                <a:gd name="T20" fmla="*/ 74 w 111"/>
                <a:gd name="T21" fmla="*/ 9 h 66"/>
                <a:gd name="T22" fmla="*/ 84 w 111"/>
                <a:gd name="T23" fmla="*/ 13 h 66"/>
                <a:gd name="T24" fmla="*/ 90 w 111"/>
                <a:gd name="T25" fmla="*/ 19 h 66"/>
                <a:gd name="T26" fmla="*/ 95 w 111"/>
                <a:gd name="T27" fmla="*/ 24 h 66"/>
                <a:gd name="T28" fmla="*/ 99 w 111"/>
                <a:gd name="T29" fmla="*/ 32 h 66"/>
                <a:gd name="T30" fmla="*/ 103 w 111"/>
                <a:gd name="T31" fmla="*/ 38 h 66"/>
                <a:gd name="T32" fmla="*/ 107 w 111"/>
                <a:gd name="T33" fmla="*/ 44 h 66"/>
                <a:gd name="T34" fmla="*/ 109 w 111"/>
                <a:gd name="T35" fmla="*/ 47 h 66"/>
                <a:gd name="T36" fmla="*/ 109 w 111"/>
                <a:gd name="T37" fmla="*/ 51 h 66"/>
                <a:gd name="T38" fmla="*/ 111 w 111"/>
                <a:gd name="T39" fmla="*/ 53 h 66"/>
                <a:gd name="T40" fmla="*/ 109 w 111"/>
                <a:gd name="T41" fmla="*/ 55 h 66"/>
                <a:gd name="T42" fmla="*/ 109 w 111"/>
                <a:gd name="T43" fmla="*/ 57 h 66"/>
                <a:gd name="T44" fmla="*/ 105 w 111"/>
                <a:gd name="T45" fmla="*/ 61 h 66"/>
                <a:gd name="T46" fmla="*/ 99 w 111"/>
                <a:gd name="T47" fmla="*/ 63 h 66"/>
                <a:gd name="T48" fmla="*/ 91 w 111"/>
                <a:gd name="T49" fmla="*/ 65 h 66"/>
                <a:gd name="T50" fmla="*/ 84 w 111"/>
                <a:gd name="T51" fmla="*/ 66 h 66"/>
                <a:gd name="T52" fmla="*/ 78 w 111"/>
                <a:gd name="T53" fmla="*/ 65 h 66"/>
                <a:gd name="T54" fmla="*/ 72 w 111"/>
                <a:gd name="T55" fmla="*/ 65 h 66"/>
                <a:gd name="T56" fmla="*/ 67 w 111"/>
                <a:gd name="T57" fmla="*/ 63 h 66"/>
                <a:gd name="T58" fmla="*/ 61 w 111"/>
                <a:gd name="T59" fmla="*/ 59 h 66"/>
                <a:gd name="T60" fmla="*/ 55 w 111"/>
                <a:gd name="T61" fmla="*/ 55 h 66"/>
                <a:gd name="T62" fmla="*/ 48 w 111"/>
                <a:gd name="T63" fmla="*/ 49 h 66"/>
                <a:gd name="T64" fmla="*/ 40 w 111"/>
                <a:gd name="T65" fmla="*/ 44 h 66"/>
                <a:gd name="T66" fmla="*/ 32 w 111"/>
                <a:gd name="T67" fmla="*/ 36 h 66"/>
                <a:gd name="T68" fmla="*/ 27 w 111"/>
                <a:gd name="T69" fmla="*/ 30 h 66"/>
                <a:gd name="T70" fmla="*/ 19 w 111"/>
                <a:gd name="T71" fmla="*/ 24 h 66"/>
                <a:gd name="T72" fmla="*/ 13 w 111"/>
                <a:gd name="T73" fmla="*/ 19 h 66"/>
                <a:gd name="T74" fmla="*/ 9 w 111"/>
                <a:gd name="T75" fmla="*/ 15 h 66"/>
                <a:gd name="T76" fmla="*/ 5 w 111"/>
                <a:gd name="T77" fmla="*/ 11 h 66"/>
                <a:gd name="T78" fmla="*/ 2 w 111"/>
                <a:gd name="T79" fmla="*/ 5 h 66"/>
                <a:gd name="T80" fmla="*/ 0 w 111"/>
                <a:gd name="T81" fmla="*/ 3 h 66"/>
                <a:gd name="T82" fmla="*/ 0 w 111"/>
                <a:gd name="T83" fmla="*/ 0 h 66"/>
                <a:gd name="T84" fmla="*/ 0 w 111"/>
                <a:gd name="T8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1" h="66">
                  <a:moveTo>
                    <a:pt x="0" y="0"/>
                  </a:moveTo>
                  <a:lnTo>
                    <a:pt x="9" y="0"/>
                  </a:lnTo>
                  <a:lnTo>
                    <a:pt x="19" y="0"/>
                  </a:lnTo>
                  <a:lnTo>
                    <a:pt x="28" y="0"/>
                  </a:lnTo>
                  <a:lnTo>
                    <a:pt x="36" y="1"/>
                  </a:lnTo>
                  <a:lnTo>
                    <a:pt x="44" y="1"/>
                  </a:lnTo>
                  <a:lnTo>
                    <a:pt x="51" y="3"/>
                  </a:lnTo>
                  <a:lnTo>
                    <a:pt x="57" y="3"/>
                  </a:lnTo>
                  <a:lnTo>
                    <a:pt x="63" y="5"/>
                  </a:lnTo>
                  <a:lnTo>
                    <a:pt x="69" y="7"/>
                  </a:lnTo>
                  <a:lnTo>
                    <a:pt x="74" y="9"/>
                  </a:lnTo>
                  <a:lnTo>
                    <a:pt x="84" y="13"/>
                  </a:lnTo>
                  <a:lnTo>
                    <a:pt x="90" y="19"/>
                  </a:lnTo>
                  <a:lnTo>
                    <a:pt x="95" y="24"/>
                  </a:lnTo>
                  <a:lnTo>
                    <a:pt x="99" y="32"/>
                  </a:lnTo>
                  <a:lnTo>
                    <a:pt x="103" y="38"/>
                  </a:lnTo>
                  <a:lnTo>
                    <a:pt x="107" y="44"/>
                  </a:lnTo>
                  <a:lnTo>
                    <a:pt x="109" y="47"/>
                  </a:lnTo>
                  <a:lnTo>
                    <a:pt x="109" y="51"/>
                  </a:lnTo>
                  <a:lnTo>
                    <a:pt x="111" y="53"/>
                  </a:lnTo>
                  <a:lnTo>
                    <a:pt x="109" y="55"/>
                  </a:lnTo>
                  <a:lnTo>
                    <a:pt x="109" y="57"/>
                  </a:lnTo>
                  <a:lnTo>
                    <a:pt x="105" y="61"/>
                  </a:lnTo>
                  <a:lnTo>
                    <a:pt x="99" y="63"/>
                  </a:lnTo>
                  <a:lnTo>
                    <a:pt x="91" y="65"/>
                  </a:lnTo>
                  <a:lnTo>
                    <a:pt x="84" y="66"/>
                  </a:lnTo>
                  <a:lnTo>
                    <a:pt x="78" y="65"/>
                  </a:lnTo>
                  <a:lnTo>
                    <a:pt x="72" y="65"/>
                  </a:lnTo>
                  <a:lnTo>
                    <a:pt x="67" y="63"/>
                  </a:lnTo>
                  <a:lnTo>
                    <a:pt x="61" y="59"/>
                  </a:lnTo>
                  <a:lnTo>
                    <a:pt x="55" y="55"/>
                  </a:lnTo>
                  <a:lnTo>
                    <a:pt x="48" y="49"/>
                  </a:lnTo>
                  <a:lnTo>
                    <a:pt x="40" y="44"/>
                  </a:lnTo>
                  <a:lnTo>
                    <a:pt x="32" y="36"/>
                  </a:lnTo>
                  <a:lnTo>
                    <a:pt x="27" y="30"/>
                  </a:lnTo>
                  <a:lnTo>
                    <a:pt x="19" y="24"/>
                  </a:lnTo>
                  <a:lnTo>
                    <a:pt x="13" y="19"/>
                  </a:lnTo>
                  <a:lnTo>
                    <a:pt x="9" y="15"/>
                  </a:lnTo>
                  <a:lnTo>
                    <a:pt x="5" y="11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88"/>
            <p:cNvSpPr/>
            <p:nvPr/>
          </p:nvSpPr>
          <p:spPr bwMode="auto">
            <a:xfrm>
              <a:off x="2728913" y="2789238"/>
              <a:ext cx="158750" cy="153988"/>
            </a:xfrm>
            <a:custGeom>
              <a:avLst/>
              <a:gdLst>
                <a:gd name="T0" fmla="*/ 201 w 201"/>
                <a:gd name="T1" fmla="*/ 39 h 194"/>
                <a:gd name="T2" fmla="*/ 199 w 201"/>
                <a:gd name="T3" fmla="*/ 48 h 194"/>
                <a:gd name="T4" fmla="*/ 189 w 201"/>
                <a:gd name="T5" fmla="*/ 60 h 194"/>
                <a:gd name="T6" fmla="*/ 174 w 201"/>
                <a:gd name="T7" fmla="*/ 75 h 194"/>
                <a:gd name="T8" fmla="*/ 142 w 201"/>
                <a:gd name="T9" fmla="*/ 104 h 194"/>
                <a:gd name="T10" fmla="*/ 90 w 201"/>
                <a:gd name="T11" fmla="*/ 140 h 194"/>
                <a:gd name="T12" fmla="*/ 58 w 201"/>
                <a:gd name="T13" fmla="*/ 165 h 194"/>
                <a:gd name="T14" fmla="*/ 38 w 201"/>
                <a:gd name="T15" fmla="*/ 178 h 194"/>
                <a:gd name="T16" fmla="*/ 19 w 201"/>
                <a:gd name="T17" fmla="*/ 188 h 194"/>
                <a:gd name="T18" fmla="*/ 8 w 201"/>
                <a:gd name="T19" fmla="*/ 194 h 194"/>
                <a:gd name="T20" fmla="*/ 0 w 201"/>
                <a:gd name="T21" fmla="*/ 192 h 194"/>
                <a:gd name="T22" fmla="*/ 0 w 201"/>
                <a:gd name="T23" fmla="*/ 188 h 194"/>
                <a:gd name="T24" fmla="*/ 6 w 201"/>
                <a:gd name="T25" fmla="*/ 178 h 194"/>
                <a:gd name="T26" fmla="*/ 16 w 201"/>
                <a:gd name="T27" fmla="*/ 165 h 194"/>
                <a:gd name="T28" fmla="*/ 35 w 201"/>
                <a:gd name="T29" fmla="*/ 151 h 194"/>
                <a:gd name="T30" fmla="*/ 56 w 201"/>
                <a:gd name="T31" fmla="*/ 134 h 194"/>
                <a:gd name="T32" fmla="*/ 75 w 201"/>
                <a:gd name="T33" fmla="*/ 115 h 194"/>
                <a:gd name="T34" fmla="*/ 113 w 201"/>
                <a:gd name="T35" fmla="*/ 73 h 194"/>
                <a:gd name="T36" fmla="*/ 128 w 201"/>
                <a:gd name="T37" fmla="*/ 52 h 194"/>
                <a:gd name="T38" fmla="*/ 138 w 201"/>
                <a:gd name="T39" fmla="*/ 37 h 194"/>
                <a:gd name="T40" fmla="*/ 142 w 201"/>
                <a:gd name="T41" fmla="*/ 25 h 194"/>
                <a:gd name="T42" fmla="*/ 138 w 201"/>
                <a:gd name="T43" fmla="*/ 18 h 194"/>
                <a:gd name="T44" fmla="*/ 132 w 201"/>
                <a:gd name="T45" fmla="*/ 12 h 194"/>
                <a:gd name="T46" fmla="*/ 128 w 201"/>
                <a:gd name="T47" fmla="*/ 8 h 194"/>
                <a:gd name="T48" fmla="*/ 132 w 201"/>
                <a:gd name="T49" fmla="*/ 4 h 194"/>
                <a:gd name="T50" fmla="*/ 138 w 201"/>
                <a:gd name="T51" fmla="*/ 2 h 194"/>
                <a:gd name="T52" fmla="*/ 145 w 201"/>
                <a:gd name="T53" fmla="*/ 0 h 194"/>
                <a:gd name="T54" fmla="*/ 155 w 201"/>
                <a:gd name="T55" fmla="*/ 0 h 194"/>
                <a:gd name="T56" fmla="*/ 165 w 201"/>
                <a:gd name="T57" fmla="*/ 4 h 194"/>
                <a:gd name="T58" fmla="*/ 176 w 201"/>
                <a:gd name="T59" fmla="*/ 10 h 194"/>
                <a:gd name="T60" fmla="*/ 187 w 201"/>
                <a:gd name="T61" fmla="*/ 16 h 194"/>
                <a:gd name="T62" fmla="*/ 195 w 201"/>
                <a:gd name="T63" fmla="*/ 23 h 194"/>
                <a:gd name="T64" fmla="*/ 199 w 201"/>
                <a:gd name="T65" fmla="*/ 29 h 194"/>
                <a:gd name="T66" fmla="*/ 201 w 201"/>
                <a:gd name="T67" fmla="*/ 3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1" h="194">
                  <a:moveTo>
                    <a:pt x="201" y="35"/>
                  </a:moveTo>
                  <a:lnTo>
                    <a:pt x="201" y="39"/>
                  </a:lnTo>
                  <a:lnTo>
                    <a:pt x="201" y="42"/>
                  </a:lnTo>
                  <a:lnTo>
                    <a:pt x="199" y="48"/>
                  </a:lnTo>
                  <a:lnTo>
                    <a:pt x="195" y="54"/>
                  </a:lnTo>
                  <a:lnTo>
                    <a:pt x="189" y="60"/>
                  </a:lnTo>
                  <a:lnTo>
                    <a:pt x="182" y="67"/>
                  </a:lnTo>
                  <a:lnTo>
                    <a:pt x="174" y="75"/>
                  </a:lnTo>
                  <a:lnTo>
                    <a:pt x="163" y="85"/>
                  </a:lnTo>
                  <a:lnTo>
                    <a:pt x="142" y="104"/>
                  </a:lnTo>
                  <a:lnTo>
                    <a:pt x="117" y="123"/>
                  </a:lnTo>
                  <a:lnTo>
                    <a:pt x="90" y="140"/>
                  </a:lnTo>
                  <a:lnTo>
                    <a:pt x="63" y="159"/>
                  </a:lnTo>
                  <a:lnTo>
                    <a:pt x="58" y="165"/>
                  </a:lnTo>
                  <a:lnTo>
                    <a:pt x="50" y="169"/>
                  </a:lnTo>
                  <a:lnTo>
                    <a:pt x="38" y="178"/>
                  </a:lnTo>
                  <a:lnTo>
                    <a:pt x="29" y="184"/>
                  </a:lnTo>
                  <a:lnTo>
                    <a:pt x="19" y="188"/>
                  </a:lnTo>
                  <a:lnTo>
                    <a:pt x="14" y="192"/>
                  </a:lnTo>
                  <a:lnTo>
                    <a:pt x="8" y="194"/>
                  </a:lnTo>
                  <a:lnTo>
                    <a:pt x="4" y="194"/>
                  </a:lnTo>
                  <a:lnTo>
                    <a:pt x="0" y="192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2" y="184"/>
                  </a:lnTo>
                  <a:lnTo>
                    <a:pt x="6" y="178"/>
                  </a:lnTo>
                  <a:lnTo>
                    <a:pt x="10" y="172"/>
                  </a:lnTo>
                  <a:lnTo>
                    <a:pt x="16" y="165"/>
                  </a:lnTo>
                  <a:lnTo>
                    <a:pt x="25" y="159"/>
                  </a:lnTo>
                  <a:lnTo>
                    <a:pt x="35" y="151"/>
                  </a:lnTo>
                  <a:lnTo>
                    <a:pt x="44" y="142"/>
                  </a:lnTo>
                  <a:lnTo>
                    <a:pt x="56" y="134"/>
                  </a:lnTo>
                  <a:lnTo>
                    <a:pt x="65" y="125"/>
                  </a:lnTo>
                  <a:lnTo>
                    <a:pt x="75" y="115"/>
                  </a:lnTo>
                  <a:lnTo>
                    <a:pt x="96" y="94"/>
                  </a:lnTo>
                  <a:lnTo>
                    <a:pt x="113" y="73"/>
                  </a:lnTo>
                  <a:lnTo>
                    <a:pt x="123" y="62"/>
                  </a:lnTo>
                  <a:lnTo>
                    <a:pt x="128" y="52"/>
                  </a:lnTo>
                  <a:lnTo>
                    <a:pt x="134" y="44"/>
                  </a:lnTo>
                  <a:lnTo>
                    <a:pt x="138" y="37"/>
                  </a:lnTo>
                  <a:lnTo>
                    <a:pt x="142" y="31"/>
                  </a:lnTo>
                  <a:lnTo>
                    <a:pt x="142" y="25"/>
                  </a:lnTo>
                  <a:lnTo>
                    <a:pt x="142" y="21"/>
                  </a:lnTo>
                  <a:lnTo>
                    <a:pt x="138" y="18"/>
                  </a:lnTo>
                  <a:lnTo>
                    <a:pt x="134" y="16"/>
                  </a:lnTo>
                  <a:lnTo>
                    <a:pt x="132" y="12"/>
                  </a:lnTo>
                  <a:lnTo>
                    <a:pt x="130" y="10"/>
                  </a:lnTo>
                  <a:lnTo>
                    <a:pt x="128" y="8"/>
                  </a:lnTo>
                  <a:lnTo>
                    <a:pt x="130" y="6"/>
                  </a:lnTo>
                  <a:lnTo>
                    <a:pt x="132" y="4"/>
                  </a:lnTo>
                  <a:lnTo>
                    <a:pt x="134" y="2"/>
                  </a:lnTo>
                  <a:lnTo>
                    <a:pt x="138" y="2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5" y="0"/>
                  </a:lnTo>
                  <a:lnTo>
                    <a:pt x="159" y="2"/>
                  </a:lnTo>
                  <a:lnTo>
                    <a:pt x="165" y="4"/>
                  </a:lnTo>
                  <a:lnTo>
                    <a:pt x="170" y="6"/>
                  </a:lnTo>
                  <a:lnTo>
                    <a:pt x="176" y="10"/>
                  </a:lnTo>
                  <a:lnTo>
                    <a:pt x="182" y="14"/>
                  </a:lnTo>
                  <a:lnTo>
                    <a:pt x="187" y="16"/>
                  </a:lnTo>
                  <a:lnTo>
                    <a:pt x="191" y="20"/>
                  </a:lnTo>
                  <a:lnTo>
                    <a:pt x="195" y="23"/>
                  </a:lnTo>
                  <a:lnTo>
                    <a:pt x="197" y="25"/>
                  </a:lnTo>
                  <a:lnTo>
                    <a:pt x="199" y="29"/>
                  </a:lnTo>
                  <a:lnTo>
                    <a:pt x="201" y="31"/>
                  </a:lnTo>
                  <a:lnTo>
                    <a:pt x="201" y="35"/>
                  </a:lnTo>
                  <a:lnTo>
                    <a:pt x="201" y="3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89"/>
            <p:cNvSpPr/>
            <p:nvPr/>
          </p:nvSpPr>
          <p:spPr bwMode="auto">
            <a:xfrm>
              <a:off x="2689225" y="2808288"/>
              <a:ext cx="341313" cy="241300"/>
            </a:xfrm>
            <a:custGeom>
              <a:avLst/>
              <a:gdLst>
                <a:gd name="T0" fmla="*/ 336 w 430"/>
                <a:gd name="T1" fmla="*/ 128 h 304"/>
                <a:gd name="T2" fmla="*/ 298 w 430"/>
                <a:gd name="T3" fmla="*/ 159 h 304"/>
                <a:gd name="T4" fmla="*/ 246 w 430"/>
                <a:gd name="T5" fmla="*/ 199 h 304"/>
                <a:gd name="T6" fmla="*/ 187 w 430"/>
                <a:gd name="T7" fmla="*/ 236 h 304"/>
                <a:gd name="T8" fmla="*/ 128 w 430"/>
                <a:gd name="T9" fmla="*/ 264 h 304"/>
                <a:gd name="T10" fmla="*/ 78 w 430"/>
                <a:gd name="T11" fmla="*/ 285 h 304"/>
                <a:gd name="T12" fmla="*/ 51 w 430"/>
                <a:gd name="T13" fmla="*/ 295 h 304"/>
                <a:gd name="T14" fmla="*/ 30 w 430"/>
                <a:gd name="T15" fmla="*/ 301 h 304"/>
                <a:gd name="T16" fmla="*/ 15 w 430"/>
                <a:gd name="T17" fmla="*/ 302 h 304"/>
                <a:gd name="T18" fmla="*/ 5 w 430"/>
                <a:gd name="T19" fmla="*/ 304 h 304"/>
                <a:gd name="T20" fmla="*/ 0 w 430"/>
                <a:gd name="T21" fmla="*/ 302 h 304"/>
                <a:gd name="T22" fmla="*/ 0 w 430"/>
                <a:gd name="T23" fmla="*/ 299 h 304"/>
                <a:gd name="T24" fmla="*/ 5 w 430"/>
                <a:gd name="T25" fmla="*/ 295 h 304"/>
                <a:gd name="T26" fmla="*/ 15 w 430"/>
                <a:gd name="T27" fmla="*/ 289 h 304"/>
                <a:gd name="T28" fmla="*/ 42 w 430"/>
                <a:gd name="T29" fmla="*/ 276 h 304"/>
                <a:gd name="T30" fmla="*/ 97 w 430"/>
                <a:gd name="T31" fmla="*/ 249 h 304"/>
                <a:gd name="T32" fmla="*/ 141 w 430"/>
                <a:gd name="T33" fmla="*/ 224 h 304"/>
                <a:gd name="T34" fmla="*/ 202 w 430"/>
                <a:gd name="T35" fmla="*/ 184 h 304"/>
                <a:gd name="T36" fmla="*/ 244 w 430"/>
                <a:gd name="T37" fmla="*/ 151 h 304"/>
                <a:gd name="T38" fmla="*/ 279 w 430"/>
                <a:gd name="T39" fmla="*/ 115 h 304"/>
                <a:gd name="T40" fmla="*/ 305 w 430"/>
                <a:gd name="T41" fmla="*/ 84 h 304"/>
                <a:gd name="T42" fmla="*/ 317 w 430"/>
                <a:gd name="T43" fmla="*/ 67 h 304"/>
                <a:gd name="T44" fmla="*/ 315 w 430"/>
                <a:gd name="T45" fmla="*/ 62 h 304"/>
                <a:gd name="T46" fmla="*/ 305 w 430"/>
                <a:gd name="T47" fmla="*/ 62 h 304"/>
                <a:gd name="T48" fmla="*/ 288 w 430"/>
                <a:gd name="T49" fmla="*/ 62 h 304"/>
                <a:gd name="T50" fmla="*/ 261 w 430"/>
                <a:gd name="T51" fmla="*/ 62 h 304"/>
                <a:gd name="T52" fmla="*/ 227 w 430"/>
                <a:gd name="T53" fmla="*/ 62 h 304"/>
                <a:gd name="T54" fmla="*/ 183 w 430"/>
                <a:gd name="T55" fmla="*/ 62 h 304"/>
                <a:gd name="T56" fmla="*/ 202 w 430"/>
                <a:gd name="T57" fmla="*/ 42 h 304"/>
                <a:gd name="T58" fmla="*/ 219 w 430"/>
                <a:gd name="T59" fmla="*/ 35 h 304"/>
                <a:gd name="T60" fmla="*/ 235 w 430"/>
                <a:gd name="T61" fmla="*/ 35 h 304"/>
                <a:gd name="T62" fmla="*/ 256 w 430"/>
                <a:gd name="T63" fmla="*/ 33 h 304"/>
                <a:gd name="T64" fmla="*/ 284 w 430"/>
                <a:gd name="T65" fmla="*/ 31 h 304"/>
                <a:gd name="T66" fmla="*/ 315 w 430"/>
                <a:gd name="T67" fmla="*/ 25 h 304"/>
                <a:gd name="T68" fmla="*/ 338 w 430"/>
                <a:gd name="T69" fmla="*/ 19 h 304"/>
                <a:gd name="T70" fmla="*/ 349 w 430"/>
                <a:gd name="T71" fmla="*/ 12 h 304"/>
                <a:gd name="T72" fmla="*/ 363 w 430"/>
                <a:gd name="T73" fmla="*/ 2 h 304"/>
                <a:gd name="T74" fmla="*/ 372 w 430"/>
                <a:gd name="T75" fmla="*/ 0 h 304"/>
                <a:gd name="T76" fmla="*/ 384 w 430"/>
                <a:gd name="T77" fmla="*/ 8 h 304"/>
                <a:gd name="T78" fmla="*/ 405 w 430"/>
                <a:gd name="T79" fmla="*/ 19 h 304"/>
                <a:gd name="T80" fmla="*/ 420 w 430"/>
                <a:gd name="T81" fmla="*/ 35 h 304"/>
                <a:gd name="T82" fmla="*/ 428 w 430"/>
                <a:gd name="T83" fmla="*/ 44 h 304"/>
                <a:gd name="T84" fmla="*/ 430 w 430"/>
                <a:gd name="T85" fmla="*/ 52 h 304"/>
                <a:gd name="T86" fmla="*/ 424 w 430"/>
                <a:gd name="T87" fmla="*/ 60 h 304"/>
                <a:gd name="T88" fmla="*/ 412 w 430"/>
                <a:gd name="T89" fmla="*/ 63 h 304"/>
                <a:gd name="T90" fmla="*/ 397 w 430"/>
                <a:gd name="T91" fmla="*/ 71 h 304"/>
                <a:gd name="T92" fmla="*/ 378 w 430"/>
                <a:gd name="T93" fmla="*/ 86 h 304"/>
                <a:gd name="T94" fmla="*/ 355 w 430"/>
                <a:gd name="T95" fmla="*/ 11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0" h="304">
                  <a:moveTo>
                    <a:pt x="355" y="111"/>
                  </a:moveTo>
                  <a:lnTo>
                    <a:pt x="345" y="119"/>
                  </a:lnTo>
                  <a:lnTo>
                    <a:pt x="336" y="128"/>
                  </a:lnTo>
                  <a:lnTo>
                    <a:pt x="324" y="138"/>
                  </a:lnTo>
                  <a:lnTo>
                    <a:pt x="313" y="149"/>
                  </a:lnTo>
                  <a:lnTo>
                    <a:pt x="298" y="159"/>
                  </a:lnTo>
                  <a:lnTo>
                    <a:pt x="282" y="172"/>
                  </a:lnTo>
                  <a:lnTo>
                    <a:pt x="265" y="184"/>
                  </a:lnTo>
                  <a:lnTo>
                    <a:pt x="246" y="199"/>
                  </a:lnTo>
                  <a:lnTo>
                    <a:pt x="225" y="213"/>
                  </a:lnTo>
                  <a:lnTo>
                    <a:pt x="206" y="224"/>
                  </a:lnTo>
                  <a:lnTo>
                    <a:pt x="187" y="236"/>
                  </a:lnTo>
                  <a:lnTo>
                    <a:pt x="168" y="247"/>
                  </a:lnTo>
                  <a:lnTo>
                    <a:pt x="147" y="257"/>
                  </a:lnTo>
                  <a:lnTo>
                    <a:pt x="128" y="264"/>
                  </a:lnTo>
                  <a:lnTo>
                    <a:pt x="108" y="274"/>
                  </a:lnTo>
                  <a:lnTo>
                    <a:pt x="87" y="281"/>
                  </a:lnTo>
                  <a:lnTo>
                    <a:pt x="78" y="285"/>
                  </a:lnTo>
                  <a:lnTo>
                    <a:pt x="68" y="289"/>
                  </a:lnTo>
                  <a:lnTo>
                    <a:pt x="59" y="291"/>
                  </a:lnTo>
                  <a:lnTo>
                    <a:pt x="51" y="295"/>
                  </a:lnTo>
                  <a:lnTo>
                    <a:pt x="43" y="297"/>
                  </a:lnTo>
                  <a:lnTo>
                    <a:pt x="38" y="299"/>
                  </a:lnTo>
                  <a:lnTo>
                    <a:pt x="30" y="301"/>
                  </a:lnTo>
                  <a:lnTo>
                    <a:pt x="24" y="301"/>
                  </a:lnTo>
                  <a:lnTo>
                    <a:pt x="21" y="302"/>
                  </a:lnTo>
                  <a:lnTo>
                    <a:pt x="15" y="302"/>
                  </a:lnTo>
                  <a:lnTo>
                    <a:pt x="11" y="304"/>
                  </a:lnTo>
                  <a:lnTo>
                    <a:pt x="7" y="304"/>
                  </a:lnTo>
                  <a:lnTo>
                    <a:pt x="5" y="304"/>
                  </a:lnTo>
                  <a:lnTo>
                    <a:pt x="3" y="304"/>
                  </a:lnTo>
                  <a:lnTo>
                    <a:pt x="1" y="302"/>
                  </a:lnTo>
                  <a:lnTo>
                    <a:pt x="0" y="302"/>
                  </a:lnTo>
                  <a:lnTo>
                    <a:pt x="0" y="301"/>
                  </a:lnTo>
                  <a:lnTo>
                    <a:pt x="0" y="301"/>
                  </a:lnTo>
                  <a:lnTo>
                    <a:pt x="0" y="299"/>
                  </a:lnTo>
                  <a:lnTo>
                    <a:pt x="1" y="299"/>
                  </a:lnTo>
                  <a:lnTo>
                    <a:pt x="3" y="297"/>
                  </a:lnTo>
                  <a:lnTo>
                    <a:pt x="5" y="295"/>
                  </a:lnTo>
                  <a:lnTo>
                    <a:pt x="9" y="293"/>
                  </a:lnTo>
                  <a:lnTo>
                    <a:pt x="11" y="291"/>
                  </a:lnTo>
                  <a:lnTo>
                    <a:pt x="15" y="289"/>
                  </a:lnTo>
                  <a:lnTo>
                    <a:pt x="19" y="285"/>
                  </a:lnTo>
                  <a:lnTo>
                    <a:pt x="30" y="281"/>
                  </a:lnTo>
                  <a:lnTo>
                    <a:pt x="42" y="276"/>
                  </a:lnTo>
                  <a:lnTo>
                    <a:pt x="55" y="270"/>
                  </a:lnTo>
                  <a:lnTo>
                    <a:pt x="82" y="257"/>
                  </a:lnTo>
                  <a:lnTo>
                    <a:pt x="97" y="249"/>
                  </a:lnTo>
                  <a:lnTo>
                    <a:pt x="110" y="241"/>
                  </a:lnTo>
                  <a:lnTo>
                    <a:pt x="126" y="232"/>
                  </a:lnTo>
                  <a:lnTo>
                    <a:pt x="141" y="224"/>
                  </a:lnTo>
                  <a:lnTo>
                    <a:pt x="156" y="213"/>
                  </a:lnTo>
                  <a:lnTo>
                    <a:pt x="172" y="203"/>
                  </a:lnTo>
                  <a:lnTo>
                    <a:pt x="202" y="184"/>
                  </a:lnTo>
                  <a:lnTo>
                    <a:pt x="215" y="172"/>
                  </a:lnTo>
                  <a:lnTo>
                    <a:pt x="231" y="163"/>
                  </a:lnTo>
                  <a:lnTo>
                    <a:pt x="244" y="151"/>
                  </a:lnTo>
                  <a:lnTo>
                    <a:pt x="256" y="140"/>
                  </a:lnTo>
                  <a:lnTo>
                    <a:pt x="269" y="128"/>
                  </a:lnTo>
                  <a:lnTo>
                    <a:pt x="279" y="115"/>
                  </a:lnTo>
                  <a:lnTo>
                    <a:pt x="290" y="104"/>
                  </a:lnTo>
                  <a:lnTo>
                    <a:pt x="298" y="94"/>
                  </a:lnTo>
                  <a:lnTo>
                    <a:pt x="305" y="84"/>
                  </a:lnTo>
                  <a:lnTo>
                    <a:pt x="311" y="77"/>
                  </a:lnTo>
                  <a:lnTo>
                    <a:pt x="315" y="71"/>
                  </a:lnTo>
                  <a:lnTo>
                    <a:pt x="317" y="67"/>
                  </a:lnTo>
                  <a:lnTo>
                    <a:pt x="317" y="63"/>
                  </a:lnTo>
                  <a:lnTo>
                    <a:pt x="317" y="62"/>
                  </a:lnTo>
                  <a:lnTo>
                    <a:pt x="315" y="62"/>
                  </a:lnTo>
                  <a:lnTo>
                    <a:pt x="313" y="62"/>
                  </a:lnTo>
                  <a:lnTo>
                    <a:pt x="311" y="62"/>
                  </a:lnTo>
                  <a:lnTo>
                    <a:pt x="305" y="62"/>
                  </a:lnTo>
                  <a:lnTo>
                    <a:pt x="301" y="62"/>
                  </a:lnTo>
                  <a:lnTo>
                    <a:pt x="294" y="62"/>
                  </a:lnTo>
                  <a:lnTo>
                    <a:pt x="288" y="62"/>
                  </a:lnTo>
                  <a:lnTo>
                    <a:pt x="280" y="62"/>
                  </a:lnTo>
                  <a:lnTo>
                    <a:pt x="271" y="62"/>
                  </a:lnTo>
                  <a:lnTo>
                    <a:pt x="261" y="62"/>
                  </a:lnTo>
                  <a:lnTo>
                    <a:pt x="250" y="62"/>
                  </a:lnTo>
                  <a:lnTo>
                    <a:pt x="238" y="62"/>
                  </a:lnTo>
                  <a:lnTo>
                    <a:pt x="227" y="62"/>
                  </a:lnTo>
                  <a:lnTo>
                    <a:pt x="214" y="62"/>
                  </a:lnTo>
                  <a:lnTo>
                    <a:pt x="198" y="62"/>
                  </a:lnTo>
                  <a:lnTo>
                    <a:pt x="183" y="62"/>
                  </a:lnTo>
                  <a:lnTo>
                    <a:pt x="189" y="54"/>
                  </a:lnTo>
                  <a:lnTo>
                    <a:pt x="196" y="48"/>
                  </a:lnTo>
                  <a:lnTo>
                    <a:pt x="202" y="42"/>
                  </a:lnTo>
                  <a:lnTo>
                    <a:pt x="208" y="39"/>
                  </a:lnTo>
                  <a:lnTo>
                    <a:pt x="214" y="37"/>
                  </a:lnTo>
                  <a:lnTo>
                    <a:pt x="219" y="35"/>
                  </a:lnTo>
                  <a:lnTo>
                    <a:pt x="225" y="33"/>
                  </a:lnTo>
                  <a:lnTo>
                    <a:pt x="229" y="33"/>
                  </a:lnTo>
                  <a:lnTo>
                    <a:pt x="235" y="35"/>
                  </a:lnTo>
                  <a:lnTo>
                    <a:pt x="240" y="35"/>
                  </a:lnTo>
                  <a:lnTo>
                    <a:pt x="248" y="35"/>
                  </a:lnTo>
                  <a:lnTo>
                    <a:pt x="256" y="33"/>
                  </a:lnTo>
                  <a:lnTo>
                    <a:pt x="265" y="33"/>
                  </a:lnTo>
                  <a:lnTo>
                    <a:pt x="275" y="31"/>
                  </a:lnTo>
                  <a:lnTo>
                    <a:pt x="284" y="31"/>
                  </a:lnTo>
                  <a:lnTo>
                    <a:pt x="296" y="29"/>
                  </a:lnTo>
                  <a:lnTo>
                    <a:pt x="307" y="27"/>
                  </a:lnTo>
                  <a:lnTo>
                    <a:pt x="315" y="25"/>
                  </a:lnTo>
                  <a:lnTo>
                    <a:pt x="324" y="23"/>
                  </a:lnTo>
                  <a:lnTo>
                    <a:pt x="330" y="21"/>
                  </a:lnTo>
                  <a:lnTo>
                    <a:pt x="338" y="19"/>
                  </a:lnTo>
                  <a:lnTo>
                    <a:pt x="342" y="18"/>
                  </a:lnTo>
                  <a:lnTo>
                    <a:pt x="347" y="16"/>
                  </a:lnTo>
                  <a:lnTo>
                    <a:pt x="349" y="12"/>
                  </a:lnTo>
                  <a:lnTo>
                    <a:pt x="353" y="8"/>
                  </a:lnTo>
                  <a:lnTo>
                    <a:pt x="359" y="6"/>
                  </a:lnTo>
                  <a:lnTo>
                    <a:pt x="363" y="2"/>
                  </a:lnTo>
                  <a:lnTo>
                    <a:pt x="366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4" y="2"/>
                  </a:lnTo>
                  <a:lnTo>
                    <a:pt x="380" y="4"/>
                  </a:lnTo>
                  <a:lnTo>
                    <a:pt x="384" y="8"/>
                  </a:lnTo>
                  <a:lnTo>
                    <a:pt x="389" y="12"/>
                  </a:lnTo>
                  <a:lnTo>
                    <a:pt x="397" y="16"/>
                  </a:lnTo>
                  <a:lnTo>
                    <a:pt x="405" y="19"/>
                  </a:lnTo>
                  <a:lnTo>
                    <a:pt x="410" y="25"/>
                  </a:lnTo>
                  <a:lnTo>
                    <a:pt x="414" y="29"/>
                  </a:lnTo>
                  <a:lnTo>
                    <a:pt x="420" y="35"/>
                  </a:lnTo>
                  <a:lnTo>
                    <a:pt x="424" y="39"/>
                  </a:lnTo>
                  <a:lnTo>
                    <a:pt x="426" y="42"/>
                  </a:lnTo>
                  <a:lnTo>
                    <a:pt x="428" y="44"/>
                  </a:lnTo>
                  <a:lnTo>
                    <a:pt x="430" y="48"/>
                  </a:lnTo>
                  <a:lnTo>
                    <a:pt x="430" y="50"/>
                  </a:lnTo>
                  <a:lnTo>
                    <a:pt x="430" y="52"/>
                  </a:lnTo>
                  <a:lnTo>
                    <a:pt x="428" y="54"/>
                  </a:lnTo>
                  <a:lnTo>
                    <a:pt x="426" y="58"/>
                  </a:lnTo>
                  <a:lnTo>
                    <a:pt x="424" y="60"/>
                  </a:lnTo>
                  <a:lnTo>
                    <a:pt x="420" y="62"/>
                  </a:lnTo>
                  <a:lnTo>
                    <a:pt x="416" y="63"/>
                  </a:lnTo>
                  <a:lnTo>
                    <a:pt x="412" y="63"/>
                  </a:lnTo>
                  <a:lnTo>
                    <a:pt x="408" y="65"/>
                  </a:lnTo>
                  <a:lnTo>
                    <a:pt x="403" y="67"/>
                  </a:lnTo>
                  <a:lnTo>
                    <a:pt x="397" y="71"/>
                  </a:lnTo>
                  <a:lnTo>
                    <a:pt x="391" y="75"/>
                  </a:lnTo>
                  <a:lnTo>
                    <a:pt x="384" y="81"/>
                  </a:lnTo>
                  <a:lnTo>
                    <a:pt x="378" y="86"/>
                  </a:lnTo>
                  <a:lnTo>
                    <a:pt x="370" y="94"/>
                  </a:lnTo>
                  <a:lnTo>
                    <a:pt x="363" y="102"/>
                  </a:lnTo>
                  <a:lnTo>
                    <a:pt x="355" y="111"/>
                  </a:lnTo>
                  <a:lnTo>
                    <a:pt x="355" y="11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90"/>
            <p:cNvSpPr/>
            <p:nvPr/>
          </p:nvSpPr>
          <p:spPr bwMode="auto">
            <a:xfrm>
              <a:off x="2808288" y="2867026"/>
              <a:ext cx="412750" cy="161925"/>
            </a:xfrm>
            <a:custGeom>
              <a:avLst/>
              <a:gdLst>
                <a:gd name="T0" fmla="*/ 336 w 519"/>
                <a:gd name="T1" fmla="*/ 203 h 205"/>
                <a:gd name="T2" fmla="*/ 330 w 519"/>
                <a:gd name="T3" fmla="*/ 201 h 205"/>
                <a:gd name="T4" fmla="*/ 322 w 519"/>
                <a:gd name="T5" fmla="*/ 197 h 205"/>
                <a:gd name="T6" fmla="*/ 315 w 519"/>
                <a:gd name="T7" fmla="*/ 191 h 205"/>
                <a:gd name="T8" fmla="*/ 301 w 519"/>
                <a:gd name="T9" fmla="*/ 185 h 205"/>
                <a:gd name="T10" fmla="*/ 288 w 519"/>
                <a:gd name="T11" fmla="*/ 180 h 205"/>
                <a:gd name="T12" fmla="*/ 271 w 519"/>
                <a:gd name="T13" fmla="*/ 170 h 205"/>
                <a:gd name="T14" fmla="*/ 254 w 519"/>
                <a:gd name="T15" fmla="*/ 161 h 205"/>
                <a:gd name="T16" fmla="*/ 231 w 519"/>
                <a:gd name="T17" fmla="*/ 149 h 205"/>
                <a:gd name="T18" fmla="*/ 208 w 519"/>
                <a:gd name="T19" fmla="*/ 138 h 205"/>
                <a:gd name="T20" fmla="*/ 183 w 519"/>
                <a:gd name="T21" fmla="*/ 122 h 205"/>
                <a:gd name="T22" fmla="*/ 154 w 519"/>
                <a:gd name="T23" fmla="*/ 107 h 205"/>
                <a:gd name="T24" fmla="*/ 124 w 519"/>
                <a:gd name="T25" fmla="*/ 90 h 205"/>
                <a:gd name="T26" fmla="*/ 91 w 519"/>
                <a:gd name="T27" fmla="*/ 73 h 205"/>
                <a:gd name="T28" fmla="*/ 57 w 519"/>
                <a:gd name="T29" fmla="*/ 52 h 205"/>
                <a:gd name="T30" fmla="*/ 19 w 519"/>
                <a:gd name="T31" fmla="*/ 30 h 205"/>
                <a:gd name="T32" fmla="*/ 11 w 519"/>
                <a:gd name="T33" fmla="*/ 0 h 205"/>
                <a:gd name="T34" fmla="*/ 53 w 519"/>
                <a:gd name="T35" fmla="*/ 19 h 205"/>
                <a:gd name="T36" fmla="*/ 91 w 519"/>
                <a:gd name="T37" fmla="*/ 36 h 205"/>
                <a:gd name="T38" fmla="*/ 128 w 519"/>
                <a:gd name="T39" fmla="*/ 52 h 205"/>
                <a:gd name="T40" fmla="*/ 162 w 519"/>
                <a:gd name="T41" fmla="*/ 65 h 205"/>
                <a:gd name="T42" fmla="*/ 194 w 519"/>
                <a:gd name="T43" fmla="*/ 76 h 205"/>
                <a:gd name="T44" fmla="*/ 225 w 519"/>
                <a:gd name="T45" fmla="*/ 88 h 205"/>
                <a:gd name="T46" fmla="*/ 252 w 519"/>
                <a:gd name="T47" fmla="*/ 96 h 205"/>
                <a:gd name="T48" fmla="*/ 279 w 519"/>
                <a:gd name="T49" fmla="*/ 103 h 205"/>
                <a:gd name="T50" fmla="*/ 326 w 519"/>
                <a:gd name="T51" fmla="*/ 117 h 205"/>
                <a:gd name="T52" fmla="*/ 372 w 519"/>
                <a:gd name="T53" fmla="*/ 128 h 205"/>
                <a:gd name="T54" fmla="*/ 412 w 519"/>
                <a:gd name="T55" fmla="*/ 136 h 205"/>
                <a:gd name="T56" fmla="*/ 449 w 519"/>
                <a:gd name="T57" fmla="*/ 139 h 205"/>
                <a:gd name="T58" fmla="*/ 466 w 519"/>
                <a:gd name="T59" fmla="*/ 143 h 205"/>
                <a:gd name="T60" fmla="*/ 479 w 519"/>
                <a:gd name="T61" fmla="*/ 147 h 205"/>
                <a:gd name="T62" fmla="*/ 493 w 519"/>
                <a:gd name="T63" fmla="*/ 149 h 205"/>
                <a:gd name="T64" fmla="*/ 502 w 519"/>
                <a:gd name="T65" fmla="*/ 153 h 205"/>
                <a:gd name="T66" fmla="*/ 510 w 519"/>
                <a:gd name="T67" fmla="*/ 155 h 205"/>
                <a:gd name="T68" fmla="*/ 515 w 519"/>
                <a:gd name="T69" fmla="*/ 157 h 205"/>
                <a:gd name="T70" fmla="*/ 519 w 519"/>
                <a:gd name="T71" fmla="*/ 159 h 205"/>
                <a:gd name="T72" fmla="*/ 519 w 519"/>
                <a:gd name="T73" fmla="*/ 161 h 205"/>
                <a:gd name="T74" fmla="*/ 515 w 519"/>
                <a:gd name="T75" fmla="*/ 164 h 205"/>
                <a:gd name="T76" fmla="*/ 506 w 519"/>
                <a:gd name="T77" fmla="*/ 170 h 205"/>
                <a:gd name="T78" fmla="*/ 493 w 519"/>
                <a:gd name="T79" fmla="*/ 176 h 205"/>
                <a:gd name="T80" fmla="*/ 473 w 519"/>
                <a:gd name="T81" fmla="*/ 182 h 205"/>
                <a:gd name="T82" fmla="*/ 431 w 519"/>
                <a:gd name="T83" fmla="*/ 191 h 205"/>
                <a:gd name="T84" fmla="*/ 412 w 519"/>
                <a:gd name="T85" fmla="*/ 195 h 205"/>
                <a:gd name="T86" fmla="*/ 395 w 519"/>
                <a:gd name="T87" fmla="*/ 199 h 205"/>
                <a:gd name="T88" fmla="*/ 378 w 519"/>
                <a:gd name="T89" fmla="*/ 201 h 205"/>
                <a:gd name="T90" fmla="*/ 361 w 519"/>
                <a:gd name="T91" fmla="*/ 203 h 205"/>
                <a:gd name="T92" fmla="*/ 347 w 519"/>
                <a:gd name="T93" fmla="*/ 205 h 205"/>
                <a:gd name="T94" fmla="*/ 336 w 519"/>
                <a:gd name="T95" fmla="*/ 20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9" h="205">
                  <a:moveTo>
                    <a:pt x="336" y="203"/>
                  </a:moveTo>
                  <a:lnTo>
                    <a:pt x="336" y="203"/>
                  </a:lnTo>
                  <a:lnTo>
                    <a:pt x="334" y="201"/>
                  </a:lnTo>
                  <a:lnTo>
                    <a:pt x="330" y="201"/>
                  </a:lnTo>
                  <a:lnTo>
                    <a:pt x="326" y="199"/>
                  </a:lnTo>
                  <a:lnTo>
                    <a:pt x="322" y="197"/>
                  </a:lnTo>
                  <a:lnTo>
                    <a:pt x="319" y="195"/>
                  </a:lnTo>
                  <a:lnTo>
                    <a:pt x="315" y="191"/>
                  </a:lnTo>
                  <a:lnTo>
                    <a:pt x="309" y="189"/>
                  </a:lnTo>
                  <a:lnTo>
                    <a:pt x="301" y="185"/>
                  </a:lnTo>
                  <a:lnTo>
                    <a:pt x="296" y="183"/>
                  </a:lnTo>
                  <a:lnTo>
                    <a:pt x="288" y="180"/>
                  </a:lnTo>
                  <a:lnTo>
                    <a:pt x="280" y="176"/>
                  </a:lnTo>
                  <a:lnTo>
                    <a:pt x="271" y="170"/>
                  </a:lnTo>
                  <a:lnTo>
                    <a:pt x="263" y="166"/>
                  </a:lnTo>
                  <a:lnTo>
                    <a:pt x="254" y="161"/>
                  </a:lnTo>
                  <a:lnTo>
                    <a:pt x="242" y="155"/>
                  </a:lnTo>
                  <a:lnTo>
                    <a:pt x="231" y="149"/>
                  </a:lnTo>
                  <a:lnTo>
                    <a:pt x="219" y="143"/>
                  </a:lnTo>
                  <a:lnTo>
                    <a:pt x="208" y="138"/>
                  </a:lnTo>
                  <a:lnTo>
                    <a:pt x="196" y="130"/>
                  </a:lnTo>
                  <a:lnTo>
                    <a:pt x="183" y="122"/>
                  </a:lnTo>
                  <a:lnTo>
                    <a:pt x="168" y="115"/>
                  </a:lnTo>
                  <a:lnTo>
                    <a:pt x="154" y="107"/>
                  </a:lnTo>
                  <a:lnTo>
                    <a:pt x="139" y="99"/>
                  </a:lnTo>
                  <a:lnTo>
                    <a:pt x="124" y="90"/>
                  </a:lnTo>
                  <a:lnTo>
                    <a:pt x="108" y="82"/>
                  </a:lnTo>
                  <a:lnTo>
                    <a:pt x="91" y="73"/>
                  </a:lnTo>
                  <a:lnTo>
                    <a:pt x="74" y="63"/>
                  </a:lnTo>
                  <a:lnTo>
                    <a:pt x="57" y="52"/>
                  </a:lnTo>
                  <a:lnTo>
                    <a:pt x="38" y="42"/>
                  </a:lnTo>
                  <a:lnTo>
                    <a:pt x="19" y="30"/>
                  </a:lnTo>
                  <a:lnTo>
                    <a:pt x="0" y="19"/>
                  </a:lnTo>
                  <a:lnTo>
                    <a:pt x="11" y="0"/>
                  </a:lnTo>
                  <a:lnTo>
                    <a:pt x="32" y="9"/>
                  </a:lnTo>
                  <a:lnTo>
                    <a:pt x="53" y="19"/>
                  </a:lnTo>
                  <a:lnTo>
                    <a:pt x="72" y="27"/>
                  </a:lnTo>
                  <a:lnTo>
                    <a:pt x="91" y="36"/>
                  </a:lnTo>
                  <a:lnTo>
                    <a:pt x="110" y="44"/>
                  </a:lnTo>
                  <a:lnTo>
                    <a:pt x="128" y="52"/>
                  </a:lnTo>
                  <a:lnTo>
                    <a:pt x="145" y="59"/>
                  </a:lnTo>
                  <a:lnTo>
                    <a:pt x="162" y="65"/>
                  </a:lnTo>
                  <a:lnTo>
                    <a:pt x="179" y="71"/>
                  </a:lnTo>
                  <a:lnTo>
                    <a:pt x="194" y="76"/>
                  </a:lnTo>
                  <a:lnTo>
                    <a:pt x="210" y="82"/>
                  </a:lnTo>
                  <a:lnTo>
                    <a:pt x="225" y="88"/>
                  </a:lnTo>
                  <a:lnTo>
                    <a:pt x="238" y="92"/>
                  </a:lnTo>
                  <a:lnTo>
                    <a:pt x="252" y="96"/>
                  </a:lnTo>
                  <a:lnTo>
                    <a:pt x="265" y="99"/>
                  </a:lnTo>
                  <a:lnTo>
                    <a:pt x="279" y="103"/>
                  </a:lnTo>
                  <a:lnTo>
                    <a:pt x="303" y="111"/>
                  </a:lnTo>
                  <a:lnTo>
                    <a:pt x="326" y="117"/>
                  </a:lnTo>
                  <a:lnTo>
                    <a:pt x="349" y="122"/>
                  </a:lnTo>
                  <a:lnTo>
                    <a:pt x="372" y="128"/>
                  </a:lnTo>
                  <a:lnTo>
                    <a:pt x="393" y="132"/>
                  </a:lnTo>
                  <a:lnTo>
                    <a:pt x="412" y="136"/>
                  </a:lnTo>
                  <a:lnTo>
                    <a:pt x="431" y="138"/>
                  </a:lnTo>
                  <a:lnTo>
                    <a:pt x="449" y="139"/>
                  </a:lnTo>
                  <a:lnTo>
                    <a:pt x="458" y="141"/>
                  </a:lnTo>
                  <a:lnTo>
                    <a:pt x="466" y="143"/>
                  </a:lnTo>
                  <a:lnTo>
                    <a:pt x="473" y="145"/>
                  </a:lnTo>
                  <a:lnTo>
                    <a:pt x="479" y="147"/>
                  </a:lnTo>
                  <a:lnTo>
                    <a:pt x="487" y="147"/>
                  </a:lnTo>
                  <a:lnTo>
                    <a:pt x="493" y="149"/>
                  </a:lnTo>
                  <a:lnTo>
                    <a:pt x="496" y="151"/>
                  </a:lnTo>
                  <a:lnTo>
                    <a:pt x="502" y="153"/>
                  </a:lnTo>
                  <a:lnTo>
                    <a:pt x="506" y="153"/>
                  </a:lnTo>
                  <a:lnTo>
                    <a:pt x="510" y="155"/>
                  </a:lnTo>
                  <a:lnTo>
                    <a:pt x="514" y="157"/>
                  </a:lnTo>
                  <a:lnTo>
                    <a:pt x="515" y="157"/>
                  </a:lnTo>
                  <a:lnTo>
                    <a:pt x="517" y="159"/>
                  </a:lnTo>
                  <a:lnTo>
                    <a:pt x="519" y="159"/>
                  </a:lnTo>
                  <a:lnTo>
                    <a:pt x="519" y="161"/>
                  </a:lnTo>
                  <a:lnTo>
                    <a:pt x="519" y="161"/>
                  </a:lnTo>
                  <a:lnTo>
                    <a:pt x="517" y="162"/>
                  </a:lnTo>
                  <a:lnTo>
                    <a:pt x="515" y="164"/>
                  </a:lnTo>
                  <a:lnTo>
                    <a:pt x="512" y="166"/>
                  </a:lnTo>
                  <a:lnTo>
                    <a:pt x="506" y="170"/>
                  </a:lnTo>
                  <a:lnTo>
                    <a:pt x="500" y="172"/>
                  </a:lnTo>
                  <a:lnTo>
                    <a:pt x="493" y="176"/>
                  </a:lnTo>
                  <a:lnTo>
                    <a:pt x="485" y="178"/>
                  </a:lnTo>
                  <a:lnTo>
                    <a:pt x="473" y="182"/>
                  </a:lnTo>
                  <a:lnTo>
                    <a:pt x="452" y="187"/>
                  </a:lnTo>
                  <a:lnTo>
                    <a:pt x="431" y="191"/>
                  </a:lnTo>
                  <a:lnTo>
                    <a:pt x="422" y="193"/>
                  </a:lnTo>
                  <a:lnTo>
                    <a:pt x="412" y="195"/>
                  </a:lnTo>
                  <a:lnTo>
                    <a:pt x="403" y="197"/>
                  </a:lnTo>
                  <a:lnTo>
                    <a:pt x="395" y="199"/>
                  </a:lnTo>
                  <a:lnTo>
                    <a:pt x="386" y="201"/>
                  </a:lnTo>
                  <a:lnTo>
                    <a:pt x="378" y="201"/>
                  </a:lnTo>
                  <a:lnTo>
                    <a:pt x="368" y="203"/>
                  </a:lnTo>
                  <a:lnTo>
                    <a:pt x="361" y="203"/>
                  </a:lnTo>
                  <a:lnTo>
                    <a:pt x="355" y="205"/>
                  </a:lnTo>
                  <a:lnTo>
                    <a:pt x="347" y="205"/>
                  </a:lnTo>
                  <a:lnTo>
                    <a:pt x="342" y="203"/>
                  </a:lnTo>
                  <a:lnTo>
                    <a:pt x="336" y="203"/>
                  </a:lnTo>
                  <a:lnTo>
                    <a:pt x="336" y="20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91"/>
            <p:cNvSpPr/>
            <p:nvPr/>
          </p:nvSpPr>
          <p:spPr bwMode="auto">
            <a:xfrm>
              <a:off x="2840038" y="2606676"/>
              <a:ext cx="136525" cy="173038"/>
            </a:xfrm>
            <a:custGeom>
              <a:avLst/>
              <a:gdLst>
                <a:gd name="T0" fmla="*/ 99 w 172"/>
                <a:gd name="T1" fmla="*/ 2 h 218"/>
                <a:gd name="T2" fmla="*/ 109 w 172"/>
                <a:gd name="T3" fmla="*/ 0 h 218"/>
                <a:gd name="T4" fmla="*/ 118 w 172"/>
                <a:gd name="T5" fmla="*/ 2 h 218"/>
                <a:gd name="T6" fmla="*/ 131 w 172"/>
                <a:gd name="T7" fmla="*/ 6 h 218"/>
                <a:gd name="T8" fmla="*/ 145 w 172"/>
                <a:gd name="T9" fmla="*/ 9 h 218"/>
                <a:gd name="T10" fmla="*/ 156 w 172"/>
                <a:gd name="T11" fmla="*/ 15 h 218"/>
                <a:gd name="T12" fmla="*/ 164 w 172"/>
                <a:gd name="T13" fmla="*/ 21 h 218"/>
                <a:gd name="T14" fmla="*/ 170 w 172"/>
                <a:gd name="T15" fmla="*/ 25 h 218"/>
                <a:gd name="T16" fmla="*/ 172 w 172"/>
                <a:gd name="T17" fmla="*/ 29 h 218"/>
                <a:gd name="T18" fmla="*/ 168 w 172"/>
                <a:gd name="T19" fmla="*/ 36 h 218"/>
                <a:gd name="T20" fmla="*/ 162 w 172"/>
                <a:gd name="T21" fmla="*/ 48 h 218"/>
                <a:gd name="T22" fmla="*/ 154 w 172"/>
                <a:gd name="T23" fmla="*/ 65 h 218"/>
                <a:gd name="T24" fmla="*/ 145 w 172"/>
                <a:gd name="T25" fmla="*/ 84 h 218"/>
                <a:gd name="T26" fmla="*/ 130 w 172"/>
                <a:gd name="T27" fmla="*/ 107 h 218"/>
                <a:gd name="T28" fmla="*/ 110 w 172"/>
                <a:gd name="T29" fmla="*/ 130 h 218"/>
                <a:gd name="T30" fmla="*/ 86 w 172"/>
                <a:gd name="T31" fmla="*/ 155 h 218"/>
                <a:gd name="T32" fmla="*/ 65 w 172"/>
                <a:gd name="T33" fmla="*/ 176 h 218"/>
                <a:gd name="T34" fmla="*/ 49 w 172"/>
                <a:gd name="T35" fmla="*/ 187 h 218"/>
                <a:gd name="T36" fmla="*/ 38 w 172"/>
                <a:gd name="T37" fmla="*/ 197 h 218"/>
                <a:gd name="T38" fmla="*/ 26 w 172"/>
                <a:gd name="T39" fmla="*/ 206 h 218"/>
                <a:gd name="T40" fmla="*/ 19 w 172"/>
                <a:gd name="T41" fmla="*/ 212 h 218"/>
                <a:gd name="T42" fmla="*/ 11 w 172"/>
                <a:gd name="T43" fmla="*/ 216 h 218"/>
                <a:gd name="T44" fmla="*/ 5 w 172"/>
                <a:gd name="T45" fmla="*/ 218 h 218"/>
                <a:gd name="T46" fmla="*/ 2 w 172"/>
                <a:gd name="T47" fmla="*/ 218 h 218"/>
                <a:gd name="T48" fmla="*/ 0 w 172"/>
                <a:gd name="T49" fmla="*/ 218 h 218"/>
                <a:gd name="T50" fmla="*/ 2 w 172"/>
                <a:gd name="T51" fmla="*/ 210 h 218"/>
                <a:gd name="T52" fmla="*/ 9 w 172"/>
                <a:gd name="T53" fmla="*/ 199 h 218"/>
                <a:gd name="T54" fmla="*/ 21 w 172"/>
                <a:gd name="T55" fmla="*/ 183 h 218"/>
                <a:gd name="T56" fmla="*/ 28 w 172"/>
                <a:gd name="T57" fmla="*/ 172 h 218"/>
                <a:gd name="T58" fmla="*/ 44 w 172"/>
                <a:gd name="T59" fmla="*/ 153 h 218"/>
                <a:gd name="T60" fmla="*/ 59 w 172"/>
                <a:gd name="T61" fmla="*/ 128 h 218"/>
                <a:gd name="T62" fmla="*/ 72 w 172"/>
                <a:gd name="T63" fmla="*/ 105 h 218"/>
                <a:gd name="T64" fmla="*/ 84 w 172"/>
                <a:gd name="T65" fmla="*/ 84 h 218"/>
                <a:gd name="T66" fmla="*/ 91 w 172"/>
                <a:gd name="T67" fmla="*/ 63 h 218"/>
                <a:gd name="T68" fmla="*/ 95 w 172"/>
                <a:gd name="T69" fmla="*/ 46 h 218"/>
                <a:gd name="T70" fmla="*/ 95 w 172"/>
                <a:gd name="T71" fmla="*/ 32 h 218"/>
                <a:gd name="T72" fmla="*/ 93 w 172"/>
                <a:gd name="T73" fmla="*/ 23 h 218"/>
                <a:gd name="T74" fmla="*/ 91 w 172"/>
                <a:gd name="T75" fmla="*/ 15 h 218"/>
                <a:gd name="T76" fmla="*/ 89 w 172"/>
                <a:gd name="T77" fmla="*/ 11 h 218"/>
                <a:gd name="T78" fmla="*/ 91 w 172"/>
                <a:gd name="T79" fmla="*/ 8 h 218"/>
                <a:gd name="T80" fmla="*/ 93 w 172"/>
                <a:gd name="T81" fmla="*/ 4 h 218"/>
                <a:gd name="T82" fmla="*/ 97 w 172"/>
                <a:gd name="T83" fmla="*/ 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218">
                  <a:moveTo>
                    <a:pt x="97" y="2"/>
                  </a:moveTo>
                  <a:lnTo>
                    <a:pt x="99" y="2"/>
                  </a:lnTo>
                  <a:lnTo>
                    <a:pt x="103" y="0"/>
                  </a:lnTo>
                  <a:lnTo>
                    <a:pt x="109" y="0"/>
                  </a:lnTo>
                  <a:lnTo>
                    <a:pt x="112" y="2"/>
                  </a:lnTo>
                  <a:lnTo>
                    <a:pt x="118" y="2"/>
                  </a:lnTo>
                  <a:lnTo>
                    <a:pt x="124" y="4"/>
                  </a:lnTo>
                  <a:lnTo>
                    <a:pt x="131" y="6"/>
                  </a:lnTo>
                  <a:lnTo>
                    <a:pt x="139" y="6"/>
                  </a:lnTo>
                  <a:lnTo>
                    <a:pt x="145" y="9"/>
                  </a:lnTo>
                  <a:lnTo>
                    <a:pt x="153" y="13"/>
                  </a:lnTo>
                  <a:lnTo>
                    <a:pt x="156" y="15"/>
                  </a:lnTo>
                  <a:lnTo>
                    <a:pt x="162" y="19"/>
                  </a:lnTo>
                  <a:lnTo>
                    <a:pt x="164" y="21"/>
                  </a:lnTo>
                  <a:lnTo>
                    <a:pt x="168" y="23"/>
                  </a:lnTo>
                  <a:lnTo>
                    <a:pt x="170" y="25"/>
                  </a:lnTo>
                  <a:lnTo>
                    <a:pt x="172" y="27"/>
                  </a:lnTo>
                  <a:lnTo>
                    <a:pt x="172" y="29"/>
                  </a:lnTo>
                  <a:lnTo>
                    <a:pt x="170" y="32"/>
                  </a:lnTo>
                  <a:lnTo>
                    <a:pt x="168" y="36"/>
                  </a:lnTo>
                  <a:lnTo>
                    <a:pt x="166" y="42"/>
                  </a:lnTo>
                  <a:lnTo>
                    <a:pt x="162" y="48"/>
                  </a:lnTo>
                  <a:lnTo>
                    <a:pt x="160" y="55"/>
                  </a:lnTo>
                  <a:lnTo>
                    <a:pt x="154" y="65"/>
                  </a:lnTo>
                  <a:lnTo>
                    <a:pt x="151" y="73"/>
                  </a:lnTo>
                  <a:lnTo>
                    <a:pt x="145" y="84"/>
                  </a:lnTo>
                  <a:lnTo>
                    <a:pt x="139" y="96"/>
                  </a:lnTo>
                  <a:lnTo>
                    <a:pt x="130" y="107"/>
                  </a:lnTo>
                  <a:lnTo>
                    <a:pt x="120" y="118"/>
                  </a:lnTo>
                  <a:lnTo>
                    <a:pt x="110" y="130"/>
                  </a:lnTo>
                  <a:lnTo>
                    <a:pt x="97" y="141"/>
                  </a:lnTo>
                  <a:lnTo>
                    <a:pt x="86" y="155"/>
                  </a:lnTo>
                  <a:lnTo>
                    <a:pt x="72" y="168"/>
                  </a:lnTo>
                  <a:lnTo>
                    <a:pt x="65" y="176"/>
                  </a:lnTo>
                  <a:lnTo>
                    <a:pt x="57" y="182"/>
                  </a:lnTo>
                  <a:lnTo>
                    <a:pt x="49" y="187"/>
                  </a:lnTo>
                  <a:lnTo>
                    <a:pt x="44" y="193"/>
                  </a:lnTo>
                  <a:lnTo>
                    <a:pt x="38" y="197"/>
                  </a:lnTo>
                  <a:lnTo>
                    <a:pt x="32" y="203"/>
                  </a:lnTo>
                  <a:lnTo>
                    <a:pt x="26" y="206"/>
                  </a:lnTo>
                  <a:lnTo>
                    <a:pt x="23" y="208"/>
                  </a:lnTo>
                  <a:lnTo>
                    <a:pt x="19" y="212"/>
                  </a:lnTo>
                  <a:lnTo>
                    <a:pt x="15" y="214"/>
                  </a:lnTo>
                  <a:lnTo>
                    <a:pt x="11" y="216"/>
                  </a:lnTo>
                  <a:lnTo>
                    <a:pt x="7" y="218"/>
                  </a:lnTo>
                  <a:lnTo>
                    <a:pt x="5" y="218"/>
                  </a:lnTo>
                  <a:lnTo>
                    <a:pt x="3" y="218"/>
                  </a:lnTo>
                  <a:lnTo>
                    <a:pt x="2" y="218"/>
                  </a:lnTo>
                  <a:lnTo>
                    <a:pt x="2" y="218"/>
                  </a:lnTo>
                  <a:lnTo>
                    <a:pt x="0" y="218"/>
                  </a:lnTo>
                  <a:lnTo>
                    <a:pt x="0" y="216"/>
                  </a:lnTo>
                  <a:lnTo>
                    <a:pt x="2" y="210"/>
                  </a:lnTo>
                  <a:lnTo>
                    <a:pt x="5" y="205"/>
                  </a:lnTo>
                  <a:lnTo>
                    <a:pt x="9" y="199"/>
                  </a:lnTo>
                  <a:lnTo>
                    <a:pt x="17" y="189"/>
                  </a:lnTo>
                  <a:lnTo>
                    <a:pt x="21" y="183"/>
                  </a:lnTo>
                  <a:lnTo>
                    <a:pt x="24" y="178"/>
                  </a:lnTo>
                  <a:lnTo>
                    <a:pt x="28" y="172"/>
                  </a:lnTo>
                  <a:lnTo>
                    <a:pt x="34" y="164"/>
                  </a:lnTo>
                  <a:lnTo>
                    <a:pt x="44" y="153"/>
                  </a:lnTo>
                  <a:lnTo>
                    <a:pt x="51" y="140"/>
                  </a:lnTo>
                  <a:lnTo>
                    <a:pt x="59" y="128"/>
                  </a:lnTo>
                  <a:lnTo>
                    <a:pt x="67" y="117"/>
                  </a:lnTo>
                  <a:lnTo>
                    <a:pt x="72" y="105"/>
                  </a:lnTo>
                  <a:lnTo>
                    <a:pt x="78" y="96"/>
                  </a:lnTo>
                  <a:lnTo>
                    <a:pt x="84" y="84"/>
                  </a:lnTo>
                  <a:lnTo>
                    <a:pt x="88" y="73"/>
                  </a:lnTo>
                  <a:lnTo>
                    <a:pt x="91" y="63"/>
                  </a:lnTo>
                  <a:lnTo>
                    <a:pt x="93" y="53"/>
                  </a:lnTo>
                  <a:lnTo>
                    <a:pt x="95" y="46"/>
                  </a:lnTo>
                  <a:lnTo>
                    <a:pt x="95" y="38"/>
                  </a:lnTo>
                  <a:lnTo>
                    <a:pt x="95" y="32"/>
                  </a:lnTo>
                  <a:lnTo>
                    <a:pt x="95" y="27"/>
                  </a:lnTo>
                  <a:lnTo>
                    <a:pt x="93" y="23"/>
                  </a:lnTo>
                  <a:lnTo>
                    <a:pt x="93" y="19"/>
                  </a:lnTo>
                  <a:lnTo>
                    <a:pt x="91" y="15"/>
                  </a:lnTo>
                  <a:lnTo>
                    <a:pt x="89" y="13"/>
                  </a:lnTo>
                  <a:lnTo>
                    <a:pt x="89" y="11"/>
                  </a:lnTo>
                  <a:lnTo>
                    <a:pt x="89" y="9"/>
                  </a:lnTo>
                  <a:lnTo>
                    <a:pt x="91" y="8"/>
                  </a:lnTo>
                  <a:lnTo>
                    <a:pt x="91" y="6"/>
                  </a:lnTo>
                  <a:lnTo>
                    <a:pt x="93" y="4"/>
                  </a:lnTo>
                  <a:lnTo>
                    <a:pt x="97" y="2"/>
                  </a:lnTo>
                  <a:lnTo>
                    <a:pt x="97" y="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92"/>
            <p:cNvSpPr/>
            <p:nvPr/>
          </p:nvSpPr>
          <p:spPr bwMode="auto">
            <a:xfrm>
              <a:off x="2930525" y="2655888"/>
              <a:ext cx="185738" cy="42863"/>
            </a:xfrm>
            <a:custGeom>
              <a:avLst/>
              <a:gdLst>
                <a:gd name="T0" fmla="*/ 222 w 235"/>
                <a:gd name="T1" fmla="*/ 40 h 54"/>
                <a:gd name="T2" fmla="*/ 220 w 235"/>
                <a:gd name="T3" fmla="*/ 42 h 54"/>
                <a:gd name="T4" fmla="*/ 216 w 235"/>
                <a:gd name="T5" fmla="*/ 44 h 54"/>
                <a:gd name="T6" fmla="*/ 211 w 235"/>
                <a:gd name="T7" fmla="*/ 44 h 54"/>
                <a:gd name="T8" fmla="*/ 205 w 235"/>
                <a:gd name="T9" fmla="*/ 46 h 54"/>
                <a:gd name="T10" fmla="*/ 197 w 235"/>
                <a:gd name="T11" fmla="*/ 46 h 54"/>
                <a:gd name="T12" fmla="*/ 188 w 235"/>
                <a:gd name="T13" fmla="*/ 46 h 54"/>
                <a:gd name="T14" fmla="*/ 178 w 235"/>
                <a:gd name="T15" fmla="*/ 48 h 54"/>
                <a:gd name="T16" fmla="*/ 169 w 235"/>
                <a:gd name="T17" fmla="*/ 50 h 54"/>
                <a:gd name="T18" fmla="*/ 157 w 235"/>
                <a:gd name="T19" fmla="*/ 50 h 54"/>
                <a:gd name="T20" fmla="*/ 148 w 235"/>
                <a:gd name="T21" fmla="*/ 52 h 54"/>
                <a:gd name="T22" fmla="*/ 138 w 235"/>
                <a:gd name="T23" fmla="*/ 52 h 54"/>
                <a:gd name="T24" fmla="*/ 128 w 235"/>
                <a:gd name="T25" fmla="*/ 54 h 54"/>
                <a:gd name="T26" fmla="*/ 121 w 235"/>
                <a:gd name="T27" fmla="*/ 54 h 54"/>
                <a:gd name="T28" fmla="*/ 113 w 235"/>
                <a:gd name="T29" fmla="*/ 54 h 54"/>
                <a:gd name="T30" fmla="*/ 107 w 235"/>
                <a:gd name="T31" fmla="*/ 54 h 54"/>
                <a:gd name="T32" fmla="*/ 102 w 235"/>
                <a:gd name="T33" fmla="*/ 54 h 54"/>
                <a:gd name="T34" fmla="*/ 98 w 235"/>
                <a:gd name="T35" fmla="*/ 54 h 54"/>
                <a:gd name="T36" fmla="*/ 96 w 235"/>
                <a:gd name="T37" fmla="*/ 54 h 54"/>
                <a:gd name="T38" fmla="*/ 92 w 235"/>
                <a:gd name="T39" fmla="*/ 54 h 54"/>
                <a:gd name="T40" fmla="*/ 88 w 235"/>
                <a:gd name="T41" fmla="*/ 54 h 54"/>
                <a:gd name="T42" fmla="*/ 83 w 235"/>
                <a:gd name="T43" fmla="*/ 52 h 54"/>
                <a:gd name="T44" fmla="*/ 79 w 235"/>
                <a:gd name="T45" fmla="*/ 52 h 54"/>
                <a:gd name="T46" fmla="*/ 73 w 235"/>
                <a:gd name="T47" fmla="*/ 52 h 54"/>
                <a:gd name="T48" fmla="*/ 67 w 235"/>
                <a:gd name="T49" fmla="*/ 52 h 54"/>
                <a:gd name="T50" fmla="*/ 60 w 235"/>
                <a:gd name="T51" fmla="*/ 50 h 54"/>
                <a:gd name="T52" fmla="*/ 54 w 235"/>
                <a:gd name="T53" fmla="*/ 50 h 54"/>
                <a:gd name="T54" fmla="*/ 46 w 235"/>
                <a:gd name="T55" fmla="*/ 50 h 54"/>
                <a:gd name="T56" fmla="*/ 39 w 235"/>
                <a:gd name="T57" fmla="*/ 48 h 54"/>
                <a:gd name="T58" fmla="*/ 29 w 235"/>
                <a:gd name="T59" fmla="*/ 48 h 54"/>
                <a:gd name="T60" fmla="*/ 21 w 235"/>
                <a:gd name="T61" fmla="*/ 46 h 54"/>
                <a:gd name="T62" fmla="*/ 12 w 235"/>
                <a:gd name="T63" fmla="*/ 46 h 54"/>
                <a:gd name="T64" fmla="*/ 0 w 235"/>
                <a:gd name="T65" fmla="*/ 46 h 54"/>
                <a:gd name="T66" fmla="*/ 0 w 235"/>
                <a:gd name="T67" fmla="*/ 21 h 54"/>
                <a:gd name="T68" fmla="*/ 29 w 235"/>
                <a:gd name="T69" fmla="*/ 19 h 54"/>
                <a:gd name="T70" fmla="*/ 54 w 235"/>
                <a:gd name="T71" fmla="*/ 17 h 54"/>
                <a:gd name="T72" fmla="*/ 79 w 235"/>
                <a:gd name="T73" fmla="*/ 14 h 54"/>
                <a:gd name="T74" fmla="*/ 102 w 235"/>
                <a:gd name="T75" fmla="*/ 8 h 54"/>
                <a:gd name="T76" fmla="*/ 123 w 235"/>
                <a:gd name="T77" fmla="*/ 4 h 54"/>
                <a:gd name="T78" fmla="*/ 142 w 235"/>
                <a:gd name="T79" fmla="*/ 2 h 54"/>
                <a:gd name="T80" fmla="*/ 159 w 235"/>
                <a:gd name="T81" fmla="*/ 0 h 54"/>
                <a:gd name="T82" fmla="*/ 176 w 235"/>
                <a:gd name="T83" fmla="*/ 0 h 54"/>
                <a:gd name="T84" fmla="*/ 188 w 235"/>
                <a:gd name="T85" fmla="*/ 0 h 54"/>
                <a:gd name="T86" fmla="*/ 199 w 235"/>
                <a:gd name="T87" fmla="*/ 0 h 54"/>
                <a:gd name="T88" fmla="*/ 209 w 235"/>
                <a:gd name="T89" fmla="*/ 2 h 54"/>
                <a:gd name="T90" fmla="*/ 218 w 235"/>
                <a:gd name="T91" fmla="*/ 4 h 54"/>
                <a:gd name="T92" fmla="*/ 222 w 235"/>
                <a:gd name="T93" fmla="*/ 6 h 54"/>
                <a:gd name="T94" fmla="*/ 226 w 235"/>
                <a:gd name="T95" fmla="*/ 8 h 54"/>
                <a:gd name="T96" fmla="*/ 228 w 235"/>
                <a:gd name="T97" fmla="*/ 10 h 54"/>
                <a:gd name="T98" fmla="*/ 232 w 235"/>
                <a:gd name="T99" fmla="*/ 12 h 54"/>
                <a:gd name="T100" fmla="*/ 234 w 235"/>
                <a:gd name="T101" fmla="*/ 14 h 54"/>
                <a:gd name="T102" fmla="*/ 234 w 235"/>
                <a:gd name="T103" fmla="*/ 17 h 54"/>
                <a:gd name="T104" fmla="*/ 234 w 235"/>
                <a:gd name="T105" fmla="*/ 19 h 54"/>
                <a:gd name="T106" fmla="*/ 235 w 235"/>
                <a:gd name="T107" fmla="*/ 21 h 54"/>
                <a:gd name="T108" fmla="*/ 234 w 235"/>
                <a:gd name="T109" fmla="*/ 27 h 54"/>
                <a:gd name="T110" fmla="*/ 232 w 235"/>
                <a:gd name="T111" fmla="*/ 33 h 54"/>
                <a:gd name="T112" fmla="*/ 228 w 235"/>
                <a:gd name="T113" fmla="*/ 36 h 54"/>
                <a:gd name="T114" fmla="*/ 222 w 235"/>
                <a:gd name="T115" fmla="*/ 40 h 54"/>
                <a:gd name="T116" fmla="*/ 222 w 235"/>
                <a:gd name="T117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5" h="54">
                  <a:moveTo>
                    <a:pt x="222" y="40"/>
                  </a:moveTo>
                  <a:lnTo>
                    <a:pt x="220" y="42"/>
                  </a:lnTo>
                  <a:lnTo>
                    <a:pt x="216" y="44"/>
                  </a:lnTo>
                  <a:lnTo>
                    <a:pt x="211" y="44"/>
                  </a:lnTo>
                  <a:lnTo>
                    <a:pt x="205" y="46"/>
                  </a:lnTo>
                  <a:lnTo>
                    <a:pt x="197" y="46"/>
                  </a:lnTo>
                  <a:lnTo>
                    <a:pt x="188" y="46"/>
                  </a:lnTo>
                  <a:lnTo>
                    <a:pt x="178" y="48"/>
                  </a:lnTo>
                  <a:lnTo>
                    <a:pt x="169" y="50"/>
                  </a:lnTo>
                  <a:lnTo>
                    <a:pt x="157" y="50"/>
                  </a:lnTo>
                  <a:lnTo>
                    <a:pt x="148" y="52"/>
                  </a:lnTo>
                  <a:lnTo>
                    <a:pt x="138" y="52"/>
                  </a:lnTo>
                  <a:lnTo>
                    <a:pt x="128" y="54"/>
                  </a:lnTo>
                  <a:lnTo>
                    <a:pt x="121" y="54"/>
                  </a:lnTo>
                  <a:lnTo>
                    <a:pt x="113" y="54"/>
                  </a:lnTo>
                  <a:lnTo>
                    <a:pt x="107" y="54"/>
                  </a:lnTo>
                  <a:lnTo>
                    <a:pt x="102" y="54"/>
                  </a:lnTo>
                  <a:lnTo>
                    <a:pt x="98" y="54"/>
                  </a:lnTo>
                  <a:lnTo>
                    <a:pt x="96" y="54"/>
                  </a:lnTo>
                  <a:lnTo>
                    <a:pt x="92" y="54"/>
                  </a:lnTo>
                  <a:lnTo>
                    <a:pt x="88" y="54"/>
                  </a:lnTo>
                  <a:lnTo>
                    <a:pt x="83" y="52"/>
                  </a:lnTo>
                  <a:lnTo>
                    <a:pt x="79" y="52"/>
                  </a:lnTo>
                  <a:lnTo>
                    <a:pt x="73" y="52"/>
                  </a:lnTo>
                  <a:lnTo>
                    <a:pt x="67" y="52"/>
                  </a:lnTo>
                  <a:lnTo>
                    <a:pt x="60" y="50"/>
                  </a:lnTo>
                  <a:lnTo>
                    <a:pt x="54" y="50"/>
                  </a:lnTo>
                  <a:lnTo>
                    <a:pt x="46" y="50"/>
                  </a:lnTo>
                  <a:lnTo>
                    <a:pt x="39" y="48"/>
                  </a:lnTo>
                  <a:lnTo>
                    <a:pt x="29" y="48"/>
                  </a:lnTo>
                  <a:lnTo>
                    <a:pt x="21" y="46"/>
                  </a:lnTo>
                  <a:lnTo>
                    <a:pt x="12" y="46"/>
                  </a:lnTo>
                  <a:lnTo>
                    <a:pt x="0" y="46"/>
                  </a:lnTo>
                  <a:lnTo>
                    <a:pt x="0" y="21"/>
                  </a:lnTo>
                  <a:lnTo>
                    <a:pt x="29" y="19"/>
                  </a:lnTo>
                  <a:lnTo>
                    <a:pt x="54" y="17"/>
                  </a:lnTo>
                  <a:lnTo>
                    <a:pt x="79" y="14"/>
                  </a:lnTo>
                  <a:lnTo>
                    <a:pt x="102" y="8"/>
                  </a:lnTo>
                  <a:lnTo>
                    <a:pt x="123" y="4"/>
                  </a:lnTo>
                  <a:lnTo>
                    <a:pt x="142" y="2"/>
                  </a:lnTo>
                  <a:lnTo>
                    <a:pt x="159" y="0"/>
                  </a:lnTo>
                  <a:lnTo>
                    <a:pt x="176" y="0"/>
                  </a:lnTo>
                  <a:lnTo>
                    <a:pt x="188" y="0"/>
                  </a:lnTo>
                  <a:lnTo>
                    <a:pt x="199" y="0"/>
                  </a:lnTo>
                  <a:lnTo>
                    <a:pt x="209" y="2"/>
                  </a:lnTo>
                  <a:lnTo>
                    <a:pt x="218" y="4"/>
                  </a:lnTo>
                  <a:lnTo>
                    <a:pt x="222" y="6"/>
                  </a:lnTo>
                  <a:lnTo>
                    <a:pt x="226" y="8"/>
                  </a:lnTo>
                  <a:lnTo>
                    <a:pt x="228" y="10"/>
                  </a:lnTo>
                  <a:lnTo>
                    <a:pt x="232" y="12"/>
                  </a:lnTo>
                  <a:lnTo>
                    <a:pt x="234" y="14"/>
                  </a:lnTo>
                  <a:lnTo>
                    <a:pt x="234" y="17"/>
                  </a:lnTo>
                  <a:lnTo>
                    <a:pt x="234" y="19"/>
                  </a:lnTo>
                  <a:lnTo>
                    <a:pt x="235" y="21"/>
                  </a:lnTo>
                  <a:lnTo>
                    <a:pt x="234" y="27"/>
                  </a:lnTo>
                  <a:lnTo>
                    <a:pt x="232" y="33"/>
                  </a:lnTo>
                  <a:lnTo>
                    <a:pt x="228" y="36"/>
                  </a:lnTo>
                  <a:lnTo>
                    <a:pt x="222" y="40"/>
                  </a:lnTo>
                  <a:lnTo>
                    <a:pt x="222" y="4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93"/>
            <p:cNvSpPr/>
            <p:nvPr/>
          </p:nvSpPr>
          <p:spPr bwMode="auto">
            <a:xfrm>
              <a:off x="2490788" y="3246438"/>
              <a:ext cx="750888" cy="136525"/>
            </a:xfrm>
            <a:custGeom>
              <a:avLst/>
              <a:gdLst>
                <a:gd name="T0" fmla="*/ 745 w 946"/>
                <a:gd name="T1" fmla="*/ 166 h 172"/>
                <a:gd name="T2" fmla="*/ 719 w 946"/>
                <a:gd name="T3" fmla="*/ 170 h 172"/>
                <a:gd name="T4" fmla="*/ 702 w 946"/>
                <a:gd name="T5" fmla="*/ 172 h 172"/>
                <a:gd name="T6" fmla="*/ 690 w 946"/>
                <a:gd name="T7" fmla="*/ 172 h 172"/>
                <a:gd name="T8" fmla="*/ 669 w 946"/>
                <a:gd name="T9" fmla="*/ 166 h 172"/>
                <a:gd name="T10" fmla="*/ 638 w 946"/>
                <a:gd name="T11" fmla="*/ 161 h 172"/>
                <a:gd name="T12" fmla="*/ 598 w 946"/>
                <a:gd name="T13" fmla="*/ 149 h 172"/>
                <a:gd name="T14" fmla="*/ 552 w 946"/>
                <a:gd name="T15" fmla="*/ 136 h 172"/>
                <a:gd name="T16" fmla="*/ 466 w 946"/>
                <a:gd name="T17" fmla="*/ 109 h 172"/>
                <a:gd name="T18" fmla="*/ 375 w 946"/>
                <a:gd name="T19" fmla="*/ 82 h 172"/>
                <a:gd name="T20" fmla="*/ 296 w 946"/>
                <a:gd name="T21" fmla="*/ 55 h 172"/>
                <a:gd name="T22" fmla="*/ 264 w 946"/>
                <a:gd name="T23" fmla="*/ 48 h 172"/>
                <a:gd name="T24" fmla="*/ 239 w 946"/>
                <a:gd name="T25" fmla="*/ 40 h 172"/>
                <a:gd name="T26" fmla="*/ 218 w 946"/>
                <a:gd name="T27" fmla="*/ 36 h 172"/>
                <a:gd name="T28" fmla="*/ 203 w 946"/>
                <a:gd name="T29" fmla="*/ 31 h 172"/>
                <a:gd name="T30" fmla="*/ 191 w 946"/>
                <a:gd name="T31" fmla="*/ 29 h 172"/>
                <a:gd name="T32" fmla="*/ 176 w 946"/>
                <a:gd name="T33" fmla="*/ 29 h 172"/>
                <a:gd name="T34" fmla="*/ 151 w 946"/>
                <a:gd name="T35" fmla="*/ 32 h 172"/>
                <a:gd name="T36" fmla="*/ 117 w 946"/>
                <a:gd name="T37" fmla="*/ 40 h 172"/>
                <a:gd name="T38" fmla="*/ 86 w 946"/>
                <a:gd name="T39" fmla="*/ 50 h 172"/>
                <a:gd name="T40" fmla="*/ 63 w 946"/>
                <a:gd name="T41" fmla="*/ 55 h 172"/>
                <a:gd name="T42" fmla="*/ 50 w 946"/>
                <a:gd name="T43" fmla="*/ 55 h 172"/>
                <a:gd name="T44" fmla="*/ 33 w 946"/>
                <a:gd name="T45" fmla="*/ 48 h 172"/>
                <a:gd name="T46" fmla="*/ 10 w 946"/>
                <a:gd name="T47" fmla="*/ 29 h 172"/>
                <a:gd name="T48" fmla="*/ 48 w 946"/>
                <a:gd name="T49" fmla="*/ 13 h 172"/>
                <a:gd name="T50" fmla="*/ 128 w 946"/>
                <a:gd name="T51" fmla="*/ 4 h 172"/>
                <a:gd name="T52" fmla="*/ 178 w 946"/>
                <a:gd name="T53" fmla="*/ 0 h 172"/>
                <a:gd name="T54" fmla="*/ 207 w 946"/>
                <a:gd name="T55" fmla="*/ 4 h 172"/>
                <a:gd name="T56" fmla="*/ 230 w 946"/>
                <a:gd name="T57" fmla="*/ 8 h 172"/>
                <a:gd name="T58" fmla="*/ 260 w 946"/>
                <a:gd name="T59" fmla="*/ 13 h 172"/>
                <a:gd name="T60" fmla="*/ 298 w 946"/>
                <a:gd name="T61" fmla="*/ 21 h 172"/>
                <a:gd name="T62" fmla="*/ 344 w 946"/>
                <a:gd name="T63" fmla="*/ 31 h 172"/>
                <a:gd name="T64" fmla="*/ 398 w 946"/>
                <a:gd name="T65" fmla="*/ 44 h 172"/>
                <a:gd name="T66" fmla="*/ 516 w 946"/>
                <a:gd name="T67" fmla="*/ 71 h 172"/>
                <a:gd name="T68" fmla="*/ 650 w 946"/>
                <a:gd name="T69" fmla="*/ 82 h 172"/>
                <a:gd name="T70" fmla="*/ 770 w 946"/>
                <a:gd name="T71" fmla="*/ 86 h 172"/>
                <a:gd name="T72" fmla="*/ 835 w 946"/>
                <a:gd name="T73" fmla="*/ 86 h 172"/>
                <a:gd name="T74" fmla="*/ 883 w 946"/>
                <a:gd name="T75" fmla="*/ 88 h 172"/>
                <a:gd name="T76" fmla="*/ 919 w 946"/>
                <a:gd name="T77" fmla="*/ 90 h 172"/>
                <a:gd name="T78" fmla="*/ 940 w 946"/>
                <a:gd name="T79" fmla="*/ 94 h 172"/>
                <a:gd name="T80" fmla="*/ 946 w 946"/>
                <a:gd name="T81" fmla="*/ 97 h 172"/>
                <a:gd name="T82" fmla="*/ 944 w 946"/>
                <a:gd name="T83" fmla="*/ 101 h 172"/>
                <a:gd name="T84" fmla="*/ 938 w 946"/>
                <a:gd name="T85" fmla="*/ 105 h 172"/>
                <a:gd name="T86" fmla="*/ 927 w 946"/>
                <a:gd name="T87" fmla="*/ 111 h 172"/>
                <a:gd name="T88" fmla="*/ 912 w 946"/>
                <a:gd name="T89" fmla="*/ 118 h 172"/>
                <a:gd name="T90" fmla="*/ 893 w 946"/>
                <a:gd name="T91" fmla="*/ 128 h 172"/>
                <a:gd name="T92" fmla="*/ 852 w 946"/>
                <a:gd name="T93" fmla="*/ 143 h 172"/>
                <a:gd name="T94" fmla="*/ 807 w 946"/>
                <a:gd name="T95" fmla="*/ 157 h 172"/>
                <a:gd name="T96" fmla="*/ 768 w 946"/>
                <a:gd name="T97" fmla="*/ 1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6" h="172">
                  <a:moveTo>
                    <a:pt x="768" y="164"/>
                  </a:moveTo>
                  <a:lnTo>
                    <a:pt x="755" y="166"/>
                  </a:lnTo>
                  <a:lnTo>
                    <a:pt x="745" y="166"/>
                  </a:lnTo>
                  <a:lnTo>
                    <a:pt x="736" y="168"/>
                  </a:lnTo>
                  <a:lnTo>
                    <a:pt x="726" y="170"/>
                  </a:lnTo>
                  <a:lnTo>
                    <a:pt x="719" y="170"/>
                  </a:lnTo>
                  <a:lnTo>
                    <a:pt x="713" y="172"/>
                  </a:lnTo>
                  <a:lnTo>
                    <a:pt x="705" y="172"/>
                  </a:lnTo>
                  <a:lnTo>
                    <a:pt x="702" y="172"/>
                  </a:lnTo>
                  <a:lnTo>
                    <a:pt x="698" y="172"/>
                  </a:lnTo>
                  <a:lnTo>
                    <a:pt x="694" y="172"/>
                  </a:lnTo>
                  <a:lnTo>
                    <a:pt x="690" y="172"/>
                  </a:lnTo>
                  <a:lnTo>
                    <a:pt x="682" y="170"/>
                  </a:lnTo>
                  <a:lnTo>
                    <a:pt x="677" y="168"/>
                  </a:lnTo>
                  <a:lnTo>
                    <a:pt x="669" y="166"/>
                  </a:lnTo>
                  <a:lnTo>
                    <a:pt x="659" y="164"/>
                  </a:lnTo>
                  <a:lnTo>
                    <a:pt x="648" y="162"/>
                  </a:lnTo>
                  <a:lnTo>
                    <a:pt x="638" y="161"/>
                  </a:lnTo>
                  <a:lnTo>
                    <a:pt x="625" y="157"/>
                  </a:lnTo>
                  <a:lnTo>
                    <a:pt x="614" y="153"/>
                  </a:lnTo>
                  <a:lnTo>
                    <a:pt x="598" y="149"/>
                  </a:lnTo>
                  <a:lnTo>
                    <a:pt x="585" y="145"/>
                  </a:lnTo>
                  <a:lnTo>
                    <a:pt x="568" y="141"/>
                  </a:lnTo>
                  <a:lnTo>
                    <a:pt x="552" y="136"/>
                  </a:lnTo>
                  <a:lnTo>
                    <a:pt x="535" y="130"/>
                  </a:lnTo>
                  <a:lnTo>
                    <a:pt x="499" y="120"/>
                  </a:lnTo>
                  <a:lnTo>
                    <a:pt x="466" y="109"/>
                  </a:lnTo>
                  <a:lnTo>
                    <a:pt x="434" y="99"/>
                  </a:lnTo>
                  <a:lnTo>
                    <a:pt x="403" y="90"/>
                  </a:lnTo>
                  <a:lnTo>
                    <a:pt x="375" y="82"/>
                  </a:lnTo>
                  <a:lnTo>
                    <a:pt x="346" y="73"/>
                  </a:lnTo>
                  <a:lnTo>
                    <a:pt x="321" y="65"/>
                  </a:lnTo>
                  <a:lnTo>
                    <a:pt x="296" y="55"/>
                  </a:lnTo>
                  <a:lnTo>
                    <a:pt x="285" y="53"/>
                  </a:lnTo>
                  <a:lnTo>
                    <a:pt x="275" y="50"/>
                  </a:lnTo>
                  <a:lnTo>
                    <a:pt x="264" y="48"/>
                  </a:lnTo>
                  <a:lnTo>
                    <a:pt x="256" y="46"/>
                  </a:lnTo>
                  <a:lnTo>
                    <a:pt x="247" y="42"/>
                  </a:lnTo>
                  <a:lnTo>
                    <a:pt x="239" y="40"/>
                  </a:lnTo>
                  <a:lnTo>
                    <a:pt x="231" y="38"/>
                  </a:lnTo>
                  <a:lnTo>
                    <a:pt x="224" y="36"/>
                  </a:lnTo>
                  <a:lnTo>
                    <a:pt x="218" y="36"/>
                  </a:lnTo>
                  <a:lnTo>
                    <a:pt x="212" y="34"/>
                  </a:lnTo>
                  <a:lnTo>
                    <a:pt x="207" y="32"/>
                  </a:lnTo>
                  <a:lnTo>
                    <a:pt x="203" y="31"/>
                  </a:lnTo>
                  <a:lnTo>
                    <a:pt x="197" y="31"/>
                  </a:lnTo>
                  <a:lnTo>
                    <a:pt x="195" y="29"/>
                  </a:lnTo>
                  <a:lnTo>
                    <a:pt x="191" y="29"/>
                  </a:lnTo>
                  <a:lnTo>
                    <a:pt x="189" y="27"/>
                  </a:lnTo>
                  <a:lnTo>
                    <a:pt x="184" y="27"/>
                  </a:lnTo>
                  <a:lnTo>
                    <a:pt x="176" y="29"/>
                  </a:lnTo>
                  <a:lnTo>
                    <a:pt x="170" y="29"/>
                  </a:lnTo>
                  <a:lnTo>
                    <a:pt x="161" y="31"/>
                  </a:lnTo>
                  <a:lnTo>
                    <a:pt x="151" y="32"/>
                  </a:lnTo>
                  <a:lnTo>
                    <a:pt x="142" y="34"/>
                  </a:lnTo>
                  <a:lnTo>
                    <a:pt x="130" y="36"/>
                  </a:lnTo>
                  <a:lnTo>
                    <a:pt x="117" y="40"/>
                  </a:lnTo>
                  <a:lnTo>
                    <a:pt x="105" y="44"/>
                  </a:lnTo>
                  <a:lnTo>
                    <a:pt x="96" y="48"/>
                  </a:lnTo>
                  <a:lnTo>
                    <a:pt x="86" y="50"/>
                  </a:lnTo>
                  <a:lnTo>
                    <a:pt x="77" y="53"/>
                  </a:lnTo>
                  <a:lnTo>
                    <a:pt x="69" y="53"/>
                  </a:lnTo>
                  <a:lnTo>
                    <a:pt x="63" y="55"/>
                  </a:lnTo>
                  <a:lnTo>
                    <a:pt x="59" y="55"/>
                  </a:lnTo>
                  <a:lnTo>
                    <a:pt x="56" y="55"/>
                  </a:lnTo>
                  <a:lnTo>
                    <a:pt x="50" y="55"/>
                  </a:lnTo>
                  <a:lnTo>
                    <a:pt x="44" y="53"/>
                  </a:lnTo>
                  <a:lnTo>
                    <a:pt x="38" y="52"/>
                  </a:lnTo>
                  <a:lnTo>
                    <a:pt x="33" y="48"/>
                  </a:lnTo>
                  <a:lnTo>
                    <a:pt x="25" y="42"/>
                  </a:lnTo>
                  <a:lnTo>
                    <a:pt x="17" y="36"/>
                  </a:lnTo>
                  <a:lnTo>
                    <a:pt x="10" y="29"/>
                  </a:lnTo>
                  <a:lnTo>
                    <a:pt x="0" y="19"/>
                  </a:lnTo>
                  <a:lnTo>
                    <a:pt x="23" y="15"/>
                  </a:lnTo>
                  <a:lnTo>
                    <a:pt x="48" y="13"/>
                  </a:lnTo>
                  <a:lnTo>
                    <a:pt x="73" y="9"/>
                  </a:lnTo>
                  <a:lnTo>
                    <a:pt x="101" y="6"/>
                  </a:lnTo>
                  <a:lnTo>
                    <a:pt x="128" y="4"/>
                  </a:lnTo>
                  <a:lnTo>
                    <a:pt x="155" y="2"/>
                  </a:lnTo>
                  <a:lnTo>
                    <a:pt x="166" y="0"/>
                  </a:lnTo>
                  <a:lnTo>
                    <a:pt x="178" y="0"/>
                  </a:lnTo>
                  <a:lnTo>
                    <a:pt x="189" y="2"/>
                  </a:lnTo>
                  <a:lnTo>
                    <a:pt x="201" y="2"/>
                  </a:lnTo>
                  <a:lnTo>
                    <a:pt x="207" y="4"/>
                  </a:lnTo>
                  <a:lnTo>
                    <a:pt x="214" y="4"/>
                  </a:lnTo>
                  <a:lnTo>
                    <a:pt x="222" y="6"/>
                  </a:lnTo>
                  <a:lnTo>
                    <a:pt x="230" y="8"/>
                  </a:lnTo>
                  <a:lnTo>
                    <a:pt x="239" y="9"/>
                  </a:lnTo>
                  <a:lnTo>
                    <a:pt x="249" y="11"/>
                  </a:lnTo>
                  <a:lnTo>
                    <a:pt x="260" y="13"/>
                  </a:lnTo>
                  <a:lnTo>
                    <a:pt x="272" y="15"/>
                  </a:lnTo>
                  <a:lnTo>
                    <a:pt x="285" y="17"/>
                  </a:lnTo>
                  <a:lnTo>
                    <a:pt x="298" y="21"/>
                  </a:lnTo>
                  <a:lnTo>
                    <a:pt x="314" y="23"/>
                  </a:lnTo>
                  <a:lnTo>
                    <a:pt x="329" y="27"/>
                  </a:lnTo>
                  <a:lnTo>
                    <a:pt x="344" y="31"/>
                  </a:lnTo>
                  <a:lnTo>
                    <a:pt x="361" y="34"/>
                  </a:lnTo>
                  <a:lnTo>
                    <a:pt x="379" y="40"/>
                  </a:lnTo>
                  <a:lnTo>
                    <a:pt x="398" y="44"/>
                  </a:lnTo>
                  <a:lnTo>
                    <a:pt x="436" y="53"/>
                  </a:lnTo>
                  <a:lnTo>
                    <a:pt x="474" y="63"/>
                  </a:lnTo>
                  <a:lnTo>
                    <a:pt x="516" y="71"/>
                  </a:lnTo>
                  <a:lnTo>
                    <a:pt x="560" y="76"/>
                  </a:lnTo>
                  <a:lnTo>
                    <a:pt x="604" y="80"/>
                  </a:lnTo>
                  <a:lnTo>
                    <a:pt x="650" y="82"/>
                  </a:lnTo>
                  <a:lnTo>
                    <a:pt x="698" y="84"/>
                  </a:lnTo>
                  <a:lnTo>
                    <a:pt x="747" y="86"/>
                  </a:lnTo>
                  <a:lnTo>
                    <a:pt x="770" y="86"/>
                  </a:lnTo>
                  <a:lnTo>
                    <a:pt x="793" y="86"/>
                  </a:lnTo>
                  <a:lnTo>
                    <a:pt x="814" y="86"/>
                  </a:lnTo>
                  <a:lnTo>
                    <a:pt x="835" y="86"/>
                  </a:lnTo>
                  <a:lnTo>
                    <a:pt x="852" y="86"/>
                  </a:lnTo>
                  <a:lnTo>
                    <a:pt x="870" y="88"/>
                  </a:lnTo>
                  <a:lnTo>
                    <a:pt x="883" y="88"/>
                  </a:lnTo>
                  <a:lnTo>
                    <a:pt x="896" y="88"/>
                  </a:lnTo>
                  <a:lnTo>
                    <a:pt x="908" y="90"/>
                  </a:lnTo>
                  <a:lnTo>
                    <a:pt x="919" y="90"/>
                  </a:lnTo>
                  <a:lnTo>
                    <a:pt x="927" y="92"/>
                  </a:lnTo>
                  <a:lnTo>
                    <a:pt x="935" y="92"/>
                  </a:lnTo>
                  <a:lnTo>
                    <a:pt x="940" y="94"/>
                  </a:lnTo>
                  <a:lnTo>
                    <a:pt x="944" y="96"/>
                  </a:lnTo>
                  <a:lnTo>
                    <a:pt x="946" y="96"/>
                  </a:lnTo>
                  <a:lnTo>
                    <a:pt x="946" y="97"/>
                  </a:lnTo>
                  <a:lnTo>
                    <a:pt x="946" y="99"/>
                  </a:lnTo>
                  <a:lnTo>
                    <a:pt x="946" y="99"/>
                  </a:lnTo>
                  <a:lnTo>
                    <a:pt x="944" y="101"/>
                  </a:lnTo>
                  <a:lnTo>
                    <a:pt x="942" y="103"/>
                  </a:lnTo>
                  <a:lnTo>
                    <a:pt x="940" y="103"/>
                  </a:lnTo>
                  <a:lnTo>
                    <a:pt x="938" y="105"/>
                  </a:lnTo>
                  <a:lnTo>
                    <a:pt x="935" y="107"/>
                  </a:lnTo>
                  <a:lnTo>
                    <a:pt x="931" y="109"/>
                  </a:lnTo>
                  <a:lnTo>
                    <a:pt x="927" y="111"/>
                  </a:lnTo>
                  <a:lnTo>
                    <a:pt x="923" y="115"/>
                  </a:lnTo>
                  <a:lnTo>
                    <a:pt x="917" y="117"/>
                  </a:lnTo>
                  <a:lnTo>
                    <a:pt x="912" y="118"/>
                  </a:lnTo>
                  <a:lnTo>
                    <a:pt x="906" y="122"/>
                  </a:lnTo>
                  <a:lnTo>
                    <a:pt x="898" y="124"/>
                  </a:lnTo>
                  <a:lnTo>
                    <a:pt x="893" y="128"/>
                  </a:lnTo>
                  <a:lnTo>
                    <a:pt x="885" y="130"/>
                  </a:lnTo>
                  <a:lnTo>
                    <a:pt x="868" y="138"/>
                  </a:lnTo>
                  <a:lnTo>
                    <a:pt x="852" y="143"/>
                  </a:lnTo>
                  <a:lnTo>
                    <a:pt x="835" y="147"/>
                  </a:lnTo>
                  <a:lnTo>
                    <a:pt x="822" y="153"/>
                  </a:lnTo>
                  <a:lnTo>
                    <a:pt x="807" y="157"/>
                  </a:lnTo>
                  <a:lnTo>
                    <a:pt x="793" y="159"/>
                  </a:lnTo>
                  <a:lnTo>
                    <a:pt x="780" y="162"/>
                  </a:lnTo>
                  <a:lnTo>
                    <a:pt x="768" y="164"/>
                  </a:lnTo>
                  <a:lnTo>
                    <a:pt x="768" y="16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4112947" y="2139750"/>
            <a:ext cx="46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上下结构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，“竹字头”要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写得宽。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5364000" y="1747982"/>
            <a:ext cx="1944000" cy="1872000"/>
            <a:chOff x="5534807" y="1672548"/>
            <a:chExt cx="2318547" cy="2326669"/>
          </a:xfrm>
        </p:grpSpPr>
        <p:sp>
          <p:nvSpPr>
            <p:cNvPr id="84" name="矩形 8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/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TextBox 23"/>
          <p:cNvSpPr txBox="1"/>
          <p:nvPr/>
        </p:nvSpPr>
        <p:spPr>
          <a:xfrm>
            <a:off x="5510818" y="1531982"/>
            <a:ext cx="1581182" cy="19928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5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蓬</a:t>
            </a:r>
            <a:endParaRPr lang="zh-CN" altLang="en-US" sz="125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8"/>
          <p:cNvSpPr txBox="1">
            <a:spLocks noChangeArrowheads="1"/>
          </p:cNvSpPr>
          <p:nvPr/>
        </p:nvSpPr>
        <p:spPr bwMode="auto">
          <a:xfrm>
            <a:off x="4699624" y="771750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 </a:t>
            </a:r>
            <a:r>
              <a:rPr lang="en-US" altLang="zh-CN" sz="48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péng</a:t>
            </a:r>
            <a:r>
              <a:rPr lang="en-US" altLang="zh-CN" sz="4800" dirty="0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 </a:t>
            </a:r>
            <a:endParaRPr lang="zh-CN" altLang="en-US" sz="48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387" y="3795750"/>
            <a:ext cx="3595940" cy="916728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0" name="椭圆 89"/>
          <p:cNvSpPr/>
          <p:nvPr/>
        </p:nvSpPr>
        <p:spPr>
          <a:xfrm>
            <a:off x="1752442" y="1840312"/>
            <a:ext cx="1420860" cy="522477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92" name="椭圆 91"/>
          <p:cNvSpPr/>
          <p:nvPr/>
        </p:nvSpPr>
        <p:spPr>
          <a:xfrm>
            <a:off x="5671140" y="1831696"/>
            <a:ext cx="1420860" cy="522477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00" y="3796883"/>
            <a:ext cx="3694721" cy="941911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2" grpId="1"/>
      <p:bldP spid="87" grpId="0"/>
      <p:bldP spid="88" grpId="0"/>
      <p:bldP spid="90" grpId="0" animBg="1"/>
      <p:bldP spid="9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8"/>
          <p:cNvSpPr txBox="1">
            <a:spLocks noChangeArrowheads="1"/>
          </p:cNvSpPr>
          <p:nvPr/>
        </p:nvSpPr>
        <p:spPr bwMode="auto">
          <a:xfrm>
            <a:off x="901882" y="483861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jiàng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395554" y="1613081"/>
            <a:ext cx="2318547" cy="2326669"/>
            <a:chOff x="5534807" y="1672548"/>
            <a:chExt cx="2318547" cy="2326669"/>
          </a:xfrm>
        </p:grpSpPr>
        <p:sp>
          <p:nvSpPr>
            <p:cNvPr id="66" name="矩形 65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1700961" y="1889642"/>
            <a:ext cx="1707732" cy="1773546"/>
            <a:chOff x="5867400" y="1730376"/>
            <a:chExt cx="782638" cy="812800"/>
          </a:xfrm>
        </p:grpSpPr>
        <p:sp>
          <p:nvSpPr>
            <p:cNvPr id="70" name="Freeform 65"/>
            <p:cNvSpPr/>
            <p:nvPr/>
          </p:nvSpPr>
          <p:spPr bwMode="auto">
            <a:xfrm>
              <a:off x="6213475" y="1730376"/>
              <a:ext cx="182563" cy="234950"/>
            </a:xfrm>
            <a:custGeom>
              <a:avLst/>
              <a:gdLst>
                <a:gd name="T0" fmla="*/ 154 w 229"/>
                <a:gd name="T1" fmla="*/ 59 h 296"/>
                <a:gd name="T2" fmla="*/ 158 w 229"/>
                <a:gd name="T3" fmla="*/ 44 h 296"/>
                <a:gd name="T4" fmla="*/ 160 w 229"/>
                <a:gd name="T5" fmla="*/ 30 h 296"/>
                <a:gd name="T6" fmla="*/ 158 w 229"/>
                <a:gd name="T7" fmla="*/ 23 h 296"/>
                <a:gd name="T8" fmla="*/ 152 w 229"/>
                <a:gd name="T9" fmla="*/ 17 h 296"/>
                <a:gd name="T10" fmla="*/ 149 w 229"/>
                <a:gd name="T11" fmla="*/ 13 h 296"/>
                <a:gd name="T12" fmla="*/ 149 w 229"/>
                <a:gd name="T13" fmla="*/ 7 h 296"/>
                <a:gd name="T14" fmla="*/ 149 w 229"/>
                <a:gd name="T15" fmla="*/ 4 h 296"/>
                <a:gd name="T16" fmla="*/ 156 w 229"/>
                <a:gd name="T17" fmla="*/ 0 h 296"/>
                <a:gd name="T18" fmla="*/ 162 w 229"/>
                <a:gd name="T19" fmla="*/ 0 h 296"/>
                <a:gd name="T20" fmla="*/ 170 w 229"/>
                <a:gd name="T21" fmla="*/ 0 h 296"/>
                <a:gd name="T22" fmla="*/ 212 w 229"/>
                <a:gd name="T23" fmla="*/ 15 h 296"/>
                <a:gd name="T24" fmla="*/ 219 w 229"/>
                <a:gd name="T25" fmla="*/ 21 h 296"/>
                <a:gd name="T26" fmla="*/ 225 w 229"/>
                <a:gd name="T27" fmla="*/ 28 h 296"/>
                <a:gd name="T28" fmla="*/ 229 w 229"/>
                <a:gd name="T29" fmla="*/ 34 h 296"/>
                <a:gd name="T30" fmla="*/ 229 w 229"/>
                <a:gd name="T31" fmla="*/ 42 h 296"/>
                <a:gd name="T32" fmla="*/ 225 w 229"/>
                <a:gd name="T33" fmla="*/ 51 h 296"/>
                <a:gd name="T34" fmla="*/ 217 w 229"/>
                <a:gd name="T35" fmla="*/ 69 h 296"/>
                <a:gd name="T36" fmla="*/ 206 w 229"/>
                <a:gd name="T37" fmla="*/ 90 h 296"/>
                <a:gd name="T38" fmla="*/ 193 w 229"/>
                <a:gd name="T39" fmla="*/ 116 h 296"/>
                <a:gd name="T40" fmla="*/ 175 w 229"/>
                <a:gd name="T41" fmla="*/ 143 h 296"/>
                <a:gd name="T42" fmla="*/ 158 w 229"/>
                <a:gd name="T43" fmla="*/ 164 h 296"/>
                <a:gd name="T44" fmla="*/ 133 w 229"/>
                <a:gd name="T45" fmla="*/ 195 h 296"/>
                <a:gd name="T46" fmla="*/ 114 w 229"/>
                <a:gd name="T47" fmla="*/ 216 h 296"/>
                <a:gd name="T48" fmla="*/ 72 w 229"/>
                <a:gd name="T49" fmla="*/ 252 h 296"/>
                <a:gd name="T50" fmla="*/ 40 w 229"/>
                <a:gd name="T51" fmla="*/ 277 h 296"/>
                <a:gd name="T52" fmla="*/ 23 w 229"/>
                <a:gd name="T53" fmla="*/ 288 h 296"/>
                <a:gd name="T54" fmla="*/ 9 w 229"/>
                <a:gd name="T55" fmla="*/ 294 h 296"/>
                <a:gd name="T56" fmla="*/ 2 w 229"/>
                <a:gd name="T57" fmla="*/ 296 h 296"/>
                <a:gd name="T58" fmla="*/ 0 w 229"/>
                <a:gd name="T59" fmla="*/ 292 h 296"/>
                <a:gd name="T60" fmla="*/ 2 w 229"/>
                <a:gd name="T61" fmla="*/ 287 h 296"/>
                <a:gd name="T62" fmla="*/ 11 w 229"/>
                <a:gd name="T63" fmla="*/ 275 h 296"/>
                <a:gd name="T64" fmla="*/ 24 w 229"/>
                <a:gd name="T65" fmla="*/ 260 h 296"/>
                <a:gd name="T66" fmla="*/ 51 w 229"/>
                <a:gd name="T67" fmla="*/ 229 h 296"/>
                <a:gd name="T68" fmla="*/ 88 w 229"/>
                <a:gd name="T69" fmla="*/ 185 h 296"/>
                <a:gd name="T70" fmla="*/ 118 w 229"/>
                <a:gd name="T71" fmla="*/ 137 h 296"/>
                <a:gd name="T72" fmla="*/ 131 w 229"/>
                <a:gd name="T73" fmla="*/ 114 h 296"/>
                <a:gd name="T74" fmla="*/ 141 w 229"/>
                <a:gd name="T75" fmla="*/ 92 h 296"/>
                <a:gd name="T76" fmla="*/ 149 w 229"/>
                <a:gd name="T77" fmla="*/ 7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9" h="296">
                  <a:moveTo>
                    <a:pt x="149" y="70"/>
                  </a:moveTo>
                  <a:lnTo>
                    <a:pt x="154" y="59"/>
                  </a:lnTo>
                  <a:lnTo>
                    <a:pt x="156" y="51"/>
                  </a:lnTo>
                  <a:lnTo>
                    <a:pt x="158" y="44"/>
                  </a:lnTo>
                  <a:lnTo>
                    <a:pt x="160" y="36"/>
                  </a:lnTo>
                  <a:lnTo>
                    <a:pt x="160" y="30"/>
                  </a:lnTo>
                  <a:lnTo>
                    <a:pt x="160" y="27"/>
                  </a:lnTo>
                  <a:lnTo>
                    <a:pt x="158" y="23"/>
                  </a:lnTo>
                  <a:lnTo>
                    <a:pt x="158" y="21"/>
                  </a:lnTo>
                  <a:lnTo>
                    <a:pt x="152" y="17"/>
                  </a:lnTo>
                  <a:lnTo>
                    <a:pt x="151" y="15"/>
                  </a:lnTo>
                  <a:lnTo>
                    <a:pt x="149" y="13"/>
                  </a:lnTo>
                  <a:lnTo>
                    <a:pt x="149" y="9"/>
                  </a:lnTo>
                  <a:lnTo>
                    <a:pt x="149" y="7"/>
                  </a:lnTo>
                  <a:lnTo>
                    <a:pt x="149" y="5"/>
                  </a:lnTo>
                  <a:lnTo>
                    <a:pt x="149" y="4"/>
                  </a:lnTo>
                  <a:lnTo>
                    <a:pt x="152" y="2"/>
                  </a:lnTo>
                  <a:lnTo>
                    <a:pt x="156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208" y="13"/>
                  </a:lnTo>
                  <a:lnTo>
                    <a:pt x="212" y="15"/>
                  </a:lnTo>
                  <a:lnTo>
                    <a:pt x="216" y="19"/>
                  </a:lnTo>
                  <a:lnTo>
                    <a:pt x="219" y="21"/>
                  </a:lnTo>
                  <a:lnTo>
                    <a:pt x="223" y="25"/>
                  </a:lnTo>
                  <a:lnTo>
                    <a:pt x="225" y="28"/>
                  </a:lnTo>
                  <a:lnTo>
                    <a:pt x="227" y="30"/>
                  </a:lnTo>
                  <a:lnTo>
                    <a:pt x="229" y="34"/>
                  </a:lnTo>
                  <a:lnTo>
                    <a:pt x="229" y="38"/>
                  </a:lnTo>
                  <a:lnTo>
                    <a:pt x="229" y="42"/>
                  </a:lnTo>
                  <a:lnTo>
                    <a:pt x="227" y="46"/>
                  </a:lnTo>
                  <a:lnTo>
                    <a:pt x="225" y="51"/>
                  </a:lnTo>
                  <a:lnTo>
                    <a:pt x="221" y="59"/>
                  </a:lnTo>
                  <a:lnTo>
                    <a:pt x="217" y="69"/>
                  </a:lnTo>
                  <a:lnTo>
                    <a:pt x="214" y="78"/>
                  </a:lnTo>
                  <a:lnTo>
                    <a:pt x="206" y="90"/>
                  </a:lnTo>
                  <a:lnTo>
                    <a:pt x="200" y="103"/>
                  </a:lnTo>
                  <a:lnTo>
                    <a:pt x="193" y="116"/>
                  </a:lnTo>
                  <a:lnTo>
                    <a:pt x="183" y="130"/>
                  </a:lnTo>
                  <a:lnTo>
                    <a:pt x="175" y="143"/>
                  </a:lnTo>
                  <a:lnTo>
                    <a:pt x="166" y="155"/>
                  </a:lnTo>
                  <a:lnTo>
                    <a:pt x="158" y="164"/>
                  </a:lnTo>
                  <a:lnTo>
                    <a:pt x="149" y="176"/>
                  </a:lnTo>
                  <a:lnTo>
                    <a:pt x="133" y="195"/>
                  </a:lnTo>
                  <a:lnTo>
                    <a:pt x="124" y="206"/>
                  </a:lnTo>
                  <a:lnTo>
                    <a:pt x="114" y="216"/>
                  </a:lnTo>
                  <a:lnTo>
                    <a:pt x="93" y="235"/>
                  </a:lnTo>
                  <a:lnTo>
                    <a:pt x="72" y="252"/>
                  </a:lnTo>
                  <a:lnTo>
                    <a:pt x="49" y="269"/>
                  </a:lnTo>
                  <a:lnTo>
                    <a:pt x="40" y="277"/>
                  </a:lnTo>
                  <a:lnTo>
                    <a:pt x="30" y="283"/>
                  </a:lnTo>
                  <a:lnTo>
                    <a:pt x="23" y="288"/>
                  </a:lnTo>
                  <a:lnTo>
                    <a:pt x="15" y="292"/>
                  </a:lnTo>
                  <a:lnTo>
                    <a:pt x="9" y="294"/>
                  </a:lnTo>
                  <a:lnTo>
                    <a:pt x="5" y="296"/>
                  </a:lnTo>
                  <a:lnTo>
                    <a:pt x="2" y="296"/>
                  </a:lnTo>
                  <a:lnTo>
                    <a:pt x="0" y="294"/>
                  </a:lnTo>
                  <a:lnTo>
                    <a:pt x="0" y="292"/>
                  </a:lnTo>
                  <a:lnTo>
                    <a:pt x="0" y="290"/>
                  </a:lnTo>
                  <a:lnTo>
                    <a:pt x="2" y="287"/>
                  </a:lnTo>
                  <a:lnTo>
                    <a:pt x="5" y="281"/>
                  </a:lnTo>
                  <a:lnTo>
                    <a:pt x="11" y="275"/>
                  </a:lnTo>
                  <a:lnTo>
                    <a:pt x="17" y="267"/>
                  </a:lnTo>
                  <a:lnTo>
                    <a:pt x="24" y="260"/>
                  </a:lnTo>
                  <a:lnTo>
                    <a:pt x="32" y="248"/>
                  </a:lnTo>
                  <a:lnTo>
                    <a:pt x="51" y="229"/>
                  </a:lnTo>
                  <a:lnTo>
                    <a:pt x="70" y="208"/>
                  </a:lnTo>
                  <a:lnTo>
                    <a:pt x="88" y="185"/>
                  </a:lnTo>
                  <a:lnTo>
                    <a:pt x="105" y="162"/>
                  </a:lnTo>
                  <a:lnTo>
                    <a:pt x="118" y="137"/>
                  </a:lnTo>
                  <a:lnTo>
                    <a:pt x="126" y="126"/>
                  </a:lnTo>
                  <a:lnTo>
                    <a:pt x="131" y="114"/>
                  </a:lnTo>
                  <a:lnTo>
                    <a:pt x="137" y="103"/>
                  </a:lnTo>
                  <a:lnTo>
                    <a:pt x="141" y="92"/>
                  </a:lnTo>
                  <a:lnTo>
                    <a:pt x="147" y="82"/>
                  </a:lnTo>
                  <a:lnTo>
                    <a:pt x="149" y="70"/>
                  </a:lnTo>
                  <a:lnTo>
                    <a:pt x="149" y="7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6"/>
            <p:cNvSpPr/>
            <p:nvPr/>
          </p:nvSpPr>
          <p:spPr bwMode="auto">
            <a:xfrm>
              <a:off x="6289675" y="1927226"/>
              <a:ext cx="63500" cy="53975"/>
            </a:xfrm>
            <a:custGeom>
              <a:avLst/>
              <a:gdLst>
                <a:gd name="T0" fmla="*/ 0 w 80"/>
                <a:gd name="T1" fmla="*/ 14 h 67"/>
                <a:gd name="T2" fmla="*/ 0 w 80"/>
                <a:gd name="T3" fmla="*/ 10 h 67"/>
                <a:gd name="T4" fmla="*/ 2 w 80"/>
                <a:gd name="T5" fmla="*/ 8 h 67"/>
                <a:gd name="T6" fmla="*/ 4 w 80"/>
                <a:gd name="T7" fmla="*/ 6 h 67"/>
                <a:gd name="T8" fmla="*/ 8 w 80"/>
                <a:gd name="T9" fmla="*/ 4 h 67"/>
                <a:gd name="T10" fmla="*/ 12 w 80"/>
                <a:gd name="T11" fmla="*/ 2 h 67"/>
                <a:gd name="T12" fmla="*/ 15 w 80"/>
                <a:gd name="T13" fmla="*/ 2 h 67"/>
                <a:gd name="T14" fmla="*/ 23 w 80"/>
                <a:gd name="T15" fmla="*/ 0 h 67"/>
                <a:gd name="T16" fmla="*/ 29 w 80"/>
                <a:gd name="T17" fmla="*/ 0 h 67"/>
                <a:gd name="T18" fmla="*/ 40 w 80"/>
                <a:gd name="T19" fmla="*/ 2 h 67"/>
                <a:gd name="T20" fmla="*/ 52 w 80"/>
                <a:gd name="T21" fmla="*/ 4 h 67"/>
                <a:gd name="T22" fmla="*/ 59 w 80"/>
                <a:gd name="T23" fmla="*/ 6 h 67"/>
                <a:gd name="T24" fmla="*/ 67 w 80"/>
                <a:gd name="T25" fmla="*/ 10 h 67"/>
                <a:gd name="T26" fmla="*/ 73 w 80"/>
                <a:gd name="T27" fmla="*/ 16 h 67"/>
                <a:gd name="T28" fmla="*/ 77 w 80"/>
                <a:gd name="T29" fmla="*/ 23 h 67"/>
                <a:gd name="T30" fmla="*/ 79 w 80"/>
                <a:gd name="T31" fmla="*/ 33 h 67"/>
                <a:gd name="T32" fmla="*/ 80 w 80"/>
                <a:gd name="T33" fmla="*/ 42 h 67"/>
                <a:gd name="T34" fmla="*/ 79 w 80"/>
                <a:gd name="T35" fmla="*/ 48 h 67"/>
                <a:gd name="T36" fmla="*/ 79 w 80"/>
                <a:gd name="T37" fmla="*/ 54 h 67"/>
                <a:gd name="T38" fmla="*/ 77 w 80"/>
                <a:gd name="T39" fmla="*/ 58 h 67"/>
                <a:gd name="T40" fmla="*/ 77 w 80"/>
                <a:gd name="T41" fmla="*/ 61 h 67"/>
                <a:gd name="T42" fmla="*/ 73 w 80"/>
                <a:gd name="T43" fmla="*/ 63 h 67"/>
                <a:gd name="T44" fmla="*/ 71 w 80"/>
                <a:gd name="T45" fmla="*/ 65 h 67"/>
                <a:gd name="T46" fmla="*/ 67 w 80"/>
                <a:gd name="T47" fmla="*/ 67 h 67"/>
                <a:gd name="T48" fmla="*/ 63 w 80"/>
                <a:gd name="T49" fmla="*/ 67 h 67"/>
                <a:gd name="T50" fmla="*/ 57 w 80"/>
                <a:gd name="T51" fmla="*/ 67 h 67"/>
                <a:gd name="T52" fmla="*/ 54 w 80"/>
                <a:gd name="T53" fmla="*/ 65 h 67"/>
                <a:gd name="T54" fmla="*/ 48 w 80"/>
                <a:gd name="T55" fmla="*/ 63 h 67"/>
                <a:gd name="T56" fmla="*/ 44 w 80"/>
                <a:gd name="T57" fmla="*/ 61 h 67"/>
                <a:gd name="T58" fmla="*/ 38 w 80"/>
                <a:gd name="T59" fmla="*/ 58 h 67"/>
                <a:gd name="T60" fmla="*/ 35 w 80"/>
                <a:gd name="T61" fmla="*/ 54 h 67"/>
                <a:gd name="T62" fmla="*/ 31 w 80"/>
                <a:gd name="T63" fmla="*/ 48 h 67"/>
                <a:gd name="T64" fmla="*/ 25 w 80"/>
                <a:gd name="T65" fmla="*/ 42 h 67"/>
                <a:gd name="T66" fmla="*/ 19 w 80"/>
                <a:gd name="T67" fmla="*/ 37 h 67"/>
                <a:gd name="T68" fmla="*/ 14 w 80"/>
                <a:gd name="T69" fmla="*/ 33 h 67"/>
                <a:gd name="T70" fmla="*/ 10 w 80"/>
                <a:gd name="T71" fmla="*/ 29 h 67"/>
                <a:gd name="T72" fmla="*/ 6 w 80"/>
                <a:gd name="T73" fmla="*/ 25 h 67"/>
                <a:gd name="T74" fmla="*/ 4 w 80"/>
                <a:gd name="T75" fmla="*/ 21 h 67"/>
                <a:gd name="T76" fmla="*/ 2 w 80"/>
                <a:gd name="T77" fmla="*/ 18 h 67"/>
                <a:gd name="T78" fmla="*/ 0 w 80"/>
                <a:gd name="T79" fmla="*/ 16 h 67"/>
                <a:gd name="T80" fmla="*/ 0 w 80"/>
                <a:gd name="T81" fmla="*/ 14 h 67"/>
                <a:gd name="T82" fmla="*/ 0 w 80"/>
                <a:gd name="T83" fmla="*/ 1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0" h="67">
                  <a:moveTo>
                    <a:pt x="0" y="14"/>
                  </a:moveTo>
                  <a:lnTo>
                    <a:pt x="0" y="10"/>
                  </a:lnTo>
                  <a:lnTo>
                    <a:pt x="2" y="8"/>
                  </a:lnTo>
                  <a:lnTo>
                    <a:pt x="4" y="6"/>
                  </a:lnTo>
                  <a:lnTo>
                    <a:pt x="8" y="4"/>
                  </a:lnTo>
                  <a:lnTo>
                    <a:pt x="12" y="2"/>
                  </a:lnTo>
                  <a:lnTo>
                    <a:pt x="15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0" y="2"/>
                  </a:lnTo>
                  <a:lnTo>
                    <a:pt x="52" y="4"/>
                  </a:lnTo>
                  <a:lnTo>
                    <a:pt x="59" y="6"/>
                  </a:lnTo>
                  <a:lnTo>
                    <a:pt x="67" y="10"/>
                  </a:lnTo>
                  <a:lnTo>
                    <a:pt x="73" y="16"/>
                  </a:lnTo>
                  <a:lnTo>
                    <a:pt x="77" y="23"/>
                  </a:lnTo>
                  <a:lnTo>
                    <a:pt x="79" y="33"/>
                  </a:lnTo>
                  <a:lnTo>
                    <a:pt x="80" y="42"/>
                  </a:lnTo>
                  <a:lnTo>
                    <a:pt x="79" y="48"/>
                  </a:lnTo>
                  <a:lnTo>
                    <a:pt x="79" y="54"/>
                  </a:lnTo>
                  <a:lnTo>
                    <a:pt x="77" y="58"/>
                  </a:lnTo>
                  <a:lnTo>
                    <a:pt x="77" y="61"/>
                  </a:lnTo>
                  <a:lnTo>
                    <a:pt x="73" y="63"/>
                  </a:lnTo>
                  <a:lnTo>
                    <a:pt x="71" y="65"/>
                  </a:lnTo>
                  <a:lnTo>
                    <a:pt x="67" y="67"/>
                  </a:lnTo>
                  <a:lnTo>
                    <a:pt x="63" y="67"/>
                  </a:lnTo>
                  <a:lnTo>
                    <a:pt x="57" y="67"/>
                  </a:lnTo>
                  <a:lnTo>
                    <a:pt x="54" y="65"/>
                  </a:lnTo>
                  <a:lnTo>
                    <a:pt x="48" y="63"/>
                  </a:lnTo>
                  <a:lnTo>
                    <a:pt x="44" y="61"/>
                  </a:lnTo>
                  <a:lnTo>
                    <a:pt x="38" y="58"/>
                  </a:lnTo>
                  <a:lnTo>
                    <a:pt x="35" y="54"/>
                  </a:lnTo>
                  <a:lnTo>
                    <a:pt x="31" y="48"/>
                  </a:lnTo>
                  <a:lnTo>
                    <a:pt x="25" y="42"/>
                  </a:lnTo>
                  <a:lnTo>
                    <a:pt x="19" y="37"/>
                  </a:lnTo>
                  <a:lnTo>
                    <a:pt x="14" y="33"/>
                  </a:lnTo>
                  <a:lnTo>
                    <a:pt x="10" y="29"/>
                  </a:lnTo>
                  <a:lnTo>
                    <a:pt x="6" y="25"/>
                  </a:lnTo>
                  <a:lnTo>
                    <a:pt x="4" y="21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7"/>
            <p:cNvSpPr/>
            <p:nvPr/>
          </p:nvSpPr>
          <p:spPr bwMode="auto">
            <a:xfrm>
              <a:off x="6230938" y="1825626"/>
              <a:ext cx="287338" cy="247650"/>
            </a:xfrm>
            <a:custGeom>
              <a:avLst/>
              <a:gdLst>
                <a:gd name="T0" fmla="*/ 231 w 363"/>
                <a:gd name="T1" fmla="*/ 201 h 312"/>
                <a:gd name="T2" fmla="*/ 174 w 363"/>
                <a:gd name="T3" fmla="*/ 245 h 312"/>
                <a:gd name="T4" fmla="*/ 103 w 363"/>
                <a:gd name="T5" fmla="*/ 277 h 312"/>
                <a:gd name="T6" fmla="*/ 70 w 363"/>
                <a:gd name="T7" fmla="*/ 293 h 312"/>
                <a:gd name="T8" fmla="*/ 42 w 363"/>
                <a:gd name="T9" fmla="*/ 302 h 312"/>
                <a:gd name="T10" fmla="*/ 23 w 363"/>
                <a:gd name="T11" fmla="*/ 310 h 312"/>
                <a:gd name="T12" fmla="*/ 7 w 363"/>
                <a:gd name="T13" fmla="*/ 312 h 312"/>
                <a:gd name="T14" fmla="*/ 0 w 363"/>
                <a:gd name="T15" fmla="*/ 312 h 312"/>
                <a:gd name="T16" fmla="*/ 0 w 363"/>
                <a:gd name="T17" fmla="*/ 310 h 312"/>
                <a:gd name="T18" fmla="*/ 5 w 363"/>
                <a:gd name="T19" fmla="*/ 304 h 312"/>
                <a:gd name="T20" fmla="*/ 19 w 363"/>
                <a:gd name="T21" fmla="*/ 295 h 312"/>
                <a:gd name="T22" fmla="*/ 38 w 363"/>
                <a:gd name="T23" fmla="*/ 283 h 312"/>
                <a:gd name="T24" fmla="*/ 65 w 363"/>
                <a:gd name="T25" fmla="*/ 270 h 312"/>
                <a:gd name="T26" fmla="*/ 109 w 363"/>
                <a:gd name="T27" fmla="*/ 245 h 312"/>
                <a:gd name="T28" fmla="*/ 164 w 363"/>
                <a:gd name="T29" fmla="*/ 205 h 312"/>
                <a:gd name="T30" fmla="*/ 208 w 363"/>
                <a:gd name="T31" fmla="*/ 159 h 312"/>
                <a:gd name="T32" fmla="*/ 231 w 363"/>
                <a:gd name="T33" fmla="*/ 124 h 312"/>
                <a:gd name="T34" fmla="*/ 242 w 363"/>
                <a:gd name="T35" fmla="*/ 105 h 312"/>
                <a:gd name="T36" fmla="*/ 250 w 363"/>
                <a:gd name="T37" fmla="*/ 88 h 312"/>
                <a:gd name="T38" fmla="*/ 254 w 363"/>
                <a:gd name="T39" fmla="*/ 77 h 312"/>
                <a:gd name="T40" fmla="*/ 254 w 363"/>
                <a:gd name="T41" fmla="*/ 69 h 312"/>
                <a:gd name="T42" fmla="*/ 252 w 363"/>
                <a:gd name="T43" fmla="*/ 65 h 312"/>
                <a:gd name="T44" fmla="*/ 240 w 363"/>
                <a:gd name="T45" fmla="*/ 63 h 312"/>
                <a:gd name="T46" fmla="*/ 219 w 363"/>
                <a:gd name="T47" fmla="*/ 63 h 312"/>
                <a:gd name="T48" fmla="*/ 191 w 363"/>
                <a:gd name="T49" fmla="*/ 63 h 312"/>
                <a:gd name="T50" fmla="*/ 153 w 363"/>
                <a:gd name="T51" fmla="*/ 63 h 312"/>
                <a:gd name="T52" fmla="*/ 109 w 363"/>
                <a:gd name="T53" fmla="*/ 63 h 312"/>
                <a:gd name="T54" fmla="*/ 141 w 363"/>
                <a:gd name="T55" fmla="*/ 37 h 312"/>
                <a:gd name="T56" fmla="*/ 185 w 363"/>
                <a:gd name="T57" fmla="*/ 33 h 312"/>
                <a:gd name="T58" fmla="*/ 217 w 363"/>
                <a:gd name="T59" fmla="*/ 29 h 312"/>
                <a:gd name="T60" fmla="*/ 242 w 363"/>
                <a:gd name="T61" fmla="*/ 23 h 312"/>
                <a:gd name="T62" fmla="*/ 258 w 363"/>
                <a:gd name="T63" fmla="*/ 17 h 312"/>
                <a:gd name="T64" fmla="*/ 267 w 363"/>
                <a:gd name="T65" fmla="*/ 8 h 312"/>
                <a:gd name="T66" fmla="*/ 286 w 363"/>
                <a:gd name="T67" fmla="*/ 0 h 312"/>
                <a:gd name="T68" fmla="*/ 296 w 363"/>
                <a:gd name="T69" fmla="*/ 4 h 312"/>
                <a:gd name="T70" fmla="*/ 313 w 363"/>
                <a:gd name="T71" fmla="*/ 12 h 312"/>
                <a:gd name="T72" fmla="*/ 336 w 363"/>
                <a:gd name="T73" fmla="*/ 25 h 312"/>
                <a:gd name="T74" fmla="*/ 353 w 363"/>
                <a:gd name="T75" fmla="*/ 38 h 312"/>
                <a:gd name="T76" fmla="*/ 361 w 363"/>
                <a:gd name="T77" fmla="*/ 48 h 312"/>
                <a:gd name="T78" fmla="*/ 361 w 363"/>
                <a:gd name="T79" fmla="*/ 56 h 312"/>
                <a:gd name="T80" fmla="*/ 353 w 363"/>
                <a:gd name="T81" fmla="*/ 65 h 312"/>
                <a:gd name="T82" fmla="*/ 342 w 363"/>
                <a:gd name="T83" fmla="*/ 75 h 312"/>
                <a:gd name="T84" fmla="*/ 332 w 363"/>
                <a:gd name="T85" fmla="*/ 82 h 312"/>
                <a:gd name="T86" fmla="*/ 321 w 363"/>
                <a:gd name="T87" fmla="*/ 94 h 312"/>
                <a:gd name="T88" fmla="*/ 305 w 363"/>
                <a:gd name="T89" fmla="*/ 109 h 312"/>
                <a:gd name="T90" fmla="*/ 288 w 363"/>
                <a:gd name="T91" fmla="*/ 130 h 312"/>
                <a:gd name="T92" fmla="*/ 269 w 363"/>
                <a:gd name="T93" fmla="*/ 15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3" h="312">
                  <a:moveTo>
                    <a:pt x="261" y="167"/>
                  </a:moveTo>
                  <a:lnTo>
                    <a:pt x="246" y="184"/>
                  </a:lnTo>
                  <a:lnTo>
                    <a:pt x="231" y="201"/>
                  </a:lnTo>
                  <a:lnTo>
                    <a:pt x="214" y="216"/>
                  </a:lnTo>
                  <a:lnTo>
                    <a:pt x="195" y="232"/>
                  </a:lnTo>
                  <a:lnTo>
                    <a:pt x="174" y="245"/>
                  </a:lnTo>
                  <a:lnTo>
                    <a:pt x="151" y="256"/>
                  </a:lnTo>
                  <a:lnTo>
                    <a:pt x="128" y="268"/>
                  </a:lnTo>
                  <a:lnTo>
                    <a:pt x="103" y="277"/>
                  </a:lnTo>
                  <a:lnTo>
                    <a:pt x="91" y="283"/>
                  </a:lnTo>
                  <a:lnTo>
                    <a:pt x="80" y="289"/>
                  </a:lnTo>
                  <a:lnTo>
                    <a:pt x="70" y="293"/>
                  </a:lnTo>
                  <a:lnTo>
                    <a:pt x="61" y="297"/>
                  </a:lnTo>
                  <a:lnTo>
                    <a:pt x="51" y="300"/>
                  </a:lnTo>
                  <a:lnTo>
                    <a:pt x="42" y="302"/>
                  </a:lnTo>
                  <a:lnTo>
                    <a:pt x="34" y="306"/>
                  </a:lnTo>
                  <a:lnTo>
                    <a:pt x="28" y="308"/>
                  </a:lnTo>
                  <a:lnTo>
                    <a:pt x="23" y="310"/>
                  </a:lnTo>
                  <a:lnTo>
                    <a:pt x="17" y="310"/>
                  </a:lnTo>
                  <a:lnTo>
                    <a:pt x="11" y="312"/>
                  </a:lnTo>
                  <a:lnTo>
                    <a:pt x="7" y="312"/>
                  </a:lnTo>
                  <a:lnTo>
                    <a:pt x="5" y="312"/>
                  </a:lnTo>
                  <a:lnTo>
                    <a:pt x="2" y="312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0" y="308"/>
                  </a:lnTo>
                  <a:lnTo>
                    <a:pt x="2" y="306"/>
                  </a:lnTo>
                  <a:lnTo>
                    <a:pt x="5" y="304"/>
                  </a:lnTo>
                  <a:lnTo>
                    <a:pt x="9" y="300"/>
                  </a:lnTo>
                  <a:lnTo>
                    <a:pt x="13" y="298"/>
                  </a:lnTo>
                  <a:lnTo>
                    <a:pt x="19" y="295"/>
                  </a:lnTo>
                  <a:lnTo>
                    <a:pt x="24" y="293"/>
                  </a:lnTo>
                  <a:lnTo>
                    <a:pt x="30" y="289"/>
                  </a:lnTo>
                  <a:lnTo>
                    <a:pt x="38" y="283"/>
                  </a:lnTo>
                  <a:lnTo>
                    <a:pt x="46" y="279"/>
                  </a:lnTo>
                  <a:lnTo>
                    <a:pt x="55" y="274"/>
                  </a:lnTo>
                  <a:lnTo>
                    <a:pt x="65" y="270"/>
                  </a:lnTo>
                  <a:lnTo>
                    <a:pt x="76" y="264"/>
                  </a:lnTo>
                  <a:lnTo>
                    <a:pt x="88" y="258"/>
                  </a:lnTo>
                  <a:lnTo>
                    <a:pt x="109" y="245"/>
                  </a:lnTo>
                  <a:lnTo>
                    <a:pt x="128" y="232"/>
                  </a:lnTo>
                  <a:lnTo>
                    <a:pt x="147" y="218"/>
                  </a:lnTo>
                  <a:lnTo>
                    <a:pt x="164" y="205"/>
                  </a:lnTo>
                  <a:lnTo>
                    <a:pt x="181" y="189"/>
                  </a:lnTo>
                  <a:lnTo>
                    <a:pt x="195" y="174"/>
                  </a:lnTo>
                  <a:lnTo>
                    <a:pt x="208" y="159"/>
                  </a:lnTo>
                  <a:lnTo>
                    <a:pt x="219" y="142"/>
                  </a:lnTo>
                  <a:lnTo>
                    <a:pt x="225" y="132"/>
                  </a:lnTo>
                  <a:lnTo>
                    <a:pt x="231" y="124"/>
                  </a:lnTo>
                  <a:lnTo>
                    <a:pt x="235" y="117"/>
                  </a:lnTo>
                  <a:lnTo>
                    <a:pt x="239" y="111"/>
                  </a:lnTo>
                  <a:lnTo>
                    <a:pt x="242" y="105"/>
                  </a:lnTo>
                  <a:lnTo>
                    <a:pt x="244" y="98"/>
                  </a:lnTo>
                  <a:lnTo>
                    <a:pt x="246" y="94"/>
                  </a:lnTo>
                  <a:lnTo>
                    <a:pt x="250" y="88"/>
                  </a:lnTo>
                  <a:lnTo>
                    <a:pt x="252" y="84"/>
                  </a:lnTo>
                  <a:lnTo>
                    <a:pt x="252" y="81"/>
                  </a:lnTo>
                  <a:lnTo>
                    <a:pt x="254" y="77"/>
                  </a:lnTo>
                  <a:lnTo>
                    <a:pt x="254" y="73"/>
                  </a:lnTo>
                  <a:lnTo>
                    <a:pt x="254" y="71"/>
                  </a:lnTo>
                  <a:lnTo>
                    <a:pt x="254" y="69"/>
                  </a:lnTo>
                  <a:lnTo>
                    <a:pt x="254" y="67"/>
                  </a:lnTo>
                  <a:lnTo>
                    <a:pt x="254" y="67"/>
                  </a:lnTo>
                  <a:lnTo>
                    <a:pt x="252" y="65"/>
                  </a:lnTo>
                  <a:lnTo>
                    <a:pt x="248" y="65"/>
                  </a:lnTo>
                  <a:lnTo>
                    <a:pt x="244" y="65"/>
                  </a:lnTo>
                  <a:lnTo>
                    <a:pt x="240" y="63"/>
                  </a:lnTo>
                  <a:lnTo>
                    <a:pt x="233" y="63"/>
                  </a:lnTo>
                  <a:lnTo>
                    <a:pt x="227" y="63"/>
                  </a:lnTo>
                  <a:lnTo>
                    <a:pt x="219" y="63"/>
                  </a:lnTo>
                  <a:lnTo>
                    <a:pt x="210" y="63"/>
                  </a:lnTo>
                  <a:lnTo>
                    <a:pt x="200" y="63"/>
                  </a:lnTo>
                  <a:lnTo>
                    <a:pt x="191" y="63"/>
                  </a:lnTo>
                  <a:lnTo>
                    <a:pt x="179" y="63"/>
                  </a:lnTo>
                  <a:lnTo>
                    <a:pt x="166" y="63"/>
                  </a:lnTo>
                  <a:lnTo>
                    <a:pt x="153" y="63"/>
                  </a:lnTo>
                  <a:lnTo>
                    <a:pt x="139" y="63"/>
                  </a:lnTo>
                  <a:lnTo>
                    <a:pt x="124" y="63"/>
                  </a:lnTo>
                  <a:lnTo>
                    <a:pt x="109" y="63"/>
                  </a:lnTo>
                  <a:lnTo>
                    <a:pt x="109" y="38"/>
                  </a:lnTo>
                  <a:lnTo>
                    <a:pt x="126" y="37"/>
                  </a:lnTo>
                  <a:lnTo>
                    <a:pt x="141" y="37"/>
                  </a:lnTo>
                  <a:lnTo>
                    <a:pt x="156" y="35"/>
                  </a:lnTo>
                  <a:lnTo>
                    <a:pt x="172" y="33"/>
                  </a:lnTo>
                  <a:lnTo>
                    <a:pt x="185" y="33"/>
                  </a:lnTo>
                  <a:lnTo>
                    <a:pt x="196" y="31"/>
                  </a:lnTo>
                  <a:lnTo>
                    <a:pt x="208" y="29"/>
                  </a:lnTo>
                  <a:lnTo>
                    <a:pt x="217" y="29"/>
                  </a:lnTo>
                  <a:lnTo>
                    <a:pt x="227" y="27"/>
                  </a:lnTo>
                  <a:lnTo>
                    <a:pt x="235" y="25"/>
                  </a:lnTo>
                  <a:lnTo>
                    <a:pt x="242" y="23"/>
                  </a:lnTo>
                  <a:lnTo>
                    <a:pt x="248" y="21"/>
                  </a:lnTo>
                  <a:lnTo>
                    <a:pt x="252" y="19"/>
                  </a:lnTo>
                  <a:lnTo>
                    <a:pt x="258" y="17"/>
                  </a:lnTo>
                  <a:lnTo>
                    <a:pt x="260" y="15"/>
                  </a:lnTo>
                  <a:lnTo>
                    <a:pt x="261" y="14"/>
                  </a:lnTo>
                  <a:lnTo>
                    <a:pt x="267" y="8"/>
                  </a:lnTo>
                  <a:lnTo>
                    <a:pt x="275" y="4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88" y="0"/>
                  </a:lnTo>
                  <a:lnTo>
                    <a:pt x="292" y="2"/>
                  </a:lnTo>
                  <a:lnTo>
                    <a:pt x="296" y="4"/>
                  </a:lnTo>
                  <a:lnTo>
                    <a:pt x="302" y="6"/>
                  </a:lnTo>
                  <a:lnTo>
                    <a:pt x="307" y="10"/>
                  </a:lnTo>
                  <a:lnTo>
                    <a:pt x="313" y="12"/>
                  </a:lnTo>
                  <a:lnTo>
                    <a:pt x="321" y="15"/>
                  </a:lnTo>
                  <a:lnTo>
                    <a:pt x="328" y="21"/>
                  </a:lnTo>
                  <a:lnTo>
                    <a:pt x="336" y="25"/>
                  </a:lnTo>
                  <a:lnTo>
                    <a:pt x="342" y="31"/>
                  </a:lnTo>
                  <a:lnTo>
                    <a:pt x="347" y="35"/>
                  </a:lnTo>
                  <a:lnTo>
                    <a:pt x="353" y="38"/>
                  </a:lnTo>
                  <a:lnTo>
                    <a:pt x="357" y="42"/>
                  </a:lnTo>
                  <a:lnTo>
                    <a:pt x="359" y="46"/>
                  </a:lnTo>
                  <a:lnTo>
                    <a:pt x="361" y="48"/>
                  </a:lnTo>
                  <a:lnTo>
                    <a:pt x="363" y="50"/>
                  </a:lnTo>
                  <a:lnTo>
                    <a:pt x="361" y="54"/>
                  </a:lnTo>
                  <a:lnTo>
                    <a:pt x="361" y="56"/>
                  </a:lnTo>
                  <a:lnTo>
                    <a:pt x="359" y="59"/>
                  </a:lnTo>
                  <a:lnTo>
                    <a:pt x="357" y="63"/>
                  </a:lnTo>
                  <a:lnTo>
                    <a:pt x="353" y="65"/>
                  </a:lnTo>
                  <a:lnTo>
                    <a:pt x="349" y="69"/>
                  </a:lnTo>
                  <a:lnTo>
                    <a:pt x="346" y="71"/>
                  </a:lnTo>
                  <a:lnTo>
                    <a:pt x="342" y="75"/>
                  </a:lnTo>
                  <a:lnTo>
                    <a:pt x="338" y="77"/>
                  </a:lnTo>
                  <a:lnTo>
                    <a:pt x="336" y="79"/>
                  </a:lnTo>
                  <a:lnTo>
                    <a:pt x="332" y="82"/>
                  </a:lnTo>
                  <a:lnTo>
                    <a:pt x="328" y="84"/>
                  </a:lnTo>
                  <a:lnTo>
                    <a:pt x="325" y="88"/>
                  </a:lnTo>
                  <a:lnTo>
                    <a:pt x="321" y="94"/>
                  </a:lnTo>
                  <a:lnTo>
                    <a:pt x="315" y="98"/>
                  </a:lnTo>
                  <a:lnTo>
                    <a:pt x="311" y="103"/>
                  </a:lnTo>
                  <a:lnTo>
                    <a:pt x="305" y="109"/>
                  </a:lnTo>
                  <a:lnTo>
                    <a:pt x="300" y="115"/>
                  </a:lnTo>
                  <a:lnTo>
                    <a:pt x="294" y="123"/>
                  </a:lnTo>
                  <a:lnTo>
                    <a:pt x="288" y="130"/>
                  </a:lnTo>
                  <a:lnTo>
                    <a:pt x="282" y="138"/>
                  </a:lnTo>
                  <a:lnTo>
                    <a:pt x="275" y="147"/>
                  </a:lnTo>
                  <a:lnTo>
                    <a:pt x="269" y="157"/>
                  </a:lnTo>
                  <a:lnTo>
                    <a:pt x="261" y="167"/>
                  </a:lnTo>
                  <a:lnTo>
                    <a:pt x="261" y="16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8"/>
            <p:cNvSpPr/>
            <p:nvPr/>
          </p:nvSpPr>
          <p:spPr bwMode="auto">
            <a:xfrm>
              <a:off x="6137275" y="1755776"/>
              <a:ext cx="66675" cy="328613"/>
            </a:xfrm>
            <a:custGeom>
              <a:avLst/>
              <a:gdLst>
                <a:gd name="T0" fmla="*/ 4 w 84"/>
                <a:gd name="T1" fmla="*/ 6 h 413"/>
                <a:gd name="T2" fmla="*/ 8 w 84"/>
                <a:gd name="T3" fmla="*/ 2 h 413"/>
                <a:gd name="T4" fmla="*/ 15 w 84"/>
                <a:gd name="T5" fmla="*/ 0 h 413"/>
                <a:gd name="T6" fmla="*/ 27 w 84"/>
                <a:gd name="T7" fmla="*/ 0 h 413"/>
                <a:gd name="T8" fmla="*/ 42 w 84"/>
                <a:gd name="T9" fmla="*/ 2 h 413"/>
                <a:gd name="T10" fmla="*/ 56 w 84"/>
                <a:gd name="T11" fmla="*/ 8 h 413"/>
                <a:gd name="T12" fmla="*/ 65 w 84"/>
                <a:gd name="T13" fmla="*/ 12 h 413"/>
                <a:gd name="T14" fmla="*/ 73 w 84"/>
                <a:gd name="T15" fmla="*/ 16 h 413"/>
                <a:gd name="T16" fmla="*/ 79 w 84"/>
                <a:gd name="T17" fmla="*/ 19 h 413"/>
                <a:gd name="T18" fmla="*/ 80 w 84"/>
                <a:gd name="T19" fmla="*/ 25 h 413"/>
                <a:gd name="T20" fmla="*/ 82 w 84"/>
                <a:gd name="T21" fmla="*/ 33 h 413"/>
                <a:gd name="T22" fmla="*/ 82 w 84"/>
                <a:gd name="T23" fmla="*/ 42 h 413"/>
                <a:gd name="T24" fmla="*/ 84 w 84"/>
                <a:gd name="T25" fmla="*/ 56 h 413"/>
                <a:gd name="T26" fmla="*/ 82 w 84"/>
                <a:gd name="T27" fmla="*/ 71 h 413"/>
                <a:gd name="T28" fmla="*/ 82 w 84"/>
                <a:gd name="T29" fmla="*/ 86 h 413"/>
                <a:gd name="T30" fmla="*/ 82 w 84"/>
                <a:gd name="T31" fmla="*/ 107 h 413"/>
                <a:gd name="T32" fmla="*/ 75 w 84"/>
                <a:gd name="T33" fmla="*/ 163 h 413"/>
                <a:gd name="T34" fmla="*/ 69 w 84"/>
                <a:gd name="T35" fmla="*/ 253 h 413"/>
                <a:gd name="T36" fmla="*/ 69 w 84"/>
                <a:gd name="T37" fmla="*/ 306 h 413"/>
                <a:gd name="T38" fmla="*/ 69 w 84"/>
                <a:gd name="T39" fmla="*/ 325 h 413"/>
                <a:gd name="T40" fmla="*/ 69 w 84"/>
                <a:gd name="T41" fmla="*/ 343 h 413"/>
                <a:gd name="T42" fmla="*/ 67 w 84"/>
                <a:gd name="T43" fmla="*/ 358 h 413"/>
                <a:gd name="T44" fmla="*/ 67 w 84"/>
                <a:gd name="T45" fmla="*/ 371 h 413"/>
                <a:gd name="T46" fmla="*/ 67 w 84"/>
                <a:gd name="T47" fmla="*/ 381 h 413"/>
                <a:gd name="T48" fmla="*/ 67 w 84"/>
                <a:gd name="T49" fmla="*/ 390 h 413"/>
                <a:gd name="T50" fmla="*/ 65 w 84"/>
                <a:gd name="T51" fmla="*/ 396 h 413"/>
                <a:gd name="T52" fmla="*/ 63 w 84"/>
                <a:gd name="T53" fmla="*/ 404 h 413"/>
                <a:gd name="T54" fmla="*/ 57 w 84"/>
                <a:gd name="T55" fmla="*/ 409 h 413"/>
                <a:gd name="T56" fmla="*/ 54 w 84"/>
                <a:gd name="T57" fmla="*/ 413 h 413"/>
                <a:gd name="T58" fmla="*/ 50 w 84"/>
                <a:gd name="T59" fmla="*/ 413 h 413"/>
                <a:gd name="T60" fmla="*/ 46 w 84"/>
                <a:gd name="T61" fmla="*/ 409 h 413"/>
                <a:gd name="T62" fmla="*/ 42 w 84"/>
                <a:gd name="T63" fmla="*/ 404 h 413"/>
                <a:gd name="T64" fmla="*/ 36 w 84"/>
                <a:gd name="T65" fmla="*/ 394 h 413"/>
                <a:gd name="T66" fmla="*/ 33 w 84"/>
                <a:gd name="T67" fmla="*/ 383 h 413"/>
                <a:gd name="T68" fmla="*/ 31 w 84"/>
                <a:gd name="T69" fmla="*/ 371 h 413"/>
                <a:gd name="T70" fmla="*/ 29 w 84"/>
                <a:gd name="T71" fmla="*/ 360 h 413"/>
                <a:gd name="T72" fmla="*/ 29 w 84"/>
                <a:gd name="T73" fmla="*/ 343 h 413"/>
                <a:gd name="T74" fmla="*/ 29 w 84"/>
                <a:gd name="T75" fmla="*/ 312 h 413"/>
                <a:gd name="T76" fmla="*/ 29 w 84"/>
                <a:gd name="T77" fmla="*/ 276 h 413"/>
                <a:gd name="T78" fmla="*/ 33 w 84"/>
                <a:gd name="T79" fmla="*/ 234 h 413"/>
                <a:gd name="T80" fmla="*/ 35 w 84"/>
                <a:gd name="T81" fmla="*/ 191 h 413"/>
                <a:gd name="T82" fmla="*/ 35 w 84"/>
                <a:gd name="T83" fmla="*/ 153 h 413"/>
                <a:gd name="T84" fmla="*/ 33 w 84"/>
                <a:gd name="T85" fmla="*/ 119 h 413"/>
                <a:gd name="T86" fmla="*/ 31 w 84"/>
                <a:gd name="T87" fmla="*/ 92 h 413"/>
                <a:gd name="T88" fmla="*/ 29 w 84"/>
                <a:gd name="T89" fmla="*/ 77 h 413"/>
                <a:gd name="T90" fmla="*/ 27 w 84"/>
                <a:gd name="T91" fmla="*/ 63 h 413"/>
                <a:gd name="T92" fmla="*/ 25 w 84"/>
                <a:gd name="T93" fmla="*/ 52 h 413"/>
                <a:gd name="T94" fmla="*/ 23 w 84"/>
                <a:gd name="T95" fmla="*/ 44 h 413"/>
                <a:gd name="T96" fmla="*/ 21 w 84"/>
                <a:gd name="T97" fmla="*/ 37 h 413"/>
                <a:gd name="T98" fmla="*/ 19 w 84"/>
                <a:gd name="T99" fmla="*/ 31 h 413"/>
                <a:gd name="T100" fmla="*/ 15 w 84"/>
                <a:gd name="T101" fmla="*/ 27 h 413"/>
                <a:gd name="T102" fmla="*/ 10 w 84"/>
                <a:gd name="T103" fmla="*/ 25 h 413"/>
                <a:gd name="T104" fmla="*/ 4 w 84"/>
                <a:gd name="T105" fmla="*/ 19 h 413"/>
                <a:gd name="T106" fmla="*/ 0 w 84"/>
                <a:gd name="T107" fmla="*/ 16 h 413"/>
                <a:gd name="T108" fmla="*/ 0 w 84"/>
                <a:gd name="T109" fmla="*/ 12 h 413"/>
                <a:gd name="T110" fmla="*/ 2 w 84"/>
                <a:gd name="T111" fmla="*/ 1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4" h="413">
                  <a:moveTo>
                    <a:pt x="2" y="10"/>
                  </a:moveTo>
                  <a:lnTo>
                    <a:pt x="4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42" y="2"/>
                  </a:lnTo>
                  <a:lnTo>
                    <a:pt x="50" y="4"/>
                  </a:lnTo>
                  <a:lnTo>
                    <a:pt x="56" y="8"/>
                  </a:lnTo>
                  <a:lnTo>
                    <a:pt x="61" y="10"/>
                  </a:lnTo>
                  <a:lnTo>
                    <a:pt x="65" y="12"/>
                  </a:lnTo>
                  <a:lnTo>
                    <a:pt x="69" y="14"/>
                  </a:lnTo>
                  <a:lnTo>
                    <a:pt x="73" y="16"/>
                  </a:lnTo>
                  <a:lnTo>
                    <a:pt x="77" y="17"/>
                  </a:lnTo>
                  <a:lnTo>
                    <a:pt x="79" y="19"/>
                  </a:lnTo>
                  <a:lnTo>
                    <a:pt x="79" y="21"/>
                  </a:lnTo>
                  <a:lnTo>
                    <a:pt x="80" y="25"/>
                  </a:lnTo>
                  <a:lnTo>
                    <a:pt x="80" y="29"/>
                  </a:lnTo>
                  <a:lnTo>
                    <a:pt x="82" y="33"/>
                  </a:lnTo>
                  <a:lnTo>
                    <a:pt x="82" y="38"/>
                  </a:lnTo>
                  <a:lnTo>
                    <a:pt x="82" y="42"/>
                  </a:lnTo>
                  <a:lnTo>
                    <a:pt x="82" y="48"/>
                  </a:lnTo>
                  <a:lnTo>
                    <a:pt x="84" y="56"/>
                  </a:lnTo>
                  <a:lnTo>
                    <a:pt x="84" y="61"/>
                  </a:lnTo>
                  <a:lnTo>
                    <a:pt x="82" y="71"/>
                  </a:lnTo>
                  <a:lnTo>
                    <a:pt x="82" y="79"/>
                  </a:lnTo>
                  <a:lnTo>
                    <a:pt x="82" y="86"/>
                  </a:lnTo>
                  <a:lnTo>
                    <a:pt x="82" y="96"/>
                  </a:lnTo>
                  <a:lnTo>
                    <a:pt x="82" y="107"/>
                  </a:lnTo>
                  <a:lnTo>
                    <a:pt x="80" y="117"/>
                  </a:lnTo>
                  <a:lnTo>
                    <a:pt x="75" y="163"/>
                  </a:lnTo>
                  <a:lnTo>
                    <a:pt x="71" y="209"/>
                  </a:lnTo>
                  <a:lnTo>
                    <a:pt x="69" y="253"/>
                  </a:lnTo>
                  <a:lnTo>
                    <a:pt x="69" y="295"/>
                  </a:lnTo>
                  <a:lnTo>
                    <a:pt x="69" y="306"/>
                  </a:lnTo>
                  <a:lnTo>
                    <a:pt x="69" y="316"/>
                  </a:lnTo>
                  <a:lnTo>
                    <a:pt x="69" y="325"/>
                  </a:lnTo>
                  <a:lnTo>
                    <a:pt x="69" y="335"/>
                  </a:lnTo>
                  <a:lnTo>
                    <a:pt x="69" y="343"/>
                  </a:lnTo>
                  <a:lnTo>
                    <a:pt x="69" y="350"/>
                  </a:lnTo>
                  <a:lnTo>
                    <a:pt x="67" y="358"/>
                  </a:lnTo>
                  <a:lnTo>
                    <a:pt x="67" y="365"/>
                  </a:lnTo>
                  <a:lnTo>
                    <a:pt x="67" y="371"/>
                  </a:lnTo>
                  <a:lnTo>
                    <a:pt x="67" y="377"/>
                  </a:lnTo>
                  <a:lnTo>
                    <a:pt x="67" y="381"/>
                  </a:lnTo>
                  <a:lnTo>
                    <a:pt x="67" y="386"/>
                  </a:lnTo>
                  <a:lnTo>
                    <a:pt x="67" y="390"/>
                  </a:lnTo>
                  <a:lnTo>
                    <a:pt x="65" y="394"/>
                  </a:lnTo>
                  <a:lnTo>
                    <a:pt x="65" y="396"/>
                  </a:lnTo>
                  <a:lnTo>
                    <a:pt x="65" y="400"/>
                  </a:lnTo>
                  <a:lnTo>
                    <a:pt x="63" y="404"/>
                  </a:lnTo>
                  <a:lnTo>
                    <a:pt x="61" y="408"/>
                  </a:lnTo>
                  <a:lnTo>
                    <a:pt x="57" y="409"/>
                  </a:lnTo>
                  <a:lnTo>
                    <a:pt x="56" y="411"/>
                  </a:lnTo>
                  <a:lnTo>
                    <a:pt x="54" y="413"/>
                  </a:lnTo>
                  <a:lnTo>
                    <a:pt x="52" y="413"/>
                  </a:lnTo>
                  <a:lnTo>
                    <a:pt x="50" y="413"/>
                  </a:lnTo>
                  <a:lnTo>
                    <a:pt x="48" y="411"/>
                  </a:lnTo>
                  <a:lnTo>
                    <a:pt x="46" y="409"/>
                  </a:lnTo>
                  <a:lnTo>
                    <a:pt x="44" y="408"/>
                  </a:lnTo>
                  <a:lnTo>
                    <a:pt x="42" y="404"/>
                  </a:lnTo>
                  <a:lnTo>
                    <a:pt x="38" y="400"/>
                  </a:lnTo>
                  <a:lnTo>
                    <a:pt x="36" y="394"/>
                  </a:lnTo>
                  <a:lnTo>
                    <a:pt x="35" y="388"/>
                  </a:lnTo>
                  <a:lnTo>
                    <a:pt x="33" y="383"/>
                  </a:lnTo>
                  <a:lnTo>
                    <a:pt x="31" y="375"/>
                  </a:lnTo>
                  <a:lnTo>
                    <a:pt x="31" y="371"/>
                  </a:lnTo>
                  <a:lnTo>
                    <a:pt x="29" y="365"/>
                  </a:lnTo>
                  <a:lnTo>
                    <a:pt x="29" y="360"/>
                  </a:lnTo>
                  <a:lnTo>
                    <a:pt x="29" y="356"/>
                  </a:lnTo>
                  <a:lnTo>
                    <a:pt x="29" y="343"/>
                  </a:lnTo>
                  <a:lnTo>
                    <a:pt x="27" y="329"/>
                  </a:lnTo>
                  <a:lnTo>
                    <a:pt x="29" y="312"/>
                  </a:lnTo>
                  <a:lnTo>
                    <a:pt x="29" y="295"/>
                  </a:lnTo>
                  <a:lnTo>
                    <a:pt x="29" y="276"/>
                  </a:lnTo>
                  <a:lnTo>
                    <a:pt x="31" y="255"/>
                  </a:lnTo>
                  <a:lnTo>
                    <a:pt x="33" y="234"/>
                  </a:lnTo>
                  <a:lnTo>
                    <a:pt x="33" y="212"/>
                  </a:lnTo>
                  <a:lnTo>
                    <a:pt x="35" y="191"/>
                  </a:lnTo>
                  <a:lnTo>
                    <a:pt x="35" y="172"/>
                  </a:lnTo>
                  <a:lnTo>
                    <a:pt x="35" y="153"/>
                  </a:lnTo>
                  <a:lnTo>
                    <a:pt x="33" y="136"/>
                  </a:lnTo>
                  <a:lnTo>
                    <a:pt x="33" y="119"/>
                  </a:lnTo>
                  <a:lnTo>
                    <a:pt x="31" y="102"/>
                  </a:lnTo>
                  <a:lnTo>
                    <a:pt x="31" y="92"/>
                  </a:lnTo>
                  <a:lnTo>
                    <a:pt x="29" y="84"/>
                  </a:lnTo>
                  <a:lnTo>
                    <a:pt x="29" y="77"/>
                  </a:lnTo>
                  <a:lnTo>
                    <a:pt x="27" y="71"/>
                  </a:lnTo>
                  <a:lnTo>
                    <a:pt x="27" y="63"/>
                  </a:lnTo>
                  <a:lnTo>
                    <a:pt x="25" y="58"/>
                  </a:lnTo>
                  <a:lnTo>
                    <a:pt x="25" y="52"/>
                  </a:lnTo>
                  <a:lnTo>
                    <a:pt x="23" y="48"/>
                  </a:lnTo>
                  <a:lnTo>
                    <a:pt x="23" y="44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19" y="33"/>
                  </a:lnTo>
                  <a:lnTo>
                    <a:pt x="19" y="31"/>
                  </a:lnTo>
                  <a:lnTo>
                    <a:pt x="17" y="29"/>
                  </a:lnTo>
                  <a:lnTo>
                    <a:pt x="15" y="27"/>
                  </a:lnTo>
                  <a:lnTo>
                    <a:pt x="14" y="25"/>
                  </a:lnTo>
                  <a:lnTo>
                    <a:pt x="10" y="25"/>
                  </a:lnTo>
                  <a:lnTo>
                    <a:pt x="6" y="21"/>
                  </a:lnTo>
                  <a:lnTo>
                    <a:pt x="4" y="19"/>
                  </a:lnTo>
                  <a:lnTo>
                    <a:pt x="2" y="17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2" y="1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9"/>
            <p:cNvSpPr/>
            <p:nvPr/>
          </p:nvSpPr>
          <p:spPr bwMode="auto">
            <a:xfrm>
              <a:off x="5867400" y="2058988"/>
              <a:ext cx="782638" cy="106363"/>
            </a:xfrm>
            <a:custGeom>
              <a:avLst/>
              <a:gdLst>
                <a:gd name="T0" fmla="*/ 688 w 986"/>
                <a:gd name="T1" fmla="*/ 19 h 134"/>
                <a:gd name="T2" fmla="*/ 740 w 986"/>
                <a:gd name="T3" fmla="*/ 11 h 134"/>
                <a:gd name="T4" fmla="*/ 784 w 986"/>
                <a:gd name="T5" fmla="*/ 5 h 134"/>
                <a:gd name="T6" fmla="*/ 820 w 986"/>
                <a:gd name="T7" fmla="*/ 2 h 134"/>
                <a:gd name="T8" fmla="*/ 845 w 986"/>
                <a:gd name="T9" fmla="*/ 0 h 134"/>
                <a:gd name="T10" fmla="*/ 879 w 986"/>
                <a:gd name="T11" fmla="*/ 0 h 134"/>
                <a:gd name="T12" fmla="*/ 933 w 986"/>
                <a:gd name="T13" fmla="*/ 7 h 134"/>
                <a:gd name="T14" fmla="*/ 961 w 986"/>
                <a:gd name="T15" fmla="*/ 21 h 134"/>
                <a:gd name="T16" fmla="*/ 977 w 986"/>
                <a:gd name="T17" fmla="*/ 32 h 134"/>
                <a:gd name="T18" fmla="*/ 982 w 986"/>
                <a:gd name="T19" fmla="*/ 46 h 134"/>
                <a:gd name="T20" fmla="*/ 984 w 986"/>
                <a:gd name="T21" fmla="*/ 53 h 134"/>
                <a:gd name="T22" fmla="*/ 984 w 986"/>
                <a:gd name="T23" fmla="*/ 57 h 134"/>
                <a:gd name="T24" fmla="*/ 977 w 986"/>
                <a:gd name="T25" fmla="*/ 61 h 134"/>
                <a:gd name="T26" fmla="*/ 959 w 986"/>
                <a:gd name="T27" fmla="*/ 63 h 134"/>
                <a:gd name="T28" fmla="*/ 933 w 986"/>
                <a:gd name="T29" fmla="*/ 65 h 134"/>
                <a:gd name="T30" fmla="*/ 894 w 986"/>
                <a:gd name="T31" fmla="*/ 65 h 134"/>
                <a:gd name="T32" fmla="*/ 847 w 986"/>
                <a:gd name="T33" fmla="*/ 67 h 134"/>
                <a:gd name="T34" fmla="*/ 757 w 986"/>
                <a:gd name="T35" fmla="*/ 67 h 134"/>
                <a:gd name="T36" fmla="*/ 655 w 986"/>
                <a:gd name="T37" fmla="*/ 67 h 134"/>
                <a:gd name="T38" fmla="*/ 568 w 986"/>
                <a:gd name="T39" fmla="*/ 70 h 134"/>
                <a:gd name="T40" fmla="*/ 522 w 986"/>
                <a:gd name="T41" fmla="*/ 74 h 134"/>
                <a:gd name="T42" fmla="*/ 474 w 986"/>
                <a:gd name="T43" fmla="*/ 78 h 134"/>
                <a:gd name="T44" fmla="*/ 420 w 986"/>
                <a:gd name="T45" fmla="*/ 84 h 134"/>
                <a:gd name="T46" fmla="*/ 363 w 986"/>
                <a:gd name="T47" fmla="*/ 91 h 134"/>
                <a:gd name="T48" fmla="*/ 300 w 986"/>
                <a:gd name="T49" fmla="*/ 101 h 134"/>
                <a:gd name="T50" fmla="*/ 237 w 986"/>
                <a:gd name="T51" fmla="*/ 111 h 134"/>
                <a:gd name="T52" fmla="*/ 182 w 986"/>
                <a:gd name="T53" fmla="*/ 120 h 134"/>
                <a:gd name="T54" fmla="*/ 138 w 986"/>
                <a:gd name="T55" fmla="*/ 126 h 134"/>
                <a:gd name="T56" fmla="*/ 105 w 986"/>
                <a:gd name="T57" fmla="*/ 130 h 134"/>
                <a:gd name="T58" fmla="*/ 84 w 986"/>
                <a:gd name="T59" fmla="*/ 132 h 134"/>
                <a:gd name="T60" fmla="*/ 67 w 986"/>
                <a:gd name="T61" fmla="*/ 132 h 134"/>
                <a:gd name="T62" fmla="*/ 46 w 986"/>
                <a:gd name="T63" fmla="*/ 130 h 134"/>
                <a:gd name="T64" fmla="*/ 31 w 986"/>
                <a:gd name="T65" fmla="*/ 120 h 134"/>
                <a:gd name="T66" fmla="*/ 13 w 986"/>
                <a:gd name="T67" fmla="*/ 107 h 134"/>
                <a:gd name="T68" fmla="*/ 4 w 986"/>
                <a:gd name="T69" fmla="*/ 97 h 134"/>
                <a:gd name="T70" fmla="*/ 0 w 986"/>
                <a:gd name="T71" fmla="*/ 88 h 134"/>
                <a:gd name="T72" fmla="*/ 34 w 986"/>
                <a:gd name="T73" fmla="*/ 86 h 134"/>
                <a:gd name="T74" fmla="*/ 76 w 986"/>
                <a:gd name="T75" fmla="*/ 84 h 134"/>
                <a:gd name="T76" fmla="*/ 128 w 986"/>
                <a:gd name="T77" fmla="*/ 80 h 134"/>
                <a:gd name="T78" fmla="*/ 189 w 986"/>
                <a:gd name="T79" fmla="*/ 74 h 134"/>
                <a:gd name="T80" fmla="*/ 258 w 986"/>
                <a:gd name="T81" fmla="*/ 68 h 134"/>
                <a:gd name="T82" fmla="*/ 384 w 986"/>
                <a:gd name="T83" fmla="*/ 57 h 134"/>
                <a:gd name="T84" fmla="*/ 524 w 986"/>
                <a:gd name="T85" fmla="*/ 40 h 134"/>
                <a:gd name="T86" fmla="*/ 650 w 986"/>
                <a:gd name="T87" fmla="*/ 2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86" h="134">
                  <a:moveTo>
                    <a:pt x="650" y="25"/>
                  </a:moveTo>
                  <a:lnTo>
                    <a:pt x="671" y="21"/>
                  </a:lnTo>
                  <a:lnTo>
                    <a:pt x="688" y="19"/>
                  </a:lnTo>
                  <a:lnTo>
                    <a:pt x="707" y="17"/>
                  </a:lnTo>
                  <a:lnTo>
                    <a:pt x="724" y="13"/>
                  </a:lnTo>
                  <a:lnTo>
                    <a:pt x="740" y="11"/>
                  </a:lnTo>
                  <a:lnTo>
                    <a:pt x="755" y="9"/>
                  </a:lnTo>
                  <a:lnTo>
                    <a:pt x="770" y="7"/>
                  </a:lnTo>
                  <a:lnTo>
                    <a:pt x="784" y="5"/>
                  </a:lnTo>
                  <a:lnTo>
                    <a:pt x="797" y="3"/>
                  </a:lnTo>
                  <a:lnTo>
                    <a:pt x="808" y="3"/>
                  </a:lnTo>
                  <a:lnTo>
                    <a:pt x="820" y="2"/>
                  </a:lnTo>
                  <a:lnTo>
                    <a:pt x="829" y="2"/>
                  </a:lnTo>
                  <a:lnTo>
                    <a:pt x="837" y="0"/>
                  </a:lnTo>
                  <a:lnTo>
                    <a:pt x="845" y="0"/>
                  </a:lnTo>
                  <a:lnTo>
                    <a:pt x="852" y="0"/>
                  </a:lnTo>
                  <a:lnTo>
                    <a:pt x="858" y="0"/>
                  </a:lnTo>
                  <a:lnTo>
                    <a:pt x="879" y="0"/>
                  </a:lnTo>
                  <a:lnTo>
                    <a:pt x="898" y="2"/>
                  </a:lnTo>
                  <a:lnTo>
                    <a:pt x="917" y="5"/>
                  </a:lnTo>
                  <a:lnTo>
                    <a:pt x="933" y="7"/>
                  </a:lnTo>
                  <a:lnTo>
                    <a:pt x="948" y="15"/>
                  </a:lnTo>
                  <a:lnTo>
                    <a:pt x="955" y="17"/>
                  </a:lnTo>
                  <a:lnTo>
                    <a:pt x="961" y="21"/>
                  </a:lnTo>
                  <a:lnTo>
                    <a:pt x="967" y="25"/>
                  </a:lnTo>
                  <a:lnTo>
                    <a:pt x="971" y="28"/>
                  </a:lnTo>
                  <a:lnTo>
                    <a:pt x="977" y="32"/>
                  </a:lnTo>
                  <a:lnTo>
                    <a:pt x="978" y="38"/>
                  </a:lnTo>
                  <a:lnTo>
                    <a:pt x="980" y="42"/>
                  </a:lnTo>
                  <a:lnTo>
                    <a:pt x="982" y="46"/>
                  </a:lnTo>
                  <a:lnTo>
                    <a:pt x="984" y="47"/>
                  </a:lnTo>
                  <a:lnTo>
                    <a:pt x="984" y="51"/>
                  </a:lnTo>
                  <a:lnTo>
                    <a:pt x="984" y="53"/>
                  </a:lnTo>
                  <a:lnTo>
                    <a:pt x="986" y="55"/>
                  </a:lnTo>
                  <a:lnTo>
                    <a:pt x="984" y="57"/>
                  </a:lnTo>
                  <a:lnTo>
                    <a:pt x="984" y="57"/>
                  </a:lnTo>
                  <a:lnTo>
                    <a:pt x="982" y="59"/>
                  </a:lnTo>
                  <a:lnTo>
                    <a:pt x="980" y="59"/>
                  </a:lnTo>
                  <a:lnTo>
                    <a:pt x="977" y="61"/>
                  </a:lnTo>
                  <a:lnTo>
                    <a:pt x="971" y="61"/>
                  </a:lnTo>
                  <a:lnTo>
                    <a:pt x="965" y="61"/>
                  </a:lnTo>
                  <a:lnTo>
                    <a:pt x="959" y="63"/>
                  </a:lnTo>
                  <a:lnTo>
                    <a:pt x="952" y="63"/>
                  </a:lnTo>
                  <a:lnTo>
                    <a:pt x="942" y="63"/>
                  </a:lnTo>
                  <a:lnTo>
                    <a:pt x="933" y="65"/>
                  </a:lnTo>
                  <a:lnTo>
                    <a:pt x="921" y="65"/>
                  </a:lnTo>
                  <a:lnTo>
                    <a:pt x="908" y="65"/>
                  </a:lnTo>
                  <a:lnTo>
                    <a:pt x="894" y="65"/>
                  </a:lnTo>
                  <a:lnTo>
                    <a:pt x="881" y="67"/>
                  </a:lnTo>
                  <a:lnTo>
                    <a:pt x="864" y="67"/>
                  </a:lnTo>
                  <a:lnTo>
                    <a:pt x="847" y="67"/>
                  </a:lnTo>
                  <a:lnTo>
                    <a:pt x="829" y="67"/>
                  </a:lnTo>
                  <a:lnTo>
                    <a:pt x="793" y="67"/>
                  </a:lnTo>
                  <a:lnTo>
                    <a:pt x="757" y="67"/>
                  </a:lnTo>
                  <a:lnTo>
                    <a:pt x="722" y="67"/>
                  </a:lnTo>
                  <a:lnTo>
                    <a:pt x="688" y="67"/>
                  </a:lnTo>
                  <a:lnTo>
                    <a:pt x="655" y="67"/>
                  </a:lnTo>
                  <a:lnTo>
                    <a:pt x="625" y="68"/>
                  </a:lnTo>
                  <a:lnTo>
                    <a:pt x="596" y="68"/>
                  </a:lnTo>
                  <a:lnTo>
                    <a:pt x="568" y="70"/>
                  </a:lnTo>
                  <a:lnTo>
                    <a:pt x="552" y="70"/>
                  </a:lnTo>
                  <a:lnTo>
                    <a:pt x="537" y="72"/>
                  </a:lnTo>
                  <a:lnTo>
                    <a:pt x="522" y="74"/>
                  </a:lnTo>
                  <a:lnTo>
                    <a:pt x="506" y="74"/>
                  </a:lnTo>
                  <a:lnTo>
                    <a:pt x="491" y="76"/>
                  </a:lnTo>
                  <a:lnTo>
                    <a:pt x="474" y="78"/>
                  </a:lnTo>
                  <a:lnTo>
                    <a:pt x="457" y="80"/>
                  </a:lnTo>
                  <a:lnTo>
                    <a:pt x="438" y="82"/>
                  </a:lnTo>
                  <a:lnTo>
                    <a:pt x="420" y="84"/>
                  </a:lnTo>
                  <a:lnTo>
                    <a:pt x="401" y="86"/>
                  </a:lnTo>
                  <a:lnTo>
                    <a:pt x="382" y="90"/>
                  </a:lnTo>
                  <a:lnTo>
                    <a:pt x="363" y="91"/>
                  </a:lnTo>
                  <a:lnTo>
                    <a:pt x="342" y="95"/>
                  </a:lnTo>
                  <a:lnTo>
                    <a:pt x="321" y="97"/>
                  </a:lnTo>
                  <a:lnTo>
                    <a:pt x="300" y="101"/>
                  </a:lnTo>
                  <a:lnTo>
                    <a:pt x="279" y="103"/>
                  </a:lnTo>
                  <a:lnTo>
                    <a:pt x="258" y="107"/>
                  </a:lnTo>
                  <a:lnTo>
                    <a:pt x="237" y="111"/>
                  </a:lnTo>
                  <a:lnTo>
                    <a:pt x="216" y="114"/>
                  </a:lnTo>
                  <a:lnTo>
                    <a:pt x="199" y="116"/>
                  </a:lnTo>
                  <a:lnTo>
                    <a:pt x="182" y="120"/>
                  </a:lnTo>
                  <a:lnTo>
                    <a:pt x="166" y="122"/>
                  </a:lnTo>
                  <a:lnTo>
                    <a:pt x="151" y="124"/>
                  </a:lnTo>
                  <a:lnTo>
                    <a:pt x="138" y="126"/>
                  </a:lnTo>
                  <a:lnTo>
                    <a:pt x="126" y="128"/>
                  </a:lnTo>
                  <a:lnTo>
                    <a:pt x="115" y="130"/>
                  </a:lnTo>
                  <a:lnTo>
                    <a:pt x="105" y="130"/>
                  </a:lnTo>
                  <a:lnTo>
                    <a:pt x="97" y="132"/>
                  </a:lnTo>
                  <a:lnTo>
                    <a:pt x="90" y="132"/>
                  </a:lnTo>
                  <a:lnTo>
                    <a:pt x="84" y="132"/>
                  </a:lnTo>
                  <a:lnTo>
                    <a:pt x="78" y="132"/>
                  </a:lnTo>
                  <a:lnTo>
                    <a:pt x="75" y="134"/>
                  </a:lnTo>
                  <a:lnTo>
                    <a:pt x="67" y="132"/>
                  </a:lnTo>
                  <a:lnTo>
                    <a:pt x="59" y="132"/>
                  </a:lnTo>
                  <a:lnTo>
                    <a:pt x="54" y="130"/>
                  </a:lnTo>
                  <a:lnTo>
                    <a:pt x="46" y="130"/>
                  </a:lnTo>
                  <a:lnTo>
                    <a:pt x="40" y="126"/>
                  </a:lnTo>
                  <a:lnTo>
                    <a:pt x="34" y="124"/>
                  </a:lnTo>
                  <a:lnTo>
                    <a:pt x="31" y="120"/>
                  </a:lnTo>
                  <a:lnTo>
                    <a:pt x="25" y="116"/>
                  </a:lnTo>
                  <a:lnTo>
                    <a:pt x="19" y="111"/>
                  </a:lnTo>
                  <a:lnTo>
                    <a:pt x="13" y="107"/>
                  </a:lnTo>
                  <a:lnTo>
                    <a:pt x="10" y="103"/>
                  </a:lnTo>
                  <a:lnTo>
                    <a:pt x="6" y="99"/>
                  </a:lnTo>
                  <a:lnTo>
                    <a:pt x="4" y="97"/>
                  </a:lnTo>
                  <a:lnTo>
                    <a:pt x="2" y="93"/>
                  </a:lnTo>
                  <a:lnTo>
                    <a:pt x="0" y="90"/>
                  </a:lnTo>
                  <a:lnTo>
                    <a:pt x="0" y="88"/>
                  </a:lnTo>
                  <a:lnTo>
                    <a:pt x="10" y="88"/>
                  </a:lnTo>
                  <a:lnTo>
                    <a:pt x="21" y="86"/>
                  </a:lnTo>
                  <a:lnTo>
                    <a:pt x="34" y="86"/>
                  </a:lnTo>
                  <a:lnTo>
                    <a:pt x="48" y="86"/>
                  </a:lnTo>
                  <a:lnTo>
                    <a:pt x="61" y="84"/>
                  </a:lnTo>
                  <a:lnTo>
                    <a:pt x="76" y="84"/>
                  </a:lnTo>
                  <a:lnTo>
                    <a:pt x="94" y="82"/>
                  </a:lnTo>
                  <a:lnTo>
                    <a:pt x="111" y="82"/>
                  </a:lnTo>
                  <a:lnTo>
                    <a:pt x="128" y="80"/>
                  </a:lnTo>
                  <a:lnTo>
                    <a:pt x="147" y="78"/>
                  </a:lnTo>
                  <a:lnTo>
                    <a:pt x="168" y="76"/>
                  </a:lnTo>
                  <a:lnTo>
                    <a:pt x="189" y="74"/>
                  </a:lnTo>
                  <a:lnTo>
                    <a:pt x="210" y="72"/>
                  </a:lnTo>
                  <a:lnTo>
                    <a:pt x="233" y="70"/>
                  </a:lnTo>
                  <a:lnTo>
                    <a:pt x="258" y="68"/>
                  </a:lnTo>
                  <a:lnTo>
                    <a:pt x="283" y="67"/>
                  </a:lnTo>
                  <a:lnTo>
                    <a:pt x="334" y="61"/>
                  </a:lnTo>
                  <a:lnTo>
                    <a:pt x="384" y="57"/>
                  </a:lnTo>
                  <a:lnTo>
                    <a:pt x="432" y="51"/>
                  </a:lnTo>
                  <a:lnTo>
                    <a:pt x="478" y="46"/>
                  </a:lnTo>
                  <a:lnTo>
                    <a:pt x="524" y="40"/>
                  </a:lnTo>
                  <a:lnTo>
                    <a:pt x="566" y="34"/>
                  </a:lnTo>
                  <a:lnTo>
                    <a:pt x="610" y="30"/>
                  </a:lnTo>
                  <a:lnTo>
                    <a:pt x="650" y="25"/>
                  </a:lnTo>
                  <a:lnTo>
                    <a:pt x="650" y="2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0"/>
            <p:cNvSpPr/>
            <p:nvPr/>
          </p:nvSpPr>
          <p:spPr bwMode="auto">
            <a:xfrm>
              <a:off x="6051550" y="2216151"/>
              <a:ext cx="53975" cy="311150"/>
            </a:xfrm>
            <a:custGeom>
              <a:avLst/>
              <a:gdLst>
                <a:gd name="T0" fmla="*/ 6 w 67"/>
                <a:gd name="T1" fmla="*/ 44 h 392"/>
                <a:gd name="T2" fmla="*/ 0 w 67"/>
                <a:gd name="T3" fmla="*/ 28 h 392"/>
                <a:gd name="T4" fmla="*/ 0 w 67"/>
                <a:gd name="T5" fmla="*/ 17 h 392"/>
                <a:gd name="T6" fmla="*/ 8 w 67"/>
                <a:gd name="T7" fmla="*/ 5 h 392"/>
                <a:gd name="T8" fmla="*/ 15 w 67"/>
                <a:gd name="T9" fmla="*/ 2 h 392"/>
                <a:gd name="T10" fmla="*/ 25 w 67"/>
                <a:gd name="T11" fmla="*/ 0 h 392"/>
                <a:gd name="T12" fmla="*/ 38 w 67"/>
                <a:gd name="T13" fmla="*/ 3 h 392"/>
                <a:gd name="T14" fmla="*/ 57 w 67"/>
                <a:gd name="T15" fmla="*/ 7 h 392"/>
                <a:gd name="T16" fmla="*/ 67 w 67"/>
                <a:gd name="T17" fmla="*/ 32 h 392"/>
                <a:gd name="T18" fmla="*/ 67 w 67"/>
                <a:gd name="T19" fmla="*/ 72 h 392"/>
                <a:gd name="T20" fmla="*/ 67 w 67"/>
                <a:gd name="T21" fmla="*/ 111 h 392"/>
                <a:gd name="T22" fmla="*/ 67 w 67"/>
                <a:gd name="T23" fmla="*/ 147 h 392"/>
                <a:gd name="T24" fmla="*/ 67 w 67"/>
                <a:gd name="T25" fmla="*/ 179 h 392"/>
                <a:gd name="T26" fmla="*/ 67 w 67"/>
                <a:gd name="T27" fmla="*/ 210 h 392"/>
                <a:gd name="T28" fmla="*/ 67 w 67"/>
                <a:gd name="T29" fmla="*/ 239 h 392"/>
                <a:gd name="T30" fmla="*/ 67 w 67"/>
                <a:gd name="T31" fmla="*/ 263 h 392"/>
                <a:gd name="T32" fmla="*/ 67 w 67"/>
                <a:gd name="T33" fmla="*/ 286 h 392"/>
                <a:gd name="T34" fmla="*/ 65 w 67"/>
                <a:gd name="T35" fmla="*/ 306 h 392"/>
                <a:gd name="T36" fmla="*/ 65 w 67"/>
                <a:gd name="T37" fmla="*/ 325 h 392"/>
                <a:gd name="T38" fmla="*/ 65 w 67"/>
                <a:gd name="T39" fmla="*/ 338 h 392"/>
                <a:gd name="T40" fmla="*/ 65 w 67"/>
                <a:gd name="T41" fmla="*/ 351 h 392"/>
                <a:gd name="T42" fmla="*/ 65 w 67"/>
                <a:gd name="T43" fmla="*/ 361 h 392"/>
                <a:gd name="T44" fmla="*/ 63 w 67"/>
                <a:gd name="T45" fmla="*/ 369 h 392"/>
                <a:gd name="T46" fmla="*/ 63 w 67"/>
                <a:gd name="T47" fmla="*/ 374 h 392"/>
                <a:gd name="T48" fmla="*/ 61 w 67"/>
                <a:gd name="T49" fmla="*/ 380 h 392"/>
                <a:gd name="T50" fmla="*/ 57 w 67"/>
                <a:gd name="T51" fmla="*/ 386 h 392"/>
                <a:gd name="T52" fmla="*/ 56 w 67"/>
                <a:gd name="T53" fmla="*/ 390 h 392"/>
                <a:gd name="T54" fmla="*/ 52 w 67"/>
                <a:gd name="T55" fmla="*/ 392 h 392"/>
                <a:gd name="T56" fmla="*/ 48 w 67"/>
                <a:gd name="T57" fmla="*/ 392 h 392"/>
                <a:gd name="T58" fmla="*/ 46 w 67"/>
                <a:gd name="T59" fmla="*/ 388 h 392"/>
                <a:gd name="T60" fmla="*/ 42 w 67"/>
                <a:gd name="T61" fmla="*/ 382 h 392"/>
                <a:gd name="T62" fmla="*/ 36 w 67"/>
                <a:gd name="T63" fmla="*/ 371 h 392"/>
                <a:gd name="T64" fmla="*/ 29 w 67"/>
                <a:gd name="T65" fmla="*/ 355 h 392"/>
                <a:gd name="T66" fmla="*/ 25 w 67"/>
                <a:gd name="T67" fmla="*/ 336 h 392"/>
                <a:gd name="T68" fmla="*/ 23 w 67"/>
                <a:gd name="T69" fmla="*/ 311 h 392"/>
                <a:gd name="T70" fmla="*/ 23 w 67"/>
                <a:gd name="T71" fmla="*/ 285 h 392"/>
                <a:gd name="T72" fmla="*/ 27 w 67"/>
                <a:gd name="T73" fmla="*/ 233 h 392"/>
                <a:gd name="T74" fmla="*/ 27 w 67"/>
                <a:gd name="T75" fmla="*/ 164 h 392"/>
                <a:gd name="T76" fmla="*/ 25 w 67"/>
                <a:gd name="T77" fmla="*/ 122 h 392"/>
                <a:gd name="T78" fmla="*/ 23 w 67"/>
                <a:gd name="T79" fmla="*/ 107 h 392"/>
                <a:gd name="T80" fmla="*/ 21 w 67"/>
                <a:gd name="T81" fmla="*/ 88 h 392"/>
                <a:gd name="T82" fmla="*/ 17 w 67"/>
                <a:gd name="T83" fmla="*/ 68 h 392"/>
                <a:gd name="T84" fmla="*/ 12 w 67"/>
                <a:gd name="T85" fmla="*/ 55 h 392"/>
                <a:gd name="T86" fmla="*/ 8 w 67"/>
                <a:gd name="T87" fmla="*/ 5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" h="392">
                  <a:moveTo>
                    <a:pt x="8" y="51"/>
                  </a:moveTo>
                  <a:lnTo>
                    <a:pt x="6" y="44"/>
                  </a:lnTo>
                  <a:lnTo>
                    <a:pt x="2" y="36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4" y="11"/>
                  </a:lnTo>
                  <a:lnTo>
                    <a:pt x="8" y="5"/>
                  </a:lnTo>
                  <a:lnTo>
                    <a:pt x="14" y="2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3" y="2"/>
                  </a:lnTo>
                  <a:lnTo>
                    <a:pt x="38" y="3"/>
                  </a:lnTo>
                  <a:lnTo>
                    <a:pt x="48" y="5"/>
                  </a:lnTo>
                  <a:lnTo>
                    <a:pt x="57" y="7"/>
                  </a:lnTo>
                  <a:lnTo>
                    <a:pt x="67" y="11"/>
                  </a:lnTo>
                  <a:lnTo>
                    <a:pt x="67" y="32"/>
                  </a:lnTo>
                  <a:lnTo>
                    <a:pt x="67" y="53"/>
                  </a:lnTo>
                  <a:lnTo>
                    <a:pt x="67" y="72"/>
                  </a:lnTo>
                  <a:lnTo>
                    <a:pt x="67" y="91"/>
                  </a:lnTo>
                  <a:lnTo>
                    <a:pt x="67" y="111"/>
                  </a:lnTo>
                  <a:lnTo>
                    <a:pt x="67" y="130"/>
                  </a:lnTo>
                  <a:lnTo>
                    <a:pt x="67" y="147"/>
                  </a:lnTo>
                  <a:lnTo>
                    <a:pt x="67" y="164"/>
                  </a:lnTo>
                  <a:lnTo>
                    <a:pt x="67" y="179"/>
                  </a:lnTo>
                  <a:lnTo>
                    <a:pt x="67" y="195"/>
                  </a:lnTo>
                  <a:lnTo>
                    <a:pt x="67" y="210"/>
                  </a:lnTo>
                  <a:lnTo>
                    <a:pt x="67" y="225"/>
                  </a:lnTo>
                  <a:lnTo>
                    <a:pt x="67" y="239"/>
                  </a:lnTo>
                  <a:lnTo>
                    <a:pt x="67" y="252"/>
                  </a:lnTo>
                  <a:lnTo>
                    <a:pt x="67" y="263"/>
                  </a:lnTo>
                  <a:lnTo>
                    <a:pt x="67" y="275"/>
                  </a:lnTo>
                  <a:lnTo>
                    <a:pt x="67" y="286"/>
                  </a:lnTo>
                  <a:lnTo>
                    <a:pt x="67" y="296"/>
                  </a:lnTo>
                  <a:lnTo>
                    <a:pt x="65" y="306"/>
                  </a:lnTo>
                  <a:lnTo>
                    <a:pt x="65" y="315"/>
                  </a:lnTo>
                  <a:lnTo>
                    <a:pt x="65" y="325"/>
                  </a:lnTo>
                  <a:lnTo>
                    <a:pt x="65" y="332"/>
                  </a:lnTo>
                  <a:lnTo>
                    <a:pt x="65" y="338"/>
                  </a:lnTo>
                  <a:lnTo>
                    <a:pt x="65" y="346"/>
                  </a:lnTo>
                  <a:lnTo>
                    <a:pt x="65" y="351"/>
                  </a:lnTo>
                  <a:lnTo>
                    <a:pt x="65" y="357"/>
                  </a:lnTo>
                  <a:lnTo>
                    <a:pt x="65" y="361"/>
                  </a:lnTo>
                  <a:lnTo>
                    <a:pt x="63" y="365"/>
                  </a:lnTo>
                  <a:lnTo>
                    <a:pt x="63" y="369"/>
                  </a:lnTo>
                  <a:lnTo>
                    <a:pt x="63" y="372"/>
                  </a:lnTo>
                  <a:lnTo>
                    <a:pt x="63" y="374"/>
                  </a:lnTo>
                  <a:lnTo>
                    <a:pt x="63" y="374"/>
                  </a:lnTo>
                  <a:lnTo>
                    <a:pt x="61" y="380"/>
                  </a:lnTo>
                  <a:lnTo>
                    <a:pt x="59" y="384"/>
                  </a:lnTo>
                  <a:lnTo>
                    <a:pt x="57" y="386"/>
                  </a:lnTo>
                  <a:lnTo>
                    <a:pt x="57" y="388"/>
                  </a:lnTo>
                  <a:lnTo>
                    <a:pt x="56" y="390"/>
                  </a:lnTo>
                  <a:lnTo>
                    <a:pt x="54" y="392"/>
                  </a:lnTo>
                  <a:lnTo>
                    <a:pt x="52" y="392"/>
                  </a:lnTo>
                  <a:lnTo>
                    <a:pt x="50" y="392"/>
                  </a:lnTo>
                  <a:lnTo>
                    <a:pt x="48" y="392"/>
                  </a:lnTo>
                  <a:lnTo>
                    <a:pt x="48" y="390"/>
                  </a:lnTo>
                  <a:lnTo>
                    <a:pt x="46" y="388"/>
                  </a:lnTo>
                  <a:lnTo>
                    <a:pt x="44" y="386"/>
                  </a:lnTo>
                  <a:lnTo>
                    <a:pt x="42" y="382"/>
                  </a:lnTo>
                  <a:lnTo>
                    <a:pt x="38" y="376"/>
                  </a:lnTo>
                  <a:lnTo>
                    <a:pt x="36" y="371"/>
                  </a:lnTo>
                  <a:lnTo>
                    <a:pt x="35" y="363"/>
                  </a:lnTo>
                  <a:lnTo>
                    <a:pt x="29" y="355"/>
                  </a:lnTo>
                  <a:lnTo>
                    <a:pt x="27" y="346"/>
                  </a:lnTo>
                  <a:lnTo>
                    <a:pt x="25" y="336"/>
                  </a:lnTo>
                  <a:lnTo>
                    <a:pt x="23" y="325"/>
                  </a:lnTo>
                  <a:lnTo>
                    <a:pt x="23" y="311"/>
                  </a:lnTo>
                  <a:lnTo>
                    <a:pt x="23" y="298"/>
                  </a:lnTo>
                  <a:lnTo>
                    <a:pt x="23" y="285"/>
                  </a:lnTo>
                  <a:lnTo>
                    <a:pt x="25" y="267"/>
                  </a:lnTo>
                  <a:lnTo>
                    <a:pt x="27" y="233"/>
                  </a:lnTo>
                  <a:lnTo>
                    <a:pt x="29" y="198"/>
                  </a:lnTo>
                  <a:lnTo>
                    <a:pt x="27" y="164"/>
                  </a:lnTo>
                  <a:lnTo>
                    <a:pt x="25" y="130"/>
                  </a:lnTo>
                  <a:lnTo>
                    <a:pt x="25" y="122"/>
                  </a:lnTo>
                  <a:lnTo>
                    <a:pt x="23" y="114"/>
                  </a:lnTo>
                  <a:lnTo>
                    <a:pt x="23" y="107"/>
                  </a:lnTo>
                  <a:lnTo>
                    <a:pt x="21" y="101"/>
                  </a:lnTo>
                  <a:lnTo>
                    <a:pt x="21" y="88"/>
                  </a:lnTo>
                  <a:lnTo>
                    <a:pt x="19" y="78"/>
                  </a:lnTo>
                  <a:lnTo>
                    <a:pt x="17" y="68"/>
                  </a:lnTo>
                  <a:lnTo>
                    <a:pt x="14" y="61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8" y="5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1"/>
            <p:cNvSpPr/>
            <p:nvPr/>
          </p:nvSpPr>
          <p:spPr bwMode="auto">
            <a:xfrm>
              <a:off x="6084888" y="2178051"/>
              <a:ext cx="396875" cy="365125"/>
            </a:xfrm>
            <a:custGeom>
              <a:avLst/>
              <a:gdLst>
                <a:gd name="T0" fmla="*/ 337 w 501"/>
                <a:gd name="T1" fmla="*/ 348 h 461"/>
                <a:gd name="T2" fmla="*/ 375 w 501"/>
                <a:gd name="T3" fmla="*/ 350 h 461"/>
                <a:gd name="T4" fmla="*/ 396 w 501"/>
                <a:gd name="T5" fmla="*/ 344 h 461"/>
                <a:gd name="T6" fmla="*/ 403 w 501"/>
                <a:gd name="T7" fmla="*/ 334 h 461"/>
                <a:gd name="T8" fmla="*/ 407 w 501"/>
                <a:gd name="T9" fmla="*/ 319 h 461"/>
                <a:gd name="T10" fmla="*/ 409 w 501"/>
                <a:gd name="T11" fmla="*/ 296 h 461"/>
                <a:gd name="T12" fmla="*/ 411 w 501"/>
                <a:gd name="T13" fmla="*/ 266 h 461"/>
                <a:gd name="T14" fmla="*/ 413 w 501"/>
                <a:gd name="T15" fmla="*/ 229 h 461"/>
                <a:gd name="T16" fmla="*/ 413 w 501"/>
                <a:gd name="T17" fmla="*/ 183 h 461"/>
                <a:gd name="T18" fmla="*/ 411 w 501"/>
                <a:gd name="T19" fmla="*/ 143 h 461"/>
                <a:gd name="T20" fmla="*/ 409 w 501"/>
                <a:gd name="T21" fmla="*/ 113 h 461"/>
                <a:gd name="T22" fmla="*/ 407 w 501"/>
                <a:gd name="T23" fmla="*/ 88 h 461"/>
                <a:gd name="T24" fmla="*/ 403 w 501"/>
                <a:gd name="T25" fmla="*/ 71 h 461"/>
                <a:gd name="T26" fmla="*/ 400 w 501"/>
                <a:gd name="T27" fmla="*/ 63 h 461"/>
                <a:gd name="T28" fmla="*/ 382 w 501"/>
                <a:gd name="T29" fmla="*/ 55 h 461"/>
                <a:gd name="T30" fmla="*/ 375 w 501"/>
                <a:gd name="T31" fmla="*/ 53 h 461"/>
                <a:gd name="T32" fmla="*/ 363 w 501"/>
                <a:gd name="T33" fmla="*/ 55 h 461"/>
                <a:gd name="T34" fmla="*/ 348 w 501"/>
                <a:gd name="T35" fmla="*/ 57 h 461"/>
                <a:gd name="T36" fmla="*/ 327 w 501"/>
                <a:gd name="T37" fmla="*/ 59 h 461"/>
                <a:gd name="T38" fmla="*/ 300 w 501"/>
                <a:gd name="T39" fmla="*/ 61 h 461"/>
                <a:gd name="T40" fmla="*/ 268 w 501"/>
                <a:gd name="T41" fmla="*/ 65 h 461"/>
                <a:gd name="T42" fmla="*/ 228 w 501"/>
                <a:gd name="T43" fmla="*/ 69 h 461"/>
                <a:gd name="T44" fmla="*/ 180 w 501"/>
                <a:gd name="T45" fmla="*/ 74 h 461"/>
                <a:gd name="T46" fmla="*/ 126 w 501"/>
                <a:gd name="T47" fmla="*/ 82 h 461"/>
                <a:gd name="T48" fmla="*/ 67 w 501"/>
                <a:gd name="T49" fmla="*/ 88 h 461"/>
                <a:gd name="T50" fmla="*/ 0 w 501"/>
                <a:gd name="T51" fmla="*/ 95 h 461"/>
                <a:gd name="T52" fmla="*/ 29 w 501"/>
                <a:gd name="T53" fmla="*/ 57 h 461"/>
                <a:gd name="T54" fmla="*/ 80 w 501"/>
                <a:gd name="T55" fmla="*/ 53 h 461"/>
                <a:gd name="T56" fmla="*/ 138 w 501"/>
                <a:gd name="T57" fmla="*/ 46 h 461"/>
                <a:gd name="T58" fmla="*/ 258 w 501"/>
                <a:gd name="T59" fmla="*/ 30 h 461"/>
                <a:gd name="T60" fmla="*/ 314 w 501"/>
                <a:gd name="T61" fmla="*/ 23 h 461"/>
                <a:gd name="T62" fmla="*/ 337 w 501"/>
                <a:gd name="T63" fmla="*/ 21 h 461"/>
                <a:gd name="T64" fmla="*/ 356 w 501"/>
                <a:gd name="T65" fmla="*/ 17 h 461"/>
                <a:gd name="T66" fmla="*/ 369 w 501"/>
                <a:gd name="T67" fmla="*/ 13 h 461"/>
                <a:gd name="T68" fmla="*/ 379 w 501"/>
                <a:gd name="T69" fmla="*/ 9 h 461"/>
                <a:gd name="T70" fmla="*/ 388 w 501"/>
                <a:gd name="T71" fmla="*/ 6 h 461"/>
                <a:gd name="T72" fmla="*/ 403 w 501"/>
                <a:gd name="T73" fmla="*/ 0 h 461"/>
                <a:gd name="T74" fmla="*/ 415 w 501"/>
                <a:gd name="T75" fmla="*/ 7 h 461"/>
                <a:gd name="T76" fmla="*/ 438 w 501"/>
                <a:gd name="T77" fmla="*/ 19 h 461"/>
                <a:gd name="T78" fmla="*/ 468 w 501"/>
                <a:gd name="T79" fmla="*/ 36 h 461"/>
                <a:gd name="T80" fmla="*/ 489 w 501"/>
                <a:gd name="T81" fmla="*/ 53 h 461"/>
                <a:gd name="T82" fmla="*/ 499 w 501"/>
                <a:gd name="T83" fmla="*/ 65 h 461"/>
                <a:gd name="T84" fmla="*/ 493 w 501"/>
                <a:gd name="T85" fmla="*/ 78 h 461"/>
                <a:gd name="T86" fmla="*/ 482 w 501"/>
                <a:gd name="T87" fmla="*/ 88 h 461"/>
                <a:gd name="T88" fmla="*/ 476 w 501"/>
                <a:gd name="T89" fmla="*/ 97 h 461"/>
                <a:gd name="T90" fmla="*/ 472 w 501"/>
                <a:gd name="T91" fmla="*/ 116 h 461"/>
                <a:gd name="T92" fmla="*/ 470 w 501"/>
                <a:gd name="T93" fmla="*/ 143 h 461"/>
                <a:gd name="T94" fmla="*/ 470 w 501"/>
                <a:gd name="T95" fmla="*/ 180 h 461"/>
                <a:gd name="T96" fmla="*/ 470 w 501"/>
                <a:gd name="T97" fmla="*/ 224 h 461"/>
                <a:gd name="T98" fmla="*/ 472 w 501"/>
                <a:gd name="T99" fmla="*/ 271 h 461"/>
                <a:gd name="T100" fmla="*/ 470 w 501"/>
                <a:gd name="T101" fmla="*/ 311 h 461"/>
                <a:gd name="T102" fmla="*/ 466 w 501"/>
                <a:gd name="T103" fmla="*/ 346 h 461"/>
                <a:gd name="T104" fmla="*/ 459 w 501"/>
                <a:gd name="T105" fmla="*/ 376 h 461"/>
                <a:gd name="T106" fmla="*/ 449 w 501"/>
                <a:gd name="T107" fmla="*/ 399 h 461"/>
                <a:gd name="T108" fmla="*/ 432 w 501"/>
                <a:gd name="T109" fmla="*/ 428 h 461"/>
                <a:gd name="T110" fmla="*/ 415 w 501"/>
                <a:gd name="T111" fmla="*/ 451 h 461"/>
                <a:gd name="T112" fmla="*/ 403 w 501"/>
                <a:gd name="T113" fmla="*/ 461 h 461"/>
                <a:gd name="T114" fmla="*/ 396 w 501"/>
                <a:gd name="T115" fmla="*/ 457 h 461"/>
                <a:gd name="T116" fmla="*/ 390 w 501"/>
                <a:gd name="T117" fmla="*/ 445 h 461"/>
                <a:gd name="T118" fmla="*/ 386 w 501"/>
                <a:gd name="T119" fmla="*/ 428 h 461"/>
                <a:gd name="T120" fmla="*/ 375 w 501"/>
                <a:gd name="T121" fmla="*/ 405 h 461"/>
                <a:gd name="T122" fmla="*/ 346 w 501"/>
                <a:gd name="T123" fmla="*/ 371 h 461"/>
                <a:gd name="T124" fmla="*/ 321 w 501"/>
                <a:gd name="T125" fmla="*/ 344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01" h="461">
                  <a:moveTo>
                    <a:pt x="321" y="344"/>
                  </a:moveTo>
                  <a:lnTo>
                    <a:pt x="329" y="346"/>
                  </a:lnTo>
                  <a:lnTo>
                    <a:pt x="337" y="348"/>
                  </a:lnTo>
                  <a:lnTo>
                    <a:pt x="352" y="350"/>
                  </a:lnTo>
                  <a:lnTo>
                    <a:pt x="363" y="350"/>
                  </a:lnTo>
                  <a:lnTo>
                    <a:pt x="375" y="350"/>
                  </a:lnTo>
                  <a:lnTo>
                    <a:pt x="384" y="350"/>
                  </a:lnTo>
                  <a:lnTo>
                    <a:pt x="390" y="348"/>
                  </a:lnTo>
                  <a:lnTo>
                    <a:pt x="396" y="344"/>
                  </a:lnTo>
                  <a:lnTo>
                    <a:pt x="400" y="340"/>
                  </a:lnTo>
                  <a:lnTo>
                    <a:pt x="401" y="338"/>
                  </a:lnTo>
                  <a:lnTo>
                    <a:pt x="403" y="334"/>
                  </a:lnTo>
                  <a:lnTo>
                    <a:pt x="403" y="331"/>
                  </a:lnTo>
                  <a:lnTo>
                    <a:pt x="405" y="325"/>
                  </a:lnTo>
                  <a:lnTo>
                    <a:pt x="407" y="319"/>
                  </a:lnTo>
                  <a:lnTo>
                    <a:pt x="407" y="311"/>
                  </a:lnTo>
                  <a:lnTo>
                    <a:pt x="409" y="304"/>
                  </a:lnTo>
                  <a:lnTo>
                    <a:pt x="409" y="296"/>
                  </a:lnTo>
                  <a:lnTo>
                    <a:pt x="409" y="287"/>
                  </a:lnTo>
                  <a:lnTo>
                    <a:pt x="411" y="277"/>
                  </a:lnTo>
                  <a:lnTo>
                    <a:pt x="411" y="266"/>
                  </a:lnTo>
                  <a:lnTo>
                    <a:pt x="411" y="254"/>
                  </a:lnTo>
                  <a:lnTo>
                    <a:pt x="413" y="243"/>
                  </a:lnTo>
                  <a:lnTo>
                    <a:pt x="413" y="229"/>
                  </a:lnTo>
                  <a:lnTo>
                    <a:pt x="413" y="214"/>
                  </a:lnTo>
                  <a:lnTo>
                    <a:pt x="413" y="199"/>
                  </a:lnTo>
                  <a:lnTo>
                    <a:pt x="413" y="183"/>
                  </a:lnTo>
                  <a:lnTo>
                    <a:pt x="413" y="170"/>
                  </a:lnTo>
                  <a:lnTo>
                    <a:pt x="413" y="157"/>
                  </a:lnTo>
                  <a:lnTo>
                    <a:pt x="411" y="143"/>
                  </a:lnTo>
                  <a:lnTo>
                    <a:pt x="411" y="132"/>
                  </a:lnTo>
                  <a:lnTo>
                    <a:pt x="411" y="122"/>
                  </a:lnTo>
                  <a:lnTo>
                    <a:pt x="409" y="113"/>
                  </a:lnTo>
                  <a:lnTo>
                    <a:pt x="409" y="103"/>
                  </a:lnTo>
                  <a:lnTo>
                    <a:pt x="409" y="95"/>
                  </a:lnTo>
                  <a:lnTo>
                    <a:pt x="407" y="88"/>
                  </a:lnTo>
                  <a:lnTo>
                    <a:pt x="407" y="80"/>
                  </a:lnTo>
                  <a:lnTo>
                    <a:pt x="405" y="76"/>
                  </a:lnTo>
                  <a:lnTo>
                    <a:pt x="403" y="71"/>
                  </a:lnTo>
                  <a:lnTo>
                    <a:pt x="403" y="67"/>
                  </a:lnTo>
                  <a:lnTo>
                    <a:pt x="401" y="65"/>
                  </a:lnTo>
                  <a:lnTo>
                    <a:pt x="400" y="63"/>
                  </a:lnTo>
                  <a:lnTo>
                    <a:pt x="394" y="59"/>
                  </a:lnTo>
                  <a:lnTo>
                    <a:pt x="388" y="57"/>
                  </a:lnTo>
                  <a:lnTo>
                    <a:pt x="382" y="55"/>
                  </a:lnTo>
                  <a:lnTo>
                    <a:pt x="379" y="53"/>
                  </a:lnTo>
                  <a:lnTo>
                    <a:pt x="377" y="53"/>
                  </a:lnTo>
                  <a:lnTo>
                    <a:pt x="375" y="53"/>
                  </a:lnTo>
                  <a:lnTo>
                    <a:pt x="373" y="55"/>
                  </a:lnTo>
                  <a:lnTo>
                    <a:pt x="369" y="55"/>
                  </a:lnTo>
                  <a:lnTo>
                    <a:pt x="363" y="55"/>
                  </a:lnTo>
                  <a:lnTo>
                    <a:pt x="359" y="55"/>
                  </a:lnTo>
                  <a:lnTo>
                    <a:pt x="354" y="55"/>
                  </a:lnTo>
                  <a:lnTo>
                    <a:pt x="348" y="57"/>
                  </a:lnTo>
                  <a:lnTo>
                    <a:pt x="342" y="57"/>
                  </a:lnTo>
                  <a:lnTo>
                    <a:pt x="335" y="57"/>
                  </a:lnTo>
                  <a:lnTo>
                    <a:pt x="327" y="59"/>
                  </a:lnTo>
                  <a:lnTo>
                    <a:pt x="317" y="59"/>
                  </a:lnTo>
                  <a:lnTo>
                    <a:pt x="310" y="59"/>
                  </a:lnTo>
                  <a:lnTo>
                    <a:pt x="300" y="61"/>
                  </a:lnTo>
                  <a:lnTo>
                    <a:pt x="291" y="61"/>
                  </a:lnTo>
                  <a:lnTo>
                    <a:pt x="279" y="63"/>
                  </a:lnTo>
                  <a:lnTo>
                    <a:pt x="268" y="65"/>
                  </a:lnTo>
                  <a:lnTo>
                    <a:pt x="254" y="65"/>
                  </a:lnTo>
                  <a:lnTo>
                    <a:pt x="241" y="67"/>
                  </a:lnTo>
                  <a:lnTo>
                    <a:pt x="228" y="69"/>
                  </a:lnTo>
                  <a:lnTo>
                    <a:pt x="212" y="71"/>
                  </a:lnTo>
                  <a:lnTo>
                    <a:pt x="197" y="72"/>
                  </a:lnTo>
                  <a:lnTo>
                    <a:pt x="180" y="74"/>
                  </a:lnTo>
                  <a:lnTo>
                    <a:pt x="163" y="78"/>
                  </a:lnTo>
                  <a:lnTo>
                    <a:pt x="145" y="80"/>
                  </a:lnTo>
                  <a:lnTo>
                    <a:pt x="126" y="82"/>
                  </a:lnTo>
                  <a:lnTo>
                    <a:pt x="107" y="84"/>
                  </a:lnTo>
                  <a:lnTo>
                    <a:pt x="88" y="86"/>
                  </a:lnTo>
                  <a:lnTo>
                    <a:pt x="67" y="88"/>
                  </a:lnTo>
                  <a:lnTo>
                    <a:pt x="46" y="92"/>
                  </a:lnTo>
                  <a:lnTo>
                    <a:pt x="23" y="94"/>
                  </a:lnTo>
                  <a:lnTo>
                    <a:pt x="0" y="95"/>
                  </a:lnTo>
                  <a:lnTo>
                    <a:pt x="0" y="59"/>
                  </a:lnTo>
                  <a:lnTo>
                    <a:pt x="14" y="57"/>
                  </a:lnTo>
                  <a:lnTo>
                    <a:pt x="29" y="57"/>
                  </a:lnTo>
                  <a:lnTo>
                    <a:pt x="46" y="57"/>
                  </a:lnTo>
                  <a:lnTo>
                    <a:pt x="63" y="55"/>
                  </a:lnTo>
                  <a:lnTo>
                    <a:pt x="80" y="53"/>
                  </a:lnTo>
                  <a:lnTo>
                    <a:pt x="98" y="51"/>
                  </a:lnTo>
                  <a:lnTo>
                    <a:pt x="117" y="50"/>
                  </a:lnTo>
                  <a:lnTo>
                    <a:pt x="138" y="46"/>
                  </a:lnTo>
                  <a:lnTo>
                    <a:pt x="178" y="42"/>
                  </a:lnTo>
                  <a:lnTo>
                    <a:pt x="218" y="36"/>
                  </a:lnTo>
                  <a:lnTo>
                    <a:pt x="258" y="30"/>
                  </a:lnTo>
                  <a:lnTo>
                    <a:pt x="296" y="25"/>
                  </a:lnTo>
                  <a:lnTo>
                    <a:pt x="304" y="25"/>
                  </a:lnTo>
                  <a:lnTo>
                    <a:pt x="314" y="23"/>
                  </a:lnTo>
                  <a:lnTo>
                    <a:pt x="321" y="23"/>
                  </a:lnTo>
                  <a:lnTo>
                    <a:pt x="329" y="21"/>
                  </a:lnTo>
                  <a:lnTo>
                    <a:pt x="337" y="21"/>
                  </a:lnTo>
                  <a:lnTo>
                    <a:pt x="344" y="19"/>
                  </a:lnTo>
                  <a:lnTo>
                    <a:pt x="350" y="17"/>
                  </a:lnTo>
                  <a:lnTo>
                    <a:pt x="356" y="17"/>
                  </a:lnTo>
                  <a:lnTo>
                    <a:pt x="361" y="15"/>
                  </a:lnTo>
                  <a:lnTo>
                    <a:pt x="365" y="15"/>
                  </a:lnTo>
                  <a:lnTo>
                    <a:pt x="369" y="13"/>
                  </a:lnTo>
                  <a:lnTo>
                    <a:pt x="373" y="11"/>
                  </a:lnTo>
                  <a:lnTo>
                    <a:pt x="377" y="11"/>
                  </a:lnTo>
                  <a:lnTo>
                    <a:pt x="379" y="9"/>
                  </a:lnTo>
                  <a:lnTo>
                    <a:pt x="382" y="9"/>
                  </a:lnTo>
                  <a:lnTo>
                    <a:pt x="384" y="9"/>
                  </a:lnTo>
                  <a:lnTo>
                    <a:pt x="388" y="6"/>
                  </a:lnTo>
                  <a:lnTo>
                    <a:pt x="392" y="2"/>
                  </a:lnTo>
                  <a:lnTo>
                    <a:pt x="398" y="2"/>
                  </a:lnTo>
                  <a:lnTo>
                    <a:pt x="403" y="0"/>
                  </a:lnTo>
                  <a:lnTo>
                    <a:pt x="407" y="2"/>
                  </a:lnTo>
                  <a:lnTo>
                    <a:pt x="411" y="4"/>
                  </a:lnTo>
                  <a:lnTo>
                    <a:pt x="415" y="7"/>
                  </a:lnTo>
                  <a:lnTo>
                    <a:pt x="423" y="9"/>
                  </a:lnTo>
                  <a:lnTo>
                    <a:pt x="430" y="13"/>
                  </a:lnTo>
                  <a:lnTo>
                    <a:pt x="438" y="19"/>
                  </a:lnTo>
                  <a:lnTo>
                    <a:pt x="447" y="23"/>
                  </a:lnTo>
                  <a:lnTo>
                    <a:pt x="459" y="28"/>
                  </a:lnTo>
                  <a:lnTo>
                    <a:pt x="468" y="36"/>
                  </a:lnTo>
                  <a:lnTo>
                    <a:pt x="478" y="44"/>
                  </a:lnTo>
                  <a:lnTo>
                    <a:pt x="484" y="50"/>
                  </a:lnTo>
                  <a:lnTo>
                    <a:pt x="489" y="53"/>
                  </a:lnTo>
                  <a:lnTo>
                    <a:pt x="495" y="59"/>
                  </a:lnTo>
                  <a:lnTo>
                    <a:pt x="497" y="61"/>
                  </a:lnTo>
                  <a:lnTo>
                    <a:pt x="499" y="65"/>
                  </a:lnTo>
                  <a:lnTo>
                    <a:pt x="501" y="67"/>
                  </a:lnTo>
                  <a:lnTo>
                    <a:pt x="497" y="72"/>
                  </a:lnTo>
                  <a:lnTo>
                    <a:pt x="493" y="78"/>
                  </a:lnTo>
                  <a:lnTo>
                    <a:pt x="489" y="84"/>
                  </a:lnTo>
                  <a:lnTo>
                    <a:pt x="484" y="88"/>
                  </a:lnTo>
                  <a:lnTo>
                    <a:pt x="482" y="88"/>
                  </a:lnTo>
                  <a:lnTo>
                    <a:pt x="480" y="92"/>
                  </a:lnTo>
                  <a:lnTo>
                    <a:pt x="478" y="94"/>
                  </a:lnTo>
                  <a:lnTo>
                    <a:pt x="476" y="97"/>
                  </a:lnTo>
                  <a:lnTo>
                    <a:pt x="474" y="103"/>
                  </a:lnTo>
                  <a:lnTo>
                    <a:pt x="472" y="109"/>
                  </a:lnTo>
                  <a:lnTo>
                    <a:pt x="472" y="116"/>
                  </a:lnTo>
                  <a:lnTo>
                    <a:pt x="470" y="124"/>
                  </a:lnTo>
                  <a:lnTo>
                    <a:pt x="470" y="134"/>
                  </a:lnTo>
                  <a:lnTo>
                    <a:pt x="470" y="143"/>
                  </a:lnTo>
                  <a:lnTo>
                    <a:pt x="470" y="155"/>
                  </a:lnTo>
                  <a:lnTo>
                    <a:pt x="468" y="166"/>
                  </a:lnTo>
                  <a:lnTo>
                    <a:pt x="470" y="180"/>
                  </a:lnTo>
                  <a:lnTo>
                    <a:pt x="470" y="193"/>
                  </a:lnTo>
                  <a:lnTo>
                    <a:pt x="470" y="208"/>
                  </a:lnTo>
                  <a:lnTo>
                    <a:pt x="470" y="224"/>
                  </a:lnTo>
                  <a:lnTo>
                    <a:pt x="472" y="241"/>
                  </a:lnTo>
                  <a:lnTo>
                    <a:pt x="472" y="256"/>
                  </a:lnTo>
                  <a:lnTo>
                    <a:pt x="472" y="271"/>
                  </a:lnTo>
                  <a:lnTo>
                    <a:pt x="472" y="285"/>
                  </a:lnTo>
                  <a:lnTo>
                    <a:pt x="470" y="298"/>
                  </a:lnTo>
                  <a:lnTo>
                    <a:pt x="470" y="311"/>
                  </a:lnTo>
                  <a:lnTo>
                    <a:pt x="468" y="323"/>
                  </a:lnTo>
                  <a:lnTo>
                    <a:pt x="468" y="336"/>
                  </a:lnTo>
                  <a:lnTo>
                    <a:pt x="466" y="346"/>
                  </a:lnTo>
                  <a:lnTo>
                    <a:pt x="465" y="357"/>
                  </a:lnTo>
                  <a:lnTo>
                    <a:pt x="461" y="367"/>
                  </a:lnTo>
                  <a:lnTo>
                    <a:pt x="459" y="376"/>
                  </a:lnTo>
                  <a:lnTo>
                    <a:pt x="457" y="384"/>
                  </a:lnTo>
                  <a:lnTo>
                    <a:pt x="453" y="394"/>
                  </a:lnTo>
                  <a:lnTo>
                    <a:pt x="449" y="399"/>
                  </a:lnTo>
                  <a:lnTo>
                    <a:pt x="445" y="407"/>
                  </a:lnTo>
                  <a:lnTo>
                    <a:pt x="438" y="419"/>
                  </a:lnTo>
                  <a:lnTo>
                    <a:pt x="432" y="428"/>
                  </a:lnTo>
                  <a:lnTo>
                    <a:pt x="426" y="438"/>
                  </a:lnTo>
                  <a:lnTo>
                    <a:pt x="421" y="445"/>
                  </a:lnTo>
                  <a:lnTo>
                    <a:pt x="415" y="451"/>
                  </a:lnTo>
                  <a:lnTo>
                    <a:pt x="411" y="455"/>
                  </a:lnTo>
                  <a:lnTo>
                    <a:pt x="407" y="459"/>
                  </a:lnTo>
                  <a:lnTo>
                    <a:pt x="403" y="461"/>
                  </a:lnTo>
                  <a:lnTo>
                    <a:pt x="401" y="461"/>
                  </a:lnTo>
                  <a:lnTo>
                    <a:pt x="398" y="459"/>
                  </a:lnTo>
                  <a:lnTo>
                    <a:pt x="396" y="457"/>
                  </a:lnTo>
                  <a:lnTo>
                    <a:pt x="394" y="453"/>
                  </a:lnTo>
                  <a:lnTo>
                    <a:pt x="392" y="449"/>
                  </a:lnTo>
                  <a:lnTo>
                    <a:pt x="390" y="445"/>
                  </a:lnTo>
                  <a:lnTo>
                    <a:pt x="388" y="440"/>
                  </a:lnTo>
                  <a:lnTo>
                    <a:pt x="388" y="432"/>
                  </a:lnTo>
                  <a:lnTo>
                    <a:pt x="386" y="428"/>
                  </a:lnTo>
                  <a:lnTo>
                    <a:pt x="384" y="422"/>
                  </a:lnTo>
                  <a:lnTo>
                    <a:pt x="380" y="415"/>
                  </a:lnTo>
                  <a:lnTo>
                    <a:pt x="375" y="405"/>
                  </a:lnTo>
                  <a:lnTo>
                    <a:pt x="367" y="394"/>
                  </a:lnTo>
                  <a:lnTo>
                    <a:pt x="358" y="382"/>
                  </a:lnTo>
                  <a:lnTo>
                    <a:pt x="346" y="371"/>
                  </a:lnTo>
                  <a:lnTo>
                    <a:pt x="335" y="357"/>
                  </a:lnTo>
                  <a:lnTo>
                    <a:pt x="321" y="344"/>
                  </a:lnTo>
                  <a:lnTo>
                    <a:pt x="321" y="34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2"/>
            <p:cNvSpPr/>
            <p:nvPr/>
          </p:nvSpPr>
          <p:spPr bwMode="auto">
            <a:xfrm>
              <a:off x="6146800" y="2349501"/>
              <a:ext cx="193675" cy="42863"/>
            </a:xfrm>
            <a:custGeom>
              <a:avLst/>
              <a:gdLst>
                <a:gd name="T0" fmla="*/ 107 w 242"/>
                <a:gd name="T1" fmla="*/ 50 h 53"/>
                <a:gd name="T2" fmla="*/ 89 w 242"/>
                <a:gd name="T3" fmla="*/ 52 h 53"/>
                <a:gd name="T4" fmla="*/ 72 w 242"/>
                <a:gd name="T5" fmla="*/ 52 h 53"/>
                <a:gd name="T6" fmla="*/ 57 w 242"/>
                <a:gd name="T7" fmla="*/ 53 h 53"/>
                <a:gd name="T8" fmla="*/ 45 w 242"/>
                <a:gd name="T9" fmla="*/ 53 h 53"/>
                <a:gd name="T10" fmla="*/ 34 w 242"/>
                <a:gd name="T11" fmla="*/ 52 h 53"/>
                <a:gd name="T12" fmla="*/ 26 w 242"/>
                <a:gd name="T13" fmla="*/ 52 h 53"/>
                <a:gd name="T14" fmla="*/ 19 w 242"/>
                <a:gd name="T15" fmla="*/ 50 h 53"/>
                <a:gd name="T16" fmla="*/ 13 w 242"/>
                <a:gd name="T17" fmla="*/ 48 h 53"/>
                <a:gd name="T18" fmla="*/ 5 w 242"/>
                <a:gd name="T19" fmla="*/ 44 h 53"/>
                <a:gd name="T20" fmla="*/ 1 w 242"/>
                <a:gd name="T21" fmla="*/ 40 h 53"/>
                <a:gd name="T22" fmla="*/ 0 w 242"/>
                <a:gd name="T23" fmla="*/ 32 h 53"/>
                <a:gd name="T24" fmla="*/ 22 w 242"/>
                <a:gd name="T25" fmla="*/ 25 h 53"/>
                <a:gd name="T26" fmla="*/ 63 w 242"/>
                <a:gd name="T27" fmla="*/ 19 h 53"/>
                <a:gd name="T28" fmla="*/ 97 w 242"/>
                <a:gd name="T29" fmla="*/ 13 h 53"/>
                <a:gd name="T30" fmla="*/ 126 w 242"/>
                <a:gd name="T31" fmla="*/ 8 h 53"/>
                <a:gd name="T32" fmla="*/ 149 w 242"/>
                <a:gd name="T33" fmla="*/ 6 h 53"/>
                <a:gd name="T34" fmla="*/ 168 w 242"/>
                <a:gd name="T35" fmla="*/ 2 h 53"/>
                <a:gd name="T36" fmla="*/ 181 w 242"/>
                <a:gd name="T37" fmla="*/ 0 h 53"/>
                <a:gd name="T38" fmla="*/ 189 w 242"/>
                <a:gd name="T39" fmla="*/ 0 h 53"/>
                <a:gd name="T40" fmla="*/ 194 w 242"/>
                <a:gd name="T41" fmla="*/ 0 h 53"/>
                <a:gd name="T42" fmla="*/ 200 w 242"/>
                <a:gd name="T43" fmla="*/ 2 h 53"/>
                <a:gd name="T44" fmla="*/ 208 w 242"/>
                <a:gd name="T45" fmla="*/ 4 h 53"/>
                <a:gd name="T46" fmla="*/ 225 w 242"/>
                <a:gd name="T47" fmla="*/ 8 h 53"/>
                <a:gd name="T48" fmla="*/ 233 w 242"/>
                <a:gd name="T49" fmla="*/ 15 h 53"/>
                <a:gd name="T50" fmla="*/ 240 w 242"/>
                <a:gd name="T51" fmla="*/ 21 h 53"/>
                <a:gd name="T52" fmla="*/ 242 w 242"/>
                <a:gd name="T53" fmla="*/ 25 h 53"/>
                <a:gd name="T54" fmla="*/ 242 w 242"/>
                <a:gd name="T55" fmla="*/ 29 h 53"/>
                <a:gd name="T56" fmla="*/ 233 w 242"/>
                <a:gd name="T57" fmla="*/ 38 h 53"/>
                <a:gd name="T58" fmla="*/ 217 w 242"/>
                <a:gd name="T59" fmla="*/ 42 h 53"/>
                <a:gd name="T60" fmla="*/ 212 w 242"/>
                <a:gd name="T61" fmla="*/ 42 h 53"/>
                <a:gd name="T62" fmla="*/ 204 w 242"/>
                <a:gd name="T63" fmla="*/ 42 h 53"/>
                <a:gd name="T64" fmla="*/ 194 w 242"/>
                <a:gd name="T65" fmla="*/ 42 h 53"/>
                <a:gd name="T66" fmla="*/ 183 w 242"/>
                <a:gd name="T67" fmla="*/ 44 h 53"/>
                <a:gd name="T68" fmla="*/ 170 w 242"/>
                <a:gd name="T69" fmla="*/ 46 h 53"/>
                <a:gd name="T70" fmla="*/ 154 w 242"/>
                <a:gd name="T71" fmla="*/ 46 h 53"/>
                <a:gd name="T72" fmla="*/ 137 w 242"/>
                <a:gd name="T73" fmla="*/ 48 h 53"/>
                <a:gd name="T74" fmla="*/ 116 w 242"/>
                <a:gd name="T7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2" h="53">
                  <a:moveTo>
                    <a:pt x="116" y="50"/>
                  </a:moveTo>
                  <a:lnTo>
                    <a:pt x="107" y="50"/>
                  </a:lnTo>
                  <a:lnTo>
                    <a:pt x="97" y="52"/>
                  </a:lnTo>
                  <a:lnTo>
                    <a:pt x="89" y="52"/>
                  </a:lnTo>
                  <a:lnTo>
                    <a:pt x="80" y="52"/>
                  </a:lnTo>
                  <a:lnTo>
                    <a:pt x="72" y="52"/>
                  </a:lnTo>
                  <a:lnTo>
                    <a:pt x="65" y="53"/>
                  </a:lnTo>
                  <a:lnTo>
                    <a:pt x="57" y="53"/>
                  </a:lnTo>
                  <a:lnTo>
                    <a:pt x="51" y="53"/>
                  </a:lnTo>
                  <a:lnTo>
                    <a:pt x="45" y="53"/>
                  </a:lnTo>
                  <a:lnTo>
                    <a:pt x="40" y="53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2" y="52"/>
                  </a:lnTo>
                  <a:lnTo>
                    <a:pt x="19" y="50"/>
                  </a:lnTo>
                  <a:lnTo>
                    <a:pt x="17" y="50"/>
                  </a:lnTo>
                  <a:lnTo>
                    <a:pt x="13" y="48"/>
                  </a:lnTo>
                  <a:lnTo>
                    <a:pt x="9" y="46"/>
                  </a:lnTo>
                  <a:lnTo>
                    <a:pt x="5" y="44"/>
                  </a:lnTo>
                  <a:lnTo>
                    <a:pt x="3" y="42"/>
                  </a:lnTo>
                  <a:lnTo>
                    <a:pt x="1" y="40"/>
                  </a:lnTo>
                  <a:lnTo>
                    <a:pt x="1" y="36"/>
                  </a:lnTo>
                  <a:lnTo>
                    <a:pt x="0" y="32"/>
                  </a:lnTo>
                  <a:lnTo>
                    <a:pt x="0" y="29"/>
                  </a:lnTo>
                  <a:lnTo>
                    <a:pt x="22" y="25"/>
                  </a:lnTo>
                  <a:lnTo>
                    <a:pt x="43" y="21"/>
                  </a:lnTo>
                  <a:lnTo>
                    <a:pt x="63" y="19"/>
                  </a:lnTo>
                  <a:lnTo>
                    <a:pt x="80" y="15"/>
                  </a:lnTo>
                  <a:lnTo>
                    <a:pt x="97" y="13"/>
                  </a:lnTo>
                  <a:lnTo>
                    <a:pt x="112" y="9"/>
                  </a:lnTo>
                  <a:lnTo>
                    <a:pt x="126" y="8"/>
                  </a:lnTo>
                  <a:lnTo>
                    <a:pt x="139" y="6"/>
                  </a:lnTo>
                  <a:lnTo>
                    <a:pt x="149" y="6"/>
                  </a:lnTo>
                  <a:lnTo>
                    <a:pt x="160" y="4"/>
                  </a:lnTo>
                  <a:lnTo>
                    <a:pt x="168" y="2"/>
                  </a:lnTo>
                  <a:lnTo>
                    <a:pt x="175" y="2"/>
                  </a:lnTo>
                  <a:lnTo>
                    <a:pt x="181" y="0"/>
                  </a:lnTo>
                  <a:lnTo>
                    <a:pt x="187" y="0"/>
                  </a:lnTo>
                  <a:lnTo>
                    <a:pt x="189" y="0"/>
                  </a:lnTo>
                  <a:lnTo>
                    <a:pt x="193" y="0"/>
                  </a:lnTo>
                  <a:lnTo>
                    <a:pt x="194" y="0"/>
                  </a:lnTo>
                  <a:lnTo>
                    <a:pt x="196" y="0"/>
                  </a:lnTo>
                  <a:lnTo>
                    <a:pt x="200" y="2"/>
                  </a:lnTo>
                  <a:lnTo>
                    <a:pt x="204" y="2"/>
                  </a:lnTo>
                  <a:lnTo>
                    <a:pt x="208" y="4"/>
                  </a:lnTo>
                  <a:lnTo>
                    <a:pt x="214" y="6"/>
                  </a:lnTo>
                  <a:lnTo>
                    <a:pt x="225" y="8"/>
                  </a:lnTo>
                  <a:lnTo>
                    <a:pt x="229" y="11"/>
                  </a:lnTo>
                  <a:lnTo>
                    <a:pt x="233" y="15"/>
                  </a:lnTo>
                  <a:lnTo>
                    <a:pt x="236" y="17"/>
                  </a:lnTo>
                  <a:lnTo>
                    <a:pt x="240" y="21"/>
                  </a:lnTo>
                  <a:lnTo>
                    <a:pt x="242" y="23"/>
                  </a:lnTo>
                  <a:lnTo>
                    <a:pt x="242" y="25"/>
                  </a:lnTo>
                  <a:lnTo>
                    <a:pt x="242" y="27"/>
                  </a:lnTo>
                  <a:lnTo>
                    <a:pt x="242" y="29"/>
                  </a:lnTo>
                  <a:lnTo>
                    <a:pt x="238" y="34"/>
                  </a:lnTo>
                  <a:lnTo>
                    <a:pt x="233" y="38"/>
                  </a:lnTo>
                  <a:lnTo>
                    <a:pt x="225" y="40"/>
                  </a:lnTo>
                  <a:lnTo>
                    <a:pt x="217" y="42"/>
                  </a:lnTo>
                  <a:lnTo>
                    <a:pt x="214" y="42"/>
                  </a:lnTo>
                  <a:lnTo>
                    <a:pt x="212" y="42"/>
                  </a:lnTo>
                  <a:lnTo>
                    <a:pt x="208" y="42"/>
                  </a:lnTo>
                  <a:lnTo>
                    <a:pt x="204" y="42"/>
                  </a:lnTo>
                  <a:lnTo>
                    <a:pt x="198" y="42"/>
                  </a:lnTo>
                  <a:lnTo>
                    <a:pt x="194" y="42"/>
                  </a:lnTo>
                  <a:lnTo>
                    <a:pt x="189" y="44"/>
                  </a:lnTo>
                  <a:lnTo>
                    <a:pt x="183" y="44"/>
                  </a:lnTo>
                  <a:lnTo>
                    <a:pt x="175" y="44"/>
                  </a:lnTo>
                  <a:lnTo>
                    <a:pt x="170" y="46"/>
                  </a:lnTo>
                  <a:lnTo>
                    <a:pt x="162" y="46"/>
                  </a:lnTo>
                  <a:lnTo>
                    <a:pt x="154" y="46"/>
                  </a:lnTo>
                  <a:lnTo>
                    <a:pt x="145" y="48"/>
                  </a:lnTo>
                  <a:lnTo>
                    <a:pt x="137" y="48"/>
                  </a:lnTo>
                  <a:lnTo>
                    <a:pt x="128" y="50"/>
                  </a:lnTo>
                  <a:lnTo>
                    <a:pt x="116" y="50"/>
                  </a:lnTo>
                  <a:lnTo>
                    <a:pt x="116" y="5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3"/>
            <p:cNvSpPr/>
            <p:nvPr/>
          </p:nvSpPr>
          <p:spPr bwMode="auto">
            <a:xfrm>
              <a:off x="6084888" y="2438401"/>
              <a:ext cx="280988" cy="42863"/>
            </a:xfrm>
            <a:custGeom>
              <a:avLst/>
              <a:gdLst>
                <a:gd name="T0" fmla="*/ 0 w 354"/>
                <a:gd name="T1" fmla="*/ 25 h 53"/>
                <a:gd name="T2" fmla="*/ 17 w 354"/>
                <a:gd name="T3" fmla="*/ 23 h 53"/>
                <a:gd name="T4" fmla="*/ 33 w 354"/>
                <a:gd name="T5" fmla="*/ 21 h 53"/>
                <a:gd name="T6" fmla="*/ 48 w 354"/>
                <a:gd name="T7" fmla="*/ 19 h 53"/>
                <a:gd name="T8" fmla="*/ 63 w 354"/>
                <a:gd name="T9" fmla="*/ 17 h 53"/>
                <a:gd name="T10" fmla="*/ 79 w 354"/>
                <a:gd name="T11" fmla="*/ 17 h 53"/>
                <a:gd name="T12" fmla="*/ 92 w 354"/>
                <a:gd name="T13" fmla="*/ 15 h 53"/>
                <a:gd name="T14" fmla="*/ 105 w 354"/>
                <a:gd name="T15" fmla="*/ 13 h 53"/>
                <a:gd name="T16" fmla="*/ 119 w 354"/>
                <a:gd name="T17" fmla="*/ 13 h 53"/>
                <a:gd name="T18" fmla="*/ 144 w 354"/>
                <a:gd name="T19" fmla="*/ 11 h 53"/>
                <a:gd name="T20" fmla="*/ 166 w 354"/>
                <a:gd name="T21" fmla="*/ 9 h 53"/>
                <a:gd name="T22" fmla="*/ 187 w 354"/>
                <a:gd name="T23" fmla="*/ 7 h 53"/>
                <a:gd name="T24" fmla="*/ 207 w 354"/>
                <a:gd name="T25" fmla="*/ 5 h 53"/>
                <a:gd name="T26" fmla="*/ 224 w 354"/>
                <a:gd name="T27" fmla="*/ 4 h 53"/>
                <a:gd name="T28" fmla="*/ 241 w 354"/>
                <a:gd name="T29" fmla="*/ 2 h 53"/>
                <a:gd name="T30" fmla="*/ 254 w 354"/>
                <a:gd name="T31" fmla="*/ 2 h 53"/>
                <a:gd name="T32" fmla="*/ 266 w 354"/>
                <a:gd name="T33" fmla="*/ 0 h 53"/>
                <a:gd name="T34" fmla="*/ 275 w 354"/>
                <a:gd name="T35" fmla="*/ 0 h 53"/>
                <a:gd name="T36" fmla="*/ 285 w 354"/>
                <a:gd name="T37" fmla="*/ 0 h 53"/>
                <a:gd name="T38" fmla="*/ 291 w 354"/>
                <a:gd name="T39" fmla="*/ 0 h 53"/>
                <a:gd name="T40" fmla="*/ 296 w 354"/>
                <a:gd name="T41" fmla="*/ 0 h 53"/>
                <a:gd name="T42" fmla="*/ 302 w 354"/>
                <a:gd name="T43" fmla="*/ 0 h 53"/>
                <a:gd name="T44" fmla="*/ 310 w 354"/>
                <a:gd name="T45" fmla="*/ 2 h 53"/>
                <a:gd name="T46" fmla="*/ 315 w 354"/>
                <a:gd name="T47" fmla="*/ 4 h 53"/>
                <a:gd name="T48" fmla="*/ 323 w 354"/>
                <a:gd name="T49" fmla="*/ 7 h 53"/>
                <a:gd name="T50" fmla="*/ 331 w 354"/>
                <a:gd name="T51" fmla="*/ 13 h 53"/>
                <a:gd name="T52" fmla="*/ 338 w 354"/>
                <a:gd name="T53" fmla="*/ 19 h 53"/>
                <a:gd name="T54" fmla="*/ 346 w 354"/>
                <a:gd name="T55" fmla="*/ 25 h 53"/>
                <a:gd name="T56" fmla="*/ 354 w 354"/>
                <a:gd name="T57" fmla="*/ 32 h 53"/>
                <a:gd name="T58" fmla="*/ 337 w 354"/>
                <a:gd name="T59" fmla="*/ 34 h 53"/>
                <a:gd name="T60" fmla="*/ 317 w 354"/>
                <a:gd name="T61" fmla="*/ 34 h 53"/>
                <a:gd name="T62" fmla="*/ 300 w 354"/>
                <a:gd name="T63" fmla="*/ 36 h 53"/>
                <a:gd name="T64" fmla="*/ 283 w 354"/>
                <a:gd name="T65" fmla="*/ 36 h 53"/>
                <a:gd name="T66" fmla="*/ 266 w 354"/>
                <a:gd name="T67" fmla="*/ 38 h 53"/>
                <a:gd name="T68" fmla="*/ 251 w 354"/>
                <a:gd name="T69" fmla="*/ 38 h 53"/>
                <a:gd name="T70" fmla="*/ 235 w 354"/>
                <a:gd name="T71" fmla="*/ 40 h 53"/>
                <a:gd name="T72" fmla="*/ 220 w 354"/>
                <a:gd name="T73" fmla="*/ 40 h 53"/>
                <a:gd name="T74" fmla="*/ 205 w 354"/>
                <a:gd name="T75" fmla="*/ 42 h 53"/>
                <a:gd name="T76" fmla="*/ 191 w 354"/>
                <a:gd name="T77" fmla="*/ 42 h 53"/>
                <a:gd name="T78" fmla="*/ 178 w 354"/>
                <a:gd name="T79" fmla="*/ 44 h 53"/>
                <a:gd name="T80" fmla="*/ 165 w 354"/>
                <a:gd name="T81" fmla="*/ 44 h 53"/>
                <a:gd name="T82" fmla="*/ 151 w 354"/>
                <a:gd name="T83" fmla="*/ 46 h 53"/>
                <a:gd name="T84" fmla="*/ 140 w 354"/>
                <a:gd name="T85" fmla="*/ 46 h 53"/>
                <a:gd name="T86" fmla="*/ 117 w 354"/>
                <a:gd name="T87" fmla="*/ 47 h 53"/>
                <a:gd name="T88" fmla="*/ 96 w 354"/>
                <a:gd name="T89" fmla="*/ 47 h 53"/>
                <a:gd name="T90" fmla="*/ 77 w 354"/>
                <a:gd name="T91" fmla="*/ 49 h 53"/>
                <a:gd name="T92" fmla="*/ 59 w 354"/>
                <a:gd name="T93" fmla="*/ 51 h 53"/>
                <a:gd name="T94" fmla="*/ 42 w 354"/>
                <a:gd name="T95" fmla="*/ 51 h 53"/>
                <a:gd name="T96" fmla="*/ 29 w 354"/>
                <a:gd name="T97" fmla="*/ 51 h 53"/>
                <a:gd name="T98" fmla="*/ 17 w 354"/>
                <a:gd name="T99" fmla="*/ 53 h 53"/>
                <a:gd name="T100" fmla="*/ 8 w 354"/>
                <a:gd name="T101" fmla="*/ 53 h 53"/>
                <a:gd name="T102" fmla="*/ 0 w 354"/>
                <a:gd name="T103" fmla="*/ 53 h 53"/>
                <a:gd name="T104" fmla="*/ 0 w 354"/>
                <a:gd name="T105" fmla="*/ 25 h 53"/>
                <a:gd name="T106" fmla="*/ 0 w 354"/>
                <a:gd name="T107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4" h="53">
                  <a:moveTo>
                    <a:pt x="0" y="25"/>
                  </a:moveTo>
                  <a:lnTo>
                    <a:pt x="17" y="23"/>
                  </a:lnTo>
                  <a:lnTo>
                    <a:pt x="33" y="21"/>
                  </a:lnTo>
                  <a:lnTo>
                    <a:pt x="48" y="19"/>
                  </a:lnTo>
                  <a:lnTo>
                    <a:pt x="63" y="17"/>
                  </a:lnTo>
                  <a:lnTo>
                    <a:pt x="79" y="17"/>
                  </a:lnTo>
                  <a:lnTo>
                    <a:pt x="92" y="15"/>
                  </a:lnTo>
                  <a:lnTo>
                    <a:pt x="105" y="13"/>
                  </a:lnTo>
                  <a:lnTo>
                    <a:pt x="119" y="13"/>
                  </a:lnTo>
                  <a:lnTo>
                    <a:pt x="144" y="11"/>
                  </a:lnTo>
                  <a:lnTo>
                    <a:pt x="166" y="9"/>
                  </a:lnTo>
                  <a:lnTo>
                    <a:pt x="187" y="7"/>
                  </a:lnTo>
                  <a:lnTo>
                    <a:pt x="207" y="5"/>
                  </a:lnTo>
                  <a:lnTo>
                    <a:pt x="224" y="4"/>
                  </a:lnTo>
                  <a:lnTo>
                    <a:pt x="241" y="2"/>
                  </a:lnTo>
                  <a:lnTo>
                    <a:pt x="254" y="2"/>
                  </a:lnTo>
                  <a:lnTo>
                    <a:pt x="266" y="0"/>
                  </a:lnTo>
                  <a:lnTo>
                    <a:pt x="275" y="0"/>
                  </a:lnTo>
                  <a:lnTo>
                    <a:pt x="285" y="0"/>
                  </a:lnTo>
                  <a:lnTo>
                    <a:pt x="291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10" y="2"/>
                  </a:lnTo>
                  <a:lnTo>
                    <a:pt x="315" y="4"/>
                  </a:lnTo>
                  <a:lnTo>
                    <a:pt x="323" y="7"/>
                  </a:lnTo>
                  <a:lnTo>
                    <a:pt x="331" y="13"/>
                  </a:lnTo>
                  <a:lnTo>
                    <a:pt x="338" y="19"/>
                  </a:lnTo>
                  <a:lnTo>
                    <a:pt x="346" y="25"/>
                  </a:lnTo>
                  <a:lnTo>
                    <a:pt x="354" y="32"/>
                  </a:lnTo>
                  <a:lnTo>
                    <a:pt x="337" y="34"/>
                  </a:lnTo>
                  <a:lnTo>
                    <a:pt x="317" y="34"/>
                  </a:lnTo>
                  <a:lnTo>
                    <a:pt x="300" y="36"/>
                  </a:lnTo>
                  <a:lnTo>
                    <a:pt x="283" y="36"/>
                  </a:lnTo>
                  <a:lnTo>
                    <a:pt x="266" y="38"/>
                  </a:lnTo>
                  <a:lnTo>
                    <a:pt x="251" y="38"/>
                  </a:lnTo>
                  <a:lnTo>
                    <a:pt x="235" y="40"/>
                  </a:lnTo>
                  <a:lnTo>
                    <a:pt x="220" y="40"/>
                  </a:lnTo>
                  <a:lnTo>
                    <a:pt x="205" y="42"/>
                  </a:lnTo>
                  <a:lnTo>
                    <a:pt x="191" y="42"/>
                  </a:lnTo>
                  <a:lnTo>
                    <a:pt x="178" y="44"/>
                  </a:lnTo>
                  <a:lnTo>
                    <a:pt x="165" y="44"/>
                  </a:lnTo>
                  <a:lnTo>
                    <a:pt x="151" y="46"/>
                  </a:lnTo>
                  <a:lnTo>
                    <a:pt x="140" y="46"/>
                  </a:lnTo>
                  <a:lnTo>
                    <a:pt x="117" y="47"/>
                  </a:lnTo>
                  <a:lnTo>
                    <a:pt x="96" y="47"/>
                  </a:lnTo>
                  <a:lnTo>
                    <a:pt x="77" y="49"/>
                  </a:lnTo>
                  <a:lnTo>
                    <a:pt x="59" y="51"/>
                  </a:lnTo>
                  <a:lnTo>
                    <a:pt x="42" y="51"/>
                  </a:lnTo>
                  <a:lnTo>
                    <a:pt x="29" y="51"/>
                  </a:lnTo>
                  <a:lnTo>
                    <a:pt x="17" y="53"/>
                  </a:lnTo>
                  <a:lnTo>
                    <a:pt x="8" y="53"/>
                  </a:lnTo>
                  <a:lnTo>
                    <a:pt x="0" y="53"/>
                  </a:lnTo>
                  <a:lnTo>
                    <a:pt x="0" y="25"/>
                  </a:lnTo>
                  <a:lnTo>
                    <a:pt x="0" y="2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4"/>
            <p:cNvSpPr/>
            <p:nvPr/>
          </p:nvSpPr>
          <p:spPr bwMode="auto">
            <a:xfrm>
              <a:off x="6126163" y="2112963"/>
              <a:ext cx="87313" cy="239713"/>
            </a:xfrm>
            <a:custGeom>
              <a:avLst/>
              <a:gdLst>
                <a:gd name="T0" fmla="*/ 51 w 111"/>
                <a:gd name="T1" fmla="*/ 170 h 302"/>
                <a:gd name="T2" fmla="*/ 55 w 111"/>
                <a:gd name="T3" fmla="*/ 147 h 302"/>
                <a:gd name="T4" fmla="*/ 59 w 111"/>
                <a:gd name="T5" fmla="*/ 128 h 302"/>
                <a:gd name="T6" fmla="*/ 61 w 111"/>
                <a:gd name="T7" fmla="*/ 110 h 302"/>
                <a:gd name="T8" fmla="*/ 61 w 111"/>
                <a:gd name="T9" fmla="*/ 95 h 302"/>
                <a:gd name="T10" fmla="*/ 59 w 111"/>
                <a:gd name="T11" fmla="*/ 76 h 302"/>
                <a:gd name="T12" fmla="*/ 55 w 111"/>
                <a:gd name="T13" fmla="*/ 51 h 302"/>
                <a:gd name="T14" fmla="*/ 51 w 111"/>
                <a:gd name="T15" fmla="*/ 28 h 302"/>
                <a:gd name="T16" fmla="*/ 49 w 111"/>
                <a:gd name="T17" fmla="*/ 9 h 302"/>
                <a:gd name="T18" fmla="*/ 55 w 111"/>
                <a:gd name="T19" fmla="*/ 1 h 302"/>
                <a:gd name="T20" fmla="*/ 69 w 111"/>
                <a:gd name="T21" fmla="*/ 5 h 302"/>
                <a:gd name="T22" fmla="*/ 84 w 111"/>
                <a:gd name="T23" fmla="*/ 13 h 302"/>
                <a:gd name="T24" fmla="*/ 99 w 111"/>
                <a:gd name="T25" fmla="*/ 26 h 302"/>
                <a:gd name="T26" fmla="*/ 107 w 111"/>
                <a:gd name="T27" fmla="*/ 44 h 302"/>
                <a:gd name="T28" fmla="*/ 111 w 111"/>
                <a:gd name="T29" fmla="*/ 59 h 302"/>
                <a:gd name="T30" fmla="*/ 109 w 111"/>
                <a:gd name="T31" fmla="*/ 76 h 302"/>
                <a:gd name="T32" fmla="*/ 107 w 111"/>
                <a:gd name="T33" fmla="*/ 95 h 302"/>
                <a:gd name="T34" fmla="*/ 103 w 111"/>
                <a:gd name="T35" fmla="*/ 118 h 302"/>
                <a:gd name="T36" fmla="*/ 99 w 111"/>
                <a:gd name="T37" fmla="*/ 145 h 302"/>
                <a:gd name="T38" fmla="*/ 92 w 111"/>
                <a:gd name="T39" fmla="*/ 174 h 302"/>
                <a:gd name="T40" fmla="*/ 80 w 111"/>
                <a:gd name="T41" fmla="*/ 202 h 302"/>
                <a:gd name="T42" fmla="*/ 63 w 111"/>
                <a:gd name="T43" fmla="*/ 229 h 302"/>
                <a:gd name="T44" fmla="*/ 48 w 111"/>
                <a:gd name="T45" fmla="*/ 252 h 302"/>
                <a:gd name="T46" fmla="*/ 38 w 111"/>
                <a:gd name="T47" fmla="*/ 265 h 302"/>
                <a:gd name="T48" fmla="*/ 28 w 111"/>
                <a:gd name="T49" fmla="*/ 277 h 302"/>
                <a:gd name="T50" fmla="*/ 21 w 111"/>
                <a:gd name="T51" fmla="*/ 286 h 302"/>
                <a:gd name="T52" fmla="*/ 15 w 111"/>
                <a:gd name="T53" fmla="*/ 294 h 302"/>
                <a:gd name="T54" fmla="*/ 9 w 111"/>
                <a:gd name="T55" fmla="*/ 298 h 302"/>
                <a:gd name="T56" fmla="*/ 6 w 111"/>
                <a:gd name="T57" fmla="*/ 302 h 302"/>
                <a:gd name="T58" fmla="*/ 4 w 111"/>
                <a:gd name="T59" fmla="*/ 302 h 302"/>
                <a:gd name="T60" fmla="*/ 2 w 111"/>
                <a:gd name="T61" fmla="*/ 300 h 302"/>
                <a:gd name="T62" fmla="*/ 2 w 111"/>
                <a:gd name="T63" fmla="*/ 294 h 302"/>
                <a:gd name="T64" fmla="*/ 4 w 111"/>
                <a:gd name="T65" fmla="*/ 284 h 302"/>
                <a:gd name="T66" fmla="*/ 11 w 111"/>
                <a:gd name="T67" fmla="*/ 271 h 302"/>
                <a:gd name="T68" fmla="*/ 19 w 111"/>
                <a:gd name="T69" fmla="*/ 256 h 302"/>
                <a:gd name="T70" fmla="*/ 28 w 111"/>
                <a:gd name="T71" fmla="*/ 239 h 302"/>
                <a:gd name="T72" fmla="*/ 38 w 111"/>
                <a:gd name="T73" fmla="*/ 218 h 302"/>
                <a:gd name="T74" fmla="*/ 46 w 111"/>
                <a:gd name="T75" fmla="*/ 195 h 302"/>
                <a:gd name="T76" fmla="*/ 48 w 111"/>
                <a:gd name="T77" fmla="*/ 18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1" h="302">
                  <a:moveTo>
                    <a:pt x="48" y="181"/>
                  </a:moveTo>
                  <a:lnTo>
                    <a:pt x="51" y="170"/>
                  </a:lnTo>
                  <a:lnTo>
                    <a:pt x="53" y="158"/>
                  </a:lnTo>
                  <a:lnTo>
                    <a:pt x="55" y="147"/>
                  </a:lnTo>
                  <a:lnTo>
                    <a:pt x="57" y="137"/>
                  </a:lnTo>
                  <a:lnTo>
                    <a:pt x="59" y="128"/>
                  </a:lnTo>
                  <a:lnTo>
                    <a:pt x="59" y="120"/>
                  </a:lnTo>
                  <a:lnTo>
                    <a:pt x="61" y="110"/>
                  </a:lnTo>
                  <a:lnTo>
                    <a:pt x="61" y="103"/>
                  </a:lnTo>
                  <a:lnTo>
                    <a:pt x="61" y="95"/>
                  </a:lnTo>
                  <a:lnTo>
                    <a:pt x="59" y="88"/>
                  </a:lnTo>
                  <a:lnTo>
                    <a:pt x="59" y="76"/>
                  </a:lnTo>
                  <a:lnTo>
                    <a:pt x="57" y="65"/>
                  </a:lnTo>
                  <a:lnTo>
                    <a:pt x="55" y="51"/>
                  </a:lnTo>
                  <a:lnTo>
                    <a:pt x="53" y="36"/>
                  </a:lnTo>
                  <a:lnTo>
                    <a:pt x="51" y="28"/>
                  </a:lnTo>
                  <a:lnTo>
                    <a:pt x="51" y="19"/>
                  </a:lnTo>
                  <a:lnTo>
                    <a:pt x="49" y="9"/>
                  </a:lnTo>
                  <a:lnTo>
                    <a:pt x="48" y="0"/>
                  </a:lnTo>
                  <a:lnTo>
                    <a:pt x="55" y="1"/>
                  </a:lnTo>
                  <a:lnTo>
                    <a:pt x="63" y="3"/>
                  </a:lnTo>
                  <a:lnTo>
                    <a:pt x="69" y="5"/>
                  </a:lnTo>
                  <a:lnTo>
                    <a:pt x="74" y="7"/>
                  </a:lnTo>
                  <a:lnTo>
                    <a:pt x="84" y="13"/>
                  </a:lnTo>
                  <a:lnTo>
                    <a:pt x="93" y="21"/>
                  </a:lnTo>
                  <a:lnTo>
                    <a:pt x="99" y="26"/>
                  </a:lnTo>
                  <a:lnTo>
                    <a:pt x="103" y="34"/>
                  </a:lnTo>
                  <a:lnTo>
                    <a:pt x="107" y="44"/>
                  </a:lnTo>
                  <a:lnTo>
                    <a:pt x="111" y="53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6"/>
                  </a:lnTo>
                  <a:lnTo>
                    <a:pt x="109" y="84"/>
                  </a:lnTo>
                  <a:lnTo>
                    <a:pt x="107" y="95"/>
                  </a:lnTo>
                  <a:lnTo>
                    <a:pt x="105" y="107"/>
                  </a:lnTo>
                  <a:lnTo>
                    <a:pt x="103" y="118"/>
                  </a:lnTo>
                  <a:lnTo>
                    <a:pt x="103" y="132"/>
                  </a:lnTo>
                  <a:lnTo>
                    <a:pt x="99" y="145"/>
                  </a:lnTo>
                  <a:lnTo>
                    <a:pt x="97" y="160"/>
                  </a:lnTo>
                  <a:lnTo>
                    <a:pt x="92" y="174"/>
                  </a:lnTo>
                  <a:lnTo>
                    <a:pt x="86" y="187"/>
                  </a:lnTo>
                  <a:lnTo>
                    <a:pt x="80" y="202"/>
                  </a:lnTo>
                  <a:lnTo>
                    <a:pt x="72" y="216"/>
                  </a:lnTo>
                  <a:lnTo>
                    <a:pt x="63" y="229"/>
                  </a:lnTo>
                  <a:lnTo>
                    <a:pt x="51" y="244"/>
                  </a:lnTo>
                  <a:lnTo>
                    <a:pt x="48" y="252"/>
                  </a:lnTo>
                  <a:lnTo>
                    <a:pt x="42" y="258"/>
                  </a:lnTo>
                  <a:lnTo>
                    <a:pt x="38" y="265"/>
                  </a:lnTo>
                  <a:lnTo>
                    <a:pt x="32" y="271"/>
                  </a:lnTo>
                  <a:lnTo>
                    <a:pt x="28" y="277"/>
                  </a:lnTo>
                  <a:lnTo>
                    <a:pt x="25" y="283"/>
                  </a:lnTo>
                  <a:lnTo>
                    <a:pt x="21" y="286"/>
                  </a:lnTo>
                  <a:lnTo>
                    <a:pt x="19" y="290"/>
                  </a:lnTo>
                  <a:lnTo>
                    <a:pt x="15" y="294"/>
                  </a:lnTo>
                  <a:lnTo>
                    <a:pt x="13" y="296"/>
                  </a:lnTo>
                  <a:lnTo>
                    <a:pt x="9" y="298"/>
                  </a:lnTo>
                  <a:lnTo>
                    <a:pt x="7" y="300"/>
                  </a:lnTo>
                  <a:lnTo>
                    <a:pt x="6" y="302"/>
                  </a:lnTo>
                  <a:lnTo>
                    <a:pt x="4" y="302"/>
                  </a:lnTo>
                  <a:lnTo>
                    <a:pt x="4" y="302"/>
                  </a:lnTo>
                  <a:lnTo>
                    <a:pt x="2" y="302"/>
                  </a:lnTo>
                  <a:lnTo>
                    <a:pt x="2" y="300"/>
                  </a:lnTo>
                  <a:lnTo>
                    <a:pt x="0" y="298"/>
                  </a:lnTo>
                  <a:lnTo>
                    <a:pt x="2" y="294"/>
                  </a:lnTo>
                  <a:lnTo>
                    <a:pt x="2" y="290"/>
                  </a:lnTo>
                  <a:lnTo>
                    <a:pt x="4" y="284"/>
                  </a:lnTo>
                  <a:lnTo>
                    <a:pt x="7" y="279"/>
                  </a:lnTo>
                  <a:lnTo>
                    <a:pt x="11" y="271"/>
                  </a:lnTo>
                  <a:lnTo>
                    <a:pt x="15" y="265"/>
                  </a:lnTo>
                  <a:lnTo>
                    <a:pt x="19" y="256"/>
                  </a:lnTo>
                  <a:lnTo>
                    <a:pt x="25" y="248"/>
                  </a:lnTo>
                  <a:lnTo>
                    <a:pt x="28" y="239"/>
                  </a:lnTo>
                  <a:lnTo>
                    <a:pt x="32" y="227"/>
                  </a:lnTo>
                  <a:lnTo>
                    <a:pt x="38" y="218"/>
                  </a:lnTo>
                  <a:lnTo>
                    <a:pt x="42" y="206"/>
                  </a:lnTo>
                  <a:lnTo>
                    <a:pt x="46" y="195"/>
                  </a:lnTo>
                  <a:lnTo>
                    <a:pt x="48" y="181"/>
                  </a:lnTo>
                  <a:lnTo>
                    <a:pt x="48" y="18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5"/>
            <p:cNvSpPr/>
            <p:nvPr/>
          </p:nvSpPr>
          <p:spPr bwMode="auto">
            <a:xfrm>
              <a:off x="6278563" y="2101851"/>
              <a:ext cx="101600" cy="211138"/>
            </a:xfrm>
            <a:custGeom>
              <a:avLst/>
              <a:gdLst>
                <a:gd name="T0" fmla="*/ 15 w 128"/>
                <a:gd name="T1" fmla="*/ 10 h 266"/>
                <a:gd name="T2" fmla="*/ 28 w 128"/>
                <a:gd name="T3" fmla="*/ 19 h 266"/>
                <a:gd name="T4" fmla="*/ 40 w 128"/>
                <a:gd name="T5" fmla="*/ 27 h 266"/>
                <a:gd name="T6" fmla="*/ 48 w 128"/>
                <a:gd name="T7" fmla="*/ 35 h 266"/>
                <a:gd name="T8" fmla="*/ 49 w 128"/>
                <a:gd name="T9" fmla="*/ 42 h 266"/>
                <a:gd name="T10" fmla="*/ 49 w 128"/>
                <a:gd name="T11" fmla="*/ 56 h 266"/>
                <a:gd name="T12" fmla="*/ 49 w 128"/>
                <a:gd name="T13" fmla="*/ 75 h 266"/>
                <a:gd name="T14" fmla="*/ 48 w 128"/>
                <a:gd name="T15" fmla="*/ 100 h 266"/>
                <a:gd name="T16" fmla="*/ 42 w 128"/>
                <a:gd name="T17" fmla="*/ 126 h 266"/>
                <a:gd name="T18" fmla="*/ 38 w 128"/>
                <a:gd name="T19" fmla="*/ 147 h 266"/>
                <a:gd name="T20" fmla="*/ 34 w 128"/>
                <a:gd name="T21" fmla="*/ 163 h 266"/>
                <a:gd name="T22" fmla="*/ 34 w 128"/>
                <a:gd name="T23" fmla="*/ 174 h 266"/>
                <a:gd name="T24" fmla="*/ 34 w 128"/>
                <a:gd name="T25" fmla="*/ 186 h 266"/>
                <a:gd name="T26" fmla="*/ 38 w 128"/>
                <a:gd name="T27" fmla="*/ 195 h 266"/>
                <a:gd name="T28" fmla="*/ 42 w 128"/>
                <a:gd name="T29" fmla="*/ 203 h 266"/>
                <a:gd name="T30" fmla="*/ 48 w 128"/>
                <a:gd name="T31" fmla="*/ 209 h 266"/>
                <a:gd name="T32" fmla="*/ 51 w 128"/>
                <a:gd name="T33" fmla="*/ 214 h 266"/>
                <a:gd name="T34" fmla="*/ 59 w 128"/>
                <a:gd name="T35" fmla="*/ 218 h 266"/>
                <a:gd name="T36" fmla="*/ 70 w 128"/>
                <a:gd name="T37" fmla="*/ 220 h 266"/>
                <a:gd name="T38" fmla="*/ 84 w 128"/>
                <a:gd name="T39" fmla="*/ 220 h 266"/>
                <a:gd name="T40" fmla="*/ 99 w 128"/>
                <a:gd name="T41" fmla="*/ 222 h 266"/>
                <a:gd name="T42" fmla="*/ 111 w 128"/>
                <a:gd name="T43" fmla="*/ 224 h 266"/>
                <a:gd name="T44" fmla="*/ 118 w 128"/>
                <a:gd name="T45" fmla="*/ 230 h 266"/>
                <a:gd name="T46" fmla="*/ 126 w 128"/>
                <a:gd name="T47" fmla="*/ 237 h 266"/>
                <a:gd name="T48" fmla="*/ 128 w 128"/>
                <a:gd name="T49" fmla="*/ 245 h 266"/>
                <a:gd name="T50" fmla="*/ 128 w 128"/>
                <a:gd name="T51" fmla="*/ 251 h 266"/>
                <a:gd name="T52" fmla="*/ 124 w 128"/>
                <a:gd name="T53" fmla="*/ 255 h 266"/>
                <a:gd name="T54" fmla="*/ 118 w 128"/>
                <a:gd name="T55" fmla="*/ 258 h 266"/>
                <a:gd name="T56" fmla="*/ 95 w 128"/>
                <a:gd name="T57" fmla="*/ 264 h 266"/>
                <a:gd name="T58" fmla="*/ 67 w 128"/>
                <a:gd name="T59" fmla="*/ 266 h 266"/>
                <a:gd name="T60" fmla="*/ 53 w 128"/>
                <a:gd name="T61" fmla="*/ 264 h 266"/>
                <a:gd name="T62" fmla="*/ 40 w 128"/>
                <a:gd name="T63" fmla="*/ 260 h 266"/>
                <a:gd name="T64" fmla="*/ 28 w 128"/>
                <a:gd name="T65" fmla="*/ 255 h 266"/>
                <a:gd name="T66" fmla="*/ 17 w 128"/>
                <a:gd name="T67" fmla="*/ 245 h 266"/>
                <a:gd name="T68" fmla="*/ 13 w 128"/>
                <a:gd name="T69" fmla="*/ 237 h 266"/>
                <a:gd name="T70" fmla="*/ 9 w 128"/>
                <a:gd name="T71" fmla="*/ 222 h 266"/>
                <a:gd name="T72" fmla="*/ 6 w 128"/>
                <a:gd name="T73" fmla="*/ 201 h 266"/>
                <a:gd name="T74" fmla="*/ 4 w 128"/>
                <a:gd name="T75" fmla="*/ 174 h 266"/>
                <a:gd name="T76" fmla="*/ 2 w 128"/>
                <a:gd name="T77" fmla="*/ 140 h 266"/>
                <a:gd name="T78" fmla="*/ 0 w 128"/>
                <a:gd name="T79" fmla="*/ 100 h 266"/>
                <a:gd name="T80" fmla="*/ 0 w 128"/>
                <a:gd name="T81" fmla="*/ 54 h 266"/>
                <a:gd name="T82" fmla="*/ 2 w 128"/>
                <a:gd name="T8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266">
                  <a:moveTo>
                    <a:pt x="2" y="0"/>
                  </a:moveTo>
                  <a:lnTo>
                    <a:pt x="15" y="10"/>
                  </a:lnTo>
                  <a:lnTo>
                    <a:pt x="23" y="14"/>
                  </a:lnTo>
                  <a:lnTo>
                    <a:pt x="28" y="19"/>
                  </a:lnTo>
                  <a:lnTo>
                    <a:pt x="34" y="23"/>
                  </a:lnTo>
                  <a:lnTo>
                    <a:pt x="40" y="27"/>
                  </a:lnTo>
                  <a:lnTo>
                    <a:pt x="44" y="31"/>
                  </a:lnTo>
                  <a:lnTo>
                    <a:pt x="48" y="35"/>
                  </a:lnTo>
                  <a:lnTo>
                    <a:pt x="48" y="38"/>
                  </a:lnTo>
                  <a:lnTo>
                    <a:pt x="49" y="42"/>
                  </a:lnTo>
                  <a:lnTo>
                    <a:pt x="49" y="48"/>
                  </a:lnTo>
                  <a:lnTo>
                    <a:pt x="49" y="56"/>
                  </a:lnTo>
                  <a:lnTo>
                    <a:pt x="49" y="65"/>
                  </a:lnTo>
                  <a:lnTo>
                    <a:pt x="49" y="75"/>
                  </a:lnTo>
                  <a:lnTo>
                    <a:pt x="48" y="86"/>
                  </a:lnTo>
                  <a:lnTo>
                    <a:pt x="48" y="100"/>
                  </a:lnTo>
                  <a:lnTo>
                    <a:pt x="44" y="113"/>
                  </a:lnTo>
                  <a:lnTo>
                    <a:pt x="42" y="126"/>
                  </a:lnTo>
                  <a:lnTo>
                    <a:pt x="40" y="138"/>
                  </a:lnTo>
                  <a:lnTo>
                    <a:pt x="38" y="147"/>
                  </a:lnTo>
                  <a:lnTo>
                    <a:pt x="36" y="155"/>
                  </a:lnTo>
                  <a:lnTo>
                    <a:pt x="34" y="163"/>
                  </a:lnTo>
                  <a:lnTo>
                    <a:pt x="34" y="170"/>
                  </a:lnTo>
                  <a:lnTo>
                    <a:pt x="34" y="174"/>
                  </a:lnTo>
                  <a:lnTo>
                    <a:pt x="34" y="182"/>
                  </a:lnTo>
                  <a:lnTo>
                    <a:pt x="34" y="186"/>
                  </a:lnTo>
                  <a:lnTo>
                    <a:pt x="36" y="191"/>
                  </a:lnTo>
                  <a:lnTo>
                    <a:pt x="38" y="195"/>
                  </a:lnTo>
                  <a:lnTo>
                    <a:pt x="40" y="201"/>
                  </a:lnTo>
                  <a:lnTo>
                    <a:pt x="42" y="203"/>
                  </a:lnTo>
                  <a:lnTo>
                    <a:pt x="44" y="207"/>
                  </a:lnTo>
                  <a:lnTo>
                    <a:pt x="48" y="209"/>
                  </a:lnTo>
                  <a:lnTo>
                    <a:pt x="49" y="211"/>
                  </a:lnTo>
                  <a:lnTo>
                    <a:pt x="51" y="214"/>
                  </a:lnTo>
                  <a:lnTo>
                    <a:pt x="55" y="216"/>
                  </a:lnTo>
                  <a:lnTo>
                    <a:pt x="59" y="218"/>
                  </a:lnTo>
                  <a:lnTo>
                    <a:pt x="65" y="218"/>
                  </a:lnTo>
                  <a:lnTo>
                    <a:pt x="70" y="220"/>
                  </a:lnTo>
                  <a:lnTo>
                    <a:pt x="76" y="220"/>
                  </a:lnTo>
                  <a:lnTo>
                    <a:pt x="84" y="220"/>
                  </a:lnTo>
                  <a:lnTo>
                    <a:pt x="92" y="220"/>
                  </a:lnTo>
                  <a:lnTo>
                    <a:pt x="99" y="222"/>
                  </a:lnTo>
                  <a:lnTo>
                    <a:pt x="105" y="222"/>
                  </a:lnTo>
                  <a:lnTo>
                    <a:pt x="111" y="224"/>
                  </a:lnTo>
                  <a:lnTo>
                    <a:pt x="114" y="226"/>
                  </a:lnTo>
                  <a:lnTo>
                    <a:pt x="118" y="230"/>
                  </a:lnTo>
                  <a:lnTo>
                    <a:pt x="122" y="233"/>
                  </a:lnTo>
                  <a:lnTo>
                    <a:pt x="126" y="237"/>
                  </a:lnTo>
                  <a:lnTo>
                    <a:pt x="128" y="241"/>
                  </a:lnTo>
                  <a:lnTo>
                    <a:pt x="128" y="245"/>
                  </a:lnTo>
                  <a:lnTo>
                    <a:pt x="128" y="249"/>
                  </a:lnTo>
                  <a:lnTo>
                    <a:pt x="128" y="251"/>
                  </a:lnTo>
                  <a:lnTo>
                    <a:pt x="126" y="253"/>
                  </a:lnTo>
                  <a:lnTo>
                    <a:pt x="124" y="255"/>
                  </a:lnTo>
                  <a:lnTo>
                    <a:pt x="122" y="256"/>
                  </a:lnTo>
                  <a:lnTo>
                    <a:pt x="118" y="258"/>
                  </a:lnTo>
                  <a:lnTo>
                    <a:pt x="107" y="260"/>
                  </a:lnTo>
                  <a:lnTo>
                    <a:pt x="95" y="264"/>
                  </a:lnTo>
                  <a:lnTo>
                    <a:pt x="82" y="266"/>
                  </a:lnTo>
                  <a:lnTo>
                    <a:pt x="67" y="266"/>
                  </a:lnTo>
                  <a:lnTo>
                    <a:pt x="59" y="266"/>
                  </a:lnTo>
                  <a:lnTo>
                    <a:pt x="53" y="264"/>
                  </a:lnTo>
                  <a:lnTo>
                    <a:pt x="46" y="262"/>
                  </a:lnTo>
                  <a:lnTo>
                    <a:pt x="40" y="260"/>
                  </a:lnTo>
                  <a:lnTo>
                    <a:pt x="34" y="258"/>
                  </a:lnTo>
                  <a:lnTo>
                    <a:pt x="28" y="255"/>
                  </a:lnTo>
                  <a:lnTo>
                    <a:pt x="23" y="251"/>
                  </a:lnTo>
                  <a:lnTo>
                    <a:pt x="17" y="245"/>
                  </a:lnTo>
                  <a:lnTo>
                    <a:pt x="15" y="243"/>
                  </a:lnTo>
                  <a:lnTo>
                    <a:pt x="13" y="237"/>
                  </a:lnTo>
                  <a:lnTo>
                    <a:pt x="11" y="232"/>
                  </a:lnTo>
                  <a:lnTo>
                    <a:pt x="9" y="222"/>
                  </a:lnTo>
                  <a:lnTo>
                    <a:pt x="7" y="212"/>
                  </a:lnTo>
                  <a:lnTo>
                    <a:pt x="6" y="201"/>
                  </a:lnTo>
                  <a:lnTo>
                    <a:pt x="4" y="190"/>
                  </a:lnTo>
                  <a:lnTo>
                    <a:pt x="4" y="174"/>
                  </a:lnTo>
                  <a:lnTo>
                    <a:pt x="2" y="159"/>
                  </a:lnTo>
                  <a:lnTo>
                    <a:pt x="2" y="140"/>
                  </a:lnTo>
                  <a:lnTo>
                    <a:pt x="0" y="121"/>
                  </a:lnTo>
                  <a:lnTo>
                    <a:pt x="0" y="100"/>
                  </a:lnTo>
                  <a:lnTo>
                    <a:pt x="0" y="79"/>
                  </a:lnTo>
                  <a:lnTo>
                    <a:pt x="0" y="54"/>
                  </a:lnTo>
                  <a:lnTo>
                    <a:pt x="0" y="29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6"/>
            <p:cNvSpPr/>
            <p:nvPr/>
          </p:nvSpPr>
          <p:spPr bwMode="auto">
            <a:xfrm>
              <a:off x="6030913" y="1839913"/>
              <a:ext cx="79375" cy="80963"/>
            </a:xfrm>
            <a:custGeom>
              <a:avLst/>
              <a:gdLst>
                <a:gd name="T0" fmla="*/ 52 w 102"/>
                <a:gd name="T1" fmla="*/ 83 h 104"/>
                <a:gd name="T2" fmla="*/ 42 w 102"/>
                <a:gd name="T3" fmla="*/ 73 h 104"/>
                <a:gd name="T4" fmla="*/ 33 w 102"/>
                <a:gd name="T5" fmla="*/ 62 h 104"/>
                <a:gd name="T6" fmla="*/ 23 w 102"/>
                <a:gd name="T7" fmla="*/ 50 h 104"/>
                <a:gd name="T8" fmla="*/ 16 w 102"/>
                <a:gd name="T9" fmla="*/ 37 h 104"/>
                <a:gd name="T10" fmla="*/ 10 w 102"/>
                <a:gd name="T11" fmla="*/ 33 h 104"/>
                <a:gd name="T12" fmla="*/ 6 w 102"/>
                <a:gd name="T13" fmla="*/ 27 h 104"/>
                <a:gd name="T14" fmla="*/ 4 w 102"/>
                <a:gd name="T15" fmla="*/ 23 h 104"/>
                <a:gd name="T16" fmla="*/ 2 w 102"/>
                <a:gd name="T17" fmla="*/ 20 h 104"/>
                <a:gd name="T18" fmla="*/ 0 w 102"/>
                <a:gd name="T19" fmla="*/ 16 h 104"/>
                <a:gd name="T20" fmla="*/ 0 w 102"/>
                <a:gd name="T21" fmla="*/ 12 h 104"/>
                <a:gd name="T22" fmla="*/ 0 w 102"/>
                <a:gd name="T23" fmla="*/ 10 h 104"/>
                <a:gd name="T24" fmla="*/ 2 w 102"/>
                <a:gd name="T25" fmla="*/ 8 h 104"/>
                <a:gd name="T26" fmla="*/ 2 w 102"/>
                <a:gd name="T27" fmla="*/ 6 h 104"/>
                <a:gd name="T28" fmla="*/ 4 w 102"/>
                <a:gd name="T29" fmla="*/ 4 h 104"/>
                <a:gd name="T30" fmla="*/ 6 w 102"/>
                <a:gd name="T31" fmla="*/ 4 h 104"/>
                <a:gd name="T32" fmla="*/ 8 w 102"/>
                <a:gd name="T33" fmla="*/ 2 h 104"/>
                <a:gd name="T34" fmla="*/ 12 w 102"/>
                <a:gd name="T35" fmla="*/ 0 h 104"/>
                <a:gd name="T36" fmla="*/ 16 w 102"/>
                <a:gd name="T37" fmla="*/ 0 h 104"/>
                <a:gd name="T38" fmla="*/ 21 w 102"/>
                <a:gd name="T39" fmla="*/ 0 h 104"/>
                <a:gd name="T40" fmla="*/ 27 w 102"/>
                <a:gd name="T41" fmla="*/ 0 h 104"/>
                <a:gd name="T42" fmla="*/ 33 w 102"/>
                <a:gd name="T43" fmla="*/ 0 h 104"/>
                <a:gd name="T44" fmla="*/ 37 w 102"/>
                <a:gd name="T45" fmla="*/ 0 h 104"/>
                <a:gd name="T46" fmla="*/ 42 w 102"/>
                <a:gd name="T47" fmla="*/ 2 h 104"/>
                <a:gd name="T48" fmla="*/ 50 w 102"/>
                <a:gd name="T49" fmla="*/ 6 h 104"/>
                <a:gd name="T50" fmla="*/ 56 w 102"/>
                <a:gd name="T51" fmla="*/ 8 h 104"/>
                <a:gd name="T52" fmla="*/ 63 w 102"/>
                <a:gd name="T53" fmla="*/ 12 h 104"/>
                <a:gd name="T54" fmla="*/ 69 w 102"/>
                <a:gd name="T55" fmla="*/ 16 h 104"/>
                <a:gd name="T56" fmla="*/ 77 w 102"/>
                <a:gd name="T57" fmla="*/ 21 h 104"/>
                <a:gd name="T58" fmla="*/ 83 w 102"/>
                <a:gd name="T59" fmla="*/ 27 h 104"/>
                <a:gd name="T60" fmla="*/ 88 w 102"/>
                <a:gd name="T61" fmla="*/ 33 h 104"/>
                <a:gd name="T62" fmla="*/ 92 w 102"/>
                <a:gd name="T63" fmla="*/ 39 h 104"/>
                <a:gd name="T64" fmla="*/ 96 w 102"/>
                <a:gd name="T65" fmla="*/ 44 h 104"/>
                <a:gd name="T66" fmla="*/ 98 w 102"/>
                <a:gd name="T67" fmla="*/ 50 h 104"/>
                <a:gd name="T68" fmla="*/ 100 w 102"/>
                <a:gd name="T69" fmla="*/ 56 h 104"/>
                <a:gd name="T70" fmla="*/ 102 w 102"/>
                <a:gd name="T71" fmla="*/ 62 h 104"/>
                <a:gd name="T72" fmla="*/ 102 w 102"/>
                <a:gd name="T73" fmla="*/ 65 h 104"/>
                <a:gd name="T74" fmla="*/ 102 w 102"/>
                <a:gd name="T75" fmla="*/ 75 h 104"/>
                <a:gd name="T76" fmla="*/ 100 w 102"/>
                <a:gd name="T77" fmla="*/ 85 h 104"/>
                <a:gd name="T78" fmla="*/ 98 w 102"/>
                <a:gd name="T79" fmla="*/ 88 h 104"/>
                <a:gd name="T80" fmla="*/ 98 w 102"/>
                <a:gd name="T81" fmla="*/ 90 h 104"/>
                <a:gd name="T82" fmla="*/ 96 w 102"/>
                <a:gd name="T83" fmla="*/ 94 h 104"/>
                <a:gd name="T84" fmla="*/ 94 w 102"/>
                <a:gd name="T85" fmla="*/ 96 h 104"/>
                <a:gd name="T86" fmla="*/ 90 w 102"/>
                <a:gd name="T87" fmla="*/ 98 h 104"/>
                <a:gd name="T88" fmla="*/ 88 w 102"/>
                <a:gd name="T89" fmla="*/ 102 h 104"/>
                <a:gd name="T90" fmla="*/ 84 w 102"/>
                <a:gd name="T91" fmla="*/ 104 h 104"/>
                <a:gd name="T92" fmla="*/ 81 w 102"/>
                <a:gd name="T93" fmla="*/ 104 h 104"/>
                <a:gd name="T94" fmla="*/ 79 w 102"/>
                <a:gd name="T95" fmla="*/ 104 h 104"/>
                <a:gd name="T96" fmla="*/ 77 w 102"/>
                <a:gd name="T97" fmla="*/ 102 h 104"/>
                <a:gd name="T98" fmla="*/ 75 w 102"/>
                <a:gd name="T99" fmla="*/ 100 h 104"/>
                <a:gd name="T100" fmla="*/ 71 w 102"/>
                <a:gd name="T101" fmla="*/ 98 h 104"/>
                <a:gd name="T102" fmla="*/ 67 w 102"/>
                <a:gd name="T103" fmla="*/ 94 h 104"/>
                <a:gd name="T104" fmla="*/ 63 w 102"/>
                <a:gd name="T105" fmla="*/ 92 h 104"/>
                <a:gd name="T106" fmla="*/ 58 w 102"/>
                <a:gd name="T107" fmla="*/ 86 h 104"/>
                <a:gd name="T108" fmla="*/ 52 w 102"/>
                <a:gd name="T109" fmla="*/ 83 h 104"/>
                <a:gd name="T110" fmla="*/ 52 w 102"/>
                <a:gd name="T111" fmla="*/ 8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2" h="104">
                  <a:moveTo>
                    <a:pt x="52" y="83"/>
                  </a:moveTo>
                  <a:lnTo>
                    <a:pt x="42" y="73"/>
                  </a:lnTo>
                  <a:lnTo>
                    <a:pt x="33" y="62"/>
                  </a:lnTo>
                  <a:lnTo>
                    <a:pt x="23" y="50"/>
                  </a:lnTo>
                  <a:lnTo>
                    <a:pt x="16" y="37"/>
                  </a:lnTo>
                  <a:lnTo>
                    <a:pt x="10" y="33"/>
                  </a:lnTo>
                  <a:lnTo>
                    <a:pt x="6" y="27"/>
                  </a:lnTo>
                  <a:lnTo>
                    <a:pt x="4" y="23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2" y="2"/>
                  </a:lnTo>
                  <a:lnTo>
                    <a:pt x="50" y="6"/>
                  </a:lnTo>
                  <a:lnTo>
                    <a:pt x="56" y="8"/>
                  </a:lnTo>
                  <a:lnTo>
                    <a:pt x="63" y="12"/>
                  </a:lnTo>
                  <a:lnTo>
                    <a:pt x="69" y="16"/>
                  </a:lnTo>
                  <a:lnTo>
                    <a:pt x="77" y="21"/>
                  </a:lnTo>
                  <a:lnTo>
                    <a:pt x="83" y="27"/>
                  </a:lnTo>
                  <a:lnTo>
                    <a:pt x="88" y="33"/>
                  </a:lnTo>
                  <a:lnTo>
                    <a:pt x="92" y="39"/>
                  </a:lnTo>
                  <a:lnTo>
                    <a:pt x="96" y="44"/>
                  </a:lnTo>
                  <a:lnTo>
                    <a:pt x="98" y="50"/>
                  </a:lnTo>
                  <a:lnTo>
                    <a:pt x="100" y="56"/>
                  </a:lnTo>
                  <a:lnTo>
                    <a:pt x="102" y="62"/>
                  </a:lnTo>
                  <a:lnTo>
                    <a:pt x="102" y="65"/>
                  </a:lnTo>
                  <a:lnTo>
                    <a:pt x="102" y="75"/>
                  </a:lnTo>
                  <a:lnTo>
                    <a:pt x="100" y="85"/>
                  </a:lnTo>
                  <a:lnTo>
                    <a:pt x="98" y="88"/>
                  </a:lnTo>
                  <a:lnTo>
                    <a:pt x="98" y="90"/>
                  </a:lnTo>
                  <a:lnTo>
                    <a:pt x="96" y="94"/>
                  </a:lnTo>
                  <a:lnTo>
                    <a:pt x="94" y="96"/>
                  </a:lnTo>
                  <a:lnTo>
                    <a:pt x="90" y="98"/>
                  </a:lnTo>
                  <a:lnTo>
                    <a:pt x="88" y="102"/>
                  </a:lnTo>
                  <a:lnTo>
                    <a:pt x="84" y="104"/>
                  </a:lnTo>
                  <a:lnTo>
                    <a:pt x="81" y="104"/>
                  </a:lnTo>
                  <a:lnTo>
                    <a:pt x="79" y="104"/>
                  </a:lnTo>
                  <a:lnTo>
                    <a:pt x="77" y="102"/>
                  </a:lnTo>
                  <a:lnTo>
                    <a:pt x="75" y="100"/>
                  </a:lnTo>
                  <a:lnTo>
                    <a:pt x="71" y="98"/>
                  </a:lnTo>
                  <a:lnTo>
                    <a:pt x="67" y="94"/>
                  </a:lnTo>
                  <a:lnTo>
                    <a:pt x="63" y="92"/>
                  </a:lnTo>
                  <a:lnTo>
                    <a:pt x="58" y="86"/>
                  </a:lnTo>
                  <a:lnTo>
                    <a:pt x="52" y="83"/>
                  </a:lnTo>
                  <a:lnTo>
                    <a:pt x="52" y="8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77"/>
            <p:cNvSpPr/>
            <p:nvPr/>
          </p:nvSpPr>
          <p:spPr bwMode="auto">
            <a:xfrm>
              <a:off x="5978525" y="1944688"/>
              <a:ext cx="201613" cy="114300"/>
            </a:xfrm>
            <a:custGeom>
              <a:avLst/>
              <a:gdLst>
                <a:gd name="T0" fmla="*/ 255 w 255"/>
                <a:gd name="T1" fmla="*/ 21 h 146"/>
                <a:gd name="T2" fmla="*/ 232 w 255"/>
                <a:gd name="T3" fmla="*/ 37 h 146"/>
                <a:gd name="T4" fmla="*/ 211 w 255"/>
                <a:gd name="T5" fmla="*/ 50 h 146"/>
                <a:gd name="T6" fmla="*/ 192 w 255"/>
                <a:gd name="T7" fmla="*/ 63 h 146"/>
                <a:gd name="T8" fmla="*/ 172 w 255"/>
                <a:gd name="T9" fmla="*/ 77 h 146"/>
                <a:gd name="T10" fmla="*/ 155 w 255"/>
                <a:gd name="T11" fmla="*/ 86 h 146"/>
                <a:gd name="T12" fmla="*/ 140 w 255"/>
                <a:gd name="T13" fmla="*/ 98 h 146"/>
                <a:gd name="T14" fmla="*/ 125 w 255"/>
                <a:gd name="T15" fmla="*/ 107 h 146"/>
                <a:gd name="T16" fmla="*/ 111 w 255"/>
                <a:gd name="T17" fmla="*/ 115 h 146"/>
                <a:gd name="T18" fmla="*/ 100 w 255"/>
                <a:gd name="T19" fmla="*/ 123 h 146"/>
                <a:gd name="T20" fmla="*/ 88 w 255"/>
                <a:gd name="T21" fmla="*/ 128 h 146"/>
                <a:gd name="T22" fmla="*/ 81 w 255"/>
                <a:gd name="T23" fmla="*/ 134 h 146"/>
                <a:gd name="T24" fmla="*/ 71 w 255"/>
                <a:gd name="T25" fmla="*/ 138 h 146"/>
                <a:gd name="T26" fmla="*/ 65 w 255"/>
                <a:gd name="T27" fmla="*/ 142 h 146"/>
                <a:gd name="T28" fmla="*/ 60 w 255"/>
                <a:gd name="T29" fmla="*/ 144 h 146"/>
                <a:gd name="T30" fmla="*/ 58 w 255"/>
                <a:gd name="T31" fmla="*/ 146 h 146"/>
                <a:gd name="T32" fmla="*/ 54 w 255"/>
                <a:gd name="T33" fmla="*/ 146 h 146"/>
                <a:gd name="T34" fmla="*/ 52 w 255"/>
                <a:gd name="T35" fmla="*/ 146 h 146"/>
                <a:gd name="T36" fmla="*/ 48 w 255"/>
                <a:gd name="T37" fmla="*/ 144 h 146"/>
                <a:gd name="T38" fmla="*/ 44 w 255"/>
                <a:gd name="T39" fmla="*/ 142 h 146"/>
                <a:gd name="T40" fmla="*/ 41 w 255"/>
                <a:gd name="T41" fmla="*/ 140 h 146"/>
                <a:gd name="T42" fmla="*/ 35 w 255"/>
                <a:gd name="T43" fmla="*/ 136 h 146"/>
                <a:gd name="T44" fmla="*/ 31 w 255"/>
                <a:gd name="T45" fmla="*/ 134 h 146"/>
                <a:gd name="T46" fmla="*/ 25 w 255"/>
                <a:gd name="T47" fmla="*/ 130 h 146"/>
                <a:gd name="T48" fmla="*/ 21 w 255"/>
                <a:gd name="T49" fmla="*/ 125 h 146"/>
                <a:gd name="T50" fmla="*/ 14 w 255"/>
                <a:gd name="T51" fmla="*/ 117 h 146"/>
                <a:gd name="T52" fmla="*/ 10 w 255"/>
                <a:gd name="T53" fmla="*/ 113 h 146"/>
                <a:gd name="T54" fmla="*/ 6 w 255"/>
                <a:gd name="T55" fmla="*/ 107 h 146"/>
                <a:gd name="T56" fmla="*/ 4 w 255"/>
                <a:gd name="T57" fmla="*/ 104 h 146"/>
                <a:gd name="T58" fmla="*/ 2 w 255"/>
                <a:gd name="T59" fmla="*/ 100 h 146"/>
                <a:gd name="T60" fmla="*/ 0 w 255"/>
                <a:gd name="T61" fmla="*/ 96 h 146"/>
                <a:gd name="T62" fmla="*/ 0 w 255"/>
                <a:gd name="T63" fmla="*/ 92 h 146"/>
                <a:gd name="T64" fmla="*/ 0 w 255"/>
                <a:gd name="T65" fmla="*/ 88 h 146"/>
                <a:gd name="T66" fmla="*/ 0 w 255"/>
                <a:gd name="T67" fmla="*/ 86 h 146"/>
                <a:gd name="T68" fmla="*/ 2 w 255"/>
                <a:gd name="T69" fmla="*/ 84 h 146"/>
                <a:gd name="T70" fmla="*/ 4 w 255"/>
                <a:gd name="T71" fmla="*/ 83 h 146"/>
                <a:gd name="T72" fmla="*/ 6 w 255"/>
                <a:gd name="T73" fmla="*/ 83 h 146"/>
                <a:gd name="T74" fmla="*/ 10 w 255"/>
                <a:gd name="T75" fmla="*/ 83 h 146"/>
                <a:gd name="T76" fmla="*/ 14 w 255"/>
                <a:gd name="T77" fmla="*/ 83 h 146"/>
                <a:gd name="T78" fmla="*/ 18 w 255"/>
                <a:gd name="T79" fmla="*/ 84 h 146"/>
                <a:gd name="T80" fmla="*/ 25 w 255"/>
                <a:gd name="T81" fmla="*/ 86 h 146"/>
                <a:gd name="T82" fmla="*/ 33 w 255"/>
                <a:gd name="T83" fmla="*/ 86 h 146"/>
                <a:gd name="T84" fmla="*/ 41 w 255"/>
                <a:gd name="T85" fmla="*/ 86 h 146"/>
                <a:gd name="T86" fmla="*/ 46 w 255"/>
                <a:gd name="T87" fmla="*/ 84 h 146"/>
                <a:gd name="T88" fmla="*/ 48 w 255"/>
                <a:gd name="T89" fmla="*/ 83 h 146"/>
                <a:gd name="T90" fmla="*/ 52 w 255"/>
                <a:gd name="T91" fmla="*/ 81 h 146"/>
                <a:gd name="T92" fmla="*/ 56 w 255"/>
                <a:gd name="T93" fmla="*/ 79 h 146"/>
                <a:gd name="T94" fmla="*/ 62 w 255"/>
                <a:gd name="T95" fmla="*/ 77 h 146"/>
                <a:gd name="T96" fmla="*/ 69 w 255"/>
                <a:gd name="T97" fmla="*/ 73 h 146"/>
                <a:gd name="T98" fmla="*/ 79 w 255"/>
                <a:gd name="T99" fmla="*/ 69 h 146"/>
                <a:gd name="T100" fmla="*/ 90 w 255"/>
                <a:gd name="T101" fmla="*/ 65 h 146"/>
                <a:gd name="T102" fmla="*/ 102 w 255"/>
                <a:gd name="T103" fmla="*/ 62 h 146"/>
                <a:gd name="T104" fmla="*/ 117 w 255"/>
                <a:gd name="T105" fmla="*/ 56 h 146"/>
                <a:gd name="T106" fmla="*/ 132 w 255"/>
                <a:gd name="T107" fmla="*/ 50 h 146"/>
                <a:gd name="T108" fmla="*/ 148 w 255"/>
                <a:gd name="T109" fmla="*/ 42 h 146"/>
                <a:gd name="T110" fmla="*/ 167 w 255"/>
                <a:gd name="T111" fmla="*/ 37 h 146"/>
                <a:gd name="T112" fmla="*/ 186 w 255"/>
                <a:gd name="T113" fmla="*/ 29 h 146"/>
                <a:gd name="T114" fmla="*/ 209 w 255"/>
                <a:gd name="T115" fmla="*/ 19 h 146"/>
                <a:gd name="T116" fmla="*/ 230 w 255"/>
                <a:gd name="T117" fmla="*/ 10 h 146"/>
                <a:gd name="T118" fmla="*/ 255 w 255"/>
                <a:gd name="T119" fmla="*/ 0 h 146"/>
                <a:gd name="T120" fmla="*/ 255 w 255"/>
                <a:gd name="T121" fmla="*/ 21 h 146"/>
                <a:gd name="T122" fmla="*/ 255 w 255"/>
                <a:gd name="T123" fmla="*/ 2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5" h="146">
                  <a:moveTo>
                    <a:pt x="255" y="21"/>
                  </a:moveTo>
                  <a:lnTo>
                    <a:pt x="232" y="37"/>
                  </a:lnTo>
                  <a:lnTo>
                    <a:pt x="211" y="50"/>
                  </a:lnTo>
                  <a:lnTo>
                    <a:pt x="192" y="63"/>
                  </a:lnTo>
                  <a:lnTo>
                    <a:pt x="172" y="77"/>
                  </a:lnTo>
                  <a:lnTo>
                    <a:pt x="155" y="86"/>
                  </a:lnTo>
                  <a:lnTo>
                    <a:pt x="140" y="98"/>
                  </a:lnTo>
                  <a:lnTo>
                    <a:pt x="125" y="107"/>
                  </a:lnTo>
                  <a:lnTo>
                    <a:pt x="111" y="115"/>
                  </a:lnTo>
                  <a:lnTo>
                    <a:pt x="100" y="123"/>
                  </a:lnTo>
                  <a:lnTo>
                    <a:pt x="88" y="128"/>
                  </a:lnTo>
                  <a:lnTo>
                    <a:pt x="81" y="134"/>
                  </a:lnTo>
                  <a:lnTo>
                    <a:pt x="71" y="138"/>
                  </a:lnTo>
                  <a:lnTo>
                    <a:pt x="65" y="142"/>
                  </a:lnTo>
                  <a:lnTo>
                    <a:pt x="60" y="144"/>
                  </a:lnTo>
                  <a:lnTo>
                    <a:pt x="58" y="146"/>
                  </a:lnTo>
                  <a:lnTo>
                    <a:pt x="54" y="146"/>
                  </a:lnTo>
                  <a:lnTo>
                    <a:pt x="52" y="146"/>
                  </a:lnTo>
                  <a:lnTo>
                    <a:pt x="48" y="144"/>
                  </a:lnTo>
                  <a:lnTo>
                    <a:pt x="44" y="142"/>
                  </a:lnTo>
                  <a:lnTo>
                    <a:pt x="41" y="140"/>
                  </a:lnTo>
                  <a:lnTo>
                    <a:pt x="35" y="136"/>
                  </a:lnTo>
                  <a:lnTo>
                    <a:pt x="31" y="134"/>
                  </a:lnTo>
                  <a:lnTo>
                    <a:pt x="25" y="130"/>
                  </a:lnTo>
                  <a:lnTo>
                    <a:pt x="21" y="125"/>
                  </a:lnTo>
                  <a:lnTo>
                    <a:pt x="14" y="117"/>
                  </a:lnTo>
                  <a:lnTo>
                    <a:pt x="10" y="113"/>
                  </a:lnTo>
                  <a:lnTo>
                    <a:pt x="6" y="107"/>
                  </a:lnTo>
                  <a:lnTo>
                    <a:pt x="4" y="104"/>
                  </a:lnTo>
                  <a:lnTo>
                    <a:pt x="2" y="100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0" y="88"/>
                  </a:lnTo>
                  <a:lnTo>
                    <a:pt x="0" y="86"/>
                  </a:lnTo>
                  <a:lnTo>
                    <a:pt x="2" y="84"/>
                  </a:lnTo>
                  <a:lnTo>
                    <a:pt x="4" y="83"/>
                  </a:lnTo>
                  <a:lnTo>
                    <a:pt x="6" y="83"/>
                  </a:lnTo>
                  <a:lnTo>
                    <a:pt x="10" y="83"/>
                  </a:lnTo>
                  <a:lnTo>
                    <a:pt x="14" y="83"/>
                  </a:lnTo>
                  <a:lnTo>
                    <a:pt x="18" y="84"/>
                  </a:lnTo>
                  <a:lnTo>
                    <a:pt x="25" y="86"/>
                  </a:lnTo>
                  <a:lnTo>
                    <a:pt x="33" y="86"/>
                  </a:lnTo>
                  <a:lnTo>
                    <a:pt x="41" y="86"/>
                  </a:lnTo>
                  <a:lnTo>
                    <a:pt x="46" y="84"/>
                  </a:lnTo>
                  <a:lnTo>
                    <a:pt x="48" y="83"/>
                  </a:lnTo>
                  <a:lnTo>
                    <a:pt x="52" y="81"/>
                  </a:lnTo>
                  <a:lnTo>
                    <a:pt x="56" y="79"/>
                  </a:lnTo>
                  <a:lnTo>
                    <a:pt x="62" y="77"/>
                  </a:lnTo>
                  <a:lnTo>
                    <a:pt x="69" y="73"/>
                  </a:lnTo>
                  <a:lnTo>
                    <a:pt x="79" y="69"/>
                  </a:lnTo>
                  <a:lnTo>
                    <a:pt x="90" y="65"/>
                  </a:lnTo>
                  <a:lnTo>
                    <a:pt x="102" y="62"/>
                  </a:lnTo>
                  <a:lnTo>
                    <a:pt x="117" y="56"/>
                  </a:lnTo>
                  <a:lnTo>
                    <a:pt x="132" y="50"/>
                  </a:lnTo>
                  <a:lnTo>
                    <a:pt x="148" y="42"/>
                  </a:lnTo>
                  <a:lnTo>
                    <a:pt x="167" y="37"/>
                  </a:lnTo>
                  <a:lnTo>
                    <a:pt x="186" y="29"/>
                  </a:lnTo>
                  <a:lnTo>
                    <a:pt x="209" y="19"/>
                  </a:lnTo>
                  <a:lnTo>
                    <a:pt x="230" y="10"/>
                  </a:lnTo>
                  <a:lnTo>
                    <a:pt x="255" y="0"/>
                  </a:lnTo>
                  <a:lnTo>
                    <a:pt x="255" y="21"/>
                  </a:lnTo>
                  <a:lnTo>
                    <a:pt x="255" y="2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6" name="Freeform 72"/>
          <p:cNvSpPr/>
          <p:nvPr/>
        </p:nvSpPr>
        <p:spPr bwMode="auto">
          <a:xfrm>
            <a:off x="2310617" y="3240585"/>
            <a:ext cx="422603" cy="93528"/>
          </a:xfrm>
          <a:custGeom>
            <a:avLst/>
            <a:gdLst>
              <a:gd name="T0" fmla="*/ 107 w 242"/>
              <a:gd name="T1" fmla="*/ 50 h 53"/>
              <a:gd name="T2" fmla="*/ 89 w 242"/>
              <a:gd name="T3" fmla="*/ 52 h 53"/>
              <a:gd name="T4" fmla="*/ 72 w 242"/>
              <a:gd name="T5" fmla="*/ 52 h 53"/>
              <a:gd name="T6" fmla="*/ 57 w 242"/>
              <a:gd name="T7" fmla="*/ 53 h 53"/>
              <a:gd name="T8" fmla="*/ 45 w 242"/>
              <a:gd name="T9" fmla="*/ 53 h 53"/>
              <a:gd name="T10" fmla="*/ 34 w 242"/>
              <a:gd name="T11" fmla="*/ 52 h 53"/>
              <a:gd name="T12" fmla="*/ 26 w 242"/>
              <a:gd name="T13" fmla="*/ 52 h 53"/>
              <a:gd name="T14" fmla="*/ 19 w 242"/>
              <a:gd name="T15" fmla="*/ 50 h 53"/>
              <a:gd name="T16" fmla="*/ 13 w 242"/>
              <a:gd name="T17" fmla="*/ 48 h 53"/>
              <a:gd name="T18" fmla="*/ 5 w 242"/>
              <a:gd name="T19" fmla="*/ 44 h 53"/>
              <a:gd name="T20" fmla="*/ 1 w 242"/>
              <a:gd name="T21" fmla="*/ 40 h 53"/>
              <a:gd name="T22" fmla="*/ 0 w 242"/>
              <a:gd name="T23" fmla="*/ 32 h 53"/>
              <a:gd name="T24" fmla="*/ 22 w 242"/>
              <a:gd name="T25" fmla="*/ 25 h 53"/>
              <a:gd name="T26" fmla="*/ 63 w 242"/>
              <a:gd name="T27" fmla="*/ 19 h 53"/>
              <a:gd name="T28" fmla="*/ 97 w 242"/>
              <a:gd name="T29" fmla="*/ 13 h 53"/>
              <a:gd name="T30" fmla="*/ 126 w 242"/>
              <a:gd name="T31" fmla="*/ 8 h 53"/>
              <a:gd name="T32" fmla="*/ 149 w 242"/>
              <a:gd name="T33" fmla="*/ 6 h 53"/>
              <a:gd name="T34" fmla="*/ 168 w 242"/>
              <a:gd name="T35" fmla="*/ 2 h 53"/>
              <a:gd name="T36" fmla="*/ 181 w 242"/>
              <a:gd name="T37" fmla="*/ 0 h 53"/>
              <a:gd name="T38" fmla="*/ 189 w 242"/>
              <a:gd name="T39" fmla="*/ 0 h 53"/>
              <a:gd name="T40" fmla="*/ 194 w 242"/>
              <a:gd name="T41" fmla="*/ 0 h 53"/>
              <a:gd name="T42" fmla="*/ 200 w 242"/>
              <a:gd name="T43" fmla="*/ 2 h 53"/>
              <a:gd name="T44" fmla="*/ 208 w 242"/>
              <a:gd name="T45" fmla="*/ 4 h 53"/>
              <a:gd name="T46" fmla="*/ 225 w 242"/>
              <a:gd name="T47" fmla="*/ 8 h 53"/>
              <a:gd name="T48" fmla="*/ 233 w 242"/>
              <a:gd name="T49" fmla="*/ 15 h 53"/>
              <a:gd name="T50" fmla="*/ 240 w 242"/>
              <a:gd name="T51" fmla="*/ 21 h 53"/>
              <a:gd name="T52" fmla="*/ 242 w 242"/>
              <a:gd name="T53" fmla="*/ 25 h 53"/>
              <a:gd name="T54" fmla="*/ 242 w 242"/>
              <a:gd name="T55" fmla="*/ 29 h 53"/>
              <a:gd name="T56" fmla="*/ 233 w 242"/>
              <a:gd name="T57" fmla="*/ 38 h 53"/>
              <a:gd name="T58" fmla="*/ 217 w 242"/>
              <a:gd name="T59" fmla="*/ 42 h 53"/>
              <a:gd name="T60" fmla="*/ 212 w 242"/>
              <a:gd name="T61" fmla="*/ 42 h 53"/>
              <a:gd name="T62" fmla="*/ 204 w 242"/>
              <a:gd name="T63" fmla="*/ 42 h 53"/>
              <a:gd name="T64" fmla="*/ 194 w 242"/>
              <a:gd name="T65" fmla="*/ 42 h 53"/>
              <a:gd name="T66" fmla="*/ 183 w 242"/>
              <a:gd name="T67" fmla="*/ 44 h 53"/>
              <a:gd name="T68" fmla="*/ 170 w 242"/>
              <a:gd name="T69" fmla="*/ 46 h 53"/>
              <a:gd name="T70" fmla="*/ 154 w 242"/>
              <a:gd name="T71" fmla="*/ 46 h 53"/>
              <a:gd name="T72" fmla="*/ 137 w 242"/>
              <a:gd name="T73" fmla="*/ 48 h 53"/>
              <a:gd name="T74" fmla="*/ 116 w 242"/>
              <a:gd name="T75" fmla="*/ 5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42" h="53">
                <a:moveTo>
                  <a:pt x="116" y="50"/>
                </a:moveTo>
                <a:lnTo>
                  <a:pt x="107" y="50"/>
                </a:lnTo>
                <a:lnTo>
                  <a:pt x="97" y="52"/>
                </a:lnTo>
                <a:lnTo>
                  <a:pt x="89" y="52"/>
                </a:lnTo>
                <a:lnTo>
                  <a:pt x="80" y="52"/>
                </a:lnTo>
                <a:lnTo>
                  <a:pt x="72" y="52"/>
                </a:lnTo>
                <a:lnTo>
                  <a:pt x="65" y="53"/>
                </a:lnTo>
                <a:lnTo>
                  <a:pt x="57" y="53"/>
                </a:lnTo>
                <a:lnTo>
                  <a:pt x="51" y="53"/>
                </a:lnTo>
                <a:lnTo>
                  <a:pt x="45" y="53"/>
                </a:lnTo>
                <a:lnTo>
                  <a:pt x="40" y="53"/>
                </a:lnTo>
                <a:lnTo>
                  <a:pt x="34" y="52"/>
                </a:lnTo>
                <a:lnTo>
                  <a:pt x="30" y="52"/>
                </a:lnTo>
                <a:lnTo>
                  <a:pt x="26" y="52"/>
                </a:lnTo>
                <a:lnTo>
                  <a:pt x="22" y="52"/>
                </a:lnTo>
                <a:lnTo>
                  <a:pt x="19" y="50"/>
                </a:lnTo>
                <a:lnTo>
                  <a:pt x="17" y="50"/>
                </a:lnTo>
                <a:lnTo>
                  <a:pt x="13" y="48"/>
                </a:lnTo>
                <a:lnTo>
                  <a:pt x="9" y="46"/>
                </a:lnTo>
                <a:lnTo>
                  <a:pt x="5" y="44"/>
                </a:lnTo>
                <a:lnTo>
                  <a:pt x="3" y="42"/>
                </a:lnTo>
                <a:lnTo>
                  <a:pt x="1" y="40"/>
                </a:lnTo>
                <a:lnTo>
                  <a:pt x="1" y="36"/>
                </a:lnTo>
                <a:lnTo>
                  <a:pt x="0" y="32"/>
                </a:lnTo>
                <a:lnTo>
                  <a:pt x="0" y="29"/>
                </a:lnTo>
                <a:lnTo>
                  <a:pt x="22" y="25"/>
                </a:lnTo>
                <a:lnTo>
                  <a:pt x="43" y="21"/>
                </a:lnTo>
                <a:lnTo>
                  <a:pt x="63" y="19"/>
                </a:lnTo>
                <a:lnTo>
                  <a:pt x="80" y="15"/>
                </a:lnTo>
                <a:lnTo>
                  <a:pt x="97" y="13"/>
                </a:lnTo>
                <a:lnTo>
                  <a:pt x="112" y="9"/>
                </a:lnTo>
                <a:lnTo>
                  <a:pt x="126" y="8"/>
                </a:lnTo>
                <a:lnTo>
                  <a:pt x="139" y="6"/>
                </a:lnTo>
                <a:lnTo>
                  <a:pt x="149" y="6"/>
                </a:lnTo>
                <a:lnTo>
                  <a:pt x="160" y="4"/>
                </a:lnTo>
                <a:lnTo>
                  <a:pt x="168" y="2"/>
                </a:lnTo>
                <a:lnTo>
                  <a:pt x="175" y="2"/>
                </a:lnTo>
                <a:lnTo>
                  <a:pt x="181" y="0"/>
                </a:lnTo>
                <a:lnTo>
                  <a:pt x="187" y="0"/>
                </a:lnTo>
                <a:lnTo>
                  <a:pt x="189" y="0"/>
                </a:lnTo>
                <a:lnTo>
                  <a:pt x="193" y="0"/>
                </a:lnTo>
                <a:lnTo>
                  <a:pt x="194" y="0"/>
                </a:lnTo>
                <a:lnTo>
                  <a:pt x="196" y="0"/>
                </a:lnTo>
                <a:lnTo>
                  <a:pt x="200" y="2"/>
                </a:lnTo>
                <a:lnTo>
                  <a:pt x="204" y="2"/>
                </a:lnTo>
                <a:lnTo>
                  <a:pt x="208" y="4"/>
                </a:lnTo>
                <a:lnTo>
                  <a:pt x="214" y="6"/>
                </a:lnTo>
                <a:lnTo>
                  <a:pt x="225" y="8"/>
                </a:lnTo>
                <a:lnTo>
                  <a:pt x="229" y="11"/>
                </a:lnTo>
                <a:lnTo>
                  <a:pt x="233" y="15"/>
                </a:lnTo>
                <a:lnTo>
                  <a:pt x="236" y="17"/>
                </a:lnTo>
                <a:lnTo>
                  <a:pt x="240" y="21"/>
                </a:lnTo>
                <a:lnTo>
                  <a:pt x="242" y="23"/>
                </a:lnTo>
                <a:lnTo>
                  <a:pt x="242" y="25"/>
                </a:lnTo>
                <a:lnTo>
                  <a:pt x="242" y="27"/>
                </a:lnTo>
                <a:lnTo>
                  <a:pt x="242" y="29"/>
                </a:lnTo>
                <a:lnTo>
                  <a:pt x="238" y="34"/>
                </a:lnTo>
                <a:lnTo>
                  <a:pt x="233" y="38"/>
                </a:lnTo>
                <a:lnTo>
                  <a:pt x="225" y="40"/>
                </a:lnTo>
                <a:lnTo>
                  <a:pt x="217" y="42"/>
                </a:lnTo>
                <a:lnTo>
                  <a:pt x="214" y="42"/>
                </a:lnTo>
                <a:lnTo>
                  <a:pt x="212" y="42"/>
                </a:lnTo>
                <a:lnTo>
                  <a:pt x="208" y="42"/>
                </a:lnTo>
                <a:lnTo>
                  <a:pt x="204" y="42"/>
                </a:lnTo>
                <a:lnTo>
                  <a:pt x="198" y="42"/>
                </a:lnTo>
                <a:lnTo>
                  <a:pt x="194" y="42"/>
                </a:lnTo>
                <a:lnTo>
                  <a:pt x="189" y="44"/>
                </a:lnTo>
                <a:lnTo>
                  <a:pt x="183" y="44"/>
                </a:lnTo>
                <a:lnTo>
                  <a:pt x="175" y="44"/>
                </a:lnTo>
                <a:lnTo>
                  <a:pt x="170" y="46"/>
                </a:lnTo>
                <a:lnTo>
                  <a:pt x="162" y="46"/>
                </a:lnTo>
                <a:lnTo>
                  <a:pt x="154" y="46"/>
                </a:lnTo>
                <a:lnTo>
                  <a:pt x="145" y="48"/>
                </a:lnTo>
                <a:lnTo>
                  <a:pt x="137" y="48"/>
                </a:lnTo>
                <a:lnTo>
                  <a:pt x="128" y="50"/>
                </a:lnTo>
                <a:lnTo>
                  <a:pt x="116" y="50"/>
                </a:lnTo>
                <a:lnTo>
                  <a:pt x="116" y="5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TextBox 104"/>
          <p:cNvSpPr txBox="1"/>
          <p:nvPr/>
        </p:nvSpPr>
        <p:spPr>
          <a:xfrm>
            <a:off x="4068000" y="2091421"/>
            <a:ext cx="46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不要漏写“酉”部的横画。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1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"/>
          <p:cNvSpPr txBox="1"/>
          <p:nvPr/>
        </p:nvSpPr>
        <p:spPr>
          <a:xfrm>
            <a:off x="540000" y="988188"/>
            <a:ext cx="806400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默读课文第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1—3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自然段，圈画有关“我”动作和心理描写的句子，说说这些句子体现了“我”怎样的心情。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8000" y="74986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456" y="627750"/>
            <a:ext cx="5788456" cy="2983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5392456" y="1275750"/>
            <a:ext cx="2160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080456" y="1635750"/>
            <a:ext cx="288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440456" y="1635750"/>
            <a:ext cx="5112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080456" y="1995750"/>
            <a:ext cx="5472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080456" y="2283750"/>
            <a:ext cx="2160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483090" y="2643750"/>
            <a:ext cx="506936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099022" y="2931750"/>
            <a:ext cx="178143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375732" y="3219750"/>
            <a:ext cx="417672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099022" y="3579750"/>
            <a:ext cx="214143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对话气泡: 圆角矩形 14"/>
          <p:cNvSpPr/>
          <p:nvPr/>
        </p:nvSpPr>
        <p:spPr>
          <a:xfrm>
            <a:off x="335067" y="1059428"/>
            <a:ext cx="1241389" cy="936322"/>
          </a:xfrm>
          <a:prstGeom prst="wedgeRoundRectCallout">
            <a:avLst>
              <a:gd name="adj1" fmla="val 77130"/>
              <a:gd name="adj2" fmla="val 52234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心理描写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对话气泡: 圆角矩形 14"/>
          <p:cNvSpPr/>
          <p:nvPr/>
        </p:nvSpPr>
        <p:spPr>
          <a:xfrm>
            <a:off x="7840456" y="1686489"/>
            <a:ext cx="1123544" cy="928792"/>
          </a:xfrm>
          <a:prstGeom prst="wedgeRoundRectCallout">
            <a:avLst>
              <a:gd name="adj1" fmla="val -53175"/>
              <a:gd name="adj2" fmla="val 71155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动作描写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云形 34"/>
          <p:cNvSpPr/>
          <p:nvPr/>
        </p:nvSpPr>
        <p:spPr>
          <a:xfrm>
            <a:off x="4788000" y="3435750"/>
            <a:ext cx="3232456" cy="1419750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“我”对新雨衣的喜爱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4"/>
          <p:cNvSpPr txBox="1"/>
          <p:nvPr/>
        </p:nvSpPr>
        <p:spPr>
          <a:xfrm>
            <a:off x="2158554" y="647285"/>
            <a:ext cx="28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文本框 34"/>
          <p:cNvSpPr txBox="1"/>
          <p:nvPr/>
        </p:nvSpPr>
        <p:spPr>
          <a:xfrm>
            <a:off x="2103505" y="2337356"/>
            <a:ext cx="28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000" y="905038"/>
            <a:ext cx="6408000" cy="181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直接连接符 8"/>
          <p:cNvCxnSpPr/>
          <p:nvPr/>
        </p:nvCxnSpPr>
        <p:spPr>
          <a:xfrm>
            <a:off x="4716000" y="1995750"/>
            <a:ext cx="3384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052000" y="2355750"/>
            <a:ext cx="6048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052000" y="2714815"/>
            <a:ext cx="936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圆角矩形 14"/>
          <p:cNvSpPr/>
          <p:nvPr/>
        </p:nvSpPr>
        <p:spPr>
          <a:xfrm>
            <a:off x="379766" y="1345992"/>
            <a:ext cx="1241389" cy="936322"/>
          </a:xfrm>
          <a:prstGeom prst="wedgeRoundRectCallout">
            <a:avLst>
              <a:gd name="adj1" fmla="val 77130"/>
              <a:gd name="adj2" fmla="val 52234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心理描写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云形 19"/>
          <p:cNvSpPr/>
          <p:nvPr/>
        </p:nvSpPr>
        <p:spPr>
          <a:xfrm>
            <a:off x="4788000" y="3003750"/>
            <a:ext cx="3232456" cy="1419750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“我”急切盼望下雨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4"/>
          <p:cNvSpPr txBox="1"/>
          <p:nvPr/>
        </p:nvSpPr>
        <p:spPr>
          <a:xfrm>
            <a:off x="2134275" y="1007438"/>
            <a:ext cx="28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KSO_WPP_MARK_KEY" val="d3c43ede-a8f8-4234-9a6c-f434a097777b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1326</Words>
  <Application>WPS 演示</Application>
  <PresentationFormat>全屏显示(16:9)</PresentationFormat>
  <Paragraphs>286</Paragraphs>
  <Slides>22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Kaiti SC</vt:lpstr>
      <vt:lpstr>汉语拼音</vt:lpstr>
      <vt:lpstr>Calibri</vt:lpstr>
      <vt:lpstr>GB Pinyinok-B</vt:lpstr>
      <vt:lpstr>Times New Roman</vt:lpstr>
      <vt:lpstr>微软雅黑</vt:lpstr>
      <vt:lpstr>Arial Unicode MS</vt:lpstr>
      <vt:lpstr>Tahoma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147</cp:revision>
  <dcterms:created xsi:type="dcterms:W3CDTF">2017-03-17T02:28:00Z</dcterms:created>
  <dcterms:modified xsi:type="dcterms:W3CDTF">2022-12-25T18:05:44Z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0612AE81571248D387216E13D262373C</vt:lpwstr>
  </property>
</Properties>
</file>