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3"/>
    <p:sldId id="262" r:id="rId5"/>
    <p:sldId id="263" r:id="rId6"/>
    <p:sldId id="264" r:id="rId7"/>
  </p:sldIdLst>
  <p:sldSz cx="9144000" cy="5143500" type="screen16x9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483828" y="267494"/>
            <a:ext cx="617640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渴望长大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9620" y="797627"/>
            <a:ext cx="6336704" cy="37846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从小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，我就渴望长大。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那样，我就可以做我们小时候不能做的事。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	  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Courier New" panose="02070309020205020404" pitchFamily="49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每当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我想出去玩，想上街买东西时，妈妈总说：“不行不行，你才这么小，怎么能一个人出去呢？等你长大以后啊，你想干什么，妈妈都不管。”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这时，我小小的心灵上就刻上了四个字：我想长大！我感觉长大很美好，可以到处玩耍。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Courier New" panose="02070309020205020404" pitchFamily="49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每当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我想骑自行车时，妈妈总是不放心，说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: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“你才这么小，怎么能骑自行车呢？等你长大了，妈妈再让你骑！”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听了这句话，我心中就更想长大了。长大了多自由，可以骑着自己的自行车，到处乱逛，我想想就很快乐。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Courier New" panose="02070309020205020404" pitchFamily="49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76256" y="809551"/>
            <a:ext cx="1800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开篇简洁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804248" y="915566"/>
            <a:ext cx="0" cy="4227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876256" y="1419622"/>
            <a:ext cx="1800200" cy="1630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小时候想自己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一个人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外出买东西，被妈妈拒绝，让“我”盼望快快长大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76256" y="3219822"/>
            <a:ext cx="1800200" cy="1630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选取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想学骑自行车的事例，“长大了多自由”更让作者充满了憧憬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1549" y="483518"/>
            <a:ext cx="6336704" cy="37846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每当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想帮爸爸妈妈做家务时，妈妈总是生气地说：“你一个小孩子，怎么能做家务？小孩子的本分就是学习，当你长大了，你可以给自己做家务呀，快去学习吧！”我真想一下子变成大人，让妈妈看，我已经长大了！因为没长大，连想做一些自己喜欢、力所能及的事情都不行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“你太小”成为爸爸妈妈拒绝我的最佳理由。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Courier New" panose="02070309020205020404" pitchFamily="49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不行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，这样绝对不行！可我怎样才能长大呢？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Courier New" panose="02070309020205020404" pitchFamily="49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外公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笑着对我说：“哎，在我们看来，我们的孩子永远都长不大。”我想着想着，蓦然一惊：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如果我永远要听着爸爸妈妈的话，不去思考，不去做出正确的选择，那我岂不是永远长不大了？想想自己从</a:t>
            </a:r>
            <a:r>
              <a:rPr lang="en-US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7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岁到</a:t>
            </a:r>
            <a:r>
              <a:rPr lang="en-US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12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岁，错过了多少长大的机会呀！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Courier New" panose="02070309020205020404" pitchFamily="49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90875" y="491024"/>
            <a:ext cx="1800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选取想学做家务的事例。因为太小，所以渴望长大，做自己想要做的事情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804248" y="483518"/>
            <a:ext cx="0" cy="4659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890875" y="2720990"/>
            <a:ext cx="1800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过渡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段，承上启下。  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从思考中得出结论，可见作者是生活的有心人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15300" y="1635646"/>
            <a:ext cx="6336704" cy="16300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如今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我小学就要毕业了，我多想和爸爸妈妈说：“爸爸妈妈，我快要升入初中了，不要再把我当成幼儿园的小孩子，我要长大。实际上我，我已经长大啦！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温室里的鲜花经不起风吹雨打，为了我的健康成长，请你们放手吧</a:t>
            </a:r>
            <a:r>
              <a:rPr lang="en-US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!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76256" y="1995686"/>
            <a:ext cx="180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结尾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点题，表达渴望长大的心愿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804248" y="915566"/>
            <a:ext cx="0" cy="3168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32407" y="411510"/>
            <a:ext cx="8279185" cy="4615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总评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：</a:t>
            </a:r>
            <a:endParaRPr lang="en-US" altLang="zh-CN" sz="28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仿宋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这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篇习作，小作者选取“望”字，组词“渴望”，表达了渴望长大的心愿。文中从不同时段、不同方面来选材，选取了外出购物、学骑自行车、学做家务遭到爸爸妈妈的拒绝这三个事例，从自己的成长实际出发，一步步向我们展示自己渴望长大的心愿。文章结尾部分，作者对于成长的思考与醒悟，非常深刻，对那些溺爱孩子而剥夺孩子正常生长权力的家长而言，具有教育意义。 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83a0347b-1d07-4bc6-8a16-2eb6e32cb5c9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956</Words>
  <Application>WPS 演示</Application>
  <PresentationFormat>全屏显示(16:9)</PresentationFormat>
  <Paragraphs>28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9" baseType="lpstr">
      <vt:lpstr>Arial</vt:lpstr>
      <vt:lpstr>宋体</vt:lpstr>
      <vt:lpstr>Wingdings</vt:lpstr>
      <vt:lpstr>Wingdings 2</vt:lpstr>
      <vt:lpstr>Arial</vt:lpstr>
      <vt:lpstr>楷体</vt:lpstr>
      <vt:lpstr>Courier New</vt:lpstr>
      <vt:lpstr>Times New Roman</vt:lpstr>
      <vt:lpstr>黑体</vt:lpstr>
      <vt:lpstr>仿宋</vt:lpstr>
      <vt:lpstr>Calibri</vt:lpstr>
      <vt:lpstr>微软雅黑</vt:lpstr>
      <vt:lpstr>等线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33</cp:revision>
  <dcterms:created xsi:type="dcterms:W3CDTF">2019-09-02T04:02:00Z</dcterms:created>
  <dcterms:modified xsi:type="dcterms:W3CDTF">2022-12-25T18:13:29Z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12D1EA3C555B4BEEAED548233B6B1B70</vt:lpwstr>
  </property>
</Properties>
</file>