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1282" r:id="rId3"/>
    <p:sldId id="1289" r:id="rId5"/>
    <p:sldId id="1096" r:id="rId6"/>
    <p:sldId id="1286" r:id="rId7"/>
    <p:sldId id="1287" r:id="rId8"/>
    <p:sldId id="1284" r:id="rId9"/>
    <p:sldId id="1261" r:id="rId10"/>
    <p:sldId id="1285" r:id="rId11"/>
    <p:sldId id="1288" r:id="rId12"/>
    <p:sldId id="1292" r:id="rId13"/>
    <p:sldId id="1291" r:id="rId14"/>
    <p:sldId id="1294" r:id="rId15"/>
    <p:sldId id="1323" r:id="rId16"/>
    <p:sldId id="1295" r:id="rId17"/>
    <p:sldId id="1297" r:id="rId18"/>
    <p:sldId id="1296" r:id="rId19"/>
    <p:sldId id="1302" r:id="rId20"/>
    <p:sldId id="1045" r:id="rId21"/>
    <p:sldId id="1300" r:id="rId22"/>
    <p:sldId id="1317" r:id="rId23"/>
    <p:sldId id="1090" r:id="rId24"/>
    <p:sldId id="1303" r:id="rId25"/>
    <p:sldId id="1279" r:id="rId26"/>
    <p:sldId id="1318" r:id="rId27"/>
    <p:sldId id="1304" r:id="rId28"/>
    <p:sldId id="1306" r:id="rId29"/>
    <p:sldId id="1123" r:id="rId30"/>
    <p:sldId id="1307" r:id="rId31"/>
    <p:sldId id="1205" r:id="rId32"/>
    <p:sldId id="1309" r:id="rId33"/>
    <p:sldId id="1310" r:id="rId34"/>
    <p:sldId id="1319" r:id="rId35"/>
    <p:sldId id="1315" r:id="rId36"/>
    <p:sldId id="1313" r:id="rId37"/>
    <p:sldId id="1320" r:id="rId38"/>
    <p:sldId id="1312" r:id="rId39"/>
    <p:sldId id="1311" r:id="rId40"/>
    <p:sldId id="1321" r:id="rId41"/>
    <p:sldId id="1322" r:id="rId42"/>
    <p:sldId id="1203" r:id="rId43"/>
    <p:sldId id="1325" r:id="rId44"/>
    <p:sldId id="1137" r:id="rId45"/>
    <p:sldId id="1201" r:id="rId46"/>
    <p:sldId id="1269" r:id="rId4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2"/>
    </p:embeddedFont>
    <p:embeddedFont>
      <p:font typeface="楷体" panose="02010609060101010101" pitchFamily="49" charset="-122"/>
      <p:regular r:id="rId53"/>
    </p:embeddedFont>
    <p:embeddedFont>
      <p:font typeface="汉语拼音" panose="000B0604020202020204" pitchFamily="34" charset="0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微软雅黑" panose="020B0503020204020204" charset="-122"/>
      <p:regular r:id="rId59"/>
    </p:embeddedFont>
    <p:embeddedFont>
      <p:font typeface="Tahoma" panose="020B0604030504040204" pitchFamily="34" charset="0"/>
      <p:regular r:id="rId60"/>
      <p:bold r:id="rId61"/>
    </p:embeddedFont>
    <p:embeddedFont>
      <p:font typeface="仿宋" panose="02010609060101010101" pitchFamily="49" charset="-122"/>
      <p:regular r:id="rId62"/>
    </p:embeddedFont>
  </p:embeddedFontLst>
  <p:custDataLst>
    <p:tags r:id="rId6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00B050"/>
    <a:srgbClr val="CCECFF"/>
    <a:srgbClr val="FEFCDE"/>
    <a:srgbClr val="FF0000"/>
    <a:srgbClr val="A38302"/>
    <a:srgbClr val="FF00FF"/>
    <a:srgbClr val="FFFF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9" autoAdjust="0"/>
    <p:restoredTop sz="96000" autoAdjust="0"/>
  </p:normalViewPr>
  <p:slideViewPr>
    <p:cSldViewPr>
      <p:cViewPr>
        <p:scale>
          <a:sx n="110" d="100"/>
          <a:sy n="110" d="100"/>
        </p:scale>
        <p:origin x="-450" y="-234"/>
      </p:cViewPr>
      <p:guideLst>
        <p:guide orient="horz" pos="1644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922"/>
        <p:guide pos="226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3" Type="http://schemas.openxmlformats.org/officeDocument/2006/relationships/tags" Target="tags/tag1.xml"/><Relationship Id="rId62" Type="http://schemas.openxmlformats.org/officeDocument/2006/relationships/font" Target="fonts/font11.fntdata"/><Relationship Id="rId61" Type="http://schemas.openxmlformats.org/officeDocument/2006/relationships/font" Target="fonts/font10.fntdata"/><Relationship Id="rId60" Type="http://schemas.openxmlformats.org/officeDocument/2006/relationships/font" Target="fonts/font9.fntdata"/><Relationship Id="rId6" Type="http://schemas.openxmlformats.org/officeDocument/2006/relationships/slide" Target="slides/slide3.xml"/><Relationship Id="rId59" Type="http://schemas.openxmlformats.org/officeDocument/2006/relationships/font" Target="fonts/font8.fntdata"/><Relationship Id="rId58" Type="http://schemas.openxmlformats.org/officeDocument/2006/relationships/font" Target="fonts/font7.fntdata"/><Relationship Id="rId57" Type="http://schemas.openxmlformats.org/officeDocument/2006/relationships/font" Target="fonts/font6.fntdata"/><Relationship Id="rId56" Type="http://schemas.openxmlformats.org/officeDocument/2006/relationships/font" Target="fonts/font5.fntdata"/><Relationship Id="rId55" Type="http://schemas.openxmlformats.org/officeDocument/2006/relationships/font" Target="fonts/font4.fntdata"/><Relationship Id="rId54" Type="http://schemas.openxmlformats.org/officeDocument/2006/relationships/font" Target="fonts/font3.fntdata"/><Relationship Id="rId53" Type="http://schemas.openxmlformats.org/officeDocument/2006/relationships/font" Target="fonts/font2.fntdata"/><Relationship Id="rId52" Type="http://schemas.openxmlformats.org/officeDocument/2006/relationships/font" Target="fonts/font1.fntdata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8.pn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hyperlink" Target="&#36164;&#26009;&#38142;&#25509;/&#35270;&#39057;/&#19971;&#24425;-&#35838;&#25991;&#26391;&#35835;-&#20845;&#19978;18&#21476;&#35799;&#19977;&#39318;&#20043;&#27743;&#21335;&#26149;.mp4" TargetMode="External"/><Relationship Id="rId2" Type="http://schemas.openxmlformats.org/officeDocument/2006/relationships/image" Target="../media/image17.emf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hyperlink" Target="&#36164;&#26009;&#38142;&#25509;/&#35270;&#39057;/&#33722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0.GIF"/><Relationship Id="rId5" Type="http://schemas.openxmlformats.org/officeDocument/2006/relationships/image" Target="../media/image23.png"/><Relationship Id="rId4" Type="http://schemas.openxmlformats.org/officeDocument/2006/relationships/image" Target="../media/image18.png"/><Relationship Id="rId3" Type="http://schemas.openxmlformats.org/officeDocument/2006/relationships/hyperlink" Target="&#36164;&#26009;&#38142;&#25509;/&#35270;&#39057;/&#19971;&#24425;-&#35838;&#25991;&#26391;&#35835;-&#20845;&#19978;18&#21476;&#35799;&#19977;&#39318;&#20043;&#20070;&#28246;&#38452;&#20808;&#29983;&#22721;.mp4" TargetMode="External"/><Relationship Id="rId2" Type="http://schemas.openxmlformats.org/officeDocument/2006/relationships/image" Target="../media/image17.emf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23.png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&#36164;&#26009;&#38142;&#25509;/&#35270;&#39057;/&#28079;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491880" y="1502064"/>
            <a:ext cx="39202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古诗三首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491630"/>
            <a:ext cx="1228618" cy="1228618"/>
          </a:xfrm>
          <a:prstGeom prst="rect">
            <a:avLst/>
          </a:prstGeom>
        </p:spPr>
      </p:pic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6138167" y="336383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8537502" y="347477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6003708" y="347477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6138167" y="4125901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8537502" y="423683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6003708" y="423684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  <p:sp>
        <p:nvSpPr>
          <p:cNvPr id="22" name="文本框 6"/>
          <p:cNvSpPr txBox="1"/>
          <p:nvPr/>
        </p:nvSpPr>
        <p:spPr>
          <a:xfrm>
            <a:off x="2365536" y="1623467"/>
            <a:ext cx="100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403648" y="369250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你从诗中感受到了诗人怎样的豪情？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9592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" r="51843"/>
          <a:stretch>
            <a:fillRect/>
          </a:stretch>
        </p:blipFill>
        <p:spPr bwMode="auto">
          <a:xfrm>
            <a:off x="3391294" y="1159309"/>
            <a:ext cx="3124922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角矩形 15"/>
          <p:cNvSpPr/>
          <p:nvPr/>
        </p:nvSpPr>
        <p:spPr>
          <a:xfrm>
            <a:off x="3633474" y="3435846"/>
            <a:ext cx="2738726" cy="100501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对话气泡: 圆角矩形 14"/>
          <p:cNvSpPr/>
          <p:nvPr/>
        </p:nvSpPr>
        <p:spPr>
          <a:xfrm>
            <a:off x="395536" y="2863060"/>
            <a:ext cx="2481557" cy="1436427"/>
          </a:xfrm>
          <a:prstGeom prst="wedgeRoundRectCallout">
            <a:avLst>
              <a:gd name="adj1" fmla="val 74620"/>
              <a:gd name="adj2" fmla="val -672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逆流而上，直冲九霄的豪迈气概。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689683" y="288451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1470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" r="51843"/>
          <a:stretch>
            <a:fillRect/>
          </a:stretch>
        </p:blipFill>
        <p:spPr bwMode="auto">
          <a:xfrm>
            <a:off x="3175270" y="1111539"/>
            <a:ext cx="3124922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标注 3"/>
          <p:cNvSpPr/>
          <p:nvPr/>
        </p:nvSpPr>
        <p:spPr>
          <a:xfrm>
            <a:off x="179512" y="2283718"/>
            <a:ext cx="2995758" cy="2088232"/>
          </a:xfrm>
          <a:prstGeom prst="wedgeRoundRectCallout">
            <a:avLst>
              <a:gd name="adj1" fmla="val 60756"/>
              <a:gd name="adj2" fmla="val -22025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在朗读前两句诗时，语速放缓，语调沉稳有力，读出黄河九曲的绵长曲折之感。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标注 3"/>
          <p:cNvSpPr/>
          <p:nvPr/>
        </p:nvSpPr>
        <p:spPr>
          <a:xfrm>
            <a:off x="6300192" y="1111539"/>
            <a:ext cx="2448272" cy="3764467"/>
          </a:xfrm>
          <a:prstGeom prst="wedgeRoundRectCallout">
            <a:avLst>
              <a:gd name="adj1" fmla="val -58985"/>
              <a:gd name="adj2" fmla="val 26632"/>
              <a:gd name="adj3" fmla="val 16667"/>
            </a:avLst>
          </a:prstGeom>
          <a:solidFill>
            <a:srgbClr val="CCECFF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读第三句时，节奏可稍微加快，语调转向激昂，表现诗人欲直上九霄的气概。第四句再转向平缓悠长，读出其中的憧憬之感。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17古诗三首浪淘沙（其一）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483768" y="30714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3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7" r="51843"/>
          <a:stretch>
            <a:fillRect/>
          </a:stretch>
        </p:blipFill>
        <p:spPr bwMode="auto">
          <a:xfrm>
            <a:off x="3103262" y="1111539"/>
            <a:ext cx="3124922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5220072" y="1624342"/>
            <a:ext cx="1407319" cy="428625"/>
          </a:xfrm>
          <a:prstGeom prst="flowChartAlternateProcess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壮观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5252913" y="3322487"/>
            <a:ext cx="1407319" cy="428625"/>
          </a:xfrm>
          <a:prstGeom prst="flowChartAlternateProcess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奇特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4355976" y="1787826"/>
            <a:ext cx="729614" cy="15811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4355976" y="3531828"/>
            <a:ext cx="828674" cy="1"/>
          </a:xfrm>
          <a:prstGeom prst="straightConnector1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83568" y="1906825"/>
            <a:ext cx="1894407" cy="1032073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浪淘沙（其一）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740565" y="1803637"/>
            <a:ext cx="236372" cy="1728192"/>
          </a:xfrm>
          <a:prstGeom prst="leftBrac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380312" y="2052967"/>
            <a:ext cx="1039347" cy="885931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豪迈气概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3100238" y="1539580"/>
            <a:ext cx="1111722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写景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话气泡: 圆角矩形 14"/>
          <p:cNvSpPr/>
          <p:nvPr/>
        </p:nvSpPr>
        <p:spPr>
          <a:xfrm>
            <a:off x="3100238" y="3267772"/>
            <a:ext cx="1183730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10800000">
            <a:off x="6821006" y="1703659"/>
            <a:ext cx="360040" cy="1833140"/>
          </a:xfrm>
          <a:prstGeom prst="leftBrac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0" grpId="0" animBg="1"/>
      <p:bldP spid="11" grpId="0" animBg="1"/>
      <p:bldP spid="12" grpId="0" animBg="1"/>
      <p:bldP spid="14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67544" y="1347614"/>
            <a:ext cx="836155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（其一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），前两句歌咏黄河，既写出了黄河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的姿态，又写出了其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、奔腾而来的气势。后两句中，诗人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由景色联想起黄河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与天河相通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的典故，又联想到自身，进而驰骋浪漫的想象，表现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直冲九霄的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豪迈气概。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4" y="3435846"/>
            <a:ext cx="2166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逆流而上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6136" y="1871543"/>
            <a:ext cx="23198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裹挟黄沙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9028" y="188878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九曲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79884" y="1707654"/>
            <a:ext cx="5790368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簸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砂（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崖（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涯（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971952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zh-CN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比一比，再组词</a:t>
            </a:r>
            <a:endParaRPr lang="zh-CN" altLang="zh-CN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3728" y="168849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泥沙</a:t>
            </a:r>
            <a:endParaRPr lang="zh-CN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81807" y="215124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砂锅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52120" y="168849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簸箕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52120" y="215132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菠萝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1807" y="298463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淘气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1807" y="34358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掏出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65925" y="296547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山崖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71103" y="343584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天涯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208129" y="1851670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310427" y="1851670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207876" y="3147814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312332" y="3147814"/>
            <a:ext cx="144016" cy="72008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27534"/>
            <a:ext cx="79019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二、诗的后两句是用什么表现手法来描写黄河的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2458" y="2139702"/>
            <a:ext cx="7632848" cy="11264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诗人以浪漫的想象结合优美的传说，把黄河汹涌澎湃的特点写得更加具体、生动、形象。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1043608" y="446837"/>
            <a:ext cx="71287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你知道哪些描写江南景色的诗句？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43820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899592" y="1419622"/>
            <a:ext cx="7488832" cy="135651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竹外桃花三两枝，春江水暖鸭先知。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99592" y="3003798"/>
            <a:ext cx="7488832" cy="1008112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日出江花红胜火，春来江水绿如蓝。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2339752" y="843558"/>
            <a:ext cx="6408712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803—852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京兆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万年（今陕西西安）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文学家。晚年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长安城南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樊川别墅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，后世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称他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为“杜紫薇”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“杜樊川”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。杜牧诗歌成就尤高，与李商隐齐名并称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“小李杜”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。著有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樊川文集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gimg2.baidu.com/image_search/src=http%3A%2F%2F5b0988e595225.cdn.sohucs.com%2Fq_70%2Cc_zoom%2Cw_640%2Fimages%2F20180402%2F61e6e42d355c48fbb66299356f57f855.jpeg&amp;refer=http%3A%2F%2F5b0988e595225.cdn.sohucs.com&amp;app=2002&amp;size=f9999,10000&amp;q=a80&amp;n=0&amp;g=0n&amp;fmt=jpeg?sec=1619924943&amp;t=21a580edaaf3b361b59549e32bc6376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64" y="1203598"/>
            <a:ext cx="1996594" cy="2049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43608" y="1094909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朗读古诗，读准字音，读通诗句。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71812" y="91556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21498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3" action="ppaction://hlinkfile"/>
          </p:cNvPr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3453"/>
            <a:ext cx="443315" cy="5514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42474"/>
            <a:ext cx="5688632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2831138" y="3432727"/>
            <a:ext cx="504056" cy="18948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167844" y="307573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03848" y="358110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591780" y="3938097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167844" y="4445204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4"/>
          <p:cNvSpPr txBox="1"/>
          <p:nvPr/>
        </p:nvSpPr>
        <p:spPr>
          <a:xfrm>
            <a:off x="3555764" y="59024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12076" y="209220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71600" y="446837"/>
            <a:ext cx="712879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我们以前学过哪些描写黄河的诗句？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9804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259632" y="1491630"/>
            <a:ext cx="6984776" cy="135651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白日依山尽，黄河入海流。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王之涣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259632" y="3003798"/>
            <a:ext cx="6984776" cy="1008112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FEFCD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黄河远上白云间，一片孤城万仞山。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王之涣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5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386" y="4278223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3563888" y="1733157"/>
            <a:ext cx="49772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中间的秃宝盖要写得长一些，盖住下半部分的“鸟”，使整个字结构稳定、平衡。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8"/>
          <p:cNvSpPr txBox="1">
            <a:spLocks noChangeArrowheads="1"/>
          </p:cNvSpPr>
          <p:nvPr/>
        </p:nvSpPr>
        <p:spPr bwMode="auto">
          <a:xfrm>
            <a:off x="627700" y="691991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yīng</a:t>
            </a:r>
            <a:endParaRPr lang="en-US" altLang="zh-CN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12007" y="1757249"/>
            <a:ext cx="2318547" cy="2326669"/>
            <a:chOff x="5534807" y="1672548"/>
            <a:chExt cx="2318547" cy="2326669"/>
          </a:xfrm>
        </p:grpSpPr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>
            <a:off x="1459011" y="1934929"/>
            <a:ext cx="1624539" cy="1971308"/>
            <a:chOff x="4716463" y="2149475"/>
            <a:chExt cx="684213" cy="830263"/>
          </a:xfrm>
        </p:grpSpPr>
        <p:sp>
          <p:nvSpPr>
            <p:cNvPr id="67" name="Freeform 40"/>
            <p:cNvSpPr/>
            <p:nvPr/>
          </p:nvSpPr>
          <p:spPr bwMode="auto">
            <a:xfrm>
              <a:off x="4716463" y="2371725"/>
              <a:ext cx="92075" cy="169863"/>
            </a:xfrm>
            <a:custGeom>
              <a:avLst/>
              <a:gdLst>
                <a:gd name="T0" fmla="*/ 90 w 115"/>
                <a:gd name="T1" fmla="*/ 8 h 215"/>
                <a:gd name="T2" fmla="*/ 99 w 115"/>
                <a:gd name="T3" fmla="*/ 23 h 215"/>
                <a:gd name="T4" fmla="*/ 107 w 115"/>
                <a:gd name="T5" fmla="*/ 39 h 215"/>
                <a:gd name="T6" fmla="*/ 113 w 115"/>
                <a:gd name="T7" fmla="*/ 52 h 215"/>
                <a:gd name="T8" fmla="*/ 115 w 115"/>
                <a:gd name="T9" fmla="*/ 67 h 215"/>
                <a:gd name="T10" fmla="*/ 113 w 115"/>
                <a:gd name="T11" fmla="*/ 83 h 215"/>
                <a:gd name="T12" fmla="*/ 109 w 115"/>
                <a:gd name="T13" fmla="*/ 100 h 215"/>
                <a:gd name="T14" fmla="*/ 101 w 115"/>
                <a:gd name="T15" fmla="*/ 119 h 215"/>
                <a:gd name="T16" fmla="*/ 92 w 115"/>
                <a:gd name="T17" fmla="*/ 140 h 215"/>
                <a:gd name="T18" fmla="*/ 84 w 115"/>
                <a:gd name="T19" fmla="*/ 159 h 215"/>
                <a:gd name="T20" fmla="*/ 74 w 115"/>
                <a:gd name="T21" fmla="*/ 174 h 215"/>
                <a:gd name="T22" fmla="*/ 65 w 115"/>
                <a:gd name="T23" fmla="*/ 188 h 215"/>
                <a:gd name="T24" fmla="*/ 53 w 115"/>
                <a:gd name="T25" fmla="*/ 197 h 215"/>
                <a:gd name="T26" fmla="*/ 42 w 115"/>
                <a:gd name="T27" fmla="*/ 205 h 215"/>
                <a:gd name="T28" fmla="*/ 34 w 115"/>
                <a:gd name="T29" fmla="*/ 211 h 215"/>
                <a:gd name="T30" fmla="*/ 28 w 115"/>
                <a:gd name="T31" fmla="*/ 213 h 215"/>
                <a:gd name="T32" fmla="*/ 25 w 115"/>
                <a:gd name="T33" fmla="*/ 213 h 215"/>
                <a:gd name="T34" fmla="*/ 19 w 115"/>
                <a:gd name="T35" fmla="*/ 211 h 215"/>
                <a:gd name="T36" fmla="*/ 15 w 115"/>
                <a:gd name="T37" fmla="*/ 205 h 215"/>
                <a:gd name="T38" fmla="*/ 11 w 115"/>
                <a:gd name="T39" fmla="*/ 196 h 215"/>
                <a:gd name="T40" fmla="*/ 5 w 115"/>
                <a:gd name="T41" fmla="*/ 176 h 215"/>
                <a:gd name="T42" fmla="*/ 2 w 115"/>
                <a:gd name="T43" fmla="*/ 157 h 215"/>
                <a:gd name="T44" fmla="*/ 0 w 115"/>
                <a:gd name="T45" fmla="*/ 150 h 215"/>
                <a:gd name="T46" fmla="*/ 4 w 115"/>
                <a:gd name="T47" fmla="*/ 144 h 215"/>
                <a:gd name="T48" fmla="*/ 9 w 115"/>
                <a:gd name="T49" fmla="*/ 136 h 215"/>
                <a:gd name="T50" fmla="*/ 19 w 115"/>
                <a:gd name="T51" fmla="*/ 127 h 215"/>
                <a:gd name="T52" fmla="*/ 28 w 115"/>
                <a:gd name="T53" fmla="*/ 119 h 215"/>
                <a:gd name="T54" fmla="*/ 34 w 115"/>
                <a:gd name="T55" fmla="*/ 111 h 215"/>
                <a:gd name="T56" fmla="*/ 40 w 115"/>
                <a:gd name="T57" fmla="*/ 102 h 215"/>
                <a:gd name="T58" fmla="*/ 48 w 115"/>
                <a:gd name="T59" fmla="*/ 90 h 215"/>
                <a:gd name="T60" fmla="*/ 55 w 115"/>
                <a:gd name="T61" fmla="*/ 75 h 215"/>
                <a:gd name="T62" fmla="*/ 63 w 115"/>
                <a:gd name="T63" fmla="*/ 58 h 215"/>
                <a:gd name="T64" fmla="*/ 71 w 115"/>
                <a:gd name="T65" fmla="*/ 37 h 215"/>
                <a:gd name="T66" fmla="*/ 80 w 115"/>
                <a:gd name="T67" fmla="*/ 14 h 215"/>
                <a:gd name="T68" fmla="*/ 84 w 115"/>
                <a:gd name="T6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215">
                  <a:moveTo>
                    <a:pt x="84" y="0"/>
                  </a:moveTo>
                  <a:lnTo>
                    <a:pt x="90" y="8"/>
                  </a:lnTo>
                  <a:lnTo>
                    <a:pt x="95" y="16"/>
                  </a:lnTo>
                  <a:lnTo>
                    <a:pt x="99" y="23"/>
                  </a:lnTo>
                  <a:lnTo>
                    <a:pt x="105" y="31"/>
                  </a:lnTo>
                  <a:lnTo>
                    <a:pt x="107" y="39"/>
                  </a:lnTo>
                  <a:lnTo>
                    <a:pt x="111" y="46"/>
                  </a:lnTo>
                  <a:lnTo>
                    <a:pt x="113" y="52"/>
                  </a:lnTo>
                  <a:lnTo>
                    <a:pt x="115" y="60"/>
                  </a:lnTo>
                  <a:lnTo>
                    <a:pt x="115" y="67"/>
                  </a:lnTo>
                  <a:lnTo>
                    <a:pt x="113" y="75"/>
                  </a:lnTo>
                  <a:lnTo>
                    <a:pt x="113" y="83"/>
                  </a:lnTo>
                  <a:lnTo>
                    <a:pt x="111" y="92"/>
                  </a:lnTo>
                  <a:lnTo>
                    <a:pt x="109" y="100"/>
                  </a:lnTo>
                  <a:lnTo>
                    <a:pt x="105" y="109"/>
                  </a:lnTo>
                  <a:lnTo>
                    <a:pt x="101" y="119"/>
                  </a:lnTo>
                  <a:lnTo>
                    <a:pt x="97" y="130"/>
                  </a:lnTo>
                  <a:lnTo>
                    <a:pt x="92" y="140"/>
                  </a:lnTo>
                  <a:lnTo>
                    <a:pt x="88" y="152"/>
                  </a:lnTo>
                  <a:lnTo>
                    <a:pt x="84" y="159"/>
                  </a:lnTo>
                  <a:lnTo>
                    <a:pt x="78" y="169"/>
                  </a:lnTo>
                  <a:lnTo>
                    <a:pt x="74" y="174"/>
                  </a:lnTo>
                  <a:lnTo>
                    <a:pt x="69" y="182"/>
                  </a:lnTo>
                  <a:lnTo>
                    <a:pt x="65" y="188"/>
                  </a:lnTo>
                  <a:lnTo>
                    <a:pt x="59" y="194"/>
                  </a:lnTo>
                  <a:lnTo>
                    <a:pt x="53" y="197"/>
                  </a:lnTo>
                  <a:lnTo>
                    <a:pt x="48" y="201"/>
                  </a:lnTo>
                  <a:lnTo>
                    <a:pt x="42" y="205"/>
                  </a:lnTo>
                  <a:lnTo>
                    <a:pt x="38" y="209"/>
                  </a:lnTo>
                  <a:lnTo>
                    <a:pt x="34" y="211"/>
                  </a:lnTo>
                  <a:lnTo>
                    <a:pt x="30" y="213"/>
                  </a:lnTo>
                  <a:lnTo>
                    <a:pt x="28" y="213"/>
                  </a:lnTo>
                  <a:lnTo>
                    <a:pt x="27" y="215"/>
                  </a:lnTo>
                  <a:lnTo>
                    <a:pt x="25" y="213"/>
                  </a:lnTo>
                  <a:lnTo>
                    <a:pt x="21" y="213"/>
                  </a:lnTo>
                  <a:lnTo>
                    <a:pt x="19" y="211"/>
                  </a:lnTo>
                  <a:lnTo>
                    <a:pt x="17" y="207"/>
                  </a:lnTo>
                  <a:lnTo>
                    <a:pt x="15" y="205"/>
                  </a:lnTo>
                  <a:lnTo>
                    <a:pt x="13" y="199"/>
                  </a:lnTo>
                  <a:lnTo>
                    <a:pt x="11" y="196"/>
                  </a:lnTo>
                  <a:lnTo>
                    <a:pt x="9" y="190"/>
                  </a:lnTo>
                  <a:lnTo>
                    <a:pt x="5" y="176"/>
                  </a:lnTo>
                  <a:lnTo>
                    <a:pt x="4" y="167"/>
                  </a:lnTo>
                  <a:lnTo>
                    <a:pt x="2" y="157"/>
                  </a:lnTo>
                  <a:lnTo>
                    <a:pt x="0" y="152"/>
                  </a:lnTo>
                  <a:lnTo>
                    <a:pt x="0" y="150"/>
                  </a:lnTo>
                  <a:lnTo>
                    <a:pt x="2" y="146"/>
                  </a:lnTo>
                  <a:lnTo>
                    <a:pt x="4" y="144"/>
                  </a:lnTo>
                  <a:lnTo>
                    <a:pt x="7" y="140"/>
                  </a:lnTo>
                  <a:lnTo>
                    <a:pt x="9" y="136"/>
                  </a:lnTo>
                  <a:lnTo>
                    <a:pt x="15" y="130"/>
                  </a:lnTo>
                  <a:lnTo>
                    <a:pt x="19" y="127"/>
                  </a:lnTo>
                  <a:lnTo>
                    <a:pt x="27" y="121"/>
                  </a:lnTo>
                  <a:lnTo>
                    <a:pt x="28" y="119"/>
                  </a:lnTo>
                  <a:lnTo>
                    <a:pt x="30" y="115"/>
                  </a:lnTo>
                  <a:lnTo>
                    <a:pt x="34" y="111"/>
                  </a:lnTo>
                  <a:lnTo>
                    <a:pt x="36" y="107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8" y="90"/>
                  </a:lnTo>
                  <a:lnTo>
                    <a:pt x="51" y="83"/>
                  </a:lnTo>
                  <a:lnTo>
                    <a:pt x="55" y="75"/>
                  </a:lnTo>
                  <a:lnTo>
                    <a:pt x="59" y="67"/>
                  </a:lnTo>
                  <a:lnTo>
                    <a:pt x="63" y="58"/>
                  </a:lnTo>
                  <a:lnTo>
                    <a:pt x="67" y="48"/>
                  </a:lnTo>
                  <a:lnTo>
                    <a:pt x="71" y="37"/>
                  </a:lnTo>
                  <a:lnTo>
                    <a:pt x="76" y="25"/>
                  </a:lnTo>
                  <a:lnTo>
                    <a:pt x="80" y="14"/>
                  </a:lnTo>
                  <a:lnTo>
                    <a:pt x="84" y="0"/>
                  </a:lnTo>
                  <a:lnTo>
                    <a:pt x="84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1"/>
            <p:cNvSpPr/>
            <p:nvPr/>
          </p:nvSpPr>
          <p:spPr bwMode="auto">
            <a:xfrm>
              <a:off x="4783138" y="2343150"/>
              <a:ext cx="617538" cy="128588"/>
            </a:xfrm>
            <a:custGeom>
              <a:avLst/>
              <a:gdLst>
                <a:gd name="T0" fmla="*/ 771 w 777"/>
                <a:gd name="T1" fmla="*/ 92 h 161"/>
                <a:gd name="T2" fmla="*/ 777 w 777"/>
                <a:gd name="T3" fmla="*/ 103 h 161"/>
                <a:gd name="T4" fmla="*/ 767 w 777"/>
                <a:gd name="T5" fmla="*/ 111 h 161"/>
                <a:gd name="T6" fmla="*/ 748 w 777"/>
                <a:gd name="T7" fmla="*/ 113 h 161"/>
                <a:gd name="T8" fmla="*/ 719 w 777"/>
                <a:gd name="T9" fmla="*/ 115 h 161"/>
                <a:gd name="T10" fmla="*/ 687 w 777"/>
                <a:gd name="T11" fmla="*/ 124 h 161"/>
                <a:gd name="T12" fmla="*/ 651 w 777"/>
                <a:gd name="T13" fmla="*/ 140 h 161"/>
                <a:gd name="T14" fmla="*/ 620 w 777"/>
                <a:gd name="T15" fmla="*/ 157 h 161"/>
                <a:gd name="T16" fmla="*/ 603 w 777"/>
                <a:gd name="T17" fmla="*/ 161 h 161"/>
                <a:gd name="T18" fmla="*/ 599 w 777"/>
                <a:gd name="T19" fmla="*/ 159 h 161"/>
                <a:gd name="T20" fmla="*/ 603 w 777"/>
                <a:gd name="T21" fmla="*/ 145 h 161"/>
                <a:gd name="T22" fmla="*/ 616 w 777"/>
                <a:gd name="T23" fmla="*/ 122 h 161"/>
                <a:gd name="T24" fmla="*/ 630 w 777"/>
                <a:gd name="T25" fmla="*/ 99 h 161"/>
                <a:gd name="T26" fmla="*/ 637 w 777"/>
                <a:gd name="T27" fmla="*/ 80 h 161"/>
                <a:gd name="T28" fmla="*/ 637 w 777"/>
                <a:gd name="T29" fmla="*/ 67 h 161"/>
                <a:gd name="T30" fmla="*/ 628 w 777"/>
                <a:gd name="T31" fmla="*/ 59 h 161"/>
                <a:gd name="T32" fmla="*/ 607 w 777"/>
                <a:gd name="T33" fmla="*/ 55 h 161"/>
                <a:gd name="T34" fmla="*/ 582 w 777"/>
                <a:gd name="T35" fmla="*/ 55 h 161"/>
                <a:gd name="T36" fmla="*/ 553 w 777"/>
                <a:gd name="T37" fmla="*/ 57 h 161"/>
                <a:gd name="T38" fmla="*/ 513 w 777"/>
                <a:gd name="T39" fmla="*/ 59 h 161"/>
                <a:gd name="T40" fmla="*/ 459 w 777"/>
                <a:gd name="T41" fmla="*/ 63 h 161"/>
                <a:gd name="T42" fmla="*/ 392 w 777"/>
                <a:gd name="T43" fmla="*/ 69 h 161"/>
                <a:gd name="T44" fmla="*/ 314 w 777"/>
                <a:gd name="T45" fmla="*/ 76 h 161"/>
                <a:gd name="T46" fmla="*/ 232 w 777"/>
                <a:gd name="T47" fmla="*/ 84 h 161"/>
                <a:gd name="T48" fmla="*/ 161 w 777"/>
                <a:gd name="T49" fmla="*/ 92 h 161"/>
                <a:gd name="T50" fmla="*/ 99 w 777"/>
                <a:gd name="T51" fmla="*/ 96 h 161"/>
                <a:gd name="T52" fmla="*/ 52 w 777"/>
                <a:gd name="T53" fmla="*/ 99 h 161"/>
                <a:gd name="T54" fmla="*/ 11 w 777"/>
                <a:gd name="T55" fmla="*/ 101 h 161"/>
                <a:gd name="T56" fmla="*/ 34 w 777"/>
                <a:gd name="T57" fmla="*/ 65 h 161"/>
                <a:gd name="T58" fmla="*/ 134 w 777"/>
                <a:gd name="T59" fmla="*/ 59 h 161"/>
                <a:gd name="T60" fmla="*/ 226 w 777"/>
                <a:gd name="T61" fmla="*/ 50 h 161"/>
                <a:gd name="T62" fmla="*/ 310 w 777"/>
                <a:gd name="T63" fmla="*/ 40 h 161"/>
                <a:gd name="T64" fmla="*/ 398 w 777"/>
                <a:gd name="T65" fmla="*/ 30 h 161"/>
                <a:gd name="T66" fmla="*/ 494 w 777"/>
                <a:gd name="T67" fmla="*/ 21 h 161"/>
                <a:gd name="T68" fmla="*/ 538 w 777"/>
                <a:gd name="T69" fmla="*/ 19 h 161"/>
                <a:gd name="T70" fmla="*/ 574 w 777"/>
                <a:gd name="T71" fmla="*/ 15 h 161"/>
                <a:gd name="T72" fmla="*/ 601 w 777"/>
                <a:gd name="T73" fmla="*/ 11 h 161"/>
                <a:gd name="T74" fmla="*/ 620 w 777"/>
                <a:gd name="T75" fmla="*/ 7 h 161"/>
                <a:gd name="T76" fmla="*/ 631 w 777"/>
                <a:gd name="T77" fmla="*/ 6 h 161"/>
                <a:gd name="T78" fmla="*/ 647 w 777"/>
                <a:gd name="T79" fmla="*/ 0 h 161"/>
                <a:gd name="T80" fmla="*/ 668 w 777"/>
                <a:gd name="T81" fmla="*/ 2 h 161"/>
                <a:gd name="T82" fmla="*/ 683 w 777"/>
                <a:gd name="T83" fmla="*/ 9 h 161"/>
                <a:gd name="T84" fmla="*/ 708 w 777"/>
                <a:gd name="T85" fmla="*/ 27 h 161"/>
                <a:gd name="T86" fmla="*/ 735 w 777"/>
                <a:gd name="T87" fmla="*/ 50 h 161"/>
                <a:gd name="T88" fmla="*/ 754 w 777"/>
                <a:gd name="T89" fmla="*/ 67 h 161"/>
                <a:gd name="T90" fmla="*/ 765 w 777"/>
                <a:gd name="T91" fmla="*/ 8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7" h="161">
                  <a:moveTo>
                    <a:pt x="765" y="80"/>
                  </a:moveTo>
                  <a:lnTo>
                    <a:pt x="767" y="86"/>
                  </a:lnTo>
                  <a:lnTo>
                    <a:pt x="771" y="92"/>
                  </a:lnTo>
                  <a:lnTo>
                    <a:pt x="775" y="97"/>
                  </a:lnTo>
                  <a:lnTo>
                    <a:pt x="777" y="101"/>
                  </a:lnTo>
                  <a:lnTo>
                    <a:pt x="777" y="103"/>
                  </a:lnTo>
                  <a:lnTo>
                    <a:pt x="775" y="107"/>
                  </a:lnTo>
                  <a:lnTo>
                    <a:pt x="771" y="109"/>
                  </a:lnTo>
                  <a:lnTo>
                    <a:pt x="767" y="111"/>
                  </a:lnTo>
                  <a:lnTo>
                    <a:pt x="764" y="113"/>
                  </a:lnTo>
                  <a:lnTo>
                    <a:pt x="756" y="113"/>
                  </a:lnTo>
                  <a:lnTo>
                    <a:pt x="748" y="113"/>
                  </a:lnTo>
                  <a:lnTo>
                    <a:pt x="739" y="115"/>
                  </a:lnTo>
                  <a:lnTo>
                    <a:pt x="729" y="115"/>
                  </a:lnTo>
                  <a:lnTo>
                    <a:pt x="719" y="115"/>
                  </a:lnTo>
                  <a:lnTo>
                    <a:pt x="710" y="117"/>
                  </a:lnTo>
                  <a:lnTo>
                    <a:pt x="698" y="120"/>
                  </a:lnTo>
                  <a:lnTo>
                    <a:pt x="687" y="124"/>
                  </a:lnTo>
                  <a:lnTo>
                    <a:pt x="675" y="128"/>
                  </a:lnTo>
                  <a:lnTo>
                    <a:pt x="664" y="132"/>
                  </a:lnTo>
                  <a:lnTo>
                    <a:pt x="651" y="140"/>
                  </a:lnTo>
                  <a:lnTo>
                    <a:pt x="639" y="145"/>
                  </a:lnTo>
                  <a:lnTo>
                    <a:pt x="630" y="151"/>
                  </a:lnTo>
                  <a:lnTo>
                    <a:pt x="620" y="157"/>
                  </a:lnTo>
                  <a:lnTo>
                    <a:pt x="612" y="159"/>
                  </a:lnTo>
                  <a:lnTo>
                    <a:pt x="607" y="161"/>
                  </a:lnTo>
                  <a:lnTo>
                    <a:pt x="603" y="161"/>
                  </a:lnTo>
                  <a:lnTo>
                    <a:pt x="601" y="161"/>
                  </a:lnTo>
                  <a:lnTo>
                    <a:pt x="601" y="161"/>
                  </a:lnTo>
                  <a:lnTo>
                    <a:pt x="599" y="159"/>
                  </a:lnTo>
                  <a:lnTo>
                    <a:pt x="599" y="155"/>
                  </a:lnTo>
                  <a:lnTo>
                    <a:pt x="601" y="151"/>
                  </a:lnTo>
                  <a:lnTo>
                    <a:pt x="603" y="145"/>
                  </a:lnTo>
                  <a:lnTo>
                    <a:pt x="607" y="138"/>
                  </a:lnTo>
                  <a:lnTo>
                    <a:pt x="610" y="132"/>
                  </a:lnTo>
                  <a:lnTo>
                    <a:pt x="616" y="122"/>
                  </a:lnTo>
                  <a:lnTo>
                    <a:pt x="622" y="115"/>
                  </a:lnTo>
                  <a:lnTo>
                    <a:pt x="626" y="105"/>
                  </a:lnTo>
                  <a:lnTo>
                    <a:pt x="630" y="99"/>
                  </a:lnTo>
                  <a:lnTo>
                    <a:pt x="633" y="92"/>
                  </a:lnTo>
                  <a:lnTo>
                    <a:pt x="635" y="86"/>
                  </a:lnTo>
                  <a:lnTo>
                    <a:pt x="637" y="80"/>
                  </a:lnTo>
                  <a:lnTo>
                    <a:pt x="639" y="74"/>
                  </a:lnTo>
                  <a:lnTo>
                    <a:pt x="639" y="71"/>
                  </a:lnTo>
                  <a:lnTo>
                    <a:pt x="637" y="67"/>
                  </a:lnTo>
                  <a:lnTo>
                    <a:pt x="635" y="65"/>
                  </a:lnTo>
                  <a:lnTo>
                    <a:pt x="633" y="61"/>
                  </a:lnTo>
                  <a:lnTo>
                    <a:pt x="628" y="59"/>
                  </a:lnTo>
                  <a:lnTo>
                    <a:pt x="622" y="57"/>
                  </a:lnTo>
                  <a:lnTo>
                    <a:pt x="616" y="57"/>
                  </a:lnTo>
                  <a:lnTo>
                    <a:pt x="607" y="55"/>
                  </a:lnTo>
                  <a:lnTo>
                    <a:pt x="597" y="55"/>
                  </a:lnTo>
                  <a:lnTo>
                    <a:pt x="587" y="55"/>
                  </a:lnTo>
                  <a:lnTo>
                    <a:pt x="582" y="55"/>
                  </a:lnTo>
                  <a:lnTo>
                    <a:pt x="574" y="55"/>
                  </a:lnTo>
                  <a:lnTo>
                    <a:pt x="564" y="55"/>
                  </a:lnTo>
                  <a:lnTo>
                    <a:pt x="553" y="57"/>
                  </a:lnTo>
                  <a:lnTo>
                    <a:pt x="542" y="57"/>
                  </a:lnTo>
                  <a:lnTo>
                    <a:pt x="528" y="57"/>
                  </a:lnTo>
                  <a:lnTo>
                    <a:pt x="513" y="59"/>
                  </a:lnTo>
                  <a:lnTo>
                    <a:pt x="496" y="61"/>
                  </a:lnTo>
                  <a:lnTo>
                    <a:pt x="478" y="61"/>
                  </a:lnTo>
                  <a:lnTo>
                    <a:pt x="459" y="63"/>
                  </a:lnTo>
                  <a:lnTo>
                    <a:pt x="438" y="65"/>
                  </a:lnTo>
                  <a:lnTo>
                    <a:pt x="415" y="67"/>
                  </a:lnTo>
                  <a:lnTo>
                    <a:pt x="392" y="69"/>
                  </a:lnTo>
                  <a:lnTo>
                    <a:pt x="367" y="71"/>
                  </a:lnTo>
                  <a:lnTo>
                    <a:pt x="341" y="73"/>
                  </a:lnTo>
                  <a:lnTo>
                    <a:pt x="314" y="76"/>
                  </a:lnTo>
                  <a:lnTo>
                    <a:pt x="285" y="78"/>
                  </a:lnTo>
                  <a:lnTo>
                    <a:pt x="256" y="82"/>
                  </a:lnTo>
                  <a:lnTo>
                    <a:pt x="232" y="84"/>
                  </a:lnTo>
                  <a:lnTo>
                    <a:pt x="207" y="88"/>
                  </a:lnTo>
                  <a:lnTo>
                    <a:pt x="182" y="90"/>
                  </a:lnTo>
                  <a:lnTo>
                    <a:pt x="161" y="92"/>
                  </a:lnTo>
                  <a:lnTo>
                    <a:pt x="140" y="94"/>
                  </a:lnTo>
                  <a:lnTo>
                    <a:pt x="119" y="96"/>
                  </a:lnTo>
                  <a:lnTo>
                    <a:pt x="99" y="96"/>
                  </a:lnTo>
                  <a:lnTo>
                    <a:pt x="82" y="97"/>
                  </a:lnTo>
                  <a:lnTo>
                    <a:pt x="67" y="99"/>
                  </a:lnTo>
                  <a:lnTo>
                    <a:pt x="52" y="99"/>
                  </a:lnTo>
                  <a:lnTo>
                    <a:pt x="36" y="99"/>
                  </a:lnTo>
                  <a:lnTo>
                    <a:pt x="23" y="101"/>
                  </a:lnTo>
                  <a:lnTo>
                    <a:pt x="11" y="101"/>
                  </a:lnTo>
                  <a:lnTo>
                    <a:pt x="0" y="101"/>
                  </a:lnTo>
                  <a:lnTo>
                    <a:pt x="0" y="67"/>
                  </a:lnTo>
                  <a:lnTo>
                    <a:pt x="34" y="65"/>
                  </a:lnTo>
                  <a:lnTo>
                    <a:pt x="69" y="63"/>
                  </a:lnTo>
                  <a:lnTo>
                    <a:pt x="101" y="61"/>
                  </a:lnTo>
                  <a:lnTo>
                    <a:pt x="134" y="59"/>
                  </a:lnTo>
                  <a:lnTo>
                    <a:pt x="165" y="55"/>
                  </a:lnTo>
                  <a:lnTo>
                    <a:pt x="195" y="53"/>
                  </a:lnTo>
                  <a:lnTo>
                    <a:pt x="226" y="50"/>
                  </a:lnTo>
                  <a:lnTo>
                    <a:pt x="254" y="46"/>
                  </a:lnTo>
                  <a:lnTo>
                    <a:pt x="281" y="44"/>
                  </a:lnTo>
                  <a:lnTo>
                    <a:pt x="310" y="40"/>
                  </a:lnTo>
                  <a:lnTo>
                    <a:pt x="339" y="36"/>
                  </a:lnTo>
                  <a:lnTo>
                    <a:pt x="367" y="34"/>
                  </a:lnTo>
                  <a:lnTo>
                    <a:pt x="398" y="30"/>
                  </a:lnTo>
                  <a:lnTo>
                    <a:pt x="431" y="27"/>
                  </a:lnTo>
                  <a:lnTo>
                    <a:pt x="461" y="25"/>
                  </a:lnTo>
                  <a:lnTo>
                    <a:pt x="494" y="21"/>
                  </a:lnTo>
                  <a:lnTo>
                    <a:pt x="509" y="21"/>
                  </a:lnTo>
                  <a:lnTo>
                    <a:pt x="524" y="19"/>
                  </a:lnTo>
                  <a:lnTo>
                    <a:pt x="538" y="19"/>
                  </a:lnTo>
                  <a:lnTo>
                    <a:pt x="551" y="17"/>
                  </a:lnTo>
                  <a:lnTo>
                    <a:pt x="563" y="17"/>
                  </a:lnTo>
                  <a:lnTo>
                    <a:pt x="574" y="15"/>
                  </a:lnTo>
                  <a:lnTo>
                    <a:pt x="584" y="13"/>
                  </a:lnTo>
                  <a:lnTo>
                    <a:pt x="593" y="13"/>
                  </a:lnTo>
                  <a:lnTo>
                    <a:pt x="601" y="11"/>
                  </a:lnTo>
                  <a:lnTo>
                    <a:pt x="609" y="11"/>
                  </a:lnTo>
                  <a:lnTo>
                    <a:pt x="614" y="9"/>
                  </a:lnTo>
                  <a:lnTo>
                    <a:pt x="620" y="7"/>
                  </a:lnTo>
                  <a:lnTo>
                    <a:pt x="626" y="7"/>
                  </a:lnTo>
                  <a:lnTo>
                    <a:pt x="630" y="6"/>
                  </a:lnTo>
                  <a:lnTo>
                    <a:pt x="631" y="6"/>
                  </a:lnTo>
                  <a:lnTo>
                    <a:pt x="633" y="4"/>
                  </a:lnTo>
                  <a:lnTo>
                    <a:pt x="641" y="2"/>
                  </a:lnTo>
                  <a:lnTo>
                    <a:pt x="647" y="0"/>
                  </a:lnTo>
                  <a:lnTo>
                    <a:pt x="654" y="0"/>
                  </a:lnTo>
                  <a:lnTo>
                    <a:pt x="664" y="0"/>
                  </a:lnTo>
                  <a:lnTo>
                    <a:pt x="668" y="2"/>
                  </a:lnTo>
                  <a:lnTo>
                    <a:pt x="672" y="2"/>
                  </a:lnTo>
                  <a:lnTo>
                    <a:pt x="677" y="6"/>
                  </a:lnTo>
                  <a:lnTo>
                    <a:pt x="683" y="9"/>
                  </a:lnTo>
                  <a:lnTo>
                    <a:pt x="691" y="13"/>
                  </a:lnTo>
                  <a:lnTo>
                    <a:pt x="698" y="19"/>
                  </a:lnTo>
                  <a:lnTo>
                    <a:pt x="708" y="27"/>
                  </a:lnTo>
                  <a:lnTo>
                    <a:pt x="718" y="34"/>
                  </a:lnTo>
                  <a:lnTo>
                    <a:pt x="727" y="42"/>
                  </a:lnTo>
                  <a:lnTo>
                    <a:pt x="735" y="50"/>
                  </a:lnTo>
                  <a:lnTo>
                    <a:pt x="742" y="55"/>
                  </a:lnTo>
                  <a:lnTo>
                    <a:pt x="750" y="61"/>
                  </a:lnTo>
                  <a:lnTo>
                    <a:pt x="754" y="67"/>
                  </a:lnTo>
                  <a:lnTo>
                    <a:pt x="760" y="73"/>
                  </a:lnTo>
                  <a:lnTo>
                    <a:pt x="762" y="76"/>
                  </a:lnTo>
                  <a:lnTo>
                    <a:pt x="765" y="80"/>
                  </a:lnTo>
                  <a:lnTo>
                    <a:pt x="765" y="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2"/>
            <p:cNvSpPr/>
            <p:nvPr/>
          </p:nvSpPr>
          <p:spPr bwMode="auto">
            <a:xfrm>
              <a:off x="4956176" y="2390775"/>
              <a:ext cx="79375" cy="117475"/>
            </a:xfrm>
            <a:custGeom>
              <a:avLst/>
              <a:gdLst>
                <a:gd name="T0" fmla="*/ 0 w 102"/>
                <a:gd name="T1" fmla="*/ 148 h 148"/>
                <a:gd name="T2" fmla="*/ 8 w 102"/>
                <a:gd name="T3" fmla="*/ 132 h 148"/>
                <a:gd name="T4" fmla="*/ 14 w 102"/>
                <a:gd name="T5" fmla="*/ 117 h 148"/>
                <a:gd name="T6" fmla="*/ 19 w 102"/>
                <a:gd name="T7" fmla="*/ 102 h 148"/>
                <a:gd name="T8" fmla="*/ 25 w 102"/>
                <a:gd name="T9" fmla="*/ 84 h 148"/>
                <a:gd name="T10" fmla="*/ 29 w 102"/>
                <a:gd name="T11" fmla="*/ 67 h 148"/>
                <a:gd name="T12" fmla="*/ 31 w 102"/>
                <a:gd name="T13" fmla="*/ 50 h 148"/>
                <a:gd name="T14" fmla="*/ 33 w 102"/>
                <a:gd name="T15" fmla="*/ 31 h 148"/>
                <a:gd name="T16" fmla="*/ 35 w 102"/>
                <a:gd name="T17" fmla="*/ 14 h 148"/>
                <a:gd name="T18" fmla="*/ 102 w 102"/>
                <a:gd name="T19" fmla="*/ 0 h 148"/>
                <a:gd name="T20" fmla="*/ 102 w 102"/>
                <a:gd name="T21" fmla="*/ 6 h 148"/>
                <a:gd name="T22" fmla="*/ 100 w 102"/>
                <a:gd name="T23" fmla="*/ 12 h 148"/>
                <a:gd name="T24" fmla="*/ 100 w 102"/>
                <a:gd name="T25" fmla="*/ 19 h 148"/>
                <a:gd name="T26" fmla="*/ 98 w 102"/>
                <a:gd name="T27" fmla="*/ 25 h 148"/>
                <a:gd name="T28" fmla="*/ 94 w 102"/>
                <a:gd name="T29" fmla="*/ 33 h 148"/>
                <a:gd name="T30" fmla="*/ 92 w 102"/>
                <a:gd name="T31" fmla="*/ 42 h 148"/>
                <a:gd name="T32" fmla="*/ 88 w 102"/>
                <a:gd name="T33" fmla="*/ 50 h 148"/>
                <a:gd name="T34" fmla="*/ 84 w 102"/>
                <a:gd name="T35" fmla="*/ 59 h 148"/>
                <a:gd name="T36" fmla="*/ 81 w 102"/>
                <a:gd name="T37" fmla="*/ 69 h 148"/>
                <a:gd name="T38" fmla="*/ 75 w 102"/>
                <a:gd name="T39" fmla="*/ 79 h 148"/>
                <a:gd name="T40" fmla="*/ 69 w 102"/>
                <a:gd name="T41" fmla="*/ 88 h 148"/>
                <a:gd name="T42" fmla="*/ 63 w 102"/>
                <a:gd name="T43" fmla="*/ 100 h 148"/>
                <a:gd name="T44" fmla="*/ 58 w 102"/>
                <a:gd name="T45" fmla="*/ 111 h 148"/>
                <a:gd name="T46" fmla="*/ 50 w 102"/>
                <a:gd name="T47" fmla="*/ 123 h 148"/>
                <a:gd name="T48" fmla="*/ 42 w 102"/>
                <a:gd name="T49" fmla="*/ 134 h 148"/>
                <a:gd name="T50" fmla="*/ 35 w 102"/>
                <a:gd name="T51" fmla="*/ 148 h 148"/>
                <a:gd name="T52" fmla="*/ 0 w 102"/>
                <a:gd name="T53" fmla="*/ 148 h 148"/>
                <a:gd name="T54" fmla="*/ 0 w 102"/>
                <a:gd name="T5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148">
                  <a:moveTo>
                    <a:pt x="0" y="148"/>
                  </a:moveTo>
                  <a:lnTo>
                    <a:pt x="8" y="132"/>
                  </a:lnTo>
                  <a:lnTo>
                    <a:pt x="14" y="117"/>
                  </a:lnTo>
                  <a:lnTo>
                    <a:pt x="19" y="102"/>
                  </a:lnTo>
                  <a:lnTo>
                    <a:pt x="25" y="84"/>
                  </a:lnTo>
                  <a:lnTo>
                    <a:pt x="29" y="67"/>
                  </a:lnTo>
                  <a:lnTo>
                    <a:pt x="31" y="50"/>
                  </a:lnTo>
                  <a:lnTo>
                    <a:pt x="33" y="31"/>
                  </a:lnTo>
                  <a:lnTo>
                    <a:pt x="35" y="14"/>
                  </a:lnTo>
                  <a:lnTo>
                    <a:pt x="102" y="0"/>
                  </a:lnTo>
                  <a:lnTo>
                    <a:pt x="102" y="6"/>
                  </a:lnTo>
                  <a:lnTo>
                    <a:pt x="100" y="12"/>
                  </a:lnTo>
                  <a:lnTo>
                    <a:pt x="100" y="19"/>
                  </a:lnTo>
                  <a:lnTo>
                    <a:pt x="98" y="25"/>
                  </a:lnTo>
                  <a:lnTo>
                    <a:pt x="94" y="33"/>
                  </a:lnTo>
                  <a:lnTo>
                    <a:pt x="92" y="42"/>
                  </a:lnTo>
                  <a:lnTo>
                    <a:pt x="88" y="50"/>
                  </a:lnTo>
                  <a:lnTo>
                    <a:pt x="84" y="59"/>
                  </a:lnTo>
                  <a:lnTo>
                    <a:pt x="81" y="69"/>
                  </a:lnTo>
                  <a:lnTo>
                    <a:pt x="75" y="79"/>
                  </a:lnTo>
                  <a:lnTo>
                    <a:pt x="69" y="88"/>
                  </a:lnTo>
                  <a:lnTo>
                    <a:pt x="63" y="100"/>
                  </a:lnTo>
                  <a:lnTo>
                    <a:pt x="58" y="111"/>
                  </a:lnTo>
                  <a:lnTo>
                    <a:pt x="50" y="123"/>
                  </a:lnTo>
                  <a:lnTo>
                    <a:pt x="42" y="134"/>
                  </a:lnTo>
                  <a:lnTo>
                    <a:pt x="35" y="148"/>
                  </a:lnTo>
                  <a:lnTo>
                    <a:pt x="0" y="148"/>
                  </a:lnTo>
                  <a:lnTo>
                    <a:pt x="0" y="1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3"/>
            <p:cNvSpPr/>
            <p:nvPr/>
          </p:nvSpPr>
          <p:spPr bwMode="auto">
            <a:xfrm>
              <a:off x="4868863" y="2482850"/>
              <a:ext cx="450850" cy="496888"/>
            </a:xfrm>
            <a:custGeom>
              <a:avLst/>
              <a:gdLst>
                <a:gd name="T0" fmla="*/ 391 w 568"/>
                <a:gd name="T1" fmla="*/ 622 h 624"/>
                <a:gd name="T2" fmla="*/ 371 w 568"/>
                <a:gd name="T3" fmla="*/ 620 h 624"/>
                <a:gd name="T4" fmla="*/ 366 w 568"/>
                <a:gd name="T5" fmla="*/ 607 h 624"/>
                <a:gd name="T6" fmla="*/ 364 w 568"/>
                <a:gd name="T7" fmla="*/ 576 h 624"/>
                <a:gd name="T8" fmla="*/ 333 w 568"/>
                <a:gd name="T9" fmla="*/ 538 h 624"/>
                <a:gd name="T10" fmla="*/ 297 w 568"/>
                <a:gd name="T11" fmla="*/ 502 h 624"/>
                <a:gd name="T12" fmla="*/ 299 w 568"/>
                <a:gd name="T13" fmla="*/ 490 h 624"/>
                <a:gd name="T14" fmla="*/ 327 w 568"/>
                <a:gd name="T15" fmla="*/ 496 h 624"/>
                <a:gd name="T16" fmla="*/ 368 w 568"/>
                <a:gd name="T17" fmla="*/ 511 h 624"/>
                <a:gd name="T18" fmla="*/ 394 w 568"/>
                <a:gd name="T19" fmla="*/ 517 h 624"/>
                <a:gd name="T20" fmla="*/ 417 w 568"/>
                <a:gd name="T21" fmla="*/ 502 h 624"/>
                <a:gd name="T22" fmla="*/ 435 w 568"/>
                <a:gd name="T23" fmla="*/ 465 h 624"/>
                <a:gd name="T24" fmla="*/ 454 w 568"/>
                <a:gd name="T25" fmla="*/ 412 h 624"/>
                <a:gd name="T26" fmla="*/ 471 w 568"/>
                <a:gd name="T27" fmla="*/ 345 h 624"/>
                <a:gd name="T28" fmla="*/ 475 w 568"/>
                <a:gd name="T29" fmla="*/ 301 h 624"/>
                <a:gd name="T30" fmla="*/ 459 w 568"/>
                <a:gd name="T31" fmla="*/ 291 h 624"/>
                <a:gd name="T32" fmla="*/ 421 w 568"/>
                <a:gd name="T33" fmla="*/ 287 h 624"/>
                <a:gd name="T34" fmla="*/ 356 w 568"/>
                <a:gd name="T35" fmla="*/ 283 h 624"/>
                <a:gd name="T36" fmla="*/ 232 w 568"/>
                <a:gd name="T37" fmla="*/ 295 h 624"/>
                <a:gd name="T38" fmla="*/ 128 w 568"/>
                <a:gd name="T39" fmla="*/ 308 h 624"/>
                <a:gd name="T40" fmla="*/ 75 w 568"/>
                <a:gd name="T41" fmla="*/ 322 h 624"/>
                <a:gd name="T42" fmla="*/ 50 w 568"/>
                <a:gd name="T43" fmla="*/ 335 h 624"/>
                <a:gd name="T44" fmla="*/ 36 w 568"/>
                <a:gd name="T45" fmla="*/ 337 h 624"/>
                <a:gd name="T46" fmla="*/ 21 w 568"/>
                <a:gd name="T47" fmla="*/ 331 h 624"/>
                <a:gd name="T48" fmla="*/ 2 w 568"/>
                <a:gd name="T49" fmla="*/ 308 h 624"/>
                <a:gd name="T50" fmla="*/ 2 w 568"/>
                <a:gd name="T51" fmla="*/ 293 h 624"/>
                <a:gd name="T52" fmla="*/ 15 w 568"/>
                <a:gd name="T53" fmla="*/ 274 h 624"/>
                <a:gd name="T54" fmla="*/ 31 w 568"/>
                <a:gd name="T55" fmla="*/ 234 h 624"/>
                <a:gd name="T56" fmla="*/ 38 w 568"/>
                <a:gd name="T57" fmla="*/ 174 h 624"/>
                <a:gd name="T58" fmla="*/ 38 w 568"/>
                <a:gd name="T59" fmla="*/ 96 h 624"/>
                <a:gd name="T60" fmla="*/ 27 w 568"/>
                <a:gd name="T61" fmla="*/ 29 h 624"/>
                <a:gd name="T62" fmla="*/ 33 w 568"/>
                <a:gd name="T63" fmla="*/ 0 h 624"/>
                <a:gd name="T64" fmla="*/ 56 w 568"/>
                <a:gd name="T65" fmla="*/ 6 h 624"/>
                <a:gd name="T66" fmla="*/ 84 w 568"/>
                <a:gd name="T67" fmla="*/ 67 h 624"/>
                <a:gd name="T68" fmla="*/ 80 w 568"/>
                <a:gd name="T69" fmla="*/ 172 h 624"/>
                <a:gd name="T70" fmla="*/ 77 w 568"/>
                <a:gd name="T71" fmla="*/ 220 h 624"/>
                <a:gd name="T72" fmla="*/ 77 w 568"/>
                <a:gd name="T73" fmla="*/ 247 h 624"/>
                <a:gd name="T74" fmla="*/ 79 w 568"/>
                <a:gd name="T75" fmla="*/ 262 h 624"/>
                <a:gd name="T76" fmla="*/ 86 w 568"/>
                <a:gd name="T77" fmla="*/ 268 h 624"/>
                <a:gd name="T78" fmla="*/ 117 w 568"/>
                <a:gd name="T79" fmla="*/ 268 h 624"/>
                <a:gd name="T80" fmla="*/ 172 w 568"/>
                <a:gd name="T81" fmla="*/ 264 h 624"/>
                <a:gd name="T82" fmla="*/ 251 w 568"/>
                <a:gd name="T83" fmla="*/ 258 h 624"/>
                <a:gd name="T84" fmla="*/ 320 w 568"/>
                <a:gd name="T85" fmla="*/ 253 h 624"/>
                <a:gd name="T86" fmla="*/ 373 w 568"/>
                <a:gd name="T87" fmla="*/ 247 h 624"/>
                <a:gd name="T88" fmla="*/ 417 w 568"/>
                <a:gd name="T89" fmla="*/ 245 h 624"/>
                <a:gd name="T90" fmla="*/ 459 w 568"/>
                <a:gd name="T91" fmla="*/ 239 h 624"/>
                <a:gd name="T92" fmla="*/ 480 w 568"/>
                <a:gd name="T93" fmla="*/ 232 h 624"/>
                <a:gd name="T94" fmla="*/ 500 w 568"/>
                <a:gd name="T95" fmla="*/ 239 h 624"/>
                <a:gd name="T96" fmla="*/ 540 w 568"/>
                <a:gd name="T97" fmla="*/ 268 h 624"/>
                <a:gd name="T98" fmla="*/ 567 w 568"/>
                <a:gd name="T99" fmla="*/ 297 h 624"/>
                <a:gd name="T100" fmla="*/ 563 w 568"/>
                <a:gd name="T101" fmla="*/ 320 h 624"/>
                <a:gd name="T102" fmla="*/ 549 w 568"/>
                <a:gd name="T103" fmla="*/ 335 h 624"/>
                <a:gd name="T104" fmla="*/ 542 w 568"/>
                <a:gd name="T105" fmla="*/ 358 h 624"/>
                <a:gd name="T106" fmla="*/ 532 w 568"/>
                <a:gd name="T107" fmla="*/ 394 h 624"/>
                <a:gd name="T108" fmla="*/ 509 w 568"/>
                <a:gd name="T109" fmla="*/ 469 h 624"/>
                <a:gd name="T110" fmla="*/ 473 w 568"/>
                <a:gd name="T111" fmla="*/ 548 h 624"/>
                <a:gd name="T112" fmla="*/ 433 w 568"/>
                <a:gd name="T113" fmla="*/ 599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68" h="624">
                  <a:moveTo>
                    <a:pt x="413" y="615"/>
                  </a:moveTo>
                  <a:lnTo>
                    <a:pt x="406" y="617"/>
                  </a:lnTo>
                  <a:lnTo>
                    <a:pt x="400" y="620"/>
                  </a:lnTo>
                  <a:lnTo>
                    <a:pt x="396" y="622"/>
                  </a:lnTo>
                  <a:lnTo>
                    <a:pt x="391" y="622"/>
                  </a:lnTo>
                  <a:lnTo>
                    <a:pt x="387" y="624"/>
                  </a:lnTo>
                  <a:lnTo>
                    <a:pt x="381" y="624"/>
                  </a:lnTo>
                  <a:lnTo>
                    <a:pt x="379" y="624"/>
                  </a:lnTo>
                  <a:lnTo>
                    <a:pt x="375" y="622"/>
                  </a:lnTo>
                  <a:lnTo>
                    <a:pt x="371" y="620"/>
                  </a:lnTo>
                  <a:lnTo>
                    <a:pt x="369" y="618"/>
                  </a:lnTo>
                  <a:lnTo>
                    <a:pt x="368" y="617"/>
                  </a:lnTo>
                  <a:lnTo>
                    <a:pt x="366" y="613"/>
                  </a:lnTo>
                  <a:lnTo>
                    <a:pt x="366" y="609"/>
                  </a:lnTo>
                  <a:lnTo>
                    <a:pt x="366" y="607"/>
                  </a:lnTo>
                  <a:lnTo>
                    <a:pt x="366" y="601"/>
                  </a:lnTo>
                  <a:lnTo>
                    <a:pt x="366" y="597"/>
                  </a:lnTo>
                  <a:lnTo>
                    <a:pt x="368" y="592"/>
                  </a:lnTo>
                  <a:lnTo>
                    <a:pt x="366" y="584"/>
                  </a:lnTo>
                  <a:lnTo>
                    <a:pt x="364" y="576"/>
                  </a:lnTo>
                  <a:lnTo>
                    <a:pt x="360" y="571"/>
                  </a:lnTo>
                  <a:lnTo>
                    <a:pt x="356" y="563"/>
                  </a:lnTo>
                  <a:lnTo>
                    <a:pt x="348" y="555"/>
                  </a:lnTo>
                  <a:lnTo>
                    <a:pt x="341" y="546"/>
                  </a:lnTo>
                  <a:lnTo>
                    <a:pt x="333" y="538"/>
                  </a:lnTo>
                  <a:lnTo>
                    <a:pt x="322" y="528"/>
                  </a:lnTo>
                  <a:lnTo>
                    <a:pt x="314" y="521"/>
                  </a:lnTo>
                  <a:lnTo>
                    <a:pt x="306" y="513"/>
                  </a:lnTo>
                  <a:lnTo>
                    <a:pt x="301" y="507"/>
                  </a:lnTo>
                  <a:lnTo>
                    <a:pt x="297" y="502"/>
                  </a:lnTo>
                  <a:lnTo>
                    <a:pt x="295" y="498"/>
                  </a:lnTo>
                  <a:lnTo>
                    <a:pt x="295" y="494"/>
                  </a:lnTo>
                  <a:lnTo>
                    <a:pt x="295" y="492"/>
                  </a:lnTo>
                  <a:lnTo>
                    <a:pt x="297" y="490"/>
                  </a:lnTo>
                  <a:lnTo>
                    <a:pt x="299" y="490"/>
                  </a:lnTo>
                  <a:lnTo>
                    <a:pt x="302" y="490"/>
                  </a:lnTo>
                  <a:lnTo>
                    <a:pt x="308" y="490"/>
                  </a:lnTo>
                  <a:lnTo>
                    <a:pt x="314" y="492"/>
                  </a:lnTo>
                  <a:lnTo>
                    <a:pt x="320" y="494"/>
                  </a:lnTo>
                  <a:lnTo>
                    <a:pt x="327" y="496"/>
                  </a:lnTo>
                  <a:lnTo>
                    <a:pt x="337" y="502"/>
                  </a:lnTo>
                  <a:lnTo>
                    <a:pt x="346" y="504"/>
                  </a:lnTo>
                  <a:lnTo>
                    <a:pt x="354" y="505"/>
                  </a:lnTo>
                  <a:lnTo>
                    <a:pt x="362" y="509"/>
                  </a:lnTo>
                  <a:lnTo>
                    <a:pt x="368" y="511"/>
                  </a:lnTo>
                  <a:lnTo>
                    <a:pt x="375" y="513"/>
                  </a:lnTo>
                  <a:lnTo>
                    <a:pt x="379" y="515"/>
                  </a:lnTo>
                  <a:lnTo>
                    <a:pt x="385" y="515"/>
                  </a:lnTo>
                  <a:lnTo>
                    <a:pt x="387" y="517"/>
                  </a:lnTo>
                  <a:lnTo>
                    <a:pt x="394" y="517"/>
                  </a:lnTo>
                  <a:lnTo>
                    <a:pt x="400" y="515"/>
                  </a:lnTo>
                  <a:lnTo>
                    <a:pt x="406" y="513"/>
                  </a:lnTo>
                  <a:lnTo>
                    <a:pt x="413" y="509"/>
                  </a:lnTo>
                  <a:lnTo>
                    <a:pt x="415" y="505"/>
                  </a:lnTo>
                  <a:lnTo>
                    <a:pt x="417" y="502"/>
                  </a:lnTo>
                  <a:lnTo>
                    <a:pt x="419" y="496"/>
                  </a:lnTo>
                  <a:lnTo>
                    <a:pt x="423" y="490"/>
                  </a:lnTo>
                  <a:lnTo>
                    <a:pt x="425" y="482"/>
                  </a:lnTo>
                  <a:lnTo>
                    <a:pt x="429" y="475"/>
                  </a:lnTo>
                  <a:lnTo>
                    <a:pt x="435" y="465"/>
                  </a:lnTo>
                  <a:lnTo>
                    <a:pt x="438" y="454"/>
                  </a:lnTo>
                  <a:lnTo>
                    <a:pt x="442" y="444"/>
                  </a:lnTo>
                  <a:lnTo>
                    <a:pt x="446" y="435"/>
                  </a:lnTo>
                  <a:lnTo>
                    <a:pt x="452" y="423"/>
                  </a:lnTo>
                  <a:lnTo>
                    <a:pt x="454" y="412"/>
                  </a:lnTo>
                  <a:lnTo>
                    <a:pt x="457" y="398"/>
                  </a:lnTo>
                  <a:lnTo>
                    <a:pt x="461" y="385"/>
                  </a:lnTo>
                  <a:lnTo>
                    <a:pt x="465" y="371"/>
                  </a:lnTo>
                  <a:lnTo>
                    <a:pt x="467" y="358"/>
                  </a:lnTo>
                  <a:lnTo>
                    <a:pt x="471" y="345"/>
                  </a:lnTo>
                  <a:lnTo>
                    <a:pt x="473" y="333"/>
                  </a:lnTo>
                  <a:lnTo>
                    <a:pt x="475" y="322"/>
                  </a:lnTo>
                  <a:lnTo>
                    <a:pt x="475" y="314"/>
                  </a:lnTo>
                  <a:lnTo>
                    <a:pt x="475" y="306"/>
                  </a:lnTo>
                  <a:lnTo>
                    <a:pt x="475" y="301"/>
                  </a:lnTo>
                  <a:lnTo>
                    <a:pt x="473" y="297"/>
                  </a:lnTo>
                  <a:lnTo>
                    <a:pt x="473" y="295"/>
                  </a:lnTo>
                  <a:lnTo>
                    <a:pt x="469" y="293"/>
                  </a:lnTo>
                  <a:lnTo>
                    <a:pt x="463" y="293"/>
                  </a:lnTo>
                  <a:lnTo>
                    <a:pt x="459" y="291"/>
                  </a:lnTo>
                  <a:lnTo>
                    <a:pt x="454" y="291"/>
                  </a:lnTo>
                  <a:lnTo>
                    <a:pt x="446" y="289"/>
                  </a:lnTo>
                  <a:lnTo>
                    <a:pt x="438" y="289"/>
                  </a:lnTo>
                  <a:lnTo>
                    <a:pt x="431" y="287"/>
                  </a:lnTo>
                  <a:lnTo>
                    <a:pt x="421" y="287"/>
                  </a:lnTo>
                  <a:lnTo>
                    <a:pt x="410" y="285"/>
                  </a:lnTo>
                  <a:lnTo>
                    <a:pt x="398" y="283"/>
                  </a:lnTo>
                  <a:lnTo>
                    <a:pt x="385" y="283"/>
                  </a:lnTo>
                  <a:lnTo>
                    <a:pt x="371" y="283"/>
                  </a:lnTo>
                  <a:lnTo>
                    <a:pt x="356" y="283"/>
                  </a:lnTo>
                  <a:lnTo>
                    <a:pt x="341" y="283"/>
                  </a:lnTo>
                  <a:lnTo>
                    <a:pt x="324" y="285"/>
                  </a:lnTo>
                  <a:lnTo>
                    <a:pt x="308" y="287"/>
                  </a:lnTo>
                  <a:lnTo>
                    <a:pt x="270" y="291"/>
                  </a:lnTo>
                  <a:lnTo>
                    <a:pt x="232" y="295"/>
                  </a:lnTo>
                  <a:lnTo>
                    <a:pt x="193" y="299"/>
                  </a:lnTo>
                  <a:lnTo>
                    <a:pt x="155" y="302"/>
                  </a:lnTo>
                  <a:lnTo>
                    <a:pt x="146" y="304"/>
                  </a:lnTo>
                  <a:lnTo>
                    <a:pt x="138" y="306"/>
                  </a:lnTo>
                  <a:lnTo>
                    <a:pt x="128" y="308"/>
                  </a:lnTo>
                  <a:lnTo>
                    <a:pt x="121" y="310"/>
                  </a:lnTo>
                  <a:lnTo>
                    <a:pt x="107" y="312"/>
                  </a:lnTo>
                  <a:lnTo>
                    <a:pt x="94" y="316"/>
                  </a:lnTo>
                  <a:lnTo>
                    <a:pt x="84" y="320"/>
                  </a:lnTo>
                  <a:lnTo>
                    <a:pt x="75" y="322"/>
                  </a:lnTo>
                  <a:lnTo>
                    <a:pt x="67" y="325"/>
                  </a:lnTo>
                  <a:lnTo>
                    <a:pt x="63" y="329"/>
                  </a:lnTo>
                  <a:lnTo>
                    <a:pt x="58" y="331"/>
                  </a:lnTo>
                  <a:lnTo>
                    <a:pt x="54" y="333"/>
                  </a:lnTo>
                  <a:lnTo>
                    <a:pt x="50" y="335"/>
                  </a:lnTo>
                  <a:lnTo>
                    <a:pt x="46" y="337"/>
                  </a:lnTo>
                  <a:lnTo>
                    <a:pt x="44" y="339"/>
                  </a:lnTo>
                  <a:lnTo>
                    <a:pt x="40" y="339"/>
                  </a:lnTo>
                  <a:lnTo>
                    <a:pt x="38" y="339"/>
                  </a:lnTo>
                  <a:lnTo>
                    <a:pt x="36" y="337"/>
                  </a:lnTo>
                  <a:lnTo>
                    <a:pt x="35" y="337"/>
                  </a:lnTo>
                  <a:lnTo>
                    <a:pt x="31" y="335"/>
                  </a:lnTo>
                  <a:lnTo>
                    <a:pt x="27" y="335"/>
                  </a:lnTo>
                  <a:lnTo>
                    <a:pt x="25" y="333"/>
                  </a:lnTo>
                  <a:lnTo>
                    <a:pt x="21" y="331"/>
                  </a:lnTo>
                  <a:lnTo>
                    <a:pt x="17" y="327"/>
                  </a:lnTo>
                  <a:lnTo>
                    <a:pt x="15" y="324"/>
                  </a:lnTo>
                  <a:lnTo>
                    <a:pt x="12" y="320"/>
                  </a:lnTo>
                  <a:lnTo>
                    <a:pt x="6" y="314"/>
                  </a:lnTo>
                  <a:lnTo>
                    <a:pt x="2" y="308"/>
                  </a:lnTo>
                  <a:lnTo>
                    <a:pt x="0" y="302"/>
                  </a:lnTo>
                  <a:lnTo>
                    <a:pt x="0" y="299"/>
                  </a:lnTo>
                  <a:lnTo>
                    <a:pt x="0" y="297"/>
                  </a:lnTo>
                  <a:lnTo>
                    <a:pt x="0" y="295"/>
                  </a:lnTo>
                  <a:lnTo>
                    <a:pt x="2" y="293"/>
                  </a:lnTo>
                  <a:lnTo>
                    <a:pt x="2" y="289"/>
                  </a:lnTo>
                  <a:lnTo>
                    <a:pt x="6" y="287"/>
                  </a:lnTo>
                  <a:lnTo>
                    <a:pt x="8" y="283"/>
                  </a:lnTo>
                  <a:lnTo>
                    <a:pt x="12" y="278"/>
                  </a:lnTo>
                  <a:lnTo>
                    <a:pt x="15" y="274"/>
                  </a:lnTo>
                  <a:lnTo>
                    <a:pt x="19" y="268"/>
                  </a:lnTo>
                  <a:lnTo>
                    <a:pt x="23" y="262"/>
                  </a:lnTo>
                  <a:lnTo>
                    <a:pt x="25" y="255"/>
                  </a:lnTo>
                  <a:lnTo>
                    <a:pt x="29" y="245"/>
                  </a:lnTo>
                  <a:lnTo>
                    <a:pt x="31" y="234"/>
                  </a:lnTo>
                  <a:lnTo>
                    <a:pt x="33" y="220"/>
                  </a:lnTo>
                  <a:lnTo>
                    <a:pt x="35" y="207"/>
                  </a:lnTo>
                  <a:lnTo>
                    <a:pt x="36" y="199"/>
                  </a:lnTo>
                  <a:lnTo>
                    <a:pt x="36" y="190"/>
                  </a:lnTo>
                  <a:lnTo>
                    <a:pt x="38" y="174"/>
                  </a:lnTo>
                  <a:lnTo>
                    <a:pt x="40" y="159"/>
                  </a:lnTo>
                  <a:lnTo>
                    <a:pt x="40" y="142"/>
                  </a:lnTo>
                  <a:lnTo>
                    <a:pt x="40" y="126"/>
                  </a:lnTo>
                  <a:lnTo>
                    <a:pt x="38" y="111"/>
                  </a:lnTo>
                  <a:lnTo>
                    <a:pt x="38" y="96"/>
                  </a:lnTo>
                  <a:lnTo>
                    <a:pt x="36" y="80"/>
                  </a:lnTo>
                  <a:lnTo>
                    <a:pt x="33" y="63"/>
                  </a:lnTo>
                  <a:lnTo>
                    <a:pt x="31" y="50"/>
                  </a:lnTo>
                  <a:lnTo>
                    <a:pt x="29" y="38"/>
                  </a:lnTo>
                  <a:lnTo>
                    <a:pt x="27" y="29"/>
                  </a:lnTo>
                  <a:lnTo>
                    <a:pt x="27" y="19"/>
                  </a:lnTo>
                  <a:lnTo>
                    <a:pt x="27" y="13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6" y="6"/>
                  </a:lnTo>
                  <a:lnTo>
                    <a:pt x="63" y="10"/>
                  </a:lnTo>
                  <a:lnTo>
                    <a:pt x="73" y="13"/>
                  </a:lnTo>
                  <a:lnTo>
                    <a:pt x="84" y="17"/>
                  </a:lnTo>
                  <a:lnTo>
                    <a:pt x="84" y="42"/>
                  </a:lnTo>
                  <a:lnTo>
                    <a:pt x="84" y="67"/>
                  </a:lnTo>
                  <a:lnTo>
                    <a:pt x="82" y="90"/>
                  </a:lnTo>
                  <a:lnTo>
                    <a:pt x="82" y="111"/>
                  </a:lnTo>
                  <a:lnTo>
                    <a:pt x="82" y="132"/>
                  </a:lnTo>
                  <a:lnTo>
                    <a:pt x="82" y="153"/>
                  </a:lnTo>
                  <a:lnTo>
                    <a:pt x="80" y="172"/>
                  </a:lnTo>
                  <a:lnTo>
                    <a:pt x="79" y="190"/>
                  </a:lnTo>
                  <a:lnTo>
                    <a:pt x="79" y="199"/>
                  </a:lnTo>
                  <a:lnTo>
                    <a:pt x="79" y="207"/>
                  </a:lnTo>
                  <a:lnTo>
                    <a:pt x="77" y="214"/>
                  </a:lnTo>
                  <a:lnTo>
                    <a:pt x="77" y="220"/>
                  </a:lnTo>
                  <a:lnTo>
                    <a:pt x="77" y="228"/>
                  </a:lnTo>
                  <a:lnTo>
                    <a:pt x="77" y="234"/>
                  </a:lnTo>
                  <a:lnTo>
                    <a:pt x="77" y="239"/>
                  </a:lnTo>
                  <a:lnTo>
                    <a:pt x="77" y="243"/>
                  </a:lnTo>
                  <a:lnTo>
                    <a:pt x="77" y="247"/>
                  </a:lnTo>
                  <a:lnTo>
                    <a:pt x="77" y="253"/>
                  </a:lnTo>
                  <a:lnTo>
                    <a:pt x="77" y="255"/>
                  </a:lnTo>
                  <a:lnTo>
                    <a:pt x="77" y="258"/>
                  </a:lnTo>
                  <a:lnTo>
                    <a:pt x="77" y="260"/>
                  </a:lnTo>
                  <a:lnTo>
                    <a:pt x="79" y="262"/>
                  </a:lnTo>
                  <a:lnTo>
                    <a:pt x="79" y="264"/>
                  </a:lnTo>
                  <a:lnTo>
                    <a:pt x="79" y="266"/>
                  </a:lnTo>
                  <a:lnTo>
                    <a:pt x="80" y="266"/>
                  </a:lnTo>
                  <a:lnTo>
                    <a:pt x="82" y="266"/>
                  </a:lnTo>
                  <a:lnTo>
                    <a:pt x="86" y="268"/>
                  </a:lnTo>
                  <a:lnTo>
                    <a:pt x="90" y="268"/>
                  </a:lnTo>
                  <a:lnTo>
                    <a:pt x="96" y="268"/>
                  </a:lnTo>
                  <a:lnTo>
                    <a:pt x="102" y="268"/>
                  </a:lnTo>
                  <a:lnTo>
                    <a:pt x="109" y="268"/>
                  </a:lnTo>
                  <a:lnTo>
                    <a:pt x="117" y="268"/>
                  </a:lnTo>
                  <a:lnTo>
                    <a:pt x="126" y="268"/>
                  </a:lnTo>
                  <a:lnTo>
                    <a:pt x="136" y="268"/>
                  </a:lnTo>
                  <a:lnTo>
                    <a:pt x="147" y="266"/>
                  </a:lnTo>
                  <a:lnTo>
                    <a:pt x="161" y="266"/>
                  </a:lnTo>
                  <a:lnTo>
                    <a:pt x="172" y="264"/>
                  </a:lnTo>
                  <a:lnTo>
                    <a:pt x="188" y="264"/>
                  </a:lnTo>
                  <a:lnTo>
                    <a:pt x="203" y="262"/>
                  </a:lnTo>
                  <a:lnTo>
                    <a:pt x="218" y="260"/>
                  </a:lnTo>
                  <a:lnTo>
                    <a:pt x="236" y="260"/>
                  </a:lnTo>
                  <a:lnTo>
                    <a:pt x="251" y="258"/>
                  </a:lnTo>
                  <a:lnTo>
                    <a:pt x="266" y="257"/>
                  </a:lnTo>
                  <a:lnTo>
                    <a:pt x="280" y="255"/>
                  </a:lnTo>
                  <a:lnTo>
                    <a:pt x="295" y="255"/>
                  </a:lnTo>
                  <a:lnTo>
                    <a:pt x="308" y="253"/>
                  </a:lnTo>
                  <a:lnTo>
                    <a:pt x="320" y="253"/>
                  </a:lnTo>
                  <a:lnTo>
                    <a:pt x="331" y="251"/>
                  </a:lnTo>
                  <a:lnTo>
                    <a:pt x="343" y="251"/>
                  </a:lnTo>
                  <a:lnTo>
                    <a:pt x="354" y="249"/>
                  </a:lnTo>
                  <a:lnTo>
                    <a:pt x="364" y="249"/>
                  </a:lnTo>
                  <a:lnTo>
                    <a:pt x="373" y="247"/>
                  </a:lnTo>
                  <a:lnTo>
                    <a:pt x="383" y="247"/>
                  </a:lnTo>
                  <a:lnTo>
                    <a:pt x="391" y="245"/>
                  </a:lnTo>
                  <a:lnTo>
                    <a:pt x="398" y="245"/>
                  </a:lnTo>
                  <a:lnTo>
                    <a:pt x="404" y="245"/>
                  </a:lnTo>
                  <a:lnTo>
                    <a:pt x="417" y="245"/>
                  </a:lnTo>
                  <a:lnTo>
                    <a:pt x="427" y="243"/>
                  </a:lnTo>
                  <a:lnTo>
                    <a:pt x="436" y="243"/>
                  </a:lnTo>
                  <a:lnTo>
                    <a:pt x="446" y="241"/>
                  </a:lnTo>
                  <a:lnTo>
                    <a:pt x="454" y="241"/>
                  </a:lnTo>
                  <a:lnTo>
                    <a:pt x="459" y="239"/>
                  </a:lnTo>
                  <a:lnTo>
                    <a:pt x="463" y="237"/>
                  </a:lnTo>
                  <a:lnTo>
                    <a:pt x="467" y="235"/>
                  </a:lnTo>
                  <a:lnTo>
                    <a:pt x="471" y="234"/>
                  </a:lnTo>
                  <a:lnTo>
                    <a:pt x="477" y="232"/>
                  </a:lnTo>
                  <a:lnTo>
                    <a:pt x="480" y="232"/>
                  </a:lnTo>
                  <a:lnTo>
                    <a:pt x="484" y="232"/>
                  </a:lnTo>
                  <a:lnTo>
                    <a:pt x="486" y="232"/>
                  </a:lnTo>
                  <a:lnTo>
                    <a:pt x="490" y="234"/>
                  </a:lnTo>
                  <a:lnTo>
                    <a:pt x="494" y="235"/>
                  </a:lnTo>
                  <a:lnTo>
                    <a:pt x="500" y="239"/>
                  </a:lnTo>
                  <a:lnTo>
                    <a:pt x="507" y="243"/>
                  </a:lnTo>
                  <a:lnTo>
                    <a:pt x="513" y="247"/>
                  </a:lnTo>
                  <a:lnTo>
                    <a:pt x="523" y="255"/>
                  </a:lnTo>
                  <a:lnTo>
                    <a:pt x="530" y="260"/>
                  </a:lnTo>
                  <a:lnTo>
                    <a:pt x="540" y="268"/>
                  </a:lnTo>
                  <a:lnTo>
                    <a:pt x="547" y="276"/>
                  </a:lnTo>
                  <a:lnTo>
                    <a:pt x="555" y="281"/>
                  </a:lnTo>
                  <a:lnTo>
                    <a:pt x="559" y="287"/>
                  </a:lnTo>
                  <a:lnTo>
                    <a:pt x="563" y="291"/>
                  </a:lnTo>
                  <a:lnTo>
                    <a:pt x="567" y="297"/>
                  </a:lnTo>
                  <a:lnTo>
                    <a:pt x="568" y="301"/>
                  </a:lnTo>
                  <a:lnTo>
                    <a:pt x="568" y="302"/>
                  </a:lnTo>
                  <a:lnTo>
                    <a:pt x="568" y="310"/>
                  </a:lnTo>
                  <a:lnTo>
                    <a:pt x="567" y="316"/>
                  </a:lnTo>
                  <a:lnTo>
                    <a:pt x="563" y="320"/>
                  </a:lnTo>
                  <a:lnTo>
                    <a:pt x="557" y="324"/>
                  </a:lnTo>
                  <a:lnTo>
                    <a:pt x="555" y="325"/>
                  </a:lnTo>
                  <a:lnTo>
                    <a:pt x="553" y="329"/>
                  </a:lnTo>
                  <a:lnTo>
                    <a:pt x="551" y="331"/>
                  </a:lnTo>
                  <a:lnTo>
                    <a:pt x="549" y="335"/>
                  </a:lnTo>
                  <a:lnTo>
                    <a:pt x="547" y="339"/>
                  </a:lnTo>
                  <a:lnTo>
                    <a:pt x="547" y="343"/>
                  </a:lnTo>
                  <a:lnTo>
                    <a:pt x="546" y="347"/>
                  </a:lnTo>
                  <a:lnTo>
                    <a:pt x="544" y="352"/>
                  </a:lnTo>
                  <a:lnTo>
                    <a:pt x="542" y="358"/>
                  </a:lnTo>
                  <a:lnTo>
                    <a:pt x="540" y="364"/>
                  </a:lnTo>
                  <a:lnTo>
                    <a:pt x="538" y="371"/>
                  </a:lnTo>
                  <a:lnTo>
                    <a:pt x="536" y="379"/>
                  </a:lnTo>
                  <a:lnTo>
                    <a:pt x="534" y="387"/>
                  </a:lnTo>
                  <a:lnTo>
                    <a:pt x="532" y="394"/>
                  </a:lnTo>
                  <a:lnTo>
                    <a:pt x="528" y="404"/>
                  </a:lnTo>
                  <a:lnTo>
                    <a:pt x="526" y="412"/>
                  </a:lnTo>
                  <a:lnTo>
                    <a:pt x="523" y="433"/>
                  </a:lnTo>
                  <a:lnTo>
                    <a:pt x="517" y="452"/>
                  </a:lnTo>
                  <a:lnTo>
                    <a:pt x="509" y="469"/>
                  </a:lnTo>
                  <a:lnTo>
                    <a:pt x="503" y="486"/>
                  </a:lnTo>
                  <a:lnTo>
                    <a:pt x="496" y="502"/>
                  </a:lnTo>
                  <a:lnTo>
                    <a:pt x="488" y="517"/>
                  </a:lnTo>
                  <a:lnTo>
                    <a:pt x="480" y="532"/>
                  </a:lnTo>
                  <a:lnTo>
                    <a:pt x="473" y="548"/>
                  </a:lnTo>
                  <a:lnTo>
                    <a:pt x="463" y="561"/>
                  </a:lnTo>
                  <a:lnTo>
                    <a:pt x="456" y="572"/>
                  </a:lnTo>
                  <a:lnTo>
                    <a:pt x="448" y="582"/>
                  </a:lnTo>
                  <a:lnTo>
                    <a:pt x="440" y="592"/>
                  </a:lnTo>
                  <a:lnTo>
                    <a:pt x="433" y="599"/>
                  </a:lnTo>
                  <a:lnTo>
                    <a:pt x="427" y="605"/>
                  </a:lnTo>
                  <a:lnTo>
                    <a:pt x="419" y="611"/>
                  </a:lnTo>
                  <a:lnTo>
                    <a:pt x="413" y="615"/>
                  </a:lnTo>
                  <a:lnTo>
                    <a:pt x="413" y="6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4"/>
            <p:cNvSpPr/>
            <p:nvPr/>
          </p:nvSpPr>
          <p:spPr bwMode="auto">
            <a:xfrm>
              <a:off x="4919663" y="2460625"/>
              <a:ext cx="277813" cy="230188"/>
            </a:xfrm>
            <a:custGeom>
              <a:avLst/>
              <a:gdLst>
                <a:gd name="T0" fmla="*/ 102 w 350"/>
                <a:gd name="T1" fmla="*/ 69 h 289"/>
                <a:gd name="T2" fmla="*/ 46 w 350"/>
                <a:gd name="T3" fmla="*/ 75 h 289"/>
                <a:gd name="T4" fmla="*/ 0 w 350"/>
                <a:gd name="T5" fmla="*/ 77 h 289"/>
                <a:gd name="T6" fmla="*/ 50 w 350"/>
                <a:gd name="T7" fmla="*/ 42 h 289"/>
                <a:gd name="T8" fmla="*/ 119 w 350"/>
                <a:gd name="T9" fmla="*/ 35 h 289"/>
                <a:gd name="T10" fmla="*/ 173 w 350"/>
                <a:gd name="T11" fmla="*/ 25 h 289"/>
                <a:gd name="T12" fmla="*/ 209 w 350"/>
                <a:gd name="T13" fmla="*/ 16 h 289"/>
                <a:gd name="T14" fmla="*/ 236 w 350"/>
                <a:gd name="T15" fmla="*/ 8 h 289"/>
                <a:gd name="T16" fmla="*/ 251 w 350"/>
                <a:gd name="T17" fmla="*/ 2 h 289"/>
                <a:gd name="T18" fmla="*/ 270 w 350"/>
                <a:gd name="T19" fmla="*/ 0 h 289"/>
                <a:gd name="T20" fmla="*/ 282 w 350"/>
                <a:gd name="T21" fmla="*/ 4 h 289"/>
                <a:gd name="T22" fmla="*/ 301 w 350"/>
                <a:gd name="T23" fmla="*/ 12 h 289"/>
                <a:gd name="T24" fmla="*/ 324 w 350"/>
                <a:gd name="T25" fmla="*/ 27 h 289"/>
                <a:gd name="T26" fmla="*/ 341 w 350"/>
                <a:gd name="T27" fmla="*/ 42 h 289"/>
                <a:gd name="T28" fmla="*/ 349 w 350"/>
                <a:gd name="T29" fmla="*/ 54 h 289"/>
                <a:gd name="T30" fmla="*/ 347 w 350"/>
                <a:gd name="T31" fmla="*/ 63 h 289"/>
                <a:gd name="T32" fmla="*/ 335 w 350"/>
                <a:gd name="T33" fmla="*/ 73 h 289"/>
                <a:gd name="T34" fmla="*/ 331 w 350"/>
                <a:gd name="T35" fmla="*/ 79 h 289"/>
                <a:gd name="T36" fmla="*/ 326 w 350"/>
                <a:gd name="T37" fmla="*/ 92 h 289"/>
                <a:gd name="T38" fmla="*/ 320 w 350"/>
                <a:gd name="T39" fmla="*/ 109 h 289"/>
                <a:gd name="T40" fmla="*/ 314 w 350"/>
                <a:gd name="T41" fmla="*/ 132 h 289"/>
                <a:gd name="T42" fmla="*/ 308 w 350"/>
                <a:gd name="T43" fmla="*/ 159 h 289"/>
                <a:gd name="T44" fmla="*/ 293 w 350"/>
                <a:gd name="T45" fmla="*/ 215 h 289"/>
                <a:gd name="T46" fmla="*/ 285 w 350"/>
                <a:gd name="T47" fmla="*/ 234 h 289"/>
                <a:gd name="T48" fmla="*/ 278 w 350"/>
                <a:gd name="T49" fmla="*/ 251 h 289"/>
                <a:gd name="T50" fmla="*/ 268 w 350"/>
                <a:gd name="T51" fmla="*/ 263 h 289"/>
                <a:gd name="T52" fmla="*/ 251 w 350"/>
                <a:gd name="T53" fmla="*/ 276 h 289"/>
                <a:gd name="T54" fmla="*/ 236 w 350"/>
                <a:gd name="T55" fmla="*/ 287 h 289"/>
                <a:gd name="T56" fmla="*/ 228 w 350"/>
                <a:gd name="T57" fmla="*/ 289 h 289"/>
                <a:gd name="T58" fmla="*/ 220 w 350"/>
                <a:gd name="T59" fmla="*/ 287 h 289"/>
                <a:gd name="T60" fmla="*/ 215 w 350"/>
                <a:gd name="T61" fmla="*/ 278 h 289"/>
                <a:gd name="T62" fmla="*/ 209 w 350"/>
                <a:gd name="T63" fmla="*/ 264 h 289"/>
                <a:gd name="T64" fmla="*/ 197 w 350"/>
                <a:gd name="T65" fmla="*/ 251 h 289"/>
                <a:gd name="T66" fmla="*/ 180 w 350"/>
                <a:gd name="T67" fmla="*/ 236 h 289"/>
                <a:gd name="T68" fmla="*/ 159 w 350"/>
                <a:gd name="T69" fmla="*/ 222 h 289"/>
                <a:gd name="T70" fmla="*/ 148 w 350"/>
                <a:gd name="T71" fmla="*/ 211 h 289"/>
                <a:gd name="T72" fmla="*/ 148 w 350"/>
                <a:gd name="T73" fmla="*/ 201 h 289"/>
                <a:gd name="T74" fmla="*/ 153 w 350"/>
                <a:gd name="T75" fmla="*/ 199 h 289"/>
                <a:gd name="T76" fmla="*/ 169 w 350"/>
                <a:gd name="T77" fmla="*/ 199 h 289"/>
                <a:gd name="T78" fmla="*/ 194 w 350"/>
                <a:gd name="T79" fmla="*/ 205 h 289"/>
                <a:gd name="T80" fmla="*/ 213 w 350"/>
                <a:gd name="T81" fmla="*/ 209 h 289"/>
                <a:gd name="T82" fmla="*/ 228 w 350"/>
                <a:gd name="T83" fmla="*/ 207 h 289"/>
                <a:gd name="T84" fmla="*/ 236 w 350"/>
                <a:gd name="T85" fmla="*/ 201 h 289"/>
                <a:gd name="T86" fmla="*/ 243 w 350"/>
                <a:gd name="T87" fmla="*/ 184 h 289"/>
                <a:gd name="T88" fmla="*/ 249 w 350"/>
                <a:gd name="T89" fmla="*/ 159 h 289"/>
                <a:gd name="T90" fmla="*/ 257 w 350"/>
                <a:gd name="T91" fmla="*/ 109 h 289"/>
                <a:gd name="T92" fmla="*/ 257 w 350"/>
                <a:gd name="T93" fmla="*/ 81 h 289"/>
                <a:gd name="T94" fmla="*/ 253 w 350"/>
                <a:gd name="T95" fmla="*/ 67 h 289"/>
                <a:gd name="T96" fmla="*/ 249 w 350"/>
                <a:gd name="T97" fmla="*/ 60 h 289"/>
                <a:gd name="T98" fmla="*/ 241 w 350"/>
                <a:gd name="T99" fmla="*/ 58 h 289"/>
                <a:gd name="T100" fmla="*/ 228 w 350"/>
                <a:gd name="T101" fmla="*/ 56 h 289"/>
                <a:gd name="T102" fmla="*/ 209 w 350"/>
                <a:gd name="T103" fmla="*/ 56 h 289"/>
                <a:gd name="T104" fmla="*/ 186 w 350"/>
                <a:gd name="T105" fmla="*/ 58 h 289"/>
                <a:gd name="T106" fmla="*/ 155 w 350"/>
                <a:gd name="T107" fmla="*/ 6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289">
                  <a:moveTo>
                    <a:pt x="144" y="63"/>
                  </a:moveTo>
                  <a:lnTo>
                    <a:pt x="121" y="65"/>
                  </a:lnTo>
                  <a:lnTo>
                    <a:pt x="102" y="69"/>
                  </a:lnTo>
                  <a:lnTo>
                    <a:pt x="83" y="71"/>
                  </a:lnTo>
                  <a:lnTo>
                    <a:pt x="63" y="73"/>
                  </a:lnTo>
                  <a:lnTo>
                    <a:pt x="46" y="75"/>
                  </a:lnTo>
                  <a:lnTo>
                    <a:pt x="29" y="75"/>
                  </a:lnTo>
                  <a:lnTo>
                    <a:pt x="14" y="75"/>
                  </a:lnTo>
                  <a:lnTo>
                    <a:pt x="0" y="77"/>
                  </a:lnTo>
                  <a:lnTo>
                    <a:pt x="0" y="46"/>
                  </a:lnTo>
                  <a:lnTo>
                    <a:pt x="25" y="44"/>
                  </a:lnTo>
                  <a:lnTo>
                    <a:pt x="50" y="42"/>
                  </a:lnTo>
                  <a:lnTo>
                    <a:pt x="75" y="40"/>
                  </a:lnTo>
                  <a:lnTo>
                    <a:pt x="98" y="37"/>
                  </a:lnTo>
                  <a:lnTo>
                    <a:pt x="119" y="35"/>
                  </a:lnTo>
                  <a:lnTo>
                    <a:pt x="138" y="31"/>
                  </a:lnTo>
                  <a:lnTo>
                    <a:pt x="155" y="29"/>
                  </a:lnTo>
                  <a:lnTo>
                    <a:pt x="173" y="25"/>
                  </a:lnTo>
                  <a:lnTo>
                    <a:pt x="186" y="23"/>
                  </a:lnTo>
                  <a:lnTo>
                    <a:pt x="199" y="19"/>
                  </a:lnTo>
                  <a:lnTo>
                    <a:pt x="209" y="16"/>
                  </a:lnTo>
                  <a:lnTo>
                    <a:pt x="220" y="14"/>
                  </a:lnTo>
                  <a:lnTo>
                    <a:pt x="228" y="10"/>
                  </a:lnTo>
                  <a:lnTo>
                    <a:pt x="236" y="8"/>
                  </a:lnTo>
                  <a:lnTo>
                    <a:pt x="239" y="6"/>
                  </a:lnTo>
                  <a:lnTo>
                    <a:pt x="245" y="4"/>
                  </a:lnTo>
                  <a:lnTo>
                    <a:pt x="251" y="2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70" y="0"/>
                  </a:lnTo>
                  <a:lnTo>
                    <a:pt x="274" y="0"/>
                  </a:lnTo>
                  <a:lnTo>
                    <a:pt x="278" y="2"/>
                  </a:lnTo>
                  <a:lnTo>
                    <a:pt x="282" y="4"/>
                  </a:lnTo>
                  <a:lnTo>
                    <a:pt x="287" y="6"/>
                  </a:lnTo>
                  <a:lnTo>
                    <a:pt x="295" y="10"/>
                  </a:lnTo>
                  <a:lnTo>
                    <a:pt x="301" y="12"/>
                  </a:lnTo>
                  <a:lnTo>
                    <a:pt x="308" y="17"/>
                  </a:lnTo>
                  <a:lnTo>
                    <a:pt x="316" y="21"/>
                  </a:lnTo>
                  <a:lnTo>
                    <a:pt x="324" y="27"/>
                  </a:lnTo>
                  <a:lnTo>
                    <a:pt x="329" y="33"/>
                  </a:lnTo>
                  <a:lnTo>
                    <a:pt x="335" y="39"/>
                  </a:lnTo>
                  <a:lnTo>
                    <a:pt x="341" y="42"/>
                  </a:lnTo>
                  <a:lnTo>
                    <a:pt x="345" y="46"/>
                  </a:lnTo>
                  <a:lnTo>
                    <a:pt x="347" y="50"/>
                  </a:lnTo>
                  <a:lnTo>
                    <a:pt x="349" y="54"/>
                  </a:lnTo>
                  <a:lnTo>
                    <a:pt x="350" y="56"/>
                  </a:lnTo>
                  <a:lnTo>
                    <a:pt x="349" y="60"/>
                  </a:lnTo>
                  <a:lnTo>
                    <a:pt x="347" y="63"/>
                  </a:lnTo>
                  <a:lnTo>
                    <a:pt x="343" y="67"/>
                  </a:lnTo>
                  <a:lnTo>
                    <a:pt x="337" y="71"/>
                  </a:lnTo>
                  <a:lnTo>
                    <a:pt x="335" y="73"/>
                  </a:lnTo>
                  <a:lnTo>
                    <a:pt x="333" y="75"/>
                  </a:lnTo>
                  <a:lnTo>
                    <a:pt x="333" y="77"/>
                  </a:lnTo>
                  <a:lnTo>
                    <a:pt x="331" y="79"/>
                  </a:lnTo>
                  <a:lnTo>
                    <a:pt x="329" y="83"/>
                  </a:lnTo>
                  <a:lnTo>
                    <a:pt x="328" y="86"/>
                  </a:lnTo>
                  <a:lnTo>
                    <a:pt x="326" y="92"/>
                  </a:lnTo>
                  <a:lnTo>
                    <a:pt x="324" y="96"/>
                  </a:lnTo>
                  <a:lnTo>
                    <a:pt x="322" y="104"/>
                  </a:lnTo>
                  <a:lnTo>
                    <a:pt x="320" y="109"/>
                  </a:lnTo>
                  <a:lnTo>
                    <a:pt x="318" y="117"/>
                  </a:lnTo>
                  <a:lnTo>
                    <a:pt x="316" y="123"/>
                  </a:lnTo>
                  <a:lnTo>
                    <a:pt x="314" y="132"/>
                  </a:lnTo>
                  <a:lnTo>
                    <a:pt x="312" y="140"/>
                  </a:lnTo>
                  <a:lnTo>
                    <a:pt x="310" y="150"/>
                  </a:lnTo>
                  <a:lnTo>
                    <a:pt x="308" y="159"/>
                  </a:lnTo>
                  <a:lnTo>
                    <a:pt x="303" y="180"/>
                  </a:lnTo>
                  <a:lnTo>
                    <a:pt x="299" y="197"/>
                  </a:lnTo>
                  <a:lnTo>
                    <a:pt x="293" y="215"/>
                  </a:lnTo>
                  <a:lnTo>
                    <a:pt x="291" y="220"/>
                  </a:lnTo>
                  <a:lnTo>
                    <a:pt x="287" y="228"/>
                  </a:lnTo>
                  <a:lnTo>
                    <a:pt x="285" y="234"/>
                  </a:lnTo>
                  <a:lnTo>
                    <a:pt x="283" y="241"/>
                  </a:lnTo>
                  <a:lnTo>
                    <a:pt x="280" y="245"/>
                  </a:lnTo>
                  <a:lnTo>
                    <a:pt x="278" y="251"/>
                  </a:lnTo>
                  <a:lnTo>
                    <a:pt x="274" y="255"/>
                  </a:lnTo>
                  <a:lnTo>
                    <a:pt x="272" y="259"/>
                  </a:lnTo>
                  <a:lnTo>
                    <a:pt x="268" y="263"/>
                  </a:lnTo>
                  <a:lnTo>
                    <a:pt x="266" y="264"/>
                  </a:lnTo>
                  <a:lnTo>
                    <a:pt x="259" y="270"/>
                  </a:lnTo>
                  <a:lnTo>
                    <a:pt x="251" y="276"/>
                  </a:lnTo>
                  <a:lnTo>
                    <a:pt x="245" y="280"/>
                  </a:lnTo>
                  <a:lnTo>
                    <a:pt x="239" y="284"/>
                  </a:lnTo>
                  <a:lnTo>
                    <a:pt x="236" y="287"/>
                  </a:lnTo>
                  <a:lnTo>
                    <a:pt x="232" y="289"/>
                  </a:lnTo>
                  <a:lnTo>
                    <a:pt x="230" y="289"/>
                  </a:lnTo>
                  <a:lnTo>
                    <a:pt x="228" y="289"/>
                  </a:lnTo>
                  <a:lnTo>
                    <a:pt x="224" y="289"/>
                  </a:lnTo>
                  <a:lnTo>
                    <a:pt x="222" y="289"/>
                  </a:lnTo>
                  <a:lnTo>
                    <a:pt x="220" y="287"/>
                  </a:lnTo>
                  <a:lnTo>
                    <a:pt x="217" y="284"/>
                  </a:lnTo>
                  <a:lnTo>
                    <a:pt x="215" y="282"/>
                  </a:lnTo>
                  <a:lnTo>
                    <a:pt x="215" y="278"/>
                  </a:lnTo>
                  <a:lnTo>
                    <a:pt x="213" y="274"/>
                  </a:lnTo>
                  <a:lnTo>
                    <a:pt x="211" y="270"/>
                  </a:lnTo>
                  <a:lnTo>
                    <a:pt x="209" y="264"/>
                  </a:lnTo>
                  <a:lnTo>
                    <a:pt x="205" y="261"/>
                  </a:lnTo>
                  <a:lnTo>
                    <a:pt x="203" y="255"/>
                  </a:lnTo>
                  <a:lnTo>
                    <a:pt x="197" y="251"/>
                  </a:lnTo>
                  <a:lnTo>
                    <a:pt x="194" y="245"/>
                  </a:lnTo>
                  <a:lnTo>
                    <a:pt x="186" y="241"/>
                  </a:lnTo>
                  <a:lnTo>
                    <a:pt x="180" y="236"/>
                  </a:lnTo>
                  <a:lnTo>
                    <a:pt x="173" y="232"/>
                  </a:lnTo>
                  <a:lnTo>
                    <a:pt x="165" y="226"/>
                  </a:lnTo>
                  <a:lnTo>
                    <a:pt x="159" y="222"/>
                  </a:lnTo>
                  <a:lnTo>
                    <a:pt x="153" y="219"/>
                  </a:lnTo>
                  <a:lnTo>
                    <a:pt x="150" y="215"/>
                  </a:lnTo>
                  <a:lnTo>
                    <a:pt x="148" y="211"/>
                  </a:lnTo>
                  <a:lnTo>
                    <a:pt x="146" y="209"/>
                  </a:lnTo>
                  <a:lnTo>
                    <a:pt x="146" y="205"/>
                  </a:lnTo>
                  <a:lnTo>
                    <a:pt x="148" y="201"/>
                  </a:lnTo>
                  <a:lnTo>
                    <a:pt x="148" y="201"/>
                  </a:lnTo>
                  <a:lnTo>
                    <a:pt x="150" y="199"/>
                  </a:lnTo>
                  <a:lnTo>
                    <a:pt x="153" y="199"/>
                  </a:lnTo>
                  <a:lnTo>
                    <a:pt x="157" y="199"/>
                  </a:lnTo>
                  <a:lnTo>
                    <a:pt x="163" y="199"/>
                  </a:lnTo>
                  <a:lnTo>
                    <a:pt x="169" y="199"/>
                  </a:lnTo>
                  <a:lnTo>
                    <a:pt x="176" y="201"/>
                  </a:lnTo>
                  <a:lnTo>
                    <a:pt x="186" y="201"/>
                  </a:lnTo>
                  <a:lnTo>
                    <a:pt x="194" y="205"/>
                  </a:lnTo>
                  <a:lnTo>
                    <a:pt x="199" y="207"/>
                  </a:lnTo>
                  <a:lnTo>
                    <a:pt x="207" y="209"/>
                  </a:lnTo>
                  <a:lnTo>
                    <a:pt x="213" y="209"/>
                  </a:lnTo>
                  <a:lnTo>
                    <a:pt x="218" y="209"/>
                  </a:lnTo>
                  <a:lnTo>
                    <a:pt x="224" y="209"/>
                  </a:lnTo>
                  <a:lnTo>
                    <a:pt x="228" y="207"/>
                  </a:lnTo>
                  <a:lnTo>
                    <a:pt x="232" y="207"/>
                  </a:lnTo>
                  <a:lnTo>
                    <a:pt x="234" y="203"/>
                  </a:lnTo>
                  <a:lnTo>
                    <a:pt x="236" y="201"/>
                  </a:lnTo>
                  <a:lnTo>
                    <a:pt x="238" y="196"/>
                  </a:lnTo>
                  <a:lnTo>
                    <a:pt x="239" y="192"/>
                  </a:lnTo>
                  <a:lnTo>
                    <a:pt x="243" y="184"/>
                  </a:lnTo>
                  <a:lnTo>
                    <a:pt x="245" y="176"/>
                  </a:lnTo>
                  <a:lnTo>
                    <a:pt x="247" y="169"/>
                  </a:lnTo>
                  <a:lnTo>
                    <a:pt x="249" y="159"/>
                  </a:lnTo>
                  <a:lnTo>
                    <a:pt x="251" y="142"/>
                  </a:lnTo>
                  <a:lnTo>
                    <a:pt x="255" y="125"/>
                  </a:lnTo>
                  <a:lnTo>
                    <a:pt x="257" y="109"/>
                  </a:lnTo>
                  <a:lnTo>
                    <a:pt x="257" y="92"/>
                  </a:lnTo>
                  <a:lnTo>
                    <a:pt x="257" y="86"/>
                  </a:lnTo>
                  <a:lnTo>
                    <a:pt x="257" y="81"/>
                  </a:lnTo>
                  <a:lnTo>
                    <a:pt x="255" y="75"/>
                  </a:lnTo>
                  <a:lnTo>
                    <a:pt x="255" y="71"/>
                  </a:lnTo>
                  <a:lnTo>
                    <a:pt x="253" y="67"/>
                  </a:lnTo>
                  <a:lnTo>
                    <a:pt x="251" y="63"/>
                  </a:lnTo>
                  <a:lnTo>
                    <a:pt x="251" y="61"/>
                  </a:lnTo>
                  <a:lnTo>
                    <a:pt x="249" y="60"/>
                  </a:lnTo>
                  <a:lnTo>
                    <a:pt x="247" y="58"/>
                  </a:lnTo>
                  <a:lnTo>
                    <a:pt x="243" y="58"/>
                  </a:lnTo>
                  <a:lnTo>
                    <a:pt x="241" y="58"/>
                  </a:lnTo>
                  <a:lnTo>
                    <a:pt x="238" y="58"/>
                  </a:lnTo>
                  <a:lnTo>
                    <a:pt x="234" y="56"/>
                  </a:lnTo>
                  <a:lnTo>
                    <a:pt x="228" y="56"/>
                  </a:lnTo>
                  <a:lnTo>
                    <a:pt x="222" y="56"/>
                  </a:lnTo>
                  <a:lnTo>
                    <a:pt x="217" y="56"/>
                  </a:lnTo>
                  <a:lnTo>
                    <a:pt x="209" y="56"/>
                  </a:lnTo>
                  <a:lnTo>
                    <a:pt x="201" y="58"/>
                  </a:lnTo>
                  <a:lnTo>
                    <a:pt x="194" y="58"/>
                  </a:lnTo>
                  <a:lnTo>
                    <a:pt x="186" y="58"/>
                  </a:lnTo>
                  <a:lnTo>
                    <a:pt x="176" y="60"/>
                  </a:lnTo>
                  <a:lnTo>
                    <a:pt x="165" y="60"/>
                  </a:lnTo>
                  <a:lnTo>
                    <a:pt x="155" y="61"/>
                  </a:lnTo>
                  <a:lnTo>
                    <a:pt x="144" y="63"/>
                  </a:lnTo>
                  <a:lnTo>
                    <a:pt x="144" y="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5"/>
            <p:cNvSpPr/>
            <p:nvPr/>
          </p:nvSpPr>
          <p:spPr bwMode="auto">
            <a:xfrm>
              <a:off x="4983163" y="2551113"/>
              <a:ext cx="69850" cy="52388"/>
            </a:xfrm>
            <a:custGeom>
              <a:avLst/>
              <a:gdLst>
                <a:gd name="T0" fmla="*/ 0 w 88"/>
                <a:gd name="T1" fmla="*/ 10 h 67"/>
                <a:gd name="T2" fmla="*/ 0 w 88"/>
                <a:gd name="T3" fmla="*/ 8 h 67"/>
                <a:gd name="T4" fmla="*/ 0 w 88"/>
                <a:gd name="T5" fmla="*/ 6 h 67"/>
                <a:gd name="T6" fmla="*/ 2 w 88"/>
                <a:gd name="T7" fmla="*/ 4 h 67"/>
                <a:gd name="T8" fmla="*/ 5 w 88"/>
                <a:gd name="T9" fmla="*/ 4 h 67"/>
                <a:gd name="T10" fmla="*/ 9 w 88"/>
                <a:gd name="T11" fmla="*/ 2 h 67"/>
                <a:gd name="T12" fmla="*/ 13 w 88"/>
                <a:gd name="T13" fmla="*/ 2 h 67"/>
                <a:gd name="T14" fmla="*/ 19 w 88"/>
                <a:gd name="T15" fmla="*/ 0 h 67"/>
                <a:gd name="T16" fmla="*/ 25 w 88"/>
                <a:gd name="T17" fmla="*/ 0 h 67"/>
                <a:gd name="T18" fmla="*/ 34 w 88"/>
                <a:gd name="T19" fmla="*/ 2 h 67"/>
                <a:gd name="T20" fmla="*/ 46 w 88"/>
                <a:gd name="T21" fmla="*/ 4 h 67"/>
                <a:gd name="T22" fmla="*/ 55 w 88"/>
                <a:gd name="T23" fmla="*/ 6 h 67"/>
                <a:gd name="T24" fmla="*/ 67 w 88"/>
                <a:gd name="T25" fmla="*/ 10 h 67"/>
                <a:gd name="T26" fmla="*/ 70 w 88"/>
                <a:gd name="T27" fmla="*/ 12 h 67"/>
                <a:gd name="T28" fmla="*/ 74 w 88"/>
                <a:gd name="T29" fmla="*/ 16 h 67"/>
                <a:gd name="T30" fmla="*/ 78 w 88"/>
                <a:gd name="T31" fmla="*/ 19 h 67"/>
                <a:gd name="T32" fmla="*/ 82 w 88"/>
                <a:gd name="T33" fmla="*/ 25 h 67"/>
                <a:gd name="T34" fmla="*/ 84 w 88"/>
                <a:gd name="T35" fmla="*/ 29 h 67"/>
                <a:gd name="T36" fmla="*/ 86 w 88"/>
                <a:gd name="T37" fmla="*/ 33 h 67"/>
                <a:gd name="T38" fmla="*/ 88 w 88"/>
                <a:gd name="T39" fmla="*/ 38 h 67"/>
                <a:gd name="T40" fmla="*/ 88 w 88"/>
                <a:gd name="T41" fmla="*/ 42 h 67"/>
                <a:gd name="T42" fmla="*/ 88 w 88"/>
                <a:gd name="T43" fmla="*/ 48 h 67"/>
                <a:gd name="T44" fmla="*/ 86 w 88"/>
                <a:gd name="T45" fmla="*/ 54 h 67"/>
                <a:gd name="T46" fmla="*/ 86 w 88"/>
                <a:gd name="T47" fmla="*/ 58 h 67"/>
                <a:gd name="T48" fmla="*/ 84 w 88"/>
                <a:gd name="T49" fmla="*/ 61 h 67"/>
                <a:gd name="T50" fmla="*/ 82 w 88"/>
                <a:gd name="T51" fmla="*/ 65 h 67"/>
                <a:gd name="T52" fmla="*/ 78 w 88"/>
                <a:gd name="T53" fmla="*/ 67 h 67"/>
                <a:gd name="T54" fmla="*/ 74 w 88"/>
                <a:gd name="T55" fmla="*/ 67 h 67"/>
                <a:gd name="T56" fmla="*/ 70 w 88"/>
                <a:gd name="T57" fmla="*/ 67 h 67"/>
                <a:gd name="T58" fmla="*/ 67 w 88"/>
                <a:gd name="T59" fmla="*/ 67 h 67"/>
                <a:gd name="T60" fmla="*/ 61 w 88"/>
                <a:gd name="T61" fmla="*/ 67 h 67"/>
                <a:gd name="T62" fmla="*/ 55 w 88"/>
                <a:gd name="T63" fmla="*/ 63 h 67"/>
                <a:gd name="T64" fmla="*/ 51 w 88"/>
                <a:gd name="T65" fmla="*/ 61 h 67"/>
                <a:gd name="T66" fmla="*/ 46 w 88"/>
                <a:gd name="T67" fmla="*/ 58 h 67"/>
                <a:gd name="T68" fmla="*/ 40 w 88"/>
                <a:gd name="T69" fmla="*/ 52 h 67"/>
                <a:gd name="T70" fmla="*/ 34 w 88"/>
                <a:gd name="T71" fmla="*/ 46 h 67"/>
                <a:gd name="T72" fmla="*/ 28 w 88"/>
                <a:gd name="T73" fmla="*/ 38 h 67"/>
                <a:gd name="T74" fmla="*/ 21 w 88"/>
                <a:gd name="T75" fmla="*/ 33 h 67"/>
                <a:gd name="T76" fmla="*/ 15 w 88"/>
                <a:gd name="T77" fmla="*/ 27 h 67"/>
                <a:gd name="T78" fmla="*/ 9 w 88"/>
                <a:gd name="T79" fmla="*/ 23 h 67"/>
                <a:gd name="T80" fmla="*/ 5 w 88"/>
                <a:gd name="T81" fmla="*/ 19 h 67"/>
                <a:gd name="T82" fmla="*/ 3 w 88"/>
                <a:gd name="T83" fmla="*/ 16 h 67"/>
                <a:gd name="T84" fmla="*/ 0 w 88"/>
                <a:gd name="T85" fmla="*/ 14 h 67"/>
                <a:gd name="T86" fmla="*/ 0 w 88"/>
                <a:gd name="T87" fmla="*/ 12 h 67"/>
                <a:gd name="T88" fmla="*/ 0 w 88"/>
                <a:gd name="T89" fmla="*/ 10 h 67"/>
                <a:gd name="T90" fmla="*/ 0 w 88"/>
                <a:gd name="T91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67">
                  <a:moveTo>
                    <a:pt x="0" y="10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5" y="4"/>
                  </a:lnTo>
                  <a:lnTo>
                    <a:pt x="9" y="2"/>
                  </a:lnTo>
                  <a:lnTo>
                    <a:pt x="13" y="2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4" y="2"/>
                  </a:lnTo>
                  <a:lnTo>
                    <a:pt x="46" y="4"/>
                  </a:lnTo>
                  <a:lnTo>
                    <a:pt x="55" y="6"/>
                  </a:lnTo>
                  <a:lnTo>
                    <a:pt x="67" y="10"/>
                  </a:lnTo>
                  <a:lnTo>
                    <a:pt x="70" y="12"/>
                  </a:lnTo>
                  <a:lnTo>
                    <a:pt x="74" y="16"/>
                  </a:lnTo>
                  <a:lnTo>
                    <a:pt x="78" y="19"/>
                  </a:lnTo>
                  <a:lnTo>
                    <a:pt x="82" y="25"/>
                  </a:lnTo>
                  <a:lnTo>
                    <a:pt x="84" y="29"/>
                  </a:lnTo>
                  <a:lnTo>
                    <a:pt x="86" y="33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48"/>
                  </a:lnTo>
                  <a:lnTo>
                    <a:pt x="86" y="54"/>
                  </a:lnTo>
                  <a:lnTo>
                    <a:pt x="86" y="58"/>
                  </a:lnTo>
                  <a:lnTo>
                    <a:pt x="84" y="61"/>
                  </a:lnTo>
                  <a:lnTo>
                    <a:pt x="82" y="65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0" y="67"/>
                  </a:lnTo>
                  <a:lnTo>
                    <a:pt x="67" y="67"/>
                  </a:lnTo>
                  <a:lnTo>
                    <a:pt x="61" y="67"/>
                  </a:lnTo>
                  <a:lnTo>
                    <a:pt x="55" y="63"/>
                  </a:lnTo>
                  <a:lnTo>
                    <a:pt x="51" y="61"/>
                  </a:lnTo>
                  <a:lnTo>
                    <a:pt x="46" y="58"/>
                  </a:lnTo>
                  <a:lnTo>
                    <a:pt x="40" y="52"/>
                  </a:lnTo>
                  <a:lnTo>
                    <a:pt x="34" y="46"/>
                  </a:lnTo>
                  <a:lnTo>
                    <a:pt x="28" y="38"/>
                  </a:lnTo>
                  <a:lnTo>
                    <a:pt x="21" y="33"/>
                  </a:lnTo>
                  <a:lnTo>
                    <a:pt x="15" y="27"/>
                  </a:lnTo>
                  <a:lnTo>
                    <a:pt x="9" y="23"/>
                  </a:lnTo>
                  <a:lnTo>
                    <a:pt x="5" y="19"/>
                  </a:lnTo>
                  <a:lnTo>
                    <a:pt x="3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6"/>
            <p:cNvSpPr/>
            <p:nvPr/>
          </p:nvSpPr>
          <p:spPr bwMode="auto">
            <a:xfrm>
              <a:off x="4724401" y="2760663"/>
              <a:ext cx="465138" cy="76200"/>
            </a:xfrm>
            <a:custGeom>
              <a:avLst/>
              <a:gdLst>
                <a:gd name="T0" fmla="*/ 18 w 586"/>
                <a:gd name="T1" fmla="*/ 48 h 96"/>
                <a:gd name="T2" fmla="*/ 56 w 586"/>
                <a:gd name="T3" fmla="*/ 46 h 96"/>
                <a:gd name="T4" fmla="*/ 98 w 586"/>
                <a:gd name="T5" fmla="*/ 44 h 96"/>
                <a:gd name="T6" fmla="*/ 144 w 586"/>
                <a:gd name="T7" fmla="*/ 41 h 96"/>
                <a:gd name="T8" fmla="*/ 194 w 586"/>
                <a:gd name="T9" fmla="*/ 37 h 96"/>
                <a:gd name="T10" fmla="*/ 247 w 586"/>
                <a:gd name="T11" fmla="*/ 31 h 96"/>
                <a:gd name="T12" fmla="*/ 301 w 586"/>
                <a:gd name="T13" fmla="*/ 23 h 96"/>
                <a:gd name="T14" fmla="*/ 358 w 586"/>
                <a:gd name="T15" fmla="*/ 14 h 96"/>
                <a:gd name="T16" fmla="*/ 402 w 586"/>
                <a:gd name="T17" fmla="*/ 8 h 96"/>
                <a:gd name="T18" fmla="*/ 431 w 586"/>
                <a:gd name="T19" fmla="*/ 4 h 96"/>
                <a:gd name="T20" fmla="*/ 456 w 586"/>
                <a:gd name="T21" fmla="*/ 2 h 96"/>
                <a:gd name="T22" fmla="*/ 477 w 586"/>
                <a:gd name="T23" fmla="*/ 0 h 96"/>
                <a:gd name="T24" fmla="*/ 496 w 586"/>
                <a:gd name="T25" fmla="*/ 0 h 96"/>
                <a:gd name="T26" fmla="*/ 515 w 586"/>
                <a:gd name="T27" fmla="*/ 2 h 96"/>
                <a:gd name="T28" fmla="*/ 530 w 586"/>
                <a:gd name="T29" fmla="*/ 4 h 96"/>
                <a:gd name="T30" fmla="*/ 542 w 586"/>
                <a:gd name="T31" fmla="*/ 8 h 96"/>
                <a:gd name="T32" fmla="*/ 557 w 586"/>
                <a:gd name="T33" fmla="*/ 14 h 96"/>
                <a:gd name="T34" fmla="*/ 573 w 586"/>
                <a:gd name="T35" fmla="*/ 23 h 96"/>
                <a:gd name="T36" fmla="*/ 580 w 586"/>
                <a:gd name="T37" fmla="*/ 29 h 96"/>
                <a:gd name="T38" fmla="*/ 586 w 586"/>
                <a:gd name="T39" fmla="*/ 37 h 96"/>
                <a:gd name="T40" fmla="*/ 586 w 586"/>
                <a:gd name="T41" fmla="*/ 41 h 96"/>
                <a:gd name="T42" fmla="*/ 584 w 586"/>
                <a:gd name="T43" fmla="*/ 44 h 96"/>
                <a:gd name="T44" fmla="*/ 578 w 586"/>
                <a:gd name="T45" fmla="*/ 46 h 96"/>
                <a:gd name="T46" fmla="*/ 563 w 586"/>
                <a:gd name="T47" fmla="*/ 50 h 96"/>
                <a:gd name="T48" fmla="*/ 540 w 586"/>
                <a:gd name="T49" fmla="*/ 52 h 96"/>
                <a:gd name="T50" fmla="*/ 521 w 586"/>
                <a:gd name="T51" fmla="*/ 52 h 96"/>
                <a:gd name="T52" fmla="*/ 504 w 586"/>
                <a:gd name="T53" fmla="*/ 54 h 96"/>
                <a:gd name="T54" fmla="*/ 484 w 586"/>
                <a:gd name="T55" fmla="*/ 56 h 96"/>
                <a:gd name="T56" fmla="*/ 463 w 586"/>
                <a:gd name="T57" fmla="*/ 58 h 96"/>
                <a:gd name="T58" fmla="*/ 440 w 586"/>
                <a:gd name="T59" fmla="*/ 60 h 96"/>
                <a:gd name="T60" fmla="*/ 402 w 586"/>
                <a:gd name="T61" fmla="*/ 62 h 96"/>
                <a:gd name="T62" fmla="*/ 347 w 586"/>
                <a:gd name="T63" fmla="*/ 64 h 96"/>
                <a:gd name="T64" fmla="*/ 289 w 586"/>
                <a:gd name="T65" fmla="*/ 71 h 96"/>
                <a:gd name="T66" fmla="*/ 238 w 586"/>
                <a:gd name="T67" fmla="*/ 77 h 96"/>
                <a:gd name="T68" fmla="*/ 194 w 586"/>
                <a:gd name="T69" fmla="*/ 83 h 96"/>
                <a:gd name="T70" fmla="*/ 155 w 586"/>
                <a:gd name="T71" fmla="*/ 90 h 96"/>
                <a:gd name="T72" fmla="*/ 123 w 586"/>
                <a:gd name="T73" fmla="*/ 94 h 96"/>
                <a:gd name="T74" fmla="*/ 96 w 586"/>
                <a:gd name="T75" fmla="*/ 96 h 96"/>
                <a:gd name="T76" fmla="*/ 75 w 586"/>
                <a:gd name="T77" fmla="*/ 96 h 96"/>
                <a:gd name="T78" fmla="*/ 60 w 586"/>
                <a:gd name="T79" fmla="*/ 94 h 96"/>
                <a:gd name="T80" fmla="*/ 46 w 586"/>
                <a:gd name="T81" fmla="*/ 89 h 96"/>
                <a:gd name="T82" fmla="*/ 31 w 586"/>
                <a:gd name="T83" fmla="*/ 81 h 96"/>
                <a:gd name="T84" fmla="*/ 16 w 586"/>
                <a:gd name="T85" fmla="*/ 67 h 96"/>
                <a:gd name="T86" fmla="*/ 0 w 586"/>
                <a:gd name="T8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6" h="96">
                  <a:moveTo>
                    <a:pt x="0" y="48"/>
                  </a:moveTo>
                  <a:lnTo>
                    <a:pt x="18" y="48"/>
                  </a:lnTo>
                  <a:lnTo>
                    <a:pt x="37" y="46"/>
                  </a:lnTo>
                  <a:lnTo>
                    <a:pt x="56" y="46"/>
                  </a:lnTo>
                  <a:lnTo>
                    <a:pt x="77" y="44"/>
                  </a:lnTo>
                  <a:lnTo>
                    <a:pt x="98" y="44"/>
                  </a:lnTo>
                  <a:lnTo>
                    <a:pt x="121" y="43"/>
                  </a:lnTo>
                  <a:lnTo>
                    <a:pt x="144" y="41"/>
                  </a:lnTo>
                  <a:lnTo>
                    <a:pt x="169" y="39"/>
                  </a:lnTo>
                  <a:lnTo>
                    <a:pt x="194" y="37"/>
                  </a:lnTo>
                  <a:lnTo>
                    <a:pt x="220" y="35"/>
                  </a:lnTo>
                  <a:lnTo>
                    <a:pt x="247" y="31"/>
                  </a:lnTo>
                  <a:lnTo>
                    <a:pt x="274" y="27"/>
                  </a:lnTo>
                  <a:lnTo>
                    <a:pt x="301" y="23"/>
                  </a:lnTo>
                  <a:lnTo>
                    <a:pt x="329" y="20"/>
                  </a:lnTo>
                  <a:lnTo>
                    <a:pt x="358" y="14"/>
                  </a:lnTo>
                  <a:lnTo>
                    <a:pt x="389" y="10"/>
                  </a:lnTo>
                  <a:lnTo>
                    <a:pt x="402" y="8"/>
                  </a:lnTo>
                  <a:lnTo>
                    <a:pt x="418" y="6"/>
                  </a:lnTo>
                  <a:lnTo>
                    <a:pt x="431" y="4"/>
                  </a:lnTo>
                  <a:lnTo>
                    <a:pt x="442" y="2"/>
                  </a:lnTo>
                  <a:lnTo>
                    <a:pt x="456" y="2"/>
                  </a:lnTo>
                  <a:lnTo>
                    <a:pt x="465" y="0"/>
                  </a:lnTo>
                  <a:lnTo>
                    <a:pt x="477" y="0"/>
                  </a:lnTo>
                  <a:lnTo>
                    <a:pt x="486" y="0"/>
                  </a:lnTo>
                  <a:lnTo>
                    <a:pt x="496" y="0"/>
                  </a:lnTo>
                  <a:lnTo>
                    <a:pt x="506" y="0"/>
                  </a:lnTo>
                  <a:lnTo>
                    <a:pt x="515" y="2"/>
                  </a:lnTo>
                  <a:lnTo>
                    <a:pt x="523" y="2"/>
                  </a:lnTo>
                  <a:lnTo>
                    <a:pt x="530" y="4"/>
                  </a:lnTo>
                  <a:lnTo>
                    <a:pt x="536" y="6"/>
                  </a:lnTo>
                  <a:lnTo>
                    <a:pt x="542" y="8"/>
                  </a:lnTo>
                  <a:lnTo>
                    <a:pt x="548" y="10"/>
                  </a:lnTo>
                  <a:lnTo>
                    <a:pt x="557" y="14"/>
                  </a:lnTo>
                  <a:lnTo>
                    <a:pt x="565" y="20"/>
                  </a:lnTo>
                  <a:lnTo>
                    <a:pt x="573" y="23"/>
                  </a:lnTo>
                  <a:lnTo>
                    <a:pt x="576" y="25"/>
                  </a:lnTo>
                  <a:lnTo>
                    <a:pt x="580" y="29"/>
                  </a:lnTo>
                  <a:lnTo>
                    <a:pt x="584" y="33"/>
                  </a:lnTo>
                  <a:lnTo>
                    <a:pt x="586" y="37"/>
                  </a:lnTo>
                  <a:lnTo>
                    <a:pt x="586" y="39"/>
                  </a:lnTo>
                  <a:lnTo>
                    <a:pt x="586" y="41"/>
                  </a:lnTo>
                  <a:lnTo>
                    <a:pt x="586" y="43"/>
                  </a:lnTo>
                  <a:lnTo>
                    <a:pt x="584" y="44"/>
                  </a:lnTo>
                  <a:lnTo>
                    <a:pt x="582" y="44"/>
                  </a:lnTo>
                  <a:lnTo>
                    <a:pt x="578" y="46"/>
                  </a:lnTo>
                  <a:lnTo>
                    <a:pt x="571" y="48"/>
                  </a:lnTo>
                  <a:lnTo>
                    <a:pt x="563" y="50"/>
                  </a:lnTo>
                  <a:lnTo>
                    <a:pt x="553" y="50"/>
                  </a:lnTo>
                  <a:lnTo>
                    <a:pt x="540" y="52"/>
                  </a:lnTo>
                  <a:lnTo>
                    <a:pt x="527" y="52"/>
                  </a:lnTo>
                  <a:lnTo>
                    <a:pt x="521" y="52"/>
                  </a:lnTo>
                  <a:lnTo>
                    <a:pt x="511" y="54"/>
                  </a:lnTo>
                  <a:lnTo>
                    <a:pt x="504" y="54"/>
                  </a:lnTo>
                  <a:lnTo>
                    <a:pt x="494" y="56"/>
                  </a:lnTo>
                  <a:lnTo>
                    <a:pt x="484" y="56"/>
                  </a:lnTo>
                  <a:lnTo>
                    <a:pt x="475" y="56"/>
                  </a:lnTo>
                  <a:lnTo>
                    <a:pt x="463" y="58"/>
                  </a:lnTo>
                  <a:lnTo>
                    <a:pt x="452" y="58"/>
                  </a:lnTo>
                  <a:lnTo>
                    <a:pt x="440" y="60"/>
                  </a:lnTo>
                  <a:lnTo>
                    <a:pt x="429" y="60"/>
                  </a:lnTo>
                  <a:lnTo>
                    <a:pt x="402" y="62"/>
                  </a:lnTo>
                  <a:lnTo>
                    <a:pt x="375" y="64"/>
                  </a:lnTo>
                  <a:lnTo>
                    <a:pt x="347" y="64"/>
                  </a:lnTo>
                  <a:lnTo>
                    <a:pt x="316" y="67"/>
                  </a:lnTo>
                  <a:lnTo>
                    <a:pt x="289" y="71"/>
                  </a:lnTo>
                  <a:lnTo>
                    <a:pt x="262" y="73"/>
                  </a:lnTo>
                  <a:lnTo>
                    <a:pt x="238" y="77"/>
                  </a:lnTo>
                  <a:lnTo>
                    <a:pt x="215" y="81"/>
                  </a:lnTo>
                  <a:lnTo>
                    <a:pt x="194" y="83"/>
                  </a:lnTo>
                  <a:lnTo>
                    <a:pt x="174" y="87"/>
                  </a:lnTo>
                  <a:lnTo>
                    <a:pt x="155" y="90"/>
                  </a:lnTo>
                  <a:lnTo>
                    <a:pt x="138" y="92"/>
                  </a:lnTo>
                  <a:lnTo>
                    <a:pt x="123" y="94"/>
                  </a:lnTo>
                  <a:lnTo>
                    <a:pt x="109" y="96"/>
                  </a:lnTo>
                  <a:lnTo>
                    <a:pt x="96" y="96"/>
                  </a:lnTo>
                  <a:lnTo>
                    <a:pt x="85" y="96"/>
                  </a:lnTo>
                  <a:lnTo>
                    <a:pt x="75" y="96"/>
                  </a:lnTo>
                  <a:lnTo>
                    <a:pt x="65" y="96"/>
                  </a:lnTo>
                  <a:lnTo>
                    <a:pt x="60" y="94"/>
                  </a:lnTo>
                  <a:lnTo>
                    <a:pt x="52" y="92"/>
                  </a:lnTo>
                  <a:lnTo>
                    <a:pt x="46" y="89"/>
                  </a:lnTo>
                  <a:lnTo>
                    <a:pt x="39" y="85"/>
                  </a:lnTo>
                  <a:lnTo>
                    <a:pt x="31" y="81"/>
                  </a:lnTo>
                  <a:lnTo>
                    <a:pt x="23" y="73"/>
                  </a:lnTo>
                  <a:lnTo>
                    <a:pt x="16" y="67"/>
                  </a:lnTo>
                  <a:lnTo>
                    <a:pt x="8" y="58"/>
                  </a:lnTo>
                  <a:lnTo>
                    <a:pt x="0" y="48"/>
                  </a:lnTo>
                  <a:lnTo>
                    <a:pt x="0" y="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7"/>
            <p:cNvSpPr/>
            <p:nvPr/>
          </p:nvSpPr>
          <p:spPr bwMode="auto">
            <a:xfrm>
              <a:off x="4805363" y="2232025"/>
              <a:ext cx="536575" cy="77788"/>
            </a:xfrm>
            <a:custGeom>
              <a:avLst/>
              <a:gdLst>
                <a:gd name="T0" fmla="*/ 507 w 675"/>
                <a:gd name="T1" fmla="*/ 6 h 100"/>
                <a:gd name="T2" fmla="*/ 545 w 675"/>
                <a:gd name="T3" fmla="*/ 2 h 100"/>
                <a:gd name="T4" fmla="*/ 568 w 675"/>
                <a:gd name="T5" fmla="*/ 0 h 100"/>
                <a:gd name="T6" fmla="*/ 585 w 675"/>
                <a:gd name="T7" fmla="*/ 0 h 100"/>
                <a:gd name="T8" fmla="*/ 610 w 675"/>
                <a:gd name="T9" fmla="*/ 0 h 100"/>
                <a:gd name="T10" fmla="*/ 654 w 675"/>
                <a:gd name="T11" fmla="*/ 8 h 100"/>
                <a:gd name="T12" fmla="*/ 666 w 675"/>
                <a:gd name="T13" fmla="*/ 17 h 100"/>
                <a:gd name="T14" fmla="*/ 673 w 675"/>
                <a:gd name="T15" fmla="*/ 27 h 100"/>
                <a:gd name="T16" fmla="*/ 673 w 675"/>
                <a:gd name="T17" fmla="*/ 35 h 100"/>
                <a:gd name="T18" fmla="*/ 668 w 675"/>
                <a:gd name="T19" fmla="*/ 38 h 100"/>
                <a:gd name="T20" fmla="*/ 654 w 675"/>
                <a:gd name="T21" fmla="*/ 42 h 100"/>
                <a:gd name="T22" fmla="*/ 633 w 675"/>
                <a:gd name="T23" fmla="*/ 44 h 100"/>
                <a:gd name="T24" fmla="*/ 604 w 675"/>
                <a:gd name="T25" fmla="*/ 48 h 100"/>
                <a:gd name="T26" fmla="*/ 568 w 675"/>
                <a:gd name="T27" fmla="*/ 50 h 100"/>
                <a:gd name="T28" fmla="*/ 532 w 675"/>
                <a:gd name="T29" fmla="*/ 52 h 100"/>
                <a:gd name="T30" fmla="*/ 501 w 675"/>
                <a:gd name="T31" fmla="*/ 54 h 100"/>
                <a:gd name="T32" fmla="*/ 476 w 675"/>
                <a:gd name="T33" fmla="*/ 54 h 100"/>
                <a:gd name="T34" fmla="*/ 457 w 675"/>
                <a:gd name="T35" fmla="*/ 56 h 100"/>
                <a:gd name="T36" fmla="*/ 446 w 675"/>
                <a:gd name="T37" fmla="*/ 58 h 100"/>
                <a:gd name="T38" fmla="*/ 434 w 675"/>
                <a:gd name="T39" fmla="*/ 59 h 100"/>
                <a:gd name="T40" fmla="*/ 415 w 675"/>
                <a:gd name="T41" fmla="*/ 61 h 100"/>
                <a:gd name="T42" fmla="*/ 382 w 675"/>
                <a:gd name="T43" fmla="*/ 65 h 100"/>
                <a:gd name="T44" fmla="*/ 338 w 675"/>
                <a:gd name="T45" fmla="*/ 69 h 100"/>
                <a:gd name="T46" fmla="*/ 283 w 675"/>
                <a:gd name="T47" fmla="*/ 75 h 100"/>
                <a:gd name="T48" fmla="*/ 218 w 675"/>
                <a:gd name="T49" fmla="*/ 82 h 100"/>
                <a:gd name="T50" fmla="*/ 159 w 675"/>
                <a:gd name="T51" fmla="*/ 88 h 100"/>
                <a:gd name="T52" fmla="*/ 111 w 675"/>
                <a:gd name="T53" fmla="*/ 94 h 100"/>
                <a:gd name="T54" fmla="*/ 76 w 675"/>
                <a:gd name="T55" fmla="*/ 98 h 100"/>
                <a:gd name="T56" fmla="*/ 55 w 675"/>
                <a:gd name="T57" fmla="*/ 100 h 100"/>
                <a:gd name="T58" fmla="*/ 46 w 675"/>
                <a:gd name="T59" fmla="*/ 100 h 100"/>
                <a:gd name="T60" fmla="*/ 36 w 675"/>
                <a:gd name="T61" fmla="*/ 96 h 100"/>
                <a:gd name="T62" fmla="*/ 17 w 675"/>
                <a:gd name="T63" fmla="*/ 80 h 100"/>
                <a:gd name="T64" fmla="*/ 4 w 675"/>
                <a:gd name="T65" fmla="*/ 63 h 100"/>
                <a:gd name="T66" fmla="*/ 27 w 675"/>
                <a:gd name="T67" fmla="*/ 58 h 100"/>
                <a:gd name="T68" fmla="*/ 55 w 675"/>
                <a:gd name="T69" fmla="*/ 54 h 100"/>
                <a:gd name="T70" fmla="*/ 78 w 675"/>
                <a:gd name="T71" fmla="*/ 54 h 100"/>
                <a:gd name="T72" fmla="*/ 103 w 675"/>
                <a:gd name="T73" fmla="*/ 52 h 100"/>
                <a:gd name="T74" fmla="*/ 132 w 675"/>
                <a:gd name="T75" fmla="*/ 50 h 100"/>
                <a:gd name="T76" fmla="*/ 168 w 675"/>
                <a:gd name="T77" fmla="*/ 46 h 100"/>
                <a:gd name="T78" fmla="*/ 208 w 675"/>
                <a:gd name="T79" fmla="*/ 42 h 100"/>
                <a:gd name="T80" fmla="*/ 271 w 675"/>
                <a:gd name="T81" fmla="*/ 35 h 100"/>
                <a:gd name="T82" fmla="*/ 360 w 675"/>
                <a:gd name="T83" fmla="*/ 25 h 100"/>
                <a:gd name="T84" fmla="*/ 440 w 675"/>
                <a:gd name="T85" fmla="*/ 1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75" h="100">
                  <a:moveTo>
                    <a:pt x="463" y="12"/>
                  </a:moveTo>
                  <a:lnTo>
                    <a:pt x="486" y="10"/>
                  </a:lnTo>
                  <a:lnTo>
                    <a:pt x="507" y="6"/>
                  </a:lnTo>
                  <a:lnTo>
                    <a:pt x="528" y="4"/>
                  </a:lnTo>
                  <a:lnTo>
                    <a:pt x="536" y="4"/>
                  </a:lnTo>
                  <a:lnTo>
                    <a:pt x="545" y="2"/>
                  </a:lnTo>
                  <a:lnTo>
                    <a:pt x="553" y="2"/>
                  </a:lnTo>
                  <a:lnTo>
                    <a:pt x="560" y="0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80" y="0"/>
                  </a:lnTo>
                  <a:lnTo>
                    <a:pt x="585" y="0"/>
                  </a:lnTo>
                  <a:lnTo>
                    <a:pt x="589" y="0"/>
                  </a:lnTo>
                  <a:lnTo>
                    <a:pt x="595" y="0"/>
                  </a:lnTo>
                  <a:lnTo>
                    <a:pt x="610" y="0"/>
                  </a:lnTo>
                  <a:lnTo>
                    <a:pt x="626" y="2"/>
                  </a:lnTo>
                  <a:lnTo>
                    <a:pt x="639" y="4"/>
                  </a:lnTo>
                  <a:lnTo>
                    <a:pt x="654" y="8"/>
                  </a:lnTo>
                  <a:lnTo>
                    <a:pt x="658" y="12"/>
                  </a:lnTo>
                  <a:lnTo>
                    <a:pt x="662" y="13"/>
                  </a:lnTo>
                  <a:lnTo>
                    <a:pt x="666" y="17"/>
                  </a:lnTo>
                  <a:lnTo>
                    <a:pt x="670" y="21"/>
                  </a:lnTo>
                  <a:lnTo>
                    <a:pt x="671" y="23"/>
                  </a:lnTo>
                  <a:lnTo>
                    <a:pt x="673" y="27"/>
                  </a:lnTo>
                  <a:lnTo>
                    <a:pt x="673" y="31"/>
                  </a:lnTo>
                  <a:lnTo>
                    <a:pt x="675" y="33"/>
                  </a:lnTo>
                  <a:lnTo>
                    <a:pt x="673" y="35"/>
                  </a:lnTo>
                  <a:lnTo>
                    <a:pt x="673" y="36"/>
                  </a:lnTo>
                  <a:lnTo>
                    <a:pt x="671" y="36"/>
                  </a:lnTo>
                  <a:lnTo>
                    <a:pt x="668" y="38"/>
                  </a:lnTo>
                  <a:lnTo>
                    <a:pt x="664" y="40"/>
                  </a:lnTo>
                  <a:lnTo>
                    <a:pt x="660" y="40"/>
                  </a:lnTo>
                  <a:lnTo>
                    <a:pt x="654" y="42"/>
                  </a:lnTo>
                  <a:lnTo>
                    <a:pt x="648" y="42"/>
                  </a:lnTo>
                  <a:lnTo>
                    <a:pt x="641" y="44"/>
                  </a:lnTo>
                  <a:lnTo>
                    <a:pt x="633" y="44"/>
                  </a:lnTo>
                  <a:lnTo>
                    <a:pt x="626" y="46"/>
                  </a:lnTo>
                  <a:lnTo>
                    <a:pt x="616" y="46"/>
                  </a:lnTo>
                  <a:lnTo>
                    <a:pt x="604" y="48"/>
                  </a:lnTo>
                  <a:lnTo>
                    <a:pt x="595" y="48"/>
                  </a:lnTo>
                  <a:lnTo>
                    <a:pt x="582" y="48"/>
                  </a:lnTo>
                  <a:lnTo>
                    <a:pt x="568" y="50"/>
                  </a:lnTo>
                  <a:lnTo>
                    <a:pt x="557" y="50"/>
                  </a:lnTo>
                  <a:lnTo>
                    <a:pt x="543" y="52"/>
                  </a:lnTo>
                  <a:lnTo>
                    <a:pt x="532" y="52"/>
                  </a:lnTo>
                  <a:lnTo>
                    <a:pt x="520" y="52"/>
                  </a:lnTo>
                  <a:lnTo>
                    <a:pt x="511" y="52"/>
                  </a:lnTo>
                  <a:lnTo>
                    <a:pt x="501" y="54"/>
                  </a:lnTo>
                  <a:lnTo>
                    <a:pt x="492" y="54"/>
                  </a:lnTo>
                  <a:lnTo>
                    <a:pt x="484" y="54"/>
                  </a:lnTo>
                  <a:lnTo>
                    <a:pt x="476" y="54"/>
                  </a:lnTo>
                  <a:lnTo>
                    <a:pt x="469" y="56"/>
                  </a:lnTo>
                  <a:lnTo>
                    <a:pt x="463" y="56"/>
                  </a:lnTo>
                  <a:lnTo>
                    <a:pt x="457" y="56"/>
                  </a:lnTo>
                  <a:lnTo>
                    <a:pt x="453" y="56"/>
                  </a:lnTo>
                  <a:lnTo>
                    <a:pt x="448" y="58"/>
                  </a:lnTo>
                  <a:lnTo>
                    <a:pt x="446" y="58"/>
                  </a:lnTo>
                  <a:lnTo>
                    <a:pt x="442" y="58"/>
                  </a:lnTo>
                  <a:lnTo>
                    <a:pt x="440" y="59"/>
                  </a:lnTo>
                  <a:lnTo>
                    <a:pt x="434" y="59"/>
                  </a:lnTo>
                  <a:lnTo>
                    <a:pt x="428" y="61"/>
                  </a:lnTo>
                  <a:lnTo>
                    <a:pt x="423" y="61"/>
                  </a:lnTo>
                  <a:lnTo>
                    <a:pt x="415" y="61"/>
                  </a:lnTo>
                  <a:lnTo>
                    <a:pt x="405" y="63"/>
                  </a:lnTo>
                  <a:lnTo>
                    <a:pt x="394" y="63"/>
                  </a:lnTo>
                  <a:lnTo>
                    <a:pt x="382" y="65"/>
                  </a:lnTo>
                  <a:lnTo>
                    <a:pt x="369" y="67"/>
                  </a:lnTo>
                  <a:lnTo>
                    <a:pt x="354" y="67"/>
                  </a:lnTo>
                  <a:lnTo>
                    <a:pt x="338" y="69"/>
                  </a:lnTo>
                  <a:lnTo>
                    <a:pt x="321" y="71"/>
                  </a:lnTo>
                  <a:lnTo>
                    <a:pt x="302" y="73"/>
                  </a:lnTo>
                  <a:lnTo>
                    <a:pt x="283" y="75"/>
                  </a:lnTo>
                  <a:lnTo>
                    <a:pt x="262" y="77"/>
                  </a:lnTo>
                  <a:lnTo>
                    <a:pt x="239" y="79"/>
                  </a:lnTo>
                  <a:lnTo>
                    <a:pt x="218" y="82"/>
                  </a:lnTo>
                  <a:lnTo>
                    <a:pt x="197" y="84"/>
                  </a:lnTo>
                  <a:lnTo>
                    <a:pt x="176" y="86"/>
                  </a:lnTo>
                  <a:lnTo>
                    <a:pt x="159" y="88"/>
                  </a:lnTo>
                  <a:lnTo>
                    <a:pt x="141" y="90"/>
                  </a:lnTo>
                  <a:lnTo>
                    <a:pt x="126" y="92"/>
                  </a:lnTo>
                  <a:lnTo>
                    <a:pt x="111" y="94"/>
                  </a:lnTo>
                  <a:lnTo>
                    <a:pt x="97" y="94"/>
                  </a:lnTo>
                  <a:lnTo>
                    <a:pt x="86" y="96"/>
                  </a:lnTo>
                  <a:lnTo>
                    <a:pt x="76" y="98"/>
                  </a:lnTo>
                  <a:lnTo>
                    <a:pt x="67" y="98"/>
                  </a:lnTo>
                  <a:lnTo>
                    <a:pt x="61" y="100"/>
                  </a:lnTo>
                  <a:lnTo>
                    <a:pt x="55" y="100"/>
                  </a:lnTo>
                  <a:lnTo>
                    <a:pt x="50" y="100"/>
                  </a:lnTo>
                  <a:lnTo>
                    <a:pt x="48" y="100"/>
                  </a:lnTo>
                  <a:lnTo>
                    <a:pt x="46" y="100"/>
                  </a:lnTo>
                  <a:lnTo>
                    <a:pt x="44" y="100"/>
                  </a:lnTo>
                  <a:lnTo>
                    <a:pt x="40" y="98"/>
                  </a:lnTo>
                  <a:lnTo>
                    <a:pt x="36" y="96"/>
                  </a:lnTo>
                  <a:lnTo>
                    <a:pt x="30" y="92"/>
                  </a:lnTo>
                  <a:lnTo>
                    <a:pt x="23" y="86"/>
                  </a:lnTo>
                  <a:lnTo>
                    <a:pt x="17" y="80"/>
                  </a:lnTo>
                  <a:lnTo>
                    <a:pt x="7" y="75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11" y="61"/>
                  </a:lnTo>
                  <a:lnTo>
                    <a:pt x="19" y="59"/>
                  </a:lnTo>
                  <a:lnTo>
                    <a:pt x="27" y="58"/>
                  </a:lnTo>
                  <a:lnTo>
                    <a:pt x="36" y="56"/>
                  </a:lnTo>
                  <a:lnTo>
                    <a:pt x="46" y="56"/>
                  </a:lnTo>
                  <a:lnTo>
                    <a:pt x="55" y="54"/>
                  </a:lnTo>
                  <a:lnTo>
                    <a:pt x="67" y="54"/>
                  </a:lnTo>
                  <a:lnTo>
                    <a:pt x="72" y="54"/>
                  </a:lnTo>
                  <a:lnTo>
                    <a:pt x="78" y="54"/>
                  </a:lnTo>
                  <a:lnTo>
                    <a:pt x="86" y="54"/>
                  </a:lnTo>
                  <a:lnTo>
                    <a:pt x="94" y="54"/>
                  </a:lnTo>
                  <a:lnTo>
                    <a:pt x="103" y="52"/>
                  </a:lnTo>
                  <a:lnTo>
                    <a:pt x="113" y="52"/>
                  </a:lnTo>
                  <a:lnTo>
                    <a:pt x="122" y="52"/>
                  </a:lnTo>
                  <a:lnTo>
                    <a:pt x="132" y="50"/>
                  </a:lnTo>
                  <a:lnTo>
                    <a:pt x="143" y="50"/>
                  </a:lnTo>
                  <a:lnTo>
                    <a:pt x="155" y="48"/>
                  </a:lnTo>
                  <a:lnTo>
                    <a:pt x="168" y="46"/>
                  </a:lnTo>
                  <a:lnTo>
                    <a:pt x="182" y="46"/>
                  </a:lnTo>
                  <a:lnTo>
                    <a:pt x="195" y="44"/>
                  </a:lnTo>
                  <a:lnTo>
                    <a:pt x="208" y="42"/>
                  </a:lnTo>
                  <a:lnTo>
                    <a:pt x="224" y="38"/>
                  </a:lnTo>
                  <a:lnTo>
                    <a:pt x="239" y="36"/>
                  </a:lnTo>
                  <a:lnTo>
                    <a:pt x="271" y="35"/>
                  </a:lnTo>
                  <a:lnTo>
                    <a:pt x="302" y="31"/>
                  </a:lnTo>
                  <a:lnTo>
                    <a:pt x="331" y="27"/>
                  </a:lnTo>
                  <a:lnTo>
                    <a:pt x="360" y="25"/>
                  </a:lnTo>
                  <a:lnTo>
                    <a:pt x="386" y="21"/>
                  </a:lnTo>
                  <a:lnTo>
                    <a:pt x="413" y="17"/>
                  </a:lnTo>
                  <a:lnTo>
                    <a:pt x="440" y="15"/>
                  </a:lnTo>
                  <a:lnTo>
                    <a:pt x="463" y="12"/>
                  </a:lnTo>
                  <a:lnTo>
                    <a:pt x="463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8"/>
            <p:cNvSpPr/>
            <p:nvPr/>
          </p:nvSpPr>
          <p:spPr bwMode="auto">
            <a:xfrm>
              <a:off x="4916488" y="2166938"/>
              <a:ext cx="85725" cy="190500"/>
            </a:xfrm>
            <a:custGeom>
              <a:avLst/>
              <a:gdLst>
                <a:gd name="T0" fmla="*/ 35 w 110"/>
                <a:gd name="T1" fmla="*/ 55 h 239"/>
                <a:gd name="T2" fmla="*/ 31 w 110"/>
                <a:gd name="T3" fmla="*/ 42 h 239"/>
                <a:gd name="T4" fmla="*/ 25 w 110"/>
                <a:gd name="T5" fmla="*/ 32 h 239"/>
                <a:gd name="T6" fmla="*/ 16 w 110"/>
                <a:gd name="T7" fmla="*/ 26 h 239"/>
                <a:gd name="T8" fmla="*/ 8 w 110"/>
                <a:gd name="T9" fmla="*/ 23 h 239"/>
                <a:gd name="T10" fmla="*/ 2 w 110"/>
                <a:gd name="T11" fmla="*/ 19 h 239"/>
                <a:gd name="T12" fmla="*/ 0 w 110"/>
                <a:gd name="T13" fmla="*/ 13 h 239"/>
                <a:gd name="T14" fmla="*/ 2 w 110"/>
                <a:gd name="T15" fmla="*/ 7 h 239"/>
                <a:gd name="T16" fmla="*/ 6 w 110"/>
                <a:gd name="T17" fmla="*/ 2 h 239"/>
                <a:gd name="T18" fmla="*/ 12 w 110"/>
                <a:gd name="T19" fmla="*/ 2 h 239"/>
                <a:gd name="T20" fmla="*/ 23 w 110"/>
                <a:gd name="T21" fmla="*/ 2 h 239"/>
                <a:gd name="T22" fmla="*/ 39 w 110"/>
                <a:gd name="T23" fmla="*/ 2 h 239"/>
                <a:gd name="T24" fmla="*/ 60 w 110"/>
                <a:gd name="T25" fmla="*/ 5 h 239"/>
                <a:gd name="T26" fmla="*/ 75 w 110"/>
                <a:gd name="T27" fmla="*/ 9 h 239"/>
                <a:gd name="T28" fmla="*/ 87 w 110"/>
                <a:gd name="T29" fmla="*/ 15 h 239"/>
                <a:gd name="T30" fmla="*/ 96 w 110"/>
                <a:gd name="T31" fmla="*/ 19 h 239"/>
                <a:gd name="T32" fmla="*/ 102 w 110"/>
                <a:gd name="T33" fmla="*/ 25 h 239"/>
                <a:gd name="T34" fmla="*/ 106 w 110"/>
                <a:gd name="T35" fmla="*/ 34 h 239"/>
                <a:gd name="T36" fmla="*/ 108 w 110"/>
                <a:gd name="T37" fmla="*/ 46 h 239"/>
                <a:gd name="T38" fmla="*/ 110 w 110"/>
                <a:gd name="T39" fmla="*/ 61 h 239"/>
                <a:gd name="T40" fmla="*/ 108 w 110"/>
                <a:gd name="T41" fmla="*/ 80 h 239"/>
                <a:gd name="T42" fmla="*/ 106 w 110"/>
                <a:gd name="T43" fmla="*/ 103 h 239"/>
                <a:gd name="T44" fmla="*/ 106 w 110"/>
                <a:gd name="T45" fmla="*/ 128 h 239"/>
                <a:gd name="T46" fmla="*/ 106 w 110"/>
                <a:gd name="T47" fmla="*/ 157 h 239"/>
                <a:gd name="T48" fmla="*/ 104 w 110"/>
                <a:gd name="T49" fmla="*/ 180 h 239"/>
                <a:gd name="T50" fmla="*/ 102 w 110"/>
                <a:gd name="T51" fmla="*/ 199 h 239"/>
                <a:gd name="T52" fmla="*/ 98 w 110"/>
                <a:gd name="T53" fmla="*/ 220 h 239"/>
                <a:gd name="T54" fmla="*/ 94 w 110"/>
                <a:gd name="T55" fmla="*/ 233 h 239"/>
                <a:gd name="T56" fmla="*/ 88 w 110"/>
                <a:gd name="T57" fmla="*/ 239 h 239"/>
                <a:gd name="T58" fmla="*/ 85 w 110"/>
                <a:gd name="T59" fmla="*/ 239 h 239"/>
                <a:gd name="T60" fmla="*/ 81 w 110"/>
                <a:gd name="T61" fmla="*/ 237 h 239"/>
                <a:gd name="T62" fmla="*/ 79 w 110"/>
                <a:gd name="T63" fmla="*/ 231 h 239"/>
                <a:gd name="T64" fmla="*/ 75 w 110"/>
                <a:gd name="T65" fmla="*/ 224 h 239"/>
                <a:gd name="T66" fmla="*/ 71 w 110"/>
                <a:gd name="T67" fmla="*/ 214 h 239"/>
                <a:gd name="T68" fmla="*/ 69 w 110"/>
                <a:gd name="T69" fmla="*/ 201 h 239"/>
                <a:gd name="T70" fmla="*/ 66 w 110"/>
                <a:gd name="T71" fmla="*/ 185 h 239"/>
                <a:gd name="T72" fmla="*/ 64 w 110"/>
                <a:gd name="T73" fmla="*/ 168 h 239"/>
                <a:gd name="T74" fmla="*/ 54 w 110"/>
                <a:gd name="T75" fmla="*/ 132 h 239"/>
                <a:gd name="T76" fmla="*/ 46 w 110"/>
                <a:gd name="T77" fmla="*/ 103 h 239"/>
                <a:gd name="T78" fmla="*/ 41 w 110"/>
                <a:gd name="T79" fmla="*/ 80 h 239"/>
                <a:gd name="T80" fmla="*/ 37 w 110"/>
                <a:gd name="T81" fmla="*/ 6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0" h="239">
                  <a:moveTo>
                    <a:pt x="37" y="63"/>
                  </a:moveTo>
                  <a:lnTo>
                    <a:pt x="35" y="55"/>
                  </a:lnTo>
                  <a:lnTo>
                    <a:pt x="33" y="48"/>
                  </a:lnTo>
                  <a:lnTo>
                    <a:pt x="31" y="42"/>
                  </a:lnTo>
                  <a:lnTo>
                    <a:pt x="27" y="38"/>
                  </a:lnTo>
                  <a:lnTo>
                    <a:pt x="25" y="32"/>
                  </a:lnTo>
                  <a:lnTo>
                    <a:pt x="21" y="30"/>
                  </a:lnTo>
                  <a:lnTo>
                    <a:pt x="16" y="26"/>
                  </a:lnTo>
                  <a:lnTo>
                    <a:pt x="12" y="25"/>
                  </a:lnTo>
                  <a:lnTo>
                    <a:pt x="8" y="23"/>
                  </a:lnTo>
                  <a:lnTo>
                    <a:pt x="4" y="21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2" y="7"/>
                  </a:lnTo>
                  <a:lnTo>
                    <a:pt x="4" y="3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3" y="2"/>
                  </a:lnTo>
                  <a:lnTo>
                    <a:pt x="31" y="2"/>
                  </a:lnTo>
                  <a:lnTo>
                    <a:pt x="39" y="2"/>
                  </a:lnTo>
                  <a:lnTo>
                    <a:pt x="50" y="3"/>
                  </a:lnTo>
                  <a:lnTo>
                    <a:pt x="60" y="5"/>
                  </a:lnTo>
                  <a:lnTo>
                    <a:pt x="67" y="7"/>
                  </a:lnTo>
                  <a:lnTo>
                    <a:pt x="75" y="9"/>
                  </a:lnTo>
                  <a:lnTo>
                    <a:pt x="81" y="11"/>
                  </a:lnTo>
                  <a:lnTo>
                    <a:pt x="87" y="15"/>
                  </a:lnTo>
                  <a:lnTo>
                    <a:pt x="92" y="17"/>
                  </a:lnTo>
                  <a:lnTo>
                    <a:pt x="96" y="19"/>
                  </a:lnTo>
                  <a:lnTo>
                    <a:pt x="100" y="21"/>
                  </a:lnTo>
                  <a:lnTo>
                    <a:pt x="102" y="25"/>
                  </a:lnTo>
                  <a:lnTo>
                    <a:pt x="104" y="28"/>
                  </a:lnTo>
                  <a:lnTo>
                    <a:pt x="106" y="34"/>
                  </a:lnTo>
                  <a:lnTo>
                    <a:pt x="106" y="40"/>
                  </a:lnTo>
                  <a:lnTo>
                    <a:pt x="108" y="46"/>
                  </a:lnTo>
                  <a:lnTo>
                    <a:pt x="108" y="53"/>
                  </a:lnTo>
                  <a:lnTo>
                    <a:pt x="110" y="61"/>
                  </a:lnTo>
                  <a:lnTo>
                    <a:pt x="110" y="70"/>
                  </a:lnTo>
                  <a:lnTo>
                    <a:pt x="108" y="80"/>
                  </a:lnTo>
                  <a:lnTo>
                    <a:pt x="108" y="92"/>
                  </a:lnTo>
                  <a:lnTo>
                    <a:pt x="106" y="103"/>
                  </a:lnTo>
                  <a:lnTo>
                    <a:pt x="106" y="115"/>
                  </a:lnTo>
                  <a:lnTo>
                    <a:pt x="106" y="128"/>
                  </a:lnTo>
                  <a:lnTo>
                    <a:pt x="106" y="141"/>
                  </a:lnTo>
                  <a:lnTo>
                    <a:pt x="106" y="157"/>
                  </a:lnTo>
                  <a:lnTo>
                    <a:pt x="106" y="172"/>
                  </a:lnTo>
                  <a:lnTo>
                    <a:pt x="104" y="180"/>
                  </a:lnTo>
                  <a:lnTo>
                    <a:pt x="104" y="187"/>
                  </a:lnTo>
                  <a:lnTo>
                    <a:pt x="102" y="199"/>
                  </a:lnTo>
                  <a:lnTo>
                    <a:pt x="100" y="210"/>
                  </a:lnTo>
                  <a:lnTo>
                    <a:pt x="98" y="220"/>
                  </a:lnTo>
                  <a:lnTo>
                    <a:pt x="96" y="228"/>
                  </a:lnTo>
                  <a:lnTo>
                    <a:pt x="94" y="233"/>
                  </a:lnTo>
                  <a:lnTo>
                    <a:pt x="90" y="237"/>
                  </a:lnTo>
                  <a:lnTo>
                    <a:pt x="88" y="239"/>
                  </a:lnTo>
                  <a:lnTo>
                    <a:pt x="87" y="239"/>
                  </a:lnTo>
                  <a:lnTo>
                    <a:pt x="85" y="239"/>
                  </a:lnTo>
                  <a:lnTo>
                    <a:pt x="83" y="239"/>
                  </a:lnTo>
                  <a:lnTo>
                    <a:pt x="81" y="237"/>
                  </a:lnTo>
                  <a:lnTo>
                    <a:pt x="81" y="235"/>
                  </a:lnTo>
                  <a:lnTo>
                    <a:pt x="79" y="231"/>
                  </a:lnTo>
                  <a:lnTo>
                    <a:pt x="77" y="228"/>
                  </a:lnTo>
                  <a:lnTo>
                    <a:pt x="75" y="224"/>
                  </a:lnTo>
                  <a:lnTo>
                    <a:pt x="73" y="218"/>
                  </a:lnTo>
                  <a:lnTo>
                    <a:pt x="71" y="214"/>
                  </a:lnTo>
                  <a:lnTo>
                    <a:pt x="71" y="206"/>
                  </a:lnTo>
                  <a:lnTo>
                    <a:pt x="69" y="201"/>
                  </a:lnTo>
                  <a:lnTo>
                    <a:pt x="67" y="193"/>
                  </a:lnTo>
                  <a:lnTo>
                    <a:pt x="66" y="185"/>
                  </a:lnTo>
                  <a:lnTo>
                    <a:pt x="64" y="176"/>
                  </a:lnTo>
                  <a:lnTo>
                    <a:pt x="64" y="168"/>
                  </a:lnTo>
                  <a:lnTo>
                    <a:pt x="58" y="149"/>
                  </a:lnTo>
                  <a:lnTo>
                    <a:pt x="54" y="132"/>
                  </a:lnTo>
                  <a:lnTo>
                    <a:pt x="50" y="118"/>
                  </a:lnTo>
                  <a:lnTo>
                    <a:pt x="46" y="103"/>
                  </a:lnTo>
                  <a:lnTo>
                    <a:pt x="44" y="92"/>
                  </a:lnTo>
                  <a:lnTo>
                    <a:pt x="41" y="80"/>
                  </a:lnTo>
                  <a:lnTo>
                    <a:pt x="39" y="70"/>
                  </a:lnTo>
                  <a:lnTo>
                    <a:pt x="37" y="63"/>
                  </a:lnTo>
                  <a:lnTo>
                    <a:pt x="37" y="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9"/>
            <p:cNvSpPr/>
            <p:nvPr/>
          </p:nvSpPr>
          <p:spPr bwMode="auto">
            <a:xfrm>
              <a:off x="5106988" y="2149475"/>
              <a:ext cx="112713" cy="211138"/>
            </a:xfrm>
            <a:custGeom>
              <a:avLst/>
              <a:gdLst>
                <a:gd name="T0" fmla="*/ 57 w 141"/>
                <a:gd name="T1" fmla="*/ 0 h 266"/>
                <a:gd name="T2" fmla="*/ 68 w 141"/>
                <a:gd name="T3" fmla="*/ 0 h 266"/>
                <a:gd name="T4" fmla="*/ 82 w 141"/>
                <a:gd name="T5" fmla="*/ 3 h 266"/>
                <a:gd name="T6" fmla="*/ 95 w 141"/>
                <a:gd name="T7" fmla="*/ 9 h 266"/>
                <a:gd name="T8" fmla="*/ 111 w 141"/>
                <a:gd name="T9" fmla="*/ 19 h 266"/>
                <a:gd name="T10" fmla="*/ 124 w 141"/>
                <a:gd name="T11" fmla="*/ 28 h 266"/>
                <a:gd name="T12" fmla="*/ 134 w 141"/>
                <a:gd name="T13" fmla="*/ 36 h 266"/>
                <a:gd name="T14" fmla="*/ 139 w 141"/>
                <a:gd name="T15" fmla="*/ 42 h 266"/>
                <a:gd name="T16" fmla="*/ 141 w 141"/>
                <a:gd name="T17" fmla="*/ 48 h 266"/>
                <a:gd name="T18" fmla="*/ 137 w 141"/>
                <a:gd name="T19" fmla="*/ 59 h 266"/>
                <a:gd name="T20" fmla="*/ 130 w 141"/>
                <a:gd name="T21" fmla="*/ 78 h 266"/>
                <a:gd name="T22" fmla="*/ 118 w 141"/>
                <a:gd name="T23" fmla="*/ 101 h 266"/>
                <a:gd name="T24" fmla="*/ 103 w 141"/>
                <a:gd name="T25" fmla="*/ 130 h 266"/>
                <a:gd name="T26" fmla="*/ 78 w 141"/>
                <a:gd name="T27" fmla="*/ 170 h 266"/>
                <a:gd name="T28" fmla="*/ 61 w 141"/>
                <a:gd name="T29" fmla="*/ 197 h 266"/>
                <a:gd name="T30" fmla="*/ 44 w 141"/>
                <a:gd name="T31" fmla="*/ 220 h 266"/>
                <a:gd name="T32" fmla="*/ 30 w 141"/>
                <a:gd name="T33" fmla="*/ 243 h 266"/>
                <a:gd name="T34" fmla="*/ 17 w 141"/>
                <a:gd name="T35" fmla="*/ 258 h 266"/>
                <a:gd name="T36" fmla="*/ 7 w 141"/>
                <a:gd name="T37" fmla="*/ 266 h 266"/>
                <a:gd name="T38" fmla="*/ 3 w 141"/>
                <a:gd name="T39" fmla="*/ 266 h 266"/>
                <a:gd name="T40" fmla="*/ 1 w 141"/>
                <a:gd name="T41" fmla="*/ 266 h 266"/>
                <a:gd name="T42" fmla="*/ 0 w 141"/>
                <a:gd name="T43" fmla="*/ 264 h 266"/>
                <a:gd name="T44" fmla="*/ 0 w 141"/>
                <a:gd name="T45" fmla="*/ 258 h 266"/>
                <a:gd name="T46" fmla="*/ 0 w 141"/>
                <a:gd name="T47" fmla="*/ 251 h 266"/>
                <a:gd name="T48" fmla="*/ 1 w 141"/>
                <a:gd name="T49" fmla="*/ 237 h 266"/>
                <a:gd name="T50" fmla="*/ 5 w 141"/>
                <a:gd name="T51" fmla="*/ 222 h 266"/>
                <a:gd name="T52" fmla="*/ 11 w 141"/>
                <a:gd name="T53" fmla="*/ 201 h 266"/>
                <a:gd name="T54" fmla="*/ 19 w 141"/>
                <a:gd name="T55" fmla="*/ 176 h 266"/>
                <a:gd name="T56" fmla="*/ 28 w 141"/>
                <a:gd name="T57" fmla="*/ 149 h 266"/>
                <a:gd name="T58" fmla="*/ 36 w 141"/>
                <a:gd name="T59" fmla="*/ 122 h 266"/>
                <a:gd name="T60" fmla="*/ 44 w 141"/>
                <a:gd name="T61" fmla="*/ 97 h 266"/>
                <a:gd name="T62" fmla="*/ 49 w 141"/>
                <a:gd name="T63" fmla="*/ 78 h 266"/>
                <a:gd name="T64" fmla="*/ 53 w 141"/>
                <a:gd name="T65" fmla="*/ 59 h 266"/>
                <a:gd name="T66" fmla="*/ 55 w 141"/>
                <a:gd name="T67" fmla="*/ 46 h 266"/>
                <a:gd name="T68" fmla="*/ 55 w 141"/>
                <a:gd name="T69" fmla="*/ 34 h 266"/>
                <a:gd name="T70" fmla="*/ 55 w 141"/>
                <a:gd name="T71" fmla="*/ 25 h 266"/>
                <a:gd name="T72" fmla="*/ 53 w 141"/>
                <a:gd name="T73" fmla="*/ 19 h 266"/>
                <a:gd name="T74" fmla="*/ 45 w 141"/>
                <a:gd name="T75" fmla="*/ 13 h 266"/>
                <a:gd name="T76" fmla="*/ 44 w 141"/>
                <a:gd name="T77" fmla="*/ 7 h 266"/>
                <a:gd name="T78" fmla="*/ 45 w 141"/>
                <a:gd name="T79" fmla="*/ 5 h 266"/>
                <a:gd name="T80" fmla="*/ 53 w 141"/>
                <a:gd name="T81" fmla="*/ 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1" h="266">
                  <a:moveTo>
                    <a:pt x="53" y="2"/>
                  </a:moveTo>
                  <a:lnTo>
                    <a:pt x="57" y="0"/>
                  </a:lnTo>
                  <a:lnTo>
                    <a:pt x="63" y="0"/>
                  </a:lnTo>
                  <a:lnTo>
                    <a:pt x="68" y="0"/>
                  </a:lnTo>
                  <a:lnTo>
                    <a:pt x="74" y="2"/>
                  </a:lnTo>
                  <a:lnTo>
                    <a:pt x="82" y="3"/>
                  </a:lnTo>
                  <a:lnTo>
                    <a:pt x="88" y="5"/>
                  </a:lnTo>
                  <a:lnTo>
                    <a:pt x="95" y="9"/>
                  </a:lnTo>
                  <a:lnTo>
                    <a:pt x="103" y="15"/>
                  </a:lnTo>
                  <a:lnTo>
                    <a:pt x="111" y="19"/>
                  </a:lnTo>
                  <a:lnTo>
                    <a:pt x="118" y="23"/>
                  </a:lnTo>
                  <a:lnTo>
                    <a:pt x="124" y="28"/>
                  </a:lnTo>
                  <a:lnTo>
                    <a:pt x="128" y="32"/>
                  </a:lnTo>
                  <a:lnTo>
                    <a:pt x="134" y="36"/>
                  </a:lnTo>
                  <a:lnTo>
                    <a:pt x="137" y="38"/>
                  </a:lnTo>
                  <a:lnTo>
                    <a:pt x="139" y="42"/>
                  </a:lnTo>
                  <a:lnTo>
                    <a:pt x="141" y="44"/>
                  </a:lnTo>
                  <a:lnTo>
                    <a:pt x="141" y="48"/>
                  </a:lnTo>
                  <a:lnTo>
                    <a:pt x="139" y="53"/>
                  </a:lnTo>
                  <a:lnTo>
                    <a:pt x="137" y="59"/>
                  </a:lnTo>
                  <a:lnTo>
                    <a:pt x="134" y="69"/>
                  </a:lnTo>
                  <a:lnTo>
                    <a:pt x="130" y="78"/>
                  </a:lnTo>
                  <a:lnTo>
                    <a:pt x="126" y="90"/>
                  </a:lnTo>
                  <a:lnTo>
                    <a:pt x="118" y="101"/>
                  </a:lnTo>
                  <a:lnTo>
                    <a:pt x="112" y="115"/>
                  </a:lnTo>
                  <a:lnTo>
                    <a:pt x="103" y="130"/>
                  </a:lnTo>
                  <a:lnTo>
                    <a:pt x="95" y="143"/>
                  </a:lnTo>
                  <a:lnTo>
                    <a:pt x="78" y="170"/>
                  </a:lnTo>
                  <a:lnTo>
                    <a:pt x="68" y="183"/>
                  </a:lnTo>
                  <a:lnTo>
                    <a:pt x="61" y="197"/>
                  </a:lnTo>
                  <a:lnTo>
                    <a:pt x="53" y="208"/>
                  </a:lnTo>
                  <a:lnTo>
                    <a:pt x="44" y="220"/>
                  </a:lnTo>
                  <a:lnTo>
                    <a:pt x="36" y="231"/>
                  </a:lnTo>
                  <a:lnTo>
                    <a:pt x="30" y="243"/>
                  </a:lnTo>
                  <a:lnTo>
                    <a:pt x="23" y="251"/>
                  </a:lnTo>
                  <a:lnTo>
                    <a:pt x="17" y="258"/>
                  </a:lnTo>
                  <a:lnTo>
                    <a:pt x="11" y="262"/>
                  </a:lnTo>
                  <a:lnTo>
                    <a:pt x="7" y="266"/>
                  </a:lnTo>
                  <a:lnTo>
                    <a:pt x="5" y="26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1" y="266"/>
                  </a:lnTo>
                  <a:lnTo>
                    <a:pt x="1" y="266"/>
                  </a:lnTo>
                  <a:lnTo>
                    <a:pt x="0" y="264"/>
                  </a:lnTo>
                  <a:lnTo>
                    <a:pt x="0" y="262"/>
                  </a:lnTo>
                  <a:lnTo>
                    <a:pt x="0" y="258"/>
                  </a:lnTo>
                  <a:lnTo>
                    <a:pt x="0" y="254"/>
                  </a:lnTo>
                  <a:lnTo>
                    <a:pt x="0" y="251"/>
                  </a:lnTo>
                  <a:lnTo>
                    <a:pt x="1" y="245"/>
                  </a:lnTo>
                  <a:lnTo>
                    <a:pt x="1" y="237"/>
                  </a:lnTo>
                  <a:lnTo>
                    <a:pt x="3" y="229"/>
                  </a:lnTo>
                  <a:lnTo>
                    <a:pt x="5" y="222"/>
                  </a:lnTo>
                  <a:lnTo>
                    <a:pt x="9" y="210"/>
                  </a:lnTo>
                  <a:lnTo>
                    <a:pt x="11" y="201"/>
                  </a:lnTo>
                  <a:lnTo>
                    <a:pt x="15" y="189"/>
                  </a:lnTo>
                  <a:lnTo>
                    <a:pt x="19" y="176"/>
                  </a:lnTo>
                  <a:lnTo>
                    <a:pt x="23" y="162"/>
                  </a:lnTo>
                  <a:lnTo>
                    <a:pt x="28" y="149"/>
                  </a:lnTo>
                  <a:lnTo>
                    <a:pt x="32" y="134"/>
                  </a:lnTo>
                  <a:lnTo>
                    <a:pt x="36" y="122"/>
                  </a:lnTo>
                  <a:lnTo>
                    <a:pt x="40" y="109"/>
                  </a:lnTo>
                  <a:lnTo>
                    <a:pt x="44" y="97"/>
                  </a:lnTo>
                  <a:lnTo>
                    <a:pt x="45" y="88"/>
                  </a:lnTo>
                  <a:lnTo>
                    <a:pt x="49" y="78"/>
                  </a:lnTo>
                  <a:lnTo>
                    <a:pt x="51" y="69"/>
                  </a:lnTo>
                  <a:lnTo>
                    <a:pt x="53" y="59"/>
                  </a:lnTo>
                  <a:lnTo>
                    <a:pt x="53" y="51"/>
                  </a:lnTo>
                  <a:lnTo>
                    <a:pt x="55" y="46"/>
                  </a:lnTo>
                  <a:lnTo>
                    <a:pt x="55" y="38"/>
                  </a:lnTo>
                  <a:lnTo>
                    <a:pt x="55" y="34"/>
                  </a:lnTo>
                  <a:lnTo>
                    <a:pt x="55" y="28"/>
                  </a:lnTo>
                  <a:lnTo>
                    <a:pt x="55" y="25"/>
                  </a:lnTo>
                  <a:lnTo>
                    <a:pt x="53" y="21"/>
                  </a:lnTo>
                  <a:lnTo>
                    <a:pt x="53" y="19"/>
                  </a:lnTo>
                  <a:lnTo>
                    <a:pt x="49" y="15"/>
                  </a:lnTo>
                  <a:lnTo>
                    <a:pt x="45" y="13"/>
                  </a:lnTo>
                  <a:lnTo>
                    <a:pt x="44" y="11"/>
                  </a:lnTo>
                  <a:lnTo>
                    <a:pt x="44" y="7"/>
                  </a:lnTo>
                  <a:lnTo>
                    <a:pt x="44" y="5"/>
                  </a:lnTo>
                  <a:lnTo>
                    <a:pt x="45" y="5"/>
                  </a:lnTo>
                  <a:lnTo>
                    <a:pt x="49" y="3"/>
                  </a:lnTo>
                  <a:lnTo>
                    <a:pt x="53" y="2"/>
                  </a:lnTo>
                  <a:lnTo>
                    <a:pt x="53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Freeform 40"/>
          <p:cNvSpPr/>
          <p:nvPr/>
        </p:nvSpPr>
        <p:spPr bwMode="auto">
          <a:xfrm>
            <a:off x="1459011" y="2462621"/>
            <a:ext cx="218615" cy="403309"/>
          </a:xfrm>
          <a:custGeom>
            <a:avLst/>
            <a:gdLst>
              <a:gd name="T0" fmla="*/ 90 w 115"/>
              <a:gd name="T1" fmla="*/ 8 h 215"/>
              <a:gd name="T2" fmla="*/ 99 w 115"/>
              <a:gd name="T3" fmla="*/ 23 h 215"/>
              <a:gd name="T4" fmla="*/ 107 w 115"/>
              <a:gd name="T5" fmla="*/ 39 h 215"/>
              <a:gd name="T6" fmla="*/ 113 w 115"/>
              <a:gd name="T7" fmla="*/ 52 h 215"/>
              <a:gd name="T8" fmla="*/ 115 w 115"/>
              <a:gd name="T9" fmla="*/ 67 h 215"/>
              <a:gd name="T10" fmla="*/ 113 w 115"/>
              <a:gd name="T11" fmla="*/ 83 h 215"/>
              <a:gd name="T12" fmla="*/ 109 w 115"/>
              <a:gd name="T13" fmla="*/ 100 h 215"/>
              <a:gd name="T14" fmla="*/ 101 w 115"/>
              <a:gd name="T15" fmla="*/ 119 h 215"/>
              <a:gd name="T16" fmla="*/ 92 w 115"/>
              <a:gd name="T17" fmla="*/ 140 h 215"/>
              <a:gd name="T18" fmla="*/ 84 w 115"/>
              <a:gd name="T19" fmla="*/ 159 h 215"/>
              <a:gd name="T20" fmla="*/ 74 w 115"/>
              <a:gd name="T21" fmla="*/ 174 h 215"/>
              <a:gd name="T22" fmla="*/ 65 w 115"/>
              <a:gd name="T23" fmla="*/ 188 h 215"/>
              <a:gd name="T24" fmla="*/ 53 w 115"/>
              <a:gd name="T25" fmla="*/ 197 h 215"/>
              <a:gd name="T26" fmla="*/ 42 w 115"/>
              <a:gd name="T27" fmla="*/ 205 h 215"/>
              <a:gd name="T28" fmla="*/ 34 w 115"/>
              <a:gd name="T29" fmla="*/ 211 h 215"/>
              <a:gd name="T30" fmla="*/ 28 w 115"/>
              <a:gd name="T31" fmla="*/ 213 h 215"/>
              <a:gd name="T32" fmla="*/ 25 w 115"/>
              <a:gd name="T33" fmla="*/ 213 h 215"/>
              <a:gd name="T34" fmla="*/ 19 w 115"/>
              <a:gd name="T35" fmla="*/ 211 h 215"/>
              <a:gd name="T36" fmla="*/ 15 w 115"/>
              <a:gd name="T37" fmla="*/ 205 h 215"/>
              <a:gd name="T38" fmla="*/ 11 w 115"/>
              <a:gd name="T39" fmla="*/ 196 h 215"/>
              <a:gd name="T40" fmla="*/ 5 w 115"/>
              <a:gd name="T41" fmla="*/ 176 h 215"/>
              <a:gd name="T42" fmla="*/ 2 w 115"/>
              <a:gd name="T43" fmla="*/ 157 h 215"/>
              <a:gd name="T44" fmla="*/ 0 w 115"/>
              <a:gd name="T45" fmla="*/ 150 h 215"/>
              <a:gd name="T46" fmla="*/ 4 w 115"/>
              <a:gd name="T47" fmla="*/ 144 h 215"/>
              <a:gd name="T48" fmla="*/ 9 w 115"/>
              <a:gd name="T49" fmla="*/ 136 h 215"/>
              <a:gd name="T50" fmla="*/ 19 w 115"/>
              <a:gd name="T51" fmla="*/ 127 h 215"/>
              <a:gd name="T52" fmla="*/ 28 w 115"/>
              <a:gd name="T53" fmla="*/ 119 h 215"/>
              <a:gd name="T54" fmla="*/ 34 w 115"/>
              <a:gd name="T55" fmla="*/ 111 h 215"/>
              <a:gd name="T56" fmla="*/ 40 w 115"/>
              <a:gd name="T57" fmla="*/ 102 h 215"/>
              <a:gd name="T58" fmla="*/ 48 w 115"/>
              <a:gd name="T59" fmla="*/ 90 h 215"/>
              <a:gd name="T60" fmla="*/ 55 w 115"/>
              <a:gd name="T61" fmla="*/ 75 h 215"/>
              <a:gd name="T62" fmla="*/ 63 w 115"/>
              <a:gd name="T63" fmla="*/ 58 h 215"/>
              <a:gd name="T64" fmla="*/ 71 w 115"/>
              <a:gd name="T65" fmla="*/ 37 h 215"/>
              <a:gd name="T66" fmla="*/ 80 w 115"/>
              <a:gd name="T67" fmla="*/ 14 h 215"/>
              <a:gd name="T68" fmla="*/ 84 w 115"/>
              <a:gd name="T69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5" h="215">
                <a:moveTo>
                  <a:pt x="84" y="0"/>
                </a:moveTo>
                <a:lnTo>
                  <a:pt x="90" y="8"/>
                </a:lnTo>
                <a:lnTo>
                  <a:pt x="95" y="16"/>
                </a:lnTo>
                <a:lnTo>
                  <a:pt x="99" y="23"/>
                </a:lnTo>
                <a:lnTo>
                  <a:pt x="105" y="31"/>
                </a:lnTo>
                <a:lnTo>
                  <a:pt x="107" y="39"/>
                </a:lnTo>
                <a:lnTo>
                  <a:pt x="111" y="46"/>
                </a:lnTo>
                <a:lnTo>
                  <a:pt x="113" y="52"/>
                </a:lnTo>
                <a:lnTo>
                  <a:pt x="115" y="60"/>
                </a:lnTo>
                <a:lnTo>
                  <a:pt x="115" y="67"/>
                </a:lnTo>
                <a:lnTo>
                  <a:pt x="113" y="75"/>
                </a:lnTo>
                <a:lnTo>
                  <a:pt x="113" y="83"/>
                </a:lnTo>
                <a:lnTo>
                  <a:pt x="111" y="92"/>
                </a:lnTo>
                <a:lnTo>
                  <a:pt x="109" y="100"/>
                </a:lnTo>
                <a:lnTo>
                  <a:pt x="105" y="109"/>
                </a:lnTo>
                <a:lnTo>
                  <a:pt x="101" y="119"/>
                </a:lnTo>
                <a:lnTo>
                  <a:pt x="97" y="130"/>
                </a:lnTo>
                <a:lnTo>
                  <a:pt x="92" y="140"/>
                </a:lnTo>
                <a:lnTo>
                  <a:pt x="88" y="152"/>
                </a:lnTo>
                <a:lnTo>
                  <a:pt x="84" y="159"/>
                </a:lnTo>
                <a:lnTo>
                  <a:pt x="78" y="169"/>
                </a:lnTo>
                <a:lnTo>
                  <a:pt x="74" y="174"/>
                </a:lnTo>
                <a:lnTo>
                  <a:pt x="69" y="182"/>
                </a:lnTo>
                <a:lnTo>
                  <a:pt x="65" y="188"/>
                </a:lnTo>
                <a:lnTo>
                  <a:pt x="59" y="194"/>
                </a:lnTo>
                <a:lnTo>
                  <a:pt x="53" y="197"/>
                </a:lnTo>
                <a:lnTo>
                  <a:pt x="48" y="201"/>
                </a:lnTo>
                <a:lnTo>
                  <a:pt x="42" y="205"/>
                </a:lnTo>
                <a:lnTo>
                  <a:pt x="38" y="209"/>
                </a:lnTo>
                <a:lnTo>
                  <a:pt x="34" y="211"/>
                </a:lnTo>
                <a:lnTo>
                  <a:pt x="30" y="213"/>
                </a:lnTo>
                <a:lnTo>
                  <a:pt x="28" y="213"/>
                </a:lnTo>
                <a:lnTo>
                  <a:pt x="27" y="215"/>
                </a:lnTo>
                <a:lnTo>
                  <a:pt x="25" y="213"/>
                </a:lnTo>
                <a:lnTo>
                  <a:pt x="21" y="213"/>
                </a:lnTo>
                <a:lnTo>
                  <a:pt x="19" y="211"/>
                </a:lnTo>
                <a:lnTo>
                  <a:pt x="17" y="207"/>
                </a:lnTo>
                <a:lnTo>
                  <a:pt x="15" y="205"/>
                </a:lnTo>
                <a:lnTo>
                  <a:pt x="13" y="199"/>
                </a:lnTo>
                <a:lnTo>
                  <a:pt x="11" y="196"/>
                </a:lnTo>
                <a:lnTo>
                  <a:pt x="9" y="190"/>
                </a:lnTo>
                <a:lnTo>
                  <a:pt x="5" y="176"/>
                </a:lnTo>
                <a:lnTo>
                  <a:pt x="4" y="167"/>
                </a:lnTo>
                <a:lnTo>
                  <a:pt x="2" y="157"/>
                </a:lnTo>
                <a:lnTo>
                  <a:pt x="0" y="152"/>
                </a:lnTo>
                <a:lnTo>
                  <a:pt x="0" y="150"/>
                </a:lnTo>
                <a:lnTo>
                  <a:pt x="2" y="146"/>
                </a:lnTo>
                <a:lnTo>
                  <a:pt x="4" y="144"/>
                </a:lnTo>
                <a:lnTo>
                  <a:pt x="7" y="140"/>
                </a:lnTo>
                <a:lnTo>
                  <a:pt x="9" y="136"/>
                </a:lnTo>
                <a:lnTo>
                  <a:pt x="15" y="130"/>
                </a:lnTo>
                <a:lnTo>
                  <a:pt x="19" y="127"/>
                </a:lnTo>
                <a:lnTo>
                  <a:pt x="27" y="121"/>
                </a:lnTo>
                <a:lnTo>
                  <a:pt x="28" y="119"/>
                </a:lnTo>
                <a:lnTo>
                  <a:pt x="30" y="115"/>
                </a:lnTo>
                <a:lnTo>
                  <a:pt x="34" y="111"/>
                </a:lnTo>
                <a:lnTo>
                  <a:pt x="36" y="107"/>
                </a:lnTo>
                <a:lnTo>
                  <a:pt x="40" y="102"/>
                </a:lnTo>
                <a:lnTo>
                  <a:pt x="44" y="96"/>
                </a:lnTo>
                <a:lnTo>
                  <a:pt x="48" y="90"/>
                </a:lnTo>
                <a:lnTo>
                  <a:pt x="51" y="83"/>
                </a:lnTo>
                <a:lnTo>
                  <a:pt x="55" y="75"/>
                </a:lnTo>
                <a:lnTo>
                  <a:pt x="59" y="67"/>
                </a:lnTo>
                <a:lnTo>
                  <a:pt x="63" y="58"/>
                </a:lnTo>
                <a:lnTo>
                  <a:pt x="67" y="48"/>
                </a:lnTo>
                <a:lnTo>
                  <a:pt x="71" y="37"/>
                </a:lnTo>
                <a:lnTo>
                  <a:pt x="76" y="25"/>
                </a:lnTo>
                <a:lnTo>
                  <a:pt x="80" y="14"/>
                </a:lnTo>
                <a:lnTo>
                  <a:pt x="84" y="0"/>
                </a:lnTo>
                <a:lnTo>
                  <a:pt x="84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41"/>
          <p:cNvSpPr/>
          <p:nvPr/>
        </p:nvSpPr>
        <p:spPr bwMode="auto">
          <a:xfrm>
            <a:off x="1617319" y="2394775"/>
            <a:ext cx="1466231" cy="305309"/>
          </a:xfrm>
          <a:custGeom>
            <a:avLst/>
            <a:gdLst>
              <a:gd name="T0" fmla="*/ 771 w 777"/>
              <a:gd name="T1" fmla="*/ 92 h 161"/>
              <a:gd name="T2" fmla="*/ 777 w 777"/>
              <a:gd name="T3" fmla="*/ 103 h 161"/>
              <a:gd name="T4" fmla="*/ 767 w 777"/>
              <a:gd name="T5" fmla="*/ 111 h 161"/>
              <a:gd name="T6" fmla="*/ 748 w 777"/>
              <a:gd name="T7" fmla="*/ 113 h 161"/>
              <a:gd name="T8" fmla="*/ 719 w 777"/>
              <a:gd name="T9" fmla="*/ 115 h 161"/>
              <a:gd name="T10" fmla="*/ 687 w 777"/>
              <a:gd name="T11" fmla="*/ 124 h 161"/>
              <a:gd name="T12" fmla="*/ 651 w 777"/>
              <a:gd name="T13" fmla="*/ 140 h 161"/>
              <a:gd name="T14" fmla="*/ 620 w 777"/>
              <a:gd name="T15" fmla="*/ 157 h 161"/>
              <a:gd name="T16" fmla="*/ 603 w 777"/>
              <a:gd name="T17" fmla="*/ 161 h 161"/>
              <a:gd name="T18" fmla="*/ 599 w 777"/>
              <a:gd name="T19" fmla="*/ 159 h 161"/>
              <a:gd name="T20" fmla="*/ 603 w 777"/>
              <a:gd name="T21" fmla="*/ 145 h 161"/>
              <a:gd name="T22" fmla="*/ 616 w 777"/>
              <a:gd name="T23" fmla="*/ 122 h 161"/>
              <a:gd name="T24" fmla="*/ 630 w 777"/>
              <a:gd name="T25" fmla="*/ 99 h 161"/>
              <a:gd name="T26" fmla="*/ 637 w 777"/>
              <a:gd name="T27" fmla="*/ 80 h 161"/>
              <a:gd name="T28" fmla="*/ 637 w 777"/>
              <a:gd name="T29" fmla="*/ 67 h 161"/>
              <a:gd name="T30" fmla="*/ 628 w 777"/>
              <a:gd name="T31" fmla="*/ 59 h 161"/>
              <a:gd name="T32" fmla="*/ 607 w 777"/>
              <a:gd name="T33" fmla="*/ 55 h 161"/>
              <a:gd name="T34" fmla="*/ 582 w 777"/>
              <a:gd name="T35" fmla="*/ 55 h 161"/>
              <a:gd name="T36" fmla="*/ 553 w 777"/>
              <a:gd name="T37" fmla="*/ 57 h 161"/>
              <a:gd name="T38" fmla="*/ 513 w 777"/>
              <a:gd name="T39" fmla="*/ 59 h 161"/>
              <a:gd name="T40" fmla="*/ 459 w 777"/>
              <a:gd name="T41" fmla="*/ 63 h 161"/>
              <a:gd name="T42" fmla="*/ 392 w 777"/>
              <a:gd name="T43" fmla="*/ 69 h 161"/>
              <a:gd name="T44" fmla="*/ 314 w 777"/>
              <a:gd name="T45" fmla="*/ 76 h 161"/>
              <a:gd name="T46" fmla="*/ 232 w 777"/>
              <a:gd name="T47" fmla="*/ 84 h 161"/>
              <a:gd name="T48" fmla="*/ 161 w 777"/>
              <a:gd name="T49" fmla="*/ 92 h 161"/>
              <a:gd name="T50" fmla="*/ 99 w 777"/>
              <a:gd name="T51" fmla="*/ 96 h 161"/>
              <a:gd name="T52" fmla="*/ 52 w 777"/>
              <a:gd name="T53" fmla="*/ 99 h 161"/>
              <a:gd name="T54" fmla="*/ 11 w 777"/>
              <a:gd name="T55" fmla="*/ 101 h 161"/>
              <a:gd name="T56" fmla="*/ 34 w 777"/>
              <a:gd name="T57" fmla="*/ 65 h 161"/>
              <a:gd name="T58" fmla="*/ 134 w 777"/>
              <a:gd name="T59" fmla="*/ 59 h 161"/>
              <a:gd name="T60" fmla="*/ 226 w 777"/>
              <a:gd name="T61" fmla="*/ 50 h 161"/>
              <a:gd name="T62" fmla="*/ 310 w 777"/>
              <a:gd name="T63" fmla="*/ 40 h 161"/>
              <a:gd name="T64" fmla="*/ 398 w 777"/>
              <a:gd name="T65" fmla="*/ 30 h 161"/>
              <a:gd name="T66" fmla="*/ 494 w 777"/>
              <a:gd name="T67" fmla="*/ 21 h 161"/>
              <a:gd name="T68" fmla="*/ 538 w 777"/>
              <a:gd name="T69" fmla="*/ 19 h 161"/>
              <a:gd name="T70" fmla="*/ 574 w 777"/>
              <a:gd name="T71" fmla="*/ 15 h 161"/>
              <a:gd name="T72" fmla="*/ 601 w 777"/>
              <a:gd name="T73" fmla="*/ 11 h 161"/>
              <a:gd name="T74" fmla="*/ 620 w 777"/>
              <a:gd name="T75" fmla="*/ 7 h 161"/>
              <a:gd name="T76" fmla="*/ 631 w 777"/>
              <a:gd name="T77" fmla="*/ 6 h 161"/>
              <a:gd name="T78" fmla="*/ 647 w 777"/>
              <a:gd name="T79" fmla="*/ 0 h 161"/>
              <a:gd name="T80" fmla="*/ 668 w 777"/>
              <a:gd name="T81" fmla="*/ 2 h 161"/>
              <a:gd name="T82" fmla="*/ 683 w 777"/>
              <a:gd name="T83" fmla="*/ 9 h 161"/>
              <a:gd name="T84" fmla="*/ 708 w 777"/>
              <a:gd name="T85" fmla="*/ 27 h 161"/>
              <a:gd name="T86" fmla="*/ 735 w 777"/>
              <a:gd name="T87" fmla="*/ 50 h 161"/>
              <a:gd name="T88" fmla="*/ 754 w 777"/>
              <a:gd name="T89" fmla="*/ 67 h 161"/>
              <a:gd name="T90" fmla="*/ 765 w 777"/>
              <a:gd name="T91" fmla="*/ 8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77" h="161">
                <a:moveTo>
                  <a:pt x="765" y="80"/>
                </a:moveTo>
                <a:lnTo>
                  <a:pt x="767" y="86"/>
                </a:lnTo>
                <a:lnTo>
                  <a:pt x="771" y="92"/>
                </a:lnTo>
                <a:lnTo>
                  <a:pt x="775" y="97"/>
                </a:lnTo>
                <a:lnTo>
                  <a:pt x="777" y="101"/>
                </a:lnTo>
                <a:lnTo>
                  <a:pt x="777" y="103"/>
                </a:lnTo>
                <a:lnTo>
                  <a:pt x="775" y="107"/>
                </a:lnTo>
                <a:lnTo>
                  <a:pt x="771" y="109"/>
                </a:lnTo>
                <a:lnTo>
                  <a:pt x="767" y="111"/>
                </a:lnTo>
                <a:lnTo>
                  <a:pt x="764" y="113"/>
                </a:lnTo>
                <a:lnTo>
                  <a:pt x="756" y="113"/>
                </a:lnTo>
                <a:lnTo>
                  <a:pt x="748" y="113"/>
                </a:lnTo>
                <a:lnTo>
                  <a:pt x="739" y="115"/>
                </a:lnTo>
                <a:lnTo>
                  <a:pt x="729" y="115"/>
                </a:lnTo>
                <a:lnTo>
                  <a:pt x="719" y="115"/>
                </a:lnTo>
                <a:lnTo>
                  <a:pt x="710" y="117"/>
                </a:lnTo>
                <a:lnTo>
                  <a:pt x="698" y="120"/>
                </a:lnTo>
                <a:lnTo>
                  <a:pt x="687" y="124"/>
                </a:lnTo>
                <a:lnTo>
                  <a:pt x="675" y="128"/>
                </a:lnTo>
                <a:lnTo>
                  <a:pt x="664" y="132"/>
                </a:lnTo>
                <a:lnTo>
                  <a:pt x="651" y="140"/>
                </a:lnTo>
                <a:lnTo>
                  <a:pt x="639" y="145"/>
                </a:lnTo>
                <a:lnTo>
                  <a:pt x="630" y="151"/>
                </a:lnTo>
                <a:lnTo>
                  <a:pt x="620" y="157"/>
                </a:lnTo>
                <a:lnTo>
                  <a:pt x="612" y="159"/>
                </a:lnTo>
                <a:lnTo>
                  <a:pt x="607" y="161"/>
                </a:lnTo>
                <a:lnTo>
                  <a:pt x="603" y="161"/>
                </a:lnTo>
                <a:lnTo>
                  <a:pt x="601" y="161"/>
                </a:lnTo>
                <a:lnTo>
                  <a:pt x="601" y="161"/>
                </a:lnTo>
                <a:lnTo>
                  <a:pt x="599" y="159"/>
                </a:lnTo>
                <a:lnTo>
                  <a:pt x="599" y="155"/>
                </a:lnTo>
                <a:lnTo>
                  <a:pt x="601" y="151"/>
                </a:lnTo>
                <a:lnTo>
                  <a:pt x="603" y="145"/>
                </a:lnTo>
                <a:lnTo>
                  <a:pt x="607" y="138"/>
                </a:lnTo>
                <a:lnTo>
                  <a:pt x="610" y="132"/>
                </a:lnTo>
                <a:lnTo>
                  <a:pt x="616" y="122"/>
                </a:lnTo>
                <a:lnTo>
                  <a:pt x="622" y="115"/>
                </a:lnTo>
                <a:lnTo>
                  <a:pt x="626" y="105"/>
                </a:lnTo>
                <a:lnTo>
                  <a:pt x="630" y="99"/>
                </a:lnTo>
                <a:lnTo>
                  <a:pt x="633" y="92"/>
                </a:lnTo>
                <a:lnTo>
                  <a:pt x="635" y="86"/>
                </a:lnTo>
                <a:lnTo>
                  <a:pt x="637" y="80"/>
                </a:lnTo>
                <a:lnTo>
                  <a:pt x="639" y="74"/>
                </a:lnTo>
                <a:lnTo>
                  <a:pt x="639" y="71"/>
                </a:lnTo>
                <a:lnTo>
                  <a:pt x="637" y="67"/>
                </a:lnTo>
                <a:lnTo>
                  <a:pt x="635" y="65"/>
                </a:lnTo>
                <a:lnTo>
                  <a:pt x="633" y="61"/>
                </a:lnTo>
                <a:lnTo>
                  <a:pt x="628" y="59"/>
                </a:lnTo>
                <a:lnTo>
                  <a:pt x="622" y="57"/>
                </a:lnTo>
                <a:lnTo>
                  <a:pt x="616" y="57"/>
                </a:lnTo>
                <a:lnTo>
                  <a:pt x="607" y="55"/>
                </a:lnTo>
                <a:lnTo>
                  <a:pt x="597" y="55"/>
                </a:lnTo>
                <a:lnTo>
                  <a:pt x="587" y="55"/>
                </a:lnTo>
                <a:lnTo>
                  <a:pt x="582" y="55"/>
                </a:lnTo>
                <a:lnTo>
                  <a:pt x="574" y="55"/>
                </a:lnTo>
                <a:lnTo>
                  <a:pt x="564" y="55"/>
                </a:lnTo>
                <a:lnTo>
                  <a:pt x="553" y="57"/>
                </a:lnTo>
                <a:lnTo>
                  <a:pt x="542" y="57"/>
                </a:lnTo>
                <a:lnTo>
                  <a:pt x="528" y="57"/>
                </a:lnTo>
                <a:lnTo>
                  <a:pt x="513" y="59"/>
                </a:lnTo>
                <a:lnTo>
                  <a:pt x="496" y="61"/>
                </a:lnTo>
                <a:lnTo>
                  <a:pt x="478" y="61"/>
                </a:lnTo>
                <a:lnTo>
                  <a:pt x="459" y="63"/>
                </a:lnTo>
                <a:lnTo>
                  <a:pt x="438" y="65"/>
                </a:lnTo>
                <a:lnTo>
                  <a:pt x="415" y="67"/>
                </a:lnTo>
                <a:lnTo>
                  <a:pt x="392" y="69"/>
                </a:lnTo>
                <a:lnTo>
                  <a:pt x="367" y="71"/>
                </a:lnTo>
                <a:lnTo>
                  <a:pt x="341" y="73"/>
                </a:lnTo>
                <a:lnTo>
                  <a:pt x="314" y="76"/>
                </a:lnTo>
                <a:lnTo>
                  <a:pt x="285" y="78"/>
                </a:lnTo>
                <a:lnTo>
                  <a:pt x="256" y="82"/>
                </a:lnTo>
                <a:lnTo>
                  <a:pt x="232" y="84"/>
                </a:lnTo>
                <a:lnTo>
                  <a:pt x="207" y="88"/>
                </a:lnTo>
                <a:lnTo>
                  <a:pt x="182" y="90"/>
                </a:lnTo>
                <a:lnTo>
                  <a:pt x="161" y="92"/>
                </a:lnTo>
                <a:lnTo>
                  <a:pt x="140" y="94"/>
                </a:lnTo>
                <a:lnTo>
                  <a:pt x="119" y="96"/>
                </a:lnTo>
                <a:lnTo>
                  <a:pt x="99" y="96"/>
                </a:lnTo>
                <a:lnTo>
                  <a:pt x="82" y="97"/>
                </a:lnTo>
                <a:lnTo>
                  <a:pt x="67" y="99"/>
                </a:lnTo>
                <a:lnTo>
                  <a:pt x="52" y="99"/>
                </a:lnTo>
                <a:lnTo>
                  <a:pt x="36" y="99"/>
                </a:lnTo>
                <a:lnTo>
                  <a:pt x="23" y="101"/>
                </a:lnTo>
                <a:lnTo>
                  <a:pt x="11" y="101"/>
                </a:lnTo>
                <a:lnTo>
                  <a:pt x="0" y="101"/>
                </a:lnTo>
                <a:lnTo>
                  <a:pt x="0" y="67"/>
                </a:lnTo>
                <a:lnTo>
                  <a:pt x="34" y="65"/>
                </a:lnTo>
                <a:lnTo>
                  <a:pt x="69" y="63"/>
                </a:lnTo>
                <a:lnTo>
                  <a:pt x="101" y="61"/>
                </a:lnTo>
                <a:lnTo>
                  <a:pt x="134" y="59"/>
                </a:lnTo>
                <a:lnTo>
                  <a:pt x="165" y="55"/>
                </a:lnTo>
                <a:lnTo>
                  <a:pt x="195" y="53"/>
                </a:lnTo>
                <a:lnTo>
                  <a:pt x="226" y="50"/>
                </a:lnTo>
                <a:lnTo>
                  <a:pt x="254" y="46"/>
                </a:lnTo>
                <a:lnTo>
                  <a:pt x="281" y="44"/>
                </a:lnTo>
                <a:lnTo>
                  <a:pt x="310" y="40"/>
                </a:lnTo>
                <a:lnTo>
                  <a:pt x="339" y="36"/>
                </a:lnTo>
                <a:lnTo>
                  <a:pt x="367" y="34"/>
                </a:lnTo>
                <a:lnTo>
                  <a:pt x="398" y="30"/>
                </a:lnTo>
                <a:lnTo>
                  <a:pt x="431" y="27"/>
                </a:lnTo>
                <a:lnTo>
                  <a:pt x="461" y="25"/>
                </a:lnTo>
                <a:lnTo>
                  <a:pt x="494" y="21"/>
                </a:lnTo>
                <a:lnTo>
                  <a:pt x="509" y="21"/>
                </a:lnTo>
                <a:lnTo>
                  <a:pt x="524" y="19"/>
                </a:lnTo>
                <a:lnTo>
                  <a:pt x="538" y="19"/>
                </a:lnTo>
                <a:lnTo>
                  <a:pt x="551" y="17"/>
                </a:lnTo>
                <a:lnTo>
                  <a:pt x="563" y="17"/>
                </a:lnTo>
                <a:lnTo>
                  <a:pt x="574" y="15"/>
                </a:lnTo>
                <a:lnTo>
                  <a:pt x="584" y="13"/>
                </a:lnTo>
                <a:lnTo>
                  <a:pt x="593" y="13"/>
                </a:lnTo>
                <a:lnTo>
                  <a:pt x="601" y="11"/>
                </a:lnTo>
                <a:lnTo>
                  <a:pt x="609" y="11"/>
                </a:lnTo>
                <a:lnTo>
                  <a:pt x="614" y="9"/>
                </a:lnTo>
                <a:lnTo>
                  <a:pt x="620" y="7"/>
                </a:lnTo>
                <a:lnTo>
                  <a:pt x="626" y="7"/>
                </a:lnTo>
                <a:lnTo>
                  <a:pt x="630" y="6"/>
                </a:lnTo>
                <a:lnTo>
                  <a:pt x="631" y="6"/>
                </a:lnTo>
                <a:lnTo>
                  <a:pt x="633" y="4"/>
                </a:lnTo>
                <a:lnTo>
                  <a:pt x="641" y="2"/>
                </a:lnTo>
                <a:lnTo>
                  <a:pt x="647" y="0"/>
                </a:lnTo>
                <a:lnTo>
                  <a:pt x="654" y="0"/>
                </a:lnTo>
                <a:lnTo>
                  <a:pt x="664" y="0"/>
                </a:lnTo>
                <a:lnTo>
                  <a:pt x="668" y="2"/>
                </a:lnTo>
                <a:lnTo>
                  <a:pt x="672" y="2"/>
                </a:lnTo>
                <a:lnTo>
                  <a:pt x="677" y="6"/>
                </a:lnTo>
                <a:lnTo>
                  <a:pt x="683" y="9"/>
                </a:lnTo>
                <a:lnTo>
                  <a:pt x="691" y="13"/>
                </a:lnTo>
                <a:lnTo>
                  <a:pt x="698" y="19"/>
                </a:lnTo>
                <a:lnTo>
                  <a:pt x="708" y="27"/>
                </a:lnTo>
                <a:lnTo>
                  <a:pt x="718" y="34"/>
                </a:lnTo>
                <a:lnTo>
                  <a:pt x="727" y="42"/>
                </a:lnTo>
                <a:lnTo>
                  <a:pt x="735" y="50"/>
                </a:lnTo>
                <a:lnTo>
                  <a:pt x="742" y="55"/>
                </a:lnTo>
                <a:lnTo>
                  <a:pt x="750" y="61"/>
                </a:lnTo>
                <a:lnTo>
                  <a:pt x="754" y="67"/>
                </a:lnTo>
                <a:lnTo>
                  <a:pt x="760" y="73"/>
                </a:lnTo>
                <a:lnTo>
                  <a:pt x="762" y="76"/>
                </a:lnTo>
                <a:lnTo>
                  <a:pt x="765" y="80"/>
                </a:lnTo>
                <a:lnTo>
                  <a:pt x="765" y="8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11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52191"/>
            <a:ext cx="5688632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15"/>
          <p:cNvSpPr/>
          <p:nvPr/>
        </p:nvSpPr>
        <p:spPr>
          <a:xfrm>
            <a:off x="2627784" y="2787774"/>
            <a:ext cx="576064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5652120" y="2211710"/>
            <a:ext cx="129614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5"/>
          <p:cNvSpPr/>
          <p:nvPr/>
        </p:nvSpPr>
        <p:spPr>
          <a:xfrm>
            <a:off x="3563888" y="2786340"/>
            <a:ext cx="576064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5652120" y="2427734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52120" y="2629554"/>
            <a:ext cx="129614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853696" y="3201141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横卷形 26"/>
          <p:cNvSpPr/>
          <p:nvPr/>
        </p:nvSpPr>
        <p:spPr>
          <a:xfrm>
            <a:off x="3561982" y="2927798"/>
            <a:ext cx="5225547" cy="2052772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大意：广阔的江南地区，到处莺啼阵阵，绿树掩映着红花，依山傍水的村庄、迎风招展的酒旗一一在望。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11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52191"/>
            <a:ext cx="5688632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15"/>
          <p:cNvSpPr/>
          <p:nvPr/>
        </p:nvSpPr>
        <p:spPr>
          <a:xfrm>
            <a:off x="1979712" y="3219821"/>
            <a:ext cx="645163" cy="2895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3" name="直接连接符 22"/>
          <p:cNvCxnSpPr/>
          <p:nvPr/>
        </p:nvCxnSpPr>
        <p:spPr>
          <a:xfrm>
            <a:off x="5652120" y="2859782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5"/>
          <p:cNvSpPr/>
          <p:nvPr/>
        </p:nvSpPr>
        <p:spPr>
          <a:xfrm>
            <a:off x="2624874" y="3221385"/>
            <a:ext cx="1515077" cy="28803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5652120" y="3729771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652120" y="3978031"/>
            <a:ext cx="144016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652120" y="3074372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652120" y="3291830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971224" y="2192236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5652120" y="3507854"/>
            <a:ext cx="936104" cy="156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横卷形 26"/>
          <p:cNvSpPr/>
          <p:nvPr/>
        </p:nvSpPr>
        <p:spPr>
          <a:xfrm>
            <a:off x="3507398" y="987574"/>
            <a:ext cx="5225547" cy="1511081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大意：这里还有数不清的寺庙，众多亭台楼阁掩映在迷蒙的烟雨之中。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186775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资料链接</a:t>
            </a:r>
            <a:endParaRPr lang="zh-CN" altLang="en-US" sz="32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1" y="791172"/>
            <a:ext cx="8070229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关于“南朝四百八十寺，多少楼台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烟雨中” 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不同解读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方面有人认为南朝皇帝在中国历史上以佞佛著名，杜牧所处的时代佛教也在恶性发展，因此这两句诗表达了讽刺；也有人认为本诗的主旨是表达对统治者治国乏术和佛道误国的忧虑，或者认为本诗是讽谏统治者大兴土木、滥修佛寺，会造成国力衰弱、民生凋敝，加重社会危机。另一方面，也有人认为这两句仅仅是描绘江南的景色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8642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这首诗抓住哪些景物写出了江南春天的特点？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5616" y="17567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94"/>
          <a:stretch>
            <a:fillRect/>
          </a:stretch>
        </p:blipFill>
        <p:spPr bwMode="auto">
          <a:xfrm>
            <a:off x="3207208" y="1544467"/>
            <a:ext cx="2645589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15"/>
          <p:cNvSpPr/>
          <p:nvPr/>
        </p:nvSpPr>
        <p:spPr>
          <a:xfrm>
            <a:off x="3995936" y="2636636"/>
            <a:ext cx="58931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6" name="圆角矩形 15"/>
          <p:cNvSpPr/>
          <p:nvPr/>
        </p:nvSpPr>
        <p:spPr>
          <a:xfrm>
            <a:off x="4585253" y="2649457"/>
            <a:ext cx="922851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15"/>
          <p:cNvSpPr/>
          <p:nvPr/>
        </p:nvSpPr>
        <p:spPr>
          <a:xfrm>
            <a:off x="3347864" y="3104827"/>
            <a:ext cx="648072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对话气泡: 圆角矩形 14"/>
          <p:cNvSpPr/>
          <p:nvPr/>
        </p:nvSpPr>
        <p:spPr>
          <a:xfrm>
            <a:off x="1436804" y="2519123"/>
            <a:ext cx="1831695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自然景物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5"/>
          <p:cNvSpPr/>
          <p:nvPr/>
        </p:nvSpPr>
        <p:spPr>
          <a:xfrm>
            <a:off x="3995936" y="3109896"/>
            <a:ext cx="648072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圆角矩形 15"/>
          <p:cNvSpPr/>
          <p:nvPr/>
        </p:nvSpPr>
        <p:spPr>
          <a:xfrm>
            <a:off x="4644008" y="3109896"/>
            <a:ext cx="864096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对话气泡: 圆角矩形 14"/>
          <p:cNvSpPr/>
          <p:nvPr/>
        </p:nvSpPr>
        <p:spPr>
          <a:xfrm>
            <a:off x="1426382" y="3104145"/>
            <a:ext cx="1831695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人文景观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6228184" y="2577741"/>
            <a:ext cx="1800200" cy="722510"/>
          </a:xfrm>
          <a:prstGeom prst="wedgeRoundRectCallout">
            <a:avLst>
              <a:gd name="adj1" fmla="val -77322"/>
              <a:gd name="adj2" fmla="val 26888"/>
              <a:gd name="adj3" fmla="val 16667"/>
            </a:avLst>
          </a:prstGeom>
          <a:solidFill>
            <a:schemeClr val="lt1"/>
          </a:solidFill>
          <a:ln w="25400">
            <a:solidFill>
              <a:schemeClr val="tx2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晴朗之景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对话气泡: 圆角矩形 14"/>
          <p:cNvSpPr/>
          <p:nvPr/>
        </p:nvSpPr>
        <p:spPr>
          <a:xfrm>
            <a:off x="6237450" y="3523816"/>
            <a:ext cx="1800200" cy="722510"/>
          </a:xfrm>
          <a:prstGeom prst="wedgeRoundRectCallout">
            <a:avLst>
              <a:gd name="adj1" fmla="val -77322"/>
              <a:gd name="adj2" fmla="val 26888"/>
              <a:gd name="adj3" fmla="val 16667"/>
            </a:avLst>
          </a:prstGeom>
          <a:solidFill>
            <a:schemeClr val="lt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烟雨之色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5156866" y="3580570"/>
            <a:ext cx="432048" cy="31356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5" name="圆角矩形 15"/>
          <p:cNvSpPr/>
          <p:nvPr/>
        </p:nvSpPr>
        <p:spPr>
          <a:xfrm>
            <a:off x="3995935" y="4030302"/>
            <a:ext cx="589317" cy="3416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4585252" y="4030302"/>
            <a:ext cx="648073" cy="3416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94"/>
          <a:stretch>
            <a:fillRect/>
          </a:stretch>
        </p:blipFill>
        <p:spPr bwMode="auto">
          <a:xfrm>
            <a:off x="827584" y="1305197"/>
            <a:ext cx="2645589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标注 3"/>
          <p:cNvSpPr/>
          <p:nvPr/>
        </p:nvSpPr>
        <p:spPr>
          <a:xfrm>
            <a:off x="3774646" y="1779662"/>
            <a:ext cx="5184576" cy="2357468"/>
          </a:xfrm>
          <a:prstGeom prst="wedgeRoundRectCallout">
            <a:avLst>
              <a:gd name="adj1" fmla="val -53588"/>
              <a:gd name="adj2" fmla="val -7752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在朗读前两句诗时，应该用柔和舒缓的语调，读出江南春景欢快、明朗的感觉；读后两句时，语调可稍稍低沉，读出蒙蒙细雨的缥缈只感。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17古诗三首江南春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63573" y="48073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86420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读完这首诗，你仿佛看到了一幅怎样的画面？</a:t>
            </a:r>
            <a:endParaRPr lang="zh-CN" altLang="en-US" sz="3200" b="1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17567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4513" y="1563638"/>
            <a:ext cx="7687515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辽阔的江南大地上，黄莺在欢快地鸣唱，遍地的红花映衬在绿叶之间，河边的村庄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，山下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小城，酒店的旗子在风里飘着。南朝时候造起的许多寺院，如今还有数不清的楼台掩映在迷蒙的烟雨中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47256" y="959926"/>
            <a:ext cx="6301208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1021—1086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，江西临川（今江西抚州）人，世称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临川先生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改革家、思想家、文学家，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唐宋八大家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之一。有《王临川集》《临川集拾遗》等存世。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9570" name="Picture 2" descr="https://timgsa.baidu.com/timg?image&amp;quality=80&amp;size=b9999_10000&amp;sec=1550160902460&amp;di=175cda0f2789fddbae3338d167a929d8&amp;imgtype=0&amp;src=http%3A%2F%2Fi0.sinaimg.cn%2Fhistory%2F2014%2F1224%2FU11647P1488DT2014122410332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3806" y="1275606"/>
            <a:ext cx="1806987" cy="20514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71600" y="976061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朗读古诗，读准字音，读通诗句。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9804" y="8435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142975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3" action="ppaction://hlinkfile"/>
          </p:cNvPr>
          <p:cNvSpPr txBox="1"/>
          <p:nvPr/>
        </p:nvSpPr>
        <p:spPr>
          <a:xfrm>
            <a:off x="720917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1445"/>
            <a:ext cx="443315" cy="551442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512" y="1707654"/>
            <a:ext cx="5728816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椭圆 10"/>
          <p:cNvSpPr/>
          <p:nvPr/>
        </p:nvSpPr>
        <p:spPr>
          <a:xfrm>
            <a:off x="2875632" y="3290517"/>
            <a:ext cx="504056" cy="18948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587600" y="2933527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04614" y="2922672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587600" y="3350289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258620" y="3350289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875632" y="4182467"/>
            <a:ext cx="504056" cy="189484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582654" y="379893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199668" y="3788083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2587600" y="4302994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204614" y="4292139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614052" y="1851671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4"/>
          <p:cNvSpPr txBox="1"/>
          <p:nvPr/>
        </p:nvSpPr>
        <p:spPr>
          <a:xfrm>
            <a:off x="3426890" y="541928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83202" y="160908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1" y="-164554"/>
            <a:ext cx="2736302" cy="1152128"/>
            <a:chOff x="590149" y="1521371"/>
            <a:chExt cx="2189041" cy="937544"/>
          </a:xfrm>
        </p:grpSpPr>
        <p:sp>
          <p:nvSpPr>
            <p:cNvPr id="1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解诗题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9581"/>
            <a:ext cx="5728816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圆角矩形 22"/>
          <p:cNvSpPr/>
          <p:nvPr/>
        </p:nvSpPr>
        <p:spPr>
          <a:xfrm>
            <a:off x="2555776" y="1131589"/>
            <a:ext cx="1080120" cy="432048"/>
          </a:xfrm>
          <a:prstGeom prst="roundRect">
            <a:avLst/>
          </a:prstGeom>
          <a:noFill/>
          <a:ln w="25400"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5"/>
          <p:cNvSpPr/>
          <p:nvPr/>
        </p:nvSpPr>
        <p:spPr>
          <a:xfrm>
            <a:off x="2267743" y="1131590"/>
            <a:ext cx="301285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4" name="直接连接符 23"/>
          <p:cNvCxnSpPr/>
          <p:nvPr/>
        </p:nvCxnSpPr>
        <p:spPr>
          <a:xfrm>
            <a:off x="5508104" y="2211710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508104" y="2396940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508104" y="2643758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08104" y="2859782"/>
            <a:ext cx="36004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15"/>
          <p:cNvSpPr/>
          <p:nvPr/>
        </p:nvSpPr>
        <p:spPr>
          <a:xfrm>
            <a:off x="3674941" y="1131590"/>
            <a:ext cx="36004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30" name="对话气泡: 圆角矩形 14"/>
          <p:cNvSpPr/>
          <p:nvPr/>
        </p:nvSpPr>
        <p:spPr>
          <a:xfrm>
            <a:off x="4860033" y="631011"/>
            <a:ext cx="3168352" cy="722510"/>
          </a:xfrm>
          <a:prstGeom prst="wedgeRoundRectCallout">
            <a:avLst>
              <a:gd name="adj1" fmla="val -69655"/>
              <a:gd name="adj2" fmla="val 51961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题写在墙壁上的诗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95736" y="762447"/>
            <a:ext cx="6768751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刘禹锡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772—842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文学家、哲学家，曾任监察御史。唐朝中晚期著名诗人，有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“诗豪”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之称，晚年与白居易并称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“刘白”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其代表作品有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陋室铭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乌衣巷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石头城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http://dingyue.nosdn.127.net/0sWYhOMpU285k2SZ9zZjFtaHcbj2s9iH59HZM6ifJMp7c1531458634415compressflag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6" y="1032115"/>
            <a:ext cx="2080748" cy="261394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1" y="-164554"/>
            <a:ext cx="2736303" cy="1152128"/>
            <a:chOff x="590149" y="1521371"/>
            <a:chExt cx="2189041" cy="937544"/>
          </a:xfrm>
        </p:grpSpPr>
        <p:sp>
          <p:nvSpPr>
            <p:cNvPr id="1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9581"/>
            <a:ext cx="5728816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15"/>
          <p:cNvSpPr/>
          <p:nvPr/>
        </p:nvSpPr>
        <p:spPr>
          <a:xfrm>
            <a:off x="2843808" y="2643758"/>
            <a:ext cx="301285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27" name="直接连接符 26"/>
          <p:cNvCxnSpPr/>
          <p:nvPr/>
        </p:nvCxnSpPr>
        <p:spPr>
          <a:xfrm>
            <a:off x="5508104" y="3075806"/>
            <a:ext cx="64807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15"/>
          <p:cNvSpPr/>
          <p:nvPr/>
        </p:nvSpPr>
        <p:spPr>
          <a:xfrm>
            <a:off x="3734279" y="2211710"/>
            <a:ext cx="36004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5508104" y="3291830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08104" y="3507854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508104" y="3723878"/>
            <a:ext cx="100811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横卷形 20"/>
          <p:cNvSpPr/>
          <p:nvPr/>
        </p:nvSpPr>
        <p:spPr>
          <a:xfrm>
            <a:off x="4283968" y="1420709"/>
            <a:ext cx="4536503" cy="1511081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大意：茅屋常被主人打扫，干净得不生青苔，院内一排排的花木都是主人亲手种植的。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66238" y="3084934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1" y="-164554"/>
            <a:ext cx="2736303" cy="1152128"/>
            <a:chOff x="590149" y="1521371"/>
            <a:chExt cx="2189041" cy="937544"/>
          </a:xfrm>
        </p:grpSpPr>
        <p:sp>
          <p:nvSpPr>
            <p:cNvPr id="1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9581"/>
            <a:ext cx="5728816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15"/>
          <p:cNvSpPr/>
          <p:nvPr/>
        </p:nvSpPr>
        <p:spPr>
          <a:xfrm>
            <a:off x="2542523" y="3599866"/>
            <a:ext cx="58931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5508104" y="3986658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横卷形 20"/>
          <p:cNvSpPr/>
          <p:nvPr/>
        </p:nvSpPr>
        <p:spPr>
          <a:xfrm>
            <a:off x="4427984" y="915566"/>
            <a:ext cx="4536503" cy="1727105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大意：院外一条溪流环抱着绿油油的农田，两座青山仿佛推开门把那翠色送到了眼前。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2542522" y="3163386"/>
            <a:ext cx="58931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云形 10"/>
          <p:cNvSpPr/>
          <p:nvPr/>
        </p:nvSpPr>
        <p:spPr>
          <a:xfrm>
            <a:off x="284505" y="3379410"/>
            <a:ext cx="1436523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38653" y="2179946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对话气泡: 圆角矩形 14"/>
          <p:cNvSpPr/>
          <p:nvPr/>
        </p:nvSpPr>
        <p:spPr>
          <a:xfrm>
            <a:off x="155162" y="1995686"/>
            <a:ext cx="1824549" cy="866526"/>
          </a:xfrm>
          <a:prstGeom prst="wedgeRoundRectCallout">
            <a:avLst>
              <a:gd name="adj1" fmla="val 71671"/>
              <a:gd name="adj2" fmla="val 75043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护卫环绕着田园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13" grpId="0" animBg="1"/>
      <p:bldP spid="11" grpId="0" animBg="1"/>
      <p:bldP spid="2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06397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资料链接</a:t>
            </a:r>
            <a:endParaRPr lang="zh-CN" altLang="en-US" sz="32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26678"/>
            <a:ext cx="7776864" cy="1717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217787" y="1214710"/>
            <a:ext cx="673858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护田：出自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，指汉朝派出使者保护田地，积攒粮食。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98886"/>
            <a:ext cx="7776864" cy="1501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15122" y="2968568"/>
            <a:ext cx="6738589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排</a:t>
            </a:r>
            <a:r>
              <a: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闼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：出自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史记</a:t>
            </a:r>
            <a:r>
              <a:rPr lang="en-US" altLang="zh-CN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，指汉高祖卧病时好多天不肯见人，樊哙</a:t>
            </a:r>
            <a:r>
              <a: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门</a:t>
            </a:r>
            <a:r>
              <a:rPr lang="zh-CN" altLang="en-US" sz="28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8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入探望。</a:t>
            </a:r>
            <a:endParaRPr lang="zh-CN" altLang="en-US" sz="28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71600" y="416445"/>
            <a:ext cx="7128792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通过了解诗意，你觉得胡阴先生是个怎样的人呢？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6813" y="14957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2051720" y="1851670"/>
            <a:ext cx="1832553" cy="584775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朴实勤快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5069240" y="1851670"/>
            <a:ext cx="1832553" cy="584775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爱好洁净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2051720" y="2779544"/>
            <a:ext cx="1832553" cy="584775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兴趣高雅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4"/>
          <p:cNvSpPr txBox="1"/>
          <p:nvPr/>
        </p:nvSpPr>
        <p:spPr>
          <a:xfrm>
            <a:off x="5069240" y="2779544"/>
            <a:ext cx="1832553" cy="584775"/>
          </a:xfrm>
          <a:prstGeom prst="rect">
            <a:avLst/>
          </a:prstGeom>
          <a:solidFill>
            <a:srgbClr val="CCECFF"/>
          </a:solidFill>
          <a:ln>
            <a:noFill/>
          </a:ln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热爱生活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560" y="874323"/>
            <a:ext cx="5728816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15"/>
          <p:cNvSpPr/>
          <p:nvPr/>
        </p:nvSpPr>
        <p:spPr>
          <a:xfrm>
            <a:off x="3078403" y="3414608"/>
            <a:ext cx="58931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圆角矩形 15"/>
          <p:cNvSpPr/>
          <p:nvPr/>
        </p:nvSpPr>
        <p:spPr>
          <a:xfrm>
            <a:off x="3078403" y="2982560"/>
            <a:ext cx="589317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3" name="圆角矩形 15"/>
          <p:cNvSpPr/>
          <p:nvPr/>
        </p:nvSpPr>
        <p:spPr>
          <a:xfrm>
            <a:off x="2470924" y="2964355"/>
            <a:ext cx="589317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2470923" y="3427686"/>
            <a:ext cx="589317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0" name="圆角矩形 15"/>
          <p:cNvSpPr/>
          <p:nvPr/>
        </p:nvSpPr>
        <p:spPr>
          <a:xfrm>
            <a:off x="3667720" y="2982560"/>
            <a:ext cx="936104" cy="432048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4" name="圆角矩形 15"/>
          <p:cNvSpPr/>
          <p:nvPr/>
        </p:nvSpPr>
        <p:spPr>
          <a:xfrm>
            <a:off x="3667720" y="3415235"/>
            <a:ext cx="936104" cy="432048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5" name="对话气泡: 圆角矩形 14"/>
          <p:cNvSpPr/>
          <p:nvPr/>
        </p:nvSpPr>
        <p:spPr>
          <a:xfrm>
            <a:off x="1318466" y="1850235"/>
            <a:ext cx="11247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景美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1323791" y="2462126"/>
            <a:ext cx="11247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70C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人美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4716016" y="3937472"/>
            <a:ext cx="1008111" cy="722510"/>
          </a:xfrm>
          <a:prstGeom prst="wedgeRoundRectCallout">
            <a:avLst>
              <a:gd name="adj1" fmla="val -96182"/>
              <a:gd name="adj2" fmla="val -45943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对偶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539552" y="3198584"/>
            <a:ext cx="1886989" cy="528114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00B05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情景交融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0" grpId="0" animBg="1"/>
      <p:bldP spid="13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475656" y="300593"/>
            <a:ext cx="604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你还知道类似的诗句吗？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18284" y="12435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19672" y="1203598"/>
            <a:ext cx="5905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一水护田将绿绕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，两山排闼送青来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5"/>
          <p:cNvSpPr/>
          <p:nvPr/>
        </p:nvSpPr>
        <p:spPr>
          <a:xfrm>
            <a:off x="5322712" y="1294770"/>
            <a:ext cx="69638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2418694" y="1249184"/>
            <a:ext cx="738651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圆角矩形 15"/>
          <p:cNvSpPr/>
          <p:nvPr/>
        </p:nvSpPr>
        <p:spPr>
          <a:xfrm>
            <a:off x="1698614" y="1249184"/>
            <a:ext cx="720080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圆角矩形 15"/>
          <p:cNvSpPr/>
          <p:nvPr/>
        </p:nvSpPr>
        <p:spPr>
          <a:xfrm>
            <a:off x="4572009" y="1294770"/>
            <a:ext cx="727005" cy="43204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9" name="圆角矩形 15"/>
          <p:cNvSpPr/>
          <p:nvPr/>
        </p:nvSpPr>
        <p:spPr>
          <a:xfrm>
            <a:off x="3182132" y="1249184"/>
            <a:ext cx="1032581" cy="432048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0" name="圆角矩形 15"/>
          <p:cNvSpPr/>
          <p:nvPr/>
        </p:nvSpPr>
        <p:spPr>
          <a:xfrm>
            <a:off x="6019094" y="1295941"/>
            <a:ext cx="1008112" cy="432048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1" name="圆角矩形标注 20"/>
          <p:cNvSpPr/>
          <p:nvPr/>
        </p:nvSpPr>
        <p:spPr>
          <a:xfrm>
            <a:off x="1547664" y="1995686"/>
            <a:ext cx="7488832" cy="135651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noFill/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两个黄鹂鸣翠柳，一行白鹭上青天。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——[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576991" y="3147814"/>
            <a:ext cx="7488832" cy="135651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noFill/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黑云翻墨未遮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山，白雨跳珠乱入船。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2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——[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538009" y="588625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这首诗表达了诗人怎样的思想感情呢？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1736" y="48351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3382" y="1707654"/>
            <a:ext cx="7545042" cy="16933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softEdge rad="31750"/>
          </a:effectLst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这首诗融情于景，表达出人与自然的和谐之美，作者不仅表达出对自然的赞美，更表达出对胡阴先生高洁人品的赞美。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sp>
        <p:nvSpPr>
          <p:cNvPr id="5" name="圆角矩形标注 3"/>
          <p:cNvSpPr/>
          <p:nvPr/>
        </p:nvSpPr>
        <p:spPr>
          <a:xfrm>
            <a:off x="3779912" y="1779661"/>
            <a:ext cx="5184576" cy="2357468"/>
          </a:xfrm>
          <a:prstGeom prst="wedgeRoundRectCallout">
            <a:avLst>
              <a:gd name="adj1" fmla="val -57748"/>
              <a:gd name="adj2" fmla="val 33963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全诗可以用较为舒缓、闲适的语气来读，读出胡阴先生居所的清幽之感，在读后两句时，节奏可适当放缓，读出诗中的自然田园之美。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3054"/>
          <a:stretch>
            <a:fillRect/>
          </a:stretch>
        </p:blipFill>
        <p:spPr bwMode="auto">
          <a:xfrm>
            <a:off x="607075" y="1462825"/>
            <a:ext cx="2689497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7古诗三首书湖阴先生壁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91772" y="5072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94"/>
          <a:stretch>
            <a:fillRect/>
          </a:stretch>
        </p:blipFill>
        <p:spPr bwMode="auto">
          <a:xfrm>
            <a:off x="946691" y="1305197"/>
            <a:ext cx="2645589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3054"/>
          <a:stretch>
            <a:fillRect/>
          </a:stretch>
        </p:blipFill>
        <p:spPr bwMode="auto">
          <a:xfrm>
            <a:off x="5076056" y="1312396"/>
            <a:ext cx="2689497" cy="299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61326" y="1282551"/>
            <a:ext cx="1584176" cy="727188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江南春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2091141" y="1237555"/>
            <a:ext cx="384154" cy="1047331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856421" y="1423292"/>
            <a:ext cx="648072" cy="885931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话气泡: 圆角矩形 14"/>
          <p:cNvSpPr/>
          <p:nvPr/>
        </p:nvSpPr>
        <p:spPr>
          <a:xfrm>
            <a:off x="2624695" y="1132758"/>
            <a:ext cx="1944216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自然景物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2644898" y="1780830"/>
            <a:ext cx="1903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人文景观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rot="10800000">
            <a:off x="7294293" y="1131590"/>
            <a:ext cx="360040" cy="1523833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4"/>
          <p:cNvSpPr/>
          <p:nvPr/>
        </p:nvSpPr>
        <p:spPr>
          <a:xfrm>
            <a:off x="5076056" y="1389451"/>
            <a:ext cx="1903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晴朗之景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5093244" y="2055314"/>
            <a:ext cx="1903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烟雨之色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23528" y="3116004"/>
            <a:ext cx="1894407" cy="1030745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书胡阴先生壁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556819" y="2993243"/>
            <a:ext cx="384154" cy="1280105"/>
          </a:xfrm>
          <a:prstGeom prst="lef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711602" y="3060434"/>
            <a:ext cx="1759427" cy="570943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和谐之美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2940973" y="3065251"/>
            <a:ext cx="1944216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庭院之景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2961176" y="3713323"/>
            <a:ext cx="1903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自然之景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10800000">
            <a:off x="4901168" y="3019837"/>
            <a:ext cx="384154" cy="1280105"/>
          </a:xfrm>
          <a:prstGeom prst="lef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711601" y="3679879"/>
            <a:ext cx="1759427" cy="570943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品质高洁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765301" y="338485"/>
            <a:ext cx="167079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5856" y="411510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1830154" y="1391944"/>
            <a:ext cx="699230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2529384" y="1391944"/>
            <a:ext cx="360040" cy="1152128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054290" y="1203598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qū</a:t>
            </a:r>
            <a:endParaRPr lang="en-US" altLang="zh-CN" sz="2800" dirty="0" err="1" smtClean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054290" y="214955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qǔ</a:t>
            </a:r>
            <a:endParaRPr lang="en-US" altLang="zh-CN" sz="2800" dirty="0" smtClean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02362" y="1207882"/>
            <a:ext cx="9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弯曲</a:t>
            </a:r>
            <a:endParaRPr lang="en-US" altLang="zh-CN" sz="2800" b="1" dirty="0" err="1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774370" y="2149555"/>
            <a:ext cx="9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歌曲</a:t>
            </a:r>
            <a:endParaRPr lang="en-US" altLang="zh-CN" sz="2800" b="1" dirty="0" err="1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35696" y="3019111"/>
            <a:ext cx="699230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簸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2534926" y="3019111"/>
            <a:ext cx="360040" cy="1152128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059832" y="2830765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bǒ</a:t>
            </a:r>
            <a:endParaRPr lang="en-US" altLang="zh-CN" sz="2800" dirty="0" smtClean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59832" y="377672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bò</a:t>
            </a:r>
            <a:endParaRPr lang="en-US" altLang="zh-CN" sz="2800" dirty="0" smtClean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34610" y="2830765"/>
            <a:ext cx="9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颠簸</a:t>
            </a:r>
            <a:endParaRPr lang="en-US" altLang="zh-CN" sz="2800" b="1" dirty="0" err="1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934610" y="3797637"/>
            <a:ext cx="94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簸箕</a:t>
            </a:r>
            <a:endParaRPr lang="en-US" altLang="zh-CN" sz="2800" b="1" dirty="0" err="1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01936" y="2830765"/>
            <a:ext cx="272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（用作动词时）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48657" y="3776722"/>
            <a:ext cx="2726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（用作名词时）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0" grpId="0"/>
      <p:bldP spid="42" grpId="0"/>
      <p:bldP spid="43" grpId="0"/>
      <p:bldP spid="45" grpId="0" animBg="1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17198" y="1059582"/>
            <a:ext cx="7725582" cy="11033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《江南春》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描写了美丽如画的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表现了诗人对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江南春景的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与无限神往。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2336799"/>
            <a:ext cx="7759212" cy="21605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buClrTx/>
              <a:buSzTx/>
              <a:buFontTx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《书湖阴先生壁》这首诗是诗人题写在湖阴先生屋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壁上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的。这首诗既描写了湖阴先生所居的清幽环境，同时也通过对环境的描写表达出对居所主人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的赞赏。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3968" y="1563638"/>
            <a:ext cx="2510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高度赞美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1800" y="3882808"/>
            <a:ext cx="1970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情趣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3688" y="386789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08" y="242670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6612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755576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22976" y="1079444"/>
            <a:ext cx="21176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江南风光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01854" y="1347614"/>
            <a:ext cx="3096344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江南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逢李龟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唐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王宅里寻常见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崔九堂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前几度闻。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江南好风景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时节又逢君。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299240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1"/>
          <p:cNvSpPr>
            <a:spLocks noChangeArrowheads="1"/>
          </p:cNvSpPr>
          <p:nvPr/>
        </p:nvSpPr>
        <p:spPr bwMode="auto">
          <a:xfrm>
            <a:off x="683821" y="1383994"/>
            <a:ext cx="7776864" cy="12741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一、“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一水护田将绿绕，两山排闼送青来”运用了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哪些修辞手法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6213" y="3067095"/>
            <a:ext cx="2592288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拟人、对偶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1"/>
          <p:cNvSpPr>
            <a:spLocks noChangeArrowheads="1"/>
          </p:cNvSpPr>
          <p:nvPr/>
        </p:nvSpPr>
        <p:spPr bwMode="auto">
          <a:xfrm>
            <a:off x="509905" y="987574"/>
            <a:ext cx="8310567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“千里莺啼绿映红”一句，形象地描绘出春天的江南花红柳绿、鸟语花香的特点。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“多少楼台烟雨中”一句，概括地写出了千里江南楼台掩映、春雨朦胧的特点。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有诗人认为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江南春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中“千里”的“千”字实为“十”字之误用，因为“千里莺啼，谁人听得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千里绿映红，谁人见得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?”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这是很有见地的。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D.《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江南春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以虚实结合的手法，突出了江南细雨朦胧，春意盎然的特征，写得十分传神。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7806594" y="441480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9905" y="402799"/>
            <a:ext cx="86340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二、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对《江南春》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理解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有误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的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一项是（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）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0353" y="1574521"/>
            <a:ext cx="540060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背诵并默写三首古诗。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2.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积累描写景色的诗句。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959619" y="771550"/>
            <a:ext cx="26343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yá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56111" y="1807538"/>
            <a:ext cx="2318547" cy="2326669"/>
            <a:chOff x="5534807" y="1672548"/>
            <a:chExt cx="2318547" cy="2326669"/>
          </a:xfrm>
        </p:grpSpPr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492356" y="2118879"/>
            <a:ext cx="1646056" cy="1703986"/>
            <a:chOff x="2493963" y="2881313"/>
            <a:chExt cx="541337" cy="560388"/>
          </a:xfrm>
        </p:grpSpPr>
        <p:sp>
          <p:nvSpPr>
            <p:cNvPr id="44" name="Freeform 42"/>
            <p:cNvSpPr/>
            <p:nvPr/>
          </p:nvSpPr>
          <p:spPr bwMode="auto">
            <a:xfrm>
              <a:off x="2528888" y="2908301"/>
              <a:ext cx="201612" cy="533400"/>
            </a:xfrm>
            <a:custGeom>
              <a:avLst/>
              <a:gdLst>
                <a:gd name="T0" fmla="*/ 36 w 254"/>
                <a:gd name="T1" fmla="*/ 649 h 672"/>
                <a:gd name="T2" fmla="*/ 21 w 254"/>
                <a:gd name="T3" fmla="*/ 663 h 672"/>
                <a:gd name="T4" fmla="*/ 9 w 254"/>
                <a:gd name="T5" fmla="*/ 670 h 672"/>
                <a:gd name="T6" fmla="*/ 1 w 254"/>
                <a:gd name="T7" fmla="*/ 672 h 672"/>
                <a:gd name="T8" fmla="*/ 0 w 254"/>
                <a:gd name="T9" fmla="*/ 670 h 672"/>
                <a:gd name="T10" fmla="*/ 1 w 254"/>
                <a:gd name="T11" fmla="*/ 663 h 672"/>
                <a:gd name="T12" fmla="*/ 9 w 254"/>
                <a:gd name="T13" fmla="*/ 649 h 672"/>
                <a:gd name="T14" fmla="*/ 23 w 254"/>
                <a:gd name="T15" fmla="*/ 632 h 672"/>
                <a:gd name="T16" fmla="*/ 51 w 254"/>
                <a:gd name="T17" fmla="*/ 596 h 672"/>
                <a:gd name="T18" fmla="*/ 82 w 254"/>
                <a:gd name="T19" fmla="*/ 552 h 672"/>
                <a:gd name="T20" fmla="*/ 101 w 254"/>
                <a:gd name="T21" fmla="*/ 521 h 672"/>
                <a:gd name="T22" fmla="*/ 120 w 254"/>
                <a:gd name="T23" fmla="*/ 488 h 672"/>
                <a:gd name="T24" fmla="*/ 137 w 254"/>
                <a:gd name="T25" fmla="*/ 450 h 672"/>
                <a:gd name="T26" fmla="*/ 155 w 254"/>
                <a:gd name="T27" fmla="*/ 408 h 672"/>
                <a:gd name="T28" fmla="*/ 170 w 254"/>
                <a:gd name="T29" fmla="*/ 360 h 672"/>
                <a:gd name="T30" fmla="*/ 181 w 254"/>
                <a:gd name="T31" fmla="*/ 312 h 672"/>
                <a:gd name="T32" fmla="*/ 193 w 254"/>
                <a:gd name="T33" fmla="*/ 266 h 672"/>
                <a:gd name="T34" fmla="*/ 200 w 254"/>
                <a:gd name="T35" fmla="*/ 222 h 672"/>
                <a:gd name="T36" fmla="*/ 206 w 254"/>
                <a:gd name="T37" fmla="*/ 182 h 672"/>
                <a:gd name="T38" fmla="*/ 210 w 254"/>
                <a:gd name="T39" fmla="*/ 144 h 672"/>
                <a:gd name="T40" fmla="*/ 210 w 254"/>
                <a:gd name="T41" fmla="*/ 111 h 672"/>
                <a:gd name="T42" fmla="*/ 210 w 254"/>
                <a:gd name="T43" fmla="*/ 83 h 672"/>
                <a:gd name="T44" fmla="*/ 210 w 254"/>
                <a:gd name="T45" fmla="*/ 60 h 672"/>
                <a:gd name="T46" fmla="*/ 206 w 254"/>
                <a:gd name="T47" fmla="*/ 43 h 672"/>
                <a:gd name="T48" fmla="*/ 204 w 254"/>
                <a:gd name="T49" fmla="*/ 27 h 672"/>
                <a:gd name="T50" fmla="*/ 202 w 254"/>
                <a:gd name="T51" fmla="*/ 16 h 672"/>
                <a:gd name="T52" fmla="*/ 202 w 254"/>
                <a:gd name="T53" fmla="*/ 8 h 672"/>
                <a:gd name="T54" fmla="*/ 202 w 254"/>
                <a:gd name="T55" fmla="*/ 4 h 672"/>
                <a:gd name="T56" fmla="*/ 204 w 254"/>
                <a:gd name="T57" fmla="*/ 2 h 672"/>
                <a:gd name="T58" fmla="*/ 208 w 254"/>
                <a:gd name="T59" fmla="*/ 2 h 672"/>
                <a:gd name="T60" fmla="*/ 214 w 254"/>
                <a:gd name="T61" fmla="*/ 2 h 672"/>
                <a:gd name="T62" fmla="*/ 225 w 254"/>
                <a:gd name="T63" fmla="*/ 6 h 672"/>
                <a:gd name="T64" fmla="*/ 245 w 254"/>
                <a:gd name="T65" fmla="*/ 10 h 672"/>
                <a:gd name="T66" fmla="*/ 254 w 254"/>
                <a:gd name="T67" fmla="*/ 44 h 672"/>
                <a:gd name="T68" fmla="*/ 252 w 254"/>
                <a:gd name="T69" fmla="*/ 110 h 672"/>
                <a:gd name="T70" fmla="*/ 250 w 254"/>
                <a:gd name="T71" fmla="*/ 159 h 672"/>
                <a:gd name="T72" fmla="*/ 246 w 254"/>
                <a:gd name="T73" fmla="*/ 194 h 672"/>
                <a:gd name="T74" fmla="*/ 237 w 254"/>
                <a:gd name="T75" fmla="*/ 249 h 672"/>
                <a:gd name="T76" fmla="*/ 227 w 254"/>
                <a:gd name="T77" fmla="*/ 307 h 672"/>
                <a:gd name="T78" fmla="*/ 218 w 254"/>
                <a:gd name="T79" fmla="*/ 345 h 672"/>
                <a:gd name="T80" fmla="*/ 200 w 254"/>
                <a:gd name="T81" fmla="*/ 400 h 672"/>
                <a:gd name="T82" fmla="*/ 189 w 254"/>
                <a:gd name="T83" fmla="*/ 435 h 672"/>
                <a:gd name="T84" fmla="*/ 174 w 254"/>
                <a:gd name="T85" fmla="*/ 469 h 672"/>
                <a:gd name="T86" fmla="*/ 156 w 254"/>
                <a:gd name="T87" fmla="*/ 500 h 672"/>
                <a:gd name="T88" fmla="*/ 141 w 254"/>
                <a:gd name="T89" fmla="*/ 529 h 672"/>
                <a:gd name="T90" fmla="*/ 124 w 254"/>
                <a:gd name="T91" fmla="*/ 555 h 672"/>
                <a:gd name="T92" fmla="*/ 107 w 254"/>
                <a:gd name="T93" fmla="*/ 580 h 672"/>
                <a:gd name="T94" fmla="*/ 88 w 254"/>
                <a:gd name="T95" fmla="*/ 603 h 672"/>
                <a:gd name="T96" fmla="*/ 45 w 254"/>
                <a:gd name="T97" fmla="*/ 64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672">
                  <a:moveTo>
                    <a:pt x="45" y="641"/>
                  </a:moveTo>
                  <a:lnTo>
                    <a:pt x="36" y="649"/>
                  </a:lnTo>
                  <a:lnTo>
                    <a:pt x="28" y="657"/>
                  </a:lnTo>
                  <a:lnTo>
                    <a:pt x="21" y="663"/>
                  </a:lnTo>
                  <a:lnTo>
                    <a:pt x="13" y="666"/>
                  </a:lnTo>
                  <a:lnTo>
                    <a:pt x="9" y="670"/>
                  </a:lnTo>
                  <a:lnTo>
                    <a:pt x="5" y="672"/>
                  </a:lnTo>
                  <a:lnTo>
                    <a:pt x="1" y="672"/>
                  </a:lnTo>
                  <a:lnTo>
                    <a:pt x="0" y="672"/>
                  </a:lnTo>
                  <a:lnTo>
                    <a:pt x="0" y="670"/>
                  </a:lnTo>
                  <a:lnTo>
                    <a:pt x="0" y="666"/>
                  </a:lnTo>
                  <a:lnTo>
                    <a:pt x="1" y="663"/>
                  </a:lnTo>
                  <a:lnTo>
                    <a:pt x="5" y="657"/>
                  </a:lnTo>
                  <a:lnTo>
                    <a:pt x="9" y="649"/>
                  </a:lnTo>
                  <a:lnTo>
                    <a:pt x="15" y="641"/>
                  </a:lnTo>
                  <a:lnTo>
                    <a:pt x="23" y="632"/>
                  </a:lnTo>
                  <a:lnTo>
                    <a:pt x="32" y="620"/>
                  </a:lnTo>
                  <a:lnTo>
                    <a:pt x="51" y="596"/>
                  </a:lnTo>
                  <a:lnTo>
                    <a:pt x="72" y="567"/>
                  </a:lnTo>
                  <a:lnTo>
                    <a:pt x="82" y="552"/>
                  </a:lnTo>
                  <a:lnTo>
                    <a:pt x="91" y="538"/>
                  </a:lnTo>
                  <a:lnTo>
                    <a:pt x="101" y="521"/>
                  </a:lnTo>
                  <a:lnTo>
                    <a:pt x="111" y="506"/>
                  </a:lnTo>
                  <a:lnTo>
                    <a:pt x="120" y="488"/>
                  </a:lnTo>
                  <a:lnTo>
                    <a:pt x="130" y="469"/>
                  </a:lnTo>
                  <a:lnTo>
                    <a:pt x="137" y="450"/>
                  </a:lnTo>
                  <a:lnTo>
                    <a:pt x="147" y="429"/>
                  </a:lnTo>
                  <a:lnTo>
                    <a:pt x="155" y="408"/>
                  </a:lnTo>
                  <a:lnTo>
                    <a:pt x="162" y="385"/>
                  </a:lnTo>
                  <a:lnTo>
                    <a:pt x="170" y="360"/>
                  </a:lnTo>
                  <a:lnTo>
                    <a:pt x="176" y="335"/>
                  </a:lnTo>
                  <a:lnTo>
                    <a:pt x="181" y="312"/>
                  </a:lnTo>
                  <a:lnTo>
                    <a:pt x="187" y="289"/>
                  </a:lnTo>
                  <a:lnTo>
                    <a:pt x="193" y="266"/>
                  </a:lnTo>
                  <a:lnTo>
                    <a:pt x="197" y="243"/>
                  </a:lnTo>
                  <a:lnTo>
                    <a:pt x="200" y="222"/>
                  </a:lnTo>
                  <a:lnTo>
                    <a:pt x="204" y="201"/>
                  </a:lnTo>
                  <a:lnTo>
                    <a:pt x="206" y="182"/>
                  </a:lnTo>
                  <a:lnTo>
                    <a:pt x="208" y="163"/>
                  </a:lnTo>
                  <a:lnTo>
                    <a:pt x="210" y="144"/>
                  </a:lnTo>
                  <a:lnTo>
                    <a:pt x="210" y="127"/>
                  </a:lnTo>
                  <a:lnTo>
                    <a:pt x="210" y="111"/>
                  </a:lnTo>
                  <a:lnTo>
                    <a:pt x="210" y="96"/>
                  </a:lnTo>
                  <a:lnTo>
                    <a:pt x="210" y="83"/>
                  </a:lnTo>
                  <a:lnTo>
                    <a:pt x="210" y="71"/>
                  </a:lnTo>
                  <a:lnTo>
                    <a:pt x="210" y="60"/>
                  </a:lnTo>
                  <a:lnTo>
                    <a:pt x="208" y="50"/>
                  </a:lnTo>
                  <a:lnTo>
                    <a:pt x="206" y="43"/>
                  </a:lnTo>
                  <a:lnTo>
                    <a:pt x="206" y="33"/>
                  </a:lnTo>
                  <a:lnTo>
                    <a:pt x="204" y="27"/>
                  </a:lnTo>
                  <a:lnTo>
                    <a:pt x="204" y="22"/>
                  </a:lnTo>
                  <a:lnTo>
                    <a:pt x="202" y="16"/>
                  </a:lnTo>
                  <a:lnTo>
                    <a:pt x="202" y="12"/>
                  </a:lnTo>
                  <a:lnTo>
                    <a:pt x="202" y="8"/>
                  </a:lnTo>
                  <a:lnTo>
                    <a:pt x="202" y="6"/>
                  </a:lnTo>
                  <a:lnTo>
                    <a:pt x="202" y="4"/>
                  </a:lnTo>
                  <a:lnTo>
                    <a:pt x="202" y="4"/>
                  </a:lnTo>
                  <a:lnTo>
                    <a:pt x="204" y="2"/>
                  </a:lnTo>
                  <a:lnTo>
                    <a:pt x="206" y="2"/>
                  </a:lnTo>
                  <a:lnTo>
                    <a:pt x="208" y="2"/>
                  </a:lnTo>
                  <a:lnTo>
                    <a:pt x="212" y="0"/>
                  </a:lnTo>
                  <a:lnTo>
                    <a:pt x="214" y="2"/>
                  </a:lnTo>
                  <a:lnTo>
                    <a:pt x="218" y="2"/>
                  </a:lnTo>
                  <a:lnTo>
                    <a:pt x="225" y="6"/>
                  </a:lnTo>
                  <a:lnTo>
                    <a:pt x="235" y="8"/>
                  </a:lnTo>
                  <a:lnTo>
                    <a:pt x="245" y="10"/>
                  </a:lnTo>
                  <a:lnTo>
                    <a:pt x="254" y="14"/>
                  </a:lnTo>
                  <a:lnTo>
                    <a:pt x="254" y="44"/>
                  </a:lnTo>
                  <a:lnTo>
                    <a:pt x="254" y="77"/>
                  </a:lnTo>
                  <a:lnTo>
                    <a:pt x="252" y="110"/>
                  </a:lnTo>
                  <a:lnTo>
                    <a:pt x="250" y="142"/>
                  </a:lnTo>
                  <a:lnTo>
                    <a:pt x="250" y="159"/>
                  </a:lnTo>
                  <a:lnTo>
                    <a:pt x="248" y="176"/>
                  </a:lnTo>
                  <a:lnTo>
                    <a:pt x="246" y="194"/>
                  </a:lnTo>
                  <a:lnTo>
                    <a:pt x="243" y="213"/>
                  </a:lnTo>
                  <a:lnTo>
                    <a:pt x="237" y="249"/>
                  </a:lnTo>
                  <a:lnTo>
                    <a:pt x="231" y="287"/>
                  </a:lnTo>
                  <a:lnTo>
                    <a:pt x="227" y="307"/>
                  </a:lnTo>
                  <a:lnTo>
                    <a:pt x="223" y="326"/>
                  </a:lnTo>
                  <a:lnTo>
                    <a:pt x="218" y="345"/>
                  </a:lnTo>
                  <a:lnTo>
                    <a:pt x="212" y="364"/>
                  </a:lnTo>
                  <a:lnTo>
                    <a:pt x="200" y="400"/>
                  </a:lnTo>
                  <a:lnTo>
                    <a:pt x="195" y="418"/>
                  </a:lnTo>
                  <a:lnTo>
                    <a:pt x="189" y="435"/>
                  </a:lnTo>
                  <a:lnTo>
                    <a:pt x="181" y="452"/>
                  </a:lnTo>
                  <a:lnTo>
                    <a:pt x="174" y="469"/>
                  </a:lnTo>
                  <a:lnTo>
                    <a:pt x="166" y="485"/>
                  </a:lnTo>
                  <a:lnTo>
                    <a:pt x="156" y="500"/>
                  </a:lnTo>
                  <a:lnTo>
                    <a:pt x="149" y="515"/>
                  </a:lnTo>
                  <a:lnTo>
                    <a:pt x="141" y="529"/>
                  </a:lnTo>
                  <a:lnTo>
                    <a:pt x="132" y="544"/>
                  </a:lnTo>
                  <a:lnTo>
                    <a:pt x="124" y="555"/>
                  </a:lnTo>
                  <a:lnTo>
                    <a:pt x="114" y="569"/>
                  </a:lnTo>
                  <a:lnTo>
                    <a:pt x="107" y="580"/>
                  </a:lnTo>
                  <a:lnTo>
                    <a:pt x="97" y="592"/>
                  </a:lnTo>
                  <a:lnTo>
                    <a:pt x="88" y="603"/>
                  </a:lnTo>
                  <a:lnTo>
                    <a:pt x="67" y="622"/>
                  </a:lnTo>
                  <a:lnTo>
                    <a:pt x="45" y="641"/>
                  </a:lnTo>
                  <a:lnTo>
                    <a:pt x="45" y="6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2716213" y="2881313"/>
              <a:ext cx="249237" cy="58738"/>
            </a:xfrm>
            <a:custGeom>
              <a:avLst/>
              <a:gdLst>
                <a:gd name="T0" fmla="*/ 15 w 314"/>
                <a:gd name="T1" fmla="*/ 44 h 75"/>
                <a:gd name="T2" fmla="*/ 46 w 314"/>
                <a:gd name="T3" fmla="*/ 40 h 75"/>
                <a:gd name="T4" fmla="*/ 80 w 314"/>
                <a:gd name="T5" fmla="*/ 34 h 75"/>
                <a:gd name="T6" fmla="*/ 122 w 314"/>
                <a:gd name="T7" fmla="*/ 25 h 75"/>
                <a:gd name="T8" fmla="*/ 155 w 314"/>
                <a:gd name="T9" fmla="*/ 17 h 75"/>
                <a:gd name="T10" fmla="*/ 176 w 314"/>
                <a:gd name="T11" fmla="*/ 13 h 75"/>
                <a:gd name="T12" fmla="*/ 195 w 314"/>
                <a:gd name="T13" fmla="*/ 10 h 75"/>
                <a:gd name="T14" fmla="*/ 212 w 314"/>
                <a:gd name="T15" fmla="*/ 6 h 75"/>
                <a:gd name="T16" fmla="*/ 228 w 314"/>
                <a:gd name="T17" fmla="*/ 4 h 75"/>
                <a:gd name="T18" fmla="*/ 239 w 314"/>
                <a:gd name="T19" fmla="*/ 2 h 75"/>
                <a:gd name="T20" fmla="*/ 251 w 314"/>
                <a:gd name="T21" fmla="*/ 0 h 75"/>
                <a:gd name="T22" fmla="*/ 258 w 314"/>
                <a:gd name="T23" fmla="*/ 0 h 75"/>
                <a:gd name="T24" fmla="*/ 273 w 314"/>
                <a:gd name="T25" fmla="*/ 0 h 75"/>
                <a:gd name="T26" fmla="*/ 293 w 314"/>
                <a:gd name="T27" fmla="*/ 0 h 75"/>
                <a:gd name="T28" fmla="*/ 304 w 314"/>
                <a:gd name="T29" fmla="*/ 4 h 75"/>
                <a:gd name="T30" fmla="*/ 310 w 314"/>
                <a:gd name="T31" fmla="*/ 8 h 75"/>
                <a:gd name="T32" fmla="*/ 314 w 314"/>
                <a:gd name="T33" fmla="*/ 13 h 75"/>
                <a:gd name="T34" fmla="*/ 314 w 314"/>
                <a:gd name="T35" fmla="*/ 21 h 75"/>
                <a:gd name="T36" fmla="*/ 310 w 314"/>
                <a:gd name="T37" fmla="*/ 29 h 75"/>
                <a:gd name="T38" fmla="*/ 304 w 314"/>
                <a:gd name="T39" fmla="*/ 33 h 75"/>
                <a:gd name="T40" fmla="*/ 298 w 314"/>
                <a:gd name="T41" fmla="*/ 34 h 75"/>
                <a:gd name="T42" fmla="*/ 291 w 314"/>
                <a:gd name="T43" fmla="*/ 38 h 75"/>
                <a:gd name="T44" fmla="*/ 281 w 314"/>
                <a:gd name="T45" fmla="*/ 40 h 75"/>
                <a:gd name="T46" fmla="*/ 268 w 314"/>
                <a:gd name="T47" fmla="*/ 42 h 75"/>
                <a:gd name="T48" fmla="*/ 252 w 314"/>
                <a:gd name="T49" fmla="*/ 46 h 75"/>
                <a:gd name="T50" fmla="*/ 231 w 314"/>
                <a:gd name="T51" fmla="*/ 48 h 75"/>
                <a:gd name="T52" fmla="*/ 208 w 314"/>
                <a:gd name="T53" fmla="*/ 52 h 75"/>
                <a:gd name="T54" fmla="*/ 182 w 314"/>
                <a:gd name="T55" fmla="*/ 56 h 75"/>
                <a:gd name="T56" fmla="*/ 151 w 314"/>
                <a:gd name="T57" fmla="*/ 59 h 75"/>
                <a:gd name="T58" fmla="*/ 124 w 314"/>
                <a:gd name="T59" fmla="*/ 63 h 75"/>
                <a:gd name="T60" fmla="*/ 97 w 314"/>
                <a:gd name="T61" fmla="*/ 65 h 75"/>
                <a:gd name="T62" fmla="*/ 74 w 314"/>
                <a:gd name="T63" fmla="*/ 69 h 75"/>
                <a:gd name="T64" fmla="*/ 53 w 314"/>
                <a:gd name="T65" fmla="*/ 71 h 75"/>
                <a:gd name="T66" fmla="*/ 36 w 314"/>
                <a:gd name="T67" fmla="*/ 73 h 75"/>
                <a:gd name="T68" fmla="*/ 19 w 314"/>
                <a:gd name="T69" fmla="*/ 73 h 75"/>
                <a:gd name="T70" fmla="*/ 6 w 314"/>
                <a:gd name="T71" fmla="*/ 75 h 75"/>
                <a:gd name="T72" fmla="*/ 0 w 314"/>
                <a:gd name="T73" fmla="*/ 4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4" h="75">
                  <a:moveTo>
                    <a:pt x="0" y="44"/>
                  </a:moveTo>
                  <a:lnTo>
                    <a:pt x="15" y="44"/>
                  </a:lnTo>
                  <a:lnTo>
                    <a:pt x="29" y="42"/>
                  </a:lnTo>
                  <a:lnTo>
                    <a:pt x="46" y="40"/>
                  </a:lnTo>
                  <a:lnTo>
                    <a:pt x="63" y="38"/>
                  </a:lnTo>
                  <a:lnTo>
                    <a:pt x="80" y="34"/>
                  </a:lnTo>
                  <a:lnTo>
                    <a:pt x="101" y="31"/>
                  </a:lnTo>
                  <a:lnTo>
                    <a:pt x="122" y="25"/>
                  </a:lnTo>
                  <a:lnTo>
                    <a:pt x="143" y="19"/>
                  </a:lnTo>
                  <a:lnTo>
                    <a:pt x="155" y="17"/>
                  </a:lnTo>
                  <a:lnTo>
                    <a:pt x="166" y="15"/>
                  </a:lnTo>
                  <a:lnTo>
                    <a:pt x="176" y="13"/>
                  </a:lnTo>
                  <a:lnTo>
                    <a:pt x="185" y="11"/>
                  </a:lnTo>
                  <a:lnTo>
                    <a:pt x="195" y="10"/>
                  </a:lnTo>
                  <a:lnTo>
                    <a:pt x="205" y="8"/>
                  </a:lnTo>
                  <a:lnTo>
                    <a:pt x="212" y="6"/>
                  </a:lnTo>
                  <a:lnTo>
                    <a:pt x="220" y="4"/>
                  </a:lnTo>
                  <a:lnTo>
                    <a:pt x="228" y="4"/>
                  </a:lnTo>
                  <a:lnTo>
                    <a:pt x="233" y="2"/>
                  </a:lnTo>
                  <a:lnTo>
                    <a:pt x="239" y="2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73" y="0"/>
                  </a:lnTo>
                  <a:lnTo>
                    <a:pt x="283" y="0"/>
                  </a:lnTo>
                  <a:lnTo>
                    <a:pt x="293" y="0"/>
                  </a:lnTo>
                  <a:lnTo>
                    <a:pt x="300" y="2"/>
                  </a:lnTo>
                  <a:lnTo>
                    <a:pt x="304" y="4"/>
                  </a:lnTo>
                  <a:lnTo>
                    <a:pt x="306" y="6"/>
                  </a:lnTo>
                  <a:lnTo>
                    <a:pt x="310" y="8"/>
                  </a:lnTo>
                  <a:lnTo>
                    <a:pt x="312" y="10"/>
                  </a:lnTo>
                  <a:lnTo>
                    <a:pt x="314" y="13"/>
                  </a:lnTo>
                  <a:lnTo>
                    <a:pt x="314" y="17"/>
                  </a:lnTo>
                  <a:lnTo>
                    <a:pt x="314" y="21"/>
                  </a:lnTo>
                  <a:lnTo>
                    <a:pt x="312" y="27"/>
                  </a:lnTo>
                  <a:lnTo>
                    <a:pt x="310" y="29"/>
                  </a:lnTo>
                  <a:lnTo>
                    <a:pt x="306" y="31"/>
                  </a:lnTo>
                  <a:lnTo>
                    <a:pt x="304" y="33"/>
                  </a:lnTo>
                  <a:lnTo>
                    <a:pt x="300" y="33"/>
                  </a:lnTo>
                  <a:lnTo>
                    <a:pt x="298" y="34"/>
                  </a:lnTo>
                  <a:lnTo>
                    <a:pt x="295" y="36"/>
                  </a:lnTo>
                  <a:lnTo>
                    <a:pt x="291" y="38"/>
                  </a:lnTo>
                  <a:lnTo>
                    <a:pt x="287" y="38"/>
                  </a:lnTo>
                  <a:lnTo>
                    <a:pt x="281" y="40"/>
                  </a:lnTo>
                  <a:lnTo>
                    <a:pt x="275" y="42"/>
                  </a:lnTo>
                  <a:lnTo>
                    <a:pt x="268" y="42"/>
                  </a:lnTo>
                  <a:lnTo>
                    <a:pt x="260" y="44"/>
                  </a:lnTo>
                  <a:lnTo>
                    <a:pt x="252" y="46"/>
                  </a:lnTo>
                  <a:lnTo>
                    <a:pt x="243" y="48"/>
                  </a:lnTo>
                  <a:lnTo>
                    <a:pt x="231" y="48"/>
                  </a:lnTo>
                  <a:lnTo>
                    <a:pt x="220" y="50"/>
                  </a:lnTo>
                  <a:lnTo>
                    <a:pt x="208" y="52"/>
                  </a:lnTo>
                  <a:lnTo>
                    <a:pt x="195" y="54"/>
                  </a:lnTo>
                  <a:lnTo>
                    <a:pt x="182" y="56"/>
                  </a:lnTo>
                  <a:lnTo>
                    <a:pt x="166" y="57"/>
                  </a:lnTo>
                  <a:lnTo>
                    <a:pt x="151" y="59"/>
                  </a:lnTo>
                  <a:lnTo>
                    <a:pt x="138" y="61"/>
                  </a:lnTo>
                  <a:lnTo>
                    <a:pt x="124" y="63"/>
                  </a:lnTo>
                  <a:lnTo>
                    <a:pt x="111" y="65"/>
                  </a:lnTo>
                  <a:lnTo>
                    <a:pt x="97" y="65"/>
                  </a:lnTo>
                  <a:lnTo>
                    <a:pt x="86" y="67"/>
                  </a:lnTo>
                  <a:lnTo>
                    <a:pt x="74" y="69"/>
                  </a:lnTo>
                  <a:lnTo>
                    <a:pt x="65" y="69"/>
                  </a:lnTo>
                  <a:lnTo>
                    <a:pt x="53" y="71"/>
                  </a:lnTo>
                  <a:lnTo>
                    <a:pt x="44" y="71"/>
                  </a:lnTo>
                  <a:lnTo>
                    <a:pt x="36" y="73"/>
                  </a:lnTo>
                  <a:lnTo>
                    <a:pt x="27" y="73"/>
                  </a:lnTo>
                  <a:lnTo>
                    <a:pt x="19" y="73"/>
                  </a:lnTo>
                  <a:lnTo>
                    <a:pt x="13" y="75"/>
                  </a:lnTo>
                  <a:lnTo>
                    <a:pt x="6" y="75"/>
                  </a:lnTo>
                  <a:lnTo>
                    <a:pt x="0" y="75"/>
                  </a:lnTo>
                  <a:lnTo>
                    <a:pt x="0" y="44"/>
                  </a:lnTo>
                  <a:lnTo>
                    <a:pt x="0" y="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2767013" y="3009901"/>
              <a:ext cx="177800" cy="53975"/>
            </a:xfrm>
            <a:custGeom>
              <a:avLst/>
              <a:gdLst>
                <a:gd name="T0" fmla="*/ 130 w 224"/>
                <a:gd name="T1" fmla="*/ 13 h 67"/>
                <a:gd name="T2" fmla="*/ 149 w 224"/>
                <a:gd name="T3" fmla="*/ 7 h 67"/>
                <a:gd name="T4" fmla="*/ 166 w 224"/>
                <a:gd name="T5" fmla="*/ 2 h 67"/>
                <a:gd name="T6" fmla="*/ 178 w 224"/>
                <a:gd name="T7" fmla="*/ 0 h 67"/>
                <a:gd name="T8" fmla="*/ 189 w 224"/>
                <a:gd name="T9" fmla="*/ 0 h 67"/>
                <a:gd name="T10" fmla="*/ 205 w 224"/>
                <a:gd name="T11" fmla="*/ 3 h 67"/>
                <a:gd name="T12" fmla="*/ 214 w 224"/>
                <a:gd name="T13" fmla="*/ 7 h 67"/>
                <a:gd name="T14" fmla="*/ 220 w 224"/>
                <a:gd name="T15" fmla="*/ 11 h 67"/>
                <a:gd name="T16" fmla="*/ 224 w 224"/>
                <a:gd name="T17" fmla="*/ 17 h 67"/>
                <a:gd name="T18" fmla="*/ 224 w 224"/>
                <a:gd name="T19" fmla="*/ 21 h 67"/>
                <a:gd name="T20" fmla="*/ 222 w 224"/>
                <a:gd name="T21" fmla="*/ 25 h 67"/>
                <a:gd name="T22" fmla="*/ 214 w 224"/>
                <a:gd name="T23" fmla="*/ 26 h 67"/>
                <a:gd name="T24" fmla="*/ 207 w 224"/>
                <a:gd name="T25" fmla="*/ 30 h 67"/>
                <a:gd name="T26" fmla="*/ 193 w 224"/>
                <a:gd name="T27" fmla="*/ 34 h 67"/>
                <a:gd name="T28" fmla="*/ 180 w 224"/>
                <a:gd name="T29" fmla="*/ 38 h 67"/>
                <a:gd name="T30" fmla="*/ 163 w 224"/>
                <a:gd name="T31" fmla="*/ 44 h 67"/>
                <a:gd name="T32" fmla="*/ 142 w 224"/>
                <a:gd name="T33" fmla="*/ 47 h 67"/>
                <a:gd name="T34" fmla="*/ 119 w 224"/>
                <a:gd name="T35" fmla="*/ 53 h 67"/>
                <a:gd name="T36" fmla="*/ 98 w 224"/>
                <a:gd name="T37" fmla="*/ 59 h 67"/>
                <a:gd name="T38" fmla="*/ 78 w 224"/>
                <a:gd name="T39" fmla="*/ 63 h 67"/>
                <a:gd name="T40" fmla="*/ 63 w 224"/>
                <a:gd name="T41" fmla="*/ 65 h 67"/>
                <a:gd name="T42" fmla="*/ 48 w 224"/>
                <a:gd name="T43" fmla="*/ 67 h 67"/>
                <a:gd name="T44" fmla="*/ 36 w 224"/>
                <a:gd name="T45" fmla="*/ 67 h 67"/>
                <a:gd name="T46" fmla="*/ 27 w 224"/>
                <a:gd name="T47" fmla="*/ 67 h 67"/>
                <a:gd name="T48" fmla="*/ 21 w 224"/>
                <a:gd name="T49" fmla="*/ 65 h 67"/>
                <a:gd name="T50" fmla="*/ 15 w 224"/>
                <a:gd name="T51" fmla="*/ 63 h 67"/>
                <a:gd name="T52" fmla="*/ 8 w 224"/>
                <a:gd name="T53" fmla="*/ 59 h 67"/>
                <a:gd name="T54" fmla="*/ 2 w 224"/>
                <a:gd name="T55" fmla="*/ 55 h 67"/>
                <a:gd name="T56" fmla="*/ 0 w 224"/>
                <a:gd name="T57" fmla="*/ 51 h 67"/>
                <a:gd name="T58" fmla="*/ 0 w 224"/>
                <a:gd name="T59" fmla="*/ 49 h 67"/>
                <a:gd name="T60" fmla="*/ 6 w 224"/>
                <a:gd name="T61" fmla="*/ 47 h 67"/>
                <a:gd name="T62" fmla="*/ 15 w 224"/>
                <a:gd name="T63" fmla="*/ 44 h 67"/>
                <a:gd name="T64" fmla="*/ 29 w 224"/>
                <a:gd name="T65" fmla="*/ 42 h 67"/>
                <a:gd name="T66" fmla="*/ 48 w 224"/>
                <a:gd name="T67" fmla="*/ 38 h 67"/>
                <a:gd name="T68" fmla="*/ 77 w 224"/>
                <a:gd name="T69" fmla="*/ 30 h 67"/>
                <a:gd name="T70" fmla="*/ 121 w 224"/>
                <a:gd name="T71" fmla="*/ 1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4" h="67">
                  <a:moveTo>
                    <a:pt x="121" y="17"/>
                  </a:moveTo>
                  <a:lnTo>
                    <a:pt x="130" y="13"/>
                  </a:lnTo>
                  <a:lnTo>
                    <a:pt x="142" y="9"/>
                  </a:lnTo>
                  <a:lnTo>
                    <a:pt x="149" y="7"/>
                  </a:lnTo>
                  <a:lnTo>
                    <a:pt x="159" y="3"/>
                  </a:lnTo>
                  <a:lnTo>
                    <a:pt x="166" y="2"/>
                  </a:lnTo>
                  <a:lnTo>
                    <a:pt x="172" y="2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9" y="0"/>
                  </a:lnTo>
                  <a:lnTo>
                    <a:pt x="197" y="2"/>
                  </a:lnTo>
                  <a:lnTo>
                    <a:pt x="205" y="3"/>
                  </a:lnTo>
                  <a:lnTo>
                    <a:pt x="212" y="5"/>
                  </a:lnTo>
                  <a:lnTo>
                    <a:pt x="214" y="7"/>
                  </a:lnTo>
                  <a:lnTo>
                    <a:pt x="218" y="9"/>
                  </a:lnTo>
                  <a:lnTo>
                    <a:pt x="220" y="11"/>
                  </a:lnTo>
                  <a:lnTo>
                    <a:pt x="222" y="13"/>
                  </a:lnTo>
                  <a:lnTo>
                    <a:pt x="224" y="17"/>
                  </a:lnTo>
                  <a:lnTo>
                    <a:pt x="224" y="21"/>
                  </a:lnTo>
                  <a:lnTo>
                    <a:pt x="224" y="21"/>
                  </a:lnTo>
                  <a:lnTo>
                    <a:pt x="224" y="23"/>
                  </a:lnTo>
                  <a:lnTo>
                    <a:pt x="222" y="25"/>
                  </a:lnTo>
                  <a:lnTo>
                    <a:pt x="218" y="26"/>
                  </a:lnTo>
                  <a:lnTo>
                    <a:pt x="214" y="26"/>
                  </a:lnTo>
                  <a:lnTo>
                    <a:pt x="210" y="28"/>
                  </a:lnTo>
                  <a:lnTo>
                    <a:pt x="207" y="30"/>
                  </a:lnTo>
                  <a:lnTo>
                    <a:pt x="201" y="32"/>
                  </a:lnTo>
                  <a:lnTo>
                    <a:pt x="193" y="34"/>
                  </a:lnTo>
                  <a:lnTo>
                    <a:pt x="188" y="36"/>
                  </a:lnTo>
                  <a:lnTo>
                    <a:pt x="180" y="38"/>
                  </a:lnTo>
                  <a:lnTo>
                    <a:pt x="170" y="40"/>
                  </a:lnTo>
                  <a:lnTo>
                    <a:pt x="163" y="44"/>
                  </a:lnTo>
                  <a:lnTo>
                    <a:pt x="151" y="46"/>
                  </a:lnTo>
                  <a:lnTo>
                    <a:pt x="142" y="47"/>
                  </a:lnTo>
                  <a:lnTo>
                    <a:pt x="130" y="51"/>
                  </a:lnTo>
                  <a:lnTo>
                    <a:pt x="119" y="53"/>
                  </a:lnTo>
                  <a:lnTo>
                    <a:pt x="107" y="57"/>
                  </a:lnTo>
                  <a:lnTo>
                    <a:pt x="98" y="59"/>
                  </a:lnTo>
                  <a:lnTo>
                    <a:pt x="88" y="61"/>
                  </a:lnTo>
                  <a:lnTo>
                    <a:pt x="78" y="63"/>
                  </a:lnTo>
                  <a:lnTo>
                    <a:pt x="71" y="65"/>
                  </a:lnTo>
                  <a:lnTo>
                    <a:pt x="63" y="65"/>
                  </a:lnTo>
                  <a:lnTo>
                    <a:pt x="55" y="67"/>
                  </a:lnTo>
                  <a:lnTo>
                    <a:pt x="48" y="67"/>
                  </a:lnTo>
                  <a:lnTo>
                    <a:pt x="42" y="67"/>
                  </a:lnTo>
                  <a:lnTo>
                    <a:pt x="36" y="67"/>
                  </a:lnTo>
                  <a:lnTo>
                    <a:pt x="33" y="67"/>
                  </a:lnTo>
                  <a:lnTo>
                    <a:pt x="27" y="67"/>
                  </a:lnTo>
                  <a:lnTo>
                    <a:pt x="25" y="67"/>
                  </a:lnTo>
                  <a:lnTo>
                    <a:pt x="21" y="65"/>
                  </a:lnTo>
                  <a:lnTo>
                    <a:pt x="19" y="65"/>
                  </a:lnTo>
                  <a:lnTo>
                    <a:pt x="15" y="63"/>
                  </a:lnTo>
                  <a:lnTo>
                    <a:pt x="11" y="61"/>
                  </a:lnTo>
                  <a:lnTo>
                    <a:pt x="8" y="59"/>
                  </a:lnTo>
                  <a:lnTo>
                    <a:pt x="4" y="57"/>
                  </a:lnTo>
                  <a:lnTo>
                    <a:pt x="2" y="55"/>
                  </a:lnTo>
                  <a:lnTo>
                    <a:pt x="0" y="53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2" y="47"/>
                  </a:lnTo>
                  <a:lnTo>
                    <a:pt x="6" y="47"/>
                  </a:lnTo>
                  <a:lnTo>
                    <a:pt x="10" y="46"/>
                  </a:lnTo>
                  <a:lnTo>
                    <a:pt x="15" y="44"/>
                  </a:lnTo>
                  <a:lnTo>
                    <a:pt x="21" y="44"/>
                  </a:lnTo>
                  <a:lnTo>
                    <a:pt x="29" y="42"/>
                  </a:lnTo>
                  <a:lnTo>
                    <a:pt x="38" y="40"/>
                  </a:lnTo>
                  <a:lnTo>
                    <a:pt x="48" y="38"/>
                  </a:lnTo>
                  <a:lnTo>
                    <a:pt x="57" y="36"/>
                  </a:lnTo>
                  <a:lnTo>
                    <a:pt x="77" y="30"/>
                  </a:lnTo>
                  <a:lnTo>
                    <a:pt x="98" y="25"/>
                  </a:lnTo>
                  <a:lnTo>
                    <a:pt x="121" y="17"/>
                  </a:lnTo>
                  <a:lnTo>
                    <a:pt x="121" y="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2716213" y="3105151"/>
              <a:ext cx="282575" cy="66675"/>
            </a:xfrm>
            <a:custGeom>
              <a:avLst/>
              <a:gdLst>
                <a:gd name="T0" fmla="*/ 2 w 356"/>
                <a:gd name="T1" fmla="*/ 63 h 84"/>
                <a:gd name="T2" fmla="*/ 4 w 356"/>
                <a:gd name="T3" fmla="*/ 62 h 84"/>
                <a:gd name="T4" fmla="*/ 9 w 356"/>
                <a:gd name="T5" fmla="*/ 58 h 84"/>
                <a:gd name="T6" fmla="*/ 17 w 356"/>
                <a:gd name="T7" fmla="*/ 56 h 84"/>
                <a:gd name="T8" fmla="*/ 27 w 356"/>
                <a:gd name="T9" fmla="*/ 54 h 84"/>
                <a:gd name="T10" fmla="*/ 34 w 356"/>
                <a:gd name="T11" fmla="*/ 54 h 84"/>
                <a:gd name="T12" fmla="*/ 46 w 356"/>
                <a:gd name="T13" fmla="*/ 52 h 84"/>
                <a:gd name="T14" fmla="*/ 59 w 356"/>
                <a:gd name="T15" fmla="*/ 50 h 84"/>
                <a:gd name="T16" fmla="*/ 76 w 356"/>
                <a:gd name="T17" fmla="*/ 46 h 84"/>
                <a:gd name="T18" fmla="*/ 97 w 356"/>
                <a:gd name="T19" fmla="*/ 42 h 84"/>
                <a:gd name="T20" fmla="*/ 120 w 356"/>
                <a:gd name="T21" fmla="*/ 37 h 84"/>
                <a:gd name="T22" fmla="*/ 145 w 356"/>
                <a:gd name="T23" fmla="*/ 31 h 84"/>
                <a:gd name="T24" fmla="*/ 174 w 356"/>
                <a:gd name="T25" fmla="*/ 25 h 84"/>
                <a:gd name="T26" fmla="*/ 201 w 356"/>
                <a:gd name="T27" fmla="*/ 19 h 84"/>
                <a:gd name="T28" fmla="*/ 224 w 356"/>
                <a:gd name="T29" fmla="*/ 14 h 84"/>
                <a:gd name="T30" fmla="*/ 245 w 356"/>
                <a:gd name="T31" fmla="*/ 10 h 84"/>
                <a:gd name="T32" fmla="*/ 262 w 356"/>
                <a:gd name="T33" fmla="*/ 6 h 84"/>
                <a:gd name="T34" fmla="*/ 277 w 356"/>
                <a:gd name="T35" fmla="*/ 2 h 84"/>
                <a:gd name="T36" fmla="*/ 289 w 356"/>
                <a:gd name="T37" fmla="*/ 2 h 84"/>
                <a:gd name="T38" fmla="*/ 296 w 356"/>
                <a:gd name="T39" fmla="*/ 0 h 84"/>
                <a:gd name="T40" fmla="*/ 312 w 356"/>
                <a:gd name="T41" fmla="*/ 0 h 84"/>
                <a:gd name="T42" fmla="*/ 323 w 356"/>
                <a:gd name="T43" fmla="*/ 4 h 84"/>
                <a:gd name="T44" fmla="*/ 333 w 356"/>
                <a:gd name="T45" fmla="*/ 8 h 84"/>
                <a:gd name="T46" fmla="*/ 340 w 356"/>
                <a:gd name="T47" fmla="*/ 14 h 84"/>
                <a:gd name="T48" fmla="*/ 346 w 356"/>
                <a:gd name="T49" fmla="*/ 21 h 84"/>
                <a:gd name="T50" fmla="*/ 352 w 356"/>
                <a:gd name="T51" fmla="*/ 25 h 84"/>
                <a:gd name="T52" fmla="*/ 356 w 356"/>
                <a:gd name="T53" fmla="*/ 29 h 84"/>
                <a:gd name="T54" fmla="*/ 356 w 356"/>
                <a:gd name="T55" fmla="*/ 31 h 84"/>
                <a:gd name="T56" fmla="*/ 356 w 356"/>
                <a:gd name="T57" fmla="*/ 37 h 84"/>
                <a:gd name="T58" fmla="*/ 352 w 356"/>
                <a:gd name="T59" fmla="*/ 40 h 84"/>
                <a:gd name="T60" fmla="*/ 348 w 356"/>
                <a:gd name="T61" fmla="*/ 42 h 84"/>
                <a:gd name="T62" fmla="*/ 340 w 356"/>
                <a:gd name="T63" fmla="*/ 44 h 84"/>
                <a:gd name="T64" fmla="*/ 327 w 356"/>
                <a:gd name="T65" fmla="*/ 44 h 84"/>
                <a:gd name="T66" fmla="*/ 310 w 356"/>
                <a:gd name="T67" fmla="*/ 44 h 84"/>
                <a:gd name="T68" fmla="*/ 289 w 356"/>
                <a:gd name="T69" fmla="*/ 44 h 84"/>
                <a:gd name="T70" fmla="*/ 264 w 356"/>
                <a:gd name="T71" fmla="*/ 46 h 84"/>
                <a:gd name="T72" fmla="*/ 235 w 356"/>
                <a:gd name="T73" fmla="*/ 50 h 84"/>
                <a:gd name="T74" fmla="*/ 203 w 356"/>
                <a:gd name="T75" fmla="*/ 54 h 84"/>
                <a:gd name="T76" fmla="*/ 168 w 356"/>
                <a:gd name="T77" fmla="*/ 60 h 84"/>
                <a:gd name="T78" fmla="*/ 138 w 356"/>
                <a:gd name="T79" fmla="*/ 65 h 84"/>
                <a:gd name="T80" fmla="*/ 113 w 356"/>
                <a:gd name="T81" fmla="*/ 69 h 84"/>
                <a:gd name="T82" fmla="*/ 88 w 356"/>
                <a:gd name="T83" fmla="*/ 75 h 84"/>
                <a:gd name="T84" fmla="*/ 69 w 356"/>
                <a:gd name="T85" fmla="*/ 79 h 84"/>
                <a:gd name="T86" fmla="*/ 53 w 356"/>
                <a:gd name="T87" fmla="*/ 83 h 84"/>
                <a:gd name="T88" fmla="*/ 42 w 356"/>
                <a:gd name="T89" fmla="*/ 84 h 84"/>
                <a:gd name="T90" fmla="*/ 36 w 356"/>
                <a:gd name="T91" fmla="*/ 84 h 84"/>
                <a:gd name="T92" fmla="*/ 27 w 356"/>
                <a:gd name="T93" fmla="*/ 83 h 84"/>
                <a:gd name="T94" fmla="*/ 13 w 356"/>
                <a:gd name="T95" fmla="*/ 75 h 84"/>
                <a:gd name="T96" fmla="*/ 8 w 356"/>
                <a:gd name="T97" fmla="*/ 73 h 84"/>
                <a:gd name="T98" fmla="*/ 4 w 356"/>
                <a:gd name="T99" fmla="*/ 69 h 84"/>
                <a:gd name="T100" fmla="*/ 0 w 356"/>
                <a:gd name="T101" fmla="*/ 6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56" h="84">
                  <a:moveTo>
                    <a:pt x="0" y="65"/>
                  </a:moveTo>
                  <a:lnTo>
                    <a:pt x="2" y="63"/>
                  </a:lnTo>
                  <a:lnTo>
                    <a:pt x="2" y="62"/>
                  </a:lnTo>
                  <a:lnTo>
                    <a:pt x="4" y="62"/>
                  </a:lnTo>
                  <a:lnTo>
                    <a:pt x="6" y="60"/>
                  </a:lnTo>
                  <a:lnTo>
                    <a:pt x="9" y="58"/>
                  </a:lnTo>
                  <a:lnTo>
                    <a:pt x="13" y="58"/>
                  </a:lnTo>
                  <a:lnTo>
                    <a:pt x="17" y="56"/>
                  </a:lnTo>
                  <a:lnTo>
                    <a:pt x="23" y="54"/>
                  </a:lnTo>
                  <a:lnTo>
                    <a:pt x="27" y="54"/>
                  </a:lnTo>
                  <a:lnTo>
                    <a:pt x="30" y="54"/>
                  </a:lnTo>
                  <a:lnTo>
                    <a:pt x="34" y="54"/>
                  </a:lnTo>
                  <a:lnTo>
                    <a:pt x="40" y="52"/>
                  </a:lnTo>
                  <a:lnTo>
                    <a:pt x="46" y="52"/>
                  </a:lnTo>
                  <a:lnTo>
                    <a:pt x="52" y="50"/>
                  </a:lnTo>
                  <a:lnTo>
                    <a:pt x="59" y="50"/>
                  </a:lnTo>
                  <a:lnTo>
                    <a:pt x="67" y="48"/>
                  </a:lnTo>
                  <a:lnTo>
                    <a:pt x="76" y="46"/>
                  </a:lnTo>
                  <a:lnTo>
                    <a:pt x="86" y="44"/>
                  </a:lnTo>
                  <a:lnTo>
                    <a:pt x="97" y="42"/>
                  </a:lnTo>
                  <a:lnTo>
                    <a:pt x="107" y="39"/>
                  </a:lnTo>
                  <a:lnTo>
                    <a:pt x="120" y="37"/>
                  </a:lnTo>
                  <a:lnTo>
                    <a:pt x="132" y="33"/>
                  </a:lnTo>
                  <a:lnTo>
                    <a:pt x="145" y="31"/>
                  </a:lnTo>
                  <a:lnTo>
                    <a:pt x="161" y="27"/>
                  </a:lnTo>
                  <a:lnTo>
                    <a:pt x="174" y="25"/>
                  </a:lnTo>
                  <a:lnTo>
                    <a:pt x="187" y="21"/>
                  </a:lnTo>
                  <a:lnTo>
                    <a:pt x="201" y="19"/>
                  </a:lnTo>
                  <a:lnTo>
                    <a:pt x="212" y="16"/>
                  </a:lnTo>
                  <a:lnTo>
                    <a:pt x="224" y="14"/>
                  </a:lnTo>
                  <a:lnTo>
                    <a:pt x="235" y="12"/>
                  </a:lnTo>
                  <a:lnTo>
                    <a:pt x="245" y="10"/>
                  </a:lnTo>
                  <a:lnTo>
                    <a:pt x="254" y="8"/>
                  </a:lnTo>
                  <a:lnTo>
                    <a:pt x="262" y="6"/>
                  </a:lnTo>
                  <a:lnTo>
                    <a:pt x="270" y="4"/>
                  </a:lnTo>
                  <a:lnTo>
                    <a:pt x="277" y="2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3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12" y="0"/>
                  </a:lnTo>
                  <a:lnTo>
                    <a:pt x="317" y="2"/>
                  </a:lnTo>
                  <a:lnTo>
                    <a:pt x="323" y="4"/>
                  </a:lnTo>
                  <a:lnTo>
                    <a:pt x="327" y="6"/>
                  </a:lnTo>
                  <a:lnTo>
                    <a:pt x="333" y="8"/>
                  </a:lnTo>
                  <a:lnTo>
                    <a:pt x="337" y="10"/>
                  </a:lnTo>
                  <a:lnTo>
                    <a:pt x="340" y="14"/>
                  </a:lnTo>
                  <a:lnTo>
                    <a:pt x="342" y="18"/>
                  </a:lnTo>
                  <a:lnTo>
                    <a:pt x="346" y="21"/>
                  </a:lnTo>
                  <a:lnTo>
                    <a:pt x="350" y="23"/>
                  </a:lnTo>
                  <a:lnTo>
                    <a:pt x="352" y="25"/>
                  </a:lnTo>
                  <a:lnTo>
                    <a:pt x="354" y="27"/>
                  </a:lnTo>
                  <a:lnTo>
                    <a:pt x="356" y="29"/>
                  </a:lnTo>
                  <a:lnTo>
                    <a:pt x="356" y="29"/>
                  </a:lnTo>
                  <a:lnTo>
                    <a:pt x="356" y="31"/>
                  </a:lnTo>
                  <a:lnTo>
                    <a:pt x="356" y="33"/>
                  </a:lnTo>
                  <a:lnTo>
                    <a:pt x="356" y="37"/>
                  </a:lnTo>
                  <a:lnTo>
                    <a:pt x="354" y="39"/>
                  </a:lnTo>
                  <a:lnTo>
                    <a:pt x="352" y="40"/>
                  </a:lnTo>
                  <a:lnTo>
                    <a:pt x="352" y="42"/>
                  </a:lnTo>
                  <a:lnTo>
                    <a:pt x="348" y="4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5" y="44"/>
                  </a:lnTo>
                  <a:lnTo>
                    <a:pt x="327" y="44"/>
                  </a:lnTo>
                  <a:lnTo>
                    <a:pt x="319" y="44"/>
                  </a:lnTo>
                  <a:lnTo>
                    <a:pt x="310" y="44"/>
                  </a:lnTo>
                  <a:lnTo>
                    <a:pt x="300" y="44"/>
                  </a:lnTo>
                  <a:lnTo>
                    <a:pt x="289" y="44"/>
                  </a:lnTo>
                  <a:lnTo>
                    <a:pt x="277" y="46"/>
                  </a:lnTo>
                  <a:lnTo>
                    <a:pt x="264" y="46"/>
                  </a:lnTo>
                  <a:lnTo>
                    <a:pt x="251" y="48"/>
                  </a:lnTo>
                  <a:lnTo>
                    <a:pt x="235" y="50"/>
                  </a:lnTo>
                  <a:lnTo>
                    <a:pt x="220" y="52"/>
                  </a:lnTo>
                  <a:lnTo>
                    <a:pt x="203" y="54"/>
                  </a:lnTo>
                  <a:lnTo>
                    <a:pt x="185" y="58"/>
                  </a:lnTo>
                  <a:lnTo>
                    <a:pt x="168" y="60"/>
                  </a:lnTo>
                  <a:lnTo>
                    <a:pt x="153" y="62"/>
                  </a:lnTo>
                  <a:lnTo>
                    <a:pt x="138" y="65"/>
                  </a:lnTo>
                  <a:lnTo>
                    <a:pt x="124" y="67"/>
                  </a:lnTo>
                  <a:lnTo>
                    <a:pt x="113" y="69"/>
                  </a:lnTo>
                  <a:lnTo>
                    <a:pt x="99" y="73"/>
                  </a:lnTo>
                  <a:lnTo>
                    <a:pt x="88" y="75"/>
                  </a:lnTo>
                  <a:lnTo>
                    <a:pt x="78" y="77"/>
                  </a:lnTo>
                  <a:lnTo>
                    <a:pt x="69" y="79"/>
                  </a:lnTo>
                  <a:lnTo>
                    <a:pt x="61" y="81"/>
                  </a:lnTo>
                  <a:lnTo>
                    <a:pt x="53" y="83"/>
                  </a:lnTo>
                  <a:lnTo>
                    <a:pt x="46" y="84"/>
                  </a:lnTo>
                  <a:lnTo>
                    <a:pt x="42" y="84"/>
                  </a:lnTo>
                  <a:lnTo>
                    <a:pt x="38" y="84"/>
                  </a:lnTo>
                  <a:lnTo>
                    <a:pt x="36" y="84"/>
                  </a:lnTo>
                  <a:lnTo>
                    <a:pt x="32" y="84"/>
                  </a:lnTo>
                  <a:lnTo>
                    <a:pt x="27" y="83"/>
                  </a:lnTo>
                  <a:lnTo>
                    <a:pt x="21" y="79"/>
                  </a:lnTo>
                  <a:lnTo>
                    <a:pt x="13" y="75"/>
                  </a:lnTo>
                  <a:lnTo>
                    <a:pt x="9" y="73"/>
                  </a:lnTo>
                  <a:lnTo>
                    <a:pt x="8" y="73"/>
                  </a:lnTo>
                  <a:lnTo>
                    <a:pt x="6" y="71"/>
                  </a:lnTo>
                  <a:lnTo>
                    <a:pt x="4" y="69"/>
                  </a:lnTo>
                  <a:lnTo>
                    <a:pt x="2" y="67"/>
                  </a:lnTo>
                  <a:lnTo>
                    <a:pt x="0" y="65"/>
                  </a:lnTo>
                  <a:lnTo>
                    <a:pt x="0" y="6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2813050" y="3146426"/>
              <a:ext cx="49212" cy="201613"/>
            </a:xfrm>
            <a:custGeom>
              <a:avLst/>
              <a:gdLst>
                <a:gd name="T0" fmla="*/ 60 w 64"/>
                <a:gd name="T1" fmla="*/ 52 h 252"/>
                <a:gd name="T2" fmla="*/ 58 w 64"/>
                <a:gd name="T3" fmla="*/ 59 h 252"/>
                <a:gd name="T4" fmla="*/ 58 w 64"/>
                <a:gd name="T5" fmla="*/ 65 h 252"/>
                <a:gd name="T6" fmla="*/ 58 w 64"/>
                <a:gd name="T7" fmla="*/ 71 h 252"/>
                <a:gd name="T8" fmla="*/ 58 w 64"/>
                <a:gd name="T9" fmla="*/ 76 h 252"/>
                <a:gd name="T10" fmla="*/ 56 w 64"/>
                <a:gd name="T11" fmla="*/ 84 h 252"/>
                <a:gd name="T12" fmla="*/ 56 w 64"/>
                <a:gd name="T13" fmla="*/ 90 h 252"/>
                <a:gd name="T14" fmla="*/ 56 w 64"/>
                <a:gd name="T15" fmla="*/ 99 h 252"/>
                <a:gd name="T16" fmla="*/ 56 w 64"/>
                <a:gd name="T17" fmla="*/ 103 h 252"/>
                <a:gd name="T18" fmla="*/ 56 w 64"/>
                <a:gd name="T19" fmla="*/ 109 h 252"/>
                <a:gd name="T20" fmla="*/ 56 w 64"/>
                <a:gd name="T21" fmla="*/ 115 h 252"/>
                <a:gd name="T22" fmla="*/ 54 w 64"/>
                <a:gd name="T23" fmla="*/ 122 h 252"/>
                <a:gd name="T24" fmla="*/ 54 w 64"/>
                <a:gd name="T25" fmla="*/ 130 h 252"/>
                <a:gd name="T26" fmla="*/ 54 w 64"/>
                <a:gd name="T27" fmla="*/ 138 h 252"/>
                <a:gd name="T28" fmla="*/ 54 w 64"/>
                <a:gd name="T29" fmla="*/ 145 h 252"/>
                <a:gd name="T30" fmla="*/ 54 w 64"/>
                <a:gd name="T31" fmla="*/ 155 h 252"/>
                <a:gd name="T32" fmla="*/ 54 w 64"/>
                <a:gd name="T33" fmla="*/ 164 h 252"/>
                <a:gd name="T34" fmla="*/ 54 w 64"/>
                <a:gd name="T35" fmla="*/ 176 h 252"/>
                <a:gd name="T36" fmla="*/ 54 w 64"/>
                <a:gd name="T37" fmla="*/ 187 h 252"/>
                <a:gd name="T38" fmla="*/ 54 w 64"/>
                <a:gd name="T39" fmla="*/ 199 h 252"/>
                <a:gd name="T40" fmla="*/ 54 w 64"/>
                <a:gd name="T41" fmla="*/ 210 h 252"/>
                <a:gd name="T42" fmla="*/ 54 w 64"/>
                <a:gd name="T43" fmla="*/ 224 h 252"/>
                <a:gd name="T44" fmla="*/ 54 w 64"/>
                <a:gd name="T45" fmla="*/ 237 h 252"/>
                <a:gd name="T46" fmla="*/ 54 w 64"/>
                <a:gd name="T47" fmla="*/ 252 h 252"/>
                <a:gd name="T48" fmla="*/ 18 w 64"/>
                <a:gd name="T49" fmla="*/ 252 h 252"/>
                <a:gd name="T50" fmla="*/ 18 w 64"/>
                <a:gd name="T51" fmla="*/ 226 h 252"/>
                <a:gd name="T52" fmla="*/ 18 w 64"/>
                <a:gd name="T53" fmla="*/ 203 h 252"/>
                <a:gd name="T54" fmla="*/ 18 w 64"/>
                <a:gd name="T55" fmla="*/ 180 h 252"/>
                <a:gd name="T56" fmla="*/ 16 w 64"/>
                <a:gd name="T57" fmla="*/ 159 h 252"/>
                <a:gd name="T58" fmla="*/ 16 w 64"/>
                <a:gd name="T59" fmla="*/ 138 h 252"/>
                <a:gd name="T60" fmla="*/ 16 w 64"/>
                <a:gd name="T61" fmla="*/ 119 h 252"/>
                <a:gd name="T62" fmla="*/ 14 w 64"/>
                <a:gd name="T63" fmla="*/ 101 h 252"/>
                <a:gd name="T64" fmla="*/ 14 w 64"/>
                <a:gd name="T65" fmla="*/ 86 h 252"/>
                <a:gd name="T66" fmla="*/ 12 w 64"/>
                <a:gd name="T67" fmla="*/ 71 h 252"/>
                <a:gd name="T68" fmla="*/ 10 w 64"/>
                <a:gd name="T69" fmla="*/ 57 h 252"/>
                <a:gd name="T70" fmla="*/ 10 w 64"/>
                <a:gd name="T71" fmla="*/ 44 h 252"/>
                <a:gd name="T72" fmla="*/ 8 w 64"/>
                <a:gd name="T73" fmla="*/ 32 h 252"/>
                <a:gd name="T74" fmla="*/ 6 w 64"/>
                <a:gd name="T75" fmla="*/ 23 h 252"/>
                <a:gd name="T76" fmla="*/ 4 w 64"/>
                <a:gd name="T77" fmla="*/ 15 h 252"/>
                <a:gd name="T78" fmla="*/ 2 w 64"/>
                <a:gd name="T79" fmla="*/ 8 h 252"/>
                <a:gd name="T80" fmla="*/ 0 w 64"/>
                <a:gd name="T81" fmla="*/ 0 h 252"/>
                <a:gd name="T82" fmla="*/ 16 w 64"/>
                <a:gd name="T83" fmla="*/ 4 h 252"/>
                <a:gd name="T84" fmla="*/ 27 w 64"/>
                <a:gd name="T85" fmla="*/ 8 h 252"/>
                <a:gd name="T86" fmla="*/ 37 w 64"/>
                <a:gd name="T87" fmla="*/ 11 h 252"/>
                <a:gd name="T88" fmla="*/ 46 w 64"/>
                <a:gd name="T89" fmla="*/ 15 h 252"/>
                <a:gd name="T90" fmla="*/ 52 w 64"/>
                <a:gd name="T91" fmla="*/ 19 h 252"/>
                <a:gd name="T92" fmla="*/ 58 w 64"/>
                <a:gd name="T93" fmla="*/ 23 h 252"/>
                <a:gd name="T94" fmla="*/ 62 w 64"/>
                <a:gd name="T95" fmla="*/ 25 h 252"/>
                <a:gd name="T96" fmla="*/ 64 w 64"/>
                <a:gd name="T97" fmla="*/ 29 h 252"/>
                <a:gd name="T98" fmla="*/ 64 w 64"/>
                <a:gd name="T99" fmla="*/ 32 h 252"/>
                <a:gd name="T100" fmla="*/ 64 w 64"/>
                <a:gd name="T101" fmla="*/ 38 h 252"/>
                <a:gd name="T102" fmla="*/ 62 w 64"/>
                <a:gd name="T103" fmla="*/ 44 h 252"/>
                <a:gd name="T104" fmla="*/ 60 w 64"/>
                <a:gd name="T105" fmla="*/ 52 h 252"/>
                <a:gd name="T106" fmla="*/ 60 w 64"/>
                <a:gd name="T107" fmla="*/ 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252">
                  <a:moveTo>
                    <a:pt x="60" y="52"/>
                  </a:moveTo>
                  <a:lnTo>
                    <a:pt x="58" y="59"/>
                  </a:lnTo>
                  <a:lnTo>
                    <a:pt x="58" y="65"/>
                  </a:lnTo>
                  <a:lnTo>
                    <a:pt x="58" y="71"/>
                  </a:lnTo>
                  <a:lnTo>
                    <a:pt x="58" y="76"/>
                  </a:lnTo>
                  <a:lnTo>
                    <a:pt x="56" y="84"/>
                  </a:lnTo>
                  <a:lnTo>
                    <a:pt x="56" y="90"/>
                  </a:lnTo>
                  <a:lnTo>
                    <a:pt x="56" y="99"/>
                  </a:lnTo>
                  <a:lnTo>
                    <a:pt x="56" y="103"/>
                  </a:lnTo>
                  <a:lnTo>
                    <a:pt x="56" y="109"/>
                  </a:lnTo>
                  <a:lnTo>
                    <a:pt x="56" y="115"/>
                  </a:lnTo>
                  <a:lnTo>
                    <a:pt x="54" y="122"/>
                  </a:lnTo>
                  <a:lnTo>
                    <a:pt x="54" y="130"/>
                  </a:lnTo>
                  <a:lnTo>
                    <a:pt x="54" y="138"/>
                  </a:lnTo>
                  <a:lnTo>
                    <a:pt x="54" y="145"/>
                  </a:lnTo>
                  <a:lnTo>
                    <a:pt x="54" y="155"/>
                  </a:lnTo>
                  <a:lnTo>
                    <a:pt x="54" y="164"/>
                  </a:lnTo>
                  <a:lnTo>
                    <a:pt x="54" y="176"/>
                  </a:lnTo>
                  <a:lnTo>
                    <a:pt x="54" y="187"/>
                  </a:lnTo>
                  <a:lnTo>
                    <a:pt x="54" y="199"/>
                  </a:lnTo>
                  <a:lnTo>
                    <a:pt x="54" y="210"/>
                  </a:lnTo>
                  <a:lnTo>
                    <a:pt x="54" y="224"/>
                  </a:lnTo>
                  <a:lnTo>
                    <a:pt x="54" y="237"/>
                  </a:lnTo>
                  <a:lnTo>
                    <a:pt x="54" y="252"/>
                  </a:lnTo>
                  <a:lnTo>
                    <a:pt x="18" y="252"/>
                  </a:lnTo>
                  <a:lnTo>
                    <a:pt x="18" y="226"/>
                  </a:lnTo>
                  <a:lnTo>
                    <a:pt x="18" y="203"/>
                  </a:lnTo>
                  <a:lnTo>
                    <a:pt x="18" y="180"/>
                  </a:lnTo>
                  <a:lnTo>
                    <a:pt x="16" y="159"/>
                  </a:lnTo>
                  <a:lnTo>
                    <a:pt x="16" y="138"/>
                  </a:lnTo>
                  <a:lnTo>
                    <a:pt x="16" y="119"/>
                  </a:lnTo>
                  <a:lnTo>
                    <a:pt x="14" y="101"/>
                  </a:lnTo>
                  <a:lnTo>
                    <a:pt x="14" y="86"/>
                  </a:lnTo>
                  <a:lnTo>
                    <a:pt x="12" y="71"/>
                  </a:lnTo>
                  <a:lnTo>
                    <a:pt x="10" y="57"/>
                  </a:lnTo>
                  <a:lnTo>
                    <a:pt x="10" y="44"/>
                  </a:lnTo>
                  <a:lnTo>
                    <a:pt x="8" y="32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2" y="8"/>
                  </a:lnTo>
                  <a:lnTo>
                    <a:pt x="0" y="0"/>
                  </a:lnTo>
                  <a:lnTo>
                    <a:pt x="16" y="4"/>
                  </a:lnTo>
                  <a:lnTo>
                    <a:pt x="27" y="8"/>
                  </a:lnTo>
                  <a:lnTo>
                    <a:pt x="37" y="11"/>
                  </a:lnTo>
                  <a:lnTo>
                    <a:pt x="46" y="15"/>
                  </a:lnTo>
                  <a:lnTo>
                    <a:pt x="52" y="19"/>
                  </a:lnTo>
                  <a:lnTo>
                    <a:pt x="58" y="23"/>
                  </a:lnTo>
                  <a:lnTo>
                    <a:pt x="62" y="25"/>
                  </a:lnTo>
                  <a:lnTo>
                    <a:pt x="64" y="29"/>
                  </a:lnTo>
                  <a:lnTo>
                    <a:pt x="64" y="32"/>
                  </a:lnTo>
                  <a:lnTo>
                    <a:pt x="64" y="38"/>
                  </a:lnTo>
                  <a:lnTo>
                    <a:pt x="62" y="44"/>
                  </a:lnTo>
                  <a:lnTo>
                    <a:pt x="60" y="52"/>
                  </a:lnTo>
                  <a:lnTo>
                    <a:pt x="60" y="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2746375" y="3219451"/>
              <a:ext cx="198437" cy="49213"/>
            </a:xfrm>
            <a:custGeom>
              <a:avLst/>
              <a:gdLst>
                <a:gd name="T0" fmla="*/ 234 w 251"/>
                <a:gd name="T1" fmla="*/ 5 h 61"/>
                <a:gd name="T2" fmla="*/ 243 w 251"/>
                <a:gd name="T3" fmla="*/ 11 h 61"/>
                <a:gd name="T4" fmla="*/ 249 w 251"/>
                <a:gd name="T5" fmla="*/ 17 h 61"/>
                <a:gd name="T6" fmla="*/ 251 w 251"/>
                <a:gd name="T7" fmla="*/ 21 h 61"/>
                <a:gd name="T8" fmla="*/ 251 w 251"/>
                <a:gd name="T9" fmla="*/ 27 h 61"/>
                <a:gd name="T10" fmla="*/ 247 w 251"/>
                <a:gd name="T11" fmla="*/ 30 h 61"/>
                <a:gd name="T12" fmla="*/ 239 w 251"/>
                <a:gd name="T13" fmla="*/ 34 h 61"/>
                <a:gd name="T14" fmla="*/ 230 w 251"/>
                <a:gd name="T15" fmla="*/ 36 h 61"/>
                <a:gd name="T16" fmla="*/ 215 w 251"/>
                <a:gd name="T17" fmla="*/ 40 h 61"/>
                <a:gd name="T18" fmla="*/ 193 w 251"/>
                <a:gd name="T19" fmla="*/ 42 h 61"/>
                <a:gd name="T20" fmla="*/ 167 w 251"/>
                <a:gd name="T21" fmla="*/ 46 h 61"/>
                <a:gd name="T22" fmla="*/ 136 w 251"/>
                <a:gd name="T23" fmla="*/ 49 h 61"/>
                <a:gd name="T24" fmla="*/ 100 w 251"/>
                <a:gd name="T25" fmla="*/ 53 h 61"/>
                <a:gd name="T26" fmla="*/ 84 w 251"/>
                <a:gd name="T27" fmla="*/ 55 h 61"/>
                <a:gd name="T28" fmla="*/ 71 w 251"/>
                <a:gd name="T29" fmla="*/ 57 h 61"/>
                <a:gd name="T30" fmla="*/ 60 w 251"/>
                <a:gd name="T31" fmla="*/ 59 h 61"/>
                <a:gd name="T32" fmla="*/ 50 w 251"/>
                <a:gd name="T33" fmla="*/ 61 h 61"/>
                <a:gd name="T34" fmla="*/ 44 w 251"/>
                <a:gd name="T35" fmla="*/ 61 h 61"/>
                <a:gd name="T36" fmla="*/ 38 w 251"/>
                <a:gd name="T37" fmla="*/ 61 h 61"/>
                <a:gd name="T38" fmla="*/ 37 w 251"/>
                <a:gd name="T39" fmla="*/ 61 h 61"/>
                <a:gd name="T40" fmla="*/ 27 w 251"/>
                <a:gd name="T41" fmla="*/ 59 h 61"/>
                <a:gd name="T42" fmla="*/ 14 w 251"/>
                <a:gd name="T43" fmla="*/ 55 h 61"/>
                <a:gd name="T44" fmla="*/ 8 w 251"/>
                <a:gd name="T45" fmla="*/ 51 h 61"/>
                <a:gd name="T46" fmla="*/ 4 w 251"/>
                <a:gd name="T47" fmla="*/ 48 h 61"/>
                <a:gd name="T48" fmla="*/ 0 w 251"/>
                <a:gd name="T49" fmla="*/ 42 h 61"/>
                <a:gd name="T50" fmla="*/ 4 w 251"/>
                <a:gd name="T51" fmla="*/ 38 h 61"/>
                <a:gd name="T52" fmla="*/ 14 w 251"/>
                <a:gd name="T53" fmla="*/ 36 h 61"/>
                <a:gd name="T54" fmla="*/ 29 w 251"/>
                <a:gd name="T55" fmla="*/ 32 h 61"/>
                <a:gd name="T56" fmla="*/ 50 w 251"/>
                <a:gd name="T57" fmla="*/ 28 h 61"/>
                <a:gd name="T58" fmla="*/ 73 w 251"/>
                <a:gd name="T59" fmla="*/ 25 h 61"/>
                <a:gd name="T60" fmla="*/ 98 w 251"/>
                <a:gd name="T61" fmla="*/ 21 h 61"/>
                <a:gd name="T62" fmla="*/ 153 w 251"/>
                <a:gd name="T63" fmla="*/ 7 h 61"/>
                <a:gd name="T64" fmla="*/ 178 w 251"/>
                <a:gd name="T65" fmla="*/ 2 h 61"/>
                <a:gd name="T66" fmla="*/ 199 w 251"/>
                <a:gd name="T67" fmla="*/ 0 h 61"/>
                <a:gd name="T68" fmla="*/ 216 w 251"/>
                <a:gd name="T69" fmla="*/ 0 h 61"/>
                <a:gd name="T70" fmla="*/ 228 w 251"/>
                <a:gd name="T71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61">
                  <a:moveTo>
                    <a:pt x="228" y="4"/>
                  </a:moveTo>
                  <a:lnTo>
                    <a:pt x="234" y="5"/>
                  </a:lnTo>
                  <a:lnTo>
                    <a:pt x="239" y="9"/>
                  </a:lnTo>
                  <a:lnTo>
                    <a:pt x="243" y="11"/>
                  </a:lnTo>
                  <a:lnTo>
                    <a:pt x="247" y="13"/>
                  </a:lnTo>
                  <a:lnTo>
                    <a:pt x="249" y="17"/>
                  </a:lnTo>
                  <a:lnTo>
                    <a:pt x="251" y="19"/>
                  </a:lnTo>
                  <a:lnTo>
                    <a:pt x="251" y="21"/>
                  </a:lnTo>
                  <a:lnTo>
                    <a:pt x="251" y="25"/>
                  </a:lnTo>
                  <a:lnTo>
                    <a:pt x="251" y="27"/>
                  </a:lnTo>
                  <a:lnTo>
                    <a:pt x="249" y="28"/>
                  </a:lnTo>
                  <a:lnTo>
                    <a:pt x="247" y="30"/>
                  </a:lnTo>
                  <a:lnTo>
                    <a:pt x="245" y="32"/>
                  </a:lnTo>
                  <a:lnTo>
                    <a:pt x="239" y="34"/>
                  </a:lnTo>
                  <a:lnTo>
                    <a:pt x="236" y="34"/>
                  </a:lnTo>
                  <a:lnTo>
                    <a:pt x="230" y="36"/>
                  </a:lnTo>
                  <a:lnTo>
                    <a:pt x="222" y="38"/>
                  </a:lnTo>
                  <a:lnTo>
                    <a:pt x="215" y="40"/>
                  </a:lnTo>
                  <a:lnTo>
                    <a:pt x="205" y="40"/>
                  </a:lnTo>
                  <a:lnTo>
                    <a:pt x="193" y="42"/>
                  </a:lnTo>
                  <a:lnTo>
                    <a:pt x="182" y="44"/>
                  </a:lnTo>
                  <a:lnTo>
                    <a:pt x="167" y="46"/>
                  </a:lnTo>
                  <a:lnTo>
                    <a:pt x="151" y="48"/>
                  </a:lnTo>
                  <a:lnTo>
                    <a:pt x="136" y="49"/>
                  </a:lnTo>
                  <a:lnTo>
                    <a:pt x="117" y="51"/>
                  </a:lnTo>
                  <a:lnTo>
                    <a:pt x="100" y="53"/>
                  </a:lnTo>
                  <a:lnTo>
                    <a:pt x="92" y="55"/>
                  </a:lnTo>
                  <a:lnTo>
                    <a:pt x="84" y="55"/>
                  </a:lnTo>
                  <a:lnTo>
                    <a:pt x="79" y="57"/>
                  </a:lnTo>
                  <a:lnTo>
                    <a:pt x="71" y="57"/>
                  </a:lnTo>
                  <a:lnTo>
                    <a:pt x="65" y="59"/>
                  </a:lnTo>
                  <a:lnTo>
                    <a:pt x="60" y="59"/>
                  </a:lnTo>
                  <a:lnTo>
                    <a:pt x="56" y="59"/>
                  </a:lnTo>
                  <a:lnTo>
                    <a:pt x="50" y="61"/>
                  </a:lnTo>
                  <a:lnTo>
                    <a:pt x="46" y="61"/>
                  </a:lnTo>
                  <a:lnTo>
                    <a:pt x="44" y="61"/>
                  </a:lnTo>
                  <a:lnTo>
                    <a:pt x="40" y="61"/>
                  </a:lnTo>
                  <a:lnTo>
                    <a:pt x="38" y="61"/>
                  </a:lnTo>
                  <a:lnTo>
                    <a:pt x="37" y="61"/>
                  </a:lnTo>
                  <a:lnTo>
                    <a:pt x="37" y="61"/>
                  </a:lnTo>
                  <a:lnTo>
                    <a:pt x="31" y="61"/>
                  </a:lnTo>
                  <a:lnTo>
                    <a:pt x="27" y="59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10" y="53"/>
                  </a:lnTo>
                  <a:lnTo>
                    <a:pt x="8" y="51"/>
                  </a:lnTo>
                  <a:lnTo>
                    <a:pt x="6" y="49"/>
                  </a:lnTo>
                  <a:lnTo>
                    <a:pt x="4" y="48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2" y="40"/>
                  </a:lnTo>
                  <a:lnTo>
                    <a:pt x="4" y="38"/>
                  </a:lnTo>
                  <a:lnTo>
                    <a:pt x="8" y="38"/>
                  </a:lnTo>
                  <a:lnTo>
                    <a:pt x="14" y="36"/>
                  </a:lnTo>
                  <a:lnTo>
                    <a:pt x="19" y="34"/>
                  </a:lnTo>
                  <a:lnTo>
                    <a:pt x="29" y="32"/>
                  </a:lnTo>
                  <a:lnTo>
                    <a:pt x="38" y="30"/>
                  </a:lnTo>
                  <a:lnTo>
                    <a:pt x="50" y="28"/>
                  </a:lnTo>
                  <a:lnTo>
                    <a:pt x="61" y="27"/>
                  </a:lnTo>
                  <a:lnTo>
                    <a:pt x="73" y="25"/>
                  </a:lnTo>
                  <a:lnTo>
                    <a:pt x="84" y="23"/>
                  </a:lnTo>
                  <a:lnTo>
                    <a:pt x="98" y="21"/>
                  </a:lnTo>
                  <a:lnTo>
                    <a:pt x="125" y="15"/>
                  </a:lnTo>
                  <a:lnTo>
                    <a:pt x="153" y="7"/>
                  </a:lnTo>
                  <a:lnTo>
                    <a:pt x="167" y="4"/>
                  </a:lnTo>
                  <a:lnTo>
                    <a:pt x="178" y="2"/>
                  </a:lnTo>
                  <a:lnTo>
                    <a:pt x="190" y="0"/>
                  </a:lnTo>
                  <a:lnTo>
                    <a:pt x="199" y="0"/>
                  </a:lnTo>
                  <a:lnTo>
                    <a:pt x="209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28" y="4"/>
                  </a:lnTo>
                  <a:lnTo>
                    <a:pt x="228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2676525" y="3321051"/>
              <a:ext cx="358775" cy="65088"/>
            </a:xfrm>
            <a:custGeom>
              <a:avLst/>
              <a:gdLst>
                <a:gd name="T0" fmla="*/ 79 w 454"/>
                <a:gd name="T1" fmla="*/ 75 h 82"/>
                <a:gd name="T2" fmla="*/ 60 w 454"/>
                <a:gd name="T3" fmla="*/ 78 h 82"/>
                <a:gd name="T4" fmla="*/ 46 w 454"/>
                <a:gd name="T5" fmla="*/ 80 h 82"/>
                <a:gd name="T6" fmla="*/ 38 w 454"/>
                <a:gd name="T7" fmla="*/ 82 h 82"/>
                <a:gd name="T8" fmla="*/ 31 w 454"/>
                <a:gd name="T9" fmla="*/ 80 h 82"/>
                <a:gd name="T10" fmla="*/ 27 w 454"/>
                <a:gd name="T11" fmla="*/ 78 h 82"/>
                <a:gd name="T12" fmla="*/ 19 w 454"/>
                <a:gd name="T13" fmla="*/ 75 h 82"/>
                <a:gd name="T14" fmla="*/ 14 w 454"/>
                <a:gd name="T15" fmla="*/ 67 h 82"/>
                <a:gd name="T16" fmla="*/ 8 w 454"/>
                <a:gd name="T17" fmla="*/ 61 h 82"/>
                <a:gd name="T18" fmla="*/ 4 w 454"/>
                <a:gd name="T19" fmla="*/ 55 h 82"/>
                <a:gd name="T20" fmla="*/ 0 w 454"/>
                <a:gd name="T21" fmla="*/ 48 h 82"/>
                <a:gd name="T22" fmla="*/ 2 w 454"/>
                <a:gd name="T23" fmla="*/ 44 h 82"/>
                <a:gd name="T24" fmla="*/ 10 w 454"/>
                <a:gd name="T25" fmla="*/ 44 h 82"/>
                <a:gd name="T26" fmla="*/ 15 w 454"/>
                <a:gd name="T27" fmla="*/ 44 h 82"/>
                <a:gd name="T28" fmla="*/ 25 w 454"/>
                <a:gd name="T29" fmla="*/ 44 h 82"/>
                <a:gd name="T30" fmla="*/ 38 w 454"/>
                <a:gd name="T31" fmla="*/ 42 h 82"/>
                <a:gd name="T32" fmla="*/ 56 w 454"/>
                <a:gd name="T33" fmla="*/ 40 h 82"/>
                <a:gd name="T34" fmla="*/ 67 w 454"/>
                <a:gd name="T35" fmla="*/ 40 h 82"/>
                <a:gd name="T36" fmla="*/ 81 w 454"/>
                <a:gd name="T37" fmla="*/ 38 h 82"/>
                <a:gd name="T38" fmla="*/ 96 w 454"/>
                <a:gd name="T39" fmla="*/ 34 h 82"/>
                <a:gd name="T40" fmla="*/ 115 w 454"/>
                <a:gd name="T41" fmla="*/ 33 h 82"/>
                <a:gd name="T42" fmla="*/ 134 w 454"/>
                <a:gd name="T43" fmla="*/ 29 h 82"/>
                <a:gd name="T44" fmla="*/ 157 w 454"/>
                <a:gd name="T45" fmla="*/ 27 h 82"/>
                <a:gd name="T46" fmla="*/ 182 w 454"/>
                <a:gd name="T47" fmla="*/ 21 h 82"/>
                <a:gd name="T48" fmla="*/ 209 w 454"/>
                <a:gd name="T49" fmla="*/ 17 h 82"/>
                <a:gd name="T50" fmla="*/ 236 w 454"/>
                <a:gd name="T51" fmla="*/ 13 h 82"/>
                <a:gd name="T52" fmla="*/ 260 w 454"/>
                <a:gd name="T53" fmla="*/ 10 h 82"/>
                <a:gd name="T54" fmla="*/ 283 w 454"/>
                <a:gd name="T55" fmla="*/ 8 h 82"/>
                <a:gd name="T56" fmla="*/ 304 w 454"/>
                <a:gd name="T57" fmla="*/ 4 h 82"/>
                <a:gd name="T58" fmla="*/ 324 w 454"/>
                <a:gd name="T59" fmla="*/ 2 h 82"/>
                <a:gd name="T60" fmla="*/ 339 w 454"/>
                <a:gd name="T61" fmla="*/ 2 h 82"/>
                <a:gd name="T62" fmla="*/ 354 w 454"/>
                <a:gd name="T63" fmla="*/ 0 h 82"/>
                <a:gd name="T64" fmla="*/ 366 w 454"/>
                <a:gd name="T65" fmla="*/ 0 h 82"/>
                <a:gd name="T66" fmla="*/ 387 w 454"/>
                <a:gd name="T67" fmla="*/ 0 h 82"/>
                <a:gd name="T68" fmla="*/ 404 w 454"/>
                <a:gd name="T69" fmla="*/ 2 h 82"/>
                <a:gd name="T70" fmla="*/ 417 w 454"/>
                <a:gd name="T71" fmla="*/ 8 h 82"/>
                <a:gd name="T72" fmla="*/ 431 w 454"/>
                <a:gd name="T73" fmla="*/ 13 h 82"/>
                <a:gd name="T74" fmla="*/ 440 w 454"/>
                <a:gd name="T75" fmla="*/ 21 h 82"/>
                <a:gd name="T76" fmla="*/ 446 w 454"/>
                <a:gd name="T77" fmla="*/ 27 h 82"/>
                <a:gd name="T78" fmla="*/ 454 w 454"/>
                <a:gd name="T79" fmla="*/ 34 h 82"/>
                <a:gd name="T80" fmla="*/ 452 w 454"/>
                <a:gd name="T81" fmla="*/ 42 h 82"/>
                <a:gd name="T82" fmla="*/ 446 w 454"/>
                <a:gd name="T83" fmla="*/ 44 h 82"/>
                <a:gd name="T84" fmla="*/ 440 w 454"/>
                <a:gd name="T85" fmla="*/ 48 h 82"/>
                <a:gd name="T86" fmla="*/ 433 w 454"/>
                <a:gd name="T87" fmla="*/ 50 h 82"/>
                <a:gd name="T88" fmla="*/ 421 w 454"/>
                <a:gd name="T89" fmla="*/ 50 h 82"/>
                <a:gd name="T90" fmla="*/ 404 w 454"/>
                <a:gd name="T91" fmla="*/ 50 h 82"/>
                <a:gd name="T92" fmla="*/ 385 w 454"/>
                <a:gd name="T93" fmla="*/ 48 h 82"/>
                <a:gd name="T94" fmla="*/ 339 w 454"/>
                <a:gd name="T95" fmla="*/ 44 h 82"/>
                <a:gd name="T96" fmla="*/ 287 w 454"/>
                <a:gd name="T97" fmla="*/ 44 h 82"/>
                <a:gd name="T98" fmla="*/ 234 w 454"/>
                <a:gd name="T99" fmla="*/ 50 h 82"/>
                <a:gd name="T100" fmla="*/ 197 w 454"/>
                <a:gd name="T101" fmla="*/ 54 h 82"/>
                <a:gd name="T102" fmla="*/ 161 w 454"/>
                <a:gd name="T103" fmla="*/ 57 h 82"/>
                <a:gd name="T104" fmla="*/ 113 w 454"/>
                <a:gd name="T105" fmla="*/ 67 h 82"/>
                <a:gd name="T106" fmla="*/ 88 w 454"/>
                <a:gd name="T107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4" h="82">
                  <a:moveTo>
                    <a:pt x="88" y="71"/>
                  </a:moveTo>
                  <a:lnTo>
                    <a:pt x="79" y="75"/>
                  </a:lnTo>
                  <a:lnTo>
                    <a:pt x="69" y="77"/>
                  </a:lnTo>
                  <a:lnTo>
                    <a:pt x="60" y="78"/>
                  </a:lnTo>
                  <a:lnTo>
                    <a:pt x="52" y="78"/>
                  </a:lnTo>
                  <a:lnTo>
                    <a:pt x="46" y="80"/>
                  </a:lnTo>
                  <a:lnTo>
                    <a:pt x="42" y="80"/>
                  </a:lnTo>
                  <a:lnTo>
                    <a:pt x="38" y="82"/>
                  </a:lnTo>
                  <a:lnTo>
                    <a:pt x="37" y="82"/>
                  </a:lnTo>
                  <a:lnTo>
                    <a:pt x="31" y="80"/>
                  </a:lnTo>
                  <a:lnTo>
                    <a:pt x="29" y="80"/>
                  </a:lnTo>
                  <a:lnTo>
                    <a:pt x="27" y="78"/>
                  </a:lnTo>
                  <a:lnTo>
                    <a:pt x="23" y="77"/>
                  </a:lnTo>
                  <a:lnTo>
                    <a:pt x="19" y="75"/>
                  </a:lnTo>
                  <a:lnTo>
                    <a:pt x="17" y="71"/>
                  </a:lnTo>
                  <a:lnTo>
                    <a:pt x="14" y="67"/>
                  </a:lnTo>
                  <a:lnTo>
                    <a:pt x="10" y="65"/>
                  </a:lnTo>
                  <a:lnTo>
                    <a:pt x="8" y="61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5" y="44"/>
                  </a:lnTo>
                  <a:lnTo>
                    <a:pt x="19" y="44"/>
                  </a:lnTo>
                  <a:lnTo>
                    <a:pt x="25" y="44"/>
                  </a:lnTo>
                  <a:lnTo>
                    <a:pt x="31" y="44"/>
                  </a:lnTo>
                  <a:lnTo>
                    <a:pt x="38" y="42"/>
                  </a:lnTo>
                  <a:lnTo>
                    <a:pt x="46" y="42"/>
                  </a:lnTo>
                  <a:lnTo>
                    <a:pt x="56" y="40"/>
                  </a:lnTo>
                  <a:lnTo>
                    <a:pt x="61" y="40"/>
                  </a:lnTo>
                  <a:lnTo>
                    <a:pt x="67" y="40"/>
                  </a:lnTo>
                  <a:lnTo>
                    <a:pt x="73" y="38"/>
                  </a:lnTo>
                  <a:lnTo>
                    <a:pt x="81" y="38"/>
                  </a:lnTo>
                  <a:lnTo>
                    <a:pt x="88" y="36"/>
                  </a:lnTo>
                  <a:lnTo>
                    <a:pt x="96" y="34"/>
                  </a:lnTo>
                  <a:lnTo>
                    <a:pt x="105" y="34"/>
                  </a:lnTo>
                  <a:lnTo>
                    <a:pt x="115" y="33"/>
                  </a:lnTo>
                  <a:lnTo>
                    <a:pt x="125" y="31"/>
                  </a:lnTo>
                  <a:lnTo>
                    <a:pt x="134" y="29"/>
                  </a:lnTo>
                  <a:lnTo>
                    <a:pt x="146" y="29"/>
                  </a:lnTo>
                  <a:lnTo>
                    <a:pt x="157" y="27"/>
                  </a:lnTo>
                  <a:lnTo>
                    <a:pt x="169" y="25"/>
                  </a:lnTo>
                  <a:lnTo>
                    <a:pt x="182" y="21"/>
                  </a:lnTo>
                  <a:lnTo>
                    <a:pt x="195" y="19"/>
                  </a:lnTo>
                  <a:lnTo>
                    <a:pt x="209" y="17"/>
                  </a:lnTo>
                  <a:lnTo>
                    <a:pt x="222" y="15"/>
                  </a:lnTo>
                  <a:lnTo>
                    <a:pt x="236" y="13"/>
                  </a:lnTo>
                  <a:lnTo>
                    <a:pt x="249" y="11"/>
                  </a:lnTo>
                  <a:lnTo>
                    <a:pt x="260" y="10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295" y="6"/>
                  </a:lnTo>
                  <a:lnTo>
                    <a:pt x="304" y="4"/>
                  </a:lnTo>
                  <a:lnTo>
                    <a:pt x="314" y="4"/>
                  </a:lnTo>
                  <a:lnTo>
                    <a:pt x="324" y="2"/>
                  </a:lnTo>
                  <a:lnTo>
                    <a:pt x="331" y="2"/>
                  </a:lnTo>
                  <a:lnTo>
                    <a:pt x="339" y="2"/>
                  </a:lnTo>
                  <a:lnTo>
                    <a:pt x="347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7" y="0"/>
                  </a:lnTo>
                  <a:lnTo>
                    <a:pt x="387" y="0"/>
                  </a:lnTo>
                  <a:lnTo>
                    <a:pt x="394" y="2"/>
                  </a:lnTo>
                  <a:lnTo>
                    <a:pt x="404" y="2"/>
                  </a:lnTo>
                  <a:lnTo>
                    <a:pt x="412" y="4"/>
                  </a:lnTo>
                  <a:lnTo>
                    <a:pt x="417" y="8"/>
                  </a:lnTo>
                  <a:lnTo>
                    <a:pt x="425" y="10"/>
                  </a:lnTo>
                  <a:lnTo>
                    <a:pt x="431" y="13"/>
                  </a:lnTo>
                  <a:lnTo>
                    <a:pt x="435" y="17"/>
                  </a:lnTo>
                  <a:lnTo>
                    <a:pt x="440" y="21"/>
                  </a:lnTo>
                  <a:lnTo>
                    <a:pt x="442" y="23"/>
                  </a:lnTo>
                  <a:lnTo>
                    <a:pt x="446" y="27"/>
                  </a:lnTo>
                  <a:lnTo>
                    <a:pt x="450" y="31"/>
                  </a:lnTo>
                  <a:lnTo>
                    <a:pt x="454" y="34"/>
                  </a:lnTo>
                  <a:lnTo>
                    <a:pt x="454" y="38"/>
                  </a:lnTo>
                  <a:lnTo>
                    <a:pt x="452" y="42"/>
                  </a:lnTo>
                  <a:lnTo>
                    <a:pt x="450" y="44"/>
                  </a:lnTo>
                  <a:lnTo>
                    <a:pt x="446" y="44"/>
                  </a:lnTo>
                  <a:lnTo>
                    <a:pt x="444" y="46"/>
                  </a:lnTo>
                  <a:lnTo>
                    <a:pt x="440" y="48"/>
                  </a:lnTo>
                  <a:lnTo>
                    <a:pt x="436" y="48"/>
                  </a:lnTo>
                  <a:lnTo>
                    <a:pt x="433" y="50"/>
                  </a:lnTo>
                  <a:lnTo>
                    <a:pt x="427" y="50"/>
                  </a:lnTo>
                  <a:lnTo>
                    <a:pt x="421" y="50"/>
                  </a:lnTo>
                  <a:lnTo>
                    <a:pt x="414" y="50"/>
                  </a:lnTo>
                  <a:lnTo>
                    <a:pt x="404" y="50"/>
                  </a:lnTo>
                  <a:lnTo>
                    <a:pt x="396" y="48"/>
                  </a:lnTo>
                  <a:lnTo>
                    <a:pt x="385" y="48"/>
                  </a:lnTo>
                  <a:lnTo>
                    <a:pt x="362" y="46"/>
                  </a:lnTo>
                  <a:lnTo>
                    <a:pt x="339" y="44"/>
                  </a:lnTo>
                  <a:lnTo>
                    <a:pt x="314" y="44"/>
                  </a:lnTo>
                  <a:lnTo>
                    <a:pt x="287" y="44"/>
                  </a:lnTo>
                  <a:lnTo>
                    <a:pt x="260" y="46"/>
                  </a:lnTo>
                  <a:lnTo>
                    <a:pt x="234" y="50"/>
                  </a:lnTo>
                  <a:lnTo>
                    <a:pt x="209" y="52"/>
                  </a:lnTo>
                  <a:lnTo>
                    <a:pt x="197" y="54"/>
                  </a:lnTo>
                  <a:lnTo>
                    <a:pt x="186" y="54"/>
                  </a:lnTo>
                  <a:lnTo>
                    <a:pt x="161" y="57"/>
                  </a:lnTo>
                  <a:lnTo>
                    <a:pt x="138" y="61"/>
                  </a:lnTo>
                  <a:lnTo>
                    <a:pt x="113" y="67"/>
                  </a:lnTo>
                  <a:lnTo>
                    <a:pt x="88" y="71"/>
                  </a:lnTo>
                  <a:lnTo>
                    <a:pt x="88" y="7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2493963" y="3117851"/>
              <a:ext cx="130175" cy="227013"/>
            </a:xfrm>
            <a:custGeom>
              <a:avLst/>
              <a:gdLst>
                <a:gd name="T0" fmla="*/ 107 w 164"/>
                <a:gd name="T1" fmla="*/ 82 h 285"/>
                <a:gd name="T2" fmla="*/ 118 w 164"/>
                <a:gd name="T3" fmla="*/ 61 h 285"/>
                <a:gd name="T4" fmla="*/ 130 w 164"/>
                <a:gd name="T5" fmla="*/ 44 h 285"/>
                <a:gd name="T6" fmla="*/ 141 w 164"/>
                <a:gd name="T7" fmla="*/ 28 h 285"/>
                <a:gd name="T8" fmla="*/ 149 w 164"/>
                <a:gd name="T9" fmla="*/ 17 h 285"/>
                <a:gd name="T10" fmla="*/ 155 w 164"/>
                <a:gd name="T11" fmla="*/ 9 h 285"/>
                <a:gd name="T12" fmla="*/ 160 w 164"/>
                <a:gd name="T13" fmla="*/ 3 h 285"/>
                <a:gd name="T14" fmla="*/ 164 w 164"/>
                <a:gd name="T15" fmla="*/ 0 h 285"/>
                <a:gd name="T16" fmla="*/ 164 w 164"/>
                <a:gd name="T17" fmla="*/ 0 h 285"/>
                <a:gd name="T18" fmla="*/ 164 w 164"/>
                <a:gd name="T19" fmla="*/ 3 h 285"/>
                <a:gd name="T20" fmla="*/ 164 w 164"/>
                <a:gd name="T21" fmla="*/ 11 h 285"/>
                <a:gd name="T22" fmla="*/ 162 w 164"/>
                <a:gd name="T23" fmla="*/ 19 h 285"/>
                <a:gd name="T24" fmla="*/ 158 w 164"/>
                <a:gd name="T25" fmla="*/ 32 h 285"/>
                <a:gd name="T26" fmla="*/ 155 w 164"/>
                <a:gd name="T27" fmla="*/ 45 h 285"/>
                <a:gd name="T28" fmla="*/ 149 w 164"/>
                <a:gd name="T29" fmla="*/ 63 h 285"/>
                <a:gd name="T30" fmla="*/ 143 w 164"/>
                <a:gd name="T31" fmla="*/ 84 h 285"/>
                <a:gd name="T32" fmla="*/ 130 w 164"/>
                <a:gd name="T33" fmla="*/ 116 h 285"/>
                <a:gd name="T34" fmla="*/ 114 w 164"/>
                <a:gd name="T35" fmla="*/ 156 h 285"/>
                <a:gd name="T36" fmla="*/ 99 w 164"/>
                <a:gd name="T37" fmla="*/ 193 h 285"/>
                <a:gd name="T38" fmla="*/ 88 w 164"/>
                <a:gd name="T39" fmla="*/ 221 h 285"/>
                <a:gd name="T40" fmla="*/ 78 w 164"/>
                <a:gd name="T41" fmla="*/ 246 h 285"/>
                <a:gd name="T42" fmla="*/ 70 w 164"/>
                <a:gd name="T43" fmla="*/ 265 h 285"/>
                <a:gd name="T44" fmla="*/ 63 w 164"/>
                <a:gd name="T45" fmla="*/ 277 h 285"/>
                <a:gd name="T46" fmla="*/ 55 w 164"/>
                <a:gd name="T47" fmla="*/ 285 h 285"/>
                <a:gd name="T48" fmla="*/ 51 w 164"/>
                <a:gd name="T49" fmla="*/ 285 h 285"/>
                <a:gd name="T50" fmla="*/ 44 w 164"/>
                <a:gd name="T51" fmla="*/ 281 h 285"/>
                <a:gd name="T52" fmla="*/ 36 w 164"/>
                <a:gd name="T53" fmla="*/ 273 h 285"/>
                <a:gd name="T54" fmla="*/ 26 w 164"/>
                <a:gd name="T55" fmla="*/ 260 h 285"/>
                <a:gd name="T56" fmla="*/ 15 w 164"/>
                <a:gd name="T57" fmla="*/ 243 h 285"/>
                <a:gd name="T58" fmla="*/ 7 w 164"/>
                <a:gd name="T59" fmla="*/ 227 h 285"/>
                <a:gd name="T60" fmla="*/ 1 w 164"/>
                <a:gd name="T61" fmla="*/ 218 h 285"/>
                <a:gd name="T62" fmla="*/ 0 w 164"/>
                <a:gd name="T63" fmla="*/ 210 h 285"/>
                <a:gd name="T64" fmla="*/ 1 w 164"/>
                <a:gd name="T65" fmla="*/ 202 h 285"/>
                <a:gd name="T66" fmla="*/ 5 w 164"/>
                <a:gd name="T67" fmla="*/ 199 h 285"/>
                <a:gd name="T68" fmla="*/ 11 w 164"/>
                <a:gd name="T69" fmla="*/ 197 h 285"/>
                <a:gd name="T70" fmla="*/ 19 w 164"/>
                <a:gd name="T71" fmla="*/ 197 h 285"/>
                <a:gd name="T72" fmla="*/ 28 w 164"/>
                <a:gd name="T73" fmla="*/ 193 h 285"/>
                <a:gd name="T74" fmla="*/ 36 w 164"/>
                <a:gd name="T75" fmla="*/ 189 h 285"/>
                <a:gd name="T76" fmla="*/ 40 w 164"/>
                <a:gd name="T77" fmla="*/ 185 h 285"/>
                <a:gd name="T78" fmla="*/ 45 w 164"/>
                <a:gd name="T79" fmla="*/ 177 h 285"/>
                <a:gd name="T80" fmla="*/ 51 w 164"/>
                <a:gd name="T81" fmla="*/ 170 h 285"/>
                <a:gd name="T82" fmla="*/ 61 w 164"/>
                <a:gd name="T83" fmla="*/ 158 h 285"/>
                <a:gd name="T84" fmla="*/ 70 w 164"/>
                <a:gd name="T85" fmla="*/ 143 h 285"/>
                <a:gd name="T86" fmla="*/ 80 w 164"/>
                <a:gd name="T87" fmla="*/ 126 h 285"/>
                <a:gd name="T88" fmla="*/ 93 w 164"/>
                <a:gd name="T89" fmla="*/ 105 h 285"/>
                <a:gd name="T90" fmla="*/ 99 w 164"/>
                <a:gd name="T91" fmla="*/ 9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4" h="285">
                  <a:moveTo>
                    <a:pt x="99" y="95"/>
                  </a:moveTo>
                  <a:lnTo>
                    <a:pt x="107" y="82"/>
                  </a:lnTo>
                  <a:lnTo>
                    <a:pt x="112" y="72"/>
                  </a:lnTo>
                  <a:lnTo>
                    <a:pt x="118" y="61"/>
                  </a:lnTo>
                  <a:lnTo>
                    <a:pt x="126" y="53"/>
                  </a:lnTo>
                  <a:lnTo>
                    <a:pt x="130" y="44"/>
                  </a:lnTo>
                  <a:lnTo>
                    <a:pt x="135" y="36"/>
                  </a:lnTo>
                  <a:lnTo>
                    <a:pt x="141" y="28"/>
                  </a:lnTo>
                  <a:lnTo>
                    <a:pt x="145" y="22"/>
                  </a:lnTo>
                  <a:lnTo>
                    <a:pt x="149" y="17"/>
                  </a:lnTo>
                  <a:lnTo>
                    <a:pt x="153" y="13"/>
                  </a:lnTo>
                  <a:lnTo>
                    <a:pt x="155" y="9"/>
                  </a:lnTo>
                  <a:lnTo>
                    <a:pt x="158" y="5"/>
                  </a:lnTo>
                  <a:lnTo>
                    <a:pt x="160" y="3"/>
                  </a:lnTo>
                  <a:lnTo>
                    <a:pt x="162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64" y="1"/>
                  </a:lnTo>
                  <a:lnTo>
                    <a:pt x="164" y="3"/>
                  </a:lnTo>
                  <a:lnTo>
                    <a:pt x="164" y="7"/>
                  </a:lnTo>
                  <a:lnTo>
                    <a:pt x="164" y="11"/>
                  </a:lnTo>
                  <a:lnTo>
                    <a:pt x="164" y="15"/>
                  </a:lnTo>
                  <a:lnTo>
                    <a:pt x="162" y="19"/>
                  </a:lnTo>
                  <a:lnTo>
                    <a:pt x="160" y="24"/>
                  </a:lnTo>
                  <a:lnTo>
                    <a:pt x="158" y="32"/>
                  </a:lnTo>
                  <a:lnTo>
                    <a:pt x="156" y="38"/>
                  </a:lnTo>
                  <a:lnTo>
                    <a:pt x="155" y="45"/>
                  </a:lnTo>
                  <a:lnTo>
                    <a:pt x="153" y="55"/>
                  </a:lnTo>
                  <a:lnTo>
                    <a:pt x="149" y="63"/>
                  </a:lnTo>
                  <a:lnTo>
                    <a:pt x="145" y="72"/>
                  </a:lnTo>
                  <a:lnTo>
                    <a:pt x="143" y="84"/>
                  </a:lnTo>
                  <a:lnTo>
                    <a:pt x="137" y="95"/>
                  </a:lnTo>
                  <a:lnTo>
                    <a:pt x="130" y="116"/>
                  </a:lnTo>
                  <a:lnTo>
                    <a:pt x="122" y="137"/>
                  </a:lnTo>
                  <a:lnTo>
                    <a:pt x="114" y="156"/>
                  </a:lnTo>
                  <a:lnTo>
                    <a:pt x="107" y="176"/>
                  </a:lnTo>
                  <a:lnTo>
                    <a:pt x="99" y="193"/>
                  </a:lnTo>
                  <a:lnTo>
                    <a:pt x="93" y="208"/>
                  </a:lnTo>
                  <a:lnTo>
                    <a:pt x="88" y="221"/>
                  </a:lnTo>
                  <a:lnTo>
                    <a:pt x="82" y="233"/>
                  </a:lnTo>
                  <a:lnTo>
                    <a:pt x="78" y="246"/>
                  </a:lnTo>
                  <a:lnTo>
                    <a:pt x="74" y="256"/>
                  </a:lnTo>
                  <a:lnTo>
                    <a:pt x="70" y="265"/>
                  </a:lnTo>
                  <a:lnTo>
                    <a:pt x="67" y="271"/>
                  </a:lnTo>
                  <a:lnTo>
                    <a:pt x="63" y="277"/>
                  </a:lnTo>
                  <a:lnTo>
                    <a:pt x="59" y="281"/>
                  </a:lnTo>
                  <a:lnTo>
                    <a:pt x="55" y="285"/>
                  </a:lnTo>
                  <a:lnTo>
                    <a:pt x="53" y="285"/>
                  </a:lnTo>
                  <a:lnTo>
                    <a:pt x="51" y="285"/>
                  </a:lnTo>
                  <a:lnTo>
                    <a:pt x="47" y="285"/>
                  </a:lnTo>
                  <a:lnTo>
                    <a:pt x="44" y="281"/>
                  </a:lnTo>
                  <a:lnTo>
                    <a:pt x="40" y="277"/>
                  </a:lnTo>
                  <a:lnTo>
                    <a:pt x="36" y="273"/>
                  </a:lnTo>
                  <a:lnTo>
                    <a:pt x="32" y="267"/>
                  </a:lnTo>
                  <a:lnTo>
                    <a:pt x="26" y="260"/>
                  </a:lnTo>
                  <a:lnTo>
                    <a:pt x="21" y="250"/>
                  </a:lnTo>
                  <a:lnTo>
                    <a:pt x="15" y="243"/>
                  </a:lnTo>
                  <a:lnTo>
                    <a:pt x="11" y="235"/>
                  </a:lnTo>
                  <a:lnTo>
                    <a:pt x="7" y="227"/>
                  </a:lnTo>
                  <a:lnTo>
                    <a:pt x="3" y="221"/>
                  </a:lnTo>
                  <a:lnTo>
                    <a:pt x="1" y="218"/>
                  </a:lnTo>
                  <a:lnTo>
                    <a:pt x="1" y="214"/>
                  </a:lnTo>
                  <a:lnTo>
                    <a:pt x="0" y="210"/>
                  </a:lnTo>
                  <a:lnTo>
                    <a:pt x="1" y="206"/>
                  </a:lnTo>
                  <a:lnTo>
                    <a:pt x="1" y="202"/>
                  </a:lnTo>
                  <a:lnTo>
                    <a:pt x="3" y="199"/>
                  </a:lnTo>
                  <a:lnTo>
                    <a:pt x="5" y="199"/>
                  </a:lnTo>
                  <a:lnTo>
                    <a:pt x="7" y="197"/>
                  </a:lnTo>
                  <a:lnTo>
                    <a:pt x="11" y="197"/>
                  </a:lnTo>
                  <a:lnTo>
                    <a:pt x="15" y="197"/>
                  </a:lnTo>
                  <a:lnTo>
                    <a:pt x="19" y="197"/>
                  </a:lnTo>
                  <a:lnTo>
                    <a:pt x="24" y="195"/>
                  </a:lnTo>
                  <a:lnTo>
                    <a:pt x="28" y="193"/>
                  </a:lnTo>
                  <a:lnTo>
                    <a:pt x="34" y="189"/>
                  </a:lnTo>
                  <a:lnTo>
                    <a:pt x="36" y="189"/>
                  </a:lnTo>
                  <a:lnTo>
                    <a:pt x="38" y="187"/>
                  </a:lnTo>
                  <a:lnTo>
                    <a:pt x="40" y="185"/>
                  </a:lnTo>
                  <a:lnTo>
                    <a:pt x="42" y="181"/>
                  </a:lnTo>
                  <a:lnTo>
                    <a:pt x="45" y="177"/>
                  </a:lnTo>
                  <a:lnTo>
                    <a:pt x="47" y="174"/>
                  </a:lnTo>
                  <a:lnTo>
                    <a:pt x="51" y="170"/>
                  </a:lnTo>
                  <a:lnTo>
                    <a:pt x="55" y="164"/>
                  </a:lnTo>
                  <a:lnTo>
                    <a:pt x="61" y="158"/>
                  </a:lnTo>
                  <a:lnTo>
                    <a:pt x="65" y="151"/>
                  </a:lnTo>
                  <a:lnTo>
                    <a:pt x="70" y="143"/>
                  </a:lnTo>
                  <a:lnTo>
                    <a:pt x="74" y="135"/>
                  </a:lnTo>
                  <a:lnTo>
                    <a:pt x="80" y="126"/>
                  </a:lnTo>
                  <a:lnTo>
                    <a:pt x="86" y="116"/>
                  </a:lnTo>
                  <a:lnTo>
                    <a:pt x="93" y="105"/>
                  </a:lnTo>
                  <a:lnTo>
                    <a:pt x="99" y="95"/>
                  </a:lnTo>
                  <a:lnTo>
                    <a:pt x="99" y="9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2498725" y="3009901"/>
              <a:ext cx="77787" cy="87313"/>
            </a:xfrm>
            <a:custGeom>
              <a:avLst/>
              <a:gdLst>
                <a:gd name="T0" fmla="*/ 0 w 100"/>
                <a:gd name="T1" fmla="*/ 9 h 109"/>
                <a:gd name="T2" fmla="*/ 2 w 100"/>
                <a:gd name="T3" fmla="*/ 7 h 109"/>
                <a:gd name="T4" fmla="*/ 8 w 100"/>
                <a:gd name="T5" fmla="*/ 5 h 109"/>
                <a:gd name="T6" fmla="*/ 10 w 100"/>
                <a:gd name="T7" fmla="*/ 3 h 109"/>
                <a:gd name="T8" fmla="*/ 14 w 100"/>
                <a:gd name="T9" fmla="*/ 2 h 109"/>
                <a:gd name="T10" fmla="*/ 18 w 100"/>
                <a:gd name="T11" fmla="*/ 2 h 109"/>
                <a:gd name="T12" fmla="*/ 21 w 100"/>
                <a:gd name="T13" fmla="*/ 0 h 109"/>
                <a:gd name="T14" fmla="*/ 27 w 100"/>
                <a:gd name="T15" fmla="*/ 0 h 109"/>
                <a:gd name="T16" fmla="*/ 33 w 100"/>
                <a:gd name="T17" fmla="*/ 2 h 109"/>
                <a:gd name="T18" fmla="*/ 39 w 100"/>
                <a:gd name="T19" fmla="*/ 3 h 109"/>
                <a:gd name="T20" fmla="*/ 44 w 100"/>
                <a:gd name="T21" fmla="*/ 7 h 109"/>
                <a:gd name="T22" fmla="*/ 52 w 100"/>
                <a:gd name="T23" fmla="*/ 11 h 109"/>
                <a:gd name="T24" fmla="*/ 58 w 100"/>
                <a:gd name="T25" fmla="*/ 15 h 109"/>
                <a:gd name="T26" fmla="*/ 65 w 100"/>
                <a:gd name="T27" fmla="*/ 21 h 109"/>
                <a:gd name="T28" fmla="*/ 75 w 100"/>
                <a:gd name="T29" fmla="*/ 26 h 109"/>
                <a:gd name="T30" fmla="*/ 83 w 100"/>
                <a:gd name="T31" fmla="*/ 34 h 109"/>
                <a:gd name="T32" fmla="*/ 88 w 100"/>
                <a:gd name="T33" fmla="*/ 40 h 109"/>
                <a:gd name="T34" fmla="*/ 94 w 100"/>
                <a:gd name="T35" fmla="*/ 47 h 109"/>
                <a:gd name="T36" fmla="*/ 96 w 100"/>
                <a:gd name="T37" fmla="*/ 53 h 109"/>
                <a:gd name="T38" fmla="*/ 98 w 100"/>
                <a:gd name="T39" fmla="*/ 61 h 109"/>
                <a:gd name="T40" fmla="*/ 100 w 100"/>
                <a:gd name="T41" fmla="*/ 69 h 109"/>
                <a:gd name="T42" fmla="*/ 100 w 100"/>
                <a:gd name="T43" fmla="*/ 74 h 109"/>
                <a:gd name="T44" fmla="*/ 98 w 100"/>
                <a:gd name="T45" fmla="*/ 80 h 109"/>
                <a:gd name="T46" fmla="*/ 94 w 100"/>
                <a:gd name="T47" fmla="*/ 88 h 109"/>
                <a:gd name="T48" fmla="*/ 92 w 100"/>
                <a:gd name="T49" fmla="*/ 92 h 109"/>
                <a:gd name="T50" fmla="*/ 90 w 100"/>
                <a:gd name="T51" fmla="*/ 97 h 109"/>
                <a:gd name="T52" fmla="*/ 88 w 100"/>
                <a:gd name="T53" fmla="*/ 101 h 109"/>
                <a:gd name="T54" fmla="*/ 86 w 100"/>
                <a:gd name="T55" fmla="*/ 105 h 109"/>
                <a:gd name="T56" fmla="*/ 84 w 100"/>
                <a:gd name="T57" fmla="*/ 107 h 109"/>
                <a:gd name="T58" fmla="*/ 83 w 100"/>
                <a:gd name="T59" fmla="*/ 107 h 109"/>
                <a:gd name="T60" fmla="*/ 81 w 100"/>
                <a:gd name="T61" fmla="*/ 109 h 109"/>
                <a:gd name="T62" fmla="*/ 79 w 100"/>
                <a:gd name="T63" fmla="*/ 107 h 109"/>
                <a:gd name="T64" fmla="*/ 77 w 100"/>
                <a:gd name="T65" fmla="*/ 107 h 109"/>
                <a:gd name="T66" fmla="*/ 75 w 100"/>
                <a:gd name="T67" fmla="*/ 105 h 109"/>
                <a:gd name="T68" fmla="*/ 71 w 100"/>
                <a:gd name="T69" fmla="*/ 103 h 109"/>
                <a:gd name="T70" fmla="*/ 67 w 100"/>
                <a:gd name="T71" fmla="*/ 99 h 109"/>
                <a:gd name="T72" fmla="*/ 63 w 100"/>
                <a:gd name="T73" fmla="*/ 95 h 109"/>
                <a:gd name="T74" fmla="*/ 60 w 100"/>
                <a:gd name="T75" fmla="*/ 90 h 109"/>
                <a:gd name="T76" fmla="*/ 56 w 100"/>
                <a:gd name="T77" fmla="*/ 84 h 109"/>
                <a:gd name="T78" fmla="*/ 42 w 100"/>
                <a:gd name="T79" fmla="*/ 74 h 109"/>
                <a:gd name="T80" fmla="*/ 33 w 100"/>
                <a:gd name="T81" fmla="*/ 63 h 109"/>
                <a:gd name="T82" fmla="*/ 23 w 100"/>
                <a:gd name="T83" fmla="*/ 53 h 109"/>
                <a:gd name="T84" fmla="*/ 16 w 100"/>
                <a:gd name="T85" fmla="*/ 40 h 109"/>
                <a:gd name="T86" fmla="*/ 12 w 100"/>
                <a:gd name="T87" fmla="*/ 34 h 109"/>
                <a:gd name="T88" fmla="*/ 10 w 100"/>
                <a:gd name="T89" fmla="*/ 28 h 109"/>
                <a:gd name="T90" fmla="*/ 6 w 100"/>
                <a:gd name="T91" fmla="*/ 25 h 109"/>
                <a:gd name="T92" fmla="*/ 4 w 100"/>
                <a:gd name="T93" fmla="*/ 21 h 109"/>
                <a:gd name="T94" fmla="*/ 2 w 100"/>
                <a:gd name="T95" fmla="*/ 17 h 109"/>
                <a:gd name="T96" fmla="*/ 0 w 100"/>
                <a:gd name="T97" fmla="*/ 13 h 109"/>
                <a:gd name="T98" fmla="*/ 0 w 100"/>
                <a:gd name="T99" fmla="*/ 11 h 109"/>
                <a:gd name="T100" fmla="*/ 0 w 100"/>
                <a:gd name="T101" fmla="*/ 9 h 109"/>
                <a:gd name="T102" fmla="*/ 0 w 100"/>
                <a:gd name="T103" fmla="*/ 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109">
                  <a:moveTo>
                    <a:pt x="0" y="9"/>
                  </a:moveTo>
                  <a:lnTo>
                    <a:pt x="2" y="7"/>
                  </a:lnTo>
                  <a:lnTo>
                    <a:pt x="8" y="5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3" y="2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52" y="11"/>
                  </a:lnTo>
                  <a:lnTo>
                    <a:pt x="58" y="15"/>
                  </a:lnTo>
                  <a:lnTo>
                    <a:pt x="65" y="21"/>
                  </a:lnTo>
                  <a:lnTo>
                    <a:pt x="75" y="26"/>
                  </a:lnTo>
                  <a:lnTo>
                    <a:pt x="83" y="34"/>
                  </a:lnTo>
                  <a:lnTo>
                    <a:pt x="88" y="40"/>
                  </a:lnTo>
                  <a:lnTo>
                    <a:pt x="94" y="47"/>
                  </a:lnTo>
                  <a:lnTo>
                    <a:pt x="96" y="53"/>
                  </a:lnTo>
                  <a:lnTo>
                    <a:pt x="98" y="61"/>
                  </a:lnTo>
                  <a:lnTo>
                    <a:pt x="100" y="69"/>
                  </a:lnTo>
                  <a:lnTo>
                    <a:pt x="100" y="74"/>
                  </a:lnTo>
                  <a:lnTo>
                    <a:pt x="98" y="80"/>
                  </a:lnTo>
                  <a:lnTo>
                    <a:pt x="94" y="88"/>
                  </a:lnTo>
                  <a:lnTo>
                    <a:pt x="92" y="92"/>
                  </a:lnTo>
                  <a:lnTo>
                    <a:pt x="90" y="97"/>
                  </a:lnTo>
                  <a:lnTo>
                    <a:pt x="88" y="101"/>
                  </a:lnTo>
                  <a:lnTo>
                    <a:pt x="86" y="105"/>
                  </a:lnTo>
                  <a:lnTo>
                    <a:pt x="84" y="107"/>
                  </a:lnTo>
                  <a:lnTo>
                    <a:pt x="83" y="107"/>
                  </a:lnTo>
                  <a:lnTo>
                    <a:pt x="81" y="109"/>
                  </a:lnTo>
                  <a:lnTo>
                    <a:pt x="79" y="107"/>
                  </a:lnTo>
                  <a:lnTo>
                    <a:pt x="77" y="107"/>
                  </a:lnTo>
                  <a:lnTo>
                    <a:pt x="75" y="105"/>
                  </a:lnTo>
                  <a:lnTo>
                    <a:pt x="71" y="103"/>
                  </a:lnTo>
                  <a:lnTo>
                    <a:pt x="67" y="99"/>
                  </a:lnTo>
                  <a:lnTo>
                    <a:pt x="63" y="95"/>
                  </a:lnTo>
                  <a:lnTo>
                    <a:pt x="60" y="90"/>
                  </a:lnTo>
                  <a:lnTo>
                    <a:pt x="56" y="84"/>
                  </a:lnTo>
                  <a:lnTo>
                    <a:pt x="42" y="74"/>
                  </a:lnTo>
                  <a:lnTo>
                    <a:pt x="33" y="63"/>
                  </a:lnTo>
                  <a:lnTo>
                    <a:pt x="23" y="53"/>
                  </a:lnTo>
                  <a:lnTo>
                    <a:pt x="16" y="40"/>
                  </a:lnTo>
                  <a:lnTo>
                    <a:pt x="12" y="34"/>
                  </a:lnTo>
                  <a:lnTo>
                    <a:pt x="10" y="28"/>
                  </a:lnTo>
                  <a:lnTo>
                    <a:pt x="6" y="25"/>
                  </a:lnTo>
                  <a:lnTo>
                    <a:pt x="4" y="21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2565400" y="2889251"/>
              <a:ext cx="74612" cy="79375"/>
            </a:xfrm>
            <a:custGeom>
              <a:avLst/>
              <a:gdLst>
                <a:gd name="T0" fmla="*/ 79 w 94"/>
                <a:gd name="T1" fmla="*/ 99 h 99"/>
                <a:gd name="T2" fmla="*/ 75 w 94"/>
                <a:gd name="T3" fmla="*/ 99 h 99"/>
                <a:gd name="T4" fmla="*/ 71 w 94"/>
                <a:gd name="T5" fmla="*/ 97 h 99"/>
                <a:gd name="T6" fmla="*/ 66 w 94"/>
                <a:gd name="T7" fmla="*/ 95 h 99"/>
                <a:gd name="T8" fmla="*/ 60 w 94"/>
                <a:gd name="T9" fmla="*/ 91 h 99"/>
                <a:gd name="T10" fmla="*/ 54 w 94"/>
                <a:gd name="T11" fmla="*/ 88 h 99"/>
                <a:gd name="T12" fmla="*/ 48 w 94"/>
                <a:gd name="T13" fmla="*/ 80 h 99"/>
                <a:gd name="T14" fmla="*/ 41 w 94"/>
                <a:gd name="T15" fmla="*/ 72 h 99"/>
                <a:gd name="T16" fmla="*/ 37 w 94"/>
                <a:gd name="T17" fmla="*/ 67 h 99"/>
                <a:gd name="T18" fmla="*/ 33 w 94"/>
                <a:gd name="T19" fmla="*/ 61 h 99"/>
                <a:gd name="T20" fmla="*/ 25 w 94"/>
                <a:gd name="T21" fmla="*/ 49 h 99"/>
                <a:gd name="T22" fmla="*/ 18 w 94"/>
                <a:gd name="T23" fmla="*/ 40 h 99"/>
                <a:gd name="T24" fmla="*/ 12 w 94"/>
                <a:gd name="T25" fmla="*/ 32 h 99"/>
                <a:gd name="T26" fmla="*/ 8 w 94"/>
                <a:gd name="T27" fmla="*/ 24 h 99"/>
                <a:gd name="T28" fmla="*/ 4 w 94"/>
                <a:gd name="T29" fmla="*/ 19 h 99"/>
                <a:gd name="T30" fmla="*/ 2 w 94"/>
                <a:gd name="T31" fmla="*/ 13 h 99"/>
                <a:gd name="T32" fmla="*/ 0 w 94"/>
                <a:gd name="T33" fmla="*/ 9 h 99"/>
                <a:gd name="T34" fmla="*/ 0 w 94"/>
                <a:gd name="T35" fmla="*/ 7 h 99"/>
                <a:gd name="T36" fmla="*/ 0 w 94"/>
                <a:gd name="T37" fmla="*/ 5 h 99"/>
                <a:gd name="T38" fmla="*/ 0 w 94"/>
                <a:gd name="T39" fmla="*/ 3 h 99"/>
                <a:gd name="T40" fmla="*/ 2 w 94"/>
                <a:gd name="T41" fmla="*/ 3 h 99"/>
                <a:gd name="T42" fmla="*/ 4 w 94"/>
                <a:gd name="T43" fmla="*/ 1 h 99"/>
                <a:gd name="T44" fmla="*/ 8 w 94"/>
                <a:gd name="T45" fmla="*/ 1 h 99"/>
                <a:gd name="T46" fmla="*/ 12 w 94"/>
                <a:gd name="T47" fmla="*/ 0 h 99"/>
                <a:gd name="T48" fmla="*/ 16 w 94"/>
                <a:gd name="T49" fmla="*/ 0 h 99"/>
                <a:gd name="T50" fmla="*/ 20 w 94"/>
                <a:gd name="T51" fmla="*/ 0 h 99"/>
                <a:gd name="T52" fmla="*/ 23 w 94"/>
                <a:gd name="T53" fmla="*/ 0 h 99"/>
                <a:gd name="T54" fmla="*/ 27 w 94"/>
                <a:gd name="T55" fmla="*/ 1 h 99"/>
                <a:gd name="T56" fmla="*/ 33 w 94"/>
                <a:gd name="T57" fmla="*/ 1 h 99"/>
                <a:gd name="T58" fmla="*/ 39 w 94"/>
                <a:gd name="T59" fmla="*/ 3 h 99"/>
                <a:gd name="T60" fmla="*/ 45 w 94"/>
                <a:gd name="T61" fmla="*/ 7 h 99"/>
                <a:gd name="T62" fmla="*/ 52 w 94"/>
                <a:gd name="T63" fmla="*/ 9 h 99"/>
                <a:gd name="T64" fmla="*/ 66 w 94"/>
                <a:gd name="T65" fmla="*/ 17 h 99"/>
                <a:gd name="T66" fmla="*/ 73 w 94"/>
                <a:gd name="T67" fmla="*/ 23 h 99"/>
                <a:gd name="T68" fmla="*/ 79 w 94"/>
                <a:gd name="T69" fmla="*/ 28 h 99"/>
                <a:gd name="T70" fmla="*/ 83 w 94"/>
                <a:gd name="T71" fmla="*/ 34 h 99"/>
                <a:gd name="T72" fmla="*/ 87 w 94"/>
                <a:gd name="T73" fmla="*/ 40 h 99"/>
                <a:gd name="T74" fmla="*/ 90 w 94"/>
                <a:gd name="T75" fmla="*/ 46 h 99"/>
                <a:gd name="T76" fmla="*/ 92 w 94"/>
                <a:gd name="T77" fmla="*/ 51 h 99"/>
                <a:gd name="T78" fmla="*/ 94 w 94"/>
                <a:gd name="T79" fmla="*/ 57 h 99"/>
                <a:gd name="T80" fmla="*/ 94 w 94"/>
                <a:gd name="T81" fmla="*/ 65 h 99"/>
                <a:gd name="T82" fmla="*/ 94 w 94"/>
                <a:gd name="T83" fmla="*/ 70 h 99"/>
                <a:gd name="T84" fmla="*/ 92 w 94"/>
                <a:gd name="T85" fmla="*/ 76 h 99"/>
                <a:gd name="T86" fmla="*/ 90 w 94"/>
                <a:gd name="T87" fmla="*/ 82 h 99"/>
                <a:gd name="T88" fmla="*/ 89 w 94"/>
                <a:gd name="T89" fmla="*/ 86 h 99"/>
                <a:gd name="T90" fmla="*/ 87 w 94"/>
                <a:gd name="T91" fmla="*/ 90 h 99"/>
                <a:gd name="T92" fmla="*/ 85 w 94"/>
                <a:gd name="T93" fmla="*/ 93 h 99"/>
                <a:gd name="T94" fmla="*/ 81 w 94"/>
                <a:gd name="T95" fmla="*/ 97 h 99"/>
                <a:gd name="T96" fmla="*/ 79 w 94"/>
                <a:gd name="T97" fmla="*/ 99 h 99"/>
                <a:gd name="T98" fmla="*/ 79 w 94"/>
                <a:gd name="T9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99">
                  <a:moveTo>
                    <a:pt x="79" y="99"/>
                  </a:moveTo>
                  <a:lnTo>
                    <a:pt x="75" y="99"/>
                  </a:lnTo>
                  <a:lnTo>
                    <a:pt x="71" y="97"/>
                  </a:lnTo>
                  <a:lnTo>
                    <a:pt x="66" y="95"/>
                  </a:lnTo>
                  <a:lnTo>
                    <a:pt x="60" y="91"/>
                  </a:lnTo>
                  <a:lnTo>
                    <a:pt x="54" y="88"/>
                  </a:lnTo>
                  <a:lnTo>
                    <a:pt x="48" y="80"/>
                  </a:lnTo>
                  <a:lnTo>
                    <a:pt x="41" y="72"/>
                  </a:lnTo>
                  <a:lnTo>
                    <a:pt x="37" y="67"/>
                  </a:lnTo>
                  <a:lnTo>
                    <a:pt x="33" y="61"/>
                  </a:lnTo>
                  <a:lnTo>
                    <a:pt x="25" y="49"/>
                  </a:lnTo>
                  <a:lnTo>
                    <a:pt x="18" y="40"/>
                  </a:lnTo>
                  <a:lnTo>
                    <a:pt x="12" y="32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1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2" y="9"/>
                  </a:lnTo>
                  <a:lnTo>
                    <a:pt x="66" y="17"/>
                  </a:lnTo>
                  <a:lnTo>
                    <a:pt x="73" y="23"/>
                  </a:lnTo>
                  <a:lnTo>
                    <a:pt x="79" y="28"/>
                  </a:lnTo>
                  <a:lnTo>
                    <a:pt x="83" y="34"/>
                  </a:lnTo>
                  <a:lnTo>
                    <a:pt x="87" y="40"/>
                  </a:lnTo>
                  <a:lnTo>
                    <a:pt x="90" y="46"/>
                  </a:lnTo>
                  <a:lnTo>
                    <a:pt x="92" y="51"/>
                  </a:lnTo>
                  <a:lnTo>
                    <a:pt x="94" y="57"/>
                  </a:lnTo>
                  <a:lnTo>
                    <a:pt x="94" y="65"/>
                  </a:lnTo>
                  <a:lnTo>
                    <a:pt x="94" y="70"/>
                  </a:lnTo>
                  <a:lnTo>
                    <a:pt x="92" y="76"/>
                  </a:lnTo>
                  <a:lnTo>
                    <a:pt x="90" y="82"/>
                  </a:lnTo>
                  <a:lnTo>
                    <a:pt x="89" y="86"/>
                  </a:lnTo>
                  <a:lnTo>
                    <a:pt x="87" y="90"/>
                  </a:lnTo>
                  <a:lnTo>
                    <a:pt x="85" y="93"/>
                  </a:lnTo>
                  <a:lnTo>
                    <a:pt x="81" y="97"/>
                  </a:lnTo>
                  <a:lnTo>
                    <a:pt x="79" y="99"/>
                  </a:lnTo>
                  <a:lnTo>
                    <a:pt x="79" y="9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2814638" y="2954338"/>
              <a:ext cx="57150" cy="185738"/>
            </a:xfrm>
            <a:custGeom>
              <a:avLst/>
              <a:gdLst>
                <a:gd name="T0" fmla="*/ 65 w 73"/>
                <a:gd name="T1" fmla="*/ 48 h 233"/>
                <a:gd name="T2" fmla="*/ 65 w 73"/>
                <a:gd name="T3" fmla="*/ 65 h 233"/>
                <a:gd name="T4" fmla="*/ 63 w 73"/>
                <a:gd name="T5" fmla="*/ 84 h 233"/>
                <a:gd name="T6" fmla="*/ 62 w 73"/>
                <a:gd name="T7" fmla="*/ 111 h 233"/>
                <a:gd name="T8" fmla="*/ 62 w 73"/>
                <a:gd name="T9" fmla="*/ 134 h 233"/>
                <a:gd name="T10" fmla="*/ 62 w 73"/>
                <a:gd name="T11" fmla="*/ 155 h 233"/>
                <a:gd name="T12" fmla="*/ 62 w 73"/>
                <a:gd name="T13" fmla="*/ 182 h 233"/>
                <a:gd name="T14" fmla="*/ 62 w 73"/>
                <a:gd name="T15" fmla="*/ 214 h 233"/>
                <a:gd name="T16" fmla="*/ 25 w 73"/>
                <a:gd name="T17" fmla="*/ 233 h 233"/>
                <a:gd name="T18" fmla="*/ 25 w 73"/>
                <a:gd name="T19" fmla="*/ 199 h 233"/>
                <a:gd name="T20" fmla="*/ 25 w 73"/>
                <a:gd name="T21" fmla="*/ 166 h 233"/>
                <a:gd name="T22" fmla="*/ 25 w 73"/>
                <a:gd name="T23" fmla="*/ 140 h 233"/>
                <a:gd name="T24" fmla="*/ 25 w 73"/>
                <a:gd name="T25" fmla="*/ 115 h 233"/>
                <a:gd name="T26" fmla="*/ 25 w 73"/>
                <a:gd name="T27" fmla="*/ 94 h 233"/>
                <a:gd name="T28" fmla="*/ 23 w 73"/>
                <a:gd name="T29" fmla="*/ 78 h 233"/>
                <a:gd name="T30" fmla="*/ 23 w 73"/>
                <a:gd name="T31" fmla="*/ 65 h 233"/>
                <a:gd name="T32" fmla="*/ 21 w 73"/>
                <a:gd name="T33" fmla="*/ 57 h 233"/>
                <a:gd name="T34" fmla="*/ 16 w 73"/>
                <a:gd name="T35" fmla="*/ 34 h 233"/>
                <a:gd name="T36" fmla="*/ 12 w 73"/>
                <a:gd name="T37" fmla="*/ 27 h 233"/>
                <a:gd name="T38" fmla="*/ 10 w 73"/>
                <a:gd name="T39" fmla="*/ 19 h 233"/>
                <a:gd name="T40" fmla="*/ 2 w 73"/>
                <a:gd name="T41" fmla="*/ 13 h 233"/>
                <a:gd name="T42" fmla="*/ 0 w 73"/>
                <a:gd name="T43" fmla="*/ 8 h 233"/>
                <a:gd name="T44" fmla="*/ 2 w 73"/>
                <a:gd name="T45" fmla="*/ 2 h 233"/>
                <a:gd name="T46" fmla="*/ 6 w 73"/>
                <a:gd name="T47" fmla="*/ 0 h 233"/>
                <a:gd name="T48" fmla="*/ 12 w 73"/>
                <a:gd name="T49" fmla="*/ 0 h 233"/>
                <a:gd name="T50" fmla="*/ 21 w 73"/>
                <a:gd name="T51" fmla="*/ 0 h 233"/>
                <a:gd name="T52" fmla="*/ 35 w 73"/>
                <a:gd name="T53" fmla="*/ 2 h 233"/>
                <a:gd name="T54" fmla="*/ 48 w 73"/>
                <a:gd name="T55" fmla="*/ 6 h 233"/>
                <a:gd name="T56" fmla="*/ 60 w 73"/>
                <a:gd name="T57" fmla="*/ 9 h 233"/>
                <a:gd name="T58" fmla="*/ 67 w 73"/>
                <a:gd name="T59" fmla="*/ 13 h 233"/>
                <a:gd name="T60" fmla="*/ 71 w 73"/>
                <a:gd name="T61" fmla="*/ 17 h 233"/>
                <a:gd name="T62" fmla="*/ 73 w 73"/>
                <a:gd name="T63" fmla="*/ 21 h 233"/>
                <a:gd name="T64" fmla="*/ 69 w 73"/>
                <a:gd name="T65" fmla="*/ 32 h 233"/>
                <a:gd name="T66" fmla="*/ 67 w 73"/>
                <a:gd name="T67" fmla="*/ 4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233">
                  <a:moveTo>
                    <a:pt x="67" y="40"/>
                  </a:moveTo>
                  <a:lnTo>
                    <a:pt x="65" y="48"/>
                  </a:lnTo>
                  <a:lnTo>
                    <a:pt x="65" y="55"/>
                  </a:lnTo>
                  <a:lnTo>
                    <a:pt x="65" y="65"/>
                  </a:lnTo>
                  <a:lnTo>
                    <a:pt x="65" y="74"/>
                  </a:lnTo>
                  <a:lnTo>
                    <a:pt x="63" y="84"/>
                  </a:lnTo>
                  <a:lnTo>
                    <a:pt x="62" y="97"/>
                  </a:lnTo>
                  <a:lnTo>
                    <a:pt x="62" y="111"/>
                  </a:lnTo>
                  <a:lnTo>
                    <a:pt x="62" y="124"/>
                  </a:lnTo>
                  <a:lnTo>
                    <a:pt x="62" y="134"/>
                  </a:lnTo>
                  <a:lnTo>
                    <a:pt x="62" y="143"/>
                  </a:lnTo>
                  <a:lnTo>
                    <a:pt x="62" y="155"/>
                  </a:lnTo>
                  <a:lnTo>
                    <a:pt x="62" y="168"/>
                  </a:lnTo>
                  <a:lnTo>
                    <a:pt x="62" y="182"/>
                  </a:lnTo>
                  <a:lnTo>
                    <a:pt x="62" y="197"/>
                  </a:lnTo>
                  <a:lnTo>
                    <a:pt x="62" y="214"/>
                  </a:lnTo>
                  <a:lnTo>
                    <a:pt x="62" y="233"/>
                  </a:lnTo>
                  <a:lnTo>
                    <a:pt x="25" y="233"/>
                  </a:lnTo>
                  <a:lnTo>
                    <a:pt x="25" y="216"/>
                  </a:lnTo>
                  <a:lnTo>
                    <a:pt x="25" y="199"/>
                  </a:lnTo>
                  <a:lnTo>
                    <a:pt x="25" y="182"/>
                  </a:lnTo>
                  <a:lnTo>
                    <a:pt x="25" y="166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5" y="126"/>
                  </a:lnTo>
                  <a:lnTo>
                    <a:pt x="25" y="115"/>
                  </a:lnTo>
                  <a:lnTo>
                    <a:pt x="25" y="103"/>
                  </a:lnTo>
                  <a:lnTo>
                    <a:pt x="25" y="94"/>
                  </a:lnTo>
                  <a:lnTo>
                    <a:pt x="25" y="86"/>
                  </a:lnTo>
                  <a:lnTo>
                    <a:pt x="23" y="78"/>
                  </a:lnTo>
                  <a:lnTo>
                    <a:pt x="23" y="71"/>
                  </a:lnTo>
                  <a:lnTo>
                    <a:pt x="23" y="65"/>
                  </a:lnTo>
                  <a:lnTo>
                    <a:pt x="23" y="61"/>
                  </a:lnTo>
                  <a:lnTo>
                    <a:pt x="21" y="57"/>
                  </a:lnTo>
                  <a:lnTo>
                    <a:pt x="19" y="44"/>
                  </a:lnTo>
                  <a:lnTo>
                    <a:pt x="16" y="34"/>
                  </a:lnTo>
                  <a:lnTo>
                    <a:pt x="14" y="30"/>
                  </a:lnTo>
                  <a:lnTo>
                    <a:pt x="12" y="27"/>
                  </a:lnTo>
                  <a:lnTo>
                    <a:pt x="10" y="23"/>
                  </a:lnTo>
                  <a:lnTo>
                    <a:pt x="10" y="19"/>
                  </a:lnTo>
                  <a:lnTo>
                    <a:pt x="4" y="17"/>
                  </a:lnTo>
                  <a:lnTo>
                    <a:pt x="2" y="13"/>
                  </a:lnTo>
                  <a:lnTo>
                    <a:pt x="2" y="9"/>
                  </a:lnTo>
                  <a:lnTo>
                    <a:pt x="0" y="8"/>
                  </a:lnTo>
                  <a:lnTo>
                    <a:pt x="2" y="6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2" y="4"/>
                  </a:lnTo>
                  <a:lnTo>
                    <a:pt x="48" y="6"/>
                  </a:lnTo>
                  <a:lnTo>
                    <a:pt x="54" y="8"/>
                  </a:lnTo>
                  <a:lnTo>
                    <a:pt x="60" y="9"/>
                  </a:lnTo>
                  <a:lnTo>
                    <a:pt x="63" y="11"/>
                  </a:lnTo>
                  <a:lnTo>
                    <a:pt x="67" y="13"/>
                  </a:lnTo>
                  <a:lnTo>
                    <a:pt x="69" y="15"/>
                  </a:lnTo>
                  <a:lnTo>
                    <a:pt x="71" y="17"/>
                  </a:lnTo>
                  <a:lnTo>
                    <a:pt x="71" y="19"/>
                  </a:lnTo>
                  <a:lnTo>
                    <a:pt x="73" y="21"/>
                  </a:lnTo>
                  <a:lnTo>
                    <a:pt x="71" y="27"/>
                  </a:lnTo>
                  <a:lnTo>
                    <a:pt x="69" y="32"/>
                  </a:lnTo>
                  <a:lnTo>
                    <a:pt x="67" y="40"/>
                  </a:lnTo>
                  <a:lnTo>
                    <a:pt x="67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7" name="Freeform 44"/>
          <p:cNvSpPr/>
          <p:nvPr/>
        </p:nvSpPr>
        <p:spPr bwMode="auto">
          <a:xfrm>
            <a:off x="2322625" y="2509880"/>
            <a:ext cx="540641" cy="164123"/>
          </a:xfrm>
          <a:custGeom>
            <a:avLst/>
            <a:gdLst>
              <a:gd name="T0" fmla="*/ 130 w 224"/>
              <a:gd name="T1" fmla="*/ 13 h 67"/>
              <a:gd name="T2" fmla="*/ 149 w 224"/>
              <a:gd name="T3" fmla="*/ 7 h 67"/>
              <a:gd name="T4" fmla="*/ 166 w 224"/>
              <a:gd name="T5" fmla="*/ 2 h 67"/>
              <a:gd name="T6" fmla="*/ 178 w 224"/>
              <a:gd name="T7" fmla="*/ 0 h 67"/>
              <a:gd name="T8" fmla="*/ 189 w 224"/>
              <a:gd name="T9" fmla="*/ 0 h 67"/>
              <a:gd name="T10" fmla="*/ 205 w 224"/>
              <a:gd name="T11" fmla="*/ 3 h 67"/>
              <a:gd name="T12" fmla="*/ 214 w 224"/>
              <a:gd name="T13" fmla="*/ 7 h 67"/>
              <a:gd name="T14" fmla="*/ 220 w 224"/>
              <a:gd name="T15" fmla="*/ 11 h 67"/>
              <a:gd name="T16" fmla="*/ 224 w 224"/>
              <a:gd name="T17" fmla="*/ 17 h 67"/>
              <a:gd name="T18" fmla="*/ 224 w 224"/>
              <a:gd name="T19" fmla="*/ 21 h 67"/>
              <a:gd name="T20" fmla="*/ 222 w 224"/>
              <a:gd name="T21" fmla="*/ 25 h 67"/>
              <a:gd name="T22" fmla="*/ 214 w 224"/>
              <a:gd name="T23" fmla="*/ 26 h 67"/>
              <a:gd name="T24" fmla="*/ 207 w 224"/>
              <a:gd name="T25" fmla="*/ 30 h 67"/>
              <a:gd name="T26" fmla="*/ 193 w 224"/>
              <a:gd name="T27" fmla="*/ 34 h 67"/>
              <a:gd name="T28" fmla="*/ 180 w 224"/>
              <a:gd name="T29" fmla="*/ 38 h 67"/>
              <a:gd name="T30" fmla="*/ 163 w 224"/>
              <a:gd name="T31" fmla="*/ 44 h 67"/>
              <a:gd name="T32" fmla="*/ 142 w 224"/>
              <a:gd name="T33" fmla="*/ 47 h 67"/>
              <a:gd name="T34" fmla="*/ 119 w 224"/>
              <a:gd name="T35" fmla="*/ 53 h 67"/>
              <a:gd name="T36" fmla="*/ 98 w 224"/>
              <a:gd name="T37" fmla="*/ 59 h 67"/>
              <a:gd name="T38" fmla="*/ 78 w 224"/>
              <a:gd name="T39" fmla="*/ 63 h 67"/>
              <a:gd name="T40" fmla="*/ 63 w 224"/>
              <a:gd name="T41" fmla="*/ 65 h 67"/>
              <a:gd name="T42" fmla="*/ 48 w 224"/>
              <a:gd name="T43" fmla="*/ 67 h 67"/>
              <a:gd name="T44" fmla="*/ 36 w 224"/>
              <a:gd name="T45" fmla="*/ 67 h 67"/>
              <a:gd name="T46" fmla="*/ 27 w 224"/>
              <a:gd name="T47" fmla="*/ 67 h 67"/>
              <a:gd name="T48" fmla="*/ 21 w 224"/>
              <a:gd name="T49" fmla="*/ 65 h 67"/>
              <a:gd name="T50" fmla="*/ 15 w 224"/>
              <a:gd name="T51" fmla="*/ 63 h 67"/>
              <a:gd name="T52" fmla="*/ 8 w 224"/>
              <a:gd name="T53" fmla="*/ 59 h 67"/>
              <a:gd name="T54" fmla="*/ 2 w 224"/>
              <a:gd name="T55" fmla="*/ 55 h 67"/>
              <a:gd name="T56" fmla="*/ 0 w 224"/>
              <a:gd name="T57" fmla="*/ 51 h 67"/>
              <a:gd name="T58" fmla="*/ 0 w 224"/>
              <a:gd name="T59" fmla="*/ 49 h 67"/>
              <a:gd name="T60" fmla="*/ 6 w 224"/>
              <a:gd name="T61" fmla="*/ 47 h 67"/>
              <a:gd name="T62" fmla="*/ 15 w 224"/>
              <a:gd name="T63" fmla="*/ 44 h 67"/>
              <a:gd name="T64" fmla="*/ 29 w 224"/>
              <a:gd name="T65" fmla="*/ 42 h 67"/>
              <a:gd name="T66" fmla="*/ 48 w 224"/>
              <a:gd name="T67" fmla="*/ 38 h 67"/>
              <a:gd name="T68" fmla="*/ 77 w 224"/>
              <a:gd name="T69" fmla="*/ 30 h 67"/>
              <a:gd name="T70" fmla="*/ 121 w 224"/>
              <a:gd name="T71" fmla="*/ 1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4" h="67">
                <a:moveTo>
                  <a:pt x="121" y="17"/>
                </a:moveTo>
                <a:lnTo>
                  <a:pt x="130" y="13"/>
                </a:lnTo>
                <a:lnTo>
                  <a:pt x="142" y="9"/>
                </a:lnTo>
                <a:lnTo>
                  <a:pt x="149" y="7"/>
                </a:lnTo>
                <a:lnTo>
                  <a:pt x="159" y="3"/>
                </a:lnTo>
                <a:lnTo>
                  <a:pt x="166" y="2"/>
                </a:lnTo>
                <a:lnTo>
                  <a:pt x="172" y="2"/>
                </a:lnTo>
                <a:lnTo>
                  <a:pt x="178" y="0"/>
                </a:lnTo>
                <a:lnTo>
                  <a:pt x="182" y="0"/>
                </a:lnTo>
                <a:lnTo>
                  <a:pt x="189" y="0"/>
                </a:lnTo>
                <a:lnTo>
                  <a:pt x="197" y="2"/>
                </a:lnTo>
                <a:lnTo>
                  <a:pt x="205" y="3"/>
                </a:lnTo>
                <a:lnTo>
                  <a:pt x="212" y="5"/>
                </a:lnTo>
                <a:lnTo>
                  <a:pt x="214" y="7"/>
                </a:lnTo>
                <a:lnTo>
                  <a:pt x="218" y="9"/>
                </a:lnTo>
                <a:lnTo>
                  <a:pt x="220" y="11"/>
                </a:lnTo>
                <a:lnTo>
                  <a:pt x="222" y="13"/>
                </a:lnTo>
                <a:lnTo>
                  <a:pt x="224" y="17"/>
                </a:lnTo>
                <a:lnTo>
                  <a:pt x="224" y="21"/>
                </a:lnTo>
                <a:lnTo>
                  <a:pt x="224" y="21"/>
                </a:lnTo>
                <a:lnTo>
                  <a:pt x="224" y="23"/>
                </a:lnTo>
                <a:lnTo>
                  <a:pt x="222" y="25"/>
                </a:lnTo>
                <a:lnTo>
                  <a:pt x="218" y="26"/>
                </a:lnTo>
                <a:lnTo>
                  <a:pt x="214" y="26"/>
                </a:lnTo>
                <a:lnTo>
                  <a:pt x="210" y="28"/>
                </a:lnTo>
                <a:lnTo>
                  <a:pt x="207" y="30"/>
                </a:lnTo>
                <a:lnTo>
                  <a:pt x="201" y="32"/>
                </a:lnTo>
                <a:lnTo>
                  <a:pt x="193" y="34"/>
                </a:lnTo>
                <a:lnTo>
                  <a:pt x="188" y="36"/>
                </a:lnTo>
                <a:lnTo>
                  <a:pt x="180" y="38"/>
                </a:lnTo>
                <a:lnTo>
                  <a:pt x="170" y="40"/>
                </a:lnTo>
                <a:lnTo>
                  <a:pt x="163" y="44"/>
                </a:lnTo>
                <a:lnTo>
                  <a:pt x="151" y="46"/>
                </a:lnTo>
                <a:lnTo>
                  <a:pt x="142" y="47"/>
                </a:lnTo>
                <a:lnTo>
                  <a:pt x="130" y="51"/>
                </a:lnTo>
                <a:lnTo>
                  <a:pt x="119" y="53"/>
                </a:lnTo>
                <a:lnTo>
                  <a:pt x="107" y="57"/>
                </a:lnTo>
                <a:lnTo>
                  <a:pt x="98" y="59"/>
                </a:lnTo>
                <a:lnTo>
                  <a:pt x="88" y="61"/>
                </a:lnTo>
                <a:lnTo>
                  <a:pt x="78" y="63"/>
                </a:lnTo>
                <a:lnTo>
                  <a:pt x="71" y="65"/>
                </a:lnTo>
                <a:lnTo>
                  <a:pt x="63" y="65"/>
                </a:lnTo>
                <a:lnTo>
                  <a:pt x="55" y="67"/>
                </a:lnTo>
                <a:lnTo>
                  <a:pt x="48" y="67"/>
                </a:lnTo>
                <a:lnTo>
                  <a:pt x="42" y="67"/>
                </a:lnTo>
                <a:lnTo>
                  <a:pt x="36" y="67"/>
                </a:lnTo>
                <a:lnTo>
                  <a:pt x="33" y="67"/>
                </a:lnTo>
                <a:lnTo>
                  <a:pt x="27" y="67"/>
                </a:lnTo>
                <a:lnTo>
                  <a:pt x="25" y="67"/>
                </a:lnTo>
                <a:lnTo>
                  <a:pt x="21" y="65"/>
                </a:lnTo>
                <a:lnTo>
                  <a:pt x="19" y="65"/>
                </a:lnTo>
                <a:lnTo>
                  <a:pt x="15" y="63"/>
                </a:lnTo>
                <a:lnTo>
                  <a:pt x="11" y="61"/>
                </a:lnTo>
                <a:lnTo>
                  <a:pt x="8" y="59"/>
                </a:lnTo>
                <a:lnTo>
                  <a:pt x="4" y="57"/>
                </a:lnTo>
                <a:lnTo>
                  <a:pt x="2" y="55"/>
                </a:lnTo>
                <a:lnTo>
                  <a:pt x="0" y="53"/>
                </a:lnTo>
                <a:lnTo>
                  <a:pt x="0" y="51"/>
                </a:lnTo>
                <a:lnTo>
                  <a:pt x="0" y="51"/>
                </a:lnTo>
                <a:lnTo>
                  <a:pt x="0" y="49"/>
                </a:lnTo>
                <a:lnTo>
                  <a:pt x="2" y="47"/>
                </a:lnTo>
                <a:lnTo>
                  <a:pt x="6" y="47"/>
                </a:lnTo>
                <a:lnTo>
                  <a:pt x="10" y="46"/>
                </a:lnTo>
                <a:lnTo>
                  <a:pt x="15" y="44"/>
                </a:lnTo>
                <a:lnTo>
                  <a:pt x="21" y="44"/>
                </a:lnTo>
                <a:lnTo>
                  <a:pt x="29" y="42"/>
                </a:lnTo>
                <a:lnTo>
                  <a:pt x="38" y="40"/>
                </a:lnTo>
                <a:lnTo>
                  <a:pt x="48" y="38"/>
                </a:lnTo>
                <a:lnTo>
                  <a:pt x="57" y="36"/>
                </a:lnTo>
                <a:lnTo>
                  <a:pt x="77" y="30"/>
                </a:lnTo>
                <a:lnTo>
                  <a:pt x="98" y="25"/>
                </a:lnTo>
                <a:lnTo>
                  <a:pt x="121" y="17"/>
                </a:lnTo>
                <a:lnTo>
                  <a:pt x="121" y="1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5"/>
          <p:cNvSpPr/>
          <p:nvPr/>
        </p:nvSpPr>
        <p:spPr bwMode="auto">
          <a:xfrm>
            <a:off x="2168157" y="2799509"/>
            <a:ext cx="859232" cy="202740"/>
          </a:xfrm>
          <a:custGeom>
            <a:avLst/>
            <a:gdLst>
              <a:gd name="T0" fmla="*/ 2 w 356"/>
              <a:gd name="T1" fmla="*/ 63 h 84"/>
              <a:gd name="T2" fmla="*/ 4 w 356"/>
              <a:gd name="T3" fmla="*/ 62 h 84"/>
              <a:gd name="T4" fmla="*/ 9 w 356"/>
              <a:gd name="T5" fmla="*/ 58 h 84"/>
              <a:gd name="T6" fmla="*/ 17 w 356"/>
              <a:gd name="T7" fmla="*/ 56 h 84"/>
              <a:gd name="T8" fmla="*/ 27 w 356"/>
              <a:gd name="T9" fmla="*/ 54 h 84"/>
              <a:gd name="T10" fmla="*/ 34 w 356"/>
              <a:gd name="T11" fmla="*/ 54 h 84"/>
              <a:gd name="T12" fmla="*/ 46 w 356"/>
              <a:gd name="T13" fmla="*/ 52 h 84"/>
              <a:gd name="T14" fmla="*/ 59 w 356"/>
              <a:gd name="T15" fmla="*/ 50 h 84"/>
              <a:gd name="T16" fmla="*/ 76 w 356"/>
              <a:gd name="T17" fmla="*/ 46 h 84"/>
              <a:gd name="T18" fmla="*/ 97 w 356"/>
              <a:gd name="T19" fmla="*/ 42 h 84"/>
              <a:gd name="T20" fmla="*/ 120 w 356"/>
              <a:gd name="T21" fmla="*/ 37 h 84"/>
              <a:gd name="T22" fmla="*/ 145 w 356"/>
              <a:gd name="T23" fmla="*/ 31 h 84"/>
              <a:gd name="T24" fmla="*/ 174 w 356"/>
              <a:gd name="T25" fmla="*/ 25 h 84"/>
              <a:gd name="T26" fmla="*/ 201 w 356"/>
              <a:gd name="T27" fmla="*/ 19 h 84"/>
              <a:gd name="T28" fmla="*/ 224 w 356"/>
              <a:gd name="T29" fmla="*/ 14 h 84"/>
              <a:gd name="T30" fmla="*/ 245 w 356"/>
              <a:gd name="T31" fmla="*/ 10 h 84"/>
              <a:gd name="T32" fmla="*/ 262 w 356"/>
              <a:gd name="T33" fmla="*/ 6 h 84"/>
              <a:gd name="T34" fmla="*/ 277 w 356"/>
              <a:gd name="T35" fmla="*/ 2 h 84"/>
              <a:gd name="T36" fmla="*/ 289 w 356"/>
              <a:gd name="T37" fmla="*/ 2 h 84"/>
              <a:gd name="T38" fmla="*/ 296 w 356"/>
              <a:gd name="T39" fmla="*/ 0 h 84"/>
              <a:gd name="T40" fmla="*/ 312 w 356"/>
              <a:gd name="T41" fmla="*/ 0 h 84"/>
              <a:gd name="T42" fmla="*/ 323 w 356"/>
              <a:gd name="T43" fmla="*/ 4 h 84"/>
              <a:gd name="T44" fmla="*/ 333 w 356"/>
              <a:gd name="T45" fmla="*/ 8 h 84"/>
              <a:gd name="T46" fmla="*/ 340 w 356"/>
              <a:gd name="T47" fmla="*/ 14 h 84"/>
              <a:gd name="T48" fmla="*/ 346 w 356"/>
              <a:gd name="T49" fmla="*/ 21 h 84"/>
              <a:gd name="T50" fmla="*/ 352 w 356"/>
              <a:gd name="T51" fmla="*/ 25 h 84"/>
              <a:gd name="T52" fmla="*/ 356 w 356"/>
              <a:gd name="T53" fmla="*/ 29 h 84"/>
              <a:gd name="T54" fmla="*/ 356 w 356"/>
              <a:gd name="T55" fmla="*/ 31 h 84"/>
              <a:gd name="T56" fmla="*/ 356 w 356"/>
              <a:gd name="T57" fmla="*/ 37 h 84"/>
              <a:gd name="T58" fmla="*/ 352 w 356"/>
              <a:gd name="T59" fmla="*/ 40 h 84"/>
              <a:gd name="T60" fmla="*/ 348 w 356"/>
              <a:gd name="T61" fmla="*/ 42 h 84"/>
              <a:gd name="T62" fmla="*/ 340 w 356"/>
              <a:gd name="T63" fmla="*/ 44 h 84"/>
              <a:gd name="T64" fmla="*/ 327 w 356"/>
              <a:gd name="T65" fmla="*/ 44 h 84"/>
              <a:gd name="T66" fmla="*/ 310 w 356"/>
              <a:gd name="T67" fmla="*/ 44 h 84"/>
              <a:gd name="T68" fmla="*/ 289 w 356"/>
              <a:gd name="T69" fmla="*/ 44 h 84"/>
              <a:gd name="T70" fmla="*/ 264 w 356"/>
              <a:gd name="T71" fmla="*/ 46 h 84"/>
              <a:gd name="T72" fmla="*/ 235 w 356"/>
              <a:gd name="T73" fmla="*/ 50 h 84"/>
              <a:gd name="T74" fmla="*/ 203 w 356"/>
              <a:gd name="T75" fmla="*/ 54 h 84"/>
              <a:gd name="T76" fmla="*/ 168 w 356"/>
              <a:gd name="T77" fmla="*/ 60 h 84"/>
              <a:gd name="T78" fmla="*/ 138 w 356"/>
              <a:gd name="T79" fmla="*/ 65 h 84"/>
              <a:gd name="T80" fmla="*/ 113 w 356"/>
              <a:gd name="T81" fmla="*/ 69 h 84"/>
              <a:gd name="T82" fmla="*/ 88 w 356"/>
              <a:gd name="T83" fmla="*/ 75 h 84"/>
              <a:gd name="T84" fmla="*/ 69 w 356"/>
              <a:gd name="T85" fmla="*/ 79 h 84"/>
              <a:gd name="T86" fmla="*/ 53 w 356"/>
              <a:gd name="T87" fmla="*/ 83 h 84"/>
              <a:gd name="T88" fmla="*/ 42 w 356"/>
              <a:gd name="T89" fmla="*/ 84 h 84"/>
              <a:gd name="T90" fmla="*/ 36 w 356"/>
              <a:gd name="T91" fmla="*/ 84 h 84"/>
              <a:gd name="T92" fmla="*/ 27 w 356"/>
              <a:gd name="T93" fmla="*/ 83 h 84"/>
              <a:gd name="T94" fmla="*/ 13 w 356"/>
              <a:gd name="T95" fmla="*/ 75 h 84"/>
              <a:gd name="T96" fmla="*/ 8 w 356"/>
              <a:gd name="T97" fmla="*/ 73 h 84"/>
              <a:gd name="T98" fmla="*/ 4 w 356"/>
              <a:gd name="T99" fmla="*/ 69 h 84"/>
              <a:gd name="T100" fmla="*/ 0 w 356"/>
              <a:gd name="T101" fmla="*/ 65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56" h="84">
                <a:moveTo>
                  <a:pt x="0" y="65"/>
                </a:moveTo>
                <a:lnTo>
                  <a:pt x="2" y="63"/>
                </a:lnTo>
                <a:lnTo>
                  <a:pt x="2" y="62"/>
                </a:lnTo>
                <a:lnTo>
                  <a:pt x="4" y="62"/>
                </a:lnTo>
                <a:lnTo>
                  <a:pt x="6" y="60"/>
                </a:lnTo>
                <a:lnTo>
                  <a:pt x="9" y="58"/>
                </a:lnTo>
                <a:lnTo>
                  <a:pt x="13" y="58"/>
                </a:lnTo>
                <a:lnTo>
                  <a:pt x="17" y="56"/>
                </a:lnTo>
                <a:lnTo>
                  <a:pt x="23" y="54"/>
                </a:lnTo>
                <a:lnTo>
                  <a:pt x="27" y="54"/>
                </a:lnTo>
                <a:lnTo>
                  <a:pt x="30" y="54"/>
                </a:lnTo>
                <a:lnTo>
                  <a:pt x="34" y="54"/>
                </a:lnTo>
                <a:lnTo>
                  <a:pt x="40" y="52"/>
                </a:lnTo>
                <a:lnTo>
                  <a:pt x="46" y="52"/>
                </a:lnTo>
                <a:lnTo>
                  <a:pt x="52" y="50"/>
                </a:lnTo>
                <a:lnTo>
                  <a:pt x="59" y="50"/>
                </a:lnTo>
                <a:lnTo>
                  <a:pt x="67" y="48"/>
                </a:lnTo>
                <a:lnTo>
                  <a:pt x="76" y="46"/>
                </a:lnTo>
                <a:lnTo>
                  <a:pt x="86" y="44"/>
                </a:lnTo>
                <a:lnTo>
                  <a:pt x="97" y="42"/>
                </a:lnTo>
                <a:lnTo>
                  <a:pt x="107" y="39"/>
                </a:lnTo>
                <a:lnTo>
                  <a:pt x="120" y="37"/>
                </a:lnTo>
                <a:lnTo>
                  <a:pt x="132" y="33"/>
                </a:lnTo>
                <a:lnTo>
                  <a:pt x="145" y="31"/>
                </a:lnTo>
                <a:lnTo>
                  <a:pt x="161" y="27"/>
                </a:lnTo>
                <a:lnTo>
                  <a:pt x="174" y="25"/>
                </a:lnTo>
                <a:lnTo>
                  <a:pt x="187" y="21"/>
                </a:lnTo>
                <a:lnTo>
                  <a:pt x="201" y="19"/>
                </a:lnTo>
                <a:lnTo>
                  <a:pt x="212" y="16"/>
                </a:lnTo>
                <a:lnTo>
                  <a:pt x="224" y="14"/>
                </a:lnTo>
                <a:lnTo>
                  <a:pt x="235" y="12"/>
                </a:lnTo>
                <a:lnTo>
                  <a:pt x="245" y="10"/>
                </a:lnTo>
                <a:lnTo>
                  <a:pt x="254" y="8"/>
                </a:lnTo>
                <a:lnTo>
                  <a:pt x="262" y="6"/>
                </a:lnTo>
                <a:lnTo>
                  <a:pt x="270" y="4"/>
                </a:lnTo>
                <a:lnTo>
                  <a:pt x="277" y="2"/>
                </a:lnTo>
                <a:lnTo>
                  <a:pt x="283" y="2"/>
                </a:lnTo>
                <a:lnTo>
                  <a:pt x="289" y="2"/>
                </a:lnTo>
                <a:lnTo>
                  <a:pt x="293" y="0"/>
                </a:lnTo>
                <a:lnTo>
                  <a:pt x="296" y="0"/>
                </a:lnTo>
                <a:lnTo>
                  <a:pt x="300" y="0"/>
                </a:lnTo>
                <a:lnTo>
                  <a:pt x="312" y="0"/>
                </a:lnTo>
                <a:lnTo>
                  <a:pt x="317" y="2"/>
                </a:lnTo>
                <a:lnTo>
                  <a:pt x="323" y="4"/>
                </a:lnTo>
                <a:lnTo>
                  <a:pt x="327" y="6"/>
                </a:lnTo>
                <a:lnTo>
                  <a:pt x="333" y="8"/>
                </a:lnTo>
                <a:lnTo>
                  <a:pt x="337" y="10"/>
                </a:lnTo>
                <a:lnTo>
                  <a:pt x="340" y="14"/>
                </a:lnTo>
                <a:lnTo>
                  <a:pt x="342" y="18"/>
                </a:lnTo>
                <a:lnTo>
                  <a:pt x="346" y="21"/>
                </a:lnTo>
                <a:lnTo>
                  <a:pt x="350" y="23"/>
                </a:lnTo>
                <a:lnTo>
                  <a:pt x="352" y="25"/>
                </a:lnTo>
                <a:lnTo>
                  <a:pt x="354" y="27"/>
                </a:lnTo>
                <a:lnTo>
                  <a:pt x="356" y="29"/>
                </a:lnTo>
                <a:lnTo>
                  <a:pt x="356" y="29"/>
                </a:lnTo>
                <a:lnTo>
                  <a:pt x="356" y="31"/>
                </a:lnTo>
                <a:lnTo>
                  <a:pt x="356" y="33"/>
                </a:lnTo>
                <a:lnTo>
                  <a:pt x="356" y="37"/>
                </a:lnTo>
                <a:lnTo>
                  <a:pt x="354" y="39"/>
                </a:lnTo>
                <a:lnTo>
                  <a:pt x="352" y="40"/>
                </a:lnTo>
                <a:lnTo>
                  <a:pt x="352" y="42"/>
                </a:lnTo>
                <a:lnTo>
                  <a:pt x="348" y="42"/>
                </a:lnTo>
                <a:lnTo>
                  <a:pt x="344" y="44"/>
                </a:lnTo>
                <a:lnTo>
                  <a:pt x="340" y="44"/>
                </a:lnTo>
                <a:lnTo>
                  <a:pt x="335" y="44"/>
                </a:lnTo>
                <a:lnTo>
                  <a:pt x="327" y="44"/>
                </a:lnTo>
                <a:lnTo>
                  <a:pt x="319" y="44"/>
                </a:lnTo>
                <a:lnTo>
                  <a:pt x="310" y="44"/>
                </a:lnTo>
                <a:lnTo>
                  <a:pt x="300" y="44"/>
                </a:lnTo>
                <a:lnTo>
                  <a:pt x="289" y="44"/>
                </a:lnTo>
                <a:lnTo>
                  <a:pt x="277" y="46"/>
                </a:lnTo>
                <a:lnTo>
                  <a:pt x="264" y="46"/>
                </a:lnTo>
                <a:lnTo>
                  <a:pt x="251" y="48"/>
                </a:lnTo>
                <a:lnTo>
                  <a:pt x="235" y="50"/>
                </a:lnTo>
                <a:lnTo>
                  <a:pt x="220" y="52"/>
                </a:lnTo>
                <a:lnTo>
                  <a:pt x="203" y="54"/>
                </a:lnTo>
                <a:lnTo>
                  <a:pt x="185" y="58"/>
                </a:lnTo>
                <a:lnTo>
                  <a:pt x="168" y="60"/>
                </a:lnTo>
                <a:lnTo>
                  <a:pt x="153" y="62"/>
                </a:lnTo>
                <a:lnTo>
                  <a:pt x="138" y="65"/>
                </a:lnTo>
                <a:lnTo>
                  <a:pt x="124" y="67"/>
                </a:lnTo>
                <a:lnTo>
                  <a:pt x="113" y="69"/>
                </a:lnTo>
                <a:lnTo>
                  <a:pt x="99" y="73"/>
                </a:lnTo>
                <a:lnTo>
                  <a:pt x="88" y="75"/>
                </a:lnTo>
                <a:lnTo>
                  <a:pt x="78" y="77"/>
                </a:lnTo>
                <a:lnTo>
                  <a:pt x="69" y="79"/>
                </a:lnTo>
                <a:lnTo>
                  <a:pt x="61" y="81"/>
                </a:lnTo>
                <a:lnTo>
                  <a:pt x="53" y="83"/>
                </a:lnTo>
                <a:lnTo>
                  <a:pt x="46" y="84"/>
                </a:lnTo>
                <a:lnTo>
                  <a:pt x="42" y="84"/>
                </a:lnTo>
                <a:lnTo>
                  <a:pt x="38" y="84"/>
                </a:lnTo>
                <a:lnTo>
                  <a:pt x="36" y="84"/>
                </a:lnTo>
                <a:lnTo>
                  <a:pt x="32" y="84"/>
                </a:lnTo>
                <a:lnTo>
                  <a:pt x="27" y="83"/>
                </a:lnTo>
                <a:lnTo>
                  <a:pt x="21" y="79"/>
                </a:lnTo>
                <a:lnTo>
                  <a:pt x="13" y="75"/>
                </a:lnTo>
                <a:lnTo>
                  <a:pt x="9" y="73"/>
                </a:lnTo>
                <a:lnTo>
                  <a:pt x="8" y="73"/>
                </a:lnTo>
                <a:lnTo>
                  <a:pt x="6" y="71"/>
                </a:lnTo>
                <a:lnTo>
                  <a:pt x="4" y="69"/>
                </a:lnTo>
                <a:lnTo>
                  <a:pt x="2" y="67"/>
                </a:lnTo>
                <a:lnTo>
                  <a:pt x="0" y="65"/>
                </a:lnTo>
                <a:lnTo>
                  <a:pt x="0" y="6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46"/>
          <p:cNvSpPr/>
          <p:nvPr/>
        </p:nvSpPr>
        <p:spPr bwMode="auto">
          <a:xfrm>
            <a:off x="2462611" y="2925015"/>
            <a:ext cx="149640" cy="613050"/>
          </a:xfrm>
          <a:custGeom>
            <a:avLst/>
            <a:gdLst>
              <a:gd name="T0" fmla="*/ 60 w 64"/>
              <a:gd name="T1" fmla="*/ 52 h 252"/>
              <a:gd name="T2" fmla="*/ 58 w 64"/>
              <a:gd name="T3" fmla="*/ 59 h 252"/>
              <a:gd name="T4" fmla="*/ 58 w 64"/>
              <a:gd name="T5" fmla="*/ 65 h 252"/>
              <a:gd name="T6" fmla="*/ 58 w 64"/>
              <a:gd name="T7" fmla="*/ 71 h 252"/>
              <a:gd name="T8" fmla="*/ 58 w 64"/>
              <a:gd name="T9" fmla="*/ 76 h 252"/>
              <a:gd name="T10" fmla="*/ 56 w 64"/>
              <a:gd name="T11" fmla="*/ 84 h 252"/>
              <a:gd name="T12" fmla="*/ 56 w 64"/>
              <a:gd name="T13" fmla="*/ 90 h 252"/>
              <a:gd name="T14" fmla="*/ 56 w 64"/>
              <a:gd name="T15" fmla="*/ 99 h 252"/>
              <a:gd name="T16" fmla="*/ 56 w 64"/>
              <a:gd name="T17" fmla="*/ 103 h 252"/>
              <a:gd name="T18" fmla="*/ 56 w 64"/>
              <a:gd name="T19" fmla="*/ 109 h 252"/>
              <a:gd name="T20" fmla="*/ 56 w 64"/>
              <a:gd name="T21" fmla="*/ 115 h 252"/>
              <a:gd name="T22" fmla="*/ 54 w 64"/>
              <a:gd name="T23" fmla="*/ 122 h 252"/>
              <a:gd name="T24" fmla="*/ 54 w 64"/>
              <a:gd name="T25" fmla="*/ 130 h 252"/>
              <a:gd name="T26" fmla="*/ 54 w 64"/>
              <a:gd name="T27" fmla="*/ 138 h 252"/>
              <a:gd name="T28" fmla="*/ 54 w 64"/>
              <a:gd name="T29" fmla="*/ 145 h 252"/>
              <a:gd name="T30" fmla="*/ 54 w 64"/>
              <a:gd name="T31" fmla="*/ 155 h 252"/>
              <a:gd name="T32" fmla="*/ 54 w 64"/>
              <a:gd name="T33" fmla="*/ 164 h 252"/>
              <a:gd name="T34" fmla="*/ 54 w 64"/>
              <a:gd name="T35" fmla="*/ 176 h 252"/>
              <a:gd name="T36" fmla="*/ 54 w 64"/>
              <a:gd name="T37" fmla="*/ 187 h 252"/>
              <a:gd name="T38" fmla="*/ 54 w 64"/>
              <a:gd name="T39" fmla="*/ 199 h 252"/>
              <a:gd name="T40" fmla="*/ 54 w 64"/>
              <a:gd name="T41" fmla="*/ 210 h 252"/>
              <a:gd name="T42" fmla="*/ 54 w 64"/>
              <a:gd name="T43" fmla="*/ 224 h 252"/>
              <a:gd name="T44" fmla="*/ 54 w 64"/>
              <a:gd name="T45" fmla="*/ 237 h 252"/>
              <a:gd name="T46" fmla="*/ 54 w 64"/>
              <a:gd name="T47" fmla="*/ 252 h 252"/>
              <a:gd name="T48" fmla="*/ 18 w 64"/>
              <a:gd name="T49" fmla="*/ 252 h 252"/>
              <a:gd name="T50" fmla="*/ 18 w 64"/>
              <a:gd name="T51" fmla="*/ 226 h 252"/>
              <a:gd name="T52" fmla="*/ 18 w 64"/>
              <a:gd name="T53" fmla="*/ 203 h 252"/>
              <a:gd name="T54" fmla="*/ 18 w 64"/>
              <a:gd name="T55" fmla="*/ 180 h 252"/>
              <a:gd name="T56" fmla="*/ 16 w 64"/>
              <a:gd name="T57" fmla="*/ 159 h 252"/>
              <a:gd name="T58" fmla="*/ 16 w 64"/>
              <a:gd name="T59" fmla="*/ 138 h 252"/>
              <a:gd name="T60" fmla="*/ 16 w 64"/>
              <a:gd name="T61" fmla="*/ 119 h 252"/>
              <a:gd name="T62" fmla="*/ 14 w 64"/>
              <a:gd name="T63" fmla="*/ 101 h 252"/>
              <a:gd name="T64" fmla="*/ 14 w 64"/>
              <a:gd name="T65" fmla="*/ 86 h 252"/>
              <a:gd name="T66" fmla="*/ 12 w 64"/>
              <a:gd name="T67" fmla="*/ 71 h 252"/>
              <a:gd name="T68" fmla="*/ 10 w 64"/>
              <a:gd name="T69" fmla="*/ 57 h 252"/>
              <a:gd name="T70" fmla="*/ 10 w 64"/>
              <a:gd name="T71" fmla="*/ 44 h 252"/>
              <a:gd name="T72" fmla="*/ 8 w 64"/>
              <a:gd name="T73" fmla="*/ 32 h 252"/>
              <a:gd name="T74" fmla="*/ 6 w 64"/>
              <a:gd name="T75" fmla="*/ 23 h 252"/>
              <a:gd name="T76" fmla="*/ 4 w 64"/>
              <a:gd name="T77" fmla="*/ 15 h 252"/>
              <a:gd name="T78" fmla="*/ 2 w 64"/>
              <a:gd name="T79" fmla="*/ 8 h 252"/>
              <a:gd name="T80" fmla="*/ 0 w 64"/>
              <a:gd name="T81" fmla="*/ 0 h 252"/>
              <a:gd name="T82" fmla="*/ 16 w 64"/>
              <a:gd name="T83" fmla="*/ 4 h 252"/>
              <a:gd name="T84" fmla="*/ 27 w 64"/>
              <a:gd name="T85" fmla="*/ 8 h 252"/>
              <a:gd name="T86" fmla="*/ 37 w 64"/>
              <a:gd name="T87" fmla="*/ 11 h 252"/>
              <a:gd name="T88" fmla="*/ 46 w 64"/>
              <a:gd name="T89" fmla="*/ 15 h 252"/>
              <a:gd name="T90" fmla="*/ 52 w 64"/>
              <a:gd name="T91" fmla="*/ 19 h 252"/>
              <a:gd name="T92" fmla="*/ 58 w 64"/>
              <a:gd name="T93" fmla="*/ 23 h 252"/>
              <a:gd name="T94" fmla="*/ 62 w 64"/>
              <a:gd name="T95" fmla="*/ 25 h 252"/>
              <a:gd name="T96" fmla="*/ 64 w 64"/>
              <a:gd name="T97" fmla="*/ 29 h 252"/>
              <a:gd name="T98" fmla="*/ 64 w 64"/>
              <a:gd name="T99" fmla="*/ 32 h 252"/>
              <a:gd name="T100" fmla="*/ 64 w 64"/>
              <a:gd name="T101" fmla="*/ 38 h 252"/>
              <a:gd name="T102" fmla="*/ 62 w 64"/>
              <a:gd name="T103" fmla="*/ 44 h 252"/>
              <a:gd name="T104" fmla="*/ 60 w 64"/>
              <a:gd name="T105" fmla="*/ 52 h 252"/>
              <a:gd name="T106" fmla="*/ 60 w 64"/>
              <a:gd name="T107" fmla="*/ 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" h="252">
                <a:moveTo>
                  <a:pt x="60" y="52"/>
                </a:moveTo>
                <a:lnTo>
                  <a:pt x="58" y="59"/>
                </a:lnTo>
                <a:lnTo>
                  <a:pt x="58" y="65"/>
                </a:lnTo>
                <a:lnTo>
                  <a:pt x="58" y="71"/>
                </a:lnTo>
                <a:lnTo>
                  <a:pt x="58" y="76"/>
                </a:lnTo>
                <a:lnTo>
                  <a:pt x="56" y="84"/>
                </a:lnTo>
                <a:lnTo>
                  <a:pt x="56" y="90"/>
                </a:lnTo>
                <a:lnTo>
                  <a:pt x="56" y="99"/>
                </a:lnTo>
                <a:lnTo>
                  <a:pt x="56" y="103"/>
                </a:lnTo>
                <a:lnTo>
                  <a:pt x="56" y="109"/>
                </a:lnTo>
                <a:lnTo>
                  <a:pt x="56" y="115"/>
                </a:lnTo>
                <a:lnTo>
                  <a:pt x="54" y="122"/>
                </a:lnTo>
                <a:lnTo>
                  <a:pt x="54" y="130"/>
                </a:lnTo>
                <a:lnTo>
                  <a:pt x="54" y="138"/>
                </a:lnTo>
                <a:lnTo>
                  <a:pt x="54" y="145"/>
                </a:lnTo>
                <a:lnTo>
                  <a:pt x="54" y="155"/>
                </a:lnTo>
                <a:lnTo>
                  <a:pt x="54" y="164"/>
                </a:lnTo>
                <a:lnTo>
                  <a:pt x="54" y="176"/>
                </a:lnTo>
                <a:lnTo>
                  <a:pt x="54" y="187"/>
                </a:lnTo>
                <a:lnTo>
                  <a:pt x="54" y="199"/>
                </a:lnTo>
                <a:lnTo>
                  <a:pt x="54" y="210"/>
                </a:lnTo>
                <a:lnTo>
                  <a:pt x="54" y="224"/>
                </a:lnTo>
                <a:lnTo>
                  <a:pt x="54" y="237"/>
                </a:lnTo>
                <a:lnTo>
                  <a:pt x="54" y="252"/>
                </a:lnTo>
                <a:lnTo>
                  <a:pt x="18" y="252"/>
                </a:lnTo>
                <a:lnTo>
                  <a:pt x="18" y="226"/>
                </a:lnTo>
                <a:lnTo>
                  <a:pt x="18" y="203"/>
                </a:lnTo>
                <a:lnTo>
                  <a:pt x="18" y="180"/>
                </a:lnTo>
                <a:lnTo>
                  <a:pt x="16" y="159"/>
                </a:lnTo>
                <a:lnTo>
                  <a:pt x="16" y="138"/>
                </a:lnTo>
                <a:lnTo>
                  <a:pt x="16" y="119"/>
                </a:lnTo>
                <a:lnTo>
                  <a:pt x="14" y="101"/>
                </a:lnTo>
                <a:lnTo>
                  <a:pt x="14" y="86"/>
                </a:lnTo>
                <a:lnTo>
                  <a:pt x="12" y="71"/>
                </a:lnTo>
                <a:lnTo>
                  <a:pt x="10" y="57"/>
                </a:lnTo>
                <a:lnTo>
                  <a:pt x="10" y="44"/>
                </a:lnTo>
                <a:lnTo>
                  <a:pt x="8" y="32"/>
                </a:lnTo>
                <a:lnTo>
                  <a:pt x="6" y="23"/>
                </a:lnTo>
                <a:lnTo>
                  <a:pt x="4" y="15"/>
                </a:lnTo>
                <a:lnTo>
                  <a:pt x="2" y="8"/>
                </a:lnTo>
                <a:lnTo>
                  <a:pt x="0" y="0"/>
                </a:lnTo>
                <a:lnTo>
                  <a:pt x="16" y="4"/>
                </a:lnTo>
                <a:lnTo>
                  <a:pt x="27" y="8"/>
                </a:lnTo>
                <a:lnTo>
                  <a:pt x="37" y="11"/>
                </a:lnTo>
                <a:lnTo>
                  <a:pt x="46" y="15"/>
                </a:lnTo>
                <a:lnTo>
                  <a:pt x="52" y="19"/>
                </a:lnTo>
                <a:lnTo>
                  <a:pt x="58" y="23"/>
                </a:lnTo>
                <a:lnTo>
                  <a:pt x="62" y="25"/>
                </a:lnTo>
                <a:lnTo>
                  <a:pt x="64" y="29"/>
                </a:lnTo>
                <a:lnTo>
                  <a:pt x="64" y="32"/>
                </a:lnTo>
                <a:lnTo>
                  <a:pt x="64" y="38"/>
                </a:lnTo>
                <a:lnTo>
                  <a:pt x="62" y="44"/>
                </a:lnTo>
                <a:lnTo>
                  <a:pt x="60" y="52"/>
                </a:lnTo>
                <a:lnTo>
                  <a:pt x="60" y="5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47"/>
          <p:cNvSpPr/>
          <p:nvPr/>
        </p:nvSpPr>
        <p:spPr bwMode="auto">
          <a:xfrm>
            <a:off x="2259871" y="3147064"/>
            <a:ext cx="603392" cy="149643"/>
          </a:xfrm>
          <a:custGeom>
            <a:avLst/>
            <a:gdLst>
              <a:gd name="T0" fmla="*/ 234 w 251"/>
              <a:gd name="T1" fmla="*/ 5 h 61"/>
              <a:gd name="T2" fmla="*/ 243 w 251"/>
              <a:gd name="T3" fmla="*/ 11 h 61"/>
              <a:gd name="T4" fmla="*/ 249 w 251"/>
              <a:gd name="T5" fmla="*/ 17 h 61"/>
              <a:gd name="T6" fmla="*/ 251 w 251"/>
              <a:gd name="T7" fmla="*/ 21 h 61"/>
              <a:gd name="T8" fmla="*/ 251 w 251"/>
              <a:gd name="T9" fmla="*/ 27 h 61"/>
              <a:gd name="T10" fmla="*/ 247 w 251"/>
              <a:gd name="T11" fmla="*/ 30 h 61"/>
              <a:gd name="T12" fmla="*/ 239 w 251"/>
              <a:gd name="T13" fmla="*/ 34 h 61"/>
              <a:gd name="T14" fmla="*/ 230 w 251"/>
              <a:gd name="T15" fmla="*/ 36 h 61"/>
              <a:gd name="T16" fmla="*/ 215 w 251"/>
              <a:gd name="T17" fmla="*/ 40 h 61"/>
              <a:gd name="T18" fmla="*/ 193 w 251"/>
              <a:gd name="T19" fmla="*/ 42 h 61"/>
              <a:gd name="T20" fmla="*/ 167 w 251"/>
              <a:gd name="T21" fmla="*/ 46 h 61"/>
              <a:gd name="T22" fmla="*/ 136 w 251"/>
              <a:gd name="T23" fmla="*/ 49 h 61"/>
              <a:gd name="T24" fmla="*/ 100 w 251"/>
              <a:gd name="T25" fmla="*/ 53 h 61"/>
              <a:gd name="T26" fmla="*/ 84 w 251"/>
              <a:gd name="T27" fmla="*/ 55 h 61"/>
              <a:gd name="T28" fmla="*/ 71 w 251"/>
              <a:gd name="T29" fmla="*/ 57 h 61"/>
              <a:gd name="T30" fmla="*/ 60 w 251"/>
              <a:gd name="T31" fmla="*/ 59 h 61"/>
              <a:gd name="T32" fmla="*/ 50 w 251"/>
              <a:gd name="T33" fmla="*/ 61 h 61"/>
              <a:gd name="T34" fmla="*/ 44 w 251"/>
              <a:gd name="T35" fmla="*/ 61 h 61"/>
              <a:gd name="T36" fmla="*/ 38 w 251"/>
              <a:gd name="T37" fmla="*/ 61 h 61"/>
              <a:gd name="T38" fmla="*/ 37 w 251"/>
              <a:gd name="T39" fmla="*/ 61 h 61"/>
              <a:gd name="T40" fmla="*/ 27 w 251"/>
              <a:gd name="T41" fmla="*/ 59 h 61"/>
              <a:gd name="T42" fmla="*/ 14 w 251"/>
              <a:gd name="T43" fmla="*/ 55 h 61"/>
              <a:gd name="T44" fmla="*/ 8 w 251"/>
              <a:gd name="T45" fmla="*/ 51 h 61"/>
              <a:gd name="T46" fmla="*/ 4 w 251"/>
              <a:gd name="T47" fmla="*/ 48 h 61"/>
              <a:gd name="T48" fmla="*/ 0 w 251"/>
              <a:gd name="T49" fmla="*/ 42 h 61"/>
              <a:gd name="T50" fmla="*/ 4 w 251"/>
              <a:gd name="T51" fmla="*/ 38 h 61"/>
              <a:gd name="T52" fmla="*/ 14 w 251"/>
              <a:gd name="T53" fmla="*/ 36 h 61"/>
              <a:gd name="T54" fmla="*/ 29 w 251"/>
              <a:gd name="T55" fmla="*/ 32 h 61"/>
              <a:gd name="T56" fmla="*/ 50 w 251"/>
              <a:gd name="T57" fmla="*/ 28 h 61"/>
              <a:gd name="T58" fmla="*/ 73 w 251"/>
              <a:gd name="T59" fmla="*/ 25 h 61"/>
              <a:gd name="T60" fmla="*/ 98 w 251"/>
              <a:gd name="T61" fmla="*/ 21 h 61"/>
              <a:gd name="T62" fmla="*/ 153 w 251"/>
              <a:gd name="T63" fmla="*/ 7 h 61"/>
              <a:gd name="T64" fmla="*/ 178 w 251"/>
              <a:gd name="T65" fmla="*/ 2 h 61"/>
              <a:gd name="T66" fmla="*/ 199 w 251"/>
              <a:gd name="T67" fmla="*/ 0 h 61"/>
              <a:gd name="T68" fmla="*/ 216 w 251"/>
              <a:gd name="T69" fmla="*/ 0 h 61"/>
              <a:gd name="T70" fmla="*/ 228 w 251"/>
              <a:gd name="T71" fmla="*/ 4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61">
                <a:moveTo>
                  <a:pt x="228" y="4"/>
                </a:moveTo>
                <a:lnTo>
                  <a:pt x="234" y="5"/>
                </a:lnTo>
                <a:lnTo>
                  <a:pt x="239" y="9"/>
                </a:lnTo>
                <a:lnTo>
                  <a:pt x="243" y="11"/>
                </a:lnTo>
                <a:lnTo>
                  <a:pt x="247" y="13"/>
                </a:lnTo>
                <a:lnTo>
                  <a:pt x="249" y="17"/>
                </a:lnTo>
                <a:lnTo>
                  <a:pt x="251" y="19"/>
                </a:lnTo>
                <a:lnTo>
                  <a:pt x="251" y="21"/>
                </a:lnTo>
                <a:lnTo>
                  <a:pt x="251" y="25"/>
                </a:lnTo>
                <a:lnTo>
                  <a:pt x="251" y="27"/>
                </a:lnTo>
                <a:lnTo>
                  <a:pt x="249" y="28"/>
                </a:lnTo>
                <a:lnTo>
                  <a:pt x="247" y="30"/>
                </a:lnTo>
                <a:lnTo>
                  <a:pt x="245" y="32"/>
                </a:lnTo>
                <a:lnTo>
                  <a:pt x="239" y="34"/>
                </a:lnTo>
                <a:lnTo>
                  <a:pt x="236" y="34"/>
                </a:lnTo>
                <a:lnTo>
                  <a:pt x="230" y="36"/>
                </a:lnTo>
                <a:lnTo>
                  <a:pt x="222" y="38"/>
                </a:lnTo>
                <a:lnTo>
                  <a:pt x="215" y="40"/>
                </a:lnTo>
                <a:lnTo>
                  <a:pt x="205" y="40"/>
                </a:lnTo>
                <a:lnTo>
                  <a:pt x="193" y="42"/>
                </a:lnTo>
                <a:lnTo>
                  <a:pt x="182" y="44"/>
                </a:lnTo>
                <a:lnTo>
                  <a:pt x="167" y="46"/>
                </a:lnTo>
                <a:lnTo>
                  <a:pt x="151" y="48"/>
                </a:lnTo>
                <a:lnTo>
                  <a:pt x="136" y="49"/>
                </a:lnTo>
                <a:lnTo>
                  <a:pt x="117" y="51"/>
                </a:lnTo>
                <a:lnTo>
                  <a:pt x="100" y="53"/>
                </a:lnTo>
                <a:lnTo>
                  <a:pt x="92" y="55"/>
                </a:lnTo>
                <a:lnTo>
                  <a:pt x="84" y="55"/>
                </a:lnTo>
                <a:lnTo>
                  <a:pt x="79" y="57"/>
                </a:lnTo>
                <a:lnTo>
                  <a:pt x="71" y="57"/>
                </a:lnTo>
                <a:lnTo>
                  <a:pt x="65" y="59"/>
                </a:lnTo>
                <a:lnTo>
                  <a:pt x="60" y="59"/>
                </a:lnTo>
                <a:lnTo>
                  <a:pt x="56" y="59"/>
                </a:lnTo>
                <a:lnTo>
                  <a:pt x="50" y="61"/>
                </a:lnTo>
                <a:lnTo>
                  <a:pt x="46" y="61"/>
                </a:lnTo>
                <a:lnTo>
                  <a:pt x="44" y="61"/>
                </a:lnTo>
                <a:lnTo>
                  <a:pt x="40" y="61"/>
                </a:lnTo>
                <a:lnTo>
                  <a:pt x="38" y="61"/>
                </a:lnTo>
                <a:lnTo>
                  <a:pt x="37" y="61"/>
                </a:lnTo>
                <a:lnTo>
                  <a:pt x="37" y="61"/>
                </a:lnTo>
                <a:lnTo>
                  <a:pt x="31" y="61"/>
                </a:lnTo>
                <a:lnTo>
                  <a:pt x="27" y="59"/>
                </a:lnTo>
                <a:lnTo>
                  <a:pt x="21" y="57"/>
                </a:lnTo>
                <a:lnTo>
                  <a:pt x="14" y="55"/>
                </a:lnTo>
                <a:lnTo>
                  <a:pt x="10" y="53"/>
                </a:lnTo>
                <a:lnTo>
                  <a:pt x="8" y="51"/>
                </a:lnTo>
                <a:lnTo>
                  <a:pt x="6" y="49"/>
                </a:lnTo>
                <a:lnTo>
                  <a:pt x="4" y="48"/>
                </a:lnTo>
                <a:lnTo>
                  <a:pt x="0" y="44"/>
                </a:lnTo>
                <a:lnTo>
                  <a:pt x="0" y="42"/>
                </a:lnTo>
                <a:lnTo>
                  <a:pt x="2" y="40"/>
                </a:lnTo>
                <a:lnTo>
                  <a:pt x="4" y="38"/>
                </a:lnTo>
                <a:lnTo>
                  <a:pt x="8" y="38"/>
                </a:lnTo>
                <a:lnTo>
                  <a:pt x="14" y="36"/>
                </a:lnTo>
                <a:lnTo>
                  <a:pt x="19" y="34"/>
                </a:lnTo>
                <a:lnTo>
                  <a:pt x="29" y="32"/>
                </a:lnTo>
                <a:lnTo>
                  <a:pt x="38" y="30"/>
                </a:lnTo>
                <a:lnTo>
                  <a:pt x="50" y="28"/>
                </a:lnTo>
                <a:lnTo>
                  <a:pt x="61" y="27"/>
                </a:lnTo>
                <a:lnTo>
                  <a:pt x="73" y="25"/>
                </a:lnTo>
                <a:lnTo>
                  <a:pt x="84" y="23"/>
                </a:lnTo>
                <a:lnTo>
                  <a:pt x="98" y="21"/>
                </a:lnTo>
                <a:lnTo>
                  <a:pt x="125" y="15"/>
                </a:lnTo>
                <a:lnTo>
                  <a:pt x="153" y="7"/>
                </a:lnTo>
                <a:lnTo>
                  <a:pt x="167" y="4"/>
                </a:lnTo>
                <a:lnTo>
                  <a:pt x="178" y="2"/>
                </a:lnTo>
                <a:lnTo>
                  <a:pt x="190" y="0"/>
                </a:lnTo>
                <a:lnTo>
                  <a:pt x="199" y="0"/>
                </a:lnTo>
                <a:lnTo>
                  <a:pt x="209" y="0"/>
                </a:lnTo>
                <a:lnTo>
                  <a:pt x="216" y="0"/>
                </a:lnTo>
                <a:lnTo>
                  <a:pt x="224" y="2"/>
                </a:lnTo>
                <a:lnTo>
                  <a:pt x="228" y="4"/>
                </a:lnTo>
                <a:lnTo>
                  <a:pt x="228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8"/>
          <p:cNvSpPr/>
          <p:nvPr/>
        </p:nvSpPr>
        <p:spPr bwMode="auto">
          <a:xfrm>
            <a:off x="2047477" y="3456001"/>
            <a:ext cx="1090935" cy="197915"/>
          </a:xfrm>
          <a:custGeom>
            <a:avLst/>
            <a:gdLst>
              <a:gd name="T0" fmla="*/ 79 w 454"/>
              <a:gd name="T1" fmla="*/ 75 h 82"/>
              <a:gd name="T2" fmla="*/ 60 w 454"/>
              <a:gd name="T3" fmla="*/ 78 h 82"/>
              <a:gd name="T4" fmla="*/ 46 w 454"/>
              <a:gd name="T5" fmla="*/ 80 h 82"/>
              <a:gd name="T6" fmla="*/ 38 w 454"/>
              <a:gd name="T7" fmla="*/ 82 h 82"/>
              <a:gd name="T8" fmla="*/ 31 w 454"/>
              <a:gd name="T9" fmla="*/ 80 h 82"/>
              <a:gd name="T10" fmla="*/ 27 w 454"/>
              <a:gd name="T11" fmla="*/ 78 h 82"/>
              <a:gd name="T12" fmla="*/ 19 w 454"/>
              <a:gd name="T13" fmla="*/ 75 h 82"/>
              <a:gd name="T14" fmla="*/ 14 w 454"/>
              <a:gd name="T15" fmla="*/ 67 h 82"/>
              <a:gd name="T16" fmla="*/ 8 w 454"/>
              <a:gd name="T17" fmla="*/ 61 h 82"/>
              <a:gd name="T18" fmla="*/ 4 w 454"/>
              <a:gd name="T19" fmla="*/ 55 h 82"/>
              <a:gd name="T20" fmla="*/ 0 w 454"/>
              <a:gd name="T21" fmla="*/ 48 h 82"/>
              <a:gd name="T22" fmla="*/ 2 w 454"/>
              <a:gd name="T23" fmla="*/ 44 h 82"/>
              <a:gd name="T24" fmla="*/ 10 w 454"/>
              <a:gd name="T25" fmla="*/ 44 h 82"/>
              <a:gd name="T26" fmla="*/ 15 w 454"/>
              <a:gd name="T27" fmla="*/ 44 h 82"/>
              <a:gd name="T28" fmla="*/ 25 w 454"/>
              <a:gd name="T29" fmla="*/ 44 h 82"/>
              <a:gd name="T30" fmla="*/ 38 w 454"/>
              <a:gd name="T31" fmla="*/ 42 h 82"/>
              <a:gd name="T32" fmla="*/ 56 w 454"/>
              <a:gd name="T33" fmla="*/ 40 h 82"/>
              <a:gd name="T34" fmla="*/ 67 w 454"/>
              <a:gd name="T35" fmla="*/ 40 h 82"/>
              <a:gd name="T36" fmla="*/ 81 w 454"/>
              <a:gd name="T37" fmla="*/ 38 h 82"/>
              <a:gd name="T38" fmla="*/ 96 w 454"/>
              <a:gd name="T39" fmla="*/ 34 h 82"/>
              <a:gd name="T40" fmla="*/ 115 w 454"/>
              <a:gd name="T41" fmla="*/ 33 h 82"/>
              <a:gd name="T42" fmla="*/ 134 w 454"/>
              <a:gd name="T43" fmla="*/ 29 h 82"/>
              <a:gd name="T44" fmla="*/ 157 w 454"/>
              <a:gd name="T45" fmla="*/ 27 h 82"/>
              <a:gd name="T46" fmla="*/ 182 w 454"/>
              <a:gd name="T47" fmla="*/ 21 h 82"/>
              <a:gd name="T48" fmla="*/ 209 w 454"/>
              <a:gd name="T49" fmla="*/ 17 h 82"/>
              <a:gd name="T50" fmla="*/ 236 w 454"/>
              <a:gd name="T51" fmla="*/ 13 h 82"/>
              <a:gd name="T52" fmla="*/ 260 w 454"/>
              <a:gd name="T53" fmla="*/ 10 h 82"/>
              <a:gd name="T54" fmla="*/ 283 w 454"/>
              <a:gd name="T55" fmla="*/ 8 h 82"/>
              <a:gd name="T56" fmla="*/ 304 w 454"/>
              <a:gd name="T57" fmla="*/ 4 h 82"/>
              <a:gd name="T58" fmla="*/ 324 w 454"/>
              <a:gd name="T59" fmla="*/ 2 h 82"/>
              <a:gd name="T60" fmla="*/ 339 w 454"/>
              <a:gd name="T61" fmla="*/ 2 h 82"/>
              <a:gd name="T62" fmla="*/ 354 w 454"/>
              <a:gd name="T63" fmla="*/ 0 h 82"/>
              <a:gd name="T64" fmla="*/ 366 w 454"/>
              <a:gd name="T65" fmla="*/ 0 h 82"/>
              <a:gd name="T66" fmla="*/ 387 w 454"/>
              <a:gd name="T67" fmla="*/ 0 h 82"/>
              <a:gd name="T68" fmla="*/ 404 w 454"/>
              <a:gd name="T69" fmla="*/ 2 h 82"/>
              <a:gd name="T70" fmla="*/ 417 w 454"/>
              <a:gd name="T71" fmla="*/ 8 h 82"/>
              <a:gd name="T72" fmla="*/ 431 w 454"/>
              <a:gd name="T73" fmla="*/ 13 h 82"/>
              <a:gd name="T74" fmla="*/ 440 w 454"/>
              <a:gd name="T75" fmla="*/ 21 h 82"/>
              <a:gd name="T76" fmla="*/ 446 w 454"/>
              <a:gd name="T77" fmla="*/ 27 h 82"/>
              <a:gd name="T78" fmla="*/ 454 w 454"/>
              <a:gd name="T79" fmla="*/ 34 h 82"/>
              <a:gd name="T80" fmla="*/ 452 w 454"/>
              <a:gd name="T81" fmla="*/ 42 h 82"/>
              <a:gd name="T82" fmla="*/ 446 w 454"/>
              <a:gd name="T83" fmla="*/ 44 h 82"/>
              <a:gd name="T84" fmla="*/ 440 w 454"/>
              <a:gd name="T85" fmla="*/ 48 h 82"/>
              <a:gd name="T86" fmla="*/ 433 w 454"/>
              <a:gd name="T87" fmla="*/ 50 h 82"/>
              <a:gd name="T88" fmla="*/ 421 w 454"/>
              <a:gd name="T89" fmla="*/ 50 h 82"/>
              <a:gd name="T90" fmla="*/ 404 w 454"/>
              <a:gd name="T91" fmla="*/ 50 h 82"/>
              <a:gd name="T92" fmla="*/ 385 w 454"/>
              <a:gd name="T93" fmla="*/ 48 h 82"/>
              <a:gd name="T94" fmla="*/ 339 w 454"/>
              <a:gd name="T95" fmla="*/ 44 h 82"/>
              <a:gd name="T96" fmla="*/ 287 w 454"/>
              <a:gd name="T97" fmla="*/ 44 h 82"/>
              <a:gd name="T98" fmla="*/ 234 w 454"/>
              <a:gd name="T99" fmla="*/ 50 h 82"/>
              <a:gd name="T100" fmla="*/ 197 w 454"/>
              <a:gd name="T101" fmla="*/ 54 h 82"/>
              <a:gd name="T102" fmla="*/ 161 w 454"/>
              <a:gd name="T103" fmla="*/ 57 h 82"/>
              <a:gd name="T104" fmla="*/ 113 w 454"/>
              <a:gd name="T105" fmla="*/ 67 h 82"/>
              <a:gd name="T106" fmla="*/ 88 w 454"/>
              <a:gd name="T107" fmla="*/ 7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4" h="82">
                <a:moveTo>
                  <a:pt x="88" y="71"/>
                </a:moveTo>
                <a:lnTo>
                  <a:pt x="79" y="75"/>
                </a:lnTo>
                <a:lnTo>
                  <a:pt x="69" y="77"/>
                </a:lnTo>
                <a:lnTo>
                  <a:pt x="60" y="78"/>
                </a:lnTo>
                <a:lnTo>
                  <a:pt x="52" y="78"/>
                </a:lnTo>
                <a:lnTo>
                  <a:pt x="46" y="80"/>
                </a:lnTo>
                <a:lnTo>
                  <a:pt x="42" y="80"/>
                </a:lnTo>
                <a:lnTo>
                  <a:pt x="38" y="82"/>
                </a:lnTo>
                <a:lnTo>
                  <a:pt x="37" y="82"/>
                </a:lnTo>
                <a:lnTo>
                  <a:pt x="31" y="80"/>
                </a:lnTo>
                <a:lnTo>
                  <a:pt x="29" y="80"/>
                </a:lnTo>
                <a:lnTo>
                  <a:pt x="27" y="78"/>
                </a:lnTo>
                <a:lnTo>
                  <a:pt x="23" y="77"/>
                </a:lnTo>
                <a:lnTo>
                  <a:pt x="19" y="75"/>
                </a:lnTo>
                <a:lnTo>
                  <a:pt x="17" y="71"/>
                </a:lnTo>
                <a:lnTo>
                  <a:pt x="14" y="67"/>
                </a:lnTo>
                <a:lnTo>
                  <a:pt x="10" y="65"/>
                </a:lnTo>
                <a:lnTo>
                  <a:pt x="8" y="61"/>
                </a:lnTo>
                <a:lnTo>
                  <a:pt x="6" y="57"/>
                </a:lnTo>
                <a:lnTo>
                  <a:pt x="4" y="55"/>
                </a:lnTo>
                <a:lnTo>
                  <a:pt x="0" y="50"/>
                </a:lnTo>
                <a:lnTo>
                  <a:pt x="0" y="48"/>
                </a:lnTo>
                <a:lnTo>
                  <a:pt x="0" y="46"/>
                </a:lnTo>
                <a:lnTo>
                  <a:pt x="2" y="44"/>
                </a:lnTo>
                <a:lnTo>
                  <a:pt x="6" y="44"/>
                </a:lnTo>
                <a:lnTo>
                  <a:pt x="10" y="44"/>
                </a:lnTo>
                <a:lnTo>
                  <a:pt x="12" y="44"/>
                </a:lnTo>
                <a:lnTo>
                  <a:pt x="15" y="44"/>
                </a:lnTo>
                <a:lnTo>
                  <a:pt x="19" y="44"/>
                </a:lnTo>
                <a:lnTo>
                  <a:pt x="25" y="44"/>
                </a:lnTo>
                <a:lnTo>
                  <a:pt x="31" y="44"/>
                </a:lnTo>
                <a:lnTo>
                  <a:pt x="38" y="42"/>
                </a:lnTo>
                <a:lnTo>
                  <a:pt x="46" y="42"/>
                </a:lnTo>
                <a:lnTo>
                  <a:pt x="56" y="40"/>
                </a:lnTo>
                <a:lnTo>
                  <a:pt x="61" y="40"/>
                </a:lnTo>
                <a:lnTo>
                  <a:pt x="67" y="40"/>
                </a:lnTo>
                <a:lnTo>
                  <a:pt x="73" y="38"/>
                </a:lnTo>
                <a:lnTo>
                  <a:pt x="81" y="38"/>
                </a:lnTo>
                <a:lnTo>
                  <a:pt x="88" y="36"/>
                </a:lnTo>
                <a:lnTo>
                  <a:pt x="96" y="34"/>
                </a:lnTo>
                <a:lnTo>
                  <a:pt x="105" y="34"/>
                </a:lnTo>
                <a:lnTo>
                  <a:pt x="115" y="33"/>
                </a:lnTo>
                <a:lnTo>
                  <a:pt x="125" y="31"/>
                </a:lnTo>
                <a:lnTo>
                  <a:pt x="134" y="29"/>
                </a:lnTo>
                <a:lnTo>
                  <a:pt x="146" y="29"/>
                </a:lnTo>
                <a:lnTo>
                  <a:pt x="157" y="27"/>
                </a:lnTo>
                <a:lnTo>
                  <a:pt x="169" y="25"/>
                </a:lnTo>
                <a:lnTo>
                  <a:pt x="182" y="21"/>
                </a:lnTo>
                <a:lnTo>
                  <a:pt x="195" y="19"/>
                </a:lnTo>
                <a:lnTo>
                  <a:pt x="209" y="17"/>
                </a:lnTo>
                <a:lnTo>
                  <a:pt x="222" y="15"/>
                </a:lnTo>
                <a:lnTo>
                  <a:pt x="236" y="13"/>
                </a:lnTo>
                <a:lnTo>
                  <a:pt x="249" y="11"/>
                </a:lnTo>
                <a:lnTo>
                  <a:pt x="260" y="10"/>
                </a:lnTo>
                <a:lnTo>
                  <a:pt x="272" y="8"/>
                </a:lnTo>
                <a:lnTo>
                  <a:pt x="283" y="8"/>
                </a:lnTo>
                <a:lnTo>
                  <a:pt x="295" y="6"/>
                </a:lnTo>
                <a:lnTo>
                  <a:pt x="304" y="4"/>
                </a:lnTo>
                <a:lnTo>
                  <a:pt x="314" y="4"/>
                </a:lnTo>
                <a:lnTo>
                  <a:pt x="324" y="2"/>
                </a:lnTo>
                <a:lnTo>
                  <a:pt x="331" y="2"/>
                </a:lnTo>
                <a:lnTo>
                  <a:pt x="339" y="2"/>
                </a:lnTo>
                <a:lnTo>
                  <a:pt x="347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7" y="0"/>
                </a:lnTo>
                <a:lnTo>
                  <a:pt x="387" y="0"/>
                </a:lnTo>
                <a:lnTo>
                  <a:pt x="394" y="2"/>
                </a:lnTo>
                <a:lnTo>
                  <a:pt x="404" y="2"/>
                </a:lnTo>
                <a:lnTo>
                  <a:pt x="412" y="4"/>
                </a:lnTo>
                <a:lnTo>
                  <a:pt x="417" y="8"/>
                </a:lnTo>
                <a:lnTo>
                  <a:pt x="425" y="10"/>
                </a:lnTo>
                <a:lnTo>
                  <a:pt x="431" y="13"/>
                </a:lnTo>
                <a:lnTo>
                  <a:pt x="435" y="17"/>
                </a:lnTo>
                <a:lnTo>
                  <a:pt x="440" y="21"/>
                </a:lnTo>
                <a:lnTo>
                  <a:pt x="442" y="23"/>
                </a:lnTo>
                <a:lnTo>
                  <a:pt x="446" y="27"/>
                </a:lnTo>
                <a:lnTo>
                  <a:pt x="450" y="31"/>
                </a:lnTo>
                <a:lnTo>
                  <a:pt x="454" y="34"/>
                </a:lnTo>
                <a:lnTo>
                  <a:pt x="454" y="38"/>
                </a:lnTo>
                <a:lnTo>
                  <a:pt x="452" y="42"/>
                </a:lnTo>
                <a:lnTo>
                  <a:pt x="450" y="44"/>
                </a:lnTo>
                <a:lnTo>
                  <a:pt x="446" y="44"/>
                </a:lnTo>
                <a:lnTo>
                  <a:pt x="444" y="46"/>
                </a:lnTo>
                <a:lnTo>
                  <a:pt x="440" y="48"/>
                </a:lnTo>
                <a:lnTo>
                  <a:pt x="436" y="48"/>
                </a:lnTo>
                <a:lnTo>
                  <a:pt x="433" y="50"/>
                </a:lnTo>
                <a:lnTo>
                  <a:pt x="427" y="50"/>
                </a:lnTo>
                <a:lnTo>
                  <a:pt x="421" y="50"/>
                </a:lnTo>
                <a:lnTo>
                  <a:pt x="414" y="50"/>
                </a:lnTo>
                <a:lnTo>
                  <a:pt x="404" y="50"/>
                </a:lnTo>
                <a:lnTo>
                  <a:pt x="396" y="48"/>
                </a:lnTo>
                <a:lnTo>
                  <a:pt x="385" y="48"/>
                </a:lnTo>
                <a:lnTo>
                  <a:pt x="362" y="46"/>
                </a:lnTo>
                <a:lnTo>
                  <a:pt x="339" y="44"/>
                </a:lnTo>
                <a:lnTo>
                  <a:pt x="314" y="44"/>
                </a:lnTo>
                <a:lnTo>
                  <a:pt x="287" y="44"/>
                </a:lnTo>
                <a:lnTo>
                  <a:pt x="260" y="46"/>
                </a:lnTo>
                <a:lnTo>
                  <a:pt x="234" y="50"/>
                </a:lnTo>
                <a:lnTo>
                  <a:pt x="209" y="52"/>
                </a:lnTo>
                <a:lnTo>
                  <a:pt x="197" y="54"/>
                </a:lnTo>
                <a:lnTo>
                  <a:pt x="186" y="54"/>
                </a:lnTo>
                <a:lnTo>
                  <a:pt x="161" y="57"/>
                </a:lnTo>
                <a:lnTo>
                  <a:pt x="138" y="61"/>
                </a:lnTo>
                <a:lnTo>
                  <a:pt x="113" y="67"/>
                </a:lnTo>
                <a:lnTo>
                  <a:pt x="88" y="71"/>
                </a:lnTo>
                <a:lnTo>
                  <a:pt x="88" y="7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52"/>
          <p:cNvSpPr/>
          <p:nvPr/>
        </p:nvSpPr>
        <p:spPr bwMode="auto">
          <a:xfrm>
            <a:off x="2467440" y="2340928"/>
            <a:ext cx="173777" cy="564778"/>
          </a:xfrm>
          <a:custGeom>
            <a:avLst/>
            <a:gdLst>
              <a:gd name="T0" fmla="*/ 65 w 73"/>
              <a:gd name="T1" fmla="*/ 48 h 233"/>
              <a:gd name="T2" fmla="*/ 65 w 73"/>
              <a:gd name="T3" fmla="*/ 65 h 233"/>
              <a:gd name="T4" fmla="*/ 63 w 73"/>
              <a:gd name="T5" fmla="*/ 84 h 233"/>
              <a:gd name="T6" fmla="*/ 62 w 73"/>
              <a:gd name="T7" fmla="*/ 111 h 233"/>
              <a:gd name="T8" fmla="*/ 62 w 73"/>
              <a:gd name="T9" fmla="*/ 134 h 233"/>
              <a:gd name="T10" fmla="*/ 62 w 73"/>
              <a:gd name="T11" fmla="*/ 155 h 233"/>
              <a:gd name="T12" fmla="*/ 62 w 73"/>
              <a:gd name="T13" fmla="*/ 182 h 233"/>
              <a:gd name="T14" fmla="*/ 62 w 73"/>
              <a:gd name="T15" fmla="*/ 214 h 233"/>
              <a:gd name="T16" fmla="*/ 25 w 73"/>
              <a:gd name="T17" fmla="*/ 233 h 233"/>
              <a:gd name="T18" fmla="*/ 25 w 73"/>
              <a:gd name="T19" fmla="*/ 199 h 233"/>
              <a:gd name="T20" fmla="*/ 25 w 73"/>
              <a:gd name="T21" fmla="*/ 166 h 233"/>
              <a:gd name="T22" fmla="*/ 25 w 73"/>
              <a:gd name="T23" fmla="*/ 140 h 233"/>
              <a:gd name="T24" fmla="*/ 25 w 73"/>
              <a:gd name="T25" fmla="*/ 115 h 233"/>
              <a:gd name="T26" fmla="*/ 25 w 73"/>
              <a:gd name="T27" fmla="*/ 94 h 233"/>
              <a:gd name="T28" fmla="*/ 23 w 73"/>
              <a:gd name="T29" fmla="*/ 78 h 233"/>
              <a:gd name="T30" fmla="*/ 23 w 73"/>
              <a:gd name="T31" fmla="*/ 65 h 233"/>
              <a:gd name="T32" fmla="*/ 21 w 73"/>
              <a:gd name="T33" fmla="*/ 57 h 233"/>
              <a:gd name="T34" fmla="*/ 16 w 73"/>
              <a:gd name="T35" fmla="*/ 34 h 233"/>
              <a:gd name="T36" fmla="*/ 12 w 73"/>
              <a:gd name="T37" fmla="*/ 27 h 233"/>
              <a:gd name="T38" fmla="*/ 10 w 73"/>
              <a:gd name="T39" fmla="*/ 19 h 233"/>
              <a:gd name="T40" fmla="*/ 2 w 73"/>
              <a:gd name="T41" fmla="*/ 13 h 233"/>
              <a:gd name="T42" fmla="*/ 0 w 73"/>
              <a:gd name="T43" fmla="*/ 8 h 233"/>
              <a:gd name="T44" fmla="*/ 2 w 73"/>
              <a:gd name="T45" fmla="*/ 2 h 233"/>
              <a:gd name="T46" fmla="*/ 6 w 73"/>
              <a:gd name="T47" fmla="*/ 0 h 233"/>
              <a:gd name="T48" fmla="*/ 12 w 73"/>
              <a:gd name="T49" fmla="*/ 0 h 233"/>
              <a:gd name="T50" fmla="*/ 21 w 73"/>
              <a:gd name="T51" fmla="*/ 0 h 233"/>
              <a:gd name="T52" fmla="*/ 35 w 73"/>
              <a:gd name="T53" fmla="*/ 2 h 233"/>
              <a:gd name="T54" fmla="*/ 48 w 73"/>
              <a:gd name="T55" fmla="*/ 6 h 233"/>
              <a:gd name="T56" fmla="*/ 60 w 73"/>
              <a:gd name="T57" fmla="*/ 9 h 233"/>
              <a:gd name="T58" fmla="*/ 67 w 73"/>
              <a:gd name="T59" fmla="*/ 13 h 233"/>
              <a:gd name="T60" fmla="*/ 71 w 73"/>
              <a:gd name="T61" fmla="*/ 17 h 233"/>
              <a:gd name="T62" fmla="*/ 73 w 73"/>
              <a:gd name="T63" fmla="*/ 21 h 233"/>
              <a:gd name="T64" fmla="*/ 69 w 73"/>
              <a:gd name="T65" fmla="*/ 32 h 233"/>
              <a:gd name="T66" fmla="*/ 67 w 73"/>
              <a:gd name="T67" fmla="*/ 4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3" h="233">
                <a:moveTo>
                  <a:pt x="67" y="40"/>
                </a:moveTo>
                <a:lnTo>
                  <a:pt x="65" y="48"/>
                </a:lnTo>
                <a:lnTo>
                  <a:pt x="65" y="55"/>
                </a:lnTo>
                <a:lnTo>
                  <a:pt x="65" y="65"/>
                </a:lnTo>
                <a:lnTo>
                  <a:pt x="65" y="74"/>
                </a:lnTo>
                <a:lnTo>
                  <a:pt x="63" y="84"/>
                </a:lnTo>
                <a:lnTo>
                  <a:pt x="62" y="97"/>
                </a:lnTo>
                <a:lnTo>
                  <a:pt x="62" y="111"/>
                </a:lnTo>
                <a:lnTo>
                  <a:pt x="62" y="124"/>
                </a:lnTo>
                <a:lnTo>
                  <a:pt x="62" y="134"/>
                </a:lnTo>
                <a:lnTo>
                  <a:pt x="62" y="143"/>
                </a:lnTo>
                <a:lnTo>
                  <a:pt x="62" y="155"/>
                </a:lnTo>
                <a:lnTo>
                  <a:pt x="62" y="168"/>
                </a:lnTo>
                <a:lnTo>
                  <a:pt x="62" y="182"/>
                </a:lnTo>
                <a:lnTo>
                  <a:pt x="62" y="197"/>
                </a:lnTo>
                <a:lnTo>
                  <a:pt x="62" y="214"/>
                </a:lnTo>
                <a:lnTo>
                  <a:pt x="62" y="233"/>
                </a:lnTo>
                <a:lnTo>
                  <a:pt x="25" y="233"/>
                </a:lnTo>
                <a:lnTo>
                  <a:pt x="25" y="216"/>
                </a:lnTo>
                <a:lnTo>
                  <a:pt x="25" y="199"/>
                </a:lnTo>
                <a:lnTo>
                  <a:pt x="25" y="182"/>
                </a:lnTo>
                <a:lnTo>
                  <a:pt x="25" y="166"/>
                </a:lnTo>
                <a:lnTo>
                  <a:pt x="25" y="153"/>
                </a:lnTo>
                <a:lnTo>
                  <a:pt x="25" y="140"/>
                </a:lnTo>
                <a:lnTo>
                  <a:pt x="25" y="126"/>
                </a:lnTo>
                <a:lnTo>
                  <a:pt x="25" y="115"/>
                </a:lnTo>
                <a:lnTo>
                  <a:pt x="25" y="103"/>
                </a:lnTo>
                <a:lnTo>
                  <a:pt x="25" y="94"/>
                </a:lnTo>
                <a:lnTo>
                  <a:pt x="25" y="86"/>
                </a:lnTo>
                <a:lnTo>
                  <a:pt x="23" y="78"/>
                </a:lnTo>
                <a:lnTo>
                  <a:pt x="23" y="71"/>
                </a:lnTo>
                <a:lnTo>
                  <a:pt x="23" y="65"/>
                </a:lnTo>
                <a:lnTo>
                  <a:pt x="23" y="61"/>
                </a:lnTo>
                <a:lnTo>
                  <a:pt x="21" y="57"/>
                </a:lnTo>
                <a:lnTo>
                  <a:pt x="19" y="44"/>
                </a:lnTo>
                <a:lnTo>
                  <a:pt x="16" y="34"/>
                </a:lnTo>
                <a:lnTo>
                  <a:pt x="14" y="30"/>
                </a:lnTo>
                <a:lnTo>
                  <a:pt x="12" y="27"/>
                </a:lnTo>
                <a:lnTo>
                  <a:pt x="10" y="23"/>
                </a:lnTo>
                <a:lnTo>
                  <a:pt x="10" y="19"/>
                </a:lnTo>
                <a:lnTo>
                  <a:pt x="4" y="17"/>
                </a:lnTo>
                <a:lnTo>
                  <a:pt x="2" y="13"/>
                </a:lnTo>
                <a:lnTo>
                  <a:pt x="2" y="9"/>
                </a:lnTo>
                <a:lnTo>
                  <a:pt x="0" y="8"/>
                </a:lnTo>
                <a:lnTo>
                  <a:pt x="2" y="6"/>
                </a:lnTo>
                <a:lnTo>
                  <a:pt x="2" y="2"/>
                </a:lnTo>
                <a:lnTo>
                  <a:pt x="4" y="2"/>
                </a:lnTo>
                <a:lnTo>
                  <a:pt x="6" y="0"/>
                </a:lnTo>
                <a:lnTo>
                  <a:pt x="10" y="0"/>
                </a:lnTo>
                <a:lnTo>
                  <a:pt x="12" y="0"/>
                </a:lnTo>
                <a:lnTo>
                  <a:pt x="18" y="0"/>
                </a:lnTo>
                <a:lnTo>
                  <a:pt x="21" y="0"/>
                </a:lnTo>
                <a:lnTo>
                  <a:pt x="29" y="2"/>
                </a:lnTo>
                <a:lnTo>
                  <a:pt x="35" y="2"/>
                </a:lnTo>
                <a:lnTo>
                  <a:pt x="42" y="4"/>
                </a:lnTo>
                <a:lnTo>
                  <a:pt x="48" y="6"/>
                </a:lnTo>
                <a:lnTo>
                  <a:pt x="54" y="8"/>
                </a:lnTo>
                <a:lnTo>
                  <a:pt x="60" y="9"/>
                </a:lnTo>
                <a:lnTo>
                  <a:pt x="63" y="11"/>
                </a:lnTo>
                <a:lnTo>
                  <a:pt x="67" y="13"/>
                </a:lnTo>
                <a:lnTo>
                  <a:pt x="69" y="15"/>
                </a:lnTo>
                <a:lnTo>
                  <a:pt x="71" y="17"/>
                </a:lnTo>
                <a:lnTo>
                  <a:pt x="71" y="19"/>
                </a:lnTo>
                <a:lnTo>
                  <a:pt x="73" y="21"/>
                </a:lnTo>
                <a:lnTo>
                  <a:pt x="71" y="27"/>
                </a:lnTo>
                <a:lnTo>
                  <a:pt x="69" y="32"/>
                </a:lnTo>
                <a:lnTo>
                  <a:pt x="67" y="40"/>
                </a:lnTo>
                <a:lnTo>
                  <a:pt x="67" y="4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386" y="4278223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3843244" y="1746717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要注意右半部分“丿”的穿插，“厂”里是两个“土”，注意不要写成“士”。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5" grpId="0" animBg="1"/>
      <p:bldP spid="7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1107"/>
            <a:ext cx="6925717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直接连接符 16"/>
          <p:cNvCxnSpPr/>
          <p:nvPr/>
        </p:nvCxnSpPr>
        <p:spPr>
          <a:xfrm>
            <a:off x="5652120" y="3795886"/>
            <a:ext cx="1584176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1979712" y="915566"/>
            <a:ext cx="2016224" cy="497080"/>
          </a:xfrm>
          <a:prstGeom prst="roundRect">
            <a:avLst/>
          </a:prstGeom>
          <a:noFill/>
          <a:ln w="25400"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-36511" y="-164554"/>
            <a:ext cx="2736302" cy="1152128"/>
            <a:chOff x="590149" y="1521371"/>
            <a:chExt cx="2189041" cy="937544"/>
          </a:xfrm>
        </p:grpSpPr>
        <p:sp>
          <p:nvSpPr>
            <p:cNvPr id="22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解诗题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8" name="对话气泡: 圆角矩形 14"/>
          <p:cNvSpPr/>
          <p:nvPr/>
        </p:nvSpPr>
        <p:spPr>
          <a:xfrm>
            <a:off x="4535996" y="971254"/>
            <a:ext cx="3132348" cy="1256242"/>
          </a:xfrm>
          <a:prstGeom prst="wedgeRoundRectCallout">
            <a:avLst>
              <a:gd name="adj1" fmla="val -61772"/>
              <a:gd name="adj2" fmla="val -3137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刘禹锡创作的一组诗，共九首，这是其中的第一首。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3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1107"/>
            <a:ext cx="6925717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圆角矩形 15"/>
          <p:cNvSpPr/>
          <p:nvPr/>
        </p:nvSpPr>
        <p:spPr>
          <a:xfrm>
            <a:off x="1835696" y="2139702"/>
            <a:ext cx="64807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0" name="对话气泡: 圆角矩形 14"/>
          <p:cNvSpPr/>
          <p:nvPr/>
        </p:nvSpPr>
        <p:spPr>
          <a:xfrm>
            <a:off x="251520" y="1300382"/>
            <a:ext cx="2160240" cy="682477"/>
          </a:xfrm>
          <a:prstGeom prst="wedgeRoundRectCallout">
            <a:avLst>
              <a:gd name="adj1" fmla="val 31863"/>
              <a:gd name="adj2" fmla="val 68480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形容黄河弯弯曲曲的样子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15"/>
          <p:cNvSpPr/>
          <p:nvPr/>
        </p:nvSpPr>
        <p:spPr>
          <a:xfrm>
            <a:off x="2555776" y="2643758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42" name="对话气泡: 圆角矩形 14"/>
          <p:cNvSpPr/>
          <p:nvPr/>
        </p:nvSpPr>
        <p:spPr>
          <a:xfrm>
            <a:off x="179511" y="2724331"/>
            <a:ext cx="1602177" cy="429791"/>
          </a:xfrm>
          <a:prstGeom prst="wedgeRoundRectCallout">
            <a:avLst>
              <a:gd name="adj1" fmla="val 73180"/>
              <a:gd name="adj2" fmla="val 3989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风浪滚动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横卷形 42"/>
          <p:cNvSpPr/>
          <p:nvPr/>
        </p:nvSpPr>
        <p:spPr>
          <a:xfrm>
            <a:off x="4716016" y="1275606"/>
            <a:ext cx="4042382" cy="1656185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九曲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黄河夹带着绵延万里的黄沙，从遥远的天边蜿蜒奔腾而来。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5"/>
          <p:cNvSpPr/>
          <p:nvPr/>
        </p:nvSpPr>
        <p:spPr>
          <a:xfrm>
            <a:off x="3563888" y="2643758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2" name="对话气泡: 圆角矩形 14"/>
          <p:cNvSpPr/>
          <p:nvPr/>
        </p:nvSpPr>
        <p:spPr>
          <a:xfrm>
            <a:off x="4572001" y="3054062"/>
            <a:ext cx="936103" cy="429791"/>
          </a:xfrm>
          <a:prstGeom prst="wedgeRoundRectCallout">
            <a:avLst>
              <a:gd name="adj1" fmla="val -52271"/>
              <a:gd name="adj2" fmla="val -76296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天边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81688" y="3201141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35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7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31107"/>
            <a:ext cx="6925717" cy="3408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横卷形 42"/>
          <p:cNvSpPr/>
          <p:nvPr/>
        </p:nvSpPr>
        <p:spPr>
          <a:xfrm>
            <a:off x="4716016" y="2643757"/>
            <a:ext cx="4042382" cy="2016225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大意：如今我要直向它的源头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银河冲去，和传说中的古人一起去天上的牛郎织女家。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15"/>
          <p:cNvSpPr/>
          <p:nvPr/>
        </p:nvSpPr>
        <p:spPr>
          <a:xfrm>
            <a:off x="2483768" y="3163948"/>
            <a:ext cx="43204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对话气泡: 圆角矩形 14"/>
          <p:cNvSpPr/>
          <p:nvPr/>
        </p:nvSpPr>
        <p:spPr>
          <a:xfrm>
            <a:off x="683568" y="3163948"/>
            <a:ext cx="1008112" cy="775954"/>
          </a:xfrm>
          <a:prstGeom prst="wedgeRoundRectCallout">
            <a:avLst>
              <a:gd name="adj1" fmla="val 89438"/>
              <a:gd name="adj2" fmla="val 2111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一直；径直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1689" y="2181032"/>
            <a:ext cx="2646296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380644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资料链接</a:t>
            </a:r>
            <a:endParaRPr lang="zh-CN" altLang="en-US" sz="3200" b="1" dirty="0">
              <a:solidFill>
                <a:srgbClr val="00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965419"/>
            <a:ext cx="807022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起初是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汉书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中称“汉使穷河源”，就是说张骞曾经到达过黄河的源头；此后，晋代张华的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博物志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中记载了一个传说，称有人乘着小筏来往于海上和天河之间，还曾与牛郎织女会面；后来这两种记载混合，说是黄河和天河相通，张骞追溯黄河的源头时曾经抵达银河，甚至见到了牛郎织女。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c40d429f-72c3-485e-befb-e83ff1f739bb"/>
  <p:tag name="COMMONDATA" val="eyJoZGlkIjoiMDUzMmRhYzhkNzM3Y2ZlODExZjhhYzliMDJjYzA0ZGIifQ=="/>
</p:tagLst>
</file>

<file path=ppt/theme/theme1.xml><?xml version="1.0" encoding="utf-8"?>
<a:theme xmlns:a="http://schemas.openxmlformats.org/drawingml/2006/main" name="3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2997</Words>
  <Application>WPS 演示</Application>
  <PresentationFormat>全屏显示(16:9)</PresentationFormat>
  <Paragraphs>331</Paragraphs>
  <Slides>44</Slides>
  <Notes>2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0" baseType="lpstr">
      <vt:lpstr>Arial</vt:lpstr>
      <vt:lpstr>宋体</vt:lpstr>
      <vt:lpstr>Wingdings</vt:lpstr>
      <vt:lpstr>黑体</vt:lpstr>
      <vt:lpstr>楷体</vt:lpstr>
      <vt:lpstr>汉语拼音</vt:lpstr>
      <vt:lpstr>Kaiti SC</vt:lpstr>
      <vt:lpstr>Calibri</vt:lpstr>
      <vt:lpstr>GB Pinyinok-B</vt:lpstr>
      <vt:lpstr>微软雅黑</vt:lpstr>
      <vt:lpstr>Arial Unicode MS</vt:lpstr>
      <vt:lpstr>Tahoma</vt:lpstr>
      <vt:lpstr>仿宋</vt:lpstr>
      <vt:lpstr>Xingkai SC</vt:lpstr>
      <vt:lpstr>Times New Roman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135</cp:revision>
  <dcterms:created xsi:type="dcterms:W3CDTF">2017-03-17T02:28:00Z</dcterms:created>
  <dcterms:modified xsi:type="dcterms:W3CDTF">2022-12-28T06:04:31Z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1974E36992D8495DAC108A1D40312486</vt:lpwstr>
  </property>
</Properties>
</file>