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1315" r:id="rId3"/>
    <p:sldId id="323" r:id="rId5"/>
    <p:sldId id="1316" r:id="rId6"/>
    <p:sldId id="1297" r:id="rId7"/>
    <p:sldId id="1304" r:id="rId8"/>
    <p:sldId id="1317" r:id="rId9"/>
    <p:sldId id="1318" r:id="rId10"/>
    <p:sldId id="1319" r:id="rId11"/>
    <p:sldId id="1320" r:id="rId12"/>
    <p:sldId id="1323" r:id="rId13"/>
    <p:sldId id="1322" r:id="rId14"/>
    <p:sldId id="1324" r:id="rId15"/>
    <p:sldId id="1325" r:id="rId16"/>
    <p:sldId id="1341" r:id="rId17"/>
    <p:sldId id="1342" r:id="rId18"/>
    <p:sldId id="1343" r:id="rId19"/>
    <p:sldId id="1339" r:id="rId20"/>
    <p:sldId id="1326" r:id="rId21"/>
    <p:sldId id="1327" r:id="rId22"/>
    <p:sldId id="1346" r:id="rId23"/>
    <p:sldId id="1329" r:id="rId24"/>
    <p:sldId id="1331" r:id="rId25"/>
    <p:sldId id="1328" r:id="rId26"/>
    <p:sldId id="1333" r:id="rId27"/>
    <p:sldId id="1334" r:id="rId28"/>
    <p:sldId id="1337" r:id="rId29"/>
    <p:sldId id="1336" r:id="rId30"/>
    <p:sldId id="1344" r:id="rId31"/>
    <p:sldId id="1345" r:id="rId32"/>
    <p:sldId id="937" r:id="rId33"/>
    <p:sldId id="1347" r:id="rId34"/>
    <p:sldId id="1217" r:id="rId35"/>
    <p:sldId id="939" r:id="rId36"/>
    <p:sldId id="1310" r:id="rId3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汉语拼音" panose="000B0604020202020204" pitchFamily="34" charset="0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微软雅黑" panose="020B0503020204020204" charset="-122"/>
      <p:regular r:id="rId49"/>
    </p:embeddedFont>
    <p:embeddedFont>
      <p:font typeface="Tahoma" panose="020B0604030504040204" pitchFamily="34" charset="0"/>
      <p:regular r:id="rId50"/>
      <p:bold r:id="rId51"/>
    </p:embeddedFont>
  </p:embeddedFontLst>
  <p:custDataLst>
    <p:tags r:id="rId5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4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B050"/>
    <a:srgbClr val="CCFFFF"/>
    <a:srgbClr val="0066FF"/>
    <a:srgbClr val="0000FF"/>
    <a:srgbClr val="A38302"/>
    <a:srgbClr val="FEFCDE"/>
    <a:srgbClr val="FF00FF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13" autoAdjust="0"/>
    <p:restoredTop sz="94638" autoAdjust="0"/>
  </p:normalViewPr>
  <p:slideViewPr>
    <p:cSldViewPr>
      <p:cViewPr>
        <p:scale>
          <a:sx n="110" d="100"/>
          <a:sy n="110" d="100"/>
        </p:scale>
        <p:origin x="-462" y="-126"/>
      </p:cViewPr>
      <p:guideLst>
        <p:guide orient="horz" pos="1620"/>
        <p:guide pos="2880"/>
        <p:guide pos="54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46"/>
        <p:guide pos="227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4.xml"/><Relationship Id="rId51" Type="http://schemas.openxmlformats.org/officeDocument/2006/relationships/font" Target="fonts/font10.fntdata"/><Relationship Id="rId50" Type="http://schemas.openxmlformats.org/officeDocument/2006/relationships/font" Target="fonts/font9.fntdata"/><Relationship Id="rId5" Type="http://schemas.openxmlformats.org/officeDocument/2006/relationships/slide" Target="slides/slide2.xml"/><Relationship Id="rId49" Type="http://schemas.openxmlformats.org/officeDocument/2006/relationships/font" Target="fonts/font8.fntdata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../media/image2.png"/><Relationship Id="rId3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0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990" y="81541"/>
            <a:ext cx="1282378" cy="5040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slide" Target="slide16.xml"/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jpe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jpeg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6.pn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png"/><Relationship Id="rId3" Type="http://schemas.openxmlformats.org/officeDocument/2006/relationships/hyperlink" Target="&#36164;&#26009;&#38142;&#25509;/&#35270;&#39057;/&#19971;&#24425;-&#35838;&#25991;&#26391;&#35835;-&#20845;&#19978;19&#21482;&#26377;&#19968;&#20010;&#22320;&#29699;.mp4" TargetMode="Externa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8389;.mp4" TargetMode="External"/><Relationship Id="rId8" Type="http://schemas.openxmlformats.org/officeDocument/2006/relationships/hyperlink" Target="&#36164;&#26009;&#38142;&#25509;/&#35270;&#39057;/&#36129;.mp4" TargetMode="External"/><Relationship Id="rId7" Type="http://schemas.openxmlformats.org/officeDocument/2006/relationships/hyperlink" Target="&#29983;&#23383;&#35270;&#39057;/&#22079;.mp4" TargetMode="External"/><Relationship Id="rId6" Type="http://schemas.openxmlformats.org/officeDocument/2006/relationships/hyperlink" Target="&#36164;&#26009;&#38142;&#25509;/&#35270;&#39057;/&#24936;.mp4" TargetMode="External"/><Relationship Id="rId5" Type="http://schemas.openxmlformats.org/officeDocument/2006/relationships/hyperlink" Target="&#29983;&#23383;&#35270;&#39057;/&#28107;.mp4" TargetMode="External"/><Relationship Id="rId4" Type="http://schemas.openxmlformats.org/officeDocument/2006/relationships/hyperlink" Target="&#36164;&#26009;&#38142;&#25509;/&#35270;&#39057;/&#24951;.mp4" TargetMode="External"/><Relationship Id="rId3" Type="http://schemas.openxmlformats.org/officeDocument/2006/relationships/hyperlink" Target="&#36164;&#26009;&#38142;&#25509;/&#35270;&#39057;/&#34108;.mp4" TargetMode="External"/><Relationship Id="rId2" Type="http://schemas.openxmlformats.org/officeDocument/2006/relationships/hyperlink" Target="&#29983;&#23383;&#35270;&#39057;/&#28227;.mp4" TargetMode="External"/><Relationship Id="rId19" Type="http://schemas.openxmlformats.org/officeDocument/2006/relationships/notesSlide" Target="../notesSlides/notesSlide3.xml"/><Relationship Id="rId18" Type="http://schemas.openxmlformats.org/officeDocument/2006/relationships/slideLayout" Target="../slideLayouts/slideLayout5.xml"/><Relationship Id="rId17" Type="http://schemas.openxmlformats.org/officeDocument/2006/relationships/image" Target="../media/image11.png"/><Relationship Id="rId16" Type="http://schemas.openxmlformats.org/officeDocument/2006/relationships/hyperlink" Target="&#36164;&#26009;&#38142;&#25509;/&#35270;&#39057;/&#30585;.mp4" TargetMode="External"/><Relationship Id="rId15" Type="http://schemas.openxmlformats.org/officeDocument/2006/relationships/hyperlink" Target="&#36164;&#26009;&#38142;&#25509;/&#35270;&#39057;/&#31726;.mp4" TargetMode="External"/><Relationship Id="rId14" Type="http://schemas.openxmlformats.org/officeDocument/2006/relationships/hyperlink" Target="&#36164;&#26009;&#38142;&#25509;/&#35270;&#39057;/&#30719;.mp4" TargetMode="External"/><Relationship Id="rId13" Type="http://schemas.openxmlformats.org/officeDocument/2006/relationships/hyperlink" Target="&#36164;&#26009;&#38142;&#25509;/&#35270;&#39057;/&#36164;.mp4" TargetMode="External"/><Relationship Id="rId12" Type="http://schemas.openxmlformats.org/officeDocument/2006/relationships/hyperlink" Target="&#36164;&#26009;&#38142;&#25509;/&#35270;&#39057;/&#22522;.mp4" TargetMode="External"/><Relationship Id="rId11" Type="http://schemas.openxmlformats.org/officeDocument/2006/relationships/hyperlink" Target="&#29983;&#23383;&#35270;&#39057;/&#22043;.mp4" TargetMode="External"/><Relationship Id="rId10" Type="http://schemas.openxmlformats.org/officeDocument/2006/relationships/hyperlink" Target="&#36164;&#26009;&#38142;&#25509;/&#35270;&#39057;/&#35065;.mp4" TargetMode="External"/><Relationship Id="rId1" Type="http://schemas.openxmlformats.org/officeDocument/2006/relationships/hyperlink" Target="&#36164;&#26009;&#38142;&#25509;/&#35270;&#39057;/&#33721;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115616" y="1635646"/>
            <a:ext cx="7096770" cy="129614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644" y="43838"/>
            <a:ext cx="1282378" cy="504056"/>
          </a:xfrm>
          <a:prstGeom prst="rect">
            <a:avLst/>
          </a:prstGeom>
        </p:spPr>
      </p:pic>
      <p:sp>
        <p:nvSpPr>
          <p:cNvPr id="19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2" name="文本框 15">
            <a:hlinkClick r:id="rId4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grpSp>
        <p:nvGrpSpPr>
          <p:cNvPr id="25" name="组合 24"/>
          <p:cNvGrpSpPr/>
          <p:nvPr/>
        </p:nvGrpSpPr>
        <p:grpSpPr>
          <a:xfrm>
            <a:off x="1313384" y="1635646"/>
            <a:ext cx="6826994" cy="1228618"/>
            <a:chOff x="1489422" y="1635646"/>
            <a:chExt cx="6826994" cy="1228618"/>
          </a:xfrm>
        </p:grpSpPr>
        <p:sp>
          <p:nvSpPr>
            <p:cNvPr id="26" name="TextBox 25"/>
            <p:cNvSpPr txBox="1"/>
            <p:nvPr/>
          </p:nvSpPr>
          <p:spPr>
            <a:xfrm>
              <a:off x="2785566" y="1646080"/>
              <a:ext cx="55308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ln w="0"/>
                  <a:latin typeface="宋体" panose="02010600030101010101" pitchFamily="2" charset="-122"/>
                  <a:ea typeface="宋体" panose="02010600030101010101" pitchFamily="2" charset="-122"/>
                </a:rPr>
                <a:t>只有一个地球</a:t>
              </a:r>
              <a:endParaRPr lang="zh-CN" altLang="en-US" sz="6600" b="1" dirty="0">
                <a:ln w="0"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9422" y="1635646"/>
              <a:ext cx="1228618" cy="1228618"/>
            </a:xfrm>
            <a:prstGeom prst="rect">
              <a:avLst/>
            </a:prstGeom>
          </p:spPr>
        </p:pic>
        <p:sp>
          <p:nvSpPr>
            <p:cNvPr id="28" name="文本框 6"/>
            <p:cNvSpPr txBox="1"/>
            <p:nvPr/>
          </p:nvSpPr>
          <p:spPr>
            <a:xfrm>
              <a:off x="1661943" y="1767805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5400" b="1" dirty="0" smtClean="0">
                  <a:solidFill>
                    <a:srgbClr val="FF6E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19</a:t>
              </a:r>
              <a:endParaRPr kumimoji="1" lang="zh-CN" altLang="en-US" sz="6000" b="1" dirty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8"/>
          <p:cNvSpPr/>
          <p:nvPr/>
        </p:nvSpPr>
        <p:spPr>
          <a:xfrm>
            <a:off x="2628000" y="360721"/>
            <a:ext cx="4032000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地球美丽但渺小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8" name="Picture 6" descr="http://pic.51yuansu.com/pic3/cover/04/02/37/6011361f3bbf7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127" y="534471"/>
            <a:ext cx="669746" cy="59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4"/>
          <p:cNvSpPr txBox="1"/>
          <p:nvPr/>
        </p:nvSpPr>
        <p:spPr>
          <a:xfrm>
            <a:off x="1043608" y="1433179"/>
            <a:ext cx="7421584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自然段，文中哪些地方写了“地球美丽但渺小”？圈画关键词句，并作简单批注。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43044" y="120359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05805"/>
            <a:ext cx="6805885" cy="278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34"/>
          <p:cNvSpPr txBox="1"/>
          <p:nvPr/>
        </p:nvSpPr>
        <p:spPr>
          <a:xfrm>
            <a:off x="1703667" y="1049821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1703667" y="2561989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15816" y="1762282"/>
            <a:ext cx="1524155" cy="152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对话气泡: 圆角矩形 14"/>
          <p:cNvSpPr/>
          <p:nvPr/>
        </p:nvSpPr>
        <p:spPr>
          <a:xfrm>
            <a:off x="335515" y="874558"/>
            <a:ext cx="1224136" cy="513817"/>
          </a:xfrm>
          <a:prstGeom prst="wedgeRoundRectCallout">
            <a:avLst>
              <a:gd name="adj1" fmla="val 47791"/>
              <a:gd name="adj2" fmla="val 25707"/>
              <a:gd name="adj3" fmla="val 16667"/>
            </a:avLst>
          </a:prstGeom>
          <a:solidFill>
            <a:srgbClr val="FF000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655995" y="1777520"/>
            <a:ext cx="3024336" cy="152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563375" y="2129941"/>
            <a:ext cx="3452660" cy="152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对话气泡: 圆角矩形 14"/>
          <p:cNvSpPr/>
          <p:nvPr/>
        </p:nvSpPr>
        <p:spPr>
          <a:xfrm>
            <a:off x="7919758" y="1535849"/>
            <a:ext cx="1080120" cy="513817"/>
          </a:xfrm>
          <a:prstGeom prst="wedgeRoundRectCallout">
            <a:avLst>
              <a:gd name="adj1" fmla="val -46963"/>
              <a:gd name="adj2" fmla="val 8918"/>
              <a:gd name="adj3" fmla="val 16667"/>
            </a:avLst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872019" y="2900543"/>
            <a:ext cx="2952328" cy="152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563375" y="3282069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385430" y="3282069"/>
            <a:ext cx="3134661" cy="152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对话气泡: 圆角矩形 14"/>
          <p:cNvSpPr/>
          <p:nvPr/>
        </p:nvSpPr>
        <p:spPr>
          <a:xfrm>
            <a:off x="251520" y="2487626"/>
            <a:ext cx="1308131" cy="513817"/>
          </a:xfrm>
          <a:prstGeom prst="wedgeRoundRectCallout">
            <a:avLst>
              <a:gd name="adj1" fmla="val 60313"/>
              <a:gd name="adj2" fmla="val 39139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列数字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话气泡: 圆角矩形 14"/>
          <p:cNvSpPr/>
          <p:nvPr/>
        </p:nvSpPr>
        <p:spPr>
          <a:xfrm>
            <a:off x="5025213" y="3498093"/>
            <a:ext cx="1322970" cy="513817"/>
          </a:xfrm>
          <a:prstGeom prst="wedgeRoundRectCallout">
            <a:avLst>
              <a:gd name="adj1" fmla="val -72520"/>
              <a:gd name="adj2" fmla="val -63274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作比较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云形标注 23"/>
          <p:cNvSpPr/>
          <p:nvPr/>
        </p:nvSpPr>
        <p:spPr>
          <a:xfrm>
            <a:off x="3289706" y="186821"/>
            <a:ext cx="1642334" cy="678822"/>
          </a:xfrm>
          <a:prstGeom prst="cloudCallout">
            <a:avLst>
              <a:gd name="adj1" fmla="val -32232"/>
              <a:gd name="adj2" fmla="val 20456"/>
            </a:avLst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32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3289706" y="4018530"/>
            <a:ext cx="1735508" cy="678822"/>
          </a:xfrm>
          <a:prstGeom prst="cloudCallout">
            <a:avLst>
              <a:gd name="adj1" fmla="val -32232"/>
              <a:gd name="adj2" fmla="val 20456"/>
            </a:avLst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渺小</a:t>
            </a:r>
            <a:endParaRPr lang="zh-CN" altLang="en-US" sz="32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113189" y="2145179"/>
            <a:ext cx="2711158" cy="152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559651" y="2533255"/>
            <a:ext cx="4236485" cy="1523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圆角矩形 14"/>
          <p:cNvSpPr/>
          <p:nvPr/>
        </p:nvSpPr>
        <p:spPr>
          <a:xfrm>
            <a:off x="7740352" y="2238316"/>
            <a:ext cx="1308131" cy="513817"/>
          </a:xfrm>
          <a:prstGeom prst="wedgeRoundRectCallout">
            <a:avLst>
              <a:gd name="adj1" fmla="val -74214"/>
              <a:gd name="adj2" fmla="val -54879"/>
              <a:gd name="adj3" fmla="val 16667"/>
            </a:avLst>
          </a:prstGeom>
          <a:solidFill>
            <a:schemeClr val="lt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打比方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8"/>
          <p:cNvSpPr/>
          <p:nvPr/>
        </p:nvSpPr>
        <p:spPr>
          <a:xfrm>
            <a:off x="2195736" y="360721"/>
            <a:ext cx="4752528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地球的自然资源有限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6" descr="http://pic.51yuansu.com/pic3/cover/04/02/37/6011361f3bbf7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9705"/>
            <a:ext cx="669746" cy="59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4"/>
          <p:cNvSpPr txBox="1"/>
          <p:nvPr/>
        </p:nvSpPr>
        <p:spPr>
          <a:xfrm>
            <a:off x="899592" y="1271538"/>
            <a:ext cx="7632848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自然段，地球给人类提供了哪些自然资源？人类又对地球做了什么？圈画关键词句，并作简单批注。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7793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018" y="843558"/>
            <a:ext cx="6139334" cy="2818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34"/>
          <p:cNvSpPr txBox="1"/>
          <p:nvPr/>
        </p:nvSpPr>
        <p:spPr>
          <a:xfrm>
            <a:off x="1844915" y="858209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4"/>
          <p:cNvSpPr txBox="1"/>
          <p:nvPr/>
        </p:nvSpPr>
        <p:spPr>
          <a:xfrm>
            <a:off x="1844915" y="2252562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15"/>
          <p:cNvSpPr/>
          <p:nvPr/>
        </p:nvSpPr>
        <p:spPr>
          <a:xfrm>
            <a:off x="4913386" y="1577543"/>
            <a:ext cx="864096" cy="27412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6" name="圆角矩形 15"/>
          <p:cNvSpPr/>
          <p:nvPr/>
        </p:nvSpPr>
        <p:spPr>
          <a:xfrm>
            <a:off x="3763820" y="2229590"/>
            <a:ext cx="627166" cy="33855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圆角矩形 15"/>
          <p:cNvSpPr/>
          <p:nvPr/>
        </p:nvSpPr>
        <p:spPr>
          <a:xfrm>
            <a:off x="4499992" y="2252562"/>
            <a:ext cx="846896" cy="33855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8" name="圆角矩形 15"/>
          <p:cNvSpPr/>
          <p:nvPr/>
        </p:nvSpPr>
        <p:spPr>
          <a:xfrm>
            <a:off x="5516488" y="2252562"/>
            <a:ext cx="999728" cy="33855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5929882" y="2873687"/>
            <a:ext cx="16478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793433" y="3233727"/>
            <a:ext cx="5784249" cy="36004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93433" y="3593767"/>
            <a:ext cx="398404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标注 21"/>
          <p:cNvSpPr/>
          <p:nvPr/>
        </p:nvSpPr>
        <p:spPr>
          <a:xfrm>
            <a:off x="611560" y="3690706"/>
            <a:ext cx="7808097" cy="720080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自然资源的有限与人类行为之间存在内在联系。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03848" y="1505535"/>
            <a:ext cx="2472211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云形标注 16"/>
          <p:cNvSpPr/>
          <p:nvPr/>
        </p:nvSpPr>
        <p:spPr>
          <a:xfrm>
            <a:off x="733264" y="267494"/>
            <a:ext cx="2038536" cy="678822"/>
          </a:xfrm>
          <a:prstGeom prst="cloudCallout">
            <a:avLst>
              <a:gd name="adj1" fmla="val -32232"/>
              <a:gd name="adj2" fmla="val 20456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列数字</a:t>
            </a:r>
            <a:endParaRPr lang="zh-CN" altLang="en-US" sz="2800" b="1" kern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话气泡: 圆角矩形 14"/>
          <p:cNvSpPr/>
          <p:nvPr/>
        </p:nvSpPr>
        <p:spPr>
          <a:xfrm>
            <a:off x="7543365" y="876404"/>
            <a:ext cx="1512168" cy="948608"/>
          </a:xfrm>
          <a:prstGeom prst="wedgeRoundRectCallout">
            <a:avLst>
              <a:gd name="adj1" fmla="val -79758"/>
              <a:gd name="adj2" fmla="val 19182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历时之久来之不易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2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30530" y="936443"/>
            <a:ext cx="6013677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根据意思，写出相应的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1637349"/>
            <a:ext cx="7344816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光亮而透明。（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用威力逼迫、恐吓，使人屈服。（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形容光彩鲜明耀眼。（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态度温和，可以亲近。（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9999" y="17604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60232" y="23502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21053" y="30075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璀璨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92385" y="36518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和蔼可亲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512" y="294997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10877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23478"/>
            <a:ext cx="7880350" cy="6047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二、说说下列加点词在句中所起的作用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757029"/>
            <a:ext cx="816986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人类生活所需要的水资源、土地资源、生物资源等，本来是可以不断再生，长期给人类作贡献的。但是，因为人们随意毁坏自然资源，不顾后果地滥用化学品，不但使它们不能再生，还造成了一系列生态灾难，给人类生存带来了严重的威胁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783254" y="1634011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29270" y="1634011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61118" y="206605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49150" y="206605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69230" y="206605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129270" y="206605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489310" y="2498107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849350" y="2498107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89710" y="2498107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标注 14"/>
          <p:cNvSpPr/>
          <p:nvPr/>
        </p:nvSpPr>
        <p:spPr>
          <a:xfrm>
            <a:off x="611560" y="3075806"/>
            <a:ext cx="7992888" cy="792088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“本来”说明地球本身有着丰富的矿产资源，对人类生存很有好处。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644523" y="4011910"/>
            <a:ext cx="7992888" cy="864096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CFFFF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“但是、因为、不但、还”说明人类自身的行为给自然资源乃至整个生态环境造成严重后果。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115616" y="1635646"/>
            <a:ext cx="7096770" cy="129614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644" y="43838"/>
            <a:ext cx="1282378" cy="504056"/>
          </a:xfrm>
          <a:prstGeom prst="rect">
            <a:avLst/>
          </a:prstGeom>
        </p:spPr>
      </p:pic>
      <p:sp>
        <p:nvSpPr>
          <p:cNvPr id="22" name="文本框 15"/>
          <p:cNvSpPr txBox="1"/>
          <p:nvPr/>
        </p:nvSpPr>
        <p:spPr>
          <a:xfrm>
            <a:off x="6138167" y="4155926"/>
            <a:ext cx="2547846" cy="64633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>
            <a:off x="8537502" y="426686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 rot="10800000">
            <a:off x="6003708" y="426686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grpSp>
        <p:nvGrpSpPr>
          <p:cNvPr id="25" name="组合 24"/>
          <p:cNvGrpSpPr/>
          <p:nvPr/>
        </p:nvGrpSpPr>
        <p:grpSpPr>
          <a:xfrm>
            <a:off x="1313384" y="1635646"/>
            <a:ext cx="6826994" cy="1228618"/>
            <a:chOff x="1489422" y="1635646"/>
            <a:chExt cx="6826994" cy="1228618"/>
          </a:xfrm>
        </p:grpSpPr>
        <p:sp>
          <p:nvSpPr>
            <p:cNvPr id="26" name="TextBox 25"/>
            <p:cNvSpPr txBox="1"/>
            <p:nvPr/>
          </p:nvSpPr>
          <p:spPr>
            <a:xfrm>
              <a:off x="2785566" y="1646080"/>
              <a:ext cx="55308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ln w="0"/>
                  <a:latin typeface="宋体" panose="02010600030101010101" pitchFamily="2" charset="-122"/>
                  <a:ea typeface="宋体" panose="02010600030101010101" pitchFamily="2" charset="-122"/>
                </a:rPr>
                <a:t>只有一个地球</a:t>
              </a:r>
              <a:endParaRPr lang="zh-CN" altLang="en-US" sz="6600" b="1" dirty="0">
                <a:ln w="0"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9422" y="1635646"/>
              <a:ext cx="1228618" cy="1228618"/>
            </a:xfrm>
            <a:prstGeom prst="rect">
              <a:avLst/>
            </a:prstGeom>
          </p:spPr>
        </p:pic>
        <p:sp>
          <p:nvSpPr>
            <p:cNvPr id="28" name="文本框 6"/>
            <p:cNvSpPr txBox="1"/>
            <p:nvPr/>
          </p:nvSpPr>
          <p:spPr>
            <a:xfrm>
              <a:off x="1661943" y="1767805"/>
              <a:ext cx="8835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5400" b="1" dirty="0" smtClean="0">
                  <a:solidFill>
                    <a:srgbClr val="FF6E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19</a:t>
              </a:r>
              <a:endParaRPr kumimoji="1" lang="zh-CN" altLang="en-US" sz="6000" b="1" dirty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43608" y="1182493"/>
            <a:ext cx="604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本文讲了哪几方面的内容？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71810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对话气泡: 圆角矩形 14"/>
          <p:cNvSpPr/>
          <p:nvPr/>
        </p:nvSpPr>
        <p:spPr>
          <a:xfrm>
            <a:off x="2656462" y="2007001"/>
            <a:ext cx="3571722" cy="547711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地球美丽但渺小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2656462" y="2698729"/>
            <a:ext cx="3571722" cy="57606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地球的自然资源有限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对话气泡: 圆角矩形 14"/>
          <p:cNvSpPr/>
          <p:nvPr/>
        </p:nvSpPr>
        <p:spPr>
          <a:xfrm>
            <a:off x="2656462" y="3418809"/>
            <a:ext cx="3544940" cy="50405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目前人类还无法移居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2656462" y="4057443"/>
            <a:ext cx="3544940" cy="513493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4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我们要精心保护地球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12" y="294997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10877" y="25395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85665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8"/>
          <p:cNvSpPr/>
          <p:nvPr/>
        </p:nvSpPr>
        <p:spPr>
          <a:xfrm>
            <a:off x="2195736" y="360721"/>
            <a:ext cx="4752528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目前人类还无法移居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6" descr="http://pic.51yuansu.com/pic3/cover/04/02/37/6011361f3bbf7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9705"/>
            <a:ext cx="669746" cy="59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4"/>
          <p:cNvSpPr txBox="1"/>
          <p:nvPr/>
        </p:nvSpPr>
        <p:spPr>
          <a:xfrm>
            <a:off x="899592" y="1271538"/>
            <a:ext cx="7632848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5—7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自然段，找出人类无法移居的理由，并简单概括。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7792" y="101728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"/>
          <a:stretch>
            <a:fillRect/>
          </a:stretch>
        </p:blipFill>
        <p:spPr bwMode="auto">
          <a:xfrm>
            <a:off x="1736080" y="1203598"/>
            <a:ext cx="6508328" cy="187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080" y="3003798"/>
            <a:ext cx="6508328" cy="112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4"/>
          <p:cNvSpPr txBox="1"/>
          <p:nvPr/>
        </p:nvSpPr>
        <p:spPr>
          <a:xfrm>
            <a:off x="2161953" y="1268771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4"/>
          <p:cNvSpPr txBox="1"/>
          <p:nvPr/>
        </p:nvSpPr>
        <p:spPr>
          <a:xfrm>
            <a:off x="2161953" y="1970596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4"/>
          <p:cNvSpPr txBox="1"/>
          <p:nvPr/>
        </p:nvSpPr>
        <p:spPr>
          <a:xfrm>
            <a:off x="2161953" y="3076148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449985" y="2309150"/>
            <a:ext cx="562279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024112" y="2661760"/>
            <a:ext cx="3456384" cy="180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19841" y="3372839"/>
            <a:ext cx="1880935" cy="9001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024112" y="3723878"/>
            <a:ext cx="5976664" cy="18002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024112" y="4065916"/>
            <a:ext cx="2808312" cy="18002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标注 25"/>
          <p:cNvSpPr/>
          <p:nvPr/>
        </p:nvSpPr>
        <p:spPr>
          <a:xfrm>
            <a:off x="2384152" y="627534"/>
            <a:ext cx="5860256" cy="576064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CFFFF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即使有可能移居的星球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距离也太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2305969" y="4155926"/>
            <a:ext cx="5478783" cy="720080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建造移民基地只是遥远的设想。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5"/>
          <p:cNvSpPr/>
          <p:nvPr/>
        </p:nvSpPr>
        <p:spPr>
          <a:xfrm>
            <a:off x="4112344" y="1994871"/>
            <a:ext cx="504056" cy="29000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5" name="对话气泡: 圆角矩形 14"/>
          <p:cNvSpPr/>
          <p:nvPr/>
        </p:nvSpPr>
        <p:spPr>
          <a:xfrm>
            <a:off x="325670" y="411509"/>
            <a:ext cx="1548172" cy="1415071"/>
          </a:xfrm>
          <a:prstGeom prst="wedgeRoundRectCallout">
            <a:avLst>
              <a:gd name="adj1" fmla="val 69727"/>
              <a:gd name="adj2" fmla="val 29604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强调目前科研成果还只限于这个范围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话气泡: 圆角矩形 14"/>
          <p:cNvSpPr/>
          <p:nvPr/>
        </p:nvSpPr>
        <p:spPr>
          <a:xfrm>
            <a:off x="179512" y="1958683"/>
            <a:ext cx="1677629" cy="1807378"/>
          </a:xfrm>
          <a:prstGeom prst="wedgeRoundRectCallout">
            <a:avLst>
              <a:gd name="adj1" fmla="val 61885"/>
              <a:gd name="adj2" fmla="val -28299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是“最少”的意思，进一步说明了距离的遥远。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0"/>
            <a:ext cx="3851920" cy="51435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364088" y="915566"/>
            <a:ext cx="3600400" cy="2839239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我们看到的这个晶莹的球体，就是我们美丽的家园、人类唯一的家园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地球。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timgGEZ7043X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92080" cy="51435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15"/>
          <p:cNvSpPr txBox="1"/>
          <p:nvPr/>
        </p:nvSpPr>
        <p:spPr>
          <a:xfrm>
            <a:off x="3257847" y="123478"/>
            <a:ext cx="2547846" cy="64633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iconfont-1191-870150"/>
          <p:cNvSpPr>
            <a:spLocks noChangeAspect="1"/>
          </p:cNvSpPr>
          <p:nvPr/>
        </p:nvSpPr>
        <p:spPr bwMode="auto">
          <a:xfrm>
            <a:off x="5657182" y="23441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 rot="10800000">
            <a:off x="3123388" y="23441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27584" y="470782"/>
            <a:ext cx="7632848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我们在第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课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宇宙生命之谜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中学习了生物生存需要哪些条件？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903" y="20087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1547664" y="1707654"/>
            <a:ext cx="3047094" cy="720080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CFFFF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合适的温度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860032" y="1707654"/>
            <a:ext cx="3119102" cy="720080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CFFFF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必要的水分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547664" y="2571750"/>
            <a:ext cx="3047094" cy="720080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CFFFF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适当成分的大气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932040" y="2571750"/>
            <a:ext cx="3047094" cy="720080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CFFFF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足够的光和热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1815322" y="3435846"/>
            <a:ext cx="5976664" cy="1131590"/>
          </a:xfrm>
          <a:prstGeom prst="cloudCallout">
            <a:avLst>
              <a:gd name="adj1" fmla="val -32232"/>
              <a:gd name="adj2" fmla="val 20456"/>
            </a:avLst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目前没有发现具备这些条件的第二个星球</a:t>
            </a:r>
            <a:endParaRPr lang="zh-CN" altLang="en-US" sz="28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44017" y="1312408"/>
            <a:ext cx="7255966" cy="20128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有感情地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朗读第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8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9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自然段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，联系前文，说说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为什么说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“地球太可爱了，同时又太容易破碎了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4" name="圆角矩形 8"/>
          <p:cNvSpPr/>
          <p:nvPr/>
        </p:nvSpPr>
        <p:spPr>
          <a:xfrm>
            <a:off x="2195736" y="483518"/>
            <a:ext cx="4752528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我们要精心保护地球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6" descr="http://pic.51yuansu.com/pic3/cover/04/02/37/6011361f3bbf7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22502"/>
            <a:ext cx="669746" cy="59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113159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100" r="-918" b="41688"/>
          <a:stretch>
            <a:fillRect/>
          </a:stretch>
        </p:blipFill>
        <p:spPr bwMode="auto">
          <a:xfrm>
            <a:off x="1331639" y="483518"/>
            <a:ext cx="6763969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06759"/>
            <a:ext cx="6682681" cy="223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15"/>
          <p:cNvSpPr/>
          <p:nvPr/>
        </p:nvSpPr>
        <p:spPr>
          <a:xfrm>
            <a:off x="3563888" y="2211740"/>
            <a:ext cx="468052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5" name="文本框 34"/>
          <p:cNvSpPr txBox="1"/>
          <p:nvPr/>
        </p:nvSpPr>
        <p:spPr>
          <a:xfrm>
            <a:off x="1656629" y="2246331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4"/>
          <p:cNvSpPr txBox="1"/>
          <p:nvPr/>
        </p:nvSpPr>
        <p:spPr>
          <a:xfrm>
            <a:off x="1665013" y="2987392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1697243" y="570177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15"/>
          <p:cNvSpPr/>
          <p:nvPr/>
        </p:nvSpPr>
        <p:spPr>
          <a:xfrm>
            <a:off x="5292080" y="2211740"/>
            <a:ext cx="864096" cy="36004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547664" y="3651870"/>
            <a:ext cx="4968552" cy="36004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972116" y="3285564"/>
            <a:ext cx="5784249" cy="36004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808757" y="1275606"/>
            <a:ext cx="485958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547664" y="1635646"/>
            <a:ext cx="61206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547664" y="1957277"/>
            <a:ext cx="41764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683568" y="489843"/>
            <a:ext cx="7776864" cy="110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再读课文，思考课文前三个部分和最后一个部分之间的关系。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23701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对话气泡: 圆角矩形 14"/>
          <p:cNvSpPr/>
          <p:nvPr/>
        </p:nvSpPr>
        <p:spPr>
          <a:xfrm>
            <a:off x="2441450" y="1677177"/>
            <a:ext cx="5265353" cy="40528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）地球美丽但渺小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对话气泡: 圆角矩形 14"/>
          <p:cNvSpPr/>
          <p:nvPr/>
        </p:nvSpPr>
        <p:spPr>
          <a:xfrm>
            <a:off x="2456624" y="2246547"/>
            <a:ext cx="5283727" cy="45092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）地球的自然资源有限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对话气泡: 圆角矩形 14"/>
          <p:cNvSpPr/>
          <p:nvPr/>
        </p:nvSpPr>
        <p:spPr>
          <a:xfrm>
            <a:off x="2475000" y="2901313"/>
            <a:ext cx="5231804" cy="45092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5—7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）目前人类还无法移居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对话气泡: 圆角矩形 14"/>
          <p:cNvSpPr/>
          <p:nvPr/>
        </p:nvSpPr>
        <p:spPr>
          <a:xfrm>
            <a:off x="2441451" y="3521074"/>
            <a:ext cx="5298901" cy="882970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要精心保护地球，保护地球的生态环境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966033" y="2211710"/>
            <a:ext cx="1368152" cy="678822"/>
          </a:xfrm>
          <a:prstGeom prst="cloudCallout">
            <a:avLst>
              <a:gd name="adj1" fmla="val -32232"/>
              <a:gd name="adj2" fmla="val 20456"/>
            </a:avLst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endParaRPr lang="zh-CN" altLang="en-US" sz="32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971600" y="3651870"/>
            <a:ext cx="1368152" cy="678822"/>
          </a:xfrm>
          <a:prstGeom prst="cloudCallout">
            <a:avLst>
              <a:gd name="adj1" fmla="val -32232"/>
              <a:gd name="adj2" fmla="val 20456"/>
            </a:avLst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endParaRPr lang="zh-CN" altLang="en-US" sz="3200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1475656" y="3120317"/>
            <a:ext cx="288032" cy="344665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79" y="1339829"/>
            <a:ext cx="7812869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我们要精心地保护地球，保护地球的生态环境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一结论是怎样一步步得出的呢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？跳读前三部分内容，进一步提取信息，完成思维导图。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110387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5498" y="-20538"/>
            <a:ext cx="2736302" cy="1152128"/>
            <a:chOff x="590149" y="1521371"/>
            <a:chExt cx="2189041" cy="937544"/>
          </a:xfrm>
        </p:grpSpPr>
        <p:sp>
          <p:nvSpPr>
            <p:cNvPr id="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话气泡: 圆角矩形 14"/>
          <p:cNvSpPr/>
          <p:nvPr/>
        </p:nvSpPr>
        <p:spPr>
          <a:xfrm>
            <a:off x="3259275" y="1233276"/>
            <a:ext cx="2592288" cy="40528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地球美丽但渺小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对话气泡: 圆角矩形 14"/>
          <p:cNvSpPr/>
          <p:nvPr/>
        </p:nvSpPr>
        <p:spPr>
          <a:xfrm>
            <a:off x="3043251" y="1995685"/>
            <a:ext cx="3202978" cy="45092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地球的自然资源有限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对话气泡: 圆角矩形 14"/>
          <p:cNvSpPr/>
          <p:nvPr/>
        </p:nvSpPr>
        <p:spPr>
          <a:xfrm>
            <a:off x="3043251" y="2801906"/>
            <a:ext cx="3305152" cy="45092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目前人类还无法移居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对话气泡: 圆角矩形 14"/>
          <p:cNvSpPr/>
          <p:nvPr/>
        </p:nvSpPr>
        <p:spPr>
          <a:xfrm>
            <a:off x="2953240" y="3596470"/>
            <a:ext cx="3485173" cy="882970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我们要精心保护地球，保护地球的生态环境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483411" y="1668088"/>
            <a:ext cx="288032" cy="291369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9" name="下箭头 8"/>
          <p:cNvSpPr/>
          <p:nvPr/>
        </p:nvSpPr>
        <p:spPr>
          <a:xfrm>
            <a:off x="4500724" y="2498863"/>
            <a:ext cx="288032" cy="291369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0" name="下箭头 9"/>
          <p:cNvSpPr/>
          <p:nvPr/>
        </p:nvSpPr>
        <p:spPr>
          <a:xfrm>
            <a:off x="4541024" y="3305101"/>
            <a:ext cx="288032" cy="291369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1" name="对话气泡: 圆角矩形 14"/>
          <p:cNvSpPr/>
          <p:nvPr/>
        </p:nvSpPr>
        <p:spPr>
          <a:xfrm>
            <a:off x="321745" y="510282"/>
            <a:ext cx="2406075" cy="40528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3073241" y="844984"/>
            <a:ext cx="360040" cy="301414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09181" y="482091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地球只有那么大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5644591" y="897781"/>
            <a:ext cx="287581" cy="285691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对话气泡: 圆角矩形 14"/>
          <p:cNvSpPr/>
          <p:nvPr/>
        </p:nvSpPr>
        <p:spPr>
          <a:xfrm>
            <a:off x="6389693" y="590407"/>
            <a:ext cx="2068819" cy="40528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03518" y="547481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不会再长大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221709" y="1169798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不可再生资源枯竭</a:t>
            </a:r>
            <a:endParaRPr lang="zh-CN" altLang="en-US" sz="2400" dirty="0"/>
          </a:p>
        </p:txBody>
      </p:sp>
      <p:cxnSp>
        <p:nvCxnSpPr>
          <p:cNvPr id="20" name="直接箭头连接符 19"/>
          <p:cNvCxnSpPr/>
          <p:nvPr/>
        </p:nvCxnSpPr>
        <p:spPr>
          <a:xfrm>
            <a:off x="2834441" y="1655511"/>
            <a:ext cx="360040" cy="301414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圆角矩形 14"/>
          <p:cNvSpPr/>
          <p:nvPr/>
        </p:nvSpPr>
        <p:spPr>
          <a:xfrm>
            <a:off x="269988" y="1151955"/>
            <a:ext cx="2514495" cy="479508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6363962" y="1122878"/>
            <a:ext cx="2210676" cy="868721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H="1">
            <a:off x="5958647" y="1672150"/>
            <a:ext cx="287581" cy="285691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>
            <a:off x="6051044" y="2459957"/>
            <a:ext cx="287581" cy="285691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2813997" y="2546204"/>
            <a:ext cx="243685" cy="22675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对话气泡: 圆角矩形 14"/>
          <p:cNvSpPr/>
          <p:nvPr/>
        </p:nvSpPr>
        <p:spPr>
          <a:xfrm>
            <a:off x="167347" y="2067694"/>
            <a:ext cx="2592157" cy="867089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对话气泡: 圆角矩形 14"/>
          <p:cNvSpPr/>
          <p:nvPr/>
        </p:nvSpPr>
        <p:spPr>
          <a:xfrm>
            <a:off x="6342389" y="2084815"/>
            <a:ext cx="2406075" cy="846975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noFill/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93187" y="1147012"/>
            <a:ext cx="21101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可再生资源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遭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受毁坏</a:t>
            </a:r>
            <a:endParaRPr lang="zh-CN" altLang="en-US" sz="2400" dirty="0"/>
          </a:p>
        </p:txBody>
      </p:sp>
      <p:sp>
        <p:nvSpPr>
          <p:cNvPr id="30" name="矩形 29"/>
          <p:cNvSpPr/>
          <p:nvPr/>
        </p:nvSpPr>
        <p:spPr>
          <a:xfrm>
            <a:off x="169854" y="2067694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即使有可能移居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星球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距离太远</a:t>
            </a:r>
            <a:endParaRPr lang="zh-CN" altLang="en-US" sz="2400" dirty="0"/>
          </a:p>
        </p:txBody>
      </p:sp>
      <p:sp>
        <p:nvSpPr>
          <p:cNvPr id="31" name="矩形 30"/>
          <p:cNvSpPr/>
          <p:nvPr/>
        </p:nvSpPr>
        <p:spPr>
          <a:xfrm>
            <a:off x="6392388" y="2064208"/>
            <a:ext cx="23503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建造移民基地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遥远的设想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9" grpId="0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466799" y="555526"/>
            <a:ext cx="8425681" cy="374441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0578" y="1123242"/>
            <a:ext cx="6768752" cy="260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文章中的结论并不是凭空产生的，也不是一步到位的，而是通过严谨清晰的论述表达出来的。在阅读时，要结合具体内容梳理文章的脉络，理清线索，体会作者表达的观点。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5080" y="484464"/>
            <a:ext cx="800936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读下面的句子时，你想到了生活中的哪些现象？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22974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539552" y="1597898"/>
            <a:ext cx="8081378" cy="1261884"/>
          </a:xfrm>
          <a:prstGeom prst="rect">
            <a:avLst/>
          </a:prstGeom>
          <a:solidFill>
            <a:srgbClr val="CCFFFF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因为人们随意毁坏自然资源，不顾后果地滥用化学品，不但使它们不能再生，还造成了一系列生态灾难，给人类生存带来了严重的威胁。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://n1.itc.cn/img8/wb/recom/2016/08/25/147212782975537146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97376"/>
            <a:ext cx="2790425" cy="195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cweiliimg1.pstatp.com/weili/bl/25677856264814623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409" y="2933501"/>
            <a:ext cx="1660710" cy="203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cdn.idongde.com/upload/images/2019/06/10/1560181081668371.pn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15"/>
          <a:stretch>
            <a:fillRect/>
          </a:stretch>
        </p:blipFill>
        <p:spPr bwMode="auto">
          <a:xfrm>
            <a:off x="5955118" y="2860851"/>
            <a:ext cx="2627813" cy="2007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433459"/>
            <a:ext cx="777686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请你针对这些现象设计一两条保护环境或节约资源的宣传语。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1311" y="17874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138333" y="1851669"/>
            <a:ext cx="7034067" cy="1963379"/>
            <a:chOff x="994317" y="2086745"/>
            <a:chExt cx="7034067" cy="1963379"/>
          </a:xfrm>
        </p:grpSpPr>
        <p:sp>
          <p:nvSpPr>
            <p:cNvPr id="7" name="圆角矩形 6"/>
            <p:cNvSpPr/>
            <p:nvPr/>
          </p:nvSpPr>
          <p:spPr>
            <a:xfrm>
              <a:off x="994317" y="2086745"/>
              <a:ext cx="7034067" cy="1963379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210341" y="2230762"/>
              <a:ext cx="6676829" cy="52322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all" spc="0" dirty="0" smtClean="0">
                  <a:ln w="9000" cmpd="sng">
                    <a:noFill/>
                    <a:prstDash val="solid"/>
                  </a:ln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让垃圾回归它的家，让文明点亮每一家。</a:t>
              </a:r>
              <a:endParaRPr lang="zh-CN" altLang="en-US" sz="2800" b="1" cap="all" spc="0" dirty="0">
                <a:ln w="9000" cmpd="sng">
                  <a:noFill/>
                  <a:prstDash val="solid"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210341" y="2806826"/>
              <a:ext cx="5594801" cy="52322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all" dirty="0" smtClean="0">
                  <a:ln w="9000" cmpd="sng">
                    <a:noFill/>
                    <a:prstDash val="solid"/>
                  </a:ln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请珍惜、爱护每一滴生命的源泉。</a:t>
              </a:r>
              <a:endParaRPr lang="zh-CN" altLang="en-US" sz="2800" b="1" cap="all" dirty="0">
                <a:ln w="9000" cmpd="sng">
                  <a:noFill/>
                  <a:prstDash val="solid"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10976" y="3382890"/>
              <a:ext cx="5955477" cy="523220"/>
            </a:xfrm>
            <a:prstGeom prst="rect">
              <a:avLst/>
            </a:prstGeom>
            <a:noFill/>
            <a:effectLst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all" dirty="0" smtClean="0">
                  <a:ln w="9000" cmpd="sng">
                    <a:noFill/>
                    <a:prstDash val="solid"/>
                  </a:ln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低碳生活始于心，节能减排践于行。</a:t>
              </a:r>
              <a:endParaRPr lang="zh-CN" altLang="en-US" sz="2800" b="1" cap="all" dirty="0">
                <a:ln w="9000" cmpd="sng">
                  <a:noFill/>
                  <a:prstDash val="solid"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728474" y="1203598"/>
            <a:ext cx="584917" cy="3102483"/>
          </a:xfrm>
          <a:prstGeom prst="roundRect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只有一个地球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698789" y="1686705"/>
            <a:ext cx="236372" cy="2136265"/>
          </a:xfrm>
          <a:prstGeom prst="leftBrace">
            <a:avLst>
              <a:gd name="adj1" fmla="val 8333"/>
              <a:gd name="adj2" fmla="val 50404"/>
            </a:avLst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话气泡: 圆角矩形 14"/>
          <p:cNvSpPr/>
          <p:nvPr/>
        </p:nvSpPr>
        <p:spPr>
          <a:xfrm>
            <a:off x="3059832" y="1686705"/>
            <a:ext cx="1872208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渺小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3055017" y="2427734"/>
            <a:ext cx="1877023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资源有限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话气泡: 圆角矩形 14"/>
          <p:cNvSpPr/>
          <p:nvPr/>
        </p:nvSpPr>
        <p:spPr>
          <a:xfrm>
            <a:off x="3059832" y="3219822"/>
            <a:ext cx="1872208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无法移居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5436096" y="2474621"/>
            <a:ext cx="432048" cy="471121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对话气泡: 圆角矩形 14"/>
          <p:cNvSpPr/>
          <p:nvPr/>
        </p:nvSpPr>
        <p:spPr>
          <a:xfrm>
            <a:off x="6156176" y="2474621"/>
            <a:ext cx="2016224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保护地球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66840" y="1722170"/>
            <a:ext cx="74215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默读课文，读准字音，读通句子。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5044" y="154282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21" y="214983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3" action="ppaction://hlinkfile"/>
          </p:cNvPr>
          <p:cNvSpPr txBox="1"/>
          <p:nvPr/>
        </p:nvSpPr>
        <p:spPr>
          <a:xfrm>
            <a:off x="72091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3453"/>
            <a:ext cx="443315" cy="551442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3450912" y="64559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507224" y="264576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12350" y="1347614"/>
            <a:ext cx="7519300" cy="19072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人类生存的角度介绍了地球的有关知识，阐明了人类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的事实，呼吁人类应该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39952" y="204853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只有一个地球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44631" y="27071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珍惜资源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6016" y="2694181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保护地球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203598"/>
            <a:ext cx="8208912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地球日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始于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1970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日。当时，由于日益严重的环境污染和破坏以及频频发生的工业公害，极大地危害人类的生存，人们越来越感到生活在一个危机四伏的环境中。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为了唤起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公众和政府对环境问题的警觉，呼吁政府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在发展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经济的同时，加强对环境的保护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环境保护工作者和著名社会人士，发动了一场声势浩大的群众性环境保护运动，并将它命名为“地球日”。每年的这一天，世界各地都要开展形式多样的群众活动，呼吁保护环境、拯救地球。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12" y="68037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地球日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299240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6392" y="960488"/>
            <a:ext cx="719994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、选择下列句子运用的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方法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5721" y="1690025"/>
            <a:ext cx="809618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举例子   B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打比方   C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作比较   D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列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数字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60" y="2355726"/>
            <a:ext cx="7920355" cy="21605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是一个半径约为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6400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千米的星球。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.同茫茫宇宙相比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，地球是渺小的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。（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.科学家们提出了许多设想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，例如，在火星或者月球上建造移民基地。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16016" y="3922913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lt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8794" y="2357683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lt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76256" y="2863701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lt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22889" y="339502"/>
            <a:ext cx="8002450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二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、说说下列加点词在句中所起的作用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2451" y="915566"/>
            <a:ext cx="79928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它不是谁的恩赐，而是经过几百万年，甚至几亿年的地质变化才形成的。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35696" y="13892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181712" y="13892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16016" y="13892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355976" y="13892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标注 13"/>
          <p:cNvSpPr/>
          <p:nvPr/>
        </p:nvSpPr>
        <p:spPr>
          <a:xfrm>
            <a:off x="1194725" y="1995686"/>
            <a:ext cx="5799685" cy="504056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CFFFF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体现了矿产资源的宝贵和来之不易。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2571750"/>
            <a:ext cx="79928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但是，如果不加节制地开采，必将加速地球上矿产资源的枯竭。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475656" y="30454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821672" y="30454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915816" y="30454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555776" y="30454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标注 19"/>
          <p:cNvSpPr/>
          <p:nvPr/>
        </p:nvSpPr>
        <p:spPr>
          <a:xfrm>
            <a:off x="1120942" y="3651870"/>
            <a:ext cx="7190148" cy="864096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CFFFF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强调了破坏矿产资源的严重后果和保护矿产资源的重要性、迫切性。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170200" y="30454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516216" y="30454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1054" y="1491630"/>
            <a:ext cx="756084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搜集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关于地球现状的资料，结合同学们设计的宣传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标语设计一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期主题小报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15616" y="1559570"/>
            <a:ext cx="7789210" cy="230832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遨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璀璨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恩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赐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胁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晶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莹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摇篮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蔼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资源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矿产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慷慨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竭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贡献  毁坏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设想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基地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睹 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5936" y="1352686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cì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72200" y="1317997"/>
            <a:ext cx="780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yíng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68344" y="284965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dǔ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99352" y="2141116"/>
            <a:ext cx="452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ǎi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392" y="2129572"/>
            <a:ext cx="1378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kāng</a:t>
            </a:r>
            <a:r>
              <a:rPr lang="en-US" altLang="zh-CN" sz="2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kǎi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59989" y="1328736"/>
            <a:ext cx="551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áo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9682" y="1344838"/>
            <a:ext cx="1252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cuǐ</a:t>
            </a:r>
            <a:r>
              <a:rPr lang="en-US" altLang="zh-CN" sz="2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càn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09116" y="1337484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xié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87845" y="2141116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jié</a:t>
            </a:r>
            <a:endParaRPr lang="zh-CN" altLang="en-US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89674" y="2868702"/>
            <a:ext cx="622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làn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7488"/>
            <a:ext cx="431626" cy="55807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27584" y="269235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05"/>
          <p:cNvGrpSpPr/>
          <p:nvPr/>
        </p:nvGrpSpPr>
        <p:grpSpPr bwMode="auto">
          <a:xfrm>
            <a:off x="1392067" y="1818659"/>
            <a:ext cx="836612" cy="932473"/>
            <a:chOff x="1162050" y="1420373"/>
            <a:chExt cx="836613" cy="931350"/>
          </a:xfrm>
          <a:noFill/>
        </p:grpSpPr>
        <p:grpSp>
          <p:nvGrpSpPr>
            <p:cNvPr id="19" name="组合 7"/>
            <p:cNvGrpSpPr/>
            <p:nvPr/>
          </p:nvGrpSpPr>
          <p:grpSpPr bwMode="auto">
            <a:xfrm>
              <a:off x="1162050" y="1500823"/>
              <a:ext cx="836613" cy="850900"/>
              <a:chOff x="2437" y="2032"/>
              <a:chExt cx="1244" cy="1264"/>
            </a:xfrm>
            <a:grpFill/>
          </p:grpSpPr>
          <p:sp>
            <p:nvSpPr>
              <p:cNvPr id="21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23" name="直接连接符 22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20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62050" y="1420373"/>
              <a:ext cx="811213" cy="92221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莹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2482679" y="1898644"/>
            <a:ext cx="836613" cy="852488"/>
            <a:chOff x="2437" y="2032"/>
            <a:chExt cx="1244" cy="1264"/>
          </a:xfrm>
        </p:grpSpPr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8" name="组合 7"/>
          <p:cNvGrpSpPr/>
          <p:nvPr/>
        </p:nvGrpSpPr>
        <p:grpSpPr bwMode="auto">
          <a:xfrm>
            <a:off x="3560592" y="1886622"/>
            <a:ext cx="836612" cy="851812"/>
            <a:chOff x="2437" y="2032"/>
            <a:chExt cx="1244" cy="1264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2" name="组合 123"/>
          <p:cNvGrpSpPr/>
          <p:nvPr/>
        </p:nvGrpSpPr>
        <p:grpSpPr bwMode="auto">
          <a:xfrm>
            <a:off x="4624883" y="1792436"/>
            <a:ext cx="860433" cy="937160"/>
            <a:chOff x="5886164" y="1321663"/>
            <a:chExt cx="860433" cy="936487"/>
          </a:xfrm>
        </p:grpSpPr>
        <p:grpSp>
          <p:nvGrpSpPr>
            <p:cNvPr id="33" name="组合 7"/>
            <p:cNvGrpSpPr/>
            <p:nvPr/>
          </p:nvGrpSpPr>
          <p:grpSpPr bwMode="auto">
            <a:xfrm>
              <a:off x="5909311" y="1405904"/>
              <a:ext cx="837286" cy="852246"/>
              <a:chOff x="2437" y="1910"/>
              <a:chExt cx="1245" cy="1266"/>
            </a:xfrm>
          </p:grpSpPr>
          <p:sp>
            <p:nvSpPr>
              <p:cNvPr id="35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1931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1910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4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6164" y="1321663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蔼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129"/>
          <p:cNvGrpSpPr/>
          <p:nvPr/>
        </p:nvGrpSpPr>
        <p:grpSpPr bwMode="auto">
          <a:xfrm>
            <a:off x="1457183" y="3304604"/>
            <a:ext cx="850844" cy="923330"/>
            <a:chOff x="1176383" y="3007641"/>
            <a:chExt cx="851529" cy="924042"/>
          </a:xfrm>
        </p:grpSpPr>
        <p:grpSp>
          <p:nvGrpSpPr>
            <p:cNvPr id="39" name="组合 7"/>
            <p:cNvGrpSpPr/>
            <p:nvPr/>
          </p:nvGrpSpPr>
          <p:grpSpPr bwMode="auto">
            <a:xfrm>
              <a:off x="1190626" y="3078163"/>
              <a:ext cx="837286" cy="851573"/>
              <a:chOff x="2437" y="2032"/>
              <a:chExt cx="1245" cy="1265"/>
            </a:xfrm>
          </p:grpSpPr>
          <p:sp>
            <p:nvSpPr>
              <p:cNvPr id="41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0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76383" y="3007641"/>
              <a:ext cx="811213" cy="92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慷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135"/>
          <p:cNvGrpSpPr/>
          <p:nvPr/>
        </p:nvGrpSpPr>
        <p:grpSpPr bwMode="auto">
          <a:xfrm>
            <a:off x="2517419" y="3291833"/>
            <a:ext cx="850145" cy="924633"/>
            <a:chOff x="2435067" y="3004796"/>
            <a:chExt cx="850145" cy="924939"/>
          </a:xfrm>
        </p:grpSpPr>
        <p:grpSp>
          <p:nvGrpSpPr>
            <p:cNvPr id="46" name="组合 7"/>
            <p:cNvGrpSpPr/>
            <p:nvPr/>
          </p:nvGrpSpPr>
          <p:grpSpPr bwMode="auto">
            <a:xfrm>
              <a:off x="2447926" y="3078162"/>
              <a:ext cx="837286" cy="851573"/>
              <a:chOff x="2437" y="2032"/>
              <a:chExt cx="1245" cy="1265"/>
            </a:xfrm>
          </p:grpSpPr>
          <p:sp>
            <p:nvSpPr>
              <p:cNvPr id="48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7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2435067" y="3004796"/>
              <a:ext cx="811213" cy="92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慨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141"/>
          <p:cNvGrpSpPr/>
          <p:nvPr/>
        </p:nvGrpSpPr>
        <p:grpSpPr bwMode="auto">
          <a:xfrm>
            <a:off x="3563888" y="3291831"/>
            <a:ext cx="880915" cy="923330"/>
            <a:chOff x="3569483" y="3004340"/>
            <a:chExt cx="880915" cy="923330"/>
          </a:xfrm>
        </p:grpSpPr>
        <p:grpSp>
          <p:nvGrpSpPr>
            <p:cNvPr id="52" name="组合 7"/>
            <p:cNvGrpSpPr/>
            <p:nvPr/>
          </p:nvGrpSpPr>
          <p:grpSpPr bwMode="auto">
            <a:xfrm>
              <a:off x="3613785" y="3065373"/>
              <a:ext cx="836613" cy="850900"/>
              <a:chOff x="2437" y="2032"/>
              <a:chExt cx="1244" cy="1264"/>
            </a:xfrm>
          </p:grpSpPr>
          <p:sp>
            <p:nvSpPr>
              <p:cNvPr id="54" name="矩形 1">
                <a:hlinkClick r:id="rId7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3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569483" y="3004340"/>
              <a:ext cx="81121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贡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147"/>
          <p:cNvGrpSpPr/>
          <p:nvPr/>
        </p:nvGrpSpPr>
        <p:grpSpPr bwMode="auto">
          <a:xfrm>
            <a:off x="4678717" y="3291831"/>
            <a:ext cx="853524" cy="923330"/>
            <a:chOff x="4892273" y="3000514"/>
            <a:chExt cx="853525" cy="923987"/>
          </a:xfrm>
        </p:grpSpPr>
        <p:grpSp>
          <p:nvGrpSpPr>
            <p:cNvPr id="58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6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9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892273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滥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3" name="矩形 153">
            <a:hlinkClick r:id="rId10" action="ppaction://hlinkfile"/>
          </p:cNvPr>
          <p:cNvSpPr>
            <a:spLocks noChangeArrowheads="1"/>
          </p:cNvSpPr>
          <p:nvPr/>
        </p:nvSpPr>
        <p:spPr bwMode="auto">
          <a:xfrm>
            <a:off x="2477618" y="1818659"/>
            <a:ext cx="8803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裹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170"/>
          <p:cNvGrpSpPr/>
          <p:nvPr/>
        </p:nvGrpSpPr>
        <p:grpSpPr bwMode="auto">
          <a:xfrm>
            <a:off x="5796136" y="3291831"/>
            <a:ext cx="864096" cy="923330"/>
            <a:chOff x="5881826" y="1432414"/>
            <a:chExt cx="864097" cy="922668"/>
          </a:xfrm>
        </p:grpSpPr>
        <p:grpSp>
          <p:nvGrpSpPr>
            <p:cNvPr id="65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67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6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1826" y="1432414"/>
              <a:ext cx="811213" cy="92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基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0" name="组合 177"/>
          <p:cNvGrpSpPr/>
          <p:nvPr/>
        </p:nvGrpSpPr>
        <p:grpSpPr bwMode="auto">
          <a:xfrm>
            <a:off x="5765629" y="1831432"/>
            <a:ext cx="836613" cy="923330"/>
            <a:chOff x="5909310" y="1434780"/>
            <a:chExt cx="836613" cy="923668"/>
          </a:xfrm>
        </p:grpSpPr>
        <p:grpSp>
          <p:nvGrpSpPr>
            <p:cNvPr id="71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7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2" name="文本框 64">
              <a:hlinkClick r:id="rId1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920692" y="1434780"/>
              <a:ext cx="811213" cy="9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资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93"/>
          <p:cNvGrpSpPr/>
          <p:nvPr/>
        </p:nvGrpSpPr>
        <p:grpSpPr bwMode="auto">
          <a:xfrm>
            <a:off x="6804248" y="1792437"/>
            <a:ext cx="909244" cy="942823"/>
            <a:chOff x="5836679" y="1395766"/>
            <a:chExt cx="909244" cy="943167"/>
          </a:xfrm>
        </p:grpSpPr>
        <p:grpSp>
          <p:nvGrpSpPr>
            <p:cNvPr id="77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79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8" name="文本框 64">
              <a:hlinkClick r:id="rId1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36679" y="1395766"/>
              <a:ext cx="811213" cy="92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矿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2" name="文本框 64">
            <a:hlinkClick r:id="rId15" action="ppaction://hlinkfile"/>
          </p:cNvPr>
          <p:cNvSpPr txBox="1">
            <a:spLocks noChangeArrowheads="1"/>
          </p:cNvSpPr>
          <p:nvPr/>
        </p:nvSpPr>
        <p:spPr bwMode="auto">
          <a:xfrm>
            <a:off x="3544764" y="1818659"/>
            <a:ext cx="8112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篮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401800" y="1317569"/>
            <a:ext cx="880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yíng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876747" y="1324281"/>
            <a:ext cx="490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zī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732240" y="1349190"/>
            <a:ext cx="1192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kuàng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555776" y="1328450"/>
            <a:ext cx="797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guǒ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644176" y="1317245"/>
            <a:ext cx="694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lán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788024" y="1275606"/>
            <a:ext cx="841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ǎi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473851" y="2800233"/>
            <a:ext cx="1159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kāng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625558" y="2787774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kǎi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936289" y="2787774"/>
            <a:ext cx="458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jī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543251" y="2787774"/>
            <a:ext cx="987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gòng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770275" y="2840618"/>
            <a:ext cx="694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làn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98" name="拼音开关"/>
          <p:cNvGrpSpPr/>
          <p:nvPr/>
        </p:nvGrpSpPr>
        <p:grpSpPr>
          <a:xfrm>
            <a:off x="7524328" y="627534"/>
            <a:ext cx="1276472" cy="576064"/>
            <a:chOff x="7236296" y="555526"/>
            <a:chExt cx="1276472" cy="576064"/>
          </a:xfrm>
        </p:grpSpPr>
        <p:sp>
          <p:nvSpPr>
            <p:cNvPr id="99" name="椭圆 98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3093375" y="561876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0" name="组合 147"/>
          <p:cNvGrpSpPr/>
          <p:nvPr/>
        </p:nvGrpSpPr>
        <p:grpSpPr bwMode="auto">
          <a:xfrm>
            <a:off x="6905658" y="3291830"/>
            <a:ext cx="853524" cy="923330"/>
            <a:chOff x="4892273" y="3000514"/>
            <a:chExt cx="853525" cy="923987"/>
          </a:xfrm>
        </p:grpSpPr>
        <p:grpSp>
          <p:nvGrpSpPr>
            <p:cNvPr id="111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11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2" name="文本框 64">
              <a:hlinkClick r:id="rId1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892273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睹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7020272" y="2787774"/>
            <a:ext cx="583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dǔ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3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</p:childTnLst>
        </p:cTn>
      </p:par>
    </p:tnLst>
    <p:bldLst>
      <p:bldP spid="84" grpId="0"/>
      <p:bldP spid="84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5" grpId="0"/>
      <p:bldP spid="95" grpId="1"/>
      <p:bldP spid="96" grpId="0"/>
      <p:bldP spid="96" grpId="1"/>
      <p:bldP spid="97" grpId="0"/>
      <p:bldP spid="97" grpId="1"/>
      <p:bldP spid="123" grpId="0"/>
      <p:bldP spid="12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3800747" y="1969552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最后四笔是点、提、撇、捺，不要写成“水”。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8"/>
          <p:cNvSpPr txBox="1">
            <a:spLocks noChangeArrowheads="1"/>
          </p:cNvSpPr>
          <p:nvPr/>
        </p:nvSpPr>
        <p:spPr bwMode="auto">
          <a:xfrm>
            <a:off x="929144" y="715603"/>
            <a:ext cx="260427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 </a:t>
            </a:r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kāng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094905" y="1830798"/>
            <a:ext cx="2318547" cy="2326669"/>
            <a:chOff x="5534807" y="1672548"/>
            <a:chExt cx="2318547" cy="2326669"/>
          </a:xfrm>
        </p:grpSpPr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1386928" y="2100401"/>
            <a:ext cx="1734500" cy="1787463"/>
            <a:chOff x="4446588" y="2825751"/>
            <a:chExt cx="623887" cy="642937"/>
          </a:xfrm>
        </p:grpSpPr>
        <p:sp>
          <p:nvSpPr>
            <p:cNvPr id="66" name="Freeform 77"/>
            <p:cNvSpPr/>
            <p:nvPr/>
          </p:nvSpPr>
          <p:spPr bwMode="auto">
            <a:xfrm>
              <a:off x="4524375" y="2867026"/>
              <a:ext cx="66675" cy="560388"/>
            </a:xfrm>
            <a:custGeom>
              <a:avLst/>
              <a:gdLst>
                <a:gd name="T0" fmla="*/ 76 w 84"/>
                <a:gd name="T1" fmla="*/ 151 h 706"/>
                <a:gd name="T2" fmla="*/ 73 w 84"/>
                <a:gd name="T3" fmla="*/ 222 h 706"/>
                <a:gd name="T4" fmla="*/ 69 w 84"/>
                <a:gd name="T5" fmla="*/ 302 h 706"/>
                <a:gd name="T6" fmla="*/ 65 w 84"/>
                <a:gd name="T7" fmla="*/ 386 h 706"/>
                <a:gd name="T8" fmla="*/ 63 w 84"/>
                <a:gd name="T9" fmla="*/ 467 h 706"/>
                <a:gd name="T10" fmla="*/ 61 w 84"/>
                <a:gd name="T11" fmla="*/ 545 h 706"/>
                <a:gd name="T12" fmla="*/ 57 w 84"/>
                <a:gd name="T13" fmla="*/ 580 h 706"/>
                <a:gd name="T14" fmla="*/ 55 w 84"/>
                <a:gd name="T15" fmla="*/ 608 h 706"/>
                <a:gd name="T16" fmla="*/ 50 w 84"/>
                <a:gd name="T17" fmla="*/ 633 h 706"/>
                <a:gd name="T18" fmla="*/ 46 w 84"/>
                <a:gd name="T19" fmla="*/ 654 h 706"/>
                <a:gd name="T20" fmla="*/ 38 w 84"/>
                <a:gd name="T21" fmla="*/ 675 h 706"/>
                <a:gd name="T22" fmla="*/ 31 w 84"/>
                <a:gd name="T23" fmla="*/ 696 h 706"/>
                <a:gd name="T24" fmla="*/ 25 w 84"/>
                <a:gd name="T25" fmla="*/ 706 h 706"/>
                <a:gd name="T26" fmla="*/ 19 w 84"/>
                <a:gd name="T27" fmla="*/ 704 h 706"/>
                <a:gd name="T28" fmla="*/ 15 w 84"/>
                <a:gd name="T29" fmla="*/ 692 h 706"/>
                <a:gd name="T30" fmla="*/ 10 w 84"/>
                <a:gd name="T31" fmla="*/ 671 h 706"/>
                <a:gd name="T32" fmla="*/ 4 w 84"/>
                <a:gd name="T33" fmla="*/ 648 h 706"/>
                <a:gd name="T34" fmla="*/ 0 w 84"/>
                <a:gd name="T35" fmla="*/ 635 h 706"/>
                <a:gd name="T36" fmla="*/ 0 w 84"/>
                <a:gd name="T37" fmla="*/ 625 h 706"/>
                <a:gd name="T38" fmla="*/ 2 w 84"/>
                <a:gd name="T39" fmla="*/ 612 h 706"/>
                <a:gd name="T40" fmla="*/ 8 w 84"/>
                <a:gd name="T41" fmla="*/ 593 h 706"/>
                <a:gd name="T42" fmla="*/ 11 w 84"/>
                <a:gd name="T43" fmla="*/ 576 h 706"/>
                <a:gd name="T44" fmla="*/ 13 w 84"/>
                <a:gd name="T45" fmla="*/ 559 h 706"/>
                <a:gd name="T46" fmla="*/ 17 w 84"/>
                <a:gd name="T47" fmla="*/ 536 h 706"/>
                <a:gd name="T48" fmla="*/ 21 w 84"/>
                <a:gd name="T49" fmla="*/ 509 h 706"/>
                <a:gd name="T50" fmla="*/ 23 w 84"/>
                <a:gd name="T51" fmla="*/ 476 h 706"/>
                <a:gd name="T52" fmla="*/ 31 w 84"/>
                <a:gd name="T53" fmla="*/ 404 h 706"/>
                <a:gd name="T54" fmla="*/ 34 w 84"/>
                <a:gd name="T55" fmla="*/ 335 h 706"/>
                <a:gd name="T56" fmla="*/ 38 w 84"/>
                <a:gd name="T57" fmla="*/ 272 h 706"/>
                <a:gd name="T58" fmla="*/ 40 w 84"/>
                <a:gd name="T59" fmla="*/ 151 h 706"/>
                <a:gd name="T60" fmla="*/ 38 w 84"/>
                <a:gd name="T61" fmla="*/ 94 h 706"/>
                <a:gd name="T62" fmla="*/ 36 w 84"/>
                <a:gd name="T63" fmla="*/ 71 h 706"/>
                <a:gd name="T64" fmla="*/ 34 w 84"/>
                <a:gd name="T65" fmla="*/ 51 h 706"/>
                <a:gd name="T66" fmla="*/ 31 w 84"/>
                <a:gd name="T67" fmla="*/ 36 h 706"/>
                <a:gd name="T68" fmla="*/ 29 w 84"/>
                <a:gd name="T69" fmla="*/ 27 h 706"/>
                <a:gd name="T70" fmla="*/ 23 w 84"/>
                <a:gd name="T71" fmla="*/ 21 h 706"/>
                <a:gd name="T72" fmla="*/ 17 w 84"/>
                <a:gd name="T73" fmla="*/ 13 h 706"/>
                <a:gd name="T74" fmla="*/ 19 w 84"/>
                <a:gd name="T75" fmla="*/ 4 h 706"/>
                <a:gd name="T76" fmla="*/ 27 w 84"/>
                <a:gd name="T77" fmla="*/ 0 h 706"/>
                <a:gd name="T78" fmla="*/ 38 w 84"/>
                <a:gd name="T79" fmla="*/ 2 h 706"/>
                <a:gd name="T80" fmla="*/ 55 w 84"/>
                <a:gd name="T81" fmla="*/ 4 h 706"/>
                <a:gd name="T82" fmla="*/ 69 w 84"/>
                <a:gd name="T83" fmla="*/ 9 h 706"/>
                <a:gd name="T84" fmla="*/ 82 w 84"/>
                <a:gd name="T85" fmla="*/ 19 h 706"/>
                <a:gd name="T86" fmla="*/ 82 w 84"/>
                <a:gd name="T87" fmla="*/ 27 h 706"/>
                <a:gd name="T88" fmla="*/ 84 w 84"/>
                <a:gd name="T89" fmla="*/ 40 h 706"/>
                <a:gd name="T90" fmla="*/ 82 w 84"/>
                <a:gd name="T91" fmla="*/ 57 h 706"/>
                <a:gd name="T92" fmla="*/ 80 w 84"/>
                <a:gd name="T93" fmla="*/ 80 h 706"/>
                <a:gd name="T94" fmla="*/ 78 w 84"/>
                <a:gd name="T95" fmla="*/ 109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" h="706">
                  <a:moveTo>
                    <a:pt x="78" y="109"/>
                  </a:moveTo>
                  <a:lnTo>
                    <a:pt x="76" y="130"/>
                  </a:lnTo>
                  <a:lnTo>
                    <a:pt x="76" y="151"/>
                  </a:lnTo>
                  <a:lnTo>
                    <a:pt x="75" y="174"/>
                  </a:lnTo>
                  <a:lnTo>
                    <a:pt x="73" y="197"/>
                  </a:lnTo>
                  <a:lnTo>
                    <a:pt x="73" y="222"/>
                  </a:lnTo>
                  <a:lnTo>
                    <a:pt x="71" y="249"/>
                  </a:lnTo>
                  <a:lnTo>
                    <a:pt x="69" y="273"/>
                  </a:lnTo>
                  <a:lnTo>
                    <a:pt x="69" y="302"/>
                  </a:lnTo>
                  <a:lnTo>
                    <a:pt x="67" y="331"/>
                  </a:lnTo>
                  <a:lnTo>
                    <a:pt x="67" y="360"/>
                  </a:lnTo>
                  <a:lnTo>
                    <a:pt x="65" y="386"/>
                  </a:lnTo>
                  <a:lnTo>
                    <a:pt x="65" y="415"/>
                  </a:lnTo>
                  <a:lnTo>
                    <a:pt x="65" y="442"/>
                  </a:lnTo>
                  <a:lnTo>
                    <a:pt x="63" y="467"/>
                  </a:lnTo>
                  <a:lnTo>
                    <a:pt x="61" y="518"/>
                  </a:lnTo>
                  <a:lnTo>
                    <a:pt x="61" y="532"/>
                  </a:lnTo>
                  <a:lnTo>
                    <a:pt x="61" y="545"/>
                  </a:lnTo>
                  <a:lnTo>
                    <a:pt x="59" y="557"/>
                  </a:lnTo>
                  <a:lnTo>
                    <a:pt x="59" y="568"/>
                  </a:lnTo>
                  <a:lnTo>
                    <a:pt x="57" y="580"/>
                  </a:lnTo>
                  <a:lnTo>
                    <a:pt x="57" y="589"/>
                  </a:lnTo>
                  <a:lnTo>
                    <a:pt x="55" y="599"/>
                  </a:lnTo>
                  <a:lnTo>
                    <a:pt x="55" y="608"/>
                  </a:lnTo>
                  <a:lnTo>
                    <a:pt x="54" y="618"/>
                  </a:lnTo>
                  <a:lnTo>
                    <a:pt x="52" y="625"/>
                  </a:lnTo>
                  <a:lnTo>
                    <a:pt x="50" y="633"/>
                  </a:lnTo>
                  <a:lnTo>
                    <a:pt x="50" y="641"/>
                  </a:lnTo>
                  <a:lnTo>
                    <a:pt x="48" y="648"/>
                  </a:lnTo>
                  <a:lnTo>
                    <a:pt x="46" y="654"/>
                  </a:lnTo>
                  <a:lnTo>
                    <a:pt x="44" y="660"/>
                  </a:lnTo>
                  <a:lnTo>
                    <a:pt x="42" y="666"/>
                  </a:lnTo>
                  <a:lnTo>
                    <a:pt x="38" y="675"/>
                  </a:lnTo>
                  <a:lnTo>
                    <a:pt x="36" y="683"/>
                  </a:lnTo>
                  <a:lnTo>
                    <a:pt x="32" y="691"/>
                  </a:lnTo>
                  <a:lnTo>
                    <a:pt x="31" y="696"/>
                  </a:lnTo>
                  <a:lnTo>
                    <a:pt x="29" y="700"/>
                  </a:lnTo>
                  <a:lnTo>
                    <a:pt x="27" y="704"/>
                  </a:lnTo>
                  <a:lnTo>
                    <a:pt x="25" y="706"/>
                  </a:lnTo>
                  <a:lnTo>
                    <a:pt x="23" y="706"/>
                  </a:lnTo>
                  <a:lnTo>
                    <a:pt x="21" y="706"/>
                  </a:lnTo>
                  <a:lnTo>
                    <a:pt x="19" y="704"/>
                  </a:lnTo>
                  <a:lnTo>
                    <a:pt x="17" y="702"/>
                  </a:lnTo>
                  <a:lnTo>
                    <a:pt x="15" y="698"/>
                  </a:lnTo>
                  <a:lnTo>
                    <a:pt x="15" y="692"/>
                  </a:lnTo>
                  <a:lnTo>
                    <a:pt x="13" y="687"/>
                  </a:lnTo>
                  <a:lnTo>
                    <a:pt x="11" y="681"/>
                  </a:lnTo>
                  <a:lnTo>
                    <a:pt x="10" y="671"/>
                  </a:lnTo>
                  <a:lnTo>
                    <a:pt x="8" y="664"/>
                  </a:lnTo>
                  <a:lnTo>
                    <a:pt x="6" y="656"/>
                  </a:lnTo>
                  <a:lnTo>
                    <a:pt x="4" y="648"/>
                  </a:lnTo>
                  <a:lnTo>
                    <a:pt x="2" y="643"/>
                  </a:lnTo>
                  <a:lnTo>
                    <a:pt x="2" y="639"/>
                  </a:lnTo>
                  <a:lnTo>
                    <a:pt x="0" y="635"/>
                  </a:lnTo>
                  <a:lnTo>
                    <a:pt x="0" y="631"/>
                  </a:lnTo>
                  <a:lnTo>
                    <a:pt x="0" y="627"/>
                  </a:lnTo>
                  <a:lnTo>
                    <a:pt x="0" y="625"/>
                  </a:lnTo>
                  <a:lnTo>
                    <a:pt x="0" y="622"/>
                  </a:lnTo>
                  <a:lnTo>
                    <a:pt x="2" y="618"/>
                  </a:lnTo>
                  <a:lnTo>
                    <a:pt x="2" y="612"/>
                  </a:lnTo>
                  <a:lnTo>
                    <a:pt x="4" y="606"/>
                  </a:lnTo>
                  <a:lnTo>
                    <a:pt x="6" y="599"/>
                  </a:lnTo>
                  <a:lnTo>
                    <a:pt x="8" y="593"/>
                  </a:lnTo>
                  <a:lnTo>
                    <a:pt x="10" y="583"/>
                  </a:lnTo>
                  <a:lnTo>
                    <a:pt x="10" y="580"/>
                  </a:lnTo>
                  <a:lnTo>
                    <a:pt x="11" y="576"/>
                  </a:lnTo>
                  <a:lnTo>
                    <a:pt x="11" y="570"/>
                  </a:lnTo>
                  <a:lnTo>
                    <a:pt x="13" y="564"/>
                  </a:lnTo>
                  <a:lnTo>
                    <a:pt x="13" y="559"/>
                  </a:lnTo>
                  <a:lnTo>
                    <a:pt x="15" y="551"/>
                  </a:lnTo>
                  <a:lnTo>
                    <a:pt x="15" y="543"/>
                  </a:lnTo>
                  <a:lnTo>
                    <a:pt x="17" y="536"/>
                  </a:lnTo>
                  <a:lnTo>
                    <a:pt x="17" y="526"/>
                  </a:lnTo>
                  <a:lnTo>
                    <a:pt x="19" y="518"/>
                  </a:lnTo>
                  <a:lnTo>
                    <a:pt x="21" y="509"/>
                  </a:lnTo>
                  <a:lnTo>
                    <a:pt x="21" y="497"/>
                  </a:lnTo>
                  <a:lnTo>
                    <a:pt x="23" y="488"/>
                  </a:lnTo>
                  <a:lnTo>
                    <a:pt x="23" y="476"/>
                  </a:lnTo>
                  <a:lnTo>
                    <a:pt x="25" y="463"/>
                  </a:lnTo>
                  <a:lnTo>
                    <a:pt x="27" y="451"/>
                  </a:lnTo>
                  <a:lnTo>
                    <a:pt x="31" y="404"/>
                  </a:lnTo>
                  <a:lnTo>
                    <a:pt x="32" y="381"/>
                  </a:lnTo>
                  <a:lnTo>
                    <a:pt x="34" y="358"/>
                  </a:lnTo>
                  <a:lnTo>
                    <a:pt x="34" y="335"/>
                  </a:lnTo>
                  <a:lnTo>
                    <a:pt x="36" y="314"/>
                  </a:lnTo>
                  <a:lnTo>
                    <a:pt x="38" y="293"/>
                  </a:lnTo>
                  <a:lnTo>
                    <a:pt x="38" y="272"/>
                  </a:lnTo>
                  <a:lnTo>
                    <a:pt x="40" y="231"/>
                  </a:lnTo>
                  <a:lnTo>
                    <a:pt x="42" y="189"/>
                  </a:lnTo>
                  <a:lnTo>
                    <a:pt x="40" y="151"/>
                  </a:lnTo>
                  <a:lnTo>
                    <a:pt x="38" y="111"/>
                  </a:lnTo>
                  <a:lnTo>
                    <a:pt x="38" y="103"/>
                  </a:lnTo>
                  <a:lnTo>
                    <a:pt x="38" y="94"/>
                  </a:lnTo>
                  <a:lnTo>
                    <a:pt x="36" y="86"/>
                  </a:lnTo>
                  <a:lnTo>
                    <a:pt x="36" y="76"/>
                  </a:lnTo>
                  <a:lnTo>
                    <a:pt x="36" y="71"/>
                  </a:lnTo>
                  <a:lnTo>
                    <a:pt x="34" y="63"/>
                  </a:lnTo>
                  <a:lnTo>
                    <a:pt x="34" y="57"/>
                  </a:lnTo>
                  <a:lnTo>
                    <a:pt x="34" y="51"/>
                  </a:lnTo>
                  <a:lnTo>
                    <a:pt x="32" y="46"/>
                  </a:lnTo>
                  <a:lnTo>
                    <a:pt x="32" y="40"/>
                  </a:lnTo>
                  <a:lnTo>
                    <a:pt x="31" y="36"/>
                  </a:lnTo>
                  <a:lnTo>
                    <a:pt x="31" y="32"/>
                  </a:lnTo>
                  <a:lnTo>
                    <a:pt x="29" y="30"/>
                  </a:lnTo>
                  <a:lnTo>
                    <a:pt x="29" y="27"/>
                  </a:lnTo>
                  <a:lnTo>
                    <a:pt x="27" y="25"/>
                  </a:lnTo>
                  <a:lnTo>
                    <a:pt x="27" y="23"/>
                  </a:lnTo>
                  <a:lnTo>
                    <a:pt x="23" y="21"/>
                  </a:lnTo>
                  <a:lnTo>
                    <a:pt x="21" y="19"/>
                  </a:lnTo>
                  <a:lnTo>
                    <a:pt x="19" y="15"/>
                  </a:lnTo>
                  <a:lnTo>
                    <a:pt x="17" y="13"/>
                  </a:lnTo>
                  <a:lnTo>
                    <a:pt x="17" y="11"/>
                  </a:lnTo>
                  <a:lnTo>
                    <a:pt x="17" y="7"/>
                  </a:lnTo>
                  <a:lnTo>
                    <a:pt x="19" y="4"/>
                  </a:lnTo>
                  <a:lnTo>
                    <a:pt x="21" y="2"/>
                  </a:lnTo>
                  <a:lnTo>
                    <a:pt x="23" y="2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50" y="4"/>
                  </a:lnTo>
                  <a:lnTo>
                    <a:pt x="55" y="4"/>
                  </a:lnTo>
                  <a:lnTo>
                    <a:pt x="59" y="6"/>
                  </a:lnTo>
                  <a:lnTo>
                    <a:pt x="65" y="7"/>
                  </a:lnTo>
                  <a:lnTo>
                    <a:pt x="69" y="9"/>
                  </a:lnTo>
                  <a:lnTo>
                    <a:pt x="76" y="13"/>
                  </a:lnTo>
                  <a:lnTo>
                    <a:pt x="82" y="17"/>
                  </a:lnTo>
                  <a:lnTo>
                    <a:pt x="82" y="19"/>
                  </a:lnTo>
                  <a:lnTo>
                    <a:pt x="82" y="21"/>
                  </a:lnTo>
                  <a:lnTo>
                    <a:pt x="82" y="23"/>
                  </a:lnTo>
                  <a:lnTo>
                    <a:pt x="82" y="27"/>
                  </a:lnTo>
                  <a:lnTo>
                    <a:pt x="84" y="30"/>
                  </a:lnTo>
                  <a:lnTo>
                    <a:pt x="84" y="34"/>
                  </a:lnTo>
                  <a:lnTo>
                    <a:pt x="84" y="40"/>
                  </a:lnTo>
                  <a:lnTo>
                    <a:pt x="84" y="44"/>
                  </a:lnTo>
                  <a:lnTo>
                    <a:pt x="84" y="51"/>
                  </a:lnTo>
                  <a:lnTo>
                    <a:pt x="82" y="57"/>
                  </a:lnTo>
                  <a:lnTo>
                    <a:pt x="82" y="65"/>
                  </a:lnTo>
                  <a:lnTo>
                    <a:pt x="82" y="73"/>
                  </a:lnTo>
                  <a:lnTo>
                    <a:pt x="80" y="80"/>
                  </a:lnTo>
                  <a:lnTo>
                    <a:pt x="80" y="90"/>
                  </a:lnTo>
                  <a:lnTo>
                    <a:pt x="78" y="97"/>
                  </a:lnTo>
                  <a:lnTo>
                    <a:pt x="78" y="109"/>
                  </a:lnTo>
                  <a:lnTo>
                    <a:pt x="78" y="10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8"/>
            <p:cNvSpPr/>
            <p:nvPr/>
          </p:nvSpPr>
          <p:spPr bwMode="auto">
            <a:xfrm>
              <a:off x="4568825" y="3003551"/>
              <a:ext cx="76200" cy="58738"/>
            </a:xfrm>
            <a:custGeom>
              <a:avLst/>
              <a:gdLst>
                <a:gd name="T0" fmla="*/ 94 w 96"/>
                <a:gd name="T1" fmla="*/ 57 h 75"/>
                <a:gd name="T2" fmla="*/ 94 w 96"/>
                <a:gd name="T3" fmla="*/ 61 h 75"/>
                <a:gd name="T4" fmla="*/ 94 w 96"/>
                <a:gd name="T5" fmla="*/ 63 h 75"/>
                <a:gd name="T6" fmla="*/ 94 w 96"/>
                <a:gd name="T7" fmla="*/ 69 h 75"/>
                <a:gd name="T8" fmla="*/ 94 w 96"/>
                <a:gd name="T9" fmla="*/ 71 h 75"/>
                <a:gd name="T10" fmla="*/ 92 w 96"/>
                <a:gd name="T11" fmla="*/ 75 h 75"/>
                <a:gd name="T12" fmla="*/ 90 w 96"/>
                <a:gd name="T13" fmla="*/ 75 h 75"/>
                <a:gd name="T14" fmla="*/ 88 w 96"/>
                <a:gd name="T15" fmla="*/ 75 h 75"/>
                <a:gd name="T16" fmla="*/ 85 w 96"/>
                <a:gd name="T17" fmla="*/ 75 h 75"/>
                <a:gd name="T18" fmla="*/ 81 w 96"/>
                <a:gd name="T19" fmla="*/ 73 h 75"/>
                <a:gd name="T20" fmla="*/ 77 w 96"/>
                <a:gd name="T21" fmla="*/ 71 h 75"/>
                <a:gd name="T22" fmla="*/ 71 w 96"/>
                <a:gd name="T23" fmla="*/ 69 h 75"/>
                <a:gd name="T24" fmla="*/ 65 w 96"/>
                <a:gd name="T25" fmla="*/ 65 h 75"/>
                <a:gd name="T26" fmla="*/ 60 w 96"/>
                <a:gd name="T27" fmla="*/ 61 h 75"/>
                <a:gd name="T28" fmla="*/ 52 w 96"/>
                <a:gd name="T29" fmla="*/ 56 h 75"/>
                <a:gd name="T30" fmla="*/ 44 w 96"/>
                <a:gd name="T31" fmla="*/ 52 h 75"/>
                <a:gd name="T32" fmla="*/ 37 w 96"/>
                <a:gd name="T33" fmla="*/ 44 h 75"/>
                <a:gd name="T34" fmla="*/ 29 w 96"/>
                <a:gd name="T35" fmla="*/ 38 h 75"/>
                <a:gd name="T36" fmla="*/ 21 w 96"/>
                <a:gd name="T37" fmla="*/ 29 h 75"/>
                <a:gd name="T38" fmla="*/ 16 w 96"/>
                <a:gd name="T39" fmla="*/ 21 h 75"/>
                <a:gd name="T40" fmla="*/ 8 w 96"/>
                <a:gd name="T41" fmla="*/ 10 h 75"/>
                <a:gd name="T42" fmla="*/ 0 w 96"/>
                <a:gd name="T43" fmla="*/ 0 h 75"/>
                <a:gd name="T44" fmla="*/ 4 w 96"/>
                <a:gd name="T45" fmla="*/ 0 h 75"/>
                <a:gd name="T46" fmla="*/ 8 w 96"/>
                <a:gd name="T47" fmla="*/ 0 h 75"/>
                <a:gd name="T48" fmla="*/ 14 w 96"/>
                <a:gd name="T49" fmla="*/ 0 h 75"/>
                <a:gd name="T50" fmla="*/ 20 w 96"/>
                <a:gd name="T51" fmla="*/ 2 h 75"/>
                <a:gd name="T52" fmla="*/ 31 w 96"/>
                <a:gd name="T53" fmla="*/ 4 h 75"/>
                <a:gd name="T54" fmla="*/ 46 w 96"/>
                <a:gd name="T55" fmla="*/ 6 h 75"/>
                <a:gd name="T56" fmla="*/ 52 w 96"/>
                <a:gd name="T57" fmla="*/ 8 h 75"/>
                <a:gd name="T58" fmla="*/ 60 w 96"/>
                <a:gd name="T59" fmla="*/ 10 h 75"/>
                <a:gd name="T60" fmla="*/ 65 w 96"/>
                <a:gd name="T61" fmla="*/ 12 h 75"/>
                <a:gd name="T62" fmla="*/ 71 w 96"/>
                <a:gd name="T63" fmla="*/ 13 h 75"/>
                <a:gd name="T64" fmla="*/ 81 w 96"/>
                <a:gd name="T65" fmla="*/ 19 h 75"/>
                <a:gd name="T66" fmla="*/ 88 w 96"/>
                <a:gd name="T67" fmla="*/ 27 h 75"/>
                <a:gd name="T68" fmla="*/ 92 w 96"/>
                <a:gd name="T69" fmla="*/ 35 h 75"/>
                <a:gd name="T70" fmla="*/ 96 w 96"/>
                <a:gd name="T71" fmla="*/ 42 h 75"/>
                <a:gd name="T72" fmla="*/ 96 w 96"/>
                <a:gd name="T73" fmla="*/ 46 h 75"/>
                <a:gd name="T74" fmla="*/ 96 w 96"/>
                <a:gd name="T75" fmla="*/ 50 h 75"/>
                <a:gd name="T76" fmla="*/ 96 w 96"/>
                <a:gd name="T77" fmla="*/ 54 h 75"/>
                <a:gd name="T78" fmla="*/ 94 w 96"/>
                <a:gd name="T79" fmla="*/ 57 h 75"/>
                <a:gd name="T80" fmla="*/ 94 w 96"/>
                <a:gd name="T81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6" h="75">
                  <a:moveTo>
                    <a:pt x="94" y="57"/>
                  </a:moveTo>
                  <a:lnTo>
                    <a:pt x="94" y="61"/>
                  </a:lnTo>
                  <a:lnTo>
                    <a:pt x="94" y="63"/>
                  </a:lnTo>
                  <a:lnTo>
                    <a:pt x="94" y="69"/>
                  </a:lnTo>
                  <a:lnTo>
                    <a:pt x="94" y="71"/>
                  </a:lnTo>
                  <a:lnTo>
                    <a:pt x="92" y="75"/>
                  </a:lnTo>
                  <a:lnTo>
                    <a:pt x="90" y="75"/>
                  </a:lnTo>
                  <a:lnTo>
                    <a:pt x="88" y="75"/>
                  </a:lnTo>
                  <a:lnTo>
                    <a:pt x="85" y="75"/>
                  </a:lnTo>
                  <a:lnTo>
                    <a:pt x="81" y="73"/>
                  </a:lnTo>
                  <a:lnTo>
                    <a:pt x="77" y="71"/>
                  </a:lnTo>
                  <a:lnTo>
                    <a:pt x="71" y="69"/>
                  </a:lnTo>
                  <a:lnTo>
                    <a:pt x="65" y="65"/>
                  </a:lnTo>
                  <a:lnTo>
                    <a:pt x="60" y="61"/>
                  </a:lnTo>
                  <a:lnTo>
                    <a:pt x="52" y="56"/>
                  </a:lnTo>
                  <a:lnTo>
                    <a:pt x="44" y="52"/>
                  </a:lnTo>
                  <a:lnTo>
                    <a:pt x="37" y="44"/>
                  </a:lnTo>
                  <a:lnTo>
                    <a:pt x="29" y="38"/>
                  </a:lnTo>
                  <a:lnTo>
                    <a:pt x="21" y="29"/>
                  </a:lnTo>
                  <a:lnTo>
                    <a:pt x="16" y="21"/>
                  </a:lnTo>
                  <a:lnTo>
                    <a:pt x="8" y="10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31" y="4"/>
                  </a:lnTo>
                  <a:lnTo>
                    <a:pt x="46" y="6"/>
                  </a:lnTo>
                  <a:lnTo>
                    <a:pt x="52" y="8"/>
                  </a:lnTo>
                  <a:lnTo>
                    <a:pt x="60" y="10"/>
                  </a:lnTo>
                  <a:lnTo>
                    <a:pt x="65" y="12"/>
                  </a:lnTo>
                  <a:lnTo>
                    <a:pt x="71" y="13"/>
                  </a:lnTo>
                  <a:lnTo>
                    <a:pt x="81" y="19"/>
                  </a:lnTo>
                  <a:lnTo>
                    <a:pt x="88" y="27"/>
                  </a:lnTo>
                  <a:lnTo>
                    <a:pt x="92" y="35"/>
                  </a:lnTo>
                  <a:lnTo>
                    <a:pt x="96" y="42"/>
                  </a:lnTo>
                  <a:lnTo>
                    <a:pt x="96" y="46"/>
                  </a:lnTo>
                  <a:lnTo>
                    <a:pt x="96" y="50"/>
                  </a:lnTo>
                  <a:lnTo>
                    <a:pt x="96" y="54"/>
                  </a:lnTo>
                  <a:lnTo>
                    <a:pt x="94" y="57"/>
                  </a:lnTo>
                  <a:lnTo>
                    <a:pt x="94" y="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9"/>
            <p:cNvSpPr/>
            <p:nvPr/>
          </p:nvSpPr>
          <p:spPr bwMode="auto">
            <a:xfrm>
              <a:off x="4446588" y="3032126"/>
              <a:ext cx="55562" cy="161925"/>
            </a:xfrm>
            <a:custGeom>
              <a:avLst/>
              <a:gdLst>
                <a:gd name="T0" fmla="*/ 48 w 69"/>
                <a:gd name="T1" fmla="*/ 175 h 205"/>
                <a:gd name="T2" fmla="*/ 46 w 69"/>
                <a:gd name="T3" fmla="*/ 182 h 205"/>
                <a:gd name="T4" fmla="*/ 42 w 69"/>
                <a:gd name="T5" fmla="*/ 190 h 205"/>
                <a:gd name="T6" fmla="*/ 39 w 69"/>
                <a:gd name="T7" fmla="*/ 196 h 205"/>
                <a:gd name="T8" fmla="*/ 37 w 69"/>
                <a:gd name="T9" fmla="*/ 199 h 205"/>
                <a:gd name="T10" fmla="*/ 35 w 69"/>
                <a:gd name="T11" fmla="*/ 203 h 205"/>
                <a:gd name="T12" fmla="*/ 33 w 69"/>
                <a:gd name="T13" fmla="*/ 205 h 205"/>
                <a:gd name="T14" fmla="*/ 31 w 69"/>
                <a:gd name="T15" fmla="*/ 205 h 205"/>
                <a:gd name="T16" fmla="*/ 29 w 69"/>
                <a:gd name="T17" fmla="*/ 205 h 205"/>
                <a:gd name="T18" fmla="*/ 25 w 69"/>
                <a:gd name="T19" fmla="*/ 201 h 205"/>
                <a:gd name="T20" fmla="*/ 21 w 69"/>
                <a:gd name="T21" fmla="*/ 199 h 205"/>
                <a:gd name="T22" fmla="*/ 19 w 69"/>
                <a:gd name="T23" fmla="*/ 196 h 205"/>
                <a:gd name="T24" fmla="*/ 18 w 69"/>
                <a:gd name="T25" fmla="*/ 192 h 205"/>
                <a:gd name="T26" fmla="*/ 16 w 69"/>
                <a:gd name="T27" fmla="*/ 188 h 205"/>
                <a:gd name="T28" fmla="*/ 12 w 69"/>
                <a:gd name="T29" fmla="*/ 182 h 205"/>
                <a:gd name="T30" fmla="*/ 10 w 69"/>
                <a:gd name="T31" fmla="*/ 176 h 205"/>
                <a:gd name="T32" fmla="*/ 6 w 69"/>
                <a:gd name="T33" fmla="*/ 167 h 205"/>
                <a:gd name="T34" fmla="*/ 2 w 69"/>
                <a:gd name="T35" fmla="*/ 159 h 205"/>
                <a:gd name="T36" fmla="*/ 2 w 69"/>
                <a:gd name="T37" fmla="*/ 157 h 205"/>
                <a:gd name="T38" fmla="*/ 0 w 69"/>
                <a:gd name="T39" fmla="*/ 154 h 205"/>
                <a:gd name="T40" fmla="*/ 0 w 69"/>
                <a:gd name="T41" fmla="*/ 152 h 205"/>
                <a:gd name="T42" fmla="*/ 0 w 69"/>
                <a:gd name="T43" fmla="*/ 150 h 205"/>
                <a:gd name="T44" fmla="*/ 0 w 69"/>
                <a:gd name="T45" fmla="*/ 148 h 205"/>
                <a:gd name="T46" fmla="*/ 2 w 69"/>
                <a:gd name="T47" fmla="*/ 146 h 205"/>
                <a:gd name="T48" fmla="*/ 2 w 69"/>
                <a:gd name="T49" fmla="*/ 144 h 205"/>
                <a:gd name="T50" fmla="*/ 4 w 69"/>
                <a:gd name="T51" fmla="*/ 138 h 205"/>
                <a:gd name="T52" fmla="*/ 8 w 69"/>
                <a:gd name="T53" fmla="*/ 134 h 205"/>
                <a:gd name="T54" fmla="*/ 10 w 69"/>
                <a:gd name="T55" fmla="*/ 129 h 205"/>
                <a:gd name="T56" fmla="*/ 14 w 69"/>
                <a:gd name="T57" fmla="*/ 121 h 205"/>
                <a:gd name="T58" fmla="*/ 16 w 69"/>
                <a:gd name="T59" fmla="*/ 113 h 205"/>
                <a:gd name="T60" fmla="*/ 19 w 69"/>
                <a:gd name="T61" fmla="*/ 104 h 205"/>
                <a:gd name="T62" fmla="*/ 23 w 69"/>
                <a:gd name="T63" fmla="*/ 94 h 205"/>
                <a:gd name="T64" fmla="*/ 27 w 69"/>
                <a:gd name="T65" fmla="*/ 83 h 205"/>
                <a:gd name="T66" fmla="*/ 29 w 69"/>
                <a:gd name="T67" fmla="*/ 69 h 205"/>
                <a:gd name="T68" fmla="*/ 33 w 69"/>
                <a:gd name="T69" fmla="*/ 54 h 205"/>
                <a:gd name="T70" fmla="*/ 35 w 69"/>
                <a:gd name="T71" fmla="*/ 39 h 205"/>
                <a:gd name="T72" fmla="*/ 39 w 69"/>
                <a:gd name="T73" fmla="*/ 20 h 205"/>
                <a:gd name="T74" fmla="*/ 42 w 69"/>
                <a:gd name="T75" fmla="*/ 0 h 205"/>
                <a:gd name="T76" fmla="*/ 46 w 69"/>
                <a:gd name="T77" fmla="*/ 2 h 205"/>
                <a:gd name="T78" fmla="*/ 50 w 69"/>
                <a:gd name="T79" fmla="*/ 4 h 205"/>
                <a:gd name="T80" fmla="*/ 54 w 69"/>
                <a:gd name="T81" fmla="*/ 8 h 205"/>
                <a:gd name="T82" fmla="*/ 56 w 69"/>
                <a:gd name="T83" fmla="*/ 14 h 205"/>
                <a:gd name="T84" fmla="*/ 60 w 69"/>
                <a:gd name="T85" fmla="*/ 18 h 205"/>
                <a:gd name="T86" fmla="*/ 62 w 69"/>
                <a:gd name="T87" fmla="*/ 23 h 205"/>
                <a:gd name="T88" fmla="*/ 63 w 69"/>
                <a:gd name="T89" fmla="*/ 31 h 205"/>
                <a:gd name="T90" fmla="*/ 65 w 69"/>
                <a:gd name="T91" fmla="*/ 39 h 205"/>
                <a:gd name="T92" fmla="*/ 67 w 69"/>
                <a:gd name="T93" fmla="*/ 54 h 205"/>
                <a:gd name="T94" fmla="*/ 67 w 69"/>
                <a:gd name="T95" fmla="*/ 69 h 205"/>
                <a:gd name="T96" fmla="*/ 69 w 69"/>
                <a:gd name="T97" fmla="*/ 85 h 205"/>
                <a:gd name="T98" fmla="*/ 69 w 69"/>
                <a:gd name="T99" fmla="*/ 102 h 205"/>
                <a:gd name="T100" fmla="*/ 65 w 69"/>
                <a:gd name="T101" fmla="*/ 121 h 205"/>
                <a:gd name="T102" fmla="*/ 62 w 69"/>
                <a:gd name="T103" fmla="*/ 138 h 205"/>
                <a:gd name="T104" fmla="*/ 56 w 69"/>
                <a:gd name="T105" fmla="*/ 155 h 205"/>
                <a:gd name="T106" fmla="*/ 48 w 69"/>
                <a:gd name="T107" fmla="*/ 175 h 205"/>
                <a:gd name="T108" fmla="*/ 48 w 69"/>
                <a:gd name="T109" fmla="*/ 17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" h="205">
                  <a:moveTo>
                    <a:pt x="48" y="175"/>
                  </a:moveTo>
                  <a:lnTo>
                    <a:pt x="46" y="182"/>
                  </a:lnTo>
                  <a:lnTo>
                    <a:pt x="42" y="190"/>
                  </a:lnTo>
                  <a:lnTo>
                    <a:pt x="39" y="196"/>
                  </a:lnTo>
                  <a:lnTo>
                    <a:pt x="37" y="199"/>
                  </a:lnTo>
                  <a:lnTo>
                    <a:pt x="35" y="203"/>
                  </a:lnTo>
                  <a:lnTo>
                    <a:pt x="33" y="205"/>
                  </a:lnTo>
                  <a:lnTo>
                    <a:pt x="31" y="205"/>
                  </a:lnTo>
                  <a:lnTo>
                    <a:pt x="29" y="205"/>
                  </a:lnTo>
                  <a:lnTo>
                    <a:pt x="25" y="201"/>
                  </a:lnTo>
                  <a:lnTo>
                    <a:pt x="21" y="199"/>
                  </a:lnTo>
                  <a:lnTo>
                    <a:pt x="19" y="196"/>
                  </a:lnTo>
                  <a:lnTo>
                    <a:pt x="18" y="192"/>
                  </a:lnTo>
                  <a:lnTo>
                    <a:pt x="16" y="188"/>
                  </a:lnTo>
                  <a:lnTo>
                    <a:pt x="12" y="182"/>
                  </a:lnTo>
                  <a:lnTo>
                    <a:pt x="10" y="176"/>
                  </a:lnTo>
                  <a:lnTo>
                    <a:pt x="6" y="167"/>
                  </a:lnTo>
                  <a:lnTo>
                    <a:pt x="2" y="159"/>
                  </a:lnTo>
                  <a:lnTo>
                    <a:pt x="2" y="157"/>
                  </a:lnTo>
                  <a:lnTo>
                    <a:pt x="0" y="154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2" y="146"/>
                  </a:lnTo>
                  <a:lnTo>
                    <a:pt x="2" y="144"/>
                  </a:lnTo>
                  <a:lnTo>
                    <a:pt x="4" y="138"/>
                  </a:lnTo>
                  <a:lnTo>
                    <a:pt x="8" y="134"/>
                  </a:lnTo>
                  <a:lnTo>
                    <a:pt x="10" y="129"/>
                  </a:lnTo>
                  <a:lnTo>
                    <a:pt x="14" y="121"/>
                  </a:lnTo>
                  <a:lnTo>
                    <a:pt x="16" y="113"/>
                  </a:lnTo>
                  <a:lnTo>
                    <a:pt x="19" y="104"/>
                  </a:lnTo>
                  <a:lnTo>
                    <a:pt x="23" y="94"/>
                  </a:lnTo>
                  <a:lnTo>
                    <a:pt x="27" y="83"/>
                  </a:lnTo>
                  <a:lnTo>
                    <a:pt x="29" y="69"/>
                  </a:lnTo>
                  <a:lnTo>
                    <a:pt x="33" y="54"/>
                  </a:lnTo>
                  <a:lnTo>
                    <a:pt x="35" y="39"/>
                  </a:lnTo>
                  <a:lnTo>
                    <a:pt x="39" y="20"/>
                  </a:lnTo>
                  <a:lnTo>
                    <a:pt x="42" y="0"/>
                  </a:lnTo>
                  <a:lnTo>
                    <a:pt x="46" y="2"/>
                  </a:lnTo>
                  <a:lnTo>
                    <a:pt x="50" y="4"/>
                  </a:lnTo>
                  <a:lnTo>
                    <a:pt x="54" y="8"/>
                  </a:lnTo>
                  <a:lnTo>
                    <a:pt x="56" y="14"/>
                  </a:lnTo>
                  <a:lnTo>
                    <a:pt x="60" y="18"/>
                  </a:lnTo>
                  <a:lnTo>
                    <a:pt x="62" y="23"/>
                  </a:lnTo>
                  <a:lnTo>
                    <a:pt x="63" y="31"/>
                  </a:lnTo>
                  <a:lnTo>
                    <a:pt x="65" y="39"/>
                  </a:lnTo>
                  <a:lnTo>
                    <a:pt x="67" y="54"/>
                  </a:lnTo>
                  <a:lnTo>
                    <a:pt x="67" y="69"/>
                  </a:lnTo>
                  <a:lnTo>
                    <a:pt x="69" y="85"/>
                  </a:lnTo>
                  <a:lnTo>
                    <a:pt x="69" y="102"/>
                  </a:lnTo>
                  <a:lnTo>
                    <a:pt x="65" y="121"/>
                  </a:lnTo>
                  <a:lnTo>
                    <a:pt x="62" y="138"/>
                  </a:lnTo>
                  <a:lnTo>
                    <a:pt x="56" y="155"/>
                  </a:lnTo>
                  <a:lnTo>
                    <a:pt x="48" y="175"/>
                  </a:lnTo>
                  <a:lnTo>
                    <a:pt x="48" y="17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0"/>
            <p:cNvSpPr/>
            <p:nvPr/>
          </p:nvSpPr>
          <p:spPr bwMode="auto">
            <a:xfrm>
              <a:off x="4768850" y="2825751"/>
              <a:ext cx="74612" cy="69850"/>
            </a:xfrm>
            <a:custGeom>
              <a:avLst/>
              <a:gdLst>
                <a:gd name="T0" fmla="*/ 6 w 94"/>
                <a:gd name="T1" fmla="*/ 27 h 88"/>
                <a:gd name="T2" fmla="*/ 4 w 94"/>
                <a:gd name="T3" fmla="*/ 21 h 88"/>
                <a:gd name="T4" fmla="*/ 2 w 94"/>
                <a:gd name="T5" fmla="*/ 17 h 88"/>
                <a:gd name="T6" fmla="*/ 2 w 94"/>
                <a:gd name="T7" fmla="*/ 14 h 88"/>
                <a:gd name="T8" fmla="*/ 0 w 94"/>
                <a:gd name="T9" fmla="*/ 10 h 88"/>
                <a:gd name="T10" fmla="*/ 0 w 94"/>
                <a:gd name="T11" fmla="*/ 8 h 88"/>
                <a:gd name="T12" fmla="*/ 0 w 94"/>
                <a:gd name="T13" fmla="*/ 6 h 88"/>
                <a:gd name="T14" fmla="*/ 0 w 94"/>
                <a:gd name="T15" fmla="*/ 4 h 88"/>
                <a:gd name="T16" fmla="*/ 2 w 94"/>
                <a:gd name="T17" fmla="*/ 2 h 88"/>
                <a:gd name="T18" fmla="*/ 4 w 94"/>
                <a:gd name="T19" fmla="*/ 2 h 88"/>
                <a:gd name="T20" fmla="*/ 6 w 94"/>
                <a:gd name="T21" fmla="*/ 0 h 88"/>
                <a:gd name="T22" fmla="*/ 8 w 94"/>
                <a:gd name="T23" fmla="*/ 0 h 88"/>
                <a:gd name="T24" fmla="*/ 11 w 94"/>
                <a:gd name="T25" fmla="*/ 0 h 88"/>
                <a:gd name="T26" fmla="*/ 17 w 94"/>
                <a:gd name="T27" fmla="*/ 0 h 88"/>
                <a:gd name="T28" fmla="*/ 21 w 94"/>
                <a:gd name="T29" fmla="*/ 0 h 88"/>
                <a:gd name="T30" fmla="*/ 27 w 94"/>
                <a:gd name="T31" fmla="*/ 2 h 88"/>
                <a:gd name="T32" fmla="*/ 34 w 94"/>
                <a:gd name="T33" fmla="*/ 2 h 88"/>
                <a:gd name="T34" fmla="*/ 46 w 94"/>
                <a:gd name="T35" fmla="*/ 6 h 88"/>
                <a:gd name="T36" fmla="*/ 57 w 94"/>
                <a:gd name="T37" fmla="*/ 8 h 88"/>
                <a:gd name="T38" fmla="*/ 63 w 94"/>
                <a:gd name="T39" fmla="*/ 10 h 88"/>
                <a:gd name="T40" fmla="*/ 69 w 94"/>
                <a:gd name="T41" fmla="*/ 14 h 88"/>
                <a:gd name="T42" fmla="*/ 73 w 94"/>
                <a:gd name="T43" fmla="*/ 16 h 88"/>
                <a:gd name="T44" fmla="*/ 77 w 94"/>
                <a:gd name="T45" fmla="*/ 19 h 88"/>
                <a:gd name="T46" fmla="*/ 84 w 94"/>
                <a:gd name="T47" fmla="*/ 27 h 88"/>
                <a:gd name="T48" fmla="*/ 88 w 94"/>
                <a:gd name="T49" fmla="*/ 35 h 88"/>
                <a:gd name="T50" fmla="*/ 90 w 94"/>
                <a:gd name="T51" fmla="*/ 40 h 88"/>
                <a:gd name="T52" fmla="*/ 92 w 94"/>
                <a:gd name="T53" fmla="*/ 44 h 88"/>
                <a:gd name="T54" fmla="*/ 92 w 94"/>
                <a:gd name="T55" fmla="*/ 48 h 88"/>
                <a:gd name="T56" fmla="*/ 94 w 94"/>
                <a:gd name="T57" fmla="*/ 54 h 88"/>
                <a:gd name="T58" fmla="*/ 94 w 94"/>
                <a:gd name="T59" fmla="*/ 60 h 88"/>
                <a:gd name="T60" fmla="*/ 94 w 94"/>
                <a:gd name="T61" fmla="*/ 65 h 88"/>
                <a:gd name="T62" fmla="*/ 94 w 94"/>
                <a:gd name="T63" fmla="*/ 69 h 88"/>
                <a:gd name="T64" fmla="*/ 92 w 94"/>
                <a:gd name="T65" fmla="*/ 73 h 88"/>
                <a:gd name="T66" fmla="*/ 92 w 94"/>
                <a:gd name="T67" fmla="*/ 75 h 88"/>
                <a:gd name="T68" fmla="*/ 92 w 94"/>
                <a:gd name="T69" fmla="*/ 77 h 88"/>
                <a:gd name="T70" fmla="*/ 90 w 94"/>
                <a:gd name="T71" fmla="*/ 81 h 88"/>
                <a:gd name="T72" fmla="*/ 88 w 94"/>
                <a:gd name="T73" fmla="*/ 82 h 88"/>
                <a:gd name="T74" fmla="*/ 84 w 94"/>
                <a:gd name="T75" fmla="*/ 86 h 88"/>
                <a:gd name="T76" fmla="*/ 80 w 94"/>
                <a:gd name="T77" fmla="*/ 86 h 88"/>
                <a:gd name="T78" fmla="*/ 77 w 94"/>
                <a:gd name="T79" fmla="*/ 88 h 88"/>
                <a:gd name="T80" fmla="*/ 75 w 94"/>
                <a:gd name="T81" fmla="*/ 86 h 88"/>
                <a:gd name="T82" fmla="*/ 71 w 94"/>
                <a:gd name="T83" fmla="*/ 86 h 88"/>
                <a:gd name="T84" fmla="*/ 67 w 94"/>
                <a:gd name="T85" fmla="*/ 84 h 88"/>
                <a:gd name="T86" fmla="*/ 63 w 94"/>
                <a:gd name="T87" fmla="*/ 82 h 88"/>
                <a:gd name="T88" fmla="*/ 57 w 94"/>
                <a:gd name="T89" fmla="*/ 79 h 88"/>
                <a:gd name="T90" fmla="*/ 52 w 94"/>
                <a:gd name="T91" fmla="*/ 75 h 88"/>
                <a:gd name="T92" fmla="*/ 46 w 94"/>
                <a:gd name="T93" fmla="*/ 69 h 88"/>
                <a:gd name="T94" fmla="*/ 40 w 94"/>
                <a:gd name="T95" fmla="*/ 63 h 88"/>
                <a:gd name="T96" fmla="*/ 29 w 94"/>
                <a:gd name="T97" fmla="*/ 54 h 88"/>
                <a:gd name="T98" fmla="*/ 19 w 94"/>
                <a:gd name="T99" fmla="*/ 44 h 88"/>
                <a:gd name="T100" fmla="*/ 15 w 94"/>
                <a:gd name="T101" fmla="*/ 38 h 88"/>
                <a:gd name="T102" fmla="*/ 11 w 94"/>
                <a:gd name="T103" fmla="*/ 35 h 88"/>
                <a:gd name="T104" fmla="*/ 8 w 94"/>
                <a:gd name="T105" fmla="*/ 31 h 88"/>
                <a:gd name="T106" fmla="*/ 6 w 94"/>
                <a:gd name="T107" fmla="*/ 27 h 88"/>
                <a:gd name="T108" fmla="*/ 6 w 94"/>
                <a:gd name="T109" fmla="*/ 2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88">
                  <a:moveTo>
                    <a:pt x="6" y="27"/>
                  </a:moveTo>
                  <a:lnTo>
                    <a:pt x="4" y="21"/>
                  </a:lnTo>
                  <a:lnTo>
                    <a:pt x="2" y="17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4" y="2"/>
                  </a:lnTo>
                  <a:lnTo>
                    <a:pt x="46" y="6"/>
                  </a:lnTo>
                  <a:lnTo>
                    <a:pt x="57" y="8"/>
                  </a:lnTo>
                  <a:lnTo>
                    <a:pt x="63" y="10"/>
                  </a:lnTo>
                  <a:lnTo>
                    <a:pt x="69" y="14"/>
                  </a:lnTo>
                  <a:lnTo>
                    <a:pt x="73" y="16"/>
                  </a:lnTo>
                  <a:lnTo>
                    <a:pt x="77" y="19"/>
                  </a:lnTo>
                  <a:lnTo>
                    <a:pt x="84" y="27"/>
                  </a:lnTo>
                  <a:lnTo>
                    <a:pt x="88" y="35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92" y="48"/>
                  </a:lnTo>
                  <a:lnTo>
                    <a:pt x="94" y="54"/>
                  </a:lnTo>
                  <a:lnTo>
                    <a:pt x="94" y="60"/>
                  </a:lnTo>
                  <a:lnTo>
                    <a:pt x="94" y="65"/>
                  </a:lnTo>
                  <a:lnTo>
                    <a:pt x="94" y="69"/>
                  </a:lnTo>
                  <a:lnTo>
                    <a:pt x="92" y="73"/>
                  </a:lnTo>
                  <a:lnTo>
                    <a:pt x="92" y="75"/>
                  </a:lnTo>
                  <a:lnTo>
                    <a:pt x="92" y="77"/>
                  </a:lnTo>
                  <a:lnTo>
                    <a:pt x="90" y="81"/>
                  </a:lnTo>
                  <a:lnTo>
                    <a:pt x="88" y="82"/>
                  </a:lnTo>
                  <a:lnTo>
                    <a:pt x="84" y="86"/>
                  </a:lnTo>
                  <a:lnTo>
                    <a:pt x="80" y="86"/>
                  </a:lnTo>
                  <a:lnTo>
                    <a:pt x="77" y="88"/>
                  </a:lnTo>
                  <a:lnTo>
                    <a:pt x="75" y="86"/>
                  </a:lnTo>
                  <a:lnTo>
                    <a:pt x="71" y="86"/>
                  </a:lnTo>
                  <a:lnTo>
                    <a:pt x="67" y="84"/>
                  </a:lnTo>
                  <a:lnTo>
                    <a:pt x="63" y="82"/>
                  </a:lnTo>
                  <a:lnTo>
                    <a:pt x="57" y="79"/>
                  </a:lnTo>
                  <a:lnTo>
                    <a:pt x="52" y="75"/>
                  </a:lnTo>
                  <a:lnTo>
                    <a:pt x="46" y="69"/>
                  </a:lnTo>
                  <a:lnTo>
                    <a:pt x="40" y="63"/>
                  </a:lnTo>
                  <a:lnTo>
                    <a:pt x="29" y="54"/>
                  </a:lnTo>
                  <a:lnTo>
                    <a:pt x="19" y="44"/>
                  </a:lnTo>
                  <a:lnTo>
                    <a:pt x="15" y="38"/>
                  </a:lnTo>
                  <a:lnTo>
                    <a:pt x="11" y="35"/>
                  </a:lnTo>
                  <a:lnTo>
                    <a:pt x="8" y="31"/>
                  </a:lnTo>
                  <a:lnTo>
                    <a:pt x="6" y="27"/>
                  </a:lnTo>
                  <a:lnTo>
                    <a:pt x="6" y="2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1"/>
            <p:cNvSpPr/>
            <p:nvPr/>
          </p:nvSpPr>
          <p:spPr bwMode="auto">
            <a:xfrm>
              <a:off x="4684713" y="2901951"/>
              <a:ext cx="277812" cy="63500"/>
            </a:xfrm>
            <a:custGeom>
              <a:avLst/>
              <a:gdLst>
                <a:gd name="T0" fmla="*/ 6 w 348"/>
                <a:gd name="T1" fmla="*/ 53 h 78"/>
                <a:gd name="T2" fmla="*/ 19 w 348"/>
                <a:gd name="T3" fmla="*/ 53 h 78"/>
                <a:gd name="T4" fmla="*/ 34 w 348"/>
                <a:gd name="T5" fmla="*/ 51 h 78"/>
                <a:gd name="T6" fmla="*/ 51 w 348"/>
                <a:gd name="T7" fmla="*/ 50 h 78"/>
                <a:gd name="T8" fmla="*/ 71 w 348"/>
                <a:gd name="T9" fmla="*/ 46 h 78"/>
                <a:gd name="T10" fmla="*/ 94 w 348"/>
                <a:gd name="T11" fmla="*/ 40 h 78"/>
                <a:gd name="T12" fmla="*/ 118 w 348"/>
                <a:gd name="T13" fmla="*/ 36 h 78"/>
                <a:gd name="T14" fmla="*/ 145 w 348"/>
                <a:gd name="T15" fmla="*/ 30 h 78"/>
                <a:gd name="T16" fmla="*/ 174 w 348"/>
                <a:gd name="T17" fmla="*/ 23 h 78"/>
                <a:gd name="T18" fmla="*/ 199 w 348"/>
                <a:gd name="T19" fmla="*/ 17 h 78"/>
                <a:gd name="T20" fmla="*/ 222 w 348"/>
                <a:gd name="T21" fmla="*/ 13 h 78"/>
                <a:gd name="T22" fmla="*/ 243 w 348"/>
                <a:gd name="T23" fmla="*/ 9 h 78"/>
                <a:gd name="T24" fmla="*/ 260 w 348"/>
                <a:gd name="T25" fmla="*/ 6 h 78"/>
                <a:gd name="T26" fmla="*/ 273 w 348"/>
                <a:gd name="T27" fmla="*/ 2 h 78"/>
                <a:gd name="T28" fmla="*/ 285 w 348"/>
                <a:gd name="T29" fmla="*/ 0 h 78"/>
                <a:gd name="T30" fmla="*/ 293 w 348"/>
                <a:gd name="T31" fmla="*/ 0 h 78"/>
                <a:gd name="T32" fmla="*/ 304 w 348"/>
                <a:gd name="T33" fmla="*/ 0 h 78"/>
                <a:gd name="T34" fmla="*/ 321 w 348"/>
                <a:gd name="T35" fmla="*/ 4 h 78"/>
                <a:gd name="T36" fmla="*/ 338 w 348"/>
                <a:gd name="T37" fmla="*/ 11 h 78"/>
                <a:gd name="T38" fmla="*/ 346 w 348"/>
                <a:gd name="T39" fmla="*/ 15 h 78"/>
                <a:gd name="T40" fmla="*/ 348 w 348"/>
                <a:gd name="T41" fmla="*/ 19 h 78"/>
                <a:gd name="T42" fmla="*/ 348 w 348"/>
                <a:gd name="T43" fmla="*/ 23 h 78"/>
                <a:gd name="T44" fmla="*/ 344 w 348"/>
                <a:gd name="T45" fmla="*/ 27 h 78"/>
                <a:gd name="T46" fmla="*/ 338 w 348"/>
                <a:gd name="T47" fmla="*/ 29 h 78"/>
                <a:gd name="T48" fmla="*/ 333 w 348"/>
                <a:gd name="T49" fmla="*/ 30 h 78"/>
                <a:gd name="T50" fmla="*/ 325 w 348"/>
                <a:gd name="T51" fmla="*/ 32 h 78"/>
                <a:gd name="T52" fmla="*/ 314 w 348"/>
                <a:gd name="T53" fmla="*/ 36 h 78"/>
                <a:gd name="T54" fmla="*/ 300 w 348"/>
                <a:gd name="T55" fmla="*/ 38 h 78"/>
                <a:gd name="T56" fmla="*/ 281 w 348"/>
                <a:gd name="T57" fmla="*/ 42 h 78"/>
                <a:gd name="T58" fmla="*/ 260 w 348"/>
                <a:gd name="T59" fmla="*/ 46 h 78"/>
                <a:gd name="T60" fmla="*/ 233 w 348"/>
                <a:gd name="T61" fmla="*/ 50 h 78"/>
                <a:gd name="T62" fmla="*/ 205 w 348"/>
                <a:gd name="T63" fmla="*/ 55 h 78"/>
                <a:gd name="T64" fmla="*/ 172 w 348"/>
                <a:gd name="T65" fmla="*/ 59 h 78"/>
                <a:gd name="T66" fmla="*/ 139 w 348"/>
                <a:gd name="T67" fmla="*/ 65 h 78"/>
                <a:gd name="T68" fmla="*/ 111 w 348"/>
                <a:gd name="T69" fmla="*/ 69 h 78"/>
                <a:gd name="T70" fmla="*/ 86 w 348"/>
                <a:gd name="T71" fmla="*/ 71 h 78"/>
                <a:gd name="T72" fmla="*/ 61 w 348"/>
                <a:gd name="T73" fmla="*/ 74 h 78"/>
                <a:gd name="T74" fmla="*/ 40 w 348"/>
                <a:gd name="T75" fmla="*/ 76 h 78"/>
                <a:gd name="T76" fmla="*/ 23 w 348"/>
                <a:gd name="T77" fmla="*/ 76 h 78"/>
                <a:gd name="T78" fmla="*/ 6 w 348"/>
                <a:gd name="T79" fmla="*/ 78 h 78"/>
                <a:gd name="T80" fmla="*/ 0 w 348"/>
                <a:gd name="T81" fmla="*/ 67 h 78"/>
                <a:gd name="T82" fmla="*/ 0 w 348"/>
                <a:gd name="T83" fmla="*/ 5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8" h="78">
                  <a:moveTo>
                    <a:pt x="0" y="53"/>
                  </a:moveTo>
                  <a:lnTo>
                    <a:pt x="6" y="53"/>
                  </a:lnTo>
                  <a:lnTo>
                    <a:pt x="11" y="53"/>
                  </a:lnTo>
                  <a:lnTo>
                    <a:pt x="19" y="53"/>
                  </a:lnTo>
                  <a:lnTo>
                    <a:pt x="25" y="51"/>
                  </a:lnTo>
                  <a:lnTo>
                    <a:pt x="34" y="51"/>
                  </a:lnTo>
                  <a:lnTo>
                    <a:pt x="42" y="50"/>
                  </a:lnTo>
                  <a:lnTo>
                    <a:pt x="51" y="50"/>
                  </a:lnTo>
                  <a:lnTo>
                    <a:pt x="61" y="48"/>
                  </a:lnTo>
                  <a:lnTo>
                    <a:pt x="71" y="46"/>
                  </a:lnTo>
                  <a:lnTo>
                    <a:pt x="82" y="44"/>
                  </a:lnTo>
                  <a:lnTo>
                    <a:pt x="94" y="40"/>
                  </a:lnTo>
                  <a:lnTo>
                    <a:pt x="105" y="38"/>
                  </a:lnTo>
                  <a:lnTo>
                    <a:pt x="118" y="36"/>
                  </a:lnTo>
                  <a:lnTo>
                    <a:pt x="130" y="32"/>
                  </a:lnTo>
                  <a:lnTo>
                    <a:pt x="145" y="30"/>
                  </a:lnTo>
                  <a:lnTo>
                    <a:pt x="159" y="27"/>
                  </a:lnTo>
                  <a:lnTo>
                    <a:pt x="174" y="23"/>
                  </a:lnTo>
                  <a:lnTo>
                    <a:pt x="187" y="21"/>
                  </a:lnTo>
                  <a:lnTo>
                    <a:pt x="199" y="17"/>
                  </a:lnTo>
                  <a:lnTo>
                    <a:pt x="212" y="15"/>
                  </a:lnTo>
                  <a:lnTo>
                    <a:pt x="222" y="13"/>
                  </a:lnTo>
                  <a:lnTo>
                    <a:pt x="233" y="11"/>
                  </a:lnTo>
                  <a:lnTo>
                    <a:pt x="243" y="9"/>
                  </a:lnTo>
                  <a:lnTo>
                    <a:pt x="252" y="7"/>
                  </a:lnTo>
                  <a:lnTo>
                    <a:pt x="260" y="6"/>
                  </a:lnTo>
                  <a:lnTo>
                    <a:pt x="268" y="4"/>
                  </a:lnTo>
                  <a:lnTo>
                    <a:pt x="273" y="2"/>
                  </a:lnTo>
                  <a:lnTo>
                    <a:pt x="279" y="2"/>
                  </a:lnTo>
                  <a:lnTo>
                    <a:pt x="285" y="0"/>
                  </a:lnTo>
                  <a:lnTo>
                    <a:pt x="289" y="0"/>
                  </a:lnTo>
                  <a:lnTo>
                    <a:pt x="293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2" y="2"/>
                  </a:lnTo>
                  <a:lnTo>
                    <a:pt x="321" y="4"/>
                  </a:lnTo>
                  <a:lnTo>
                    <a:pt x="333" y="7"/>
                  </a:lnTo>
                  <a:lnTo>
                    <a:pt x="338" y="11"/>
                  </a:lnTo>
                  <a:lnTo>
                    <a:pt x="344" y="15"/>
                  </a:lnTo>
                  <a:lnTo>
                    <a:pt x="346" y="15"/>
                  </a:lnTo>
                  <a:lnTo>
                    <a:pt x="346" y="17"/>
                  </a:lnTo>
                  <a:lnTo>
                    <a:pt x="348" y="19"/>
                  </a:lnTo>
                  <a:lnTo>
                    <a:pt x="348" y="21"/>
                  </a:lnTo>
                  <a:lnTo>
                    <a:pt x="348" y="23"/>
                  </a:lnTo>
                  <a:lnTo>
                    <a:pt x="346" y="25"/>
                  </a:lnTo>
                  <a:lnTo>
                    <a:pt x="344" y="27"/>
                  </a:lnTo>
                  <a:lnTo>
                    <a:pt x="340" y="29"/>
                  </a:lnTo>
                  <a:lnTo>
                    <a:pt x="338" y="29"/>
                  </a:lnTo>
                  <a:lnTo>
                    <a:pt x="335" y="30"/>
                  </a:lnTo>
                  <a:lnTo>
                    <a:pt x="333" y="30"/>
                  </a:lnTo>
                  <a:lnTo>
                    <a:pt x="329" y="32"/>
                  </a:lnTo>
                  <a:lnTo>
                    <a:pt x="325" y="32"/>
                  </a:lnTo>
                  <a:lnTo>
                    <a:pt x="321" y="34"/>
                  </a:lnTo>
                  <a:lnTo>
                    <a:pt x="314" y="36"/>
                  </a:lnTo>
                  <a:lnTo>
                    <a:pt x="308" y="36"/>
                  </a:lnTo>
                  <a:lnTo>
                    <a:pt x="300" y="38"/>
                  </a:lnTo>
                  <a:lnTo>
                    <a:pt x="291" y="40"/>
                  </a:lnTo>
                  <a:lnTo>
                    <a:pt x="281" y="42"/>
                  </a:lnTo>
                  <a:lnTo>
                    <a:pt x="271" y="44"/>
                  </a:lnTo>
                  <a:lnTo>
                    <a:pt x="260" y="46"/>
                  </a:lnTo>
                  <a:lnTo>
                    <a:pt x="247" y="48"/>
                  </a:lnTo>
                  <a:lnTo>
                    <a:pt x="233" y="50"/>
                  </a:lnTo>
                  <a:lnTo>
                    <a:pt x="220" y="51"/>
                  </a:lnTo>
                  <a:lnTo>
                    <a:pt x="205" y="55"/>
                  </a:lnTo>
                  <a:lnTo>
                    <a:pt x="189" y="57"/>
                  </a:lnTo>
                  <a:lnTo>
                    <a:pt x="172" y="59"/>
                  </a:lnTo>
                  <a:lnTo>
                    <a:pt x="155" y="63"/>
                  </a:lnTo>
                  <a:lnTo>
                    <a:pt x="139" y="65"/>
                  </a:lnTo>
                  <a:lnTo>
                    <a:pt x="126" y="67"/>
                  </a:lnTo>
                  <a:lnTo>
                    <a:pt x="111" y="69"/>
                  </a:lnTo>
                  <a:lnTo>
                    <a:pt x="97" y="71"/>
                  </a:lnTo>
                  <a:lnTo>
                    <a:pt x="86" y="71"/>
                  </a:lnTo>
                  <a:lnTo>
                    <a:pt x="72" y="73"/>
                  </a:lnTo>
                  <a:lnTo>
                    <a:pt x="61" y="74"/>
                  </a:lnTo>
                  <a:lnTo>
                    <a:pt x="51" y="74"/>
                  </a:lnTo>
                  <a:lnTo>
                    <a:pt x="40" y="76"/>
                  </a:lnTo>
                  <a:lnTo>
                    <a:pt x="30" y="76"/>
                  </a:lnTo>
                  <a:lnTo>
                    <a:pt x="23" y="76"/>
                  </a:lnTo>
                  <a:lnTo>
                    <a:pt x="13" y="78"/>
                  </a:lnTo>
                  <a:lnTo>
                    <a:pt x="6" y="78"/>
                  </a:lnTo>
                  <a:lnTo>
                    <a:pt x="0" y="78"/>
                  </a:lnTo>
                  <a:lnTo>
                    <a:pt x="0" y="67"/>
                  </a:lnTo>
                  <a:lnTo>
                    <a:pt x="0" y="53"/>
                  </a:lnTo>
                  <a:lnTo>
                    <a:pt x="0" y="5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2"/>
            <p:cNvSpPr/>
            <p:nvPr/>
          </p:nvSpPr>
          <p:spPr bwMode="auto">
            <a:xfrm>
              <a:off x="4743450" y="2992438"/>
              <a:ext cx="211137" cy="163513"/>
            </a:xfrm>
            <a:custGeom>
              <a:avLst/>
              <a:gdLst>
                <a:gd name="T0" fmla="*/ 238 w 266"/>
                <a:gd name="T1" fmla="*/ 82 h 206"/>
                <a:gd name="T2" fmla="*/ 234 w 266"/>
                <a:gd name="T3" fmla="*/ 92 h 206"/>
                <a:gd name="T4" fmla="*/ 232 w 266"/>
                <a:gd name="T5" fmla="*/ 105 h 206"/>
                <a:gd name="T6" fmla="*/ 226 w 266"/>
                <a:gd name="T7" fmla="*/ 120 h 206"/>
                <a:gd name="T8" fmla="*/ 222 w 266"/>
                <a:gd name="T9" fmla="*/ 139 h 206"/>
                <a:gd name="T10" fmla="*/ 219 w 266"/>
                <a:gd name="T11" fmla="*/ 160 h 206"/>
                <a:gd name="T12" fmla="*/ 211 w 266"/>
                <a:gd name="T13" fmla="*/ 206 h 206"/>
                <a:gd name="T14" fmla="*/ 186 w 266"/>
                <a:gd name="T15" fmla="*/ 201 h 206"/>
                <a:gd name="T16" fmla="*/ 188 w 266"/>
                <a:gd name="T17" fmla="*/ 183 h 206"/>
                <a:gd name="T18" fmla="*/ 192 w 266"/>
                <a:gd name="T19" fmla="*/ 160 h 206"/>
                <a:gd name="T20" fmla="*/ 194 w 266"/>
                <a:gd name="T21" fmla="*/ 134 h 206"/>
                <a:gd name="T22" fmla="*/ 196 w 266"/>
                <a:gd name="T23" fmla="*/ 109 h 206"/>
                <a:gd name="T24" fmla="*/ 196 w 266"/>
                <a:gd name="T25" fmla="*/ 95 h 206"/>
                <a:gd name="T26" fmla="*/ 198 w 266"/>
                <a:gd name="T27" fmla="*/ 82 h 206"/>
                <a:gd name="T28" fmla="*/ 198 w 266"/>
                <a:gd name="T29" fmla="*/ 70 h 206"/>
                <a:gd name="T30" fmla="*/ 198 w 266"/>
                <a:gd name="T31" fmla="*/ 63 h 206"/>
                <a:gd name="T32" fmla="*/ 198 w 266"/>
                <a:gd name="T33" fmla="*/ 55 h 206"/>
                <a:gd name="T34" fmla="*/ 196 w 266"/>
                <a:gd name="T35" fmla="*/ 49 h 206"/>
                <a:gd name="T36" fmla="*/ 194 w 266"/>
                <a:gd name="T37" fmla="*/ 46 h 206"/>
                <a:gd name="T38" fmla="*/ 186 w 266"/>
                <a:gd name="T39" fmla="*/ 44 h 206"/>
                <a:gd name="T40" fmla="*/ 173 w 266"/>
                <a:gd name="T41" fmla="*/ 46 h 206"/>
                <a:gd name="T42" fmla="*/ 159 w 266"/>
                <a:gd name="T43" fmla="*/ 49 h 206"/>
                <a:gd name="T44" fmla="*/ 142 w 266"/>
                <a:gd name="T45" fmla="*/ 51 h 206"/>
                <a:gd name="T46" fmla="*/ 121 w 266"/>
                <a:gd name="T47" fmla="*/ 55 h 206"/>
                <a:gd name="T48" fmla="*/ 94 w 266"/>
                <a:gd name="T49" fmla="*/ 61 h 206"/>
                <a:gd name="T50" fmla="*/ 67 w 266"/>
                <a:gd name="T51" fmla="*/ 67 h 206"/>
                <a:gd name="T52" fmla="*/ 46 w 266"/>
                <a:gd name="T53" fmla="*/ 70 h 206"/>
                <a:gd name="T54" fmla="*/ 31 w 266"/>
                <a:gd name="T55" fmla="*/ 70 h 206"/>
                <a:gd name="T56" fmla="*/ 22 w 266"/>
                <a:gd name="T57" fmla="*/ 70 h 206"/>
                <a:gd name="T58" fmla="*/ 10 w 266"/>
                <a:gd name="T59" fmla="*/ 65 h 206"/>
                <a:gd name="T60" fmla="*/ 2 w 266"/>
                <a:gd name="T61" fmla="*/ 57 h 206"/>
                <a:gd name="T62" fmla="*/ 0 w 266"/>
                <a:gd name="T63" fmla="*/ 51 h 206"/>
                <a:gd name="T64" fmla="*/ 2 w 266"/>
                <a:gd name="T65" fmla="*/ 48 h 206"/>
                <a:gd name="T66" fmla="*/ 8 w 266"/>
                <a:gd name="T67" fmla="*/ 46 h 206"/>
                <a:gd name="T68" fmla="*/ 18 w 266"/>
                <a:gd name="T69" fmla="*/ 44 h 206"/>
                <a:gd name="T70" fmla="*/ 31 w 266"/>
                <a:gd name="T71" fmla="*/ 42 h 206"/>
                <a:gd name="T72" fmla="*/ 52 w 266"/>
                <a:gd name="T73" fmla="*/ 40 h 206"/>
                <a:gd name="T74" fmla="*/ 81 w 266"/>
                <a:gd name="T75" fmla="*/ 36 h 206"/>
                <a:gd name="T76" fmla="*/ 117 w 266"/>
                <a:gd name="T77" fmla="*/ 30 h 206"/>
                <a:gd name="T78" fmla="*/ 150 w 266"/>
                <a:gd name="T79" fmla="*/ 23 h 206"/>
                <a:gd name="T80" fmla="*/ 163 w 266"/>
                <a:gd name="T81" fmla="*/ 19 h 206"/>
                <a:gd name="T82" fmla="*/ 175 w 266"/>
                <a:gd name="T83" fmla="*/ 17 h 206"/>
                <a:gd name="T84" fmla="*/ 184 w 266"/>
                <a:gd name="T85" fmla="*/ 13 h 206"/>
                <a:gd name="T86" fmla="*/ 192 w 266"/>
                <a:gd name="T87" fmla="*/ 11 h 206"/>
                <a:gd name="T88" fmla="*/ 198 w 266"/>
                <a:gd name="T89" fmla="*/ 7 h 206"/>
                <a:gd name="T90" fmla="*/ 201 w 266"/>
                <a:gd name="T91" fmla="*/ 5 h 206"/>
                <a:gd name="T92" fmla="*/ 207 w 266"/>
                <a:gd name="T93" fmla="*/ 2 h 206"/>
                <a:gd name="T94" fmla="*/ 215 w 266"/>
                <a:gd name="T95" fmla="*/ 0 h 206"/>
                <a:gd name="T96" fmla="*/ 219 w 266"/>
                <a:gd name="T97" fmla="*/ 0 h 206"/>
                <a:gd name="T98" fmla="*/ 224 w 266"/>
                <a:gd name="T99" fmla="*/ 2 h 206"/>
                <a:gd name="T100" fmla="*/ 232 w 266"/>
                <a:gd name="T101" fmla="*/ 5 h 206"/>
                <a:gd name="T102" fmla="*/ 244 w 266"/>
                <a:gd name="T103" fmla="*/ 13 h 206"/>
                <a:gd name="T104" fmla="*/ 253 w 266"/>
                <a:gd name="T105" fmla="*/ 21 h 206"/>
                <a:gd name="T106" fmla="*/ 261 w 266"/>
                <a:gd name="T107" fmla="*/ 26 h 206"/>
                <a:gd name="T108" fmla="*/ 265 w 266"/>
                <a:gd name="T109" fmla="*/ 32 h 206"/>
                <a:gd name="T110" fmla="*/ 266 w 266"/>
                <a:gd name="T111" fmla="*/ 36 h 206"/>
                <a:gd name="T112" fmla="*/ 265 w 266"/>
                <a:gd name="T113" fmla="*/ 44 h 206"/>
                <a:gd name="T114" fmla="*/ 257 w 266"/>
                <a:gd name="T115" fmla="*/ 49 h 206"/>
                <a:gd name="T116" fmla="*/ 251 w 266"/>
                <a:gd name="T117" fmla="*/ 53 h 206"/>
                <a:gd name="T118" fmla="*/ 244 w 266"/>
                <a:gd name="T119" fmla="*/ 67 h 206"/>
                <a:gd name="T120" fmla="*/ 240 w 266"/>
                <a:gd name="T121" fmla="*/ 7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" h="206">
                  <a:moveTo>
                    <a:pt x="240" y="74"/>
                  </a:moveTo>
                  <a:lnTo>
                    <a:pt x="238" y="82"/>
                  </a:lnTo>
                  <a:lnTo>
                    <a:pt x="236" y="86"/>
                  </a:lnTo>
                  <a:lnTo>
                    <a:pt x="234" y="92"/>
                  </a:lnTo>
                  <a:lnTo>
                    <a:pt x="234" y="97"/>
                  </a:lnTo>
                  <a:lnTo>
                    <a:pt x="232" y="105"/>
                  </a:lnTo>
                  <a:lnTo>
                    <a:pt x="230" y="113"/>
                  </a:lnTo>
                  <a:lnTo>
                    <a:pt x="226" y="120"/>
                  </a:lnTo>
                  <a:lnTo>
                    <a:pt x="224" y="130"/>
                  </a:lnTo>
                  <a:lnTo>
                    <a:pt x="222" y="139"/>
                  </a:lnTo>
                  <a:lnTo>
                    <a:pt x="221" y="151"/>
                  </a:lnTo>
                  <a:lnTo>
                    <a:pt x="219" y="160"/>
                  </a:lnTo>
                  <a:lnTo>
                    <a:pt x="215" y="183"/>
                  </a:lnTo>
                  <a:lnTo>
                    <a:pt x="211" y="206"/>
                  </a:lnTo>
                  <a:lnTo>
                    <a:pt x="184" y="206"/>
                  </a:lnTo>
                  <a:lnTo>
                    <a:pt x="186" y="201"/>
                  </a:lnTo>
                  <a:lnTo>
                    <a:pt x="188" y="193"/>
                  </a:lnTo>
                  <a:lnTo>
                    <a:pt x="188" y="183"/>
                  </a:lnTo>
                  <a:lnTo>
                    <a:pt x="190" y="174"/>
                  </a:lnTo>
                  <a:lnTo>
                    <a:pt x="192" y="160"/>
                  </a:lnTo>
                  <a:lnTo>
                    <a:pt x="192" y="149"/>
                  </a:lnTo>
                  <a:lnTo>
                    <a:pt x="194" y="134"/>
                  </a:lnTo>
                  <a:lnTo>
                    <a:pt x="194" y="118"/>
                  </a:lnTo>
                  <a:lnTo>
                    <a:pt x="196" y="109"/>
                  </a:lnTo>
                  <a:lnTo>
                    <a:pt x="196" y="101"/>
                  </a:lnTo>
                  <a:lnTo>
                    <a:pt x="196" y="95"/>
                  </a:lnTo>
                  <a:lnTo>
                    <a:pt x="196" y="88"/>
                  </a:lnTo>
                  <a:lnTo>
                    <a:pt x="198" y="82"/>
                  </a:lnTo>
                  <a:lnTo>
                    <a:pt x="198" y="76"/>
                  </a:lnTo>
                  <a:lnTo>
                    <a:pt x="198" y="70"/>
                  </a:lnTo>
                  <a:lnTo>
                    <a:pt x="198" y="67"/>
                  </a:lnTo>
                  <a:lnTo>
                    <a:pt x="198" y="63"/>
                  </a:lnTo>
                  <a:lnTo>
                    <a:pt x="198" y="59"/>
                  </a:lnTo>
                  <a:lnTo>
                    <a:pt x="198" y="55"/>
                  </a:lnTo>
                  <a:lnTo>
                    <a:pt x="196" y="53"/>
                  </a:lnTo>
                  <a:lnTo>
                    <a:pt x="196" y="49"/>
                  </a:lnTo>
                  <a:lnTo>
                    <a:pt x="194" y="46"/>
                  </a:lnTo>
                  <a:lnTo>
                    <a:pt x="194" y="46"/>
                  </a:lnTo>
                  <a:lnTo>
                    <a:pt x="192" y="44"/>
                  </a:lnTo>
                  <a:lnTo>
                    <a:pt x="186" y="44"/>
                  </a:lnTo>
                  <a:lnTo>
                    <a:pt x="178" y="44"/>
                  </a:lnTo>
                  <a:lnTo>
                    <a:pt x="173" y="46"/>
                  </a:lnTo>
                  <a:lnTo>
                    <a:pt x="167" y="48"/>
                  </a:lnTo>
                  <a:lnTo>
                    <a:pt x="159" y="49"/>
                  </a:lnTo>
                  <a:lnTo>
                    <a:pt x="152" y="49"/>
                  </a:lnTo>
                  <a:lnTo>
                    <a:pt x="142" y="51"/>
                  </a:lnTo>
                  <a:lnTo>
                    <a:pt x="133" y="53"/>
                  </a:lnTo>
                  <a:lnTo>
                    <a:pt x="121" y="55"/>
                  </a:lnTo>
                  <a:lnTo>
                    <a:pt x="108" y="57"/>
                  </a:lnTo>
                  <a:lnTo>
                    <a:pt x="94" y="61"/>
                  </a:lnTo>
                  <a:lnTo>
                    <a:pt x="79" y="63"/>
                  </a:lnTo>
                  <a:lnTo>
                    <a:pt x="67" y="67"/>
                  </a:lnTo>
                  <a:lnTo>
                    <a:pt x="56" y="69"/>
                  </a:lnTo>
                  <a:lnTo>
                    <a:pt x="46" y="70"/>
                  </a:lnTo>
                  <a:lnTo>
                    <a:pt x="39" y="70"/>
                  </a:lnTo>
                  <a:lnTo>
                    <a:pt x="31" y="70"/>
                  </a:lnTo>
                  <a:lnTo>
                    <a:pt x="25" y="70"/>
                  </a:lnTo>
                  <a:lnTo>
                    <a:pt x="22" y="70"/>
                  </a:lnTo>
                  <a:lnTo>
                    <a:pt x="16" y="67"/>
                  </a:lnTo>
                  <a:lnTo>
                    <a:pt x="10" y="65"/>
                  </a:lnTo>
                  <a:lnTo>
                    <a:pt x="4" y="61"/>
                  </a:lnTo>
                  <a:lnTo>
                    <a:pt x="2" y="57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2" y="49"/>
                  </a:lnTo>
                  <a:lnTo>
                    <a:pt x="2" y="48"/>
                  </a:lnTo>
                  <a:lnTo>
                    <a:pt x="6" y="48"/>
                  </a:lnTo>
                  <a:lnTo>
                    <a:pt x="8" y="46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3" y="42"/>
                  </a:lnTo>
                  <a:lnTo>
                    <a:pt x="31" y="42"/>
                  </a:lnTo>
                  <a:lnTo>
                    <a:pt x="41" y="42"/>
                  </a:lnTo>
                  <a:lnTo>
                    <a:pt x="52" y="40"/>
                  </a:lnTo>
                  <a:lnTo>
                    <a:pt x="66" y="38"/>
                  </a:lnTo>
                  <a:lnTo>
                    <a:pt x="81" y="36"/>
                  </a:lnTo>
                  <a:lnTo>
                    <a:pt x="98" y="32"/>
                  </a:lnTo>
                  <a:lnTo>
                    <a:pt x="117" y="30"/>
                  </a:lnTo>
                  <a:lnTo>
                    <a:pt x="134" y="26"/>
                  </a:lnTo>
                  <a:lnTo>
                    <a:pt x="150" y="23"/>
                  </a:lnTo>
                  <a:lnTo>
                    <a:pt x="155" y="21"/>
                  </a:lnTo>
                  <a:lnTo>
                    <a:pt x="163" y="19"/>
                  </a:lnTo>
                  <a:lnTo>
                    <a:pt x="169" y="17"/>
                  </a:lnTo>
                  <a:lnTo>
                    <a:pt x="175" y="17"/>
                  </a:lnTo>
                  <a:lnTo>
                    <a:pt x="180" y="15"/>
                  </a:lnTo>
                  <a:lnTo>
                    <a:pt x="184" y="13"/>
                  </a:lnTo>
                  <a:lnTo>
                    <a:pt x="188" y="11"/>
                  </a:lnTo>
                  <a:lnTo>
                    <a:pt x="192" y="11"/>
                  </a:lnTo>
                  <a:lnTo>
                    <a:pt x="196" y="9"/>
                  </a:lnTo>
                  <a:lnTo>
                    <a:pt x="198" y="7"/>
                  </a:lnTo>
                  <a:lnTo>
                    <a:pt x="199" y="7"/>
                  </a:lnTo>
                  <a:lnTo>
                    <a:pt x="201" y="5"/>
                  </a:lnTo>
                  <a:lnTo>
                    <a:pt x="203" y="4"/>
                  </a:lnTo>
                  <a:lnTo>
                    <a:pt x="207" y="2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4" y="2"/>
                  </a:lnTo>
                  <a:lnTo>
                    <a:pt x="228" y="4"/>
                  </a:lnTo>
                  <a:lnTo>
                    <a:pt x="232" y="5"/>
                  </a:lnTo>
                  <a:lnTo>
                    <a:pt x="238" y="9"/>
                  </a:lnTo>
                  <a:lnTo>
                    <a:pt x="244" y="13"/>
                  </a:lnTo>
                  <a:lnTo>
                    <a:pt x="249" y="17"/>
                  </a:lnTo>
                  <a:lnTo>
                    <a:pt x="253" y="21"/>
                  </a:lnTo>
                  <a:lnTo>
                    <a:pt x="257" y="23"/>
                  </a:lnTo>
                  <a:lnTo>
                    <a:pt x="261" y="26"/>
                  </a:lnTo>
                  <a:lnTo>
                    <a:pt x="263" y="30"/>
                  </a:lnTo>
                  <a:lnTo>
                    <a:pt x="265" y="32"/>
                  </a:lnTo>
                  <a:lnTo>
                    <a:pt x="266" y="34"/>
                  </a:lnTo>
                  <a:lnTo>
                    <a:pt x="266" y="36"/>
                  </a:lnTo>
                  <a:lnTo>
                    <a:pt x="266" y="40"/>
                  </a:lnTo>
                  <a:lnTo>
                    <a:pt x="265" y="44"/>
                  </a:lnTo>
                  <a:lnTo>
                    <a:pt x="261" y="48"/>
                  </a:lnTo>
                  <a:lnTo>
                    <a:pt x="257" y="49"/>
                  </a:lnTo>
                  <a:lnTo>
                    <a:pt x="253" y="51"/>
                  </a:lnTo>
                  <a:lnTo>
                    <a:pt x="251" y="53"/>
                  </a:lnTo>
                  <a:lnTo>
                    <a:pt x="245" y="59"/>
                  </a:lnTo>
                  <a:lnTo>
                    <a:pt x="244" y="67"/>
                  </a:lnTo>
                  <a:lnTo>
                    <a:pt x="240" y="74"/>
                  </a:lnTo>
                  <a:lnTo>
                    <a:pt x="240" y="7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3"/>
            <p:cNvSpPr/>
            <p:nvPr/>
          </p:nvSpPr>
          <p:spPr bwMode="auto">
            <a:xfrm>
              <a:off x="4730750" y="2957513"/>
              <a:ext cx="106362" cy="511175"/>
            </a:xfrm>
            <a:custGeom>
              <a:avLst/>
              <a:gdLst>
                <a:gd name="T0" fmla="*/ 117 w 134"/>
                <a:gd name="T1" fmla="*/ 19 h 645"/>
                <a:gd name="T2" fmla="*/ 128 w 134"/>
                <a:gd name="T3" fmla="*/ 30 h 645"/>
                <a:gd name="T4" fmla="*/ 134 w 134"/>
                <a:gd name="T5" fmla="*/ 36 h 645"/>
                <a:gd name="T6" fmla="*/ 130 w 134"/>
                <a:gd name="T7" fmla="*/ 53 h 645"/>
                <a:gd name="T8" fmla="*/ 126 w 134"/>
                <a:gd name="T9" fmla="*/ 65 h 645"/>
                <a:gd name="T10" fmla="*/ 123 w 134"/>
                <a:gd name="T11" fmla="*/ 78 h 645"/>
                <a:gd name="T12" fmla="*/ 121 w 134"/>
                <a:gd name="T13" fmla="*/ 97 h 645"/>
                <a:gd name="T14" fmla="*/ 121 w 134"/>
                <a:gd name="T15" fmla="*/ 124 h 645"/>
                <a:gd name="T16" fmla="*/ 121 w 134"/>
                <a:gd name="T17" fmla="*/ 157 h 645"/>
                <a:gd name="T18" fmla="*/ 123 w 134"/>
                <a:gd name="T19" fmla="*/ 208 h 645"/>
                <a:gd name="T20" fmla="*/ 125 w 134"/>
                <a:gd name="T21" fmla="*/ 296 h 645"/>
                <a:gd name="T22" fmla="*/ 126 w 134"/>
                <a:gd name="T23" fmla="*/ 394 h 645"/>
                <a:gd name="T24" fmla="*/ 128 w 134"/>
                <a:gd name="T25" fmla="*/ 465 h 645"/>
                <a:gd name="T26" fmla="*/ 126 w 134"/>
                <a:gd name="T27" fmla="*/ 509 h 645"/>
                <a:gd name="T28" fmla="*/ 123 w 134"/>
                <a:gd name="T29" fmla="*/ 547 h 645"/>
                <a:gd name="T30" fmla="*/ 119 w 134"/>
                <a:gd name="T31" fmla="*/ 578 h 645"/>
                <a:gd name="T32" fmla="*/ 115 w 134"/>
                <a:gd name="T33" fmla="*/ 599 h 645"/>
                <a:gd name="T34" fmla="*/ 107 w 134"/>
                <a:gd name="T35" fmla="*/ 618 h 645"/>
                <a:gd name="T36" fmla="*/ 94 w 134"/>
                <a:gd name="T37" fmla="*/ 635 h 645"/>
                <a:gd name="T38" fmla="*/ 84 w 134"/>
                <a:gd name="T39" fmla="*/ 643 h 645"/>
                <a:gd name="T40" fmla="*/ 77 w 134"/>
                <a:gd name="T41" fmla="*/ 643 h 645"/>
                <a:gd name="T42" fmla="*/ 71 w 134"/>
                <a:gd name="T43" fmla="*/ 635 h 645"/>
                <a:gd name="T44" fmla="*/ 65 w 134"/>
                <a:gd name="T45" fmla="*/ 620 h 645"/>
                <a:gd name="T46" fmla="*/ 58 w 134"/>
                <a:gd name="T47" fmla="*/ 602 h 645"/>
                <a:gd name="T48" fmla="*/ 44 w 134"/>
                <a:gd name="T49" fmla="*/ 585 h 645"/>
                <a:gd name="T50" fmla="*/ 23 w 134"/>
                <a:gd name="T51" fmla="*/ 570 h 645"/>
                <a:gd name="T52" fmla="*/ 8 w 134"/>
                <a:gd name="T53" fmla="*/ 555 h 645"/>
                <a:gd name="T54" fmla="*/ 2 w 134"/>
                <a:gd name="T55" fmla="*/ 547 h 645"/>
                <a:gd name="T56" fmla="*/ 2 w 134"/>
                <a:gd name="T57" fmla="*/ 543 h 645"/>
                <a:gd name="T58" fmla="*/ 12 w 134"/>
                <a:gd name="T59" fmla="*/ 543 h 645"/>
                <a:gd name="T60" fmla="*/ 33 w 134"/>
                <a:gd name="T61" fmla="*/ 549 h 645"/>
                <a:gd name="T62" fmla="*/ 56 w 134"/>
                <a:gd name="T63" fmla="*/ 551 h 645"/>
                <a:gd name="T64" fmla="*/ 73 w 134"/>
                <a:gd name="T65" fmla="*/ 551 h 645"/>
                <a:gd name="T66" fmla="*/ 81 w 134"/>
                <a:gd name="T67" fmla="*/ 547 h 645"/>
                <a:gd name="T68" fmla="*/ 82 w 134"/>
                <a:gd name="T69" fmla="*/ 537 h 645"/>
                <a:gd name="T70" fmla="*/ 82 w 134"/>
                <a:gd name="T71" fmla="*/ 514 h 645"/>
                <a:gd name="T72" fmla="*/ 84 w 134"/>
                <a:gd name="T73" fmla="*/ 482 h 645"/>
                <a:gd name="T74" fmla="*/ 86 w 134"/>
                <a:gd name="T75" fmla="*/ 440 h 645"/>
                <a:gd name="T76" fmla="*/ 88 w 134"/>
                <a:gd name="T77" fmla="*/ 386 h 645"/>
                <a:gd name="T78" fmla="*/ 90 w 134"/>
                <a:gd name="T79" fmla="*/ 331 h 645"/>
                <a:gd name="T80" fmla="*/ 92 w 134"/>
                <a:gd name="T81" fmla="*/ 281 h 645"/>
                <a:gd name="T82" fmla="*/ 92 w 134"/>
                <a:gd name="T83" fmla="*/ 239 h 645"/>
                <a:gd name="T84" fmla="*/ 90 w 134"/>
                <a:gd name="T85" fmla="*/ 203 h 645"/>
                <a:gd name="T86" fmla="*/ 90 w 134"/>
                <a:gd name="T87" fmla="*/ 174 h 645"/>
                <a:gd name="T88" fmla="*/ 86 w 134"/>
                <a:gd name="T89" fmla="*/ 136 h 645"/>
                <a:gd name="T90" fmla="*/ 86 w 134"/>
                <a:gd name="T91" fmla="*/ 97 h 645"/>
                <a:gd name="T92" fmla="*/ 86 w 134"/>
                <a:gd name="T93" fmla="*/ 67 h 645"/>
                <a:gd name="T94" fmla="*/ 82 w 134"/>
                <a:gd name="T95" fmla="*/ 44 h 645"/>
                <a:gd name="T96" fmla="*/ 77 w 134"/>
                <a:gd name="T97" fmla="*/ 26 h 645"/>
                <a:gd name="T98" fmla="*/ 67 w 134"/>
                <a:gd name="T99" fmla="*/ 13 h 645"/>
                <a:gd name="T100" fmla="*/ 65 w 134"/>
                <a:gd name="T101" fmla="*/ 7 h 645"/>
                <a:gd name="T102" fmla="*/ 73 w 134"/>
                <a:gd name="T103" fmla="*/ 2 h 645"/>
                <a:gd name="T104" fmla="*/ 82 w 134"/>
                <a:gd name="T105" fmla="*/ 2 h 645"/>
                <a:gd name="T106" fmla="*/ 94 w 134"/>
                <a:gd name="T107" fmla="*/ 5 h 645"/>
                <a:gd name="T108" fmla="*/ 105 w 134"/>
                <a:gd name="T109" fmla="*/ 13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" h="645">
                  <a:moveTo>
                    <a:pt x="105" y="13"/>
                  </a:moveTo>
                  <a:lnTo>
                    <a:pt x="111" y="17"/>
                  </a:lnTo>
                  <a:lnTo>
                    <a:pt x="117" y="19"/>
                  </a:lnTo>
                  <a:lnTo>
                    <a:pt x="121" y="23"/>
                  </a:lnTo>
                  <a:lnTo>
                    <a:pt x="125" y="26"/>
                  </a:lnTo>
                  <a:lnTo>
                    <a:pt x="128" y="30"/>
                  </a:lnTo>
                  <a:lnTo>
                    <a:pt x="130" y="32"/>
                  </a:lnTo>
                  <a:lnTo>
                    <a:pt x="132" y="34"/>
                  </a:lnTo>
                  <a:lnTo>
                    <a:pt x="134" y="36"/>
                  </a:lnTo>
                  <a:lnTo>
                    <a:pt x="134" y="42"/>
                  </a:lnTo>
                  <a:lnTo>
                    <a:pt x="132" y="48"/>
                  </a:lnTo>
                  <a:lnTo>
                    <a:pt x="130" y="53"/>
                  </a:lnTo>
                  <a:lnTo>
                    <a:pt x="128" y="59"/>
                  </a:lnTo>
                  <a:lnTo>
                    <a:pt x="126" y="63"/>
                  </a:lnTo>
                  <a:lnTo>
                    <a:pt x="126" y="65"/>
                  </a:lnTo>
                  <a:lnTo>
                    <a:pt x="125" y="69"/>
                  </a:lnTo>
                  <a:lnTo>
                    <a:pt x="125" y="72"/>
                  </a:lnTo>
                  <a:lnTo>
                    <a:pt x="123" y="78"/>
                  </a:lnTo>
                  <a:lnTo>
                    <a:pt x="123" y="84"/>
                  </a:lnTo>
                  <a:lnTo>
                    <a:pt x="121" y="92"/>
                  </a:lnTo>
                  <a:lnTo>
                    <a:pt x="121" y="97"/>
                  </a:lnTo>
                  <a:lnTo>
                    <a:pt x="121" y="107"/>
                  </a:lnTo>
                  <a:lnTo>
                    <a:pt x="121" y="114"/>
                  </a:lnTo>
                  <a:lnTo>
                    <a:pt x="121" y="124"/>
                  </a:lnTo>
                  <a:lnTo>
                    <a:pt x="121" y="134"/>
                  </a:lnTo>
                  <a:lnTo>
                    <a:pt x="121" y="145"/>
                  </a:lnTo>
                  <a:lnTo>
                    <a:pt x="121" y="157"/>
                  </a:lnTo>
                  <a:lnTo>
                    <a:pt x="121" y="168"/>
                  </a:lnTo>
                  <a:lnTo>
                    <a:pt x="121" y="181"/>
                  </a:lnTo>
                  <a:lnTo>
                    <a:pt x="123" y="208"/>
                  </a:lnTo>
                  <a:lnTo>
                    <a:pt x="123" y="237"/>
                  </a:lnTo>
                  <a:lnTo>
                    <a:pt x="125" y="268"/>
                  </a:lnTo>
                  <a:lnTo>
                    <a:pt x="125" y="296"/>
                  </a:lnTo>
                  <a:lnTo>
                    <a:pt x="125" y="329"/>
                  </a:lnTo>
                  <a:lnTo>
                    <a:pt x="126" y="361"/>
                  </a:lnTo>
                  <a:lnTo>
                    <a:pt x="126" y="394"/>
                  </a:lnTo>
                  <a:lnTo>
                    <a:pt x="128" y="430"/>
                  </a:lnTo>
                  <a:lnTo>
                    <a:pt x="128" y="447"/>
                  </a:lnTo>
                  <a:lnTo>
                    <a:pt x="128" y="465"/>
                  </a:lnTo>
                  <a:lnTo>
                    <a:pt x="126" y="480"/>
                  </a:lnTo>
                  <a:lnTo>
                    <a:pt x="126" y="495"/>
                  </a:lnTo>
                  <a:lnTo>
                    <a:pt x="126" y="509"/>
                  </a:lnTo>
                  <a:lnTo>
                    <a:pt x="125" y="522"/>
                  </a:lnTo>
                  <a:lnTo>
                    <a:pt x="125" y="535"/>
                  </a:lnTo>
                  <a:lnTo>
                    <a:pt x="123" y="547"/>
                  </a:lnTo>
                  <a:lnTo>
                    <a:pt x="123" y="557"/>
                  </a:lnTo>
                  <a:lnTo>
                    <a:pt x="121" y="568"/>
                  </a:lnTo>
                  <a:lnTo>
                    <a:pt x="119" y="578"/>
                  </a:lnTo>
                  <a:lnTo>
                    <a:pt x="119" y="585"/>
                  </a:lnTo>
                  <a:lnTo>
                    <a:pt x="117" y="593"/>
                  </a:lnTo>
                  <a:lnTo>
                    <a:pt x="115" y="599"/>
                  </a:lnTo>
                  <a:lnTo>
                    <a:pt x="113" y="604"/>
                  </a:lnTo>
                  <a:lnTo>
                    <a:pt x="111" y="610"/>
                  </a:lnTo>
                  <a:lnTo>
                    <a:pt x="107" y="618"/>
                  </a:lnTo>
                  <a:lnTo>
                    <a:pt x="104" y="625"/>
                  </a:lnTo>
                  <a:lnTo>
                    <a:pt x="98" y="631"/>
                  </a:lnTo>
                  <a:lnTo>
                    <a:pt x="94" y="635"/>
                  </a:lnTo>
                  <a:lnTo>
                    <a:pt x="92" y="639"/>
                  </a:lnTo>
                  <a:lnTo>
                    <a:pt x="88" y="643"/>
                  </a:lnTo>
                  <a:lnTo>
                    <a:pt x="84" y="643"/>
                  </a:lnTo>
                  <a:lnTo>
                    <a:pt x="82" y="645"/>
                  </a:lnTo>
                  <a:lnTo>
                    <a:pt x="79" y="643"/>
                  </a:lnTo>
                  <a:lnTo>
                    <a:pt x="77" y="643"/>
                  </a:lnTo>
                  <a:lnTo>
                    <a:pt x="75" y="641"/>
                  </a:lnTo>
                  <a:lnTo>
                    <a:pt x="71" y="639"/>
                  </a:lnTo>
                  <a:lnTo>
                    <a:pt x="71" y="635"/>
                  </a:lnTo>
                  <a:lnTo>
                    <a:pt x="69" y="631"/>
                  </a:lnTo>
                  <a:lnTo>
                    <a:pt x="67" y="625"/>
                  </a:lnTo>
                  <a:lnTo>
                    <a:pt x="65" y="620"/>
                  </a:lnTo>
                  <a:lnTo>
                    <a:pt x="65" y="614"/>
                  </a:lnTo>
                  <a:lnTo>
                    <a:pt x="61" y="608"/>
                  </a:lnTo>
                  <a:lnTo>
                    <a:pt x="58" y="602"/>
                  </a:lnTo>
                  <a:lnTo>
                    <a:pt x="54" y="597"/>
                  </a:lnTo>
                  <a:lnTo>
                    <a:pt x="50" y="591"/>
                  </a:lnTo>
                  <a:lnTo>
                    <a:pt x="44" y="585"/>
                  </a:lnTo>
                  <a:lnTo>
                    <a:pt x="37" y="581"/>
                  </a:lnTo>
                  <a:lnTo>
                    <a:pt x="31" y="576"/>
                  </a:lnTo>
                  <a:lnTo>
                    <a:pt x="23" y="570"/>
                  </a:lnTo>
                  <a:lnTo>
                    <a:pt x="17" y="564"/>
                  </a:lnTo>
                  <a:lnTo>
                    <a:pt x="12" y="560"/>
                  </a:lnTo>
                  <a:lnTo>
                    <a:pt x="8" y="555"/>
                  </a:lnTo>
                  <a:lnTo>
                    <a:pt x="6" y="553"/>
                  </a:lnTo>
                  <a:lnTo>
                    <a:pt x="2" y="549"/>
                  </a:lnTo>
                  <a:lnTo>
                    <a:pt x="2" y="547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2" y="543"/>
                  </a:lnTo>
                  <a:lnTo>
                    <a:pt x="4" y="543"/>
                  </a:lnTo>
                  <a:lnTo>
                    <a:pt x="8" y="543"/>
                  </a:lnTo>
                  <a:lnTo>
                    <a:pt x="12" y="543"/>
                  </a:lnTo>
                  <a:lnTo>
                    <a:pt x="17" y="545"/>
                  </a:lnTo>
                  <a:lnTo>
                    <a:pt x="25" y="547"/>
                  </a:lnTo>
                  <a:lnTo>
                    <a:pt x="33" y="549"/>
                  </a:lnTo>
                  <a:lnTo>
                    <a:pt x="42" y="551"/>
                  </a:lnTo>
                  <a:lnTo>
                    <a:pt x="50" y="551"/>
                  </a:lnTo>
                  <a:lnTo>
                    <a:pt x="56" y="551"/>
                  </a:lnTo>
                  <a:lnTo>
                    <a:pt x="63" y="551"/>
                  </a:lnTo>
                  <a:lnTo>
                    <a:pt x="67" y="551"/>
                  </a:lnTo>
                  <a:lnTo>
                    <a:pt x="73" y="551"/>
                  </a:lnTo>
                  <a:lnTo>
                    <a:pt x="77" y="551"/>
                  </a:lnTo>
                  <a:lnTo>
                    <a:pt x="79" y="549"/>
                  </a:lnTo>
                  <a:lnTo>
                    <a:pt x="81" y="547"/>
                  </a:lnTo>
                  <a:lnTo>
                    <a:pt x="81" y="545"/>
                  </a:lnTo>
                  <a:lnTo>
                    <a:pt x="81" y="541"/>
                  </a:lnTo>
                  <a:lnTo>
                    <a:pt x="82" y="537"/>
                  </a:lnTo>
                  <a:lnTo>
                    <a:pt x="82" y="530"/>
                  </a:lnTo>
                  <a:lnTo>
                    <a:pt x="82" y="524"/>
                  </a:lnTo>
                  <a:lnTo>
                    <a:pt x="82" y="514"/>
                  </a:lnTo>
                  <a:lnTo>
                    <a:pt x="84" y="505"/>
                  </a:lnTo>
                  <a:lnTo>
                    <a:pt x="84" y="495"/>
                  </a:lnTo>
                  <a:lnTo>
                    <a:pt x="84" y="482"/>
                  </a:lnTo>
                  <a:lnTo>
                    <a:pt x="86" y="470"/>
                  </a:lnTo>
                  <a:lnTo>
                    <a:pt x="86" y="455"/>
                  </a:lnTo>
                  <a:lnTo>
                    <a:pt x="86" y="440"/>
                  </a:lnTo>
                  <a:lnTo>
                    <a:pt x="88" y="423"/>
                  </a:lnTo>
                  <a:lnTo>
                    <a:pt x="88" y="405"/>
                  </a:lnTo>
                  <a:lnTo>
                    <a:pt x="88" y="386"/>
                  </a:lnTo>
                  <a:lnTo>
                    <a:pt x="90" y="367"/>
                  </a:lnTo>
                  <a:lnTo>
                    <a:pt x="90" y="348"/>
                  </a:lnTo>
                  <a:lnTo>
                    <a:pt x="90" y="331"/>
                  </a:lnTo>
                  <a:lnTo>
                    <a:pt x="90" y="313"/>
                  </a:lnTo>
                  <a:lnTo>
                    <a:pt x="90" y="296"/>
                  </a:lnTo>
                  <a:lnTo>
                    <a:pt x="92" y="281"/>
                  </a:lnTo>
                  <a:lnTo>
                    <a:pt x="92" y="266"/>
                  </a:lnTo>
                  <a:lnTo>
                    <a:pt x="92" y="252"/>
                  </a:lnTo>
                  <a:lnTo>
                    <a:pt x="92" y="239"/>
                  </a:lnTo>
                  <a:lnTo>
                    <a:pt x="92" y="227"/>
                  </a:lnTo>
                  <a:lnTo>
                    <a:pt x="90" y="214"/>
                  </a:lnTo>
                  <a:lnTo>
                    <a:pt x="90" y="203"/>
                  </a:lnTo>
                  <a:lnTo>
                    <a:pt x="90" y="193"/>
                  </a:lnTo>
                  <a:lnTo>
                    <a:pt x="90" y="183"/>
                  </a:lnTo>
                  <a:lnTo>
                    <a:pt x="90" y="174"/>
                  </a:lnTo>
                  <a:lnTo>
                    <a:pt x="88" y="164"/>
                  </a:lnTo>
                  <a:lnTo>
                    <a:pt x="88" y="151"/>
                  </a:lnTo>
                  <a:lnTo>
                    <a:pt x="86" y="136"/>
                  </a:lnTo>
                  <a:lnTo>
                    <a:pt x="86" y="122"/>
                  </a:lnTo>
                  <a:lnTo>
                    <a:pt x="86" y="109"/>
                  </a:lnTo>
                  <a:lnTo>
                    <a:pt x="86" y="97"/>
                  </a:lnTo>
                  <a:lnTo>
                    <a:pt x="86" y="86"/>
                  </a:lnTo>
                  <a:lnTo>
                    <a:pt x="86" y="76"/>
                  </a:lnTo>
                  <a:lnTo>
                    <a:pt x="86" y="67"/>
                  </a:lnTo>
                  <a:lnTo>
                    <a:pt x="84" y="57"/>
                  </a:lnTo>
                  <a:lnTo>
                    <a:pt x="82" y="51"/>
                  </a:lnTo>
                  <a:lnTo>
                    <a:pt x="82" y="44"/>
                  </a:lnTo>
                  <a:lnTo>
                    <a:pt x="81" y="38"/>
                  </a:lnTo>
                  <a:lnTo>
                    <a:pt x="79" y="32"/>
                  </a:lnTo>
                  <a:lnTo>
                    <a:pt x="77" y="26"/>
                  </a:lnTo>
                  <a:lnTo>
                    <a:pt x="73" y="19"/>
                  </a:lnTo>
                  <a:lnTo>
                    <a:pt x="69" y="17"/>
                  </a:lnTo>
                  <a:lnTo>
                    <a:pt x="67" y="13"/>
                  </a:lnTo>
                  <a:lnTo>
                    <a:pt x="65" y="11"/>
                  </a:lnTo>
                  <a:lnTo>
                    <a:pt x="65" y="9"/>
                  </a:lnTo>
                  <a:lnTo>
                    <a:pt x="65" y="7"/>
                  </a:lnTo>
                  <a:lnTo>
                    <a:pt x="67" y="5"/>
                  </a:lnTo>
                  <a:lnTo>
                    <a:pt x="69" y="4"/>
                  </a:lnTo>
                  <a:lnTo>
                    <a:pt x="73" y="2"/>
                  </a:lnTo>
                  <a:lnTo>
                    <a:pt x="75" y="2"/>
                  </a:lnTo>
                  <a:lnTo>
                    <a:pt x="79" y="0"/>
                  </a:lnTo>
                  <a:lnTo>
                    <a:pt x="82" y="2"/>
                  </a:lnTo>
                  <a:lnTo>
                    <a:pt x="84" y="2"/>
                  </a:lnTo>
                  <a:lnTo>
                    <a:pt x="90" y="4"/>
                  </a:lnTo>
                  <a:lnTo>
                    <a:pt x="94" y="5"/>
                  </a:lnTo>
                  <a:lnTo>
                    <a:pt x="100" y="9"/>
                  </a:lnTo>
                  <a:lnTo>
                    <a:pt x="105" y="13"/>
                  </a:lnTo>
                  <a:lnTo>
                    <a:pt x="105" y="1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4"/>
            <p:cNvSpPr/>
            <p:nvPr/>
          </p:nvSpPr>
          <p:spPr bwMode="auto">
            <a:xfrm>
              <a:off x="4713288" y="3225801"/>
              <a:ext cx="42862" cy="52388"/>
            </a:xfrm>
            <a:custGeom>
              <a:avLst/>
              <a:gdLst>
                <a:gd name="T0" fmla="*/ 46 w 56"/>
                <a:gd name="T1" fmla="*/ 18 h 65"/>
                <a:gd name="T2" fmla="*/ 50 w 56"/>
                <a:gd name="T3" fmla="*/ 23 h 65"/>
                <a:gd name="T4" fmla="*/ 54 w 56"/>
                <a:gd name="T5" fmla="*/ 29 h 65"/>
                <a:gd name="T6" fmla="*/ 56 w 56"/>
                <a:gd name="T7" fmla="*/ 37 h 65"/>
                <a:gd name="T8" fmla="*/ 56 w 56"/>
                <a:gd name="T9" fmla="*/ 44 h 65"/>
                <a:gd name="T10" fmla="*/ 56 w 56"/>
                <a:gd name="T11" fmla="*/ 50 h 65"/>
                <a:gd name="T12" fmla="*/ 54 w 56"/>
                <a:gd name="T13" fmla="*/ 54 h 65"/>
                <a:gd name="T14" fmla="*/ 52 w 56"/>
                <a:gd name="T15" fmla="*/ 58 h 65"/>
                <a:gd name="T16" fmla="*/ 52 w 56"/>
                <a:gd name="T17" fmla="*/ 60 h 65"/>
                <a:gd name="T18" fmla="*/ 50 w 56"/>
                <a:gd name="T19" fmla="*/ 62 h 65"/>
                <a:gd name="T20" fmla="*/ 50 w 56"/>
                <a:gd name="T21" fmla="*/ 64 h 65"/>
                <a:gd name="T22" fmla="*/ 48 w 56"/>
                <a:gd name="T23" fmla="*/ 64 h 65"/>
                <a:gd name="T24" fmla="*/ 46 w 56"/>
                <a:gd name="T25" fmla="*/ 65 h 65"/>
                <a:gd name="T26" fmla="*/ 44 w 56"/>
                <a:gd name="T27" fmla="*/ 64 h 65"/>
                <a:gd name="T28" fmla="*/ 40 w 56"/>
                <a:gd name="T29" fmla="*/ 64 h 65"/>
                <a:gd name="T30" fmla="*/ 38 w 56"/>
                <a:gd name="T31" fmla="*/ 62 h 65"/>
                <a:gd name="T32" fmla="*/ 35 w 56"/>
                <a:gd name="T33" fmla="*/ 60 h 65"/>
                <a:gd name="T34" fmla="*/ 31 w 56"/>
                <a:gd name="T35" fmla="*/ 56 h 65"/>
                <a:gd name="T36" fmla="*/ 27 w 56"/>
                <a:gd name="T37" fmla="*/ 52 h 65"/>
                <a:gd name="T38" fmla="*/ 25 w 56"/>
                <a:gd name="T39" fmla="*/ 46 h 65"/>
                <a:gd name="T40" fmla="*/ 21 w 56"/>
                <a:gd name="T41" fmla="*/ 41 h 65"/>
                <a:gd name="T42" fmla="*/ 16 w 56"/>
                <a:gd name="T43" fmla="*/ 35 h 65"/>
                <a:gd name="T44" fmla="*/ 12 w 56"/>
                <a:gd name="T45" fmla="*/ 29 h 65"/>
                <a:gd name="T46" fmla="*/ 8 w 56"/>
                <a:gd name="T47" fmla="*/ 23 h 65"/>
                <a:gd name="T48" fmla="*/ 6 w 56"/>
                <a:gd name="T49" fmla="*/ 18 h 65"/>
                <a:gd name="T50" fmla="*/ 4 w 56"/>
                <a:gd name="T51" fmla="*/ 14 h 65"/>
                <a:gd name="T52" fmla="*/ 2 w 56"/>
                <a:gd name="T53" fmla="*/ 8 h 65"/>
                <a:gd name="T54" fmla="*/ 2 w 56"/>
                <a:gd name="T55" fmla="*/ 4 h 65"/>
                <a:gd name="T56" fmla="*/ 0 w 56"/>
                <a:gd name="T57" fmla="*/ 0 h 65"/>
                <a:gd name="T58" fmla="*/ 10 w 56"/>
                <a:gd name="T59" fmla="*/ 2 h 65"/>
                <a:gd name="T60" fmla="*/ 19 w 56"/>
                <a:gd name="T61" fmla="*/ 4 h 65"/>
                <a:gd name="T62" fmla="*/ 25 w 56"/>
                <a:gd name="T63" fmla="*/ 6 h 65"/>
                <a:gd name="T64" fmla="*/ 33 w 56"/>
                <a:gd name="T65" fmla="*/ 8 h 65"/>
                <a:gd name="T66" fmla="*/ 38 w 56"/>
                <a:gd name="T67" fmla="*/ 10 h 65"/>
                <a:gd name="T68" fmla="*/ 42 w 56"/>
                <a:gd name="T69" fmla="*/ 12 h 65"/>
                <a:gd name="T70" fmla="*/ 44 w 56"/>
                <a:gd name="T71" fmla="*/ 14 h 65"/>
                <a:gd name="T72" fmla="*/ 46 w 56"/>
                <a:gd name="T73" fmla="*/ 18 h 65"/>
                <a:gd name="T74" fmla="*/ 46 w 56"/>
                <a:gd name="T75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65">
                  <a:moveTo>
                    <a:pt x="46" y="18"/>
                  </a:moveTo>
                  <a:lnTo>
                    <a:pt x="50" y="23"/>
                  </a:lnTo>
                  <a:lnTo>
                    <a:pt x="54" y="29"/>
                  </a:lnTo>
                  <a:lnTo>
                    <a:pt x="56" y="37"/>
                  </a:lnTo>
                  <a:lnTo>
                    <a:pt x="56" y="44"/>
                  </a:lnTo>
                  <a:lnTo>
                    <a:pt x="56" y="50"/>
                  </a:lnTo>
                  <a:lnTo>
                    <a:pt x="54" y="54"/>
                  </a:lnTo>
                  <a:lnTo>
                    <a:pt x="52" y="58"/>
                  </a:lnTo>
                  <a:lnTo>
                    <a:pt x="52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4"/>
                  </a:lnTo>
                  <a:lnTo>
                    <a:pt x="46" y="65"/>
                  </a:lnTo>
                  <a:lnTo>
                    <a:pt x="44" y="64"/>
                  </a:lnTo>
                  <a:lnTo>
                    <a:pt x="40" y="64"/>
                  </a:lnTo>
                  <a:lnTo>
                    <a:pt x="38" y="62"/>
                  </a:lnTo>
                  <a:lnTo>
                    <a:pt x="35" y="60"/>
                  </a:lnTo>
                  <a:lnTo>
                    <a:pt x="31" y="56"/>
                  </a:lnTo>
                  <a:lnTo>
                    <a:pt x="27" y="52"/>
                  </a:lnTo>
                  <a:lnTo>
                    <a:pt x="25" y="46"/>
                  </a:lnTo>
                  <a:lnTo>
                    <a:pt x="21" y="41"/>
                  </a:lnTo>
                  <a:lnTo>
                    <a:pt x="16" y="35"/>
                  </a:lnTo>
                  <a:lnTo>
                    <a:pt x="12" y="29"/>
                  </a:lnTo>
                  <a:lnTo>
                    <a:pt x="8" y="23"/>
                  </a:lnTo>
                  <a:lnTo>
                    <a:pt x="6" y="18"/>
                  </a:lnTo>
                  <a:lnTo>
                    <a:pt x="4" y="14"/>
                  </a:lnTo>
                  <a:lnTo>
                    <a:pt x="2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10" y="2"/>
                  </a:lnTo>
                  <a:lnTo>
                    <a:pt x="19" y="4"/>
                  </a:lnTo>
                  <a:lnTo>
                    <a:pt x="25" y="6"/>
                  </a:lnTo>
                  <a:lnTo>
                    <a:pt x="33" y="8"/>
                  </a:lnTo>
                  <a:lnTo>
                    <a:pt x="38" y="10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6" y="18"/>
                  </a:lnTo>
                  <a:lnTo>
                    <a:pt x="46" y="1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5"/>
            <p:cNvSpPr/>
            <p:nvPr/>
          </p:nvSpPr>
          <p:spPr bwMode="auto">
            <a:xfrm>
              <a:off x="4665663" y="3287713"/>
              <a:ext cx="111125" cy="84138"/>
            </a:xfrm>
            <a:custGeom>
              <a:avLst/>
              <a:gdLst>
                <a:gd name="T0" fmla="*/ 86 w 140"/>
                <a:gd name="T1" fmla="*/ 27 h 105"/>
                <a:gd name="T2" fmla="*/ 97 w 140"/>
                <a:gd name="T3" fmla="*/ 21 h 105"/>
                <a:gd name="T4" fmla="*/ 105 w 140"/>
                <a:gd name="T5" fmla="*/ 15 h 105"/>
                <a:gd name="T6" fmla="*/ 115 w 140"/>
                <a:gd name="T7" fmla="*/ 9 h 105"/>
                <a:gd name="T8" fmla="*/ 122 w 140"/>
                <a:gd name="T9" fmla="*/ 6 h 105"/>
                <a:gd name="T10" fmla="*/ 128 w 140"/>
                <a:gd name="T11" fmla="*/ 4 h 105"/>
                <a:gd name="T12" fmla="*/ 132 w 140"/>
                <a:gd name="T13" fmla="*/ 2 h 105"/>
                <a:gd name="T14" fmla="*/ 136 w 140"/>
                <a:gd name="T15" fmla="*/ 0 h 105"/>
                <a:gd name="T16" fmla="*/ 138 w 140"/>
                <a:gd name="T17" fmla="*/ 0 h 105"/>
                <a:gd name="T18" fmla="*/ 140 w 140"/>
                <a:gd name="T19" fmla="*/ 2 h 105"/>
                <a:gd name="T20" fmla="*/ 138 w 140"/>
                <a:gd name="T21" fmla="*/ 4 h 105"/>
                <a:gd name="T22" fmla="*/ 134 w 140"/>
                <a:gd name="T23" fmla="*/ 9 h 105"/>
                <a:gd name="T24" fmla="*/ 130 w 140"/>
                <a:gd name="T25" fmla="*/ 15 h 105"/>
                <a:gd name="T26" fmla="*/ 124 w 140"/>
                <a:gd name="T27" fmla="*/ 23 h 105"/>
                <a:gd name="T28" fmla="*/ 117 w 140"/>
                <a:gd name="T29" fmla="*/ 30 h 105"/>
                <a:gd name="T30" fmla="*/ 107 w 140"/>
                <a:gd name="T31" fmla="*/ 42 h 105"/>
                <a:gd name="T32" fmla="*/ 96 w 140"/>
                <a:gd name="T33" fmla="*/ 53 h 105"/>
                <a:gd name="T34" fmla="*/ 84 w 140"/>
                <a:gd name="T35" fmla="*/ 65 h 105"/>
                <a:gd name="T36" fmla="*/ 73 w 140"/>
                <a:gd name="T37" fmla="*/ 76 h 105"/>
                <a:gd name="T38" fmla="*/ 63 w 140"/>
                <a:gd name="T39" fmla="*/ 84 h 105"/>
                <a:gd name="T40" fmla="*/ 55 w 140"/>
                <a:gd name="T41" fmla="*/ 92 h 105"/>
                <a:gd name="T42" fmla="*/ 48 w 140"/>
                <a:gd name="T43" fmla="*/ 97 h 105"/>
                <a:gd name="T44" fmla="*/ 42 w 140"/>
                <a:gd name="T45" fmla="*/ 101 h 105"/>
                <a:gd name="T46" fmla="*/ 40 w 140"/>
                <a:gd name="T47" fmla="*/ 103 h 105"/>
                <a:gd name="T48" fmla="*/ 38 w 140"/>
                <a:gd name="T49" fmla="*/ 105 h 105"/>
                <a:gd name="T50" fmla="*/ 36 w 140"/>
                <a:gd name="T51" fmla="*/ 105 h 105"/>
                <a:gd name="T52" fmla="*/ 34 w 140"/>
                <a:gd name="T53" fmla="*/ 105 h 105"/>
                <a:gd name="T54" fmla="*/ 31 w 140"/>
                <a:gd name="T55" fmla="*/ 105 h 105"/>
                <a:gd name="T56" fmla="*/ 29 w 140"/>
                <a:gd name="T57" fmla="*/ 103 h 105"/>
                <a:gd name="T58" fmla="*/ 25 w 140"/>
                <a:gd name="T59" fmla="*/ 101 h 105"/>
                <a:gd name="T60" fmla="*/ 21 w 140"/>
                <a:gd name="T61" fmla="*/ 97 h 105"/>
                <a:gd name="T62" fmla="*/ 17 w 140"/>
                <a:gd name="T63" fmla="*/ 95 h 105"/>
                <a:gd name="T64" fmla="*/ 15 w 140"/>
                <a:gd name="T65" fmla="*/ 92 h 105"/>
                <a:gd name="T66" fmla="*/ 8 w 140"/>
                <a:gd name="T67" fmla="*/ 84 h 105"/>
                <a:gd name="T68" fmla="*/ 6 w 140"/>
                <a:gd name="T69" fmla="*/ 80 h 105"/>
                <a:gd name="T70" fmla="*/ 4 w 140"/>
                <a:gd name="T71" fmla="*/ 76 h 105"/>
                <a:gd name="T72" fmla="*/ 2 w 140"/>
                <a:gd name="T73" fmla="*/ 73 h 105"/>
                <a:gd name="T74" fmla="*/ 0 w 140"/>
                <a:gd name="T75" fmla="*/ 69 h 105"/>
                <a:gd name="T76" fmla="*/ 0 w 140"/>
                <a:gd name="T77" fmla="*/ 67 h 105"/>
                <a:gd name="T78" fmla="*/ 2 w 140"/>
                <a:gd name="T79" fmla="*/ 63 h 105"/>
                <a:gd name="T80" fmla="*/ 2 w 140"/>
                <a:gd name="T81" fmla="*/ 61 h 105"/>
                <a:gd name="T82" fmla="*/ 4 w 140"/>
                <a:gd name="T83" fmla="*/ 59 h 105"/>
                <a:gd name="T84" fmla="*/ 6 w 140"/>
                <a:gd name="T85" fmla="*/ 59 h 105"/>
                <a:gd name="T86" fmla="*/ 8 w 140"/>
                <a:gd name="T87" fmla="*/ 57 h 105"/>
                <a:gd name="T88" fmla="*/ 11 w 140"/>
                <a:gd name="T89" fmla="*/ 57 h 105"/>
                <a:gd name="T90" fmla="*/ 15 w 140"/>
                <a:gd name="T91" fmla="*/ 57 h 105"/>
                <a:gd name="T92" fmla="*/ 19 w 140"/>
                <a:gd name="T93" fmla="*/ 59 h 105"/>
                <a:gd name="T94" fmla="*/ 25 w 140"/>
                <a:gd name="T95" fmla="*/ 59 h 105"/>
                <a:gd name="T96" fmla="*/ 29 w 140"/>
                <a:gd name="T97" fmla="*/ 59 h 105"/>
                <a:gd name="T98" fmla="*/ 34 w 140"/>
                <a:gd name="T99" fmla="*/ 57 h 105"/>
                <a:gd name="T100" fmla="*/ 36 w 140"/>
                <a:gd name="T101" fmla="*/ 55 h 105"/>
                <a:gd name="T102" fmla="*/ 40 w 140"/>
                <a:gd name="T103" fmla="*/ 53 h 105"/>
                <a:gd name="T104" fmla="*/ 46 w 140"/>
                <a:gd name="T105" fmla="*/ 50 h 105"/>
                <a:gd name="T106" fmla="*/ 52 w 140"/>
                <a:gd name="T107" fmla="*/ 48 h 105"/>
                <a:gd name="T108" fmla="*/ 59 w 140"/>
                <a:gd name="T109" fmla="*/ 42 h 105"/>
                <a:gd name="T110" fmla="*/ 67 w 140"/>
                <a:gd name="T111" fmla="*/ 38 h 105"/>
                <a:gd name="T112" fmla="*/ 76 w 140"/>
                <a:gd name="T113" fmla="*/ 32 h 105"/>
                <a:gd name="T114" fmla="*/ 86 w 140"/>
                <a:gd name="T115" fmla="*/ 27 h 105"/>
                <a:gd name="T116" fmla="*/ 86 w 140"/>
                <a:gd name="T117" fmla="*/ 2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0" h="105">
                  <a:moveTo>
                    <a:pt x="86" y="27"/>
                  </a:moveTo>
                  <a:lnTo>
                    <a:pt x="97" y="21"/>
                  </a:lnTo>
                  <a:lnTo>
                    <a:pt x="105" y="15"/>
                  </a:lnTo>
                  <a:lnTo>
                    <a:pt x="115" y="9"/>
                  </a:lnTo>
                  <a:lnTo>
                    <a:pt x="122" y="6"/>
                  </a:lnTo>
                  <a:lnTo>
                    <a:pt x="128" y="4"/>
                  </a:lnTo>
                  <a:lnTo>
                    <a:pt x="132" y="2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2"/>
                  </a:lnTo>
                  <a:lnTo>
                    <a:pt x="138" y="4"/>
                  </a:lnTo>
                  <a:lnTo>
                    <a:pt x="134" y="9"/>
                  </a:lnTo>
                  <a:lnTo>
                    <a:pt x="130" y="15"/>
                  </a:lnTo>
                  <a:lnTo>
                    <a:pt x="124" y="23"/>
                  </a:lnTo>
                  <a:lnTo>
                    <a:pt x="117" y="30"/>
                  </a:lnTo>
                  <a:lnTo>
                    <a:pt x="107" y="42"/>
                  </a:lnTo>
                  <a:lnTo>
                    <a:pt x="96" y="53"/>
                  </a:lnTo>
                  <a:lnTo>
                    <a:pt x="84" y="65"/>
                  </a:lnTo>
                  <a:lnTo>
                    <a:pt x="73" y="76"/>
                  </a:lnTo>
                  <a:lnTo>
                    <a:pt x="63" y="84"/>
                  </a:lnTo>
                  <a:lnTo>
                    <a:pt x="55" y="92"/>
                  </a:lnTo>
                  <a:lnTo>
                    <a:pt x="48" y="97"/>
                  </a:lnTo>
                  <a:lnTo>
                    <a:pt x="42" y="101"/>
                  </a:lnTo>
                  <a:lnTo>
                    <a:pt x="40" y="103"/>
                  </a:lnTo>
                  <a:lnTo>
                    <a:pt x="38" y="105"/>
                  </a:lnTo>
                  <a:lnTo>
                    <a:pt x="36" y="105"/>
                  </a:lnTo>
                  <a:lnTo>
                    <a:pt x="34" y="105"/>
                  </a:lnTo>
                  <a:lnTo>
                    <a:pt x="31" y="105"/>
                  </a:lnTo>
                  <a:lnTo>
                    <a:pt x="29" y="103"/>
                  </a:lnTo>
                  <a:lnTo>
                    <a:pt x="25" y="101"/>
                  </a:lnTo>
                  <a:lnTo>
                    <a:pt x="21" y="97"/>
                  </a:lnTo>
                  <a:lnTo>
                    <a:pt x="17" y="95"/>
                  </a:lnTo>
                  <a:lnTo>
                    <a:pt x="15" y="92"/>
                  </a:lnTo>
                  <a:lnTo>
                    <a:pt x="8" y="84"/>
                  </a:lnTo>
                  <a:lnTo>
                    <a:pt x="6" y="80"/>
                  </a:lnTo>
                  <a:lnTo>
                    <a:pt x="4" y="76"/>
                  </a:lnTo>
                  <a:lnTo>
                    <a:pt x="2" y="73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4" y="59"/>
                  </a:lnTo>
                  <a:lnTo>
                    <a:pt x="6" y="59"/>
                  </a:lnTo>
                  <a:lnTo>
                    <a:pt x="8" y="57"/>
                  </a:lnTo>
                  <a:lnTo>
                    <a:pt x="11" y="57"/>
                  </a:lnTo>
                  <a:lnTo>
                    <a:pt x="15" y="57"/>
                  </a:lnTo>
                  <a:lnTo>
                    <a:pt x="19" y="59"/>
                  </a:lnTo>
                  <a:lnTo>
                    <a:pt x="25" y="59"/>
                  </a:lnTo>
                  <a:lnTo>
                    <a:pt x="29" y="59"/>
                  </a:lnTo>
                  <a:lnTo>
                    <a:pt x="34" y="57"/>
                  </a:lnTo>
                  <a:lnTo>
                    <a:pt x="36" y="55"/>
                  </a:lnTo>
                  <a:lnTo>
                    <a:pt x="40" y="53"/>
                  </a:lnTo>
                  <a:lnTo>
                    <a:pt x="46" y="50"/>
                  </a:lnTo>
                  <a:lnTo>
                    <a:pt x="52" y="48"/>
                  </a:lnTo>
                  <a:lnTo>
                    <a:pt x="59" y="42"/>
                  </a:lnTo>
                  <a:lnTo>
                    <a:pt x="67" y="38"/>
                  </a:lnTo>
                  <a:lnTo>
                    <a:pt x="76" y="32"/>
                  </a:lnTo>
                  <a:lnTo>
                    <a:pt x="86" y="27"/>
                  </a:lnTo>
                  <a:lnTo>
                    <a:pt x="86" y="2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6"/>
            <p:cNvSpPr/>
            <p:nvPr/>
          </p:nvSpPr>
          <p:spPr bwMode="auto">
            <a:xfrm>
              <a:off x="4725988" y="3141663"/>
              <a:ext cx="198437" cy="39688"/>
            </a:xfrm>
            <a:custGeom>
              <a:avLst/>
              <a:gdLst>
                <a:gd name="T0" fmla="*/ 0 w 249"/>
                <a:gd name="T1" fmla="*/ 25 h 52"/>
                <a:gd name="T2" fmla="*/ 4 w 249"/>
                <a:gd name="T3" fmla="*/ 25 h 52"/>
                <a:gd name="T4" fmla="*/ 10 w 249"/>
                <a:gd name="T5" fmla="*/ 25 h 52"/>
                <a:gd name="T6" fmla="*/ 16 w 249"/>
                <a:gd name="T7" fmla="*/ 25 h 52"/>
                <a:gd name="T8" fmla="*/ 21 w 249"/>
                <a:gd name="T9" fmla="*/ 25 h 52"/>
                <a:gd name="T10" fmla="*/ 29 w 249"/>
                <a:gd name="T11" fmla="*/ 23 h 52"/>
                <a:gd name="T12" fmla="*/ 37 w 249"/>
                <a:gd name="T13" fmla="*/ 23 h 52"/>
                <a:gd name="T14" fmla="*/ 44 w 249"/>
                <a:gd name="T15" fmla="*/ 21 h 52"/>
                <a:gd name="T16" fmla="*/ 54 w 249"/>
                <a:gd name="T17" fmla="*/ 21 h 52"/>
                <a:gd name="T18" fmla="*/ 62 w 249"/>
                <a:gd name="T19" fmla="*/ 19 h 52"/>
                <a:gd name="T20" fmla="*/ 71 w 249"/>
                <a:gd name="T21" fmla="*/ 19 h 52"/>
                <a:gd name="T22" fmla="*/ 83 w 249"/>
                <a:gd name="T23" fmla="*/ 17 h 52"/>
                <a:gd name="T24" fmla="*/ 92 w 249"/>
                <a:gd name="T25" fmla="*/ 16 h 52"/>
                <a:gd name="T26" fmla="*/ 104 w 249"/>
                <a:gd name="T27" fmla="*/ 14 h 52"/>
                <a:gd name="T28" fmla="*/ 115 w 249"/>
                <a:gd name="T29" fmla="*/ 12 h 52"/>
                <a:gd name="T30" fmla="*/ 129 w 249"/>
                <a:gd name="T31" fmla="*/ 10 h 52"/>
                <a:gd name="T32" fmla="*/ 140 w 249"/>
                <a:gd name="T33" fmla="*/ 8 h 52"/>
                <a:gd name="T34" fmla="*/ 154 w 249"/>
                <a:gd name="T35" fmla="*/ 6 h 52"/>
                <a:gd name="T36" fmla="*/ 165 w 249"/>
                <a:gd name="T37" fmla="*/ 6 h 52"/>
                <a:gd name="T38" fmla="*/ 176 w 249"/>
                <a:gd name="T39" fmla="*/ 4 h 52"/>
                <a:gd name="T40" fmla="*/ 186 w 249"/>
                <a:gd name="T41" fmla="*/ 2 h 52"/>
                <a:gd name="T42" fmla="*/ 196 w 249"/>
                <a:gd name="T43" fmla="*/ 2 h 52"/>
                <a:gd name="T44" fmla="*/ 203 w 249"/>
                <a:gd name="T45" fmla="*/ 2 h 52"/>
                <a:gd name="T46" fmla="*/ 211 w 249"/>
                <a:gd name="T47" fmla="*/ 0 h 52"/>
                <a:gd name="T48" fmla="*/ 219 w 249"/>
                <a:gd name="T49" fmla="*/ 0 h 52"/>
                <a:gd name="T50" fmla="*/ 224 w 249"/>
                <a:gd name="T51" fmla="*/ 0 h 52"/>
                <a:gd name="T52" fmla="*/ 230 w 249"/>
                <a:gd name="T53" fmla="*/ 2 h 52"/>
                <a:gd name="T54" fmla="*/ 236 w 249"/>
                <a:gd name="T55" fmla="*/ 2 h 52"/>
                <a:gd name="T56" fmla="*/ 240 w 249"/>
                <a:gd name="T57" fmla="*/ 2 h 52"/>
                <a:gd name="T58" fmla="*/ 243 w 249"/>
                <a:gd name="T59" fmla="*/ 4 h 52"/>
                <a:gd name="T60" fmla="*/ 245 w 249"/>
                <a:gd name="T61" fmla="*/ 6 h 52"/>
                <a:gd name="T62" fmla="*/ 247 w 249"/>
                <a:gd name="T63" fmla="*/ 6 h 52"/>
                <a:gd name="T64" fmla="*/ 247 w 249"/>
                <a:gd name="T65" fmla="*/ 8 h 52"/>
                <a:gd name="T66" fmla="*/ 249 w 249"/>
                <a:gd name="T67" fmla="*/ 12 h 52"/>
                <a:gd name="T68" fmla="*/ 247 w 249"/>
                <a:gd name="T69" fmla="*/ 16 h 52"/>
                <a:gd name="T70" fmla="*/ 243 w 249"/>
                <a:gd name="T71" fmla="*/ 19 h 52"/>
                <a:gd name="T72" fmla="*/ 240 w 249"/>
                <a:gd name="T73" fmla="*/ 21 h 52"/>
                <a:gd name="T74" fmla="*/ 232 w 249"/>
                <a:gd name="T75" fmla="*/ 23 h 52"/>
                <a:gd name="T76" fmla="*/ 224 w 249"/>
                <a:gd name="T77" fmla="*/ 25 h 52"/>
                <a:gd name="T78" fmla="*/ 217 w 249"/>
                <a:gd name="T79" fmla="*/ 27 h 52"/>
                <a:gd name="T80" fmla="*/ 205 w 249"/>
                <a:gd name="T81" fmla="*/ 29 h 52"/>
                <a:gd name="T82" fmla="*/ 180 w 249"/>
                <a:gd name="T83" fmla="*/ 33 h 52"/>
                <a:gd name="T84" fmla="*/ 154 w 249"/>
                <a:gd name="T85" fmla="*/ 37 h 52"/>
                <a:gd name="T86" fmla="*/ 127 w 249"/>
                <a:gd name="T87" fmla="*/ 40 h 52"/>
                <a:gd name="T88" fmla="*/ 98 w 249"/>
                <a:gd name="T89" fmla="*/ 46 h 52"/>
                <a:gd name="T90" fmla="*/ 83 w 249"/>
                <a:gd name="T91" fmla="*/ 48 h 52"/>
                <a:gd name="T92" fmla="*/ 69 w 249"/>
                <a:gd name="T93" fmla="*/ 50 h 52"/>
                <a:gd name="T94" fmla="*/ 58 w 249"/>
                <a:gd name="T95" fmla="*/ 52 h 52"/>
                <a:gd name="T96" fmla="*/ 48 w 249"/>
                <a:gd name="T97" fmla="*/ 52 h 52"/>
                <a:gd name="T98" fmla="*/ 41 w 249"/>
                <a:gd name="T99" fmla="*/ 52 h 52"/>
                <a:gd name="T100" fmla="*/ 35 w 249"/>
                <a:gd name="T101" fmla="*/ 52 h 52"/>
                <a:gd name="T102" fmla="*/ 29 w 249"/>
                <a:gd name="T103" fmla="*/ 50 h 52"/>
                <a:gd name="T104" fmla="*/ 27 w 249"/>
                <a:gd name="T105" fmla="*/ 50 h 52"/>
                <a:gd name="T106" fmla="*/ 20 w 249"/>
                <a:gd name="T107" fmla="*/ 46 h 52"/>
                <a:gd name="T108" fmla="*/ 16 w 249"/>
                <a:gd name="T109" fmla="*/ 44 h 52"/>
                <a:gd name="T110" fmla="*/ 14 w 249"/>
                <a:gd name="T111" fmla="*/ 40 h 52"/>
                <a:gd name="T112" fmla="*/ 10 w 249"/>
                <a:gd name="T113" fmla="*/ 38 h 52"/>
                <a:gd name="T114" fmla="*/ 6 w 249"/>
                <a:gd name="T115" fmla="*/ 35 h 52"/>
                <a:gd name="T116" fmla="*/ 4 w 249"/>
                <a:gd name="T117" fmla="*/ 31 h 52"/>
                <a:gd name="T118" fmla="*/ 0 w 249"/>
                <a:gd name="T119" fmla="*/ 25 h 52"/>
                <a:gd name="T120" fmla="*/ 0 w 249"/>
                <a:gd name="T121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9" h="52">
                  <a:moveTo>
                    <a:pt x="0" y="25"/>
                  </a:moveTo>
                  <a:lnTo>
                    <a:pt x="4" y="25"/>
                  </a:lnTo>
                  <a:lnTo>
                    <a:pt x="10" y="25"/>
                  </a:lnTo>
                  <a:lnTo>
                    <a:pt x="16" y="25"/>
                  </a:lnTo>
                  <a:lnTo>
                    <a:pt x="21" y="25"/>
                  </a:lnTo>
                  <a:lnTo>
                    <a:pt x="29" y="23"/>
                  </a:lnTo>
                  <a:lnTo>
                    <a:pt x="37" y="23"/>
                  </a:lnTo>
                  <a:lnTo>
                    <a:pt x="44" y="21"/>
                  </a:lnTo>
                  <a:lnTo>
                    <a:pt x="54" y="21"/>
                  </a:lnTo>
                  <a:lnTo>
                    <a:pt x="62" y="19"/>
                  </a:lnTo>
                  <a:lnTo>
                    <a:pt x="71" y="19"/>
                  </a:lnTo>
                  <a:lnTo>
                    <a:pt x="83" y="17"/>
                  </a:lnTo>
                  <a:lnTo>
                    <a:pt x="92" y="16"/>
                  </a:lnTo>
                  <a:lnTo>
                    <a:pt x="104" y="14"/>
                  </a:lnTo>
                  <a:lnTo>
                    <a:pt x="115" y="12"/>
                  </a:lnTo>
                  <a:lnTo>
                    <a:pt x="129" y="10"/>
                  </a:lnTo>
                  <a:lnTo>
                    <a:pt x="140" y="8"/>
                  </a:lnTo>
                  <a:lnTo>
                    <a:pt x="154" y="6"/>
                  </a:lnTo>
                  <a:lnTo>
                    <a:pt x="165" y="6"/>
                  </a:lnTo>
                  <a:lnTo>
                    <a:pt x="176" y="4"/>
                  </a:lnTo>
                  <a:lnTo>
                    <a:pt x="186" y="2"/>
                  </a:lnTo>
                  <a:lnTo>
                    <a:pt x="196" y="2"/>
                  </a:lnTo>
                  <a:lnTo>
                    <a:pt x="203" y="2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0" y="2"/>
                  </a:lnTo>
                  <a:lnTo>
                    <a:pt x="243" y="4"/>
                  </a:lnTo>
                  <a:lnTo>
                    <a:pt x="245" y="6"/>
                  </a:lnTo>
                  <a:lnTo>
                    <a:pt x="247" y="6"/>
                  </a:lnTo>
                  <a:lnTo>
                    <a:pt x="247" y="8"/>
                  </a:lnTo>
                  <a:lnTo>
                    <a:pt x="249" y="12"/>
                  </a:lnTo>
                  <a:lnTo>
                    <a:pt x="247" y="16"/>
                  </a:lnTo>
                  <a:lnTo>
                    <a:pt x="243" y="19"/>
                  </a:lnTo>
                  <a:lnTo>
                    <a:pt x="240" y="21"/>
                  </a:lnTo>
                  <a:lnTo>
                    <a:pt x="232" y="23"/>
                  </a:lnTo>
                  <a:lnTo>
                    <a:pt x="224" y="25"/>
                  </a:lnTo>
                  <a:lnTo>
                    <a:pt x="217" y="27"/>
                  </a:lnTo>
                  <a:lnTo>
                    <a:pt x="205" y="29"/>
                  </a:lnTo>
                  <a:lnTo>
                    <a:pt x="180" y="33"/>
                  </a:lnTo>
                  <a:lnTo>
                    <a:pt x="154" y="37"/>
                  </a:lnTo>
                  <a:lnTo>
                    <a:pt x="127" y="40"/>
                  </a:lnTo>
                  <a:lnTo>
                    <a:pt x="98" y="46"/>
                  </a:lnTo>
                  <a:lnTo>
                    <a:pt x="83" y="48"/>
                  </a:lnTo>
                  <a:lnTo>
                    <a:pt x="69" y="50"/>
                  </a:lnTo>
                  <a:lnTo>
                    <a:pt x="58" y="52"/>
                  </a:lnTo>
                  <a:lnTo>
                    <a:pt x="48" y="52"/>
                  </a:lnTo>
                  <a:lnTo>
                    <a:pt x="41" y="52"/>
                  </a:lnTo>
                  <a:lnTo>
                    <a:pt x="35" y="52"/>
                  </a:lnTo>
                  <a:lnTo>
                    <a:pt x="29" y="50"/>
                  </a:lnTo>
                  <a:lnTo>
                    <a:pt x="27" y="50"/>
                  </a:lnTo>
                  <a:lnTo>
                    <a:pt x="20" y="46"/>
                  </a:lnTo>
                  <a:lnTo>
                    <a:pt x="16" y="44"/>
                  </a:lnTo>
                  <a:lnTo>
                    <a:pt x="14" y="40"/>
                  </a:lnTo>
                  <a:lnTo>
                    <a:pt x="10" y="38"/>
                  </a:lnTo>
                  <a:lnTo>
                    <a:pt x="6" y="35"/>
                  </a:lnTo>
                  <a:lnTo>
                    <a:pt x="4" y="31"/>
                  </a:lnTo>
                  <a:lnTo>
                    <a:pt x="0" y="25"/>
                  </a:lnTo>
                  <a:lnTo>
                    <a:pt x="0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7"/>
            <p:cNvSpPr/>
            <p:nvPr/>
          </p:nvSpPr>
          <p:spPr bwMode="auto">
            <a:xfrm>
              <a:off x="4865688" y="3190876"/>
              <a:ext cx="80962" cy="84138"/>
            </a:xfrm>
            <a:custGeom>
              <a:avLst/>
              <a:gdLst>
                <a:gd name="T0" fmla="*/ 43 w 102"/>
                <a:gd name="T1" fmla="*/ 4 h 106"/>
                <a:gd name="T2" fmla="*/ 46 w 102"/>
                <a:gd name="T3" fmla="*/ 2 h 106"/>
                <a:gd name="T4" fmla="*/ 50 w 102"/>
                <a:gd name="T5" fmla="*/ 0 h 106"/>
                <a:gd name="T6" fmla="*/ 56 w 102"/>
                <a:gd name="T7" fmla="*/ 0 h 106"/>
                <a:gd name="T8" fmla="*/ 62 w 102"/>
                <a:gd name="T9" fmla="*/ 0 h 106"/>
                <a:gd name="T10" fmla="*/ 69 w 102"/>
                <a:gd name="T11" fmla="*/ 0 h 106"/>
                <a:gd name="T12" fmla="*/ 73 w 102"/>
                <a:gd name="T13" fmla="*/ 2 h 106"/>
                <a:gd name="T14" fmla="*/ 75 w 102"/>
                <a:gd name="T15" fmla="*/ 2 h 106"/>
                <a:gd name="T16" fmla="*/ 79 w 102"/>
                <a:gd name="T17" fmla="*/ 4 h 106"/>
                <a:gd name="T18" fmla="*/ 81 w 102"/>
                <a:gd name="T19" fmla="*/ 8 h 106"/>
                <a:gd name="T20" fmla="*/ 85 w 102"/>
                <a:gd name="T21" fmla="*/ 10 h 106"/>
                <a:gd name="T22" fmla="*/ 89 w 102"/>
                <a:gd name="T23" fmla="*/ 14 h 106"/>
                <a:gd name="T24" fmla="*/ 92 w 102"/>
                <a:gd name="T25" fmla="*/ 18 h 106"/>
                <a:gd name="T26" fmla="*/ 94 w 102"/>
                <a:gd name="T27" fmla="*/ 21 h 106"/>
                <a:gd name="T28" fmla="*/ 96 w 102"/>
                <a:gd name="T29" fmla="*/ 23 h 106"/>
                <a:gd name="T30" fmla="*/ 98 w 102"/>
                <a:gd name="T31" fmla="*/ 27 h 106"/>
                <a:gd name="T32" fmla="*/ 100 w 102"/>
                <a:gd name="T33" fmla="*/ 31 h 106"/>
                <a:gd name="T34" fmla="*/ 102 w 102"/>
                <a:gd name="T35" fmla="*/ 35 h 106"/>
                <a:gd name="T36" fmla="*/ 100 w 102"/>
                <a:gd name="T37" fmla="*/ 35 h 106"/>
                <a:gd name="T38" fmla="*/ 100 w 102"/>
                <a:gd name="T39" fmla="*/ 37 h 106"/>
                <a:gd name="T40" fmla="*/ 96 w 102"/>
                <a:gd name="T41" fmla="*/ 39 h 106"/>
                <a:gd name="T42" fmla="*/ 94 w 102"/>
                <a:gd name="T43" fmla="*/ 42 h 106"/>
                <a:gd name="T44" fmla="*/ 90 w 102"/>
                <a:gd name="T45" fmla="*/ 44 h 106"/>
                <a:gd name="T46" fmla="*/ 87 w 102"/>
                <a:gd name="T47" fmla="*/ 48 h 106"/>
                <a:gd name="T48" fmla="*/ 83 w 102"/>
                <a:gd name="T49" fmla="*/ 52 h 106"/>
                <a:gd name="T50" fmla="*/ 77 w 102"/>
                <a:gd name="T51" fmla="*/ 56 h 106"/>
                <a:gd name="T52" fmla="*/ 71 w 102"/>
                <a:gd name="T53" fmla="*/ 62 h 106"/>
                <a:gd name="T54" fmla="*/ 66 w 102"/>
                <a:gd name="T55" fmla="*/ 65 h 106"/>
                <a:gd name="T56" fmla="*/ 58 w 102"/>
                <a:gd name="T57" fmla="*/ 71 h 106"/>
                <a:gd name="T58" fmla="*/ 50 w 102"/>
                <a:gd name="T59" fmla="*/ 77 h 106"/>
                <a:gd name="T60" fmla="*/ 43 w 102"/>
                <a:gd name="T61" fmla="*/ 85 h 106"/>
                <a:gd name="T62" fmla="*/ 33 w 102"/>
                <a:gd name="T63" fmla="*/ 90 h 106"/>
                <a:gd name="T64" fmla="*/ 23 w 102"/>
                <a:gd name="T65" fmla="*/ 98 h 106"/>
                <a:gd name="T66" fmla="*/ 14 w 102"/>
                <a:gd name="T67" fmla="*/ 106 h 106"/>
                <a:gd name="T68" fmla="*/ 0 w 102"/>
                <a:gd name="T69" fmla="*/ 98 h 106"/>
                <a:gd name="T70" fmla="*/ 8 w 102"/>
                <a:gd name="T71" fmla="*/ 88 h 106"/>
                <a:gd name="T72" fmla="*/ 14 w 102"/>
                <a:gd name="T73" fmla="*/ 81 h 106"/>
                <a:gd name="T74" fmla="*/ 20 w 102"/>
                <a:gd name="T75" fmla="*/ 73 h 106"/>
                <a:gd name="T76" fmla="*/ 25 w 102"/>
                <a:gd name="T77" fmla="*/ 65 h 106"/>
                <a:gd name="T78" fmla="*/ 29 w 102"/>
                <a:gd name="T79" fmla="*/ 58 h 106"/>
                <a:gd name="T80" fmla="*/ 35 w 102"/>
                <a:gd name="T81" fmla="*/ 50 h 106"/>
                <a:gd name="T82" fmla="*/ 39 w 102"/>
                <a:gd name="T83" fmla="*/ 44 h 106"/>
                <a:gd name="T84" fmla="*/ 43 w 102"/>
                <a:gd name="T85" fmla="*/ 39 h 106"/>
                <a:gd name="T86" fmla="*/ 44 w 102"/>
                <a:gd name="T87" fmla="*/ 35 h 106"/>
                <a:gd name="T88" fmla="*/ 46 w 102"/>
                <a:gd name="T89" fmla="*/ 29 h 106"/>
                <a:gd name="T90" fmla="*/ 48 w 102"/>
                <a:gd name="T91" fmla="*/ 25 h 106"/>
                <a:gd name="T92" fmla="*/ 50 w 102"/>
                <a:gd name="T93" fmla="*/ 23 h 106"/>
                <a:gd name="T94" fmla="*/ 50 w 102"/>
                <a:gd name="T95" fmla="*/ 19 h 106"/>
                <a:gd name="T96" fmla="*/ 50 w 102"/>
                <a:gd name="T97" fmla="*/ 18 h 106"/>
                <a:gd name="T98" fmla="*/ 50 w 102"/>
                <a:gd name="T99" fmla="*/ 16 h 106"/>
                <a:gd name="T100" fmla="*/ 50 w 102"/>
                <a:gd name="T101" fmla="*/ 14 h 106"/>
                <a:gd name="T102" fmla="*/ 46 w 102"/>
                <a:gd name="T103" fmla="*/ 12 h 106"/>
                <a:gd name="T104" fmla="*/ 44 w 102"/>
                <a:gd name="T105" fmla="*/ 12 h 106"/>
                <a:gd name="T106" fmla="*/ 43 w 102"/>
                <a:gd name="T107" fmla="*/ 10 h 106"/>
                <a:gd name="T108" fmla="*/ 41 w 102"/>
                <a:gd name="T109" fmla="*/ 8 h 106"/>
                <a:gd name="T110" fmla="*/ 41 w 102"/>
                <a:gd name="T111" fmla="*/ 8 h 106"/>
                <a:gd name="T112" fmla="*/ 41 w 102"/>
                <a:gd name="T113" fmla="*/ 6 h 106"/>
                <a:gd name="T114" fmla="*/ 43 w 102"/>
                <a:gd name="T115" fmla="*/ 4 h 106"/>
                <a:gd name="T116" fmla="*/ 43 w 102"/>
                <a:gd name="T117" fmla="*/ 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2" h="106">
                  <a:moveTo>
                    <a:pt x="43" y="4"/>
                  </a:moveTo>
                  <a:lnTo>
                    <a:pt x="46" y="2"/>
                  </a:lnTo>
                  <a:lnTo>
                    <a:pt x="50" y="0"/>
                  </a:lnTo>
                  <a:lnTo>
                    <a:pt x="56" y="0"/>
                  </a:lnTo>
                  <a:lnTo>
                    <a:pt x="62" y="0"/>
                  </a:lnTo>
                  <a:lnTo>
                    <a:pt x="69" y="0"/>
                  </a:lnTo>
                  <a:lnTo>
                    <a:pt x="73" y="2"/>
                  </a:lnTo>
                  <a:lnTo>
                    <a:pt x="75" y="2"/>
                  </a:lnTo>
                  <a:lnTo>
                    <a:pt x="79" y="4"/>
                  </a:lnTo>
                  <a:lnTo>
                    <a:pt x="81" y="8"/>
                  </a:lnTo>
                  <a:lnTo>
                    <a:pt x="85" y="10"/>
                  </a:lnTo>
                  <a:lnTo>
                    <a:pt x="89" y="14"/>
                  </a:lnTo>
                  <a:lnTo>
                    <a:pt x="92" y="18"/>
                  </a:lnTo>
                  <a:lnTo>
                    <a:pt x="94" y="21"/>
                  </a:lnTo>
                  <a:lnTo>
                    <a:pt x="96" y="23"/>
                  </a:lnTo>
                  <a:lnTo>
                    <a:pt x="98" y="27"/>
                  </a:lnTo>
                  <a:lnTo>
                    <a:pt x="100" y="31"/>
                  </a:lnTo>
                  <a:lnTo>
                    <a:pt x="102" y="35"/>
                  </a:lnTo>
                  <a:lnTo>
                    <a:pt x="100" y="35"/>
                  </a:lnTo>
                  <a:lnTo>
                    <a:pt x="100" y="37"/>
                  </a:lnTo>
                  <a:lnTo>
                    <a:pt x="96" y="39"/>
                  </a:lnTo>
                  <a:lnTo>
                    <a:pt x="94" y="42"/>
                  </a:lnTo>
                  <a:lnTo>
                    <a:pt x="90" y="44"/>
                  </a:lnTo>
                  <a:lnTo>
                    <a:pt x="87" y="48"/>
                  </a:lnTo>
                  <a:lnTo>
                    <a:pt x="83" y="52"/>
                  </a:lnTo>
                  <a:lnTo>
                    <a:pt x="77" y="56"/>
                  </a:lnTo>
                  <a:lnTo>
                    <a:pt x="71" y="62"/>
                  </a:lnTo>
                  <a:lnTo>
                    <a:pt x="66" y="65"/>
                  </a:lnTo>
                  <a:lnTo>
                    <a:pt x="58" y="71"/>
                  </a:lnTo>
                  <a:lnTo>
                    <a:pt x="50" y="77"/>
                  </a:lnTo>
                  <a:lnTo>
                    <a:pt x="43" y="85"/>
                  </a:lnTo>
                  <a:lnTo>
                    <a:pt x="33" y="90"/>
                  </a:lnTo>
                  <a:lnTo>
                    <a:pt x="23" y="98"/>
                  </a:lnTo>
                  <a:lnTo>
                    <a:pt x="14" y="106"/>
                  </a:lnTo>
                  <a:lnTo>
                    <a:pt x="0" y="98"/>
                  </a:lnTo>
                  <a:lnTo>
                    <a:pt x="8" y="88"/>
                  </a:lnTo>
                  <a:lnTo>
                    <a:pt x="14" y="81"/>
                  </a:lnTo>
                  <a:lnTo>
                    <a:pt x="20" y="73"/>
                  </a:lnTo>
                  <a:lnTo>
                    <a:pt x="25" y="65"/>
                  </a:lnTo>
                  <a:lnTo>
                    <a:pt x="29" y="58"/>
                  </a:lnTo>
                  <a:lnTo>
                    <a:pt x="35" y="50"/>
                  </a:lnTo>
                  <a:lnTo>
                    <a:pt x="39" y="44"/>
                  </a:lnTo>
                  <a:lnTo>
                    <a:pt x="43" y="39"/>
                  </a:lnTo>
                  <a:lnTo>
                    <a:pt x="44" y="35"/>
                  </a:lnTo>
                  <a:lnTo>
                    <a:pt x="46" y="29"/>
                  </a:lnTo>
                  <a:lnTo>
                    <a:pt x="48" y="25"/>
                  </a:lnTo>
                  <a:lnTo>
                    <a:pt x="50" y="23"/>
                  </a:lnTo>
                  <a:lnTo>
                    <a:pt x="50" y="19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46" y="12"/>
                  </a:lnTo>
                  <a:lnTo>
                    <a:pt x="44" y="12"/>
                  </a:lnTo>
                  <a:lnTo>
                    <a:pt x="43" y="10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6"/>
                  </a:lnTo>
                  <a:lnTo>
                    <a:pt x="43" y="4"/>
                  </a:lnTo>
                  <a:lnTo>
                    <a:pt x="43" y="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8"/>
            <p:cNvSpPr/>
            <p:nvPr/>
          </p:nvSpPr>
          <p:spPr bwMode="auto">
            <a:xfrm>
              <a:off x="4808538" y="3213101"/>
              <a:ext cx="261937" cy="163513"/>
            </a:xfrm>
            <a:custGeom>
              <a:avLst/>
              <a:gdLst>
                <a:gd name="T0" fmla="*/ 262 w 331"/>
                <a:gd name="T1" fmla="*/ 201 h 207"/>
                <a:gd name="T2" fmla="*/ 239 w 331"/>
                <a:gd name="T3" fmla="*/ 205 h 207"/>
                <a:gd name="T4" fmla="*/ 220 w 331"/>
                <a:gd name="T5" fmla="*/ 207 h 207"/>
                <a:gd name="T6" fmla="*/ 206 w 331"/>
                <a:gd name="T7" fmla="*/ 207 h 207"/>
                <a:gd name="T8" fmla="*/ 201 w 331"/>
                <a:gd name="T9" fmla="*/ 207 h 207"/>
                <a:gd name="T10" fmla="*/ 189 w 331"/>
                <a:gd name="T11" fmla="*/ 201 h 207"/>
                <a:gd name="T12" fmla="*/ 174 w 331"/>
                <a:gd name="T13" fmla="*/ 190 h 207"/>
                <a:gd name="T14" fmla="*/ 155 w 331"/>
                <a:gd name="T15" fmla="*/ 170 h 207"/>
                <a:gd name="T16" fmla="*/ 128 w 331"/>
                <a:gd name="T17" fmla="*/ 147 h 207"/>
                <a:gd name="T18" fmla="*/ 97 w 331"/>
                <a:gd name="T19" fmla="*/ 117 h 207"/>
                <a:gd name="T20" fmla="*/ 63 w 331"/>
                <a:gd name="T21" fmla="*/ 82 h 207"/>
                <a:gd name="T22" fmla="*/ 23 w 331"/>
                <a:gd name="T23" fmla="*/ 40 h 207"/>
                <a:gd name="T24" fmla="*/ 0 w 331"/>
                <a:gd name="T25" fmla="*/ 0 h 207"/>
                <a:gd name="T26" fmla="*/ 48 w 331"/>
                <a:gd name="T27" fmla="*/ 38 h 207"/>
                <a:gd name="T28" fmla="*/ 90 w 331"/>
                <a:gd name="T29" fmla="*/ 69 h 207"/>
                <a:gd name="T30" fmla="*/ 124 w 331"/>
                <a:gd name="T31" fmla="*/ 94 h 207"/>
                <a:gd name="T32" fmla="*/ 155 w 331"/>
                <a:gd name="T33" fmla="*/ 113 h 207"/>
                <a:gd name="T34" fmla="*/ 195 w 331"/>
                <a:gd name="T35" fmla="*/ 134 h 207"/>
                <a:gd name="T36" fmla="*/ 224 w 331"/>
                <a:gd name="T37" fmla="*/ 146 h 207"/>
                <a:gd name="T38" fmla="*/ 252 w 331"/>
                <a:gd name="T39" fmla="*/ 155 h 207"/>
                <a:gd name="T40" fmla="*/ 275 w 331"/>
                <a:gd name="T41" fmla="*/ 163 h 207"/>
                <a:gd name="T42" fmla="*/ 289 w 331"/>
                <a:gd name="T43" fmla="*/ 167 h 207"/>
                <a:gd name="T44" fmla="*/ 302 w 331"/>
                <a:gd name="T45" fmla="*/ 172 h 207"/>
                <a:gd name="T46" fmla="*/ 312 w 331"/>
                <a:gd name="T47" fmla="*/ 176 h 207"/>
                <a:gd name="T48" fmla="*/ 319 w 331"/>
                <a:gd name="T49" fmla="*/ 178 h 207"/>
                <a:gd name="T50" fmla="*/ 325 w 331"/>
                <a:gd name="T51" fmla="*/ 182 h 207"/>
                <a:gd name="T52" fmla="*/ 329 w 331"/>
                <a:gd name="T53" fmla="*/ 184 h 207"/>
                <a:gd name="T54" fmla="*/ 331 w 331"/>
                <a:gd name="T55" fmla="*/ 188 h 207"/>
                <a:gd name="T56" fmla="*/ 327 w 331"/>
                <a:gd name="T57" fmla="*/ 190 h 207"/>
                <a:gd name="T58" fmla="*/ 315 w 331"/>
                <a:gd name="T59" fmla="*/ 193 h 207"/>
                <a:gd name="T60" fmla="*/ 298 w 331"/>
                <a:gd name="T61" fmla="*/ 197 h 207"/>
                <a:gd name="T62" fmla="*/ 275 w 331"/>
                <a:gd name="T63" fmla="*/ 20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1" h="207">
                  <a:moveTo>
                    <a:pt x="275" y="201"/>
                  </a:moveTo>
                  <a:lnTo>
                    <a:pt x="262" y="201"/>
                  </a:lnTo>
                  <a:lnTo>
                    <a:pt x="250" y="203"/>
                  </a:lnTo>
                  <a:lnTo>
                    <a:pt x="239" y="205"/>
                  </a:lnTo>
                  <a:lnTo>
                    <a:pt x="229" y="205"/>
                  </a:lnTo>
                  <a:lnTo>
                    <a:pt x="220" y="207"/>
                  </a:lnTo>
                  <a:lnTo>
                    <a:pt x="214" y="207"/>
                  </a:lnTo>
                  <a:lnTo>
                    <a:pt x="206" y="207"/>
                  </a:lnTo>
                  <a:lnTo>
                    <a:pt x="203" y="207"/>
                  </a:lnTo>
                  <a:lnTo>
                    <a:pt x="201" y="207"/>
                  </a:lnTo>
                  <a:lnTo>
                    <a:pt x="195" y="205"/>
                  </a:lnTo>
                  <a:lnTo>
                    <a:pt x="189" y="201"/>
                  </a:lnTo>
                  <a:lnTo>
                    <a:pt x="183" y="195"/>
                  </a:lnTo>
                  <a:lnTo>
                    <a:pt x="174" y="190"/>
                  </a:lnTo>
                  <a:lnTo>
                    <a:pt x="164" y="180"/>
                  </a:lnTo>
                  <a:lnTo>
                    <a:pt x="155" y="170"/>
                  </a:lnTo>
                  <a:lnTo>
                    <a:pt x="141" y="159"/>
                  </a:lnTo>
                  <a:lnTo>
                    <a:pt x="128" y="147"/>
                  </a:lnTo>
                  <a:lnTo>
                    <a:pt x="115" y="134"/>
                  </a:lnTo>
                  <a:lnTo>
                    <a:pt x="97" y="117"/>
                  </a:lnTo>
                  <a:lnTo>
                    <a:pt x="80" y="100"/>
                  </a:lnTo>
                  <a:lnTo>
                    <a:pt x="63" y="82"/>
                  </a:lnTo>
                  <a:lnTo>
                    <a:pt x="44" y="61"/>
                  </a:lnTo>
                  <a:lnTo>
                    <a:pt x="23" y="40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5" y="19"/>
                  </a:lnTo>
                  <a:lnTo>
                    <a:pt x="48" y="38"/>
                  </a:lnTo>
                  <a:lnTo>
                    <a:pt x="69" y="54"/>
                  </a:lnTo>
                  <a:lnTo>
                    <a:pt x="90" y="69"/>
                  </a:lnTo>
                  <a:lnTo>
                    <a:pt x="107" y="82"/>
                  </a:lnTo>
                  <a:lnTo>
                    <a:pt x="124" y="94"/>
                  </a:lnTo>
                  <a:lnTo>
                    <a:pt x="139" y="103"/>
                  </a:lnTo>
                  <a:lnTo>
                    <a:pt x="155" y="113"/>
                  </a:lnTo>
                  <a:lnTo>
                    <a:pt x="182" y="126"/>
                  </a:lnTo>
                  <a:lnTo>
                    <a:pt x="195" y="134"/>
                  </a:lnTo>
                  <a:lnTo>
                    <a:pt x="208" y="140"/>
                  </a:lnTo>
                  <a:lnTo>
                    <a:pt x="224" y="146"/>
                  </a:lnTo>
                  <a:lnTo>
                    <a:pt x="237" y="151"/>
                  </a:lnTo>
                  <a:lnTo>
                    <a:pt x="252" y="155"/>
                  </a:lnTo>
                  <a:lnTo>
                    <a:pt x="268" y="159"/>
                  </a:lnTo>
                  <a:lnTo>
                    <a:pt x="275" y="163"/>
                  </a:lnTo>
                  <a:lnTo>
                    <a:pt x="283" y="165"/>
                  </a:lnTo>
                  <a:lnTo>
                    <a:pt x="289" y="167"/>
                  </a:lnTo>
                  <a:lnTo>
                    <a:pt x="296" y="169"/>
                  </a:lnTo>
                  <a:lnTo>
                    <a:pt x="302" y="172"/>
                  </a:lnTo>
                  <a:lnTo>
                    <a:pt x="306" y="174"/>
                  </a:lnTo>
                  <a:lnTo>
                    <a:pt x="312" y="176"/>
                  </a:lnTo>
                  <a:lnTo>
                    <a:pt x="315" y="178"/>
                  </a:lnTo>
                  <a:lnTo>
                    <a:pt x="319" y="178"/>
                  </a:lnTo>
                  <a:lnTo>
                    <a:pt x="321" y="180"/>
                  </a:lnTo>
                  <a:lnTo>
                    <a:pt x="325" y="182"/>
                  </a:lnTo>
                  <a:lnTo>
                    <a:pt x="327" y="184"/>
                  </a:lnTo>
                  <a:lnTo>
                    <a:pt x="329" y="184"/>
                  </a:lnTo>
                  <a:lnTo>
                    <a:pt x="329" y="186"/>
                  </a:lnTo>
                  <a:lnTo>
                    <a:pt x="331" y="188"/>
                  </a:lnTo>
                  <a:lnTo>
                    <a:pt x="329" y="188"/>
                  </a:lnTo>
                  <a:lnTo>
                    <a:pt x="327" y="190"/>
                  </a:lnTo>
                  <a:lnTo>
                    <a:pt x="321" y="191"/>
                  </a:lnTo>
                  <a:lnTo>
                    <a:pt x="315" y="193"/>
                  </a:lnTo>
                  <a:lnTo>
                    <a:pt x="308" y="195"/>
                  </a:lnTo>
                  <a:lnTo>
                    <a:pt x="298" y="197"/>
                  </a:lnTo>
                  <a:lnTo>
                    <a:pt x="287" y="199"/>
                  </a:lnTo>
                  <a:lnTo>
                    <a:pt x="275" y="201"/>
                  </a:lnTo>
                  <a:lnTo>
                    <a:pt x="275" y="20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9"/>
            <p:cNvSpPr/>
            <p:nvPr/>
          </p:nvSpPr>
          <p:spPr bwMode="auto">
            <a:xfrm>
              <a:off x="4583113" y="2938463"/>
              <a:ext cx="127000" cy="461963"/>
            </a:xfrm>
            <a:custGeom>
              <a:avLst/>
              <a:gdLst>
                <a:gd name="T0" fmla="*/ 44 w 158"/>
                <a:gd name="T1" fmla="*/ 532 h 581"/>
                <a:gd name="T2" fmla="*/ 34 w 158"/>
                <a:gd name="T3" fmla="*/ 545 h 581"/>
                <a:gd name="T4" fmla="*/ 24 w 158"/>
                <a:gd name="T5" fmla="*/ 557 h 581"/>
                <a:gd name="T6" fmla="*/ 19 w 158"/>
                <a:gd name="T7" fmla="*/ 566 h 581"/>
                <a:gd name="T8" fmla="*/ 11 w 158"/>
                <a:gd name="T9" fmla="*/ 574 h 581"/>
                <a:gd name="T10" fmla="*/ 7 w 158"/>
                <a:gd name="T11" fmla="*/ 578 h 581"/>
                <a:gd name="T12" fmla="*/ 3 w 158"/>
                <a:gd name="T13" fmla="*/ 581 h 581"/>
                <a:gd name="T14" fmla="*/ 1 w 158"/>
                <a:gd name="T15" fmla="*/ 581 h 581"/>
                <a:gd name="T16" fmla="*/ 0 w 158"/>
                <a:gd name="T17" fmla="*/ 580 h 581"/>
                <a:gd name="T18" fmla="*/ 1 w 158"/>
                <a:gd name="T19" fmla="*/ 570 h 581"/>
                <a:gd name="T20" fmla="*/ 7 w 158"/>
                <a:gd name="T21" fmla="*/ 555 h 581"/>
                <a:gd name="T22" fmla="*/ 19 w 158"/>
                <a:gd name="T23" fmla="*/ 532 h 581"/>
                <a:gd name="T24" fmla="*/ 26 w 158"/>
                <a:gd name="T25" fmla="*/ 518 h 581"/>
                <a:gd name="T26" fmla="*/ 42 w 158"/>
                <a:gd name="T27" fmla="*/ 488 h 581"/>
                <a:gd name="T28" fmla="*/ 68 w 158"/>
                <a:gd name="T29" fmla="*/ 425 h 581"/>
                <a:gd name="T30" fmla="*/ 91 w 158"/>
                <a:gd name="T31" fmla="*/ 359 h 581"/>
                <a:gd name="T32" fmla="*/ 99 w 158"/>
                <a:gd name="T33" fmla="*/ 329 h 581"/>
                <a:gd name="T34" fmla="*/ 105 w 158"/>
                <a:gd name="T35" fmla="*/ 300 h 581"/>
                <a:gd name="T36" fmla="*/ 111 w 158"/>
                <a:gd name="T37" fmla="*/ 273 h 581"/>
                <a:gd name="T38" fmla="*/ 112 w 158"/>
                <a:gd name="T39" fmla="*/ 245 h 581"/>
                <a:gd name="T40" fmla="*/ 116 w 158"/>
                <a:gd name="T41" fmla="*/ 212 h 581"/>
                <a:gd name="T42" fmla="*/ 118 w 158"/>
                <a:gd name="T43" fmla="*/ 176 h 581"/>
                <a:gd name="T44" fmla="*/ 120 w 158"/>
                <a:gd name="T45" fmla="*/ 134 h 581"/>
                <a:gd name="T46" fmla="*/ 120 w 158"/>
                <a:gd name="T47" fmla="*/ 113 h 581"/>
                <a:gd name="T48" fmla="*/ 120 w 158"/>
                <a:gd name="T49" fmla="*/ 95 h 581"/>
                <a:gd name="T50" fmla="*/ 120 w 158"/>
                <a:gd name="T51" fmla="*/ 80 h 581"/>
                <a:gd name="T52" fmla="*/ 118 w 158"/>
                <a:gd name="T53" fmla="*/ 67 h 581"/>
                <a:gd name="T54" fmla="*/ 118 w 158"/>
                <a:gd name="T55" fmla="*/ 55 h 581"/>
                <a:gd name="T56" fmla="*/ 116 w 158"/>
                <a:gd name="T57" fmla="*/ 48 h 581"/>
                <a:gd name="T58" fmla="*/ 116 w 158"/>
                <a:gd name="T59" fmla="*/ 40 h 581"/>
                <a:gd name="T60" fmla="*/ 114 w 158"/>
                <a:gd name="T61" fmla="*/ 36 h 581"/>
                <a:gd name="T62" fmla="*/ 107 w 158"/>
                <a:gd name="T63" fmla="*/ 21 h 581"/>
                <a:gd name="T64" fmla="*/ 107 w 158"/>
                <a:gd name="T65" fmla="*/ 15 h 581"/>
                <a:gd name="T66" fmla="*/ 107 w 158"/>
                <a:gd name="T67" fmla="*/ 7 h 581"/>
                <a:gd name="T68" fmla="*/ 112 w 158"/>
                <a:gd name="T69" fmla="*/ 2 h 581"/>
                <a:gd name="T70" fmla="*/ 118 w 158"/>
                <a:gd name="T71" fmla="*/ 0 h 581"/>
                <a:gd name="T72" fmla="*/ 124 w 158"/>
                <a:gd name="T73" fmla="*/ 0 h 581"/>
                <a:gd name="T74" fmla="*/ 134 w 158"/>
                <a:gd name="T75" fmla="*/ 4 h 581"/>
                <a:gd name="T76" fmla="*/ 147 w 158"/>
                <a:gd name="T77" fmla="*/ 5 h 581"/>
                <a:gd name="T78" fmla="*/ 151 w 158"/>
                <a:gd name="T79" fmla="*/ 7 h 581"/>
                <a:gd name="T80" fmla="*/ 153 w 158"/>
                <a:gd name="T81" fmla="*/ 13 h 581"/>
                <a:gd name="T82" fmla="*/ 153 w 158"/>
                <a:gd name="T83" fmla="*/ 21 h 581"/>
                <a:gd name="T84" fmla="*/ 155 w 158"/>
                <a:gd name="T85" fmla="*/ 30 h 581"/>
                <a:gd name="T86" fmla="*/ 156 w 158"/>
                <a:gd name="T87" fmla="*/ 42 h 581"/>
                <a:gd name="T88" fmla="*/ 156 w 158"/>
                <a:gd name="T89" fmla="*/ 49 h 581"/>
                <a:gd name="T90" fmla="*/ 158 w 158"/>
                <a:gd name="T91" fmla="*/ 61 h 581"/>
                <a:gd name="T92" fmla="*/ 158 w 158"/>
                <a:gd name="T93" fmla="*/ 74 h 581"/>
                <a:gd name="T94" fmla="*/ 156 w 158"/>
                <a:gd name="T95" fmla="*/ 90 h 581"/>
                <a:gd name="T96" fmla="*/ 156 w 158"/>
                <a:gd name="T97" fmla="*/ 109 h 581"/>
                <a:gd name="T98" fmla="*/ 155 w 158"/>
                <a:gd name="T99" fmla="*/ 130 h 581"/>
                <a:gd name="T100" fmla="*/ 155 w 158"/>
                <a:gd name="T101" fmla="*/ 155 h 581"/>
                <a:gd name="T102" fmla="*/ 153 w 158"/>
                <a:gd name="T103" fmla="*/ 182 h 581"/>
                <a:gd name="T104" fmla="*/ 149 w 158"/>
                <a:gd name="T105" fmla="*/ 235 h 581"/>
                <a:gd name="T106" fmla="*/ 141 w 158"/>
                <a:gd name="T107" fmla="*/ 287 h 581"/>
                <a:gd name="T108" fmla="*/ 132 w 158"/>
                <a:gd name="T109" fmla="*/ 333 h 581"/>
                <a:gd name="T110" fmla="*/ 120 w 158"/>
                <a:gd name="T111" fmla="*/ 379 h 581"/>
                <a:gd name="T112" fmla="*/ 105 w 158"/>
                <a:gd name="T113" fmla="*/ 419 h 581"/>
                <a:gd name="T114" fmla="*/ 88 w 158"/>
                <a:gd name="T115" fmla="*/ 457 h 581"/>
                <a:gd name="T116" fmla="*/ 70 w 158"/>
                <a:gd name="T117" fmla="*/ 491 h 581"/>
                <a:gd name="T118" fmla="*/ 49 w 158"/>
                <a:gd name="T119" fmla="*/ 524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8" h="581">
                  <a:moveTo>
                    <a:pt x="49" y="524"/>
                  </a:moveTo>
                  <a:lnTo>
                    <a:pt x="44" y="532"/>
                  </a:lnTo>
                  <a:lnTo>
                    <a:pt x="38" y="539"/>
                  </a:lnTo>
                  <a:lnTo>
                    <a:pt x="34" y="545"/>
                  </a:lnTo>
                  <a:lnTo>
                    <a:pt x="30" y="551"/>
                  </a:lnTo>
                  <a:lnTo>
                    <a:pt x="24" y="557"/>
                  </a:lnTo>
                  <a:lnTo>
                    <a:pt x="21" y="562"/>
                  </a:lnTo>
                  <a:lnTo>
                    <a:pt x="19" y="566"/>
                  </a:lnTo>
                  <a:lnTo>
                    <a:pt x="15" y="570"/>
                  </a:lnTo>
                  <a:lnTo>
                    <a:pt x="11" y="574"/>
                  </a:lnTo>
                  <a:lnTo>
                    <a:pt x="9" y="576"/>
                  </a:lnTo>
                  <a:lnTo>
                    <a:pt x="7" y="578"/>
                  </a:lnTo>
                  <a:lnTo>
                    <a:pt x="5" y="580"/>
                  </a:lnTo>
                  <a:lnTo>
                    <a:pt x="3" y="581"/>
                  </a:lnTo>
                  <a:lnTo>
                    <a:pt x="1" y="581"/>
                  </a:lnTo>
                  <a:lnTo>
                    <a:pt x="1" y="581"/>
                  </a:lnTo>
                  <a:lnTo>
                    <a:pt x="0" y="581"/>
                  </a:lnTo>
                  <a:lnTo>
                    <a:pt x="0" y="580"/>
                  </a:lnTo>
                  <a:lnTo>
                    <a:pt x="0" y="576"/>
                  </a:lnTo>
                  <a:lnTo>
                    <a:pt x="1" y="570"/>
                  </a:lnTo>
                  <a:lnTo>
                    <a:pt x="3" y="564"/>
                  </a:lnTo>
                  <a:lnTo>
                    <a:pt x="7" y="555"/>
                  </a:lnTo>
                  <a:lnTo>
                    <a:pt x="13" y="545"/>
                  </a:lnTo>
                  <a:lnTo>
                    <a:pt x="19" y="532"/>
                  </a:lnTo>
                  <a:lnTo>
                    <a:pt x="23" y="524"/>
                  </a:lnTo>
                  <a:lnTo>
                    <a:pt x="26" y="518"/>
                  </a:lnTo>
                  <a:lnTo>
                    <a:pt x="34" y="503"/>
                  </a:lnTo>
                  <a:lnTo>
                    <a:pt x="42" y="488"/>
                  </a:lnTo>
                  <a:lnTo>
                    <a:pt x="57" y="457"/>
                  </a:lnTo>
                  <a:lnTo>
                    <a:pt x="68" y="425"/>
                  </a:lnTo>
                  <a:lnTo>
                    <a:pt x="82" y="392"/>
                  </a:lnTo>
                  <a:lnTo>
                    <a:pt x="91" y="359"/>
                  </a:lnTo>
                  <a:lnTo>
                    <a:pt x="95" y="344"/>
                  </a:lnTo>
                  <a:lnTo>
                    <a:pt x="99" y="329"/>
                  </a:lnTo>
                  <a:lnTo>
                    <a:pt x="103" y="314"/>
                  </a:lnTo>
                  <a:lnTo>
                    <a:pt x="105" y="300"/>
                  </a:lnTo>
                  <a:lnTo>
                    <a:pt x="109" y="287"/>
                  </a:lnTo>
                  <a:lnTo>
                    <a:pt x="111" y="273"/>
                  </a:lnTo>
                  <a:lnTo>
                    <a:pt x="112" y="260"/>
                  </a:lnTo>
                  <a:lnTo>
                    <a:pt x="112" y="245"/>
                  </a:lnTo>
                  <a:lnTo>
                    <a:pt x="114" y="229"/>
                  </a:lnTo>
                  <a:lnTo>
                    <a:pt x="116" y="212"/>
                  </a:lnTo>
                  <a:lnTo>
                    <a:pt x="116" y="195"/>
                  </a:lnTo>
                  <a:lnTo>
                    <a:pt x="118" y="176"/>
                  </a:lnTo>
                  <a:lnTo>
                    <a:pt x="120" y="155"/>
                  </a:lnTo>
                  <a:lnTo>
                    <a:pt x="120" y="134"/>
                  </a:lnTo>
                  <a:lnTo>
                    <a:pt x="120" y="124"/>
                  </a:lnTo>
                  <a:lnTo>
                    <a:pt x="120" y="113"/>
                  </a:lnTo>
                  <a:lnTo>
                    <a:pt x="120" y="103"/>
                  </a:lnTo>
                  <a:lnTo>
                    <a:pt x="120" y="95"/>
                  </a:lnTo>
                  <a:lnTo>
                    <a:pt x="120" y="88"/>
                  </a:lnTo>
                  <a:lnTo>
                    <a:pt x="120" y="80"/>
                  </a:lnTo>
                  <a:lnTo>
                    <a:pt x="118" y="72"/>
                  </a:lnTo>
                  <a:lnTo>
                    <a:pt x="118" y="67"/>
                  </a:lnTo>
                  <a:lnTo>
                    <a:pt x="118" y="61"/>
                  </a:lnTo>
                  <a:lnTo>
                    <a:pt x="118" y="55"/>
                  </a:lnTo>
                  <a:lnTo>
                    <a:pt x="116" y="51"/>
                  </a:lnTo>
                  <a:lnTo>
                    <a:pt x="116" y="48"/>
                  </a:lnTo>
                  <a:lnTo>
                    <a:pt x="116" y="44"/>
                  </a:lnTo>
                  <a:lnTo>
                    <a:pt x="116" y="40"/>
                  </a:lnTo>
                  <a:lnTo>
                    <a:pt x="114" y="38"/>
                  </a:lnTo>
                  <a:lnTo>
                    <a:pt x="114" y="36"/>
                  </a:lnTo>
                  <a:lnTo>
                    <a:pt x="111" y="28"/>
                  </a:lnTo>
                  <a:lnTo>
                    <a:pt x="107" y="21"/>
                  </a:lnTo>
                  <a:lnTo>
                    <a:pt x="107" y="19"/>
                  </a:lnTo>
                  <a:lnTo>
                    <a:pt x="107" y="15"/>
                  </a:lnTo>
                  <a:lnTo>
                    <a:pt x="107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2" y="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4" y="0"/>
                  </a:lnTo>
                  <a:lnTo>
                    <a:pt x="128" y="2"/>
                  </a:lnTo>
                  <a:lnTo>
                    <a:pt x="134" y="4"/>
                  </a:lnTo>
                  <a:lnTo>
                    <a:pt x="141" y="5"/>
                  </a:lnTo>
                  <a:lnTo>
                    <a:pt x="147" y="5"/>
                  </a:lnTo>
                  <a:lnTo>
                    <a:pt x="149" y="7"/>
                  </a:lnTo>
                  <a:lnTo>
                    <a:pt x="151" y="7"/>
                  </a:lnTo>
                  <a:lnTo>
                    <a:pt x="151" y="9"/>
                  </a:lnTo>
                  <a:lnTo>
                    <a:pt x="153" y="13"/>
                  </a:lnTo>
                  <a:lnTo>
                    <a:pt x="153" y="15"/>
                  </a:lnTo>
                  <a:lnTo>
                    <a:pt x="153" y="21"/>
                  </a:lnTo>
                  <a:lnTo>
                    <a:pt x="155" y="25"/>
                  </a:lnTo>
                  <a:lnTo>
                    <a:pt x="155" y="30"/>
                  </a:lnTo>
                  <a:lnTo>
                    <a:pt x="155" y="36"/>
                  </a:lnTo>
                  <a:lnTo>
                    <a:pt x="156" y="42"/>
                  </a:lnTo>
                  <a:lnTo>
                    <a:pt x="156" y="46"/>
                  </a:lnTo>
                  <a:lnTo>
                    <a:pt x="156" y="49"/>
                  </a:lnTo>
                  <a:lnTo>
                    <a:pt x="158" y="55"/>
                  </a:lnTo>
                  <a:lnTo>
                    <a:pt x="158" y="61"/>
                  </a:lnTo>
                  <a:lnTo>
                    <a:pt x="158" y="67"/>
                  </a:lnTo>
                  <a:lnTo>
                    <a:pt x="158" y="74"/>
                  </a:lnTo>
                  <a:lnTo>
                    <a:pt x="158" y="82"/>
                  </a:lnTo>
                  <a:lnTo>
                    <a:pt x="156" y="90"/>
                  </a:lnTo>
                  <a:lnTo>
                    <a:pt x="156" y="99"/>
                  </a:lnTo>
                  <a:lnTo>
                    <a:pt x="156" y="109"/>
                  </a:lnTo>
                  <a:lnTo>
                    <a:pt x="156" y="118"/>
                  </a:lnTo>
                  <a:lnTo>
                    <a:pt x="155" y="130"/>
                  </a:lnTo>
                  <a:lnTo>
                    <a:pt x="155" y="141"/>
                  </a:lnTo>
                  <a:lnTo>
                    <a:pt x="155" y="155"/>
                  </a:lnTo>
                  <a:lnTo>
                    <a:pt x="155" y="168"/>
                  </a:lnTo>
                  <a:lnTo>
                    <a:pt x="153" y="182"/>
                  </a:lnTo>
                  <a:lnTo>
                    <a:pt x="151" y="208"/>
                  </a:lnTo>
                  <a:lnTo>
                    <a:pt x="149" y="235"/>
                  </a:lnTo>
                  <a:lnTo>
                    <a:pt x="145" y="262"/>
                  </a:lnTo>
                  <a:lnTo>
                    <a:pt x="141" y="287"/>
                  </a:lnTo>
                  <a:lnTo>
                    <a:pt x="137" y="310"/>
                  </a:lnTo>
                  <a:lnTo>
                    <a:pt x="132" y="333"/>
                  </a:lnTo>
                  <a:lnTo>
                    <a:pt x="126" y="356"/>
                  </a:lnTo>
                  <a:lnTo>
                    <a:pt x="120" y="379"/>
                  </a:lnTo>
                  <a:lnTo>
                    <a:pt x="112" y="400"/>
                  </a:lnTo>
                  <a:lnTo>
                    <a:pt x="105" y="419"/>
                  </a:lnTo>
                  <a:lnTo>
                    <a:pt x="97" y="440"/>
                  </a:lnTo>
                  <a:lnTo>
                    <a:pt x="88" y="457"/>
                  </a:lnTo>
                  <a:lnTo>
                    <a:pt x="80" y="476"/>
                  </a:lnTo>
                  <a:lnTo>
                    <a:pt x="70" y="491"/>
                  </a:lnTo>
                  <a:lnTo>
                    <a:pt x="59" y="509"/>
                  </a:lnTo>
                  <a:lnTo>
                    <a:pt x="49" y="524"/>
                  </a:lnTo>
                  <a:lnTo>
                    <a:pt x="49" y="52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90"/>
            <p:cNvSpPr/>
            <p:nvPr/>
          </p:nvSpPr>
          <p:spPr bwMode="auto">
            <a:xfrm>
              <a:off x="4692650" y="3052763"/>
              <a:ext cx="342900" cy="58738"/>
            </a:xfrm>
            <a:custGeom>
              <a:avLst/>
              <a:gdLst>
                <a:gd name="T0" fmla="*/ 25 w 433"/>
                <a:gd name="T1" fmla="*/ 75 h 75"/>
                <a:gd name="T2" fmla="*/ 18 w 433"/>
                <a:gd name="T3" fmla="*/ 73 h 75"/>
                <a:gd name="T4" fmla="*/ 12 w 433"/>
                <a:gd name="T5" fmla="*/ 67 h 75"/>
                <a:gd name="T6" fmla="*/ 4 w 433"/>
                <a:gd name="T7" fmla="*/ 60 h 75"/>
                <a:gd name="T8" fmla="*/ 6 w 433"/>
                <a:gd name="T9" fmla="*/ 54 h 75"/>
                <a:gd name="T10" fmla="*/ 21 w 433"/>
                <a:gd name="T11" fmla="*/ 52 h 75"/>
                <a:gd name="T12" fmla="*/ 42 w 433"/>
                <a:gd name="T13" fmla="*/ 50 h 75"/>
                <a:gd name="T14" fmla="*/ 65 w 433"/>
                <a:gd name="T15" fmla="*/ 46 h 75"/>
                <a:gd name="T16" fmla="*/ 92 w 433"/>
                <a:gd name="T17" fmla="*/ 42 h 75"/>
                <a:gd name="T18" fmla="*/ 121 w 433"/>
                <a:gd name="T19" fmla="*/ 39 h 75"/>
                <a:gd name="T20" fmla="*/ 155 w 433"/>
                <a:gd name="T21" fmla="*/ 33 h 75"/>
                <a:gd name="T22" fmla="*/ 192 w 433"/>
                <a:gd name="T23" fmla="*/ 27 h 75"/>
                <a:gd name="T24" fmla="*/ 232 w 433"/>
                <a:gd name="T25" fmla="*/ 21 h 75"/>
                <a:gd name="T26" fmla="*/ 266 w 433"/>
                <a:gd name="T27" fmla="*/ 16 h 75"/>
                <a:gd name="T28" fmla="*/ 299 w 433"/>
                <a:gd name="T29" fmla="*/ 12 h 75"/>
                <a:gd name="T30" fmla="*/ 326 w 433"/>
                <a:gd name="T31" fmla="*/ 8 h 75"/>
                <a:gd name="T32" fmla="*/ 347 w 433"/>
                <a:gd name="T33" fmla="*/ 4 h 75"/>
                <a:gd name="T34" fmla="*/ 364 w 433"/>
                <a:gd name="T35" fmla="*/ 2 h 75"/>
                <a:gd name="T36" fmla="*/ 377 w 433"/>
                <a:gd name="T37" fmla="*/ 2 h 75"/>
                <a:gd name="T38" fmla="*/ 385 w 433"/>
                <a:gd name="T39" fmla="*/ 0 h 75"/>
                <a:gd name="T40" fmla="*/ 395 w 433"/>
                <a:gd name="T41" fmla="*/ 2 h 75"/>
                <a:gd name="T42" fmla="*/ 410 w 433"/>
                <a:gd name="T43" fmla="*/ 6 h 75"/>
                <a:gd name="T44" fmla="*/ 423 w 433"/>
                <a:gd name="T45" fmla="*/ 16 h 75"/>
                <a:gd name="T46" fmla="*/ 431 w 433"/>
                <a:gd name="T47" fmla="*/ 21 h 75"/>
                <a:gd name="T48" fmla="*/ 433 w 433"/>
                <a:gd name="T49" fmla="*/ 23 h 75"/>
                <a:gd name="T50" fmla="*/ 433 w 433"/>
                <a:gd name="T51" fmla="*/ 27 h 75"/>
                <a:gd name="T52" fmla="*/ 429 w 433"/>
                <a:gd name="T53" fmla="*/ 29 h 75"/>
                <a:gd name="T54" fmla="*/ 417 w 433"/>
                <a:gd name="T55" fmla="*/ 33 h 75"/>
                <a:gd name="T56" fmla="*/ 404 w 433"/>
                <a:gd name="T57" fmla="*/ 37 h 75"/>
                <a:gd name="T58" fmla="*/ 383 w 433"/>
                <a:gd name="T59" fmla="*/ 40 h 75"/>
                <a:gd name="T60" fmla="*/ 366 w 433"/>
                <a:gd name="T61" fmla="*/ 42 h 75"/>
                <a:gd name="T62" fmla="*/ 349 w 433"/>
                <a:gd name="T63" fmla="*/ 44 h 75"/>
                <a:gd name="T64" fmla="*/ 329 w 433"/>
                <a:gd name="T65" fmla="*/ 44 h 75"/>
                <a:gd name="T66" fmla="*/ 322 w 433"/>
                <a:gd name="T67" fmla="*/ 46 h 75"/>
                <a:gd name="T68" fmla="*/ 310 w 433"/>
                <a:gd name="T69" fmla="*/ 48 h 75"/>
                <a:gd name="T70" fmla="*/ 295 w 433"/>
                <a:gd name="T71" fmla="*/ 50 h 75"/>
                <a:gd name="T72" fmla="*/ 278 w 433"/>
                <a:gd name="T73" fmla="*/ 52 h 75"/>
                <a:gd name="T74" fmla="*/ 257 w 433"/>
                <a:gd name="T75" fmla="*/ 54 h 75"/>
                <a:gd name="T76" fmla="*/ 232 w 433"/>
                <a:gd name="T77" fmla="*/ 56 h 75"/>
                <a:gd name="T78" fmla="*/ 205 w 433"/>
                <a:gd name="T79" fmla="*/ 58 h 75"/>
                <a:gd name="T80" fmla="*/ 173 w 433"/>
                <a:gd name="T81" fmla="*/ 61 h 75"/>
                <a:gd name="T82" fmla="*/ 142 w 433"/>
                <a:gd name="T83" fmla="*/ 65 h 75"/>
                <a:gd name="T84" fmla="*/ 115 w 433"/>
                <a:gd name="T85" fmla="*/ 69 h 75"/>
                <a:gd name="T86" fmla="*/ 90 w 433"/>
                <a:gd name="T87" fmla="*/ 71 h 75"/>
                <a:gd name="T88" fmla="*/ 71 w 433"/>
                <a:gd name="T89" fmla="*/ 73 h 75"/>
                <a:gd name="T90" fmla="*/ 56 w 433"/>
                <a:gd name="T91" fmla="*/ 75 h 75"/>
                <a:gd name="T92" fmla="*/ 44 w 433"/>
                <a:gd name="T93" fmla="*/ 75 h 75"/>
                <a:gd name="T94" fmla="*/ 35 w 433"/>
                <a:gd name="T95" fmla="*/ 75 h 75"/>
                <a:gd name="T96" fmla="*/ 29 w 433"/>
                <a:gd name="T9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3" h="75">
                  <a:moveTo>
                    <a:pt x="29" y="75"/>
                  </a:moveTo>
                  <a:lnTo>
                    <a:pt x="25" y="75"/>
                  </a:lnTo>
                  <a:lnTo>
                    <a:pt x="21" y="75"/>
                  </a:lnTo>
                  <a:lnTo>
                    <a:pt x="18" y="73"/>
                  </a:lnTo>
                  <a:lnTo>
                    <a:pt x="14" y="71"/>
                  </a:lnTo>
                  <a:lnTo>
                    <a:pt x="12" y="67"/>
                  </a:lnTo>
                  <a:lnTo>
                    <a:pt x="8" y="63"/>
                  </a:lnTo>
                  <a:lnTo>
                    <a:pt x="4" y="60"/>
                  </a:lnTo>
                  <a:lnTo>
                    <a:pt x="0" y="56"/>
                  </a:lnTo>
                  <a:lnTo>
                    <a:pt x="6" y="54"/>
                  </a:lnTo>
                  <a:lnTo>
                    <a:pt x="14" y="54"/>
                  </a:lnTo>
                  <a:lnTo>
                    <a:pt x="21" y="52"/>
                  </a:lnTo>
                  <a:lnTo>
                    <a:pt x="31" y="52"/>
                  </a:lnTo>
                  <a:lnTo>
                    <a:pt x="42" y="50"/>
                  </a:lnTo>
                  <a:lnTo>
                    <a:pt x="52" y="48"/>
                  </a:lnTo>
                  <a:lnTo>
                    <a:pt x="65" y="46"/>
                  </a:lnTo>
                  <a:lnTo>
                    <a:pt x="77" y="44"/>
                  </a:lnTo>
                  <a:lnTo>
                    <a:pt x="92" y="42"/>
                  </a:lnTo>
                  <a:lnTo>
                    <a:pt x="106" y="40"/>
                  </a:lnTo>
                  <a:lnTo>
                    <a:pt x="121" y="39"/>
                  </a:lnTo>
                  <a:lnTo>
                    <a:pt x="138" y="37"/>
                  </a:lnTo>
                  <a:lnTo>
                    <a:pt x="155" y="33"/>
                  </a:lnTo>
                  <a:lnTo>
                    <a:pt x="173" y="31"/>
                  </a:lnTo>
                  <a:lnTo>
                    <a:pt x="192" y="27"/>
                  </a:lnTo>
                  <a:lnTo>
                    <a:pt x="213" y="25"/>
                  </a:lnTo>
                  <a:lnTo>
                    <a:pt x="232" y="21"/>
                  </a:lnTo>
                  <a:lnTo>
                    <a:pt x="249" y="19"/>
                  </a:lnTo>
                  <a:lnTo>
                    <a:pt x="266" y="16"/>
                  </a:lnTo>
                  <a:lnTo>
                    <a:pt x="284" y="14"/>
                  </a:lnTo>
                  <a:lnTo>
                    <a:pt x="299" y="12"/>
                  </a:lnTo>
                  <a:lnTo>
                    <a:pt x="312" y="10"/>
                  </a:lnTo>
                  <a:lnTo>
                    <a:pt x="326" y="8"/>
                  </a:lnTo>
                  <a:lnTo>
                    <a:pt x="337" y="6"/>
                  </a:lnTo>
                  <a:lnTo>
                    <a:pt x="347" y="4"/>
                  </a:lnTo>
                  <a:lnTo>
                    <a:pt x="356" y="4"/>
                  </a:lnTo>
                  <a:lnTo>
                    <a:pt x="364" y="2"/>
                  </a:lnTo>
                  <a:lnTo>
                    <a:pt x="372" y="2"/>
                  </a:lnTo>
                  <a:lnTo>
                    <a:pt x="377" y="2"/>
                  </a:lnTo>
                  <a:lnTo>
                    <a:pt x="383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5" y="2"/>
                  </a:lnTo>
                  <a:lnTo>
                    <a:pt x="402" y="4"/>
                  </a:lnTo>
                  <a:lnTo>
                    <a:pt x="410" y="6"/>
                  </a:lnTo>
                  <a:lnTo>
                    <a:pt x="417" y="12"/>
                  </a:lnTo>
                  <a:lnTo>
                    <a:pt x="423" y="16"/>
                  </a:lnTo>
                  <a:lnTo>
                    <a:pt x="429" y="19"/>
                  </a:lnTo>
                  <a:lnTo>
                    <a:pt x="431" y="21"/>
                  </a:lnTo>
                  <a:lnTo>
                    <a:pt x="433" y="21"/>
                  </a:lnTo>
                  <a:lnTo>
                    <a:pt x="433" y="23"/>
                  </a:lnTo>
                  <a:lnTo>
                    <a:pt x="433" y="25"/>
                  </a:lnTo>
                  <a:lnTo>
                    <a:pt x="433" y="27"/>
                  </a:lnTo>
                  <a:lnTo>
                    <a:pt x="431" y="27"/>
                  </a:lnTo>
                  <a:lnTo>
                    <a:pt x="429" y="29"/>
                  </a:lnTo>
                  <a:lnTo>
                    <a:pt x="423" y="31"/>
                  </a:lnTo>
                  <a:lnTo>
                    <a:pt x="417" y="33"/>
                  </a:lnTo>
                  <a:lnTo>
                    <a:pt x="412" y="35"/>
                  </a:lnTo>
                  <a:lnTo>
                    <a:pt x="404" y="37"/>
                  </a:lnTo>
                  <a:lnTo>
                    <a:pt x="395" y="39"/>
                  </a:lnTo>
                  <a:lnTo>
                    <a:pt x="383" y="40"/>
                  </a:lnTo>
                  <a:lnTo>
                    <a:pt x="373" y="40"/>
                  </a:lnTo>
                  <a:lnTo>
                    <a:pt x="366" y="42"/>
                  </a:lnTo>
                  <a:lnTo>
                    <a:pt x="356" y="42"/>
                  </a:lnTo>
                  <a:lnTo>
                    <a:pt x="349" y="44"/>
                  </a:lnTo>
                  <a:lnTo>
                    <a:pt x="343" y="44"/>
                  </a:lnTo>
                  <a:lnTo>
                    <a:pt x="329" y="44"/>
                  </a:lnTo>
                  <a:lnTo>
                    <a:pt x="326" y="46"/>
                  </a:lnTo>
                  <a:lnTo>
                    <a:pt x="322" y="46"/>
                  </a:lnTo>
                  <a:lnTo>
                    <a:pt x="316" y="46"/>
                  </a:lnTo>
                  <a:lnTo>
                    <a:pt x="310" y="48"/>
                  </a:lnTo>
                  <a:lnTo>
                    <a:pt x="303" y="48"/>
                  </a:lnTo>
                  <a:lnTo>
                    <a:pt x="295" y="50"/>
                  </a:lnTo>
                  <a:lnTo>
                    <a:pt x="287" y="50"/>
                  </a:lnTo>
                  <a:lnTo>
                    <a:pt x="278" y="52"/>
                  </a:lnTo>
                  <a:lnTo>
                    <a:pt x="268" y="52"/>
                  </a:lnTo>
                  <a:lnTo>
                    <a:pt x="257" y="54"/>
                  </a:lnTo>
                  <a:lnTo>
                    <a:pt x="245" y="54"/>
                  </a:lnTo>
                  <a:lnTo>
                    <a:pt x="232" y="56"/>
                  </a:lnTo>
                  <a:lnTo>
                    <a:pt x="218" y="58"/>
                  </a:lnTo>
                  <a:lnTo>
                    <a:pt x="205" y="58"/>
                  </a:lnTo>
                  <a:lnTo>
                    <a:pt x="190" y="60"/>
                  </a:lnTo>
                  <a:lnTo>
                    <a:pt x="173" y="61"/>
                  </a:lnTo>
                  <a:lnTo>
                    <a:pt x="157" y="63"/>
                  </a:lnTo>
                  <a:lnTo>
                    <a:pt x="142" y="65"/>
                  </a:lnTo>
                  <a:lnTo>
                    <a:pt x="129" y="67"/>
                  </a:lnTo>
                  <a:lnTo>
                    <a:pt x="115" y="69"/>
                  </a:lnTo>
                  <a:lnTo>
                    <a:pt x="102" y="69"/>
                  </a:lnTo>
                  <a:lnTo>
                    <a:pt x="90" y="71"/>
                  </a:lnTo>
                  <a:lnTo>
                    <a:pt x="81" y="71"/>
                  </a:lnTo>
                  <a:lnTo>
                    <a:pt x="71" y="73"/>
                  </a:lnTo>
                  <a:lnTo>
                    <a:pt x="63" y="73"/>
                  </a:lnTo>
                  <a:lnTo>
                    <a:pt x="56" y="75"/>
                  </a:lnTo>
                  <a:lnTo>
                    <a:pt x="50" y="75"/>
                  </a:lnTo>
                  <a:lnTo>
                    <a:pt x="44" y="75"/>
                  </a:lnTo>
                  <a:lnTo>
                    <a:pt x="39" y="75"/>
                  </a:lnTo>
                  <a:lnTo>
                    <a:pt x="35" y="75"/>
                  </a:lnTo>
                  <a:lnTo>
                    <a:pt x="31" y="75"/>
                  </a:lnTo>
                  <a:lnTo>
                    <a:pt x="29" y="75"/>
                  </a:lnTo>
                  <a:lnTo>
                    <a:pt x="29" y="7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" name="Freeform 84"/>
          <p:cNvSpPr/>
          <p:nvPr/>
        </p:nvSpPr>
        <p:spPr bwMode="auto">
          <a:xfrm>
            <a:off x="2128394" y="3212601"/>
            <a:ext cx="119163" cy="145647"/>
          </a:xfrm>
          <a:custGeom>
            <a:avLst/>
            <a:gdLst>
              <a:gd name="T0" fmla="*/ 46 w 56"/>
              <a:gd name="T1" fmla="*/ 18 h 65"/>
              <a:gd name="T2" fmla="*/ 50 w 56"/>
              <a:gd name="T3" fmla="*/ 23 h 65"/>
              <a:gd name="T4" fmla="*/ 54 w 56"/>
              <a:gd name="T5" fmla="*/ 29 h 65"/>
              <a:gd name="T6" fmla="*/ 56 w 56"/>
              <a:gd name="T7" fmla="*/ 37 h 65"/>
              <a:gd name="T8" fmla="*/ 56 w 56"/>
              <a:gd name="T9" fmla="*/ 44 h 65"/>
              <a:gd name="T10" fmla="*/ 56 w 56"/>
              <a:gd name="T11" fmla="*/ 50 h 65"/>
              <a:gd name="T12" fmla="*/ 54 w 56"/>
              <a:gd name="T13" fmla="*/ 54 h 65"/>
              <a:gd name="T14" fmla="*/ 52 w 56"/>
              <a:gd name="T15" fmla="*/ 58 h 65"/>
              <a:gd name="T16" fmla="*/ 52 w 56"/>
              <a:gd name="T17" fmla="*/ 60 h 65"/>
              <a:gd name="T18" fmla="*/ 50 w 56"/>
              <a:gd name="T19" fmla="*/ 62 h 65"/>
              <a:gd name="T20" fmla="*/ 50 w 56"/>
              <a:gd name="T21" fmla="*/ 64 h 65"/>
              <a:gd name="T22" fmla="*/ 48 w 56"/>
              <a:gd name="T23" fmla="*/ 64 h 65"/>
              <a:gd name="T24" fmla="*/ 46 w 56"/>
              <a:gd name="T25" fmla="*/ 65 h 65"/>
              <a:gd name="T26" fmla="*/ 44 w 56"/>
              <a:gd name="T27" fmla="*/ 64 h 65"/>
              <a:gd name="T28" fmla="*/ 40 w 56"/>
              <a:gd name="T29" fmla="*/ 64 h 65"/>
              <a:gd name="T30" fmla="*/ 38 w 56"/>
              <a:gd name="T31" fmla="*/ 62 h 65"/>
              <a:gd name="T32" fmla="*/ 35 w 56"/>
              <a:gd name="T33" fmla="*/ 60 h 65"/>
              <a:gd name="T34" fmla="*/ 31 w 56"/>
              <a:gd name="T35" fmla="*/ 56 h 65"/>
              <a:gd name="T36" fmla="*/ 27 w 56"/>
              <a:gd name="T37" fmla="*/ 52 h 65"/>
              <a:gd name="T38" fmla="*/ 25 w 56"/>
              <a:gd name="T39" fmla="*/ 46 h 65"/>
              <a:gd name="T40" fmla="*/ 21 w 56"/>
              <a:gd name="T41" fmla="*/ 41 h 65"/>
              <a:gd name="T42" fmla="*/ 16 w 56"/>
              <a:gd name="T43" fmla="*/ 35 h 65"/>
              <a:gd name="T44" fmla="*/ 12 w 56"/>
              <a:gd name="T45" fmla="*/ 29 h 65"/>
              <a:gd name="T46" fmla="*/ 8 w 56"/>
              <a:gd name="T47" fmla="*/ 23 h 65"/>
              <a:gd name="T48" fmla="*/ 6 w 56"/>
              <a:gd name="T49" fmla="*/ 18 h 65"/>
              <a:gd name="T50" fmla="*/ 4 w 56"/>
              <a:gd name="T51" fmla="*/ 14 h 65"/>
              <a:gd name="T52" fmla="*/ 2 w 56"/>
              <a:gd name="T53" fmla="*/ 8 h 65"/>
              <a:gd name="T54" fmla="*/ 2 w 56"/>
              <a:gd name="T55" fmla="*/ 4 h 65"/>
              <a:gd name="T56" fmla="*/ 0 w 56"/>
              <a:gd name="T57" fmla="*/ 0 h 65"/>
              <a:gd name="T58" fmla="*/ 10 w 56"/>
              <a:gd name="T59" fmla="*/ 2 h 65"/>
              <a:gd name="T60" fmla="*/ 19 w 56"/>
              <a:gd name="T61" fmla="*/ 4 h 65"/>
              <a:gd name="T62" fmla="*/ 25 w 56"/>
              <a:gd name="T63" fmla="*/ 6 h 65"/>
              <a:gd name="T64" fmla="*/ 33 w 56"/>
              <a:gd name="T65" fmla="*/ 8 h 65"/>
              <a:gd name="T66" fmla="*/ 38 w 56"/>
              <a:gd name="T67" fmla="*/ 10 h 65"/>
              <a:gd name="T68" fmla="*/ 42 w 56"/>
              <a:gd name="T69" fmla="*/ 12 h 65"/>
              <a:gd name="T70" fmla="*/ 44 w 56"/>
              <a:gd name="T71" fmla="*/ 14 h 65"/>
              <a:gd name="T72" fmla="*/ 46 w 56"/>
              <a:gd name="T73" fmla="*/ 18 h 65"/>
              <a:gd name="T74" fmla="*/ 46 w 56"/>
              <a:gd name="T75" fmla="*/ 1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65">
                <a:moveTo>
                  <a:pt x="46" y="18"/>
                </a:moveTo>
                <a:lnTo>
                  <a:pt x="50" y="23"/>
                </a:lnTo>
                <a:lnTo>
                  <a:pt x="54" y="29"/>
                </a:lnTo>
                <a:lnTo>
                  <a:pt x="56" y="37"/>
                </a:lnTo>
                <a:lnTo>
                  <a:pt x="56" y="44"/>
                </a:lnTo>
                <a:lnTo>
                  <a:pt x="56" y="50"/>
                </a:lnTo>
                <a:lnTo>
                  <a:pt x="54" y="54"/>
                </a:lnTo>
                <a:lnTo>
                  <a:pt x="52" y="58"/>
                </a:lnTo>
                <a:lnTo>
                  <a:pt x="52" y="60"/>
                </a:lnTo>
                <a:lnTo>
                  <a:pt x="50" y="62"/>
                </a:lnTo>
                <a:lnTo>
                  <a:pt x="50" y="64"/>
                </a:lnTo>
                <a:lnTo>
                  <a:pt x="48" y="64"/>
                </a:lnTo>
                <a:lnTo>
                  <a:pt x="46" y="65"/>
                </a:lnTo>
                <a:lnTo>
                  <a:pt x="44" y="64"/>
                </a:lnTo>
                <a:lnTo>
                  <a:pt x="40" y="64"/>
                </a:lnTo>
                <a:lnTo>
                  <a:pt x="38" y="62"/>
                </a:lnTo>
                <a:lnTo>
                  <a:pt x="35" y="60"/>
                </a:lnTo>
                <a:lnTo>
                  <a:pt x="31" y="56"/>
                </a:lnTo>
                <a:lnTo>
                  <a:pt x="27" y="52"/>
                </a:lnTo>
                <a:lnTo>
                  <a:pt x="25" y="46"/>
                </a:lnTo>
                <a:lnTo>
                  <a:pt x="21" y="41"/>
                </a:lnTo>
                <a:lnTo>
                  <a:pt x="16" y="35"/>
                </a:lnTo>
                <a:lnTo>
                  <a:pt x="12" y="29"/>
                </a:lnTo>
                <a:lnTo>
                  <a:pt x="8" y="23"/>
                </a:lnTo>
                <a:lnTo>
                  <a:pt x="6" y="18"/>
                </a:lnTo>
                <a:lnTo>
                  <a:pt x="4" y="14"/>
                </a:lnTo>
                <a:lnTo>
                  <a:pt x="2" y="8"/>
                </a:lnTo>
                <a:lnTo>
                  <a:pt x="2" y="4"/>
                </a:lnTo>
                <a:lnTo>
                  <a:pt x="0" y="0"/>
                </a:lnTo>
                <a:lnTo>
                  <a:pt x="10" y="2"/>
                </a:lnTo>
                <a:lnTo>
                  <a:pt x="19" y="4"/>
                </a:lnTo>
                <a:lnTo>
                  <a:pt x="25" y="6"/>
                </a:lnTo>
                <a:lnTo>
                  <a:pt x="33" y="8"/>
                </a:lnTo>
                <a:lnTo>
                  <a:pt x="38" y="10"/>
                </a:lnTo>
                <a:lnTo>
                  <a:pt x="42" y="12"/>
                </a:lnTo>
                <a:lnTo>
                  <a:pt x="44" y="14"/>
                </a:lnTo>
                <a:lnTo>
                  <a:pt x="46" y="18"/>
                </a:lnTo>
                <a:lnTo>
                  <a:pt x="46" y="1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85"/>
          <p:cNvSpPr/>
          <p:nvPr/>
        </p:nvSpPr>
        <p:spPr bwMode="auto">
          <a:xfrm>
            <a:off x="1995990" y="3384726"/>
            <a:ext cx="308944" cy="233916"/>
          </a:xfrm>
          <a:custGeom>
            <a:avLst/>
            <a:gdLst>
              <a:gd name="T0" fmla="*/ 86 w 140"/>
              <a:gd name="T1" fmla="*/ 27 h 105"/>
              <a:gd name="T2" fmla="*/ 97 w 140"/>
              <a:gd name="T3" fmla="*/ 21 h 105"/>
              <a:gd name="T4" fmla="*/ 105 w 140"/>
              <a:gd name="T5" fmla="*/ 15 h 105"/>
              <a:gd name="T6" fmla="*/ 115 w 140"/>
              <a:gd name="T7" fmla="*/ 9 h 105"/>
              <a:gd name="T8" fmla="*/ 122 w 140"/>
              <a:gd name="T9" fmla="*/ 6 h 105"/>
              <a:gd name="T10" fmla="*/ 128 w 140"/>
              <a:gd name="T11" fmla="*/ 4 h 105"/>
              <a:gd name="T12" fmla="*/ 132 w 140"/>
              <a:gd name="T13" fmla="*/ 2 h 105"/>
              <a:gd name="T14" fmla="*/ 136 w 140"/>
              <a:gd name="T15" fmla="*/ 0 h 105"/>
              <a:gd name="T16" fmla="*/ 138 w 140"/>
              <a:gd name="T17" fmla="*/ 0 h 105"/>
              <a:gd name="T18" fmla="*/ 140 w 140"/>
              <a:gd name="T19" fmla="*/ 2 h 105"/>
              <a:gd name="T20" fmla="*/ 138 w 140"/>
              <a:gd name="T21" fmla="*/ 4 h 105"/>
              <a:gd name="T22" fmla="*/ 134 w 140"/>
              <a:gd name="T23" fmla="*/ 9 h 105"/>
              <a:gd name="T24" fmla="*/ 130 w 140"/>
              <a:gd name="T25" fmla="*/ 15 h 105"/>
              <a:gd name="T26" fmla="*/ 124 w 140"/>
              <a:gd name="T27" fmla="*/ 23 h 105"/>
              <a:gd name="T28" fmla="*/ 117 w 140"/>
              <a:gd name="T29" fmla="*/ 30 h 105"/>
              <a:gd name="T30" fmla="*/ 107 w 140"/>
              <a:gd name="T31" fmla="*/ 42 h 105"/>
              <a:gd name="T32" fmla="*/ 96 w 140"/>
              <a:gd name="T33" fmla="*/ 53 h 105"/>
              <a:gd name="T34" fmla="*/ 84 w 140"/>
              <a:gd name="T35" fmla="*/ 65 h 105"/>
              <a:gd name="T36" fmla="*/ 73 w 140"/>
              <a:gd name="T37" fmla="*/ 76 h 105"/>
              <a:gd name="T38" fmla="*/ 63 w 140"/>
              <a:gd name="T39" fmla="*/ 84 h 105"/>
              <a:gd name="T40" fmla="*/ 55 w 140"/>
              <a:gd name="T41" fmla="*/ 92 h 105"/>
              <a:gd name="T42" fmla="*/ 48 w 140"/>
              <a:gd name="T43" fmla="*/ 97 h 105"/>
              <a:gd name="T44" fmla="*/ 42 w 140"/>
              <a:gd name="T45" fmla="*/ 101 h 105"/>
              <a:gd name="T46" fmla="*/ 40 w 140"/>
              <a:gd name="T47" fmla="*/ 103 h 105"/>
              <a:gd name="T48" fmla="*/ 38 w 140"/>
              <a:gd name="T49" fmla="*/ 105 h 105"/>
              <a:gd name="T50" fmla="*/ 36 w 140"/>
              <a:gd name="T51" fmla="*/ 105 h 105"/>
              <a:gd name="T52" fmla="*/ 34 w 140"/>
              <a:gd name="T53" fmla="*/ 105 h 105"/>
              <a:gd name="T54" fmla="*/ 31 w 140"/>
              <a:gd name="T55" fmla="*/ 105 h 105"/>
              <a:gd name="T56" fmla="*/ 29 w 140"/>
              <a:gd name="T57" fmla="*/ 103 h 105"/>
              <a:gd name="T58" fmla="*/ 25 w 140"/>
              <a:gd name="T59" fmla="*/ 101 h 105"/>
              <a:gd name="T60" fmla="*/ 21 w 140"/>
              <a:gd name="T61" fmla="*/ 97 h 105"/>
              <a:gd name="T62" fmla="*/ 17 w 140"/>
              <a:gd name="T63" fmla="*/ 95 h 105"/>
              <a:gd name="T64" fmla="*/ 15 w 140"/>
              <a:gd name="T65" fmla="*/ 92 h 105"/>
              <a:gd name="T66" fmla="*/ 8 w 140"/>
              <a:gd name="T67" fmla="*/ 84 h 105"/>
              <a:gd name="T68" fmla="*/ 6 w 140"/>
              <a:gd name="T69" fmla="*/ 80 h 105"/>
              <a:gd name="T70" fmla="*/ 4 w 140"/>
              <a:gd name="T71" fmla="*/ 76 h 105"/>
              <a:gd name="T72" fmla="*/ 2 w 140"/>
              <a:gd name="T73" fmla="*/ 73 h 105"/>
              <a:gd name="T74" fmla="*/ 0 w 140"/>
              <a:gd name="T75" fmla="*/ 69 h 105"/>
              <a:gd name="T76" fmla="*/ 0 w 140"/>
              <a:gd name="T77" fmla="*/ 67 h 105"/>
              <a:gd name="T78" fmla="*/ 2 w 140"/>
              <a:gd name="T79" fmla="*/ 63 h 105"/>
              <a:gd name="T80" fmla="*/ 2 w 140"/>
              <a:gd name="T81" fmla="*/ 61 h 105"/>
              <a:gd name="T82" fmla="*/ 4 w 140"/>
              <a:gd name="T83" fmla="*/ 59 h 105"/>
              <a:gd name="T84" fmla="*/ 6 w 140"/>
              <a:gd name="T85" fmla="*/ 59 h 105"/>
              <a:gd name="T86" fmla="*/ 8 w 140"/>
              <a:gd name="T87" fmla="*/ 57 h 105"/>
              <a:gd name="T88" fmla="*/ 11 w 140"/>
              <a:gd name="T89" fmla="*/ 57 h 105"/>
              <a:gd name="T90" fmla="*/ 15 w 140"/>
              <a:gd name="T91" fmla="*/ 57 h 105"/>
              <a:gd name="T92" fmla="*/ 19 w 140"/>
              <a:gd name="T93" fmla="*/ 59 h 105"/>
              <a:gd name="T94" fmla="*/ 25 w 140"/>
              <a:gd name="T95" fmla="*/ 59 h 105"/>
              <a:gd name="T96" fmla="*/ 29 w 140"/>
              <a:gd name="T97" fmla="*/ 59 h 105"/>
              <a:gd name="T98" fmla="*/ 34 w 140"/>
              <a:gd name="T99" fmla="*/ 57 h 105"/>
              <a:gd name="T100" fmla="*/ 36 w 140"/>
              <a:gd name="T101" fmla="*/ 55 h 105"/>
              <a:gd name="T102" fmla="*/ 40 w 140"/>
              <a:gd name="T103" fmla="*/ 53 h 105"/>
              <a:gd name="T104" fmla="*/ 46 w 140"/>
              <a:gd name="T105" fmla="*/ 50 h 105"/>
              <a:gd name="T106" fmla="*/ 52 w 140"/>
              <a:gd name="T107" fmla="*/ 48 h 105"/>
              <a:gd name="T108" fmla="*/ 59 w 140"/>
              <a:gd name="T109" fmla="*/ 42 h 105"/>
              <a:gd name="T110" fmla="*/ 67 w 140"/>
              <a:gd name="T111" fmla="*/ 38 h 105"/>
              <a:gd name="T112" fmla="*/ 76 w 140"/>
              <a:gd name="T113" fmla="*/ 32 h 105"/>
              <a:gd name="T114" fmla="*/ 86 w 140"/>
              <a:gd name="T115" fmla="*/ 27 h 105"/>
              <a:gd name="T116" fmla="*/ 86 w 140"/>
              <a:gd name="T117" fmla="*/ 2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0" h="105">
                <a:moveTo>
                  <a:pt x="86" y="27"/>
                </a:moveTo>
                <a:lnTo>
                  <a:pt x="97" y="21"/>
                </a:lnTo>
                <a:lnTo>
                  <a:pt x="105" y="15"/>
                </a:lnTo>
                <a:lnTo>
                  <a:pt x="115" y="9"/>
                </a:lnTo>
                <a:lnTo>
                  <a:pt x="122" y="6"/>
                </a:lnTo>
                <a:lnTo>
                  <a:pt x="128" y="4"/>
                </a:lnTo>
                <a:lnTo>
                  <a:pt x="132" y="2"/>
                </a:lnTo>
                <a:lnTo>
                  <a:pt x="136" y="0"/>
                </a:lnTo>
                <a:lnTo>
                  <a:pt x="138" y="0"/>
                </a:lnTo>
                <a:lnTo>
                  <a:pt x="140" y="2"/>
                </a:lnTo>
                <a:lnTo>
                  <a:pt x="138" y="4"/>
                </a:lnTo>
                <a:lnTo>
                  <a:pt x="134" y="9"/>
                </a:lnTo>
                <a:lnTo>
                  <a:pt x="130" y="15"/>
                </a:lnTo>
                <a:lnTo>
                  <a:pt x="124" y="23"/>
                </a:lnTo>
                <a:lnTo>
                  <a:pt x="117" y="30"/>
                </a:lnTo>
                <a:lnTo>
                  <a:pt x="107" y="42"/>
                </a:lnTo>
                <a:lnTo>
                  <a:pt x="96" y="53"/>
                </a:lnTo>
                <a:lnTo>
                  <a:pt x="84" y="65"/>
                </a:lnTo>
                <a:lnTo>
                  <a:pt x="73" y="76"/>
                </a:lnTo>
                <a:lnTo>
                  <a:pt x="63" y="84"/>
                </a:lnTo>
                <a:lnTo>
                  <a:pt x="55" y="92"/>
                </a:lnTo>
                <a:lnTo>
                  <a:pt x="48" y="97"/>
                </a:lnTo>
                <a:lnTo>
                  <a:pt x="42" y="101"/>
                </a:lnTo>
                <a:lnTo>
                  <a:pt x="40" y="103"/>
                </a:lnTo>
                <a:lnTo>
                  <a:pt x="38" y="105"/>
                </a:lnTo>
                <a:lnTo>
                  <a:pt x="36" y="105"/>
                </a:lnTo>
                <a:lnTo>
                  <a:pt x="34" y="105"/>
                </a:lnTo>
                <a:lnTo>
                  <a:pt x="31" y="105"/>
                </a:lnTo>
                <a:lnTo>
                  <a:pt x="29" y="103"/>
                </a:lnTo>
                <a:lnTo>
                  <a:pt x="25" y="101"/>
                </a:lnTo>
                <a:lnTo>
                  <a:pt x="21" y="97"/>
                </a:lnTo>
                <a:lnTo>
                  <a:pt x="17" y="95"/>
                </a:lnTo>
                <a:lnTo>
                  <a:pt x="15" y="92"/>
                </a:lnTo>
                <a:lnTo>
                  <a:pt x="8" y="84"/>
                </a:lnTo>
                <a:lnTo>
                  <a:pt x="6" y="80"/>
                </a:lnTo>
                <a:lnTo>
                  <a:pt x="4" y="76"/>
                </a:lnTo>
                <a:lnTo>
                  <a:pt x="2" y="73"/>
                </a:lnTo>
                <a:lnTo>
                  <a:pt x="0" y="69"/>
                </a:lnTo>
                <a:lnTo>
                  <a:pt x="0" y="67"/>
                </a:lnTo>
                <a:lnTo>
                  <a:pt x="2" y="63"/>
                </a:lnTo>
                <a:lnTo>
                  <a:pt x="2" y="61"/>
                </a:lnTo>
                <a:lnTo>
                  <a:pt x="4" y="59"/>
                </a:lnTo>
                <a:lnTo>
                  <a:pt x="6" y="59"/>
                </a:lnTo>
                <a:lnTo>
                  <a:pt x="8" y="57"/>
                </a:lnTo>
                <a:lnTo>
                  <a:pt x="11" y="57"/>
                </a:lnTo>
                <a:lnTo>
                  <a:pt x="15" y="57"/>
                </a:lnTo>
                <a:lnTo>
                  <a:pt x="19" y="59"/>
                </a:lnTo>
                <a:lnTo>
                  <a:pt x="25" y="59"/>
                </a:lnTo>
                <a:lnTo>
                  <a:pt x="29" y="59"/>
                </a:lnTo>
                <a:lnTo>
                  <a:pt x="34" y="57"/>
                </a:lnTo>
                <a:lnTo>
                  <a:pt x="36" y="55"/>
                </a:lnTo>
                <a:lnTo>
                  <a:pt x="40" y="53"/>
                </a:lnTo>
                <a:lnTo>
                  <a:pt x="46" y="50"/>
                </a:lnTo>
                <a:lnTo>
                  <a:pt x="52" y="48"/>
                </a:lnTo>
                <a:lnTo>
                  <a:pt x="59" y="42"/>
                </a:lnTo>
                <a:lnTo>
                  <a:pt x="67" y="38"/>
                </a:lnTo>
                <a:lnTo>
                  <a:pt x="76" y="32"/>
                </a:lnTo>
                <a:lnTo>
                  <a:pt x="86" y="27"/>
                </a:lnTo>
                <a:lnTo>
                  <a:pt x="86" y="2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87"/>
          <p:cNvSpPr/>
          <p:nvPr/>
        </p:nvSpPr>
        <p:spPr bwMode="auto">
          <a:xfrm>
            <a:off x="2552089" y="3115504"/>
            <a:ext cx="225087" cy="233916"/>
          </a:xfrm>
          <a:custGeom>
            <a:avLst/>
            <a:gdLst>
              <a:gd name="T0" fmla="*/ 43 w 102"/>
              <a:gd name="T1" fmla="*/ 4 h 106"/>
              <a:gd name="T2" fmla="*/ 46 w 102"/>
              <a:gd name="T3" fmla="*/ 2 h 106"/>
              <a:gd name="T4" fmla="*/ 50 w 102"/>
              <a:gd name="T5" fmla="*/ 0 h 106"/>
              <a:gd name="T6" fmla="*/ 56 w 102"/>
              <a:gd name="T7" fmla="*/ 0 h 106"/>
              <a:gd name="T8" fmla="*/ 62 w 102"/>
              <a:gd name="T9" fmla="*/ 0 h 106"/>
              <a:gd name="T10" fmla="*/ 69 w 102"/>
              <a:gd name="T11" fmla="*/ 0 h 106"/>
              <a:gd name="T12" fmla="*/ 73 w 102"/>
              <a:gd name="T13" fmla="*/ 2 h 106"/>
              <a:gd name="T14" fmla="*/ 75 w 102"/>
              <a:gd name="T15" fmla="*/ 2 h 106"/>
              <a:gd name="T16" fmla="*/ 79 w 102"/>
              <a:gd name="T17" fmla="*/ 4 h 106"/>
              <a:gd name="T18" fmla="*/ 81 w 102"/>
              <a:gd name="T19" fmla="*/ 8 h 106"/>
              <a:gd name="T20" fmla="*/ 85 w 102"/>
              <a:gd name="T21" fmla="*/ 10 h 106"/>
              <a:gd name="T22" fmla="*/ 89 w 102"/>
              <a:gd name="T23" fmla="*/ 14 h 106"/>
              <a:gd name="T24" fmla="*/ 92 w 102"/>
              <a:gd name="T25" fmla="*/ 18 h 106"/>
              <a:gd name="T26" fmla="*/ 94 w 102"/>
              <a:gd name="T27" fmla="*/ 21 h 106"/>
              <a:gd name="T28" fmla="*/ 96 w 102"/>
              <a:gd name="T29" fmla="*/ 23 h 106"/>
              <a:gd name="T30" fmla="*/ 98 w 102"/>
              <a:gd name="T31" fmla="*/ 27 h 106"/>
              <a:gd name="T32" fmla="*/ 100 w 102"/>
              <a:gd name="T33" fmla="*/ 31 h 106"/>
              <a:gd name="T34" fmla="*/ 102 w 102"/>
              <a:gd name="T35" fmla="*/ 35 h 106"/>
              <a:gd name="T36" fmla="*/ 100 w 102"/>
              <a:gd name="T37" fmla="*/ 35 h 106"/>
              <a:gd name="T38" fmla="*/ 100 w 102"/>
              <a:gd name="T39" fmla="*/ 37 h 106"/>
              <a:gd name="T40" fmla="*/ 96 w 102"/>
              <a:gd name="T41" fmla="*/ 39 h 106"/>
              <a:gd name="T42" fmla="*/ 94 w 102"/>
              <a:gd name="T43" fmla="*/ 42 h 106"/>
              <a:gd name="T44" fmla="*/ 90 w 102"/>
              <a:gd name="T45" fmla="*/ 44 h 106"/>
              <a:gd name="T46" fmla="*/ 87 w 102"/>
              <a:gd name="T47" fmla="*/ 48 h 106"/>
              <a:gd name="T48" fmla="*/ 83 w 102"/>
              <a:gd name="T49" fmla="*/ 52 h 106"/>
              <a:gd name="T50" fmla="*/ 77 w 102"/>
              <a:gd name="T51" fmla="*/ 56 h 106"/>
              <a:gd name="T52" fmla="*/ 71 w 102"/>
              <a:gd name="T53" fmla="*/ 62 h 106"/>
              <a:gd name="T54" fmla="*/ 66 w 102"/>
              <a:gd name="T55" fmla="*/ 65 h 106"/>
              <a:gd name="T56" fmla="*/ 58 w 102"/>
              <a:gd name="T57" fmla="*/ 71 h 106"/>
              <a:gd name="T58" fmla="*/ 50 w 102"/>
              <a:gd name="T59" fmla="*/ 77 h 106"/>
              <a:gd name="T60" fmla="*/ 43 w 102"/>
              <a:gd name="T61" fmla="*/ 85 h 106"/>
              <a:gd name="T62" fmla="*/ 33 w 102"/>
              <a:gd name="T63" fmla="*/ 90 h 106"/>
              <a:gd name="T64" fmla="*/ 23 w 102"/>
              <a:gd name="T65" fmla="*/ 98 h 106"/>
              <a:gd name="T66" fmla="*/ 14 w 102"/>
              <a:gd name="T67" fmla="*/ 106 h 106"/>
              <a:gd name="T68" fmla="*/ 0 w 102"/>
              <a:gd name="T69" fmla="*/ 98 h 106"/>
              <a:gd name="T70" fmla="*/ 8 w 102"/>
              <a:gd name="T71" fmla="*/ 88 h 106"/>
              <a:gd name="T72" fmla="*/ 14 w 102"/>
              <a:gd name="T73" fmla="*/ 81 h 106"/>
              <a:gd name="T74" fmla="*/ 20 w 102"/>
              <a:gd name="T75" fmla="*/ 73 h 106"/>
              <a:gd name="T76" fmla="*/ 25 w 102"/>
              <a:gd name="T77" fmla="*/ 65 h 106"/>
              <a:gd name="T78" fmla="*/ 29 w 102"/>
              <a:gd name="T79" fmla="*/ 58 h 106"/>
              <a:gd name="T80" fmla="*/ 35 w 102"/>
              <a:gd name="T81" fmla="*/ 50 h 106"/>
              <a:gd name="T82" fmla="*/ 39 w 102"/>
              <a:gd name="T83" fmla="*/ 44 h 106"/>
              <a:gd name="T84" fmla="*/ 43 w 102"/>
              <a:gd name="T85" fmla="*/ 39 h 106"/>
              <a:gd name="T86" fmla="*/ 44 w 102"/>
              <a:gd name="T87" fmla="*/ 35 h 106"/>
              <a:gd name="T88" fmla="*/ 46 w 102"/>
              <a:gd name="T89" fmla="*/ 29 h 106"/>
              <a:gd name="T90" fmla="*/ 48 w 102"/>
              <a:gd name="T91" fmla="*/ 25 h 106"/>
              <a:gd name="T92" fmla="*/ 50 w 102"/>
              <a:gd name="T93" fmla="*/ 23 h 106"/>
              <a:gd name="T94" fmla="*/ 50 w 102"/>
              <a:gd name="T95" fmla="*/ 19 h 106"/>
              <a:gd name="T96" fmla="*/ 50 w 102"/>
              <a:gd name="T97" fmla="*/ 18 h 106"/>
              <a:gd name="T98" fmla="*/ 50 w 102"/>
              <a:gd name="T99" fmla="*/ 16 h 106"/>
              <a:gd name="T100" fmla="*/ 50 w 102"/>
              <a:gd name="T101" fmla="*/ 14 h 106"/>
              <a:gd name="T102" fmla="*/ 46 w 102"/>
              <a:gd name="T103" fmla="*/ 12 h 106"/>
              <a:gd name="T104" fmla="*/ 44 w 102"/>
              <a:gd name="T105" fmla="*/ 12 h 106"/>
              <a:gd name="T106" fmla="*/ 43 w 102"/>
              <a:gd name="T107" fmla="*/ 10 h 106"/>
              <a:gd name="T108" fmla="*/ 41 w 102"/>
              <a:gd name="T109" fmla="*/ 8 h 106"/>
              <a:gd name="T110" fmla="*/ 41 w 102"/>
              <a:gd name="T111" fmla="*/ 8 h 106"/>
              <a:gd name="T112" fmla="*/ 41 w 102"/>
              <a:gd name="T113" fmla="*/ 6 h 106"/>
              <a:gd name="T114" fmla="*/ 43 w 102"/>
              <a:gd name="T115" fmla="*/ 4 h 106"/>
              <a:gd name="T116" fmla="*/ 43 w 102"/>
              <a:gd name="T117" fmla="*/ 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2" h="106">
                <a:moveTo>
                  <a:pt x="43" y="4"/>
                </a:moveTo>
                <a:lnTo>
                  <a:pt x="46" y="2"/>
                </a:lnTo>
                <a:lnTo>
                  <a:pt x="50" y="0"/>
                </a:lnTo>
                <a:lnTo>
                  <a:pt x="56" y="0"/>
                </a:lnTo>
                <a:lnTo>
                  <a:pt x="62" y="0"/>
                </a:lnTo>
                <a:lnTo>
                  <a:pt x="69" y="0"/>
                </a:lnTo>
                <a:lnTo>
                  <a:pt x="73" y="2"/>
                </a:lnTo>
                <a:lnTo>
                  <a:pt x="75" y="2"/>
                </a:lnTo>
                <a:lnTo>
                  <a:pt x="79" y="4"/>
                </a:lnTo>
                <a:lnTo>
                  <a:pt x="81" y="8"/>
                </a:lnTo>
                <a:lnTo>
                  <a:pt x="85" y="10"/>
                </a:lnTo>
                <a:lnTo>
                  <a:pt x="89" y="14"/>
                </a:lnTo>
                <a:lnTo>
                  <a:pt x="92" y="18"/>
                </a:lnTo>
                <a:lnTo>
                  <a:pt x="94" y="21"/>
                </a:lnTo>
                <a:lnTo>
                  <a:pt x="96" y="23"/>
                </a:lnTo>
                <a:lnTo>
                  <a:pt x="98" y="27"/>
                </a:lnTo>
                <a:lnTo>
                  <a:pt x="100" y="31"/>
                </a:lnTo>
                <a:lnTo>
                  <a:pt x="102" y="35"/>
                </a:lnTo>
                <a:lnTo>
                  <a:pt x="100" y="35"/>
                </a:lnTo>
                <a:lnTo>
                  <a:pt x="100" y="37"/>
                </a:lnTo>
                <a:lnTo>
                  <a:pt x="96" y="39"/>
                </a:lnTo>
                <a:lnTo>
                  <a:pt x="94" y="42"/>
                </a:lnTo>
                <a:lnTo>
                  <a:pt x="90" y="44"/>
                </a:lnTo>
                <a:lnTo>
                  <a:pt x="87" y="48"/>
                </a:lnTo>
                <a:lnTo>
                  <a:pt x="83" y="52"/>
                </a:lnTo>
                <a:lnTo>
                  <a:pt x="77" y="56"/>
                </a:lnTo>
                <a:lnTo>
                  <a:pt x="71" y="62"/>
                </a:lnTo>
                <a:lnTo>
                  <a:pt x="66" y="65"/>
                </a:lnTo>
                <a:lnTo>
                  <a:pt x="58" y="71"/>
                </a:lnTo>
                <a:lnTo>
                  <a:pt x="50" y="77"/>
                </a:lnTo>
                <a:lnTo>
                  <a:pt x="43" y="85"/>
                </a:lnTo>
                <a:lnTo>
                  <a:pt x="33" y="90"/>
                </a:lnTo>
                <a:lnTo>
                  <a:pt x="23" y="98"/>
                </a:lnTo>
                <a:lnTo>
                  <a:pt x="14" y="106"/>
                </a:lnTo>
                <a:lnTo>
                  <a:pt x="0" y="98"/>
                </a:lnTo>
                <a:lnTo>
                  <a:pt x="8" y="88"/>
                </a:lnTo>
                <a:lnTo>
                  <a:pt x="14" y="81"/>
                </a:lnTo>
                <a:lnTo>
                  <a:pt x="20" y="73"/>
                </a:lnTo>
                <a:lnTo>
                  <a:pt x="25" y="65"/>
                </a:lnTo>
                <a:lnTo>
                  <a:pt x="29" y="58"/>
                </a:lnTo>
                <a:lnTo>
                  <a:pt x="35" y="50"/>
                </a:lnTo>
                <a:lnTo>
                  <a:pt x="39" y="44"/>
                </a:lnTo>
                <a:lnTo>
                  <a:pt x="43" y="39"/>
                </a:lnTo>
                <a:lnTo>
                  <a:pt x="44" y="35"/>
                </a:lnTo>
                <a:lnTo>
                  <a:pt x="46" y="29"/>
                </a:lnTo>
                <a:lnTo>
                  <a:pt x="48" y="25"/>
                </a:lnTo>
                <a:lnTo>
                  <a:pt x="50" y="23"/>
                </a:lnTo>
                <a:lnTo>
                  <a:pt x="50" y="19"/>
                </a:lnTo>
                <a:lnTo>
                  <a:pt x="50" y="18"/>
                </a:lnTo>
                <a:lnTo>
                  <a:pt x="50" y="16"/>
                </a:lnTo>
                <a:lnTo>
                  <a:pt x="50" y="14"/>
                </a:lnTo>
                <a:lnTo>
                  <a:pt x="46" y="12"/>
                </a:lnTo>
                <a:lnTo>
                  <a:pt x="44" y="12"/>
                </a:lnTo>
                <a:lnTo>
                  <a:pt x="43" y="10"/>
                </a:lnTo>
                <a:lnTo>
                  <a:pt x="41" y="8"/>
                </a:lnTo>
                <a:lnTo>
                  <a:pt x="41" y="8"/>
                </a:lnTo>
                <a:lnTo>
                  <a:pt x="41" y="6"/>
                </a:lnTo>
                <a:lnTo>
                  <a:pt x="43" y="4"/>
                </a:lnTo>
                <a:lnTo>
                  <a:pt x="43" y="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88"/>
          <p:cNvSpPr/>
          <p:nvPr/>
        </p:nvSpPr>
        <p:spPr bwMode="auto">
          <a:xfrm>
            <a:off x="2393204" y="3177293"/>
            <a:ext cx="728224" cy="454591"/>
          </a:xfrm>
          <a:custGeom>
            <a:avLst/>
            <a:gdLst>
              <a:gd name="T0" fmla="*/ 262 w 331"/>
              <a:gd name="T1" fmla="*/ 201 h 207"/>
              <a:gd name="T2" fmla="*/ 239 w 331"/>
              <a:gd name="T3" fmla="*/ 205 h 207"/>
              <a:gd name="T4" fmla="*/ 220 w 331"/>
              <a:gd name="T5" fmla="*/ 207 h 207"/>
              <a:gd name="T6" fmla="*/ 206 w 331"/>
              <a:gd name="T7" fmla="*/ 207 h 207"/>
              <a:gd name="T8" fmla="*/ 201 w 331"/>
              <a:gd name="T9" fmla="*/ 207 h 207"/>
              <a:gd name="T10" fmla="*/ 189 w 331"/>
              <a:gd name="T11" fmla="*/ 201 h 207"/>
              <a:gd name="T12" fmla="*/ 174 w 331"/>
              <a:gd name="T13" fmla="*/ 190 h 207"/>
              <a:gd name="T14" fmla="*/ 155 w 331"/>
              <a:gd name="T15" fmla="*/ 170 h 207"/>
              <a:gd name="T16" fmla="*/ 128 w 331"/>
              <a:gd name="T17" fmla="*/ 147 h 207"/>
              <a:gd name="T18" fmla="*/ 97 w 331"/>
              <a:gd name="T19" fmla="*/ 117 h 207"/>
              <a:gd name="T20" fmla="*/ 63 w 331"/>
              <a:gd name="T21" fmla="*/ 82 h 207"/>
              <a:gd name="T22" fmla="*/ 23 w 331"/>
              <a:gd name="T23" fmla="*/ 40 h 207"/>
              <a:gd name="T24" fmla="*/ 0 w 331"/>
              <a:gd name="T25" fmla="*/ 0 h 207"/>
              <a:gd name="T26" fmla="*/ 48 w 331"/>
              <a:gd name="T27" fmla="*/ 38 h 207"/>
              <a:gd name="T28" fmla="*/ 90 w 331"/>
              <a:gd name="T29" fmla="*/ 69 h 207"/>
              <a:gd name="T30" fmla="*/ 124 w 331"/>
              <a:gd name="T31" fmla="*/ 94 h 207"/>
              <a:gd name="T32" fmla="*/ 155 w 331"/>
              <a:gd name="T33" fmla="*/ 113 h 207"/>
              <a:gd name="T34" fmla="*/ 195 w 331"/>
              <a:gd name="T35" fmla="*/ 134 h 207"/>
              <a:gd name="T36" fmla="*/ 224 w 331"/>
              <a:gd name="T37" fmla="*/ 146 h 207"/>
              <a:gd name="T38" fmla="*/ 252 w 331"/>
              <a:gd name="T39" fmla="*/ 155 h 207"/>
              <a:gd name="T40" fmla="*/ 275 w 331"/>
              <a:gd name="T41" fmla="*/ 163 h 207"/>
              <a:gd name="T42" fmla="*/ 289 w 331"/>
              <a:gd name="T43" fmla="*/ 167 h 207"/>
              <a:gd name="T44" fmla="*/ 302 w 331"/>
              <a:gd name="T45" fmla="*/ 172 h 207"/>
              <a:gd name="T46" fmla="*/ 312 w 331"/>
              <a:gd name="T47" fmla="*/ 176 h 207"/>
              <a:gd name="T48" fmla="*/ 319 w 331"/>
              <a:gd name="T49" fmla="*/ 178 h 207"/>
              <a:gd name="T50" fmla="*/ 325 w 331"/>
              <a:gd name="T51" fmla="*/ 182 h 207"/>
              <a:gd name="T52" fmla="*/ 329 w 331"/>
              <a:gd name="T53" fmla="*/ 184 h 207"/>
              <a:gd name="T54" fmla="*/ 331 w 331"/>
              <a:gd name="T55" fmla="*/ 188 h 207"/>
              <a:gd name="T56" fmla="*/ 327 w 331"/>
              <a:gd name="T57" fmla="*/ 190 h 207"/>
              <a:gd name="T58" fmla="*/ 315 w 331"/>
              <a:gd name="T59" fmla="*/ 193 h 207"/>
              <a:gd name="T60" fmla="*/ 298 w 331"/>
              <a:gd name="T61" fmla="*/ 197 h 207"/>
              <a:gd name="T62" fmla="*/ 275 w 331"/>
              <a:gd name="T63" fmla="*/ 201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31" h="207">
                <a:moveTo>
                  <a:pt x="275" y="201"/>
                </a:moveTo>
                <a:lnTo>
                  <a:pt x="262" y="201"/>
                </a:lnTo>
                <a:lnTo>
                  <a:pt x="250" y="203"/>
                </a:lnTo>
                <a:lnTo>
                  <a:pt x="239" y="205"/>
                </a:lnTo>
                <a:lnTo>
                  <a:pt x="229" y="205"/>
                </a:lnTo>
                <a:lnTo>
                  <a:pt x="220" y="207"/>
                </a:lnTo>
                <a:lnTo>
                  <a:pt x="214" y="207"/>
                </a:lnTo>
                <a:lnTo>
                  <a:pt x="206" y="207"/>
                </a:lnTo>
                <a:lnTo>
                  <a:pt x="203" y="207"/>
                </a:lnTo>
                <a:lnTo>
                  <a:pt x="201" y="207"/>
                </a:lnTo>
                <a:lnTo>
                  <a:pt x="195" y="205"/>
                </a:lnTo>
                <a:lnTo>
                  <a:pt x="189" y="201"/>
                </a:lnTo>
                <a:lnTo>
                  <a:pt x="183" y="195"/>
                </a:lnTo>
                <a:lnTo>
                  <a:pt x="174" y="190"/>
                </a:lnTo>
                <a:lnTo>
                  <a:pt x="164" y="180"/>
                </a:lnTo>
                <a:lnTo>
                  <a:pt x="155" y="170"/>
                </a:lnTo>
                <a:lnTo>
                  <a:pt x="141" y="159"/>
                </a:lnTo>
                <a:lnTo>
                  <a:pt x="128" y="147"/>
                </a:lnTo>
                <a:lnTo>
                  <a:pt x="115" y="134"/>
                </a:lnTo>
                <a:lnTo>
                  <a:pt x="97" y="117"/>
                </a:lnTo>
                <a:lnTo>
                  <a:pt x="80" y="100"/>
                </a:lnTo>
                <a:lnTo>
                  <a:pt x="63" y="82"/>
                </a:lnTo>
                <a:lnTo>
                  <a:pt x="44" y="61"/>
                </a:lnTo>
                <a:lnTo>
                  <a:pt x="23" y="40"/>
                </a:lnTo>
                <a:lnTo>
                  <a:pt x="0" y="17"/>
                </a:lnTo>
                <a:lnTo>
                  <a:pt x="0" y="0"/>
                </a:lnTo>
                <a:lnTo>
                  <a:pt x="25" y="19"/>
                </a:lnTo>
                <a:lnTo>
                  <a:pt x="48" y="38"/>
                </a:lnTo>
                <a:lnTo>
                  <a:pt x="69" y="54"/>
                </a:lnTo>
                <a:lnTo>
                  <a:pt x="90" y="69"/>
                </a:lnTo>
                <a:lnTo>
                  <a:pt x="107" y="82"/>
                </a:lnTo>
                <a:lnTo>
                  <a:pt x="124" y="94"/>
                </a:lnTo>
                <a:lnTo>
                  <a:pt x="139" y="103"/>
                </a:lnTo>
                <a:lnTo>
                  <a:pt x="155" y="113"/>
                </a:lnTo>
                <a:lnTo>
                  <a:pt x="182" y="126"/>
                </a:lnTo>
                <a:lnTo>
                  <a:pt x="195" y="134"/>
                </a:lnTo>
                <a:lnTo>
                  <a:pt x="208" y="140"/>
                </a:lnTo>
                <a:lnTo>
                  <a:pt x="224" y="146"/>
                </a:lnTo>
                <a:lnTo>
                  <a:pt x="237" y="151"/>
                </a:lnTo>
                <a:lnTo>
                  <a:pt x="252" y="155"/>
                </a:lnTo>
                <a:lnTo>
                  <a:pt x="268" y="159"/>
                </a:lnTo>
                <a:lnTo>
                  <a:pt x="275" y="163"/>
                </a:lnTo>
                <a:lnTo>
                  <a:pt x="283" y="165"/>
                </a:lnTo>
                <a:lnTo>
                  <a:pt x="289" y="167"/>
                </a:lnTo>
                <a:lnTo>
                  <a:pt x="296" y="169"/>
                </a:lnTo>
                <a:lnTo>
                  <a:pt x="302" y="172"/>
                </a:lnTo>
                <a:lnTo>
                  <a:pt x="306" y="174"/>
                </a:lnTo>
                <a:lnTo>
                  <a:pt x="312" y="176"/>
                </a:lnTo>
                <a:lnTo>
                  <a:pt x="315" y="178"/>
                </a:lnTo>
                <a:lnTo>
                  <a:pt x="319" y="178"/>
                </a:lnTo>
                <a:lnTo>
                  <a:pt x="321" y="180"/>
                </a:lnTo>
                <a:lnTo>
                  <a:pt x="325" y="182"/>
                </a:lnTo>
                <a:lnTo>
                  <a:pt x="327" y="184"/>
                </a:lnTo>
                <a:lnTo>
                  <a:pt x="329" y="184"/>
                </a:lnTo>
                <a:lnTo>
                  <a:pt x="329" y="186"/>
                </a:lnTo>
                <a:lnTo>
                  <a:pt x="331" y="188"/>
                </a:lnTo>
                <a:lnTo>
                  <a:pt x="329" y="188"/>
                </a:lnTo>
                <a:lnTo>
                  <a:pt x="327" y="190"/>
                </a:lnTo>
                <a:lnTo>
                  <a:pt x="321" y="191"/>
                </a:lnTo>
                <a:lnTo>
                  <a:pt x="315" y="193"/>
                </a:lnTo>
                <a:lnTo>
                  <a:pt x="308" y="195"/>
                </a:lnTo>
                <a:lnTo>
                  <a:pt x="298" y="197"/>
                </a:lnTo>
                <a:lnTo>
                  <a:pt x="287" y="199"/>
                </a:lnTo>
                <a:lnTo>
                  <a:pt x="275" y="201"/>
                </a:lnTo>
                <a:lnTo>
                  <a:pt x="275" y="20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87" grpId="0" animBg="1"/>
      <p:bldP spid="88" grpId="0" animBg="1"/>
      <p:bldP spid="90" grpId="0" animBg="1"/>
      <p:bldP spid="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0747" y="1563638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中间的“果”要写得小一些、扁一些，与下面的部件穿插避让，以免整个字太长。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8"/>
          <p:cNvSpPr txBox="1">
            <a:spLocks noChangeArrowheads="1"/>
          </p:cNvSpPr>
          <p:nvPr/>
        </p:nvSpPr>
        <p:spPr bwMode="auto">
          <a:xfrm>
            <a:off x="600297" y="292758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guǒ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17441" y="1516158"/>
            <a:ext cx="2318547" cy="2326669"/>
            <a:chOff x="5534807" y="1672548"/>
            <a:chExt cx="2318547" cy="2326669"/>
          </a:xfrm>
        </p:grpSpPr>
        <p:sp>
          <p:nvSpPr>
            <p:cNvPr id="29" name="矩形 28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1412296" y="1794030"/>
            <a:ext cx="1728836" cy="1770925"/>
            <a:chOff x="3776663" y="1217613"/>
            <a:chExt cx="847725" cy="868363"/>
          </a:xfrm>
        </p:grpSpPr>
        <p:sp>
          <p:nvSpPr>
            <p:cNvPr id="35" name="Freeform 28"/>
            <p:cNvSpPr/>
            <p:nvPr/>
          </p:nvSpPr>
          <p:spPr bwMode="auto">
            <a:xfrm>
              <a:off x="4086225" y="1217613"/>
              <a:ext cx="112713" cy="98425"/>
            </a:xfrm>
            <a:custGeom>
              <a:avLst/>
              <a:gdLst>
                <a:gd name="T0" fmla="*/ 137 w 141"/>
                <a:gd name="T1" fmla="*/ 108 h 124"/>
                <a:gd name="T2" fmla="*/ 135 w 141"/>
                <a:gd name="T3" fmla="*/ 114 h 124"/>
                <a:gd name="T4" fmla="*/ 133 w 141"/>
                <a:gd name="T5" fmla="*/ 118 h 124"/>
                <a:gd name="T6" fmla="*/ 129 w 141"/>
                <a:gd name="T7" fmla="*/ 120 h 124"/>
                <a:gd name="T8" fmla="*/ 127 w 141"/>
                <a:gd name="T9" fmla="*/ 124 h 124"/>
                <a:gd name="T10" fmla="*/ 123 w 141"/>
                <a:gd name="T11" fmla="*/ 124 h 124"/>
                <a:gd name="T12" fmla="*/ 119 w 141"/>
                <a:gd name="T13" fmla="*/ 124 h 124"/>
                <a:gd name="T14" fmla="*/ 113 w 141"/>
                <a:gd name="T15" fmla="*/ 124 h 124"/>
                <a:gd name="T16" fmla="*/ 109 w 141"/>
                <a:gd name="T17" fmla="*/ 124 h 124"/>
                <a:gd name="T18" fmla="*/ 104 w 141"/>
                <a:gd name="T19" fmla="*/ 120 h 124"/>
                <a:gd name="T20" fmla="*/ 98 w 141"/>
                <a:gd name="T21" fmla="*/ 118 h 124"/>
                <a:gd name="T22" fmla="*/ 90 w 141"/>
                <a:gd name="T23" fmla="*/ 114 h 124"/>
                <a:gd name="T24" fmla="*/ 84 w 141"/>
                <a:gd name="T25" fmla="*/ 108 h 124"/>
                <a:gd name="T26" fmla="*/ 74 w 141"/>
                <a:gd name="T27" fmla="*/ 100 h 124"/>
                <a:gd name="T28" fmla="*/ 66 w 141"/>
                <a:gd name="T29" fmla="*/ 92 h 124"/>
                <a:gd name="T30" fmla="*/ 54 w 141"/>
                <a:gd name="T31" fmla="*/ 82 h 124"/>
                <a:gd name="T32" fmla="*/ 42 w 141"/>
                <a:gd name="T33" fmla="*/ 70 h 124"/>
                <a:gd name="T34" fmla="*/ 32 w 141"/>
                <a:gd name="T35" fmla="*/ 58 h 124"/>
                <a:gd name="T36" fmla="*/ 22 w 141"/>
                <a:gd name="T37" fmla="*/ 48 h 124"/>
                <a:gd name="T38" fmla="*/ 14 w 141"/>
                <a:gd name="T39" fmla="*/ 40 h 124"/>
                <a:gd name="T40" fmla="*/ 8 w 141"/>
                <a:gd name="T41" fmla="*/ 32 h 124"/>
                <a:gd name="T42" fmla="*/ 2 w 141"/>
                <a:gd name="T43" fmla="*/ 26 h 124"/>
                <a:gd name="T44" fmla="*/ 0 w 141"/>
                <a:gd name="T45" fmla="*/ 20 h 124"/>
                <a:gd name="T46" fmla="*/ 0 w 141"/>
                <a:gd name="T47" fmla="*/ 16 h 124"/>
                <a:gd name="T48" fmla="*/ 0 w 141"/>
                <a:gd name="T49" fmla="*/ 14 h 124"/>
                <a:gd name="T50" fmla="*/ 0 w 141"/>
                <a:gd name="T51" fmla="*/ 12 h 124"/>
                <a:gd name="T52" fmla="*/ 2 w 141"/>
                <a:gd name="T53" fmla="*/ 10 h 124"/>
                <a:gd name="T54" fmla="*/ 4 w 141"/>
                <a:gd name="T55" fmla="*/ 8 h 124"/>
                <a:gd name="T56" fmla="*/ 8 w 141"/>
                <a:gd name="T57" fmla="*/ 6 h 124"/>
                <a:gd name="T58" fmla="*/ 12 w 141"/>
                <a:gd name="T59" fmla="*/ 4 h 124"/>
                <a:gd name="T60" fmla="*/ 18 w 141"/>
                <a:gd name="T61" fmla="*/ 4 h 124"/>
                <a:gd name="T62" fmla="*/ 26 w 141"/>
                <a:gd name="T63" fmla="*/ 2 h 124"/>
                <a:gd name="T64" fmla="*/ 34 w 141"/>
                <a:gd name="T65" fmla="*/ 0 h 124"/>
                <a:gd name="T66" fmla="*/ 50 w 141"/>
                <a:gd name="T67" fmla="*/ 0 h 124"/>
                <a:gd name="T68" fmla="*/ 66 w 141"/>
                <a:gd name="T69" fmla="*/ 4 h 124"/>
                <a:gd name="T70" fmla="*/ 82 w 141"/>
                <a:gd name="T71" fmla="*/ 8 h 124"/>
                <a:gd name="T72" fmla="*/ 100 w 141"/>
                <a:gd name="T73" fmla="*/ 14 h 124"/>
                <a:gd name="T74" fmla="*/ 106 w 141"/>
                <a:gd name="T75" fmla="*/ 18 h 124"/>
                <a:gd name="T76" fmla="*/ 113 w 141"/>
                <a:gd name="T77" fmla="*/ 22 h 124"/>
                <a:gd name="T78" fmla="*/ 117 w 141"/>
                <a:gd name="T79" fmla="*/ 26 h 124"/>
                <a:gd name="T80" fmla="*/ 123 w 141"/>
                <a:gd name="T81" fmla="*/ 32 h 124"/>
                <a:gd name="T82" fmla="*/ 127 w 141"/>
                <a:gd name="T83" fmla="*/ 36 h 124"/>
                <a:gd name="T84" fmla="*/ 131 w 141"/>
                <a:gd name="T85" fmla="*/ 42 h 124"/>
                <a:gd name="T86" fmla="*/ 135 w 141"/>
                <a:gd name="T87" fmla="*/ 46 h 124"/>
                <a:gd name="T88" fmla="*/ 137 w 141"/>
                <a:gd name="T89" fmla="*/ 52 h 124"/>
                <a:gd name="T90" fmla="*/ 139 w 141"/>
                <a:gd name="T91" fmla="*/ 66 h 124"/>
                <a:gd name="T92" fmla="*/ 141 w 141"/>
                <a:gd name="T93" fmla="*/ 80 h 124"/>
                <a:gd name="T94" fmla="*/ 139 w 141"/>
                <a:gd name="T95" fmla="*/ 94 h 124"/>
                <a:gd name="T96" fmla="*/ 137 w 141"/>
                <a:gd name="T97" fmla="*/ 108 h 124"/>
                <a:gd name="T98" fmla="*/ 137 w 141"/>
                <a:gd name="T99" fmla="*/ 10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1" h="124">
                  <a:moveTo>
                    <a:pt x="137" y="108"/>
                  </a:moveTo>
                  <a:lnTo>
                    <a:pt x="135" y="114"/>
                  </a:lnTo>
                  <a:lnTo>
                    <a:pt x="133" y="118"/>
                  </a:lnTo>
                  <a:lnTo>
                    <a:pt x="129" y="120"/>
                  </a:lnTo>
                  <a:lnTo>
                    <a:pt x="127" y="124"/>
                  </a:lnTo>
                  <a:lnTo>
                    <a:pt x="123" y="124"/>
                  </a:lnTo>
                  <a:lnTo>
                    <a:pt x="119" y="124"/>
                  </a:lnTo>
                  <a:lnTo>
                    <a:pt x="113" y="124"/>
                  </a:lnTo>
                  <a:lnTo>
                    <a:pt x="109" y="124"/>
                  </a:lnTo>
                  <a:lnTo>
                    <a:pt x="104" y="120"/>
                  </a:lnTo>
                  <a:lnTo>
                    <a:pt x="98" y="118"/>
                  </a:lnTo>
                  <a:lnTo>
                    <a:pt x="90" y="114"/>
                  </a:lnTo>
                  <a:lnTo>
                    <a:pt x="84" y="108"/>
                  </a:lnTo>
                  <a:lnTo>
                    <a:pt x="74" y="100"/>
                  </a:lnTo>
                  <a:lnTo>
                    <a:pt x="66" y="92"/>
                  </a:lnTo>
                  <a:lnTo>
                    <a:pt x="54" y="82"/>
                  </a:lnTo>
                  <a:lnTo>
                    <a:pt x="42" y="70"/>
                  </a:lnTo>
                  <a:lnTo>
                    <a:pt x="32" y="58"/>
                  </a:lnTo>
                  <a:lnTo>
                    <a:pt x="22" y="48"/>
                  </a:lnTo>
                  <a:lnTo>
                    <a:pt x="14" y="40"/>
                  </a:lnTo>
                  <a:lnTo>
                    <a:pt x="8" y="32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8" y="4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50" y="0"/>
                  </a:lnTo>
                  <a:lnTo>
                    <a:pt x="66" y="4"/>
                  </a:lnTo>
                  <a:lnTo>
                    <a:pt x="82" y="8"/>
                  </a:lnTo>
                  <a:lnTo>
                    <a:pt x="100" y="14"/>
                  </a:lnTo>
                  <a:lnTo>
                    <a:pt x="106" y="18"/>
                  </a:lnTo>
                  <a:lnTo>
                    <a:pt x="113" y="22"/>
                  </a:lnTo>
                  <a:lnTo>
                    <a:pt x="117" y="26"/>
                  </a:lnTo>
                  <a:lnTo>
                    <a:pt x="123" y="32"/>
                  </a:lnTo>
                  <a:lnTo>
                    <a:pt x="127" y="36"/>
                  </a:lnTo>
                  <a:lnTo>
                    <a:pt x="131" y="42"/>
                  </a:lnTo>
                  <a:lnTo>
                    <a:pt x="135" y="46"/>
                  </a:lnTo>
                  <a:lnTo>
                    <a:pt x="137" y="52"/>
                  </a:lnTo>
                  <a:lnTo>
                    <a:pt x="139" y="66"/>
                  </a:lnTo>
                  <a:lnTo>
                    <a:pt x="141" y="80"/>
                  </a:lnTo>
                  <a:lnTo>
                    <a:pt x="139" y="94"/>
                  </a:lnTo>
                  <a:lnTo>
                    <a:pt x="137" y="108"/>
                  </a:lnTo>
                  <a:lnTo>
                    <a:pt x="137" y="10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9"/>
            <p:cNvSpPr/>
            <p:nvPr/>
          </p:nvSpPr>
          <p:spPr bwMode="auto">
            <a:xfrm>
              <a:off x="3938588" y="1422400"/>
              <a:ext cx="101600" cy="155575"/>
            </a:xfrm>
            <a:custGeom>
              <a:avLst/>
              <a:gdLst>
                <a:gd name="T0" fmla="*/ 10 w 128"/>
                <a:gd name="T1" fmla="*/ 46 h 198"/>
                <a:gd name="T2" fmla="*/ 2 w 128"/>
                <a:gd name="T3" fmla="*/ 38 h 198"/>
                <a:gd name="T4" fmla="*/ 2 w 128"/>
                <a:gd name="T5" fmla="*/ 32 h 198"/>
                <a:gd name="T6" fmla="*/ 0 w 128"/>
                <a:gd name="T7" fmla="*/ 22 h 198"/>
                <a:gd name="T8" fmla="*/ 0 w 128"/>
                <a:gd name="T9" fmla="*/ 16 h 198"/>
                <a:gd name="T10" fmla="*/ 2 w 128"/>
                <a:gd name="T11" fmla="*/ 10 h 198"/>
                <a:gd name="T12" fmla="*/ 8 w 128"/>
                <a:gd name="T13" fmla="*/ 4 h 198"/>
                <a:gd name="T14" fmla="*/ 12 w 128"/>
                <a:gd name="T15" fmla="*/ 2 h 198"/>
                <a:gd name="T16" fmla="*/ 22 w 128"/>
                <a:gd name="T17" fmla="*/ 0 h 198"/>
                <a:gd name="T18" fmla="*/ 36 w 128"/>
                <a:gd name="T19" fmla="*/ 2 h 198"/>
                <a:gd name="T20" fmla="*/ 56 w 128"/>
                <a:gd name="T21" fmla="*/ 8 h 198"/>
                <a:gd name="T22" fmla="*/ 76 w 128"/>
                <a:gd name="T23" fmla="*/ 34 h 198"/>
                <a:gd name="T24" fmla="*/ 94 w 128"/>
                <a:gd name="T25" fmla="*/ 74 h 198"/>
                <a:gd name="T26" fmla="*/ 106 w 128"/>
                <a:gd name="T27" fmla="*/ 106 h 198"/>
                <a:gd name="T28" fmla="*/ 116 w 128"/>
                <a:gd name="T29" fmla="*/ 136 h 198"/>
                <a:gd name="T30" fmla="*/ 124 w 128"/>
                <a:gd name="T31" fmla="*/ 158 h 198"/>
                <a:gd name="T32" fmla="*/ 128 w 128"/>
                <a:gd name="T33" fmla="*/ 176 h 198"/>
                <a:gd name="T34" fmla="*/ 128 w 128"/>
                <a:gd name="T35" fmla="*/ 188 h 198"/>
                <a:gd name="T36" fmla="*/ 126 w 128"/>
                <a:gd name="T37" fmla="*/ 196 h 198"/>
                <a:gd name="T38" fmla="*/ 122 w 128"/>
                <a:gd name="T39" fmla="*/ 198 h 198"/>
                <a:gd name="T40" fmla="*/ 116 w 128"/>
                <a:gd name="T41" fmla="*/ 198 h 198"/>
                <a:gd name="T42" fmla="*/ 110 w 128"/>
                <a:gd name="T43" fmla="*/ 194 h 198"/>
                <a:gd name="T44" fmla="*/ 102 w 128"/>
                <a:gd name="T45" fmla="*/ 188 h 198"/>
                <a:gd name="T46" fmla="*/ 96 w 128"/>
                <a:gd name="T47" fmla="*/ 178 h 198"/>
                <a:gd name="T48" fmla="*/ 88 w 128"/>
                <a:gd name="T49" fmla="*/ 166 h 198"/>
                <a:gd name="T50" fmla="*/ 80 w 128"/>
                <a:gd name="T51" fmla="*/ 152 h 198"/>
                <a:gd name="T52" fmla="*/ 72 w 128"/>
                <a:gd name="T53" fmla="*/ 136 h 198"/>
                <a:gd name="T54" fmla="*/ 64 w 128"/>
                <a:gd name="T55" fmla="*/ 118 h 198"/>
                <a:gd name="T56" fmla="*/ 56 w 128"/>
                <a:gd name="T57" fmla="*/ 102 h 198"/>
                <a:gd name="T58" fmla="*/ 48 w 128"/>
                <a:gd name="T59" fmla="*/ 88 h 198"/>
                <a:gd name="T60" fmla="*/ 42 w 128"/>
                <a:gd name="T61" fmla="*/ 76 h 198"/>
                <a:gd name="T62" fmla="*/ 34 w 128"/>
                <a:gd name="T63" fmla="*/ 68 h 198"/>
                <a:gd name="T64" fmla="*/ 26 w 128"/>
                <a:gd name="T65" fmla="*/ 58 h 198"/>
                <a:gd name="T66" fmla="*/ 16 w 128"/>
                <a:gd name="T67" fmla="*/ 5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98">
                  <a:moveTo>
                    <a:pt x="16" y="50"/>
                  </a:moveTo>
                  <a:lnTo>
                    <a:pt x="10" y="46"/>
                  </a:lnTo>
                  <a:lnTo>
                    <a:pt x="4" y="42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6" y="2"/>
                  </a:lnTo>
                  <a:lnTo>
                    <a:pt x="46" y="4"/>
                  </a:lnTo>
                  <a:lnTo>
                    <a:pt x="56" y="8"/>
                  </a:lnTo>
                  <a:lnTo>
                    <a:pt x="68" y="12"/>
                  </a:lnTo>
                  <a:lnTo>
                    <a:pt x="76" y="34"/>
                  </a:lnTo>
                  <a:lnTo>
                    <a:pt x="86" y="54"/>
                  </a:lnTo>
                  <a:lnTo>
                    <a:pt x="94" y="74"/>
                  </a:lnTo>
                  <a:lnTo>
                    <a:pt x="100" y="90"/>
                  </a:lnTo>
                  <a:lnTo>
                    <a:pt x="106" y="106"/>
                  </a:lnTo>
                  <a:lnTo>
                    <a:pt x="112" y="122"/>
                  </a:lnTo>
                  <a:lnTo>
                    <a:pt x="116" y="136"/>
                  </a:lnTo>
                  <a:lnTo>
                    <a:pt x="120" y="148"/>
                  </a:lnTo>
                  <a:lnTo>
                    <a:pt x="124" y="158"/>
                  </a:lnTo>
                  <a:lnTo>
                    <a:pt x="126" y="168"/>
                  </a:lnTo>
                  <a:lnTo>
                    <a:pt x="128" y="176"/>
                  </a:lnTo>
                  <a:lnTo>
                    <a:pt x="128" y="184"/>
                  </a:lnTo>
                  <a:lnTo>
                    <a:pt x="128" y="188"/>
                  </a:lnTo>
                  <a:lnTo>
                    <a:pt x="128" y="192"/>
                  </a:lnTo>
                  <a:lnTo>
                    <a:pt x="126" y="196"/>
                  </a:lnTo>
                  <a:lnTo>
                    <a:pt x="124" y="198"/>
                  </a:lnTo>
                  <a:lnTo>
                    <a:pt x="122" y="198"/>
                  </a:lnTo>
                  <a:lnTo>
                    <a:pt x="118" y="198"/>
                  </a:lnTo>
                  <a:lnTo>
                    <a:pt x="116" y="198"/>
                  </a:lnTo>
                  <a:lnTo>
                    <a:pt x="112" y="196"/>
                  </a:lnTo>
                  <a:lnTo>
                    <a:pt x="110" y="194"/>
                  </a:lnTo>
                  <a:lnTo>
                    <a:pt x="106" y="190"/>
                  </a:lnTo>
                  <a:lnTo>
                    <a:pt x="102" y="188"/>
                  </a:lnTo>
                  <a:lnTo>
                    <a:pt x="100" y="184"/>
                  </a:lnTo>
                  <a:lnTo>
                    <a:pt x="96" y="178"/>
                  </a:lnTo>
                  <a:lnTo>
                    <a:pt x="92" y="172"/>
                  </a:lnTo>
                  <a:lnTo>
                    <a:pt x="88" y="166"/>
                  </a:lnTo>
                  <a:lnTo>
                    <a:pt x="84" y="160"/>
                  </a:lnTo>
                  <a:lnTo>
                    <a:pt x="80" y="152"/>
                  </a:lnTo>
                  <a:lnTo>
                    <a:pt x="76" y="144"/>
                  </a:lnTo>
                  <a:lnTo>
                    <a:pt x="72" y="136"/>
                  </a:lnTo>
                  <a:lnTo>
                    <a:pt x="68" y="126"/>
                  </a:lnTo>
                  <a:lnTo>
                    <a:pt x="64" y="118"/>
                  </a:lnTo>
                  <a:lnTo>
                    <a:pt x="60" y="110"/>
                  </a:lnTo>
                  <a:lnTo>
                    <a:pt x="56" y="102"/>
                  </a:lnTo>
                  <a:lnTo>
                    <a:pt x="52" y="94"/>
                  </a:lnTo>
                  <a:lnTo>
                    <a:pt x="48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8" y="72"/>
                  </a:lnTo>
                  <a:lnTo>
                    <a:pt x="34" y="68"/>
                  </a:lnTo>
                  <a:lnTo>
                    <a:pt x="32" y="64"/>
                  </a:lnTo>
                  <a:lnTo>
                    <a:pt x="26" y="58"/>
                  </a:lnTo>
                  <a:lnTo>
                    <a:pt x="20" y="52"/>
                  </a:lnTo>
                  <a:lnTo>
                    <a:pt x="16" y="50"/>
                  </a:lnTo>
                  <a:lnTo>
                    <a:pt x="16" y="5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3886200" y="1570038"/>
              <a:ext cx="514350" cy="100013"/>
            </a:xfrm>
            <a:custGeom>
              <a:avLst/>
              <a:gdLst>
                <a:gd name="T0" fmla="*/ 0 w 649"/>
                <a:gd name="T1" fmla="*/ 98 h 126"/>
                <a:gd name="T2" fmla="*/ 2 w 649"/>
                <a:gd name="T3" fmla="*/ 94 h 126"/>
                <a:gd name="T4" fmla="*/ 8 w 649"/>
                <a:gd name="T5" fmla="*/ 90 h 126"/>
                <a:gd name="T6" fmla="*/ 14 w 649"/>
                <a:gd name="T7" fmla="*/ 88 h 126"/>
                <a:gd name="T8" fmla="*/ 26 w 649"/>
                <a:gd name="T9" fmla="*/ 84 h 126"/>
                <a:gd name="T10" fmla="*/ 40 w 649"/>
                <a:gd name="T11" fmla="*/ 80 h 126"/>
                <a:gd name="T12" fmla="*/ 58 w 649"/>
                <a:gd name="T13" fmla="*/ 76 h 126"/>
                <a:gd name="T14" fmla="*/ 78 w 649"/>
                <a:gd name="T15" fmla="*/ 72 h 126"/>
                <a:gd name="T16" fmla="*/ 98 w 649"/>
                <a:gd name="T17" fmla="*/ 70 h 126"/>
                <a:gd name="T18" fmla="*/ 114 w 649"/>
                <a:gd name="T19" fmla="*/ 68 h 126"/>
                <a:gd name="T20" fmla="*/ 136 w 649"/>
                <a:gd name="T21" fmla="*/ 64 h 126"/>
                <a:gd name="T22" fmla="*/ 162 w 649"/>
                <a:gd name="T23" fmla="*/ 62 h 126"/>
                <a:gd name="T24" fmla="*/ 192 w 649"/>
                <a:gd name="T25" fmla="*/ 58 h 126"/>
                <a:gd name="T26" fmla="*/ 228 w 649"/>
                <a:gd name="T27" fmla="*/ 52 h 126"/>
                <a:gd name="T28" fmla="*/ 268 w 649"/>
                <a:gd name="T29" fmla="*/ 46 h 126"/>
                <a:gd name="T30" fmla="*/ 314 w 649"/>
                <a:gd name="T31" fmla="*/ 38 h 126"/>
                <a:gd name="T32" fmla="*/ 361 w 649"/>
                <a:gd name="T33" fmla="*/ 28 h 126"/>
                <a:gd name="T34" fmla="*/ 405 w 649"/>
                <a:gd name="T35" fmla="*/ 20 h 126"/>
                <a:gd name="T36" fmla="*/ 445 w 649"/>
                <a:gd name="T37" fmla="*/ 14 h 126"/>
                <a:gd name="T38" fmla="*/ 481 w 649"/>
                <a:gd name="T39" fmla="*/ 10 h 126"/>
                <a:gd name="T40" fmla="*/ 511 w 649"/>
                <a:gd name="T41" fmla="*/ 6 h 126"/>
                <a:gd name="T42" fmla="*/ 535 w 649"/>
                <a:gd name="T43" fmla="*/ 2 h 126"/>
                <a:gd name="T44" fmla="*/ 555 w 649"/>
                <a:gd name="T45" fmla="*/ 0 h 126"/>
                <a:gd name="T46" fmla="*/ 569 w 649"/>
                <a:gd name="T47" fmla="*/ 0 h 126"/>
                <a:gd name="T48" fmla="*/ 591 w 649"/>
                <a:gd name="T49" fmla="*/ 0 h 126"/>
                <a:gd name="T50" fmla="*/ 619 w 649"/>
                <a:gd name="T51" fmla="*/ 6 h 126"/>
                <a:gd name="T52" fmla="*/ 635 w 649"/>
                <a:gd name="T53" fmla="*/ 12 h 126"/>
                <a:gd name="T54" fmla="*/ 643 w 649"/>
                <a:gd name="T55" fmla="*/ 14 h 126"/>
                <a:gd name="T56" fmla="*/ 647 w 649"/>
                <a:gd name="T57" fmla="*/ 18 h 126"/>
                <a:gd name="T58" fmla="*/ 649 w 649"/>
                <a:gd name="T59" fmla="*/ 22 h 126"/>
                <a:gd name="T60" fmla="*/ 649 w 649"/>
                <a:gd name="T61" fmla="*/ 24 h 126"/>
                <a:gd name="T62" fmla="*/ 643 w 649"/>
                <a:gd name="T63" fmla="*/ 28 h 126"/>
                <a:gd name="T64" fmla="*/ 631 w 649"/>
                <a:gd name="T65" fmla="*/ 30 h 126"/>
                <a:gd name="T66" fmla="*/ 615 w 649"/>
                <a:gd name="T67" fmla="*/ 34 h 126"/>
                <a:gd name="T68" fmla="*/ 591 w 649"/>
                <a:gd name="T69" fmla="*/ 38 h 126"/>
                <a:gd name="T70" fmla="*/ 563 w 649"/>
                <a:gd name="T71" fmla="*/ 44 h 126"/>
                <a:gd name="T72" fmla="*/ 527 w 649"/>
                <a:gd name="T73" fmla="*/ 48 h 126"/>
                <a:gd name="T74" fmla="*/ 487 w 649"/>
                <a:gd name="T75" fmla="*/ 54 h 126"/>
                <a:gd name="T76" fmla="*/ 441 w 649"/>
                <a:gd name="T77" fmla="*/ 60 h 126"/>
                <a:gd name="T78" fmla="*/ 397 w 649"/>
                <a:gd name="T79" fmla="*/ 64 h 126"/>
                <a:gd name="T80" fmla="*/ 356 w 649"/>
                <a:gd name="T81" fmla="*/ 70 h 126"/>
                <a:gd name="T82" fmla="*/ 316 w 649"/>
                <a:gd name="T83" fmla="*/ 76 h 126"/>
                <a:gd name="T84" fmla="*/ 280 w 649"/>
                <a:gd name="T85" fmla="*/ 80 h 126"/>
                <a:gd name="T86" fmla="*/ 246 w 649"/>
                <a:gd name="T87" fmla="*/ 86 h 126"/>
                <a:gd name="T88" fmla="*/ 214 w 649"/>
                <a:gd name="T89" fmla="*/ 92 h 126"/>
                <a:gd name="T90" fmla="*/ 186 w 649"/>
                <a:gd name="T91" fmla="*/ 96 h 126"/>
                <a:gd name="T92" fmla="*/ 158 w 649"/>
                <a:gd name="T93" fmla="*/ 102 h 126"/>
                <a:gd name="T94" fmla="*/ 134 w 649"/>
                <a:gd name="T95" fmla="*/ 106 h 126"/>
                <a:gd name="T96" fmla="*/ 114 w 649"/>
                <a:gd name="T97" fmla="*/ 110 h 126"/>
                <a:gd name="T98" fmla="*/ 94 w 649"/>
                <a:gd name="T99" fmla="*/ 114 h 126"/>
                <a:gd name="T100" fmla="*/ 78 w 649"/>
                <a:gd name="T101" fmla="*/ 116 h 126"/>
                <a:gd name="T102" fmla="*/ 64 w 649"/>
                <a:gd name="T103" fmla="*/ 118 h 126"/>
                <a:gd name="T104" fmla="*/ 54 w 649"/>
                <a:gd name="T105" fmla="*/ 120 h 126"/>
                <a:gd name="T106" fmla="*/ 46 w 649"/>
                <a:gd name="T107" fmla="*/ 122 h 126"/>
                <a:gd name="T108" fmla="*/ 38 w 649"/>
                <a:gd name="T109" fmla="*/ 124 h 126"/>
                <a:gd name="T110" fmla="*/ 30 w 649"/>
                <a:gd name="T111" fmla="*/ 124 h 126"/>
                <a:gd name="T112" fmla="*/ 22 w 649"/>
                <a:gd name="T113" fmla="*/ 122 h 126"/>
                <a:gd name="T114" fmla="*/ 16 w 649"/>
                <a:gd name="T115" fmla="*/ 118 h 126"/>
                <a:gd name="T116" fmla="*/ 8 w 649"/>
                <a:gd name="T117" fmla="*/ 110 h 126"/>
                <a:gd name="T118" fmla="*/ 2 w 649"/>
                <a:gd name="T119" fmla="*/ 104 h 126"/>
                <a:gd name="T120" fmla="*/ 0 w 649"/>
                <a:gd name="T121" fmla="*/ 10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49" h="126">
                  <a:moveTo>
                    <a:pt x="0" y="100"/>
                  </a:moveTo>
                  <a:lnTo>
                    <a:pt x="0" y="98"/>
                  </a:lnTo>
                  <a:lnTo>
                    <a:pt x="2" y="96"/>
                  </a:lnTo>
                  <a:lnTo>
                    <a:pt x="2" y="94"/>
                  </a:lnTo>
                  <a:lnTo>
                    <a:pt x="4" y="92"/>
                  </a:lnTo>
                  <a:lnTo>
                    <a:pt x="8" y="90"/>
                  </a:lnTo>
                  <a:lnTo>
                    <a:pt x="10" y="88"/>
                  </a:lnTo>
                  <a:lnTo>
                    <a:pt x="14" y="88"/>
                  </a:lnTo>
                  <a:lnTo>
                    <a:pt x="20" y="86"/>
                  </a:lnTo>
                  <a:lnTo>
                    <a:pt x="26" y="84"/>
                  </a:lnTo>
                  <a:lnTo>
                    <a:pt x="32" y="82"/>
                  </a:lnTo>
                  <a:lnTo>
                    <a:pt x="40" y="80"/>
                  </a:lnTo>
                  <a:lnTo>
                    <a:pt x="48" y="78"/>
                  </a:lnTo>
                  <a:lnTo>
                    <a:pt x="58" y="76"/>
                  </a:lnTo>
                  <a:lnTo>
                    <a:pt x="68" y="74"/>
                  </a:lnTo>
                  <a:lnTo>
                    <a:pt x="78" y="72"/>
                  </a:lnTo>
                  <a:lnTo>
                    <a:pt x="90" y="72"/>
                  </a:lnTo>
                  <a:lnTo>
                    <a:pt x="98" y="70"/>
                  </a:lnTo>
                  <a:lnTo>
                    <a:pt x="106" y="70"/>
                  </a:lnTo>
                  <a:lnTo>
                    <a:pt x="114" y="68"/>
                  </a:lnTo>
                  <a:lnTo>
                    <a:pt x="124" y="66"/>
                  </a:lnTo>
                  <a:lnTo>
                    <a:pt x="136" y="64"/>
                  </a:lnTo>
                  <a:lnTo>
                    <a:pt x="148" y="64"/>
                  </a:lnTo>
                  <a:lnTo>
                    <a:pt x="162" y="62"/>
                  </a:lnTo>
                  <a:lnTo>
                    <a:pt x="176" y="60"/>
                  </a:lnTo>
                  <a:lnTo>
                    <a:pt x="192" y="58"/>
                  </a:lnTo>
                  <a:lnTo>
                    <a:pt x="210" y="54"/>
                  </a:lnTo>
                  <a:lnTo>
                    <a:pt x="228" y="52"/>
                  </a:lnTo>
                  <a:lnTo>
                    <a:pt x="248" y="48"/>
                  </a:lnTo>
                  <a:lnTo>
                    <a:pt x="268" y="46"/>
                  </a:lnTo>
                  <a:lnTo>
                    <a:pt x="290" y="42"/>
                  </a:lnTo>
                  <a:lnTo>
                    <a:pt x="314" y="38"/>
                  </a:lnTo>
                  <a:lnTo>
                    <a:pt x="338" y="34"/>
                  </a:lnTo>
                  <a:lnTo>
                    <a:pt x="361" y="28"/>
                  </a:lnTo>
                  <a:lnTo>
                    <a:pt x="383" y="24"/>
                  </a:lnTo>
                  <a:lnTo>
                    <a:pt x="405" y="20"/>
                  </a:lnTo>
                  <a:lnTo>
                    <a:pt x="427" y="18"/>
                  </a:lnTo>
                  <a:lnTo>
                    <a:pt x="445" y="14"/>
                  </a:lnTo>
                  <a:lnTo>
                    <a:pt x="463" y="12"/>
                  </a:lnTo>
                  <a:lnTo>
                    <a:pt x="481" y="10"/>
                  </a:lnTo>
                  <a:lnTo>
                    <a:pt x="497" y="8"/>
                  </a:lnTo>
                  <a:lnTo>
                    <a:pt x="511" y="6"/>
                  </a:lnTo>
                  <a:lnTo>
                    <a:pt x="523" y="4"/>
                  </a:lnTo>
                  <a:lnTo>
                    <a:pt x="535" y="2"/>
                  </a:lnTo>
                  <a:lnTo>
                    <a:pt x="545" y="2"/>
                  </a:lnTo>
                  <a:lnTo>
                    <a:pt x="555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3" y="0"/>
                  </a:lnTo>
                  <a:lnTo>
                    <a:pt x="591" y="0"/>
                  </a:lnTo>
                  <a:lnTo>
                    <a:pt x="607" y="2"/>
                  </a:lnTo>
                  <a:lnTo>
                    <a:pt x="619" y="6"/>
                  </a:lnTo>
                  <a:lnTo>
                    <a:pt x="631" y="10"/>
                  </a:lnTo>
                  <a:lnTo>
                    <a:pt x="635" y="12"/>
                  </a:lnTo>
                  <a:lnTo>
                    <a:pt x="639" y="12"/>
                  </a:lnTo>
                  <a:lnTo>
                    <a:pt x="643" y="14"/>
                  </a:lnTo>
                  <a:lnTo>
                    <a:pt x="645" y="16"/>
                  </a:lnTo>
                  <a:lnTo>
                    <a:pt x="647" y="18"/>
                  </a:lnTo>
                  <a:lnTo>
                    <a:pt x="649" y="20"/>
                  </a:lnTo>
                  <a:lnTo>
                    <a:pt x="649" y="22"/>
                  </a:lnTo>
                  <a:lnTo>
                    <a:pt x="649" y="24"/>
                  </a:lnTo>
                  <a:lnTo>
                    <a:pt x="649" y="24"/>
                  </a:lnTo>
                  <a:lnTo>
                    <a:pt x="647" y="26"/>
                  </a:lnTo>
                  <a:lnTo>
                    <a:pt x="643" y="28"/>
                  </a:lnTo>
                  <a:lnTo>
                    <a:pt x="639" y="28"/>
                  </a:lnTo>
                  <a:lnTo>
                    <a:pt x="631" y="30"/>
                  </a:lnTo>
                  <a:lnTo>
                    <a:pt x="623" y="32"/>
                  </a:lnTo>
                  <a:lnTo>
                    <a:pt x="615" y="34"/>
                  </a:lnTo>
                  <a:lnTo>
                    <a:pt x="603" y="36"/>
                  </a:lnTo>
                  <a:lnTo>
                    <a:pt x="591" y="38"/>
                  </a:lnTo>
                  <a:lnTo>
                    <a:pt x="577" y="42"/>
                  </a:lnTo>
                  <a:lnTo>
                    <a:pt x="563" y="44"/>
                  </a:lnTo>
                  <a:lnTo>
                    <a:pt x="545" y="46"/>
                  </a:lnTo>
                  <a:lnTo>
                    <a:pt x="527" y="48"/>
                  </a:lnTo>
                  <a:lnTo>
                    <a:pt x="509" y="52"/>
                  </a:lnTo>
                  <a:lnTo>
                    <a:pt x="487" y="54"/>
                  </a:lnTo>
                  <a:lnTo>
                    <a:pt x="465" y="56"/>
                  </a:lnTo>
                  <a:lnTo>
                    <a:pt x="441" y="60"/>
                  </a:lnTo>
                  <a:lnTo>
                    <a:pt x="419" y="62"/>
                  </a:lnTo>
                  <a:lnTo>
                    <a:pt x="397" y="64"/>
                  </a:lnTo>
                  <a:lnTo>
                    <a:pt x="375" y="68"/>
                  </a:lnTo>
                  <a:lnTo>
                    <a:pt x="356" y="70"/>
                  </a:lnTo>
                  <a:lnTo>
                    <a:pt x="336" y="72"/>
                  </a:lnTo>
                  <a:lnTo>
                    <a:pt x="316" y="76"/>
                  </a:lnTo>
                  <a:lnTo>
                    <a:pt x="298" y="78"/>
                  </a:lnTo>
                  <a:lnTo>
                    <a:pt x="280" y="80"/>
                  </a:lnTo>
                  <a:lnTo>
                    <a:pt x="262" y="84"/>
                  </a:lnTo>
                  <a:lnTo>
                    <a:pt x="246" y="86"/>
                  </a:lnTo>
                  <a:lnTo>
                    <a:pt x="230" y="88"/>
                  </a:lnTo>
                  <a:lnTo>
                    <a:pt x="214" y="92"/>
                  </a:lnTo>
                  <a:lnTo>
                    <a:pt x="200" y="94"/>
                  </a:lnTo>
                  <a:lnTo>
                    <a:pt x="186" y="96"/>
                  </a:lnTo>
                  <a:lnTo>
                    <a:pt x="172" y="100"/>
                  </a:lnTo>
                  <a:lnTo>
                    <a:pt x="158" y="102"/>
                  </a:lnTo>
                  <a:lnTo>
                    <a:pt x="146" y="104"/>
                  </a:lnTo>
                  <a:lnTo>
                    <a:pt x="134" y="106"/>
                  </a:lnTo>
                  <a:lnTo>
                    <a:pt x="124" y="108"/>
                  </a:lnTo>
                  <a:lnTo>
                    <a:pt x="114" y="110"/>
                  </a:lnTo>
                  <a:lnTo>
                    <a:pt x="104" y="112"/>
                  </a:lnTo>
                  <a:lnTo>
                    <a:pt x="94" y="114"/>
                  </a:lnTo>
                  <a:lnTo>
                    <a:pt x="86" y="114"/>
                  </a:lnTo>
                  <a:lnTo>
                    <a:pt x="78" y="116"/>
                  </a:lnTo>
                  <a:lnTo>
                    <a:pt x="72" y="118"/>
                  </a:lnTo>
                  <a:lnTo>
                    <a:pt x="64" y="118"/>
                  </a:lnTo>
                  <a:lnTo>
                    <a:pt x="60" y="120"/>
                  </a:lnTo>
                  <a:lnTo>
                    <a:pt x="54" y="120"/>
                  </a:lnTo>
                  <a:lnTo>
                    <a:pt x="50" y="122"/>
                  </a:lnTo>
                  <a:lnTo>
                    <a:pt x="46" y="122"/>
                  </a:lnTo>
                  <a:lnTo>
                    <a:pt x="44" y="124"/>
                  </a:lnTo>
                  <a:lnTo>
                    <a:pt x="38" y="124"/>
                  </a:lnTo>
                  <a:lnTo>
                    <a:pt x="34" y="126"/>
                  </a:lnTo>
                  <a:lnTo>
                    <a:pt x="30" y="124"/>
                  </a:lnTo>
                  <a:lnTo>
                    <a:pt x="26" y="124"/>
                  </a:lnTo>
                  <a:lnTo>
                    <a:pt x="22" y="122"/>
                  </a:lnTo>
                  <a:lnTo>
                    <a:pt x="20" y="120"/>
                  </a:lnTo>
                  <a:lnTo>
                    <a:pt x="16" y="118"/>
                  </a:lnTo>
                  <a:lnTo>
                    <a:pt x="14" y="114"/>
                  </a:lnTo>
                  <a:lnTo>
                    <a:pt x="8" y="110"/>
                  </a:lnTo>
                  <a:lnTo>
                    <a:pt x="4" y="106"/>
                  </a:lnTo>
                  <a:lnTo>
                    <a:pt x="2" y="104"/>
                  </a:lnTo>
                  <a:lnTo>
                    <a:pt x="0" y="100"/>
                  </a:lnTo>
                  <a:lnTo>
                    <a:pt x="0" y="10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1"/>
            <p:cNvSpPr/>
            <p:nvPr/>
          </p:nvSpPr>
          <p:spPr bwMode="auto">
            <a:xfrm>
              <a:off x="4056063" y="1454150"/>
              <a:ext cx="192088" cy="49213"/>
            </a:xfrm>
            <a:custGeom>
              <a:avLst/>
              <a:gdLst>
                <a:gd name="T0" fmla="*/ 24 w 241"/>
                <a:gd name="T1" fmla="*/ 34 h 62"/>
                <a:gd name="T2" fmla="*/ 66 w 241"/>
                <a:gd name="T3" fmla="*/ 26 h 62"/>
                <a:gd name="T4" fmla="*/ 104 w 241"/>
                <a:gd name="T5" fmla="*/ 20 h 62"/>
                <a:gd name="T6" fmla="*/ 136 w 241"/>
                <a:gd name="T7" fmla="*/ 14 h 62"/>
                <a:gd name="T8" fmla="*/ 163 w 241"/>
                <a:gd name="T9" fmla="*/ 8 h 62"/>
                <a:gd name="T10" fmla="*/ 185 w 241"/>
                <a:gd name="T11" fmla="*/ 4 h 62"/>
                <a:gd name="T12" fmla="*/ 201 w 241"/>
                <a:gd name="T13" fmla="*/ 2 h 62"/>
                <a:gd name="T14" fmla="*/ 213 w 241"/>
                <a:gd name="T15" fmla="*/ 0 h 62"/>
                <a:gd name="T16" fmla="*/ 223 w 241"/>
                <a:gd name="T17" fmla="*/ 0 h 62"/>
                <a:gd name="T18" fmla="*/ 231 w 241"/>
                <a:gd name="T19" fmla="*/ 2 h 62"/>
                <a:gd name="T20" fmla="*/ 237 w 241"/>
                <a:gd name="T21" fmla="*/ 6 h 62"/>
                <a:gd name="T22" fmla="*/ 241 w 241"/>
                <a:gd name="T23" fmla="*/ 12 h 62"/>
                <a:gd name="T24" fmla="*/ 241 w 241"/>
                <a:gd name="T25" fmla="*/ 16 h 62"/>
                <a:gd name="T26" fmla="*/ 239 w 241"/>
                <a:gd name="T27" fmla="*/ 20 h 62"/>
                <a:gd name="T28" fmla="*/ 233 w 241"/>
                <a:gd name="T29" fmla="*/ 24 h 62"/>
                <a:gd name="T30" fmla="*/ 225 w 241"/>
                <a:gd name="T31" fmla="*/ 28 h 62"/>
                <a:gd name="T32" fmla="*/ 213 w 241"/>
                <a:gd name="T33" fmla="*/ 30 h 62"/>
                <a:gd name="T34" fmla="*/ 199 w 241"/>
                <a:gd name="T35" fmla="*/ 34 h 62"/>
                <a:gd name="T36" fmla="*/ 183 w 241"/>
                <a:gd name="T37" fmla="*/ 38 h 62"/>
                <a:gd name="T38" fmla="*/ 163 w 241"/>
                <a:gd name="T39" fmla="*/ 42 h 62"/>
                <a:gd name="T40" fmla="*/ 140 w 241"/>
                <a:gd name="T41" fmla="*/ 46 h 62"/>
                <a:gd name="T42" fmla="*/ 120 w 241"/>
                <a:gd name="T43" fmla="*/ 50 h 62"/>
                <a:gd name="T44" fmla="*/ 102 w 241"/>
                <a:gd name="T45" fmla="*/ 54 h 62"/>
                <a:gd name="T46" fmla="*/ 84 w 241"/>
                <a:gd name="T47" fmla="*/ 58 h 62"/>
                <a:gd name="T48" fmla="*/ 70 w 241"/>
                <a:gd name="T49" fmla="*/ 60 h 62"/>
                <a:gd name="T50" fmla="*/ 58 w 241"/>
                <a:gd name="T51" fmla="*/ 60 h 62"/>
                <a:gd name="T52" fmla="*/ 48 w 241"/>
                <a:gd name="T53" fmla="*/ 62 h 62"/>
                <a:gd name="T54" fmla="*/ 40 w 241"/>
                <a:gd name="T55" fmla="*/ 62 h 62"/>
                <a:gd name="T56" fmla="*/ 32 w 241"/>
                <a:gd name="T57" fmla="*/ 62 h 62"/>
                <a:gd name="T58" fmla="*/ 22 w 241"/>
                <a:gd name="T59" fmla="*/ 58 h 62"/>
                <a:gd name="T60" fmla="*/ 12 w 241"/>
                <a:gd name="T61" fmla="*/ 52 h 62"/>
                <a:gd name="T62" fmla="*/ 4 w 241"/>
                <a:gd name="T63" fmla="*/ 44 h 62"/>
                <a:gd name="T64" fmla="*/ 0 w 241"/>
                <a:gd name="T65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1" h="62">
                  <a:moveTo>
                    <a:pt x="0" y="38"/>
                  </a:moveTo>
                  <a:lnTo>
                    <a:pt x="24" y="34"/>
                  </a:lnTo>
                  <a:lnTo>
                    <a:pt x="46" y="30"/>
                  </a:lnTo>
                  <a:lnTo>
                    <a:pt x="66" y="26"/>
                  </a:lnTo>
                  <a:lnTo>
                    <a:pt x="86" y="22"/>
                  </a:lnTo>
                  <a:lnTo>
                    <a:pt x="104" y="20"/>
                  </a:lnTo>
                  <a:lnTo>
                    <a:pt x="120" y="16"/>
                  </a:lnTo>
                  <a:lnTo>
                    <a:pt x="136" y="14"/>
                  </a:lnTo>
                  <a:lnTo>
                    <a:pt x="149" y="10"/>
                  </a:lnTo>
                  <a:lnTo>
                    <a:pt x="163" y="8"/>
                  </a:lnTo>
                  <a:lnTo>
                    <a:pt x="173" y="6"/>
                  </a:lnTo>
                  <a:lnTo>
                    <a:pt x="185" y="4"/>
                  </a:lnTo>
                  <a:lnTo>
                    <a:pt x="193" y="4"/>
                  </a:lnTo>
                  <a:lnTo>
                    <a:pt x="201" y="2"/>
                  </a:lnTo>
                  <a:lnTo>
                    <a:pt x="207" y="2"/>
                  </a:lnTo>
                  <a:lnTo>
                    <a:pt x="213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7" y="2"/>
                  </a:lnTo>
                  <a:lnTo>
                    <a:pt x="231" y="2"/>
                  </a:lnTo>
                  <a:lnTo>
                    <a:pt x="235" y="4"/>
                  </a:lnTo>
                  <a:lnTo>
                    <a:pt x="237" y="6"/>
                  </a:lnTo>
                  <a:lnTo>
                    <a:pt x="239" y="8"/>
                  </a:lnTo>
                  <a:lnTo>
                    <a:pt x="241" y="12"/>
                  </a:lnTo>
                  <a:lnTo>
                    <a:pt x="241" y="14"/>
                  </a:lnTo>
                  <a:lnTo>
                    <a:pt x="241" y="16"/>
                  </a:lnTo>
                  <a:lnTo>
                    <a:pt x="239" y="18"/>
                  </a:lnTo>
                  <a:lnTo>
                    <a:pt x="239" y="20"/>
                  </a:lnTo>
                  <a:lnTo>
                    <a:pt x="235" y="22"/>
                  </a:lnTo>
                  <a:lnTo>
                    <a:pt x="233" y="24"/>
                  </a:lnTo>
                  <a:lnTo>
                    <a:pt x="229" y="26"/>
                  </a:lnTo>
                  <a:lnTo>
                    <a:pt x="225" y="28"/>
                  </a:lnTo>
                  <a:lnTo>
                    <a:pt x="219" y="30"/>
                  </a:lnTo>
                  <a:lnTo>
                    <a:pt x="213" y="30"/>
                  </a:lnTo>
                  <a:lnTo>
                    <a:pt x="207" y="32"/>
                  </a:lnTo>
                  <a:lnTo>
                    <a:pt x="199" y="34"/>
                  </a:lnTo>
                  <a:lnTo>
                    <a:pt x="191" y="36"/>
                  </a:lnTo>
                  <a:lnTo>
                    <a:pt x="183" y="38"/>
                  </a:lnTo>
                  <a:lnTo>
                    <a:pt x="173" y="40"/>
                  </a:lnTo>
                  <a:lnTo>
                    <a:pt x="163" y="42"/>
                  </a:lnTo>
                  <a:lnTo>
                    <a:pt x="151" y="44"/>
                  </a:lnTo>
                  <a:lnTo>
                    <a:pt x="140" y="46"/>
                  </a:lnTo>
                  <a:lnTo>
                    <a:pt x="130" y="48"/>
                  </a:lnTo>
                  <a:lnTo>
                    <a:pt x="120" y="50"/>
                  </a:lnTo>
                  <a:lnTo>
                    <a:pt x="110" y="52"/>
                  </a:lnTo>
                  <a:lnTo>
                    <a:pt x="102" y="54"/>
                  </a:lnTo>
                  <a:lnTo>
                    <a:pt x="92" y="56"/>
                  </a:lnTo>
                  <a:lnTo>
                    <a:pt x="84" y="58"/>
                  </a:lnTo>
                  <a:lnTo>
                    <a:pt x="78" y="58"/>
                  </a:lnTo>
                  <a:lnTo>
                    <a:pt x="70" y="60"/>
                  </a:lnTo>
                  <a:lnTo>
                    <a:pt x="64" y="60"/>
                  </a:lnTo>
                  <a:lnTo>
                    <a:pt x="58" y="60"/>
                  </a:lnTo>
                  <a:lnTo>
                    <a:pt x="54" y="62"/>
                  </a:lnTo>
                  <a:lnTo>
                    <a:pt x="48" y="62"/>
                  </a:lnTo>
                  <a:lnTo>
                    <a:pt x="44" y="62"/>
                  </a:lnTo>
                  <a:lnTo>
                    <a:pt x="40" y="62"/>
                  </a:lnTo>
                  <a:lnTo>
                    <a:pt x="38" y="62"/>
                  </a:lnTo>
                  <a:lnTo>
                    <a:pt x="32" y="62"/>
                  </a:lnTo>
                  <a:lnTo>
                    <a:pt x="28" y="60"/>
                  </a:lnTo>
                  <a:lnTo>
                    <a:pt x="22" y="58"/>
                  </a:lnTo>
                  <a:lnTo>
                    <a:pt x="18" y="56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38"/>
                  </a:lnTo>
                  <a:lnTo>
                    <a:pt x="0" y="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2"/>
            <p:cNvSpPr/>
            <p:nvPr/>
          </p:nvSpPr>
          <p:spPr bwMode="auto">
            <a:xfrm>
              <a:off x="4010025" y="1814513"/>
              <a:ext cx="204788" cy="271463"/>
            </a:xfrm>
            <a:custGeom>
              <a:avLst/>
              <a:gdLst>
                <a:gd name="T0" fmla="*/ 34 w 257"/>
                <a:gd name="T1" fmla="*/ 340 h 342"/>
                <a:gd name="T2" fmla="*/ 26 w 257"/>
                <a:gd name="T3" fmla="*/ 330 h 342"/>
                <a:gd name="T4" fmla="*/ 16 w 257"/>
                <a:gd name="T5" fmla="*/ 314 h 342"/>
                <a:gd name="T6" fmla="*/ 4 w 257"/>
                <a:gd name="T7" fmla="*/ 294 h 342"/>
                <a:gd name="T8" fmla="*/ 0 w 257"/>
                <a:gd name="T9" fmla="*/ 280 h 342"/>
                <a:gd name="T10" fmla="*/ 4 w 257"/>
                <a:gd name="T11" fmla="*/ 268 h 342"/>
                <a:gd name="T12" fmla="*/ 20 w 257"/>
                <a:gd name="T13" fmla="*/ 248 h 342"/>
                <a:gd name="T14" fmla="*/ 36 w 257"/>
                <a:gd name="T15" fmla="*/ 220 h 342"/>
                <a:gd name="T16" fmla="*/ 40 w 257"/>
                <a:gd name="T17" fmla="*/ 202 h 342"/>
                <a:gd name="T18" fmla="*/ 42 w 257"/>
                <a:gd name="T19" fmla="*/ 180 h 342"/>
                <a:gd name="T20" fmla="*/ 44 w 257"/>
                <a:gd name="T21" fmla="*/ 148 h 342"/>
                <a:gd name="T22" fmla="*/ 44 w 257"/>
                <a:gd name="T23" fmla="*/ 102 h 342"/>
                <a:gd name="T24" fmla="*/ 44 w 257"/>
                <a:gd name="T25" fmla="*/ 46 h 342"/>
                <a:gd name="T26" fmla="*/ 52 w 257"/>
                <a:gd name="T27" fmla="*/ 8 h 342"/>
                <a:gd name="T28" fmla="*/ 78 w 257"/>
                <a:gd name="T29" fmla="*/ 24 h 342"/>
                <a:gd name="T30" fmla="*/ 102 w 257"/>
                <a:gd name="T31" fmla="*/ 46 h 342"/>
                <a:gd name="T32" fmla="*/ 108 w 257"/>
                <a:gd name="T33" fmla="*/ 62 h 342"/>
                <a:gd name="T34" fmla="*/ 106 w 257"/>
                <a:gd name="T35" fmla="*/ 88 h 342"/>
                <a:gd name="T36" fmla="*/ 100 w 257"/>
                <a:gd name="T37" fmla="*/ 128 h 342"/>
                <a:gd name="T38" fmla="*/ 92 w 257"/>
                <a:gd name="T39" fmla="*/ 170 h 342"/>
                <a:gd name="T40" fmla="*/ 90 w 257"/>
                <a:gd name="T41" fmla="*/ 194 h 342"/>
                <a:gd name="T42" fmla="*/ 90 w 257"/>
                <a:gd name="T43" fmla="*/ 202 h 342"/>
                <a:gd name="T44" fmla="*/ 94 w 257"/>
                <a:gd name="T45" fmla="*/ 206 h 342"/>
                <a:gd name="T46" fmla="*/ 102 w 257"/>
                <a:gd name="T47" fmla="*/ 204 h 342"/>
                <a:gd name="T48" fmla="*/ 114 w 257"/>
                <a:gd name="T49" fmla="*/ 202 h 342"/>
                <a:gd name="T50" fmla="*/ 132 w 257"/>
                <a:gd name="T51" fmla="*/ 194 h 342"/>
                <a:gd name="T52" fmla="*/ 154 w 257"/>
                <a:gd name="T53" fmla="*/ 184 h 342"/>
                <a:gd name="T54" fmla="*/ 182 w 257"/>
                <a:gd name="T55" fmla="*/ 172 h 342"/>
                <a:gd name="T56" fmla="*/ 205 w 257"/>
                <a:gd name="T57" fmla="*/ 160 h 342"/>
                <a:gd name="T58" fmla="*/ 225 w 257"/>
                <a:gd name="T59" fmla="*/ 150 h 342"/>
                <a:gd name="T60" fmla="*/ 241 w 257"/>
                <a:gd name="T61" fmla="*/ 144 h 342"/>
                <a:gd name="T62" fmla="*/ 251 w 257"/>
                <a:gd name="T63" fmla="*/ 142 h 342"/>
                <a:gd name="T64" fmla="*/ 257 w 257"/>
                <a:gd name="T65" fmla="*/ 142 h 342"/>
                <a:gd name="T66" fmla="*/ 255 w 257"/>
                <a:gd name="T67" fmla="*/ 148 h 342"/>
                <a:gd name="T68" fmla="*/ 247 w 257"/>
                <a:gd name="T69" fmla="*/ 156 h 342"/>
                <a:gd name="T70" fmla="*/ 233 w 257"/>
                <a:gd name="T71" fmla="*/ 170 h 342"/>
                <a:gd name="T72" fmla="*/ 211 w 257"/>
                <a:gd name="T73" fmla="*/ 188 h 342"/>
                <a:gd name="T74" fmla="*/ 184 w 257"/>
                <a:gd name="T75" fmla="*/ 210 h 342"/>
                <a:gd name="T76" fmla="*/ 150 w 257"/>
                <a:gd name="T77" fmla="*/ 238 h 342"/>
                <a:gd name="T78" fmla="*/ 122 w 257"/>
                <a:gd name="T79" fmla="*/ 262 h 342"/>
                <a:gd name="T80" fmla="*/ 100 w 257"/>
                <a:gd name="T81" fmla="*/ 282 h 342"/>
                <a:gd name="T82" fmla="*/ 84 w 257"/>
                <a:gd name="T83" fmla="*/ 300 h 342"/>
                <a:gd name="T84" fmla="*/ 72 w 257"/>
                <a:gd name="T85" fmla="*/ 312 h 342"/>
                <a:gd name="T86" fmla="*/ 64 w 257"/>
                <a:gd name="T87" fmla="*/ 324 h 342"/>
                <a:gd name="T88" fmla="*/ 54 w 257"/>
                <a:gd name="T89" fmla="*/ 336 h 342"/>
                <a:gd name="T90" fmla="*/ 42 w 257"/>
                <a:gd name="T91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7" h="342">
                  <a:moveTo>
                    <a:pt x="40" y="342"/>
                  </a:moveTo>
                  <a:lnTo>
                    <a:pt x="38" y="342"/>
                  </a:lnTo>
                  <a:lnTo>
                    <a:pt x="34" y="340"/>
                  </a:lnTo>
                  <a:lnTo>
                    <a:pt x="32" y="338"/>
                  </a:lnTo>
                  <a:lnTo>
                    <a:pt x="30" y="334"/>
                  </a:lnTo>
                  <a:lnTo>
                    <a:pt x="26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6" y="314"/>
                  </a:lnTo>
                  <a:lnTo>
                    <a:pt x="10" y="306"/>
                  </a:lnTo>
                  <a:lnTo>
                    <a:pt x="6" y="300"/>
                  </a:lnTo>
                  <a:lnTo>
                    <a:pt x="4" y="294"/>
                  </a:lnTo>
                  <a:lnTo>
                    <a:pt x="2" y="290"/>
                  </a:lnTo>
                  <a:lnTo>
                    <a:pt x="0" y="284"/>
                  </a:lnTo>
                  <a:lnTo>
                    <a:pt x="0" y="280"/>
                  </a:lnTo>
                  <a:lnTo>
                    <a:pt x="0" y="278"/>
                  </a:lnTo>
                  <a:lnTo>
                    <a:pt x="2" y="276"/>
                  </a:lnTo>
                  <a:lnTo>
                    <a:pt x="4" y="268"/>
                  </a:lnTo>
                  <a:lnTo>
                    <a:pt x="8" y="262"/>
                  </a:lnTo>
                  <a:lnTo>
                    <a:pt x="14" y="254"/>
                  </a:lnTo>
                  <a:lnTo>
                    <a:pt x="20" y="248"/>
                  </a:lnTo>
                  <a:lnTo>
                    <a:pt x="26" y="238"/>
                  </a:lnTo>
                  <a:lnTo>
                    <a:pt x="32" y="228"/>
                  </a:lnTo>
                  <a:lnTo>
                    <a:pt x="36" y="220"/>
                  </a:lnTo>
                  <a:lnTo>
                    <a:pt x="40" y="210"/>
                  </a:lnTo>
                  <a:lnTo>
                    <a:pt x="40" y="206"/>
                  </a:lnTo>
                  <a:lnTo>
                    <a:pt x="40" y="202"/>
                  </a:lnTo>
                  <a:lnTo>
                    <a:pt x="42" y="196"/>
                  </a:lnTo>
                  <a:lnTo>
                    <a:pt x="42" y="188"/>
                  </a:lnTo>
                  <a:lnTo>
                    <a:pt x="42" y="180"/>
                  </a:lnTo>
                  <a:lnTo>
                    <a:pt x="42" y="170"/>
                  </a:lnTo>
                  <a:lnTo>
                    <a:pt x="42" y="160"/>
                  </a:lnTo>
                  <a:lnTo>
                    <a:pt x="44" y="148"/>
                  </a:lnTo>
                  <a:lnTo>
                    <a:pt x="44" y="134"/>
                  </a:lnTo>
                  <a:lnTo>
                    <a:pt x="44" y="118"/>
                  </a:lnTo>
                  <a:lnTo>
                    <a:pt x="44" y="102"/>
                  </a:lnTo>
                  <a:lnTo>
                    <a:pt x="44" y="86"/>
                  </a:lnTo>
                  <a:lnTo>
                    <a:pt x="44" y="66"/>
                  </a:lnTo>
                  <a:lnTo>
                    <a:pt x="44" y="46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52" y="8"/>
                  </a:lnTo>
                  <a:lnTo>
                    <a:pt x="58" y="14"/>
                  </a:lnTo>
                  <a:lnTo>
                    <a:pt x="68" y="20"/>
                  </a:lnTo>
                  <a:lnTo>
                    <a:pt x="78" y="24"/>
                  </a:lnTo>
                  <a:lnTo>
                    <a:pt x="86" y="32"/>
                  </a:lnTo>
                  <a:lnTo>
                    <a:pt x="94" y="38"/>
                  </a:lnTo>
                  <a:lnTo>
                    <a:pt x="102" y="46"/>
                  </a:lnTo>
                  <a:lnTo>
                    <a:pt x="106" y="52"/>
                  </a:lnTo>
                  <a:lnTo>
                    <a:pt x="106" y="56"/>
                  </a:lnTo>
                  <a:lnTo>
                    <a:pt x="108" y="62"/>
                  </a:lnTo>
                  <a:lnTo>
                    <a:pt x="108" y="70"/>
                  </a:lnTo>
                  <a:lnTo>
                    <a:pt x="106" y="78"/>
                  </a:lnTo>
                  <a:lnTo>
                    <a:pt x="106" y="88"/>
                  </a:lnTo>
                  <a:lnTo>
                    <a:pt x="104" y="100"/>
                  </a:lnTo>
                  <a:lnTo>
                    <a:pt x="102" y="114"/>
                  </a:lnTo>
                  <a:lnTo>
                    <a:pt x="100" y="128"/>
                  </a:lnTo>
                  <a:lnTo>
                    <a:pt x="98" y="144"/>
                  </a:lnTo>
                  <a:lnTo>
                    <a:pt x="94" y="158"/>
                  </a:lnTo>
                  <a:lnTo>
                    <a:pt x="92" y="170"/>
                  </a:lnTo>
                  <a:lnTo>
                    <a:pt x="90" y="180"/>
                  </a:lnTo>
                  <a:lnTo>
                    <a:pt x="90" y="190"/>
                  </a:lnTo>
                  <a:lnTo>
                    <a:pt x="90" y="194"/>
                  </a:lnTo>
                  <a:lnTo>
                    <a:pt x="90" y="196"/>
                  </a:lnTo>
                  <a:lnTo>
                    <a:pt x="90" y="200"/>
                  </a:lnTo>
                  <a:lnTo>
                    <a:pt x="90" y="202"/>
                  </a:lnTo>
                  <a:lnTo>
                    <a:pt x="90" y="204"/>
                  </a:lnTo>
                  <a:lnTo>
                    <a:pt x="92" y="204"/>
                  </a:lnTo>
                  <a:lnTo>
                    <a:pt x="94" y="206"/>
                  </a:lnTo>
                  <a:lnTo>
                    <a:pt x="96" y="206"/>
                  </a:lnTo>
                  <a:lnTo>
                    <a:pt x="98" y="206"/>
                  </a:lnTo>
                  <a:lnTo>
                    <a:pt x="102" y="204"/>
                  </a:lnTo>
                  <a:lnTo>
                    <a:pt x="106" y="204"/>
                  </a:lnTo>
                  <a:lnTo>
                    <a:pt x="110" y="202"/>
                  </a:lnTo>
                  <a:lnTo>
                    <a:pt x="114" y="202"/>
                  </a:lnTo>
                  <a:lnTo>
                    <a:pt x="120" y="200"/>
                  </a:lnTo>
                  <a:lnTo>
                    <a:pt x="124" y="196"/>
                  </a:lnTo>
                  <a:lnTo>
                    <a:pt x="132" y="194"/>
                  </a:lnTo>
                  <a:lnTo>
                    <a:pt x="138" y="192"/>
                  </a:lnTo>
                  <a:lnTo>
                    <a:pt x="146" y="188"/>
                  </a:lnTo>
                  <a:lnTo>
                    <a:pt x="154" y="184"/>
                  </a:lnTo>
                  <a:lnTo>
                    <a:pt x="162" y="180"/>
                  </a:lnTo>
                  <a:lnTo>
                    <a:pt x="172" y="176"/>
                  </a:lnTo>
                  <a:lnTo>
                    <a:pt x="182" y="172"/>
                  </a:lnTo>
                  <a:lnTo>
                    <a:pt x="190" y="168"/>
                  </a:lnTo>
                  <a:lnTo>
                    <a:pt x="198" y="164"/>
                  </a:lnTo>
                  <a:lnTo>
                    <a:pt x="205" y="160"/>
                  </a:lnTo>
                  <a:lnTo>
                    <a:pt x="213" y="156"/>
                  </a:lnTo>
                  <a:lnTo>
                    <a:pt x="219" y="154"/>
                  </a:lnTo>
                  <a:lnTo>
                    <a:pt x="225" y="150"/>
                  </a:lnTo>
                  <a:lnTo>
                    <a:pt x="231" y="148"/>
                  </a:lnTo>
                  <a:lnTo>
                    <a:pt x="237" y="146"/>
                  </a:lnTo>
                  <a:lnTo>
                    <a:pt x="241" y="144"/>
                  </a:lnTo>
                  <a:lnTo>
                    <a:pt x="245" y="144"/>
                  </a:lnTo>
                  <a:lnTo>
                    <a:pt x="249" y="142"/>
                  </a:lnTo>
                  <a:lnTo>
                    <a:pt x="251" y="142"/>
                  </a:lnTo>
                  <a:lnTo>
                    <a:pt x="253" y="142"/>
                  </a:lnTo>
                  <a:lnTo>
                    <a:pt x="255" y="142"/>
                  </a:lnTo>
                  <a:lnTo>
                    <a:pt x="257" y="142"/>
                  </a:lnTo>
                  <a:lnTo>
                    <a:pt x="257" y="144"/>
                  </a:lnTo>
                  <a:lnTo>
                    <a:pt x="257" y="146"/>
                  </a:lnTo>
                  <a:lnTo>
                    <a:pt x="255" y="148"/>
                  </a:lnTo>
                  <a:lnTo>
                    <a:pt x="253" y="150"/>
                  </a:lnTo>
                  <a:lnTo>
                    <a:pt x="251" y="152"/>
                  </a:lnTo>
                  <a:lnTo>
                    <a:pt x="247" y="156"/>
                  </a:lnTo>
                  <a:lnTo>
                    <a:pt x="243" y="160"/>
                  </a:lnTo>
                  <a:lnTo>
                    <a:pt x="239" y="164"/>
                  </a:lnTo>
                  <a:lnTo>
                    <a:pt x="233" y="170"/>
                  </a:lnTo>
                  <a:lnTo>
                    <a:pt x="227" y="174"/>
                  </a:lnTo>
                  <a:lnTo>
                    <a:pt x="219" y="180"/>
                  </a:lnTo>
                  <a:lnTo>
                    <a:pt x="211" y="188"/>
                  </a:lnTo>
                  <a:lnTo>
                    <a:pt x="204" y="194"/>
                  </a:lnTo>
                  <a:lnTo>
                    <a:pt x="194" y="202"/>
                  </a:lnTo>
                  <a:lnTo>
                    <a:pt x="184" y="210"/>
                  </a:lnTo>
                  <a:lnTo>
                    <a:pt x="172" y="218"/>
                  </a:lnTo>
                  <a:lnTo>
                    <a:pt x="160" y="228"/>
                  </a:lnTo>
                  <a:lnTo>
                    <a:pt x="150" y="238"/>
                  </a:lnTo>
                  <a:lnTo>
                    <a:pt x="140" y="246"/>
                  </a:lnTo>
                  <a:lnTo>
                    <a:pt x="132" y="254"/>
                  </a:lnTo>
                  <a:lnTo>
                    <a:pt x="122" y="262"/>
                  </a:lnTo>
                  <a:lnTo>
                    <a:pt x="114" y="270"/>
                  </a:lnTo>
                  <a:lnTo>
                    <a:pt x="108" y="276"/>
                  </a:lnTo>
                  <a:lnTo>
                    <a:pt x="100" y="282"/>
                  </a:lnTo>
                  <a:lnTo>
                    <a:pt x="94" y="288"/>
                  </a:lnTo>
                  <a:lnTo>
                    <a:pt x="88" y="294"/>
                  </a:lnTo>
                  <a:lnTo>
                    <a:pt x="84" y="300"/>
                  </a:lnTo>
                  <a:lnTo>
                    <a:pt x="80" y="304"/>
                  </a:lnTo>
                  <a:lnTo>
                    <a:pt x="76" y="308"/>
                  </a:lnTo>
                  <a:lnTo>
                    <a:pt x="72" y="312"/>
                  </a:lnTo>
                  <a:lnTo>
                    <a:pt x="70" y="316"/>
                  </a:lnTo>
                  <a:lnTo>
                    <a:pt x="68" y="318"/>
                  </a:lnTo>
                  <a:lnTo>
                    <a:pt x="64" y="324"/>
                  </a:lnTo>
                  <a:lnTo>
                    <a:pt x="60" y="328"/>
                  </a:lnTo>
                  <a:lnTo>
                    <a:pt x="58" y="332"/>
                  </a:lnTo>
                  <a:lnTo>
                    <a:pt x="54" y="336"/>
                  </a:lnTo>
                  <a:lnTo>
                    <a:pt x="50" y="338"/>
                  </a:lnTo>
                  <a:lnTo>
                    <a:pt x="46" y="340"/>
                  </a:lnTo>
                  <a:lnTo>
                    <a:pt x="42" y="342"/>
                  </a:lnTo>
                  <a:lnTo>
                    <a:pt x="40" y="342"/>
                  </a:lnTo>
                  <a:lnTo>
                    <a:pt x="40" y="3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3"/>
            <p:cNvSpPr/>
            <p:nvPr/>
          </p:nvSpPr>
          <p:spPr bwMode="auto">
            <a:xfrm>
              <a:off x="4195763" y="1641475"/>
              <a:ext cx="198438" cy="82550"/>
            </a:xfrm>
            <a:custGeom>
              <a:avLst/>
              <a:gdLst>
                <a:gd name="T0" fmla="*/ 56 w 252"/>
                <a:gd name="T1" fmla="*/ 42 h 103"/>
                <a:gd name="T2" fmla="*/ 44 w 252"/>
                <a:gd name="T3" fmla="*/ 36 h 103"/>
                <a:gd name="T4" fmla="*/ 32 w 252"/>
                <a:gd name="T5" fmla="*/ 30 h 103"/>
                <a:gd name="T6" fmla="*/ 22 w 252"/>
                <a:gd name="T7" fmla="*/ 24 h 103"/>
                <a:gd name="T8" fmla="*/ 14 w 252"/>
                <a:gd name="T9" fmla="*/ 18 h 103"/>
                <a:gd name="T10" fmla="*/ 8 w 252"/>
                <a:gd name="T11" fmla="*/ 12 h 103"/>
                <a:gd name="T12" fmla="*/ 4 w 252"/>
                <a:gd name="T13" fmla="*/ 8 h 103"/>
                <a:gd name="T14" fmla="*/ 0 w 252"/>
                <a:gd name="T15" fmla="*/ 4 h 103"/>
                <a:gd name="T16" fmla="*/ 0 w 252"/>
                <a:gd name="T17" fmla="*/ 0 h 103"/>
                <a:gd name="T18" fmla="*/ 32 w 252"/>
                <a:gd name="T19" fmla="*/ 0 h 103"/>
                <a:gd name="T20" fmla="*/ 64 w 252"/>
                <a:gd name="T21" fmla="*/ 2 h 103"/>
                <a:gd name="T22" fmla="*/ 96 w 252"/>
                <a:gd name="T23" fmla="*/ 6 h 103"/>
                <a:gd name="T24" fmla="*/ 128 w 252"/>
                <a:gd name="T25" fmla="*/ 10 h 103"/>
                <a:gd name="T26" fmla="*/ 144 w 252"/>
                <a:gd name="T27" fmla="*/ 14 h 103"/>
                <a:gd name="T28" fmla="*/ 158 w 252"/>
                <a:gd name="T29" fmla="*/ 18 h 103"/>
                <a:gd name="T30" fmla="*/ 170 w 252"/>
                <a:gd name="T31" fmla="*/ 22 h 103"/>
                <a:gd name="T32" fmla="*/ 182 w 252"/>
                <a:gd name="T33" fmla="*/ 26 h 103"/>
                <a:gd name="T34" fmla="*/ 194 w 252"/>
                <a:gd name="T35" fmla="*/ 32 h 103"/>
                <a:gd name="T36" fmla="*/ 204 w 252"/>
                <a:gd name="T37" fmla="*/ 36 h 103"/>
                <a:gd name="T38" fmla="*/ 214 w 252"/>
                <a:gd name="T39" fmla="*/ 42 h 103"/>
                <a:gd name="T40" fmla="*/ 222 w 252"/>
                <a:gd name="T41" fmla="*/ 48 h 103"/>
                <a:gd name="T42" fmla="*/ 230 w 252"/>
                <a:gd name="T43" fmla="*/ 54 h 103"/>
                <a:gd name="T44" fmla="*/ 236 w 252"/>
                <a:gd name="T45" fmla="*/ 60 h 103"/>
                <a:gd name="T46" fmla="*/ 240 w 252"/>
                <a:gd name="T47" fmla="*/ 68 h 103"/>
                <a:gd name="T48" fmla="*/ 244 w 252"/>
                <a:gd name="T49" fmla="*/ 74 h 103"/>
                <a:gd name="T50" fmla="*/ 248 w 252"/>
                <a:gd name="T51" fmla="*/ 78 h 103"/>
                <a:gd name="T52" fmla="*/ 250 w 252"/>
                <a:gd name="T53" fmla="*/ 84 h 103"/>
                <a:gd name="T54" fmla="*/ 252 w 252"/>
                <a:gd name="T55" fmla="*/ 90 h 103"/>
                <a:gd name="T56" fmla="*/ 252 w 252"/>
                <a:gd name="T57" fmla="*/ 94 h 103"/>
                <a:gd name="T58" fmla="*/ 252 w 252"/>
                <a:gd name="T59" fmla="*/ 98 h 103"/>
                <a:gd name="T60" fmla="*/ 250 w 252"/>
                <a:gd name="T61" fmla="*/ 100 h 103"/>
                <a:gd name="T62" fmla="*/ 248 w 252"/>
                <a:gd name="T63" fmla="*/ 102 h 103"/>
                <a:gd name="T64" fmla="*/ 248 w 252"/>
                <a:gd name="T65" fmla="*/ 102 h 103"/>
                <a:gd name="T66" fmla="*/ 244 w 252"/>
                <a:gd name="T67" fmla="*/ 103 h 103"/>
                <a:gd name="T68" fmla="*/ 242 w 252"/>
                <a:gd name="T69" fmla="*/ 103 h 103"/>
                <a:gd name="T70" fmla="*/ 238 w 252"/>
                <a:gd name="T71" fmla="*/ 103 h 103"/>
                <a:gd name="T72" fmla="*/ 234 w 252"/>
                <a:gd name="T73" fmla="*/ 103 h 103"/>
                <a:gd name="T74" fmla="*/ 230 w 252"/>
                <a:gd name="T75" fmla="*/ 102 h 103"/>
                <a:gd name="T76" fmla="*/ 224 w 252"/>
                <a:gd name="T77" fmla="*/ 102 h 103"/>
                <a:gd name="T78" fmla="*/ 214 w 252"/>
                <a:gd name="T79" fmla="*/ 100 h 103"/>
                <a:gd name="T80" fmla="*/ 200 w 252"/>
                <a:gd name="T81" fmla="*/ 96 h 103"/>
                <a:gd name="T82" fmla="*/ 184 w 252"/>
                <a:gd name="T83" fmla="*/ 90 h 103"/>
                <a:gd name="T84" fmla="*/ 152 w 252"/>
                <a:gd name="T85" fmla="*/ 80 h 103"/>
                <a:gd name="T86" fmla="*/ 120 w 252"/>
                <a:gd name="T87" fmla="*/ 68 h 103"/>
                <a:gd name="T88" fmla="*/ 88 w 252"/>
                <a:gd name="T89" fmla="*/ 56 h 103"/>
                <a:gd name="T90" fmla="*/ 72 w 252"/>
                <a:gd name="T91" fmla="*/ 50 h 103"/>
                <a:gd name="T92" fmla="*/ 56 w 252"/>
                <a:gd name="T93" fmla="*/ 42 h 103"/>
                <a:gd name="T94" fmla="*/ 56 w 252"/>
                <a:gd name="T95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2" h="103">
                  <a:moveTo>
                    <a:pt x="56" y="42"/>
                  </a:moveTo>
                  <a:lnTo>
                    <a:pt x="44" y="36"/>
                  </a:lnTo>
                  <a:lnTo>
                    <a:pt x="32" y="30"/>
                  </a:lnTo>
                  <a:lnTo>
                    <a:pt x="22" y="24"/>
                  </a:lnTo>
                  <a:lnTo>
                    <a:pt x="14" y="18"/>
                  </a:lnTo>
                  <a:lnTo>
                    <a:pt x="8" y="12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64" y="2"/>
                  </a:lnTo>
                  <a:lnTo>
                    <a:pt x="96" y="6"/>
                  </a:lnTo>
                  <a:lnTo>
                    <a:pt x="128" y="10"/>
                  </a:lnTo>
                  <a:lnTo>
                    <a:pt x="144" y="14"/>
                  </a:lnTo>
                  <a:lnTo>
                    <a:pt x="158" y="18"/>
                  </a:lnTo>
                  <a:lnTo>
                    <a:pt x="170" y="22"/>
                  </a:lnTo>
                  <a:lnTo>
                    <a:pt x="182" y="26"/>
                  </a:lnTo>
                  <a:lnTo>
                    <a:pt x="194" y="32"/>
                  </a:lnTo>
                  <a:lnTo>
                    <a:pt x="204" y="36"/>
                  </a:lnTo>
                  <a:lnTo>
                    <a:pt x="214" y="42"/>
                  </a:lnTo>
                  <a:lnTo>
                    <a:pt x="222" y="48"/>
                  </a:lnTo>
                  <a:lnTo>
                    <a:pt x="230" y="54"/>
                  </a:lnTo>
                  <a:lnTo>
                    <a:pt x="236" y="60"/>
                  </a:lnTo>
                  <a:lnTo>
                    <a:pt x="240" y="68"/>
                  </a:lnTo>
                  <a:lnTo>
                    <a:pt x="244" y="74"/>
                  </a:lnTo>
                  <a:lnTo>
                    <a:pt x="248" y="78"/>
                  </a:lnTo>
                  <a:lnTo>
                    <a:pt x="250" y="84"/>
                  </a:lnTo>
                  <a:lnTo>
                    <a:pt x="252" y="90"/>
                  </a:lnTo>
                  <a:lnTo>
                    <a:pt x="252" y="94"/>
                  </a:lnTo>
                  <a:lnTo>
                    <a:pt x="252" y="98"/>
                  </a:lnTo>
                  <a:lnTo>
                    <a:pt x="250" y="100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44" y="103"/>
                  </a:lnTo>
                  <a:lnTo>
                    <a:pt x="242" y="103"/>
                  </a:lnTo>
                  <a:lnTo>
                    <a:pt x="238" y="103"/>
                  </a:lnTo>
                  <a:lnTo>
                    <a:pt x="234" y="103"/>
                  </a:lnTo>
                  <a:lnTo>
                    <a:pt x="230" y="102"/>
                  </a:lnTo>
                  <a:lnTo>
                    <a:pt x="224" y="102"/>
                  </a:lnTo>
                  <a:lnTo>
                    <a:pt x="214" y="100"/>
                  </a:lnTo>
                  <a:lnTo>
                    <a:pt x="200" y="96"/>
                  </a:lnTo>
                  <a:lnTo>
                    <a:pt x="184" y="90"/>
                  </a:lnTo>
                  <a:lnTo>
                    <a:pt x="152" y="80"/>
                  </a:lnTo>
                  <a:lnTo>
                    <a:pt x="120" y="68"/>
                  </a:lnTo>
                  <a:lnTo>
                    <a:pt x="88" y="56"/>
                  </a:lnTo>
                  <a:lnTo>
                    <a:pt x="72" y="50"/>
                  </a:lnTo>
                  <a:lnTo>
                    <a:pt x="56" y="42"/>
                  </a:lnTo>
                  <a:lnTo>
                    <a:pt x="56" y="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4064000" y="1770063"/>
              <a:ext cx="560388" cy="238125"/>
            </a:xfrm>
            <a:custGeom>
              <a:avLst/>
              <a:gdLst>
                <a:gd name="T0" fmla="*/ 475 w 706"/>
                <a:gd name="T1" fmla="*/ 296 h 300"/>
                <a:gd name="T2" fmla="*/ 457 w 706"/>
                <a:gd name="T3" fmla="*/ 290 h 300"/>
                <a:gd name="T4" fmla="*/ 435 w 706"/>
                <a:gd name="T5" fmla="*/ 282 h 300"/>
                <a:gd name="T6" fmla="*/ 409 w 706"/>
                <a:gd name="T7" fmla="*/ 268 h 300"/>
                <a:gd name="T8" fmla="*/ 389 w 706"/>
                <a:gd name="T9" fmla="*/ 258 h 300"/>
                <a:gd name="T10" fmla="*/ 379 w 706"/>
                <a:gd name="T11" fmla="*/ 254 h 300"/>
                <a:gd name="T12" fmla="*/ 367 w 706"/>
                <a:gd name="T13" fmla="*/ 248 h 300"/>
                <a:gd name="T14" fmla="*/ 353 w 706"/>
                <a:gd name="T15" fmla="*/ 240 h 300"/>
                <a:gd name="T16" fmla="*/ 335 w 706"/>
                <a:gd name="T17" fmla="*/ 230 h 300"/>
                <a:gd name="T18" fmla="*/ 317 w 706"/>
                <a:gd name="T19" fmla="*/ 220 h 300"/>
                <a:gd name="T20" fmla="*/ 297 w 706"/>
                <a:gd name="T21" fmla="*/ 208 h 300"/>
                <a:gd name="T22" fmla="*/ 275 w 706"/>
                <a:gd name="T23" fmla="*/ 194 h 300"/>
                <a:gd name="T24" fmla="*/ 251 w 706"/>
                <a:gd name="T25" fmla="*/ 180 h 300"/>
                <a:gd name="T26" fmla="*/ 223 w 706"/>
                <a:gd name="T27" fmla="*/ 164 h 300"/>
                <a:gd name="T28" fmla="*/ 195 w 706"/>
                <a:gd name="T29" fmla="*/ 146 h 300"/>
                <a:gd name="T30" fmla="*/ 165 w 706"/>
                <a:gd name="T31" fmla="*/ 126 h 300"/>
                <a:gd name="T32" fmla="*/ 132 w 706"/>
                <a:gd name="T33" fmla="*/ 106 h 300"/>
                <a:gd name="T34" fmla="*/ 96 w 706"/>
                <a:gd name="T35" fmla="*/ 84 h 300"/>
                <a:gd name="T36" fmla="*/ 60 w 706"/>
                <a:gd name="T37" fmla="*/ 60 h 300"/>
                <a:gd name="T38" fmla="*/ 20 w 706"/>
                <a:gd name="T39" fmla="*/ 36 h 300"/>
                <a:gd name="T40" fmla="*/ 14 w 706"/>
                <a:gd name="T41" fmla="*/ 0 h 300"/>
                <a:gd name="T42" fmla="*/ 155 w 706"/>
                <a:gd name="T43" fmla="*/ 70 h 300"/>
                <a:gd name="T44" fmla="*/ 195 w 706"/>
                <a:gd name="T45" fmla="*/ 90 h 300"/>
                <a:gd name="T46" fmla="*/ 241 w 706"/>
                <a:gd name="T47" fmla="*/ 110 h 300"/>
                <a:gd name="T48" fmla="*/ 293 w 706"/>
                <a:gd name="T49" fmla="*/ 132 h 300"/>
                <a:gd name="T50" fmla="*/ 349 w 706"/>
                <a:gd name="T51" fmla="*/ 156 h 300"/>
                <a:gd name="T52" fmla="*/ 411 w 706"/>
                <a:gd name="T53" fmla="*/ 178 h 300"/>
                <a:gd name="T54" fmla="*/ 471 w 706"/>
                <a:gd name="T55" fmla="*/ 196 h 300"/>
                <a:gd name="T56" fmla="*/ 531 w 706"/>
                <a:gd name="T57" fmla="*/ 210 h 300"/>
                <a:gd name="T58" fmla="*/ 592 w 706"/>
                <a:gd name="T59" fmla="*/ 222 h 300"/>
                <a:gd name="T60" fmla="*/ 618 w 706"/>
                <a:gd name="T61" fmla="*/ 228 h 300"/>
                <a:gd name="T62" fmla="*/ 640 w 706"/>
                <a:gd name="T63" fmla="*/ 234 h 300"/>
                <a:gd name="T64" fmla="*/ 660 w 706"/>
                <a:gd name="T65" fmla="*/ 238 h 300"/>
                <a:gd name="T66" fmla="*/ 676 w 706"/>
                <a:gd name="T67" fmla="*/ 244 h 300"/>
                <a:gd name="T68" fmla="*/ 690 w 706"/>
                <a:gd name="T69" fmla="*/ 248 h 300"/>
                <a:gd name="T70" fmla="*/ 698 w 706"/>
                <a:gd name="T71" fmla="*/ 252 h 300"/>
                <a:gd name="T72" fmla="*/ 704 w 706"/>
                <a:gd name="T73" fmla="*/ 256 h 300"/>
                <a:gd name="T74" fmla="*/ 706 w 706"/>
                <a:gd name="T75" fmla="*/ 260 h 300"/>
                <a:gd name="T76" fmla="*/ 702 w 706"/>
                <a:gd name="T77" fmla="*/ 264 h 300"/>
                <a:gd name="T78" fmla="*/ 696 w 706"/>
                <a:gd name="T79" fmla="*/ 268 h 300"/>
                <a:gd name="T80" fmla="*/ 688 w 706"/>
                <a:gd name="T81" fmla="*/ 272 h 300"/>
                <a:gd name="T82" fmla="*/ 676 w 706"/>
                <a:gd name="T83" fmla="*/ 274 h 300"/>
                <a:gd name="T84" fmla="*/ 662 w 706"/>
                <a:gd name="T85" fmla="*/ 278 h 300"/>
                <a:gd name="T86" fmla="*/ 646 w 706"/>
                <a:gd name="T87" fmla="*/ 282 h 300"/>
                <a:gd name="T88" fmla="*/ 628 w 706"/>
                <a:gd name="T89" fmla="*/ 286 h 300"/>
                <a:gd name="T90" fmla="*/ 606 w 706"/>
                <a:gd name="T91" fmla="*/ 288 h 300"/>
                <a:gd name="T92" fmla="*/ 562 w 706"/>
                <a:gd name="T93" fmla="*/ 296 h 300"/>
                <a:gd name="T94" fmla="*/ 537 w 706"/>
                <a:gd name="T95" fmla="*/ 298 h 300"/>
                <a:gd name="T96" fmla="*/ 521 w 706"/>
                <a:gd name="T97" fmla="*/ 300 h 300"/>
                <a:gd name="T98" fmla="*/ 507 w 706"/>
                <a:gd name="T99" fmla="*/ 300 h 300"/>
                <a:gd name="T100" fmla="*/ 497 w 706"/>
                <a:gd name="T101" fmla="*/ 300 h 300"/>
                <a:gd name="T102" fmla="*/ 487 w 706"/>
                <a:gd name="T103" fmla="*/ 300 h 300"/>
                <a:gd name="T104" fmla="*/ 483 w 706"/>
                <a:gd name="T105" fmla="*/ 29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6" h="300">
                  <a:moveTo>
                    <a:pt x="483" y="298"/>
                  </a:moveTo>
                  <a:lnTo>
                    <a:pt x="475" y="296"/>
                  </a:lnTo>
                  <a:lnTo>
                    <a:pt x="467" y="294"/>
                  </a:lnTo>
                  <a:lnTo>
                    <a:pt x="457" y="290"/>
                  </a:lnTo>
                  <a:lnTo>
                    <a:pt x="447" y="286"/>
                  </a:lnTo>
                  <a:lnTo>
                    <a:pt x="435" y="282"/>
                  </a:lnTo>
                  <a:lnTo>
                    <a:pt x="423" y="276"/>
                  </a:lnTo>
                  <a:lnTo>
                    <a:pt x="409" y="268"/>
                  </a:lnTo>
                  <a:lnTo>
                    <a:pt x="393" y="260"/>
                  </a:lnTo>
                  <a:lnTo>
                    <a:pt x="389" y="258"/>
                  </a:lnTo>
                  <a:lnTo>
                    <a:pt x="383" y="256"/>
                  </a:lnTo>
                  <a:lnTo>
                    <a:pt x="379" y="254"/>
                  </a:lnTo>
                  <a:lnTo>
                    <a:pt x="373" y="250"/>
                  </a:lnTo>
                  <a:lnTo>
                    <a:pt x="367" y="248"/>
                  </a:lnTo>
                  <a:lnTo>
                    <a:pt x="359" y="244"/>
                  </a:lnTo>
                  <a:lnTo>
                    <a:pt x="353" y="240"/>
                  </a:lnTo>
                  <a:lnTo>
                    <a:pt x="345" y="234"/>
                  </a:lnTo>
                  <a:lnTo>
                    <a:pt x="335" y="230"/>
                  </a:lnTo>
                  <a:lnTo>
                    <a:pt x="327" y="226"/>
                  </a:lnTo>
                  <a:lnTo>
                    <a:pt x="317" y="220"/>
                  </a:lnTo>
                  <a:lnTo>
                    <a:pt x="307" y="214"/>
                  </a:lnTo>
                  <a:lnTo>
                    <a:pt x="297" y="208"/>
                  </a:lnTo>
                  <a:lnTo>
                    <a:pt x="287" y="202"/>
                  </a:lnTo>
                  <a:lnTo>
                    <a:pt x="275" y="194"/>
                  </a:lnTo>
                  <a:lnTo>
                    <a:pt x="263" y="186"/>
                  </a:lnTo>
                  <a:lnTo>
                    <a:pt x="251" y="180"/>
                  </a:lnTo>
                  <a:lnTo>
                    <a:pt x="237" y="172"/>
                  </a:lnTo>
                  <a:lnTo>
                    <a:pt x="223" y="164"/>
                  </a:lnTo>
                  <a:lnTo>
                    <a:pt x="209" y="154"/>
                  </a:lnTo>
                  <a:lnTo>
                    <a:pt x="195" y="146"/>
                  </a:lnTo>
                  <a:lnTo>
                    <a:pt x="179" y="136"/>
                  </a:lnTo>
                  <a:lnTo>
                    <a:pt x="165" y="126"/>
                  </a:lnTo>
                  <a:lnTo>
                    <a:pt x="147" y="116"/>
                  </a:lnTo>
                  <a:lnTo>
                    <a:pt x="132" y="106"/>
                  </a:lnTo>
                  <a:lnTo>
                    <a:pt x="114" y="96"/>
                  </a:lnTo>
                  <a:lnTo>
                    <a:pt x="96" y="84"/>
                  </a:lnTo>
                  <a:lnTo>
                    <a:pt x="78" y="72"/>
                  </a:lnTo>
                  <a:lnTo>
                    <a:pt x="60" y="60"/>
                  </a:lnTo>
                  <a:lnTo>
                    <a:pt x="40" y="48"/>
                  </a:lnTo>
                  <a:lnTo>
                    <a:pt x="20" y="36"/>
                  </a:lnTo>
                  <a:lnTo>
                    <a:pt x="0" y="24"/>
                  </a:lnTo>
                  <a:lnTo>
                    <a:pt x="14" y="0"/>
                  </a:lnTo>
                  <a:lnTo>
                    <a:pt x="86" y="34"/>
                  </a:lnTo>
                  <a:lnTo>
                    <a:pt x="155" y="70"/>
                  </a:lnTo>
                  <a:lnTo>
                    <a:pt x="173" y="80"/>
                  </a:lnTo>
                  <a:lnTo>
                    <a:pt x="195" y="90"/>
                  </a:lnTo>
                  <a:lnTo>
                    <a:pt x="217" y="100"/>
                  </a:lnTo>
                  <a:lnTo>
                    <a:pt x="241" y="110"/>
                  </a:lnTo>
                  <a:lnTo>
                    <a:pt x="265" y="120"/>
                  </a:lnTo>
                  <a:lnTo>
                    <a:pt x="293" y="132"/>
                  </a:lnTo>
                  <a:lnTo>
                    <a:pt x="321" y="144"/>
                  </a:lnTo>
                  <a:lnTo>
                    <a:pt x="349" y="156"/>
                  </a:lnTo>
                  <a:lnTo>
                    <a:pt x="381" y="168"/>
                  </a:lnTo>
                  <a:lnTo>
                    <a:pt x="411" y="178"/>
                  </a:lnTo>
                  <a:lnTo>
                    <a:pt x="441" y="188"/>
                  </a:lnTo>
                  <a:lnTo>
                    <a:pt x="471" y="196"/>
                  </a:lnTo>
                  <a:lnTo>
                    <a:pt x="501" y="204"/>
                  </a:lnTo>
                  <a:lnTo>
                    <a:pt x="531" y="210"/>
                  </a:lnTo>
                  <a:lnTo>
                    <a:pt x="560" y="216"/>
                  </a:lnTo>
                  <a:lnTo>
                    <a:pt x="592" y="222"/>
                  </a:lnTo>
                  <a:lnTo>
                    <a:pt x="604" y="226"/>
                  </a:lnTo>
                  <a:lnTo>
                    <a:pt x="618" y="228"/>
                  </a:lnTo>
                  <a:lnTo>
                    <a:pt x="630" y="230"/>
                  </a:lnTo>
                  <a:lnTo>
                    <a:pt x="640" y="234"/>
                  </a:lnTo>
                  <a:lnTo>
                    <a:pt x="652" y="236"/>
                  </a:lnTo>
                  <a:lnTo>
                    <a:pt x="660" y="238"/>
                  </a:lnTo>
                  <a:lnTo>
                    <a:pt x="668" y="240"/>
                  </a:lnTo>
                  <a:lnTo>
                    <a:pt x="676" y="244"/>
                  </a:lnTo>
                  <a:lnTo>
                    <a:pt x="684" y="246"/>
                  </a:lnTo>
                  <a:lnTo>
                    <a:pt x="690" y="248"/>
                  </a:lnTo>
                  <a:lnTo>
                    <a:pt x="694" y="250"/>
                  </a:lnTo>
                  <a:lnTo>
                    <a:pt x="698" y="252"/>
                  </a:lnTo>
                  <a:lnTo>
                    <a:pt x="702" y="254"/>
                  </a:lnTo>
                  <a:lnTo>
                    <a:pt x="704" y="256"/>
                  </a:lnTo>
                  <a:lnTo>
                    <a:pt x="704" y="258"/>
                  </a:lnTo>
                  <a:lnTo>
                    <a:pt x="706" y="260"/>
                  </a:lnTo>
                  <a:lnTo>
                    <a:pt x="704" y="262"/>
                  </a:lnTo>
                  <a:lnTo>
                    <a:pt x="702" y="264"/>
                  </a:lnTo>
                  <a:lnTo>
                    <a:pt x="700" y="266"/>
                  </a:lnTo>
                  <a:lnTo>
                    <a:pt x="696" y="268"/>
                  </a:lnTo>
                  <a:lnTo>
                    <a:pt x="692" y="270"/>
                  </a:lnTo>
                  <a:lnTo>
                    <a:pt x="688" y="272"/>
                  </a:lnTo>
                  <a:lnTo>
                    <a:pt x="682" y="272"/>
                  </a:lnTo>
                  <a:lnTo>
                    <a:pt x="676" y="274"/>
                  </a:lnTo>
                  <a:lnTo>
                    <a:pt x="670" y="276"/>
                  </a:lnTo>
                  <a:lnTo>
                    <a:pt x="662" y="278"/>
                  </a:lnTo>
                  <a:lnTo>
                    <a:pt x="654" y="280"/>
                  </a:lnTo>
                  <a:lnTo>
                    <a:pt x="646" y="282"/>
                  </a:lnTo>
                  <a:lnTo>
                    <a:pt x="638" y="284"/>
                  </a:lnTo>
                  <a:lnTo>
                    <a:pt x="628" y="286"/>
                  </a:lnTo>
                  <a:lnTo>
                    <a:pt x="616" y="288"/>
                  </a:lnTo>
                  <a:lnTo>
                    <a:pt x="606" y="288"/>
                  </a:lnTo>
                  <a:lnTo>
                    <a:pt x="584" y="292"/>
                  </a:lnTo>
                  <a:lnTo>
                    <a:pt x="562" y="296"/>
                  </a:lnTo>
                  <a:lnTo>
                    <a:pt x="544" y="298"/>
                  </a:lnTo>
                  <a:lnTo>
                    <a:pt x="537" y="298"/>
                  </a:lnTo>
                  <a:lnTo>
                    <a:pt x="529" y="300"/>
                  </a:lnTo>
                  <a:lnTo>
                    <a:pt x="521" y="300"/>
                  </a:lnTo>
                  <a:lnTo>
                    <a:pt x="515" y="300"/>
                  </a:lnTo>
                  <a:lnTo>
                    <a:pt x="507" y="300"/>
                  </a:lnTo>
                  <a:lnTo>
                    <a:pt x="501" y="300"/>
                  </a:lnTo>
                  <a:lnTo>
                    <a:pt x="497" y="300"/>
                  </a:lnTo>
                  <a:lnTo>
                    <a:pt x="491" y="300"/>
                  </a:lnTo>
                  <a:lnTo>
                    <a:pt x="487" y="300"/>
                  </a:lnTo>
                  <a:lnTo>
                    <a:pt x="483" y="298"/>
                  </a:lnTo>
                  <a:lnTo>
                    <a:pt x="483" y="29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4127500" y="1412875"/>
              <a:ext cx="39688" cy="339725"/>
            </a:xfrm>
            <a:custGeom>
              <a:avLst/>
              <a:gdLst>
                <a:gd name="T0" fmla="*/ 48 w 50"/>
                <a:gd name="T1" fmla="*/ 26 h 429"/>
                <a:gd name="T2" fmla="*/ 48 w 50"/>
                <a:gd name="T3" fmla="*/ 74 h 429"/>
                <a:gd name="T4" fmla="*/ 50 w 50"/>
                <a:gd name="T5" fmla="*/ 118 h 429"/>
                <a:gd name="T6" fmla="*/ 50 w 50"/>
                <a:gd name="T7" fmla="*/ 160 h 429"/>
                <a:gd name="T8" fmla="*/ 50 w 50"/>
                <a:gd name="T9" fmla="*/ 198 h 429"/>
                <a:gd name="T10" fmla="*/ 50 w 50"/>
                <a:gd name="T11" fmla="*/ 232 h 429"/>
                <a:gd name="T12" fmla="*/ 50 w 50"/>
                <a:gd name="T13" fmla="*/ 266 h 429"/>
                <a:gd name="T14" fmla="*/ 50 w 50"/>
                <a:gd name="T15" fmla="*/ 294 h 429"/>
                <a:gd name="T16" fmla="*/ 48 w 50"/>
                <a:gd name="T17" fmla="*/ 320 h 429"/>
                <a:gd name="T18" fmla="*/ 48 w 50"/>
                <a:gd name="T19" fmla="*/ 344 h 429"/>
                <a:gd name="T20" fmla="*/ 48 w 50"/>
                <a:gd name="T21" fmla="*/ 364 h 429"/>
                <a:gd name="T22" fmla="*/ 46 w 50"/>
                <a:gd name="T23" fmla="*/ 382 h 429"/>
                <a:gd name="T24" fmla="*/ 46 w 50"/>
                <a:gd name="T25" fmla="*/ 395 h 429"/>
                <a:gd name="T26" fmla="*/ 46 w 50"/>
                <a:gd name="T27" fmla="*/ 407 h 429"/>
                <a:gd name="T28" fmla="*/ 44 w 50"/>
                <a:gd name="T29" fmla="*/ 415 h 429"/>
                <a:gd name="T30" fmla="*/ 44 w 50"/>
                <a:gd name="T31" fmla="*/ 421 h 429"/>
                <a:gd name="T32" fmla="*/ 42 w 50"/>
                <a:gd name="T33" fmla="*/ 427 h 429"/>
                <a:gd name="T34" fmla="*/ 36 w 50"/>
                <a:gd name="T35" fmla="*/ 429 h 429"/>
                <a:gd name="T36" fmla="*/ 30 w 50"/>
                <a:gd name="T37" fmla="*/ 427 h 429"/>
                <a:gd name="T38" fmla="*/ 22 w 50"/>
                <a:gd name="T39" fmla="*/ 415 h 429"/>
                <a:gd name="T40" fmla="*/ 18 w 50"/>
                <a:gd name="T41" fmla="*/ 405 h 429"/>
                <a:gd name="T42" fmla="*/ 16 w 50"/>
                <a:gd name="T43" fmla="*/ 399 h 429"/>
                <a:gd name="T44" fmla="*/ 14 w 50"/>
                <a:gd name="T45" fmla="*/ 392 h 429"/>
                <a:gd name="T46" fmla="*/ 12 w 50"/>
                <a:gd name="T47" fmla="*/ 380 h 429"/>
                <a:gd name="T48" fmla="*/ 10 w 50"/>
                <a:gd name="T49" fmla="*/ 364 h 429"/>
                <a:gd name="T50" fmla="*/ 8 w 50"/>
                <a:gd name="T51" fmla="*/ 348 h 429"/>
                <a:gd name="T52" fmla="*/ 6 w 50"/>
                <a:gd name="T53" fmla="*/ 328 h 429"/>
                <a:gd name="T54" fmla="*/ 6 w 50"/>
                <a:gd name="T55" fmla="*/ 304 h 429"/>
                <a:gd name="T56" fmla="*/ 4 w 50"/>
                <a:gd name="T57" fmla="*/ 278 h 429"/>
                <a:gd name="T58" fmla="*/ 4 w 50"/>
                <a:gd name="T59" fmla="*/ 250 h 429"/>
                <a:gd name="T60" fmla="*/ 2 w 50"/>
                <a:gd name="T61" fmla="*/ 220 h 429"/>
                <a:gd name="T62" fmla="*/ 2 w 50"/>
                <a:gd name="T63" fmla="*/ 186 h 429"/>
                <a:gd name="T64" fmla="*/ 2 w 50"/>
                <a:gd name="T65" fmla="*/ 150 h 429"/>
                <a:gd name="T66" fmla="*/ 0 w 50"/>
                <a:gd name="T67" fmla="*/ 110 h 429"/>
                <a:gd name="T68" fmla="*/ 0 w 50"/>
                <a:gd name="T69" fmla="*/ 68 h 429"/>
                <a:gd name="T70" fmla="*/ 0 w 50"/>
                <a:gd name="T71" fmla="*/ 24 h 429"/>
                <a:gd name="T72" fmla="*/ 48 w 50"/>
                <a:gd name="T7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429">
                  <a:moveTo>
                    <a:pt x="48" y="0"/>
                  </a:moveTo>
                  <a:lnTo>
                    <a:pt x="48" y="26"/>
                  </a:lnTo>
                  <a:lnTo>
                    <a:pt x="48" y="50"/>
                  </a:lnTo>
                  <a:lnTo>
                    <a:pt x="48" y="74"/>
                  </a:lnTo>
                  <a:lnTo>
                    <a:pt x="50" y="96"/>
                  </a:lnTo>
                  <a:lnTo>
                    <a:pt x="50" y="118"/>
                  </a:lnTo>
                  <a:lnTo>
                    <a:pt x="50" y="138"/>
                  </a:lnTo>
                  <a:lnTo>
                    <a:pt x="50" y="160"/>
                  </a:lnTo>
                  <a:lnTo>
                    <a:pt x="50" y="178"/>
                  </a:lnTo>
                  <a:lnTo>
                    <a:pt x="50" y="198"/>
                  </a:lnTo>
                  <a:lnTo>
                    <a:pt x="50" y="216"/>
                  </a:lnTo>
                  <a:lnTo>
                    <a:pt x="50" y="232"/>
                  </a:lnTo>
                  <a:lnTo>
                    <a:pt x="50" y="250"/>
                  </a:lnTo>
                  <a:lnTo>
                    <a:pt x="50" y="266"/>
                  </a:lnTo>
                  <a:lnTo>
                    <a:pt x="50" y="280"/>
                  </a:lnTo>
                  <a:lnTo>
                    <a:pt x="50" y="294"/>
                  </a:lnTo>
                  <a:lnTo>
                    <a:pt x="48" y="308"/>
                  </a:lnTo>
                  <a:lnTo>
                    <a:pt x="48" y="320"/>
                  </a:lnTo>
                  <a:lnTo>
                    <a:pt x="48" y="332"/>
                  </a:lnTo>
                  <a:lnTo>
                    <a:pt x="48" y="344"/>
                  </a:lnTo>
                  <a:lnTo>
                    <a:pt x="48" y="354"/>
                  </a:lnTo>
                  <a:lnTo>
                    <a:pt x="48" y="364"/>
                  </a:lnTo>
                  <a:lnTo>
                    <a:pt x="48" y="374"/>
                  </a:lnTo>
                  <a:lnTo>
                    <a:pt x="46" y="382"/>
                  </a:lnTo>
                  <a:lnTo>
                    <a:pt x="46" y="388"/>
                  </a:lnTo>
                  <a:lnTo>
                    <a:pt x="46" y="395"/>
                  </a:lnTo>
                  <a:lnTo>
                    <a:pt x="46" y="401"/>
                  </a:lnTo>
                  <a:lnTo>
                    <a:pt x="46" y="407"/>
                  </a:lnTo>
                  <a:lnTo>
                    <a:pt x="44" y="411"/>
                  </a:lnTo>
                  <a:lnTo>
                    <a:pt x="44" y="415"/>
                  </a:lnTo>
                  <a:lnTo>
                    <a:pt x="44" y="417"/>
                  </a:lnTo>
                  <a:lnTo>
                    <a:pt x="44" y="421"/>
                  </a:lnTo>
                  <a:lnTo>
                    <a:pt x="44" y="421"/>
                  </a:lnTo>
                  <a:lnTo>
                    <a:pt x="42" y="427"/>
                  </a:lnTo>
                  <a:lnTo>
                    <a:pt x="38" y="429"/>
                  </a:lnTo>
                  <a:lnTo>
                    <a:pt x="36" y="429"/>
                  </a:lnTo>
                  <a:lnTo>
                    <a:pt x="32" y="429"/>
                  </a:lnTo>
                  <a:lnTo>
                    <a:pt x="30" y="427"/>
                  </a:lnTo>
                  <a:lnTo>
                    <a:pt x="26" y="421"/>
                  </a:lnTo>
                  <a:lnTo>
                    <a:pt x="22" y="415"/>
                  </a:lnTo>
                  <a:lnTo>
                    <a:pt x="20" y="407"/>
                  </a:lnTo>
                  <a:lnTo>
                    <a:pt x="18" y="405"/>
                  </a:lnTo>
                  <a:lnTo>
                    <a:pt x="16" y="403"/>
                  </a:lnTo>
                  <a:lnTo>
                    <a:pt x="16" y="399"/>
                  </a:lnTo>
                  <a:lnTo>
                    <a:pt x="14" y="395"/>
                  </a:lnTo>
                  <a:lnTo>
                    <a:pt x="14" y="392"/>
                  </a:lnTo>
                  <a:lnTo>
                    <a:pt x="12" y="386"/>
                  </a:lnTo>
                  <a:lnTo>
                    <a:pt x="12" y="380"/>
                  </a:lnTo>
                  <a:lnTo>
                    <a:pt x="10" y="372"/>
                  </a:lnTo>
                  <a:lnTo>
                    <a:pt x="10" y="364"/>
                  </a:lnTo>
                  <a:lnTo>
                    <a:pt x="8" y="356"/>
                  </a:lnTo>
                  <a:lnTo>
                    <a:pt x="8" y="348"/>
                  </a:lnTo>
                  <a:lnTo>
                    <a:pt x="8" y="338"/>
                  </a:lnTo>
                  <a:lnTo>
                    <a:pt x="6" y="328"/>
                  </a:lnTo>
                  <a:lnTo>
                    <a:pt x="6" y="316"/>
                  </a:lnTo>
                  <a:lnTo>
                    <a:pt x="6" y="304"/>
                  </a:lnTo>
                  <a:lnTo>
                    <a:pt x="4" y="292"/>
                  </a:lnTo>
                  <a:lnTo>
                    <a:pt x="4" y="278"/>
                  </a:lnTo>
                  <a:lnTo>
                    <a:pt x="4" y="264"/>
                  </a:lnTo>
                  <a:lnTo>
                    <a:pt x="4" y="250"/>
                  </a:lnTo>
                  <a:lnTo>
                    <a:pt x="2" y="236"/>
                  </a:lnTo>
                  <a:lnTo>
                    <a:pt x="2" y="220"/>
                  </a:lnTo>
                  <a:lnTo>
                    <a:pt x="2" y="202"/>
                  </a:lnTo>
                  <a:lnTo>
                    <a:pt x="2" y="186"/>
                  </a:lnTo>
                  <a:lnTo>
                    <a:pt x="2" y="168"/>
                  </a:lnTo>
                  <a:lnTo>
                    <a:pt x="2" y="150"/>
                  </a:lnTo>
                  <a:lnTo>
                    <a:pt x="0" y="130"/>
                  </a:lnTo>
                  <a:lnTo>
                    <a:pt x="0" y="110"/>
                  </a:lnTo>
                  <a:lnTo>
                    <a:pt x="0" y="90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0" y="24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4025900" y="1514475"/>
              <a:ext cx="260350" cy="52388"/>
            </a:xfrm>
            <a:custGeom>
              <a:avLst/>
              <a:gdLst>
                <a:gd name="T0" fmla="*/ 327 w 327"/>
                <a:gd name="T1" fmla="*/ 30 h 68"/>
                <a:gd name="T2" fmla="*/ 321 w 327"/>
                <a:gd name="T3" fmla="*/ 30 h 68"/>
                <a:gd name="T4" fmla="*/ 315 w 327"/>
                <a:gd name="T5" fmla="*/ 30 h 68"/>
                <a:gd name="T6" fmla="*/ 307 w 327"/>
                <a:gd name="T7" fmla="*/ 30 h 68"/>
                <a:gd name="T8" fmla="*/ 299 w 327"/>
                <a:gd name="T9" fmla="*/ 30 h 68"/>
                <a:gd name="T10" fmla="*/ 283 w 327"/>
                <a:gd name="T11" fmla="*/ 32 h 68"/>
                <a:gd name="T12" fmla="*/ 265 w 327"/>
                <a:gd name="T13" fmla="*/ 34 h 68"/>
                <a:gd name="T14" fmla="*/ 259 w 327"/>
                <a:gd name="T15" fmla="*/ 34 h 68"/>
                <a:gd name="T16" fmla="*/ 253 w 327"/>
                <a:gd name="T17" fmla="*/ 36 h 68"/>
                <a:gd name="T18" fmla="*/ 245 w 327"/>
                <a:gd name="T19" fmla="*/ 38 h 68"/>
                <a:gd name="T20" fmla="*/ 235 w 327"/>
                <a:gd name="T21" fmla="*/ 38 h 68"/>
                <a:gd name="T22" fmla="*/ 223 w 327"/>
                <a:gd name="T23" fmla="*/ 40 h 68"/>
                <a:gd name="T24" fmla="*/ 211 w 327"/>
                <a:gd name="T25" fmla="*/ 42 h 68"/>
                <a:gd name="T26" fmla="*/ 197 w 327"/>
                <a:gd name="T27" fmla="*/ 44 h 68"/>
                <a:gd name="T28" fmla="*/ 182 w 327"/>
                <a:gd name="T29" fmla="*/ 46 h 68"/>
                <a:gd name="T30" fmla="*/ 164 w 327"/>
                <a:gd name="T31" fmla="*/ 48 h 68"/>
                <a:gd name="T32" fmla="*/ 144 w 327"/>
                <a:gd name="T33" fmla="*/ 50 h 68"/>
                <a:gd name="T34" fmla="*/ 124 w 327"/>
                <a:gd name="T35" fmla="*/ 52 h 68"/>
                <a:gd name="T36" fmla="*/ 102 w 327"/>
                <a:gd name="T37" fmla="*/ 54 h 68"/>
                <a:gd name="T38" fmla="*/ 80 w 327"/>
                <a:gd name="T39" fmla="*/ 58 h 68"/>
                <a:gd name="T40" fmla="*/ 54 w 327"/>
                <a:gd name="T41" fmla="*/ 60 h 68"/>
                <a:gd name="T42" fmla="*/ 28 w 327"/>
                <a:gd name="T43" fmla="*/ 64 h 68"/>
                <a:gd name="T44" fmla="*/ 0 w 327"/>
                <a:gd name="T45" fmla="*/ 68 h 68"/>
                <a:gd name="T46" fmla="*/ 0 w 327"/>
                <a:gd name="T47" fmla="*/ 38 h 68"/>
                <a:gd name="T48" fmla="*/ 30 w 327"/>
                <a:gd name="T49" fmla="*/ 34 h 68"/>
                <a:gd name="T50" fmla="*/ 60 w 327"/>
                <a:gd name="T51" fmla="*/ 28 h 68"/>
                <a:gd name="T52" fmla="*/ 88 w 327"/>
                <a:gd name="T53" fmla="*/ 24 h 68"/>
                <a:gd name="T54" fmla="*/ 114 w 327"/>
                <a:gd name="T55" fmla="*/ 20 h 68"/>
                <a:gd name="T56" fmla="*/ 140 w 327"/>
                <a:gd name="T57" fmla="*/ 16 h 68"/>
                <a:gd name="T58" fmla="*/ 164 w 327"/>
                <a:gd name="T59" fmla="*/ 12 h 68"/>
                <a:gd name="T60" fmla="*/ 185 w 327"/>
                <a:gd name="T61" fmla="*/ 10 h 68"/>
                <a:gd name="T62" fmla="*/ 205 w 327"/>
                <a:gd name="T63" fmla="*/ 6 h 68"/>
                <a:gd name="T64" fmla="*/ 225 w 327"/>
                <a:gd name="T65" fmla="*/ 4 h 68"/>
                <a:gd name="T66" fmla="*/ 243 w 327"/>
                <a:gd name="T67" fmla="*/ 2 h 68"/>
                <a:gd name="T68" fmla="*/ 261 w 327"/>
                <a:gd name="T69" fmla="*/ 2 h 68"/>
                <a:gd name="T70" fmla="*/ 277 w 327"/>
                <a:gd name="T71" fmla="*/ 0 h 68"/>
                <a:gd name="T72" fmla="*/ 291 w 327"/>
                <a:gd name="T73" fmla="*/ 0 h 68"/>
                <a:gd name="T74" fmla="*/ 305 w 327"/>
                <a:gd name="T75" fmla="*/ 0 h 68"/>
                <a:gd name="T76" fmla="*/ 317 w 327"/>
                <a:gd name="T77" fmla="*/ 0 h 68"/>
                <a:gd name="T78" fmla="*/ 327 w 327"/>
                <a:gd name="T79" fmla="*/ 0 h 68"/>
                <a:gd name="T80" fmla="*/ 327 w 327"/>
                <a:gd name="T81" fmla="*/ 30 h 68"/>
                <a:gd name="T82" fmla="*/ 327 w 327"/>
                <a:gd name="T83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7" h="68">
                  <a:moveTo>
                    <a:pt x="327" y="30"/>
                  </a:moveTo>
                  <a:lnTo>
                    <a:pt x="321" y="30"/>
                  </a:lnTo>
                  <a:lnTo>
                    <a:pt x="315" y="30"/>
                  </a:lnTo>
                  <a:lnTo>
                    <a:pt x="307" y="30"/>
                  </a:lnTo>
                  <a:lnTo>
                    <a:pt x="299" y="30"/>
                  </a:lnTo>
                  <a:lnTo>
                    <a:pt x="283" y="32"/>
                  </a:lnTo>
                  <a:lnTo>
                    <a:pt x="265" y="34"/>
                  </a:lnTo>
                  <a:lnTo>
                    <a:pt x="259" y="34"/>
                  </a:lnTo>
                  <a:lnTo>
                    <a:pt x="253" y="36"/>
                  </a:lnTo>
                  <a:lnTo>
                    <a:pt x="245" y="38"/>
                  </a:lnTo>
                  <a:lnTo>
                    <a:pt x="235" y="38"/>
                  </a:lnTo>
                  <a:lnTo>
                    <a:pt x="223" y="40"/>
                  </a:lnTo>
                  <a:lnTo>
                    <a:pt x="211" y="42"/>
                  </a:lnTo>
                  <a:lnTo>
                    <a:pt x="197" y="44"/>
                  </a:lnTo>
                  <a:lnTo>
                    <a:pt x="182" y="46"/>
                  </a:lnTo>
                  <a:lnTo>
                    <a:pt x="164" y="48"/>
                  </a:lnTo>
                  <a:lnTo>
                    <a:pt x="144" y="50"/>
                  </a:lnTo>
                  <a:lnTo>
                    <a:pt x="124" y="52"/>
                  </a:lnTo>
                  <a:lnTo>
                    <a:pt x="102" y="54"/>
                  </a:lnTo>
                  <a:lnTo>
                    <a:pt x="80" y="58"/>
                  </a:lnTo>
                  <a:lnTo>
                    <a:pt x="54" y="60"/>
                  </a:lnTo>
                  <a:lnTo>
                    <a:pt x="28" y="64"/>
                  </a:lnTo>
                  <a:lnTo>
                    <a:pt x="0" y="68"/>
                  </a:lnTo>
                  <a:lnTo>
                    <a:pt x="0" y="38"/>
                  </a:lnTo>
                  <a:lnTo>
                    <a:pt x="30" y="34"/>
                  </a:lnTo>
                  <a:lnTo>
                    <a:pt x="60" y="28"/>
                  </a:lnTo>
                  <a:lnTo>
                    <a:pt x="88" y="24"/>
                  </a:lnTo>
                  <a:lnTo>
                    <a:pt x="114" y="20"/>
                  </a:lnTo>
                  <a:lnTo>
                    <a:pt x="140" y="16"/>
                  </a:lnTo>
                  <a:lnTo>
                    <a:pt x="164" y="12"/>
                  </a:lnTo>
                  <a:lnTo>
                    <a:pt x="185" y="10"/>
                  </a:lnTo>
                  <a:lnTo>
                    <a:pt x="205" y="6"/>
                  </a:lnTo>
                  <a:lnTo>
                    <a:pt x="225" y="4"/>
                  </a:lnTo>
                  <a:lnTo>
                    <a:pt x="243" y="2"/>
                  </a:lnTo>
                  <a:lnTo>
                    <a:pt x="261" y="2"/>
                  </a:lnTo>
                  <a:lnTo>
                    <a:pt x="277" y="0"/>
                  </a:lnTo>
                  <a:lnTo>
                    <a:pt x="291" y="0"/>
                  </a:lnTo>
                  <a:lnTo>
                    <a:pt x="305" y="0"/>
                  </a:lnTo>
                  <a:lnTo>
                    <a:pt x="317" y="0"/>
                  </a:lnTo>
                  <a:lnTo>
                    <a:pt x="327" y="0"/>
                  </a:lnTo>
                  <a:lnTo>
                    <a:pt x="327" y="30"/>
                  </a:lnTo>
                  <a:lnTo>
                    <a:pt x="327" y="3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7"/>
            <p:cNvSpPr/>
            <p:nvPr/>
          </p:nvSpPr>
          <p:spPr bwMode="auto">
            <a:xfrm>
              <a:off x="4195763" y="1722438"/>
              <a:ext cx="138113" cy="138113"/>
            </a:xfrm>
            <a:custGeom>
              <a:avLst/>
              <a:gdLst>
                <a:gd name="T0" fmla="*/ 0 w 176"/>
                <a:gd name="T1" fmla="*/ 153 h 173"/>
                <a:gd name="T2" fmla="*/ 12 w 176"/>
                <a:gd name="T3" fmla="*/ 141 h 173"/>
                <a:gd name="T4" fmla="*/ 22 w 176"/>
                <a:gd name="T5" fmla="*/ 127 h 173"/>
                <a:gd name="T6" fmla="*/ 34 w 176"/>
                <a:gd name="T7" fmla="*/ 117 h 173"/>
                <a:gd name="T8" fmla="*/ 44 w 176"/>
                <a:gd name="T9" fmla="*/ 105 h 173"/>
                <a:gd name="T10" fmla="*/ 52 w 176"/>
                <a:gd name="T11" fmla="*/ 95 h 173"/>
                <a:gd name="T12" fmla="*/ 60 w 176"/>
                <a:gd name="T13" fmla="*/ 85 h 173"/>
                <a:gd name="T14" fmla="*/ 68 w 176"/>
                <a:gd name="T15" fmla="*/ 75 h 173"/>
                <a:gd name="T16" fmla="*/ 74 w 176"/>
                <a:gd name="T17" fmla="*/ 67 h 173"/>
                <a:gd name="T18" fmla="*/ 80 w 176"/>
                <a:gd name="T19" fmla="*/ 61 h 173"/>
                <a:gd name="T20" fmla="*/ 84 w 176"/>
                <a:gd name="T21" fmla="*/ 53 h 173"/>
                <a:gd name="T22" fmla="*/ 88 w 176"/>
                <a:gd name="T23" fmla="*/ 47 h 173"/>
                <a:gd name="T24" fmla="*/ 92 w 176"/>
                <a:gd name="T25" fmla="*/ 41 h 173"/>
                <a:gd name="T26" fmla="*/ 94 w 176"/>
                <a:gd name="T27" fmla="*/ 37 h 173"/>
                <a:gd name="T28" fmla="*/ 94 w 176"/>
                <a:gd name="T29" fmla="*/ 31 h 173"/>
                <a:gd name="T30" fmla="*/ 96 w 176"/>
                <a:gd name="T31" fmla="*/ 29 h 173"/>
                <a:gd name="T32" fmla="*/ 94 w 176"/>
                <a:gd name="T33" fmla="*/ 25 h 173"/>
                <a:gd name="T34" fmla="*/ 94 w 176"/>
                <a:gd name="T35" fmla="*/ 21 h 173"/>
                <a:gd name="T36" fmla="*/ 92 w 176"/>
                <a:gd name="T37" fmla="*/ 17 h 173"/>
                <a:gd name="T38" fmla="*/ 92 w 176"/>
                <a:gd name="T39" fmla="*/ 13 h 173"/>
                <a:gd name="T40" fmla="*/ 92 w 176"/>
                <a:gd name="T41" fmla="*/ 9 h 173"/>
                <a:gd name="T42" fmla="*/ 92 w 176"/>
                <a:gd name="T43" fmla="*/ 7 h 173"/>
                <a:gd name="T44" fmla="*/ 94 w 176"/>
                <a:gd name="T45" fmla="*/ 5 h 173"/>
                <a:gd name="T46" fmla="*/ 96 w 176"/>
                <a:gd name="T47" fmla="*/ 3 h 173"/>
                <a:gd name="T48" fmla="*/ 100 w 176"/>
                <a:gd name="T49" fmla="*/ 1 h 173"/>
                <a:gd name="T50" fmla="*/ 102 w 176"/>
                <a:gd name="T51" fmla="*/ 1 h 173"/>
                <a:gd name="T52" fmla="*/ 104 w 176"/>
                <a:gd name="T53" fmla="*/ 0 h 173"/>
                <a:gd name="T54" fmla="*/ 108 w 176"/>
                <a:gd name="T55" fmla="*/ 0 h 173"/>
                <a:gd name="T56" fmla="*/ 114 w 176"/>
                <a:gd name="T57" fmla="*/ 1 h 173"/>
                <a:gd name="T58" fmla="*/ 120 w 176"/>
                <a:gd name="T59" fmla="*/ 3 h 173"/>
                <a:gd name="T60" fmla="*/ 126 w 176"/>
                <a:gd name="T61" fmla="*/ 7 h 173"/>
                <a:gd name="T62" fmla="*/ 134 w 176"/>
                <a:gd name="T63" fmla="*/ 11 h 173"/>
                <a:gd name="T64" fmla="*/ 142 w 176"/>
                <a:gd name="T65" fmla="*/ 15 h 173"/>
                <a:gd name="T66" fmla="*/ 150 w 176"/>
                <a:gd name="T67" fmla="*/ 21 h 173"/>
                <a:gd name="T68" fmla="*/ 158 w 176"/>
                <a:gd name="T69" fmla="*/ 27 h 173"/>
                <a:gd name="T70" fmla="*/ 164 w 176"/>
                <a:gd name="T71" fmla="*/ 31 h 173"/>
                <a:gd name="T72" fmla="*/ 168 w 176"/>
                <a:gd name="T73" fmla="*/ 35 h 173"/>
                <a:gd name="T74" fmla="*/ 172 w 176"/>
                <a:gd name="T75" fmla="*/ 41 h 173"/>
                <a:gd name="T76" fmla="*/ 174 w 176"/>
                <a:gd name="T77" fmla="*/ 43 h 173"/>
                <a:gd name="T78" fmla="*/ 174 w 176"/>
                <a:gd name="T79" fmla="*/ 47 h 173"/>
                <a:gd name="T80" fmla="*/ 176 w 176"/>
                <a:gd name="T81" fmla="*/ 49 h 173"/>
                <a:gd name="T82" fmla="*/ 174 w 176"/>
                <a:gd name="T83" fmla="*/ 51 h 173"/>
                <a:gd name="T84" fmla="*/ 172 w 176"/>
                <a:gd name="T85" fmla="*/ 53 h 173"/>
                <a:gd name="T86" fmla="*/ 170 w 176"/>
                <a:gd name="T87" fmla="*/ 57 h 173"/>
                <a:gd name="T88" fmla="*/ 166 w 176"/>
                <a:gd name="T89" fmla="*/ 63 h 173"/>
                <a:gd name="T90" fmla="*/ 160 w 176"/>
                <a:gd name="T91" fmla="*/ 67 h 173"/>
                <a:gd name="T92" fmla="*/ 154 w 176"/>
                <a:gd name="T93" fmla="*/ 73 h 173"/>
                <a:gd name="T94" fmla="*/ 146 w 176"/>
                <a:gd name="T95" fmla="*/ 79 h 173"/>
                <a:gd name="T96" fmla="*/ 136 w 176"/>
                <a:gd name="T97" fmla="*/ 87 h 173"/>
                <a:gd name="T98" fmla="*/ 126 w 176"/>
                <a:gd name="T99" fmla="*/ 95 h 173"/>
                <a:gd name="T100" fmla="*/ 114 w 176"/>
                <a:gd name="T101" fmla="*/ 103 h 173"/>
                <a:gd name="T102" fmla="*/ 102 w 176"/>
                <a:gd name="T103" fmla="*/ 113 h 173"/>
                <a:gd name="T104" fmla="*/ 88 w 176"/>
                <a:gd name="T105" fmla="*/ 123 h 173"/>
                <a:gd name="T106" fmla="*/ 72 w 176"/>
                <a:gd name="T107" fmla="*/ 135 h 173"/>
                <a:gd name="T108" fmla="*/ 56 w 176"/>
                <a:gd name="T109" fmla="*/ 147 h 173"/>
                <a:gd name="T110" fmla="*/ 38 w 176"/>
                <a:gd name="T111" fmla="*/ 159 h 173"/>
                <a:gd name="T112" fmla="*/ 18 w 176"/>
                <a:gd name="T113" fmla="*/ 173 h 173"/>
                <a:gd name="T114" fmla="*/ 0 w 176"/>
                <a:gd name="T115" fmla="*/ 153 h 173"/>
                <a:gd name="T116" fmla="*/ 0 w 176"/>
                <a:gd name="T117" fmla="*/ 15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73">
                  <a:moveTo>
                    <a:pt x="0" y="153"/>
                  </a:moveTo>
                  <a:lnTo>
                    <a:pt x="12" y="141"/>
                  </a:lnTo>
                  <a:lnTo>
                    <a:pt x="22" y="127"/>
                  </a:lnTo>
                  <a:lnTo>
                    <a:pt x="34" y="117"/>
                  </a:lnTo>
                  <a:lnTo>
                    <a:pt x="44" y="105"/>
                  </a:lnTo>
                  <a:lnTo>
                    <a:pt x="52" y="95"/>
                  </a:lnTo>
                  <a:lnTo>
                    <a:pt x="60" y="85"/>
                  </a:lnTo>
                  <a:lnTo>
                    <a:pt x="68" y="75"/>
                  </a:lnTo>
                  <a:lnTo>
                    <a:pt x="74" y="67"/>
                  </a:lnTo>
                  <a:lnTo>
                    <a:pt x="80" y="61"/>
                  </a:lnTo>
                  <a:lnTo>
                    <a:pt x="84" y="53"/>
                  </a:lnTo>
                  <a:lnTo>
                    <a:pt x="88" y="47"/>
                  </a:lnTo>
                  <a:lnTo>
                    <a:pt x="92" y="41"/>
                  </a:lnTo>
                  <a:lnTo>
                    <a:pt x="94" y="37"/>
                  </a:lnTo>
                  <a:lnTo>
                    <a:pt x="94" y="31"/>
                  </a:lnTo>
                  <a:lnTo>
                    <a:pt x="96" y="29"/>
                  </a:lnTo>
                  <a:lnTo>
                    <a:pt x="94" y="25"/>
                  </a:lnTo>
                  <a:lnTo>
                    <a:pt x="94" y="21"/>
                  </a:lnTo>
                  <a:lnTo>
                    <a:pt x="92" y="17"/>
                  </a:lnTo>
                  <a:lnTo>
                    <a:pt x="92" y="13"/>
                  </a:lnTo>
                  <a:lnTo>
                    <a:pt x="92" y="9"/>
                  </a:lnTo>
                  <a:lnTo>
                    <a:pt x="92" y="7"/>
                  </a:lnTo>
                  <a:lnTo>
                    <a:pt x="94" y="5"/>
                  </a:lnTo>
                  <a:lnTo>
                    <a:pt x="96" y="3"/>
                  </a:lnTo>
                  <a:lnTo>
                    <a:pt x="100" y="1"/>
                  </a:lnTo>
                  <a:lnTo>
                    <a:pt x="102" y="1"/>
                  </a:lnTo>
                  <a:lnTo>
                    <a:pt x="104" y="0"/>
                  </a:lnTo>
                  <a:lnTo>
                    <a:pt x="108" y="0"/>
                  </a:lnTo>
                  <a:lnTo>
                    <a:pt x="114" y="1"/>
                  </a:lnTo>
                  <a:lnTo>
                    <a:pt x="120" y="3"/>
                  </a:lnTo>
                  <a:lnTo>
                    <a:pt x="126" y="7"/>
                  </a:lnTo>
                  <a:lnTo>
                    <a:pt x="134" y="11"/>
                  </a:lnTo>
                  <a:lnTo>
                    <a:pt x="142" y="15"/>
                  </a:lnTo>
                  <a:lnTo>
                    <a:pt x="150" y="21"/>
                  </a:lnTo>
                  <a:lnTo>
                    <a:pt x="158" y="27"/>
                  </a:lnTo>
                  <a:lnTo>
                    <a:pt x="164" y="31"/>
                  </a:lnTo>
                  <a:lnTo>
                    <a:pt x="168" y="35"/>
                  </a:lnTo>
                  <a:lnTo>
                    <a:pt x="172" y="41"/>
                  </a:lnTo>
                  <a:lnTo>
                    <a:pt x="174" y="43"/>
                  </a:lnTo>
                  <a:lnTo>
                    <a:pt x="174" y="47"/>
                  </a:lnTo>
                  <a:lnTo>
                    <a:pt x="176" y="49"/>
                  </a:lnTo>
                  <a:lnTo>
                    <a:pt x="174" y="51"/>
                  </a:lnTo>
                  <a:lnTo>
                    <a:pt x="172" y="53"/>
                  </a:lnTo>
                  <a:lnTo>
                    <a:pt x="170" y="57"/>
                  </a:lnTo>
                  <a:lnTo>
                    <a:pt x="166" y="63"/>
                  </a:lnTo>
                  <a:lnTo>
                    <a:pt x="160" y="67"/>
                  </a:lnTo>
                  <a:lnTo>
                    <a:pt x="154" y="73"/>
                  </a:lnTo>
                  <a:lnTo>
                    <a:pt x="146" y="79"/>
                  </a:lnTo>
                  <a:lnTo>
                    <a:pt x="136" y="87"/>
                  </a:lnTo>
                  <a:lnTo>
                    <a:pt x="126" y="95"/>
                  </a:lnTo>
                  <a:lnTo>
                    <a:pt x="114" y="103"/>
                  </a:lnTo>
                  <a:lnTo>
                    <a:pt x="102" y="113"/>
                  </a:lnTo>
                  <a:lnTo>
                    <a:pt x="88" y="123"/>
                  </a:lnTo>
                  <a:lnTo>
                    <a:pt x="72" y="135"/>
                  </a:lnTo>
                  <a:lnTo>
                    <a:pt x="56" y="147"/>
                  </a:lnTo>
                  <a:lnTo>
                    <a:pt x="38" y="159"/>
                  </a:lnTo>
                  <a:lnTo>
                    <a:pt x="18" y="173"/>
                  </a:lnTo>
                  <a:lnTo>
                    <a:pt x="0" y="153"/>
                  </a:lnTo>
                  <a:lnTo>
                    <a:pt x="0" y="15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3776663" y="1741488"/>
              <a:ext cx="341313" cy="236538"/>
            </a:xfrm>
            <a:custGeom>
              <a:avLst/>
              <a:gdLst>
                <a:gd name="T0" fmla="*/ 261 w 429"/>
                <a:gd name="T1" fmla="*/ 138 h 298"/>
                <a:gd name="T2" fmla="*/ 305 w 429"/>
                <a:gd name="T3" fmla="*/ 96 h 298"/>
                <a:gd name="T4" fmla="*/ 323 w 429"/>
                <a:gd name="T5" fmla="*/ 78 h 298"/>
                <a:gd name="T6" fmla="*/ 335 w 429"/>
                <a:gd name="T7" fmla="*/ 62 h 298"/>
                <a:gd name="T8" fmla="*/ 343 w 429"/>
                <a:gd name="T9" fmla="*/ 46 h 298"/>
                <a:gd name="T10" fmla="*/ 349 w 429"/>
                <a:gd name="T11" fmla="*/ 34 h 298"/>
                <a:gd name="T12" fmla="*/ 351 w 429"/>
                <a:gd name="T13" fmla="*/ 26 h 298"/>
                <a:gd name="T14" fmla="*/ 349 w 429"/>
                <a:gd name="T15" fmla="*/ 18 h 298"/>
                <a:gd name="T16" fmla="*/ 351 w 429"/>
                <a:gd name="T17" fmla="*/ 12 h 298"/>
                <a:gd name="T18" fmla="*/ 355 w 429"/>
                <a:gd name="T19" fmla="*/ 6 h 298"/>
                <a:gd name="T20" fmla="*/ 361 w 429"/>
                <a:gd name="T21" fmla="*/ 2 h 298"/>
                <a:gd name="T22" fmla="*/ 365 w 429"/>
                <a:gd name="T23" fmla="*/ 0 h 298"/>
                <a:gd name="T24" fmla="*/ 375 w 429"/>
                <a:gd name="T25" fmla="*/ 2 h 298"/>
                <a:gd name="T26" fmla="*/ 387 w 429"/>
                <a:gd name="T27" fmla="*/ 8 h 298"/>
                <a:gd name="T28" fmla="*/ 403 w 429"/>
                <a:gd name="T29" fmla="*/ 16 h 298"/>
                <a:gd name="T30" fmla="*/ 417 w 429"/>
                <a:gd name="T31" fmla="*/ 28 h 298"/>
                <a:gd name="T32" fmla="*/ 425 w 429"/>
                <a:gd name="T33" fmla="*/ 38 h 298"/>
                <a:gd name="T34" fmla="*/ 429 w 429"/>
                <a:gd name="T35" fmla="*/ 48 h 298"/>
                <a:gd name="T36" fmla="*/ 427 w 429"/>
                <a:gd name="T37" fmla="*/ 60 h 298"/>
                <a:gd name="T38" fmla="*/ 417 w 429"/>
                <a:gd name="T39" fmla="*/ 72 h 298"/>
                <a:gd name="T40" fmla="*/ 403 w 429"/>
                <a:gd name="T41" fmla="*/ 90 h 298"/>
                <a:gd name="T42" fmla="*/ 381 w 429"/>
                <a:gd name="T43" fmla="*/ 112 h 298"/>
                <a:gd name="T44" fmla="*/ 355 w 429"/>
                <a:gd name="T45" fmla="*/ 136 h 298"/>
                <a:gd name="T46" fmla="*/ 327 w 429"/>
                <a:gd name="T47" fmla="*/ 160 h 298"/>
                <a:gd name="T48" fmla="*/ 281 w 429"/>
                <a:gd name="T49" fmla="*/ 194 h 298"/>
                <a:gd name="T50" fmla="*/ 249 w 429"/>
                <a:gd name="T51" fmla="*/ 216 h 298"/>
                <a:gd name="T52" fmla="*/ 215 w 429"/>
                <a:gd name="T53" fmla="*/ 234 h 298"/>
                <a:gd name="T54" fmla="*/ 177 w 429"/>
                <a:gd name="T55" fmla="*/ 250 h 298"/>
                <a:gd name="T56" fmla="*/ 119 w 429"/>
                <a:gd name="T57" fmla="*/ 270 h 298"/>
                <a:gd name="T58" fmla="*/ 72 w 429"/>
                <a:gd name="T59" fmla="*/ 284 h 298"/>
                <a:gd name="T60" fmla="*/ 54 w 429"/>
                <a:gd name="T61" fmla="*/ 290 h 298"/>
                <a:gd name="T62" fmla="*/ 40 w 429"/>
                <a:gd name="T63" fmla="*/ 292 h 298"/>
                <a:gd name="T64" fmla="*/ 26 w 429"/>
                <a:gd name="T65" fmla="*/ 296 h 298"/>
                <a:gd name="T66" fmla="*/ 16 w 429"/>
                <a:gd name="T67" fmla="*/ 298 h 298"/>
                <a:gd name="T68" fmla="*/ 8 w 429"/>
                <a:gd name="T69" fmla="*/ 298 h 298"/>
                <a:gd name="T70" fmla="*/ 4 w 429"/>
                <a:gd name="T71" fmla="*/ 298 h 298"/>
                <a:gd name="T72" fmla="*/ 2 w 429"/>
                <a:gd name="T73" fmla="*/ 298 h 298"/>
                <a:gd name="T74" fmla="*/ 0 w 429"/>
                <a:gd name="T75" fmla="*/ 296 h 298"/>
                <a:gd name="T76" fmla="*/ 2 w 429"/>
                <a:gd name="T77" fmla="*/ 292 h 298"/>
                <a:gd name="T78" fmla="*/ 8 w 429"/>
                <a:gd name="T79" fmla="*/ 290 h 298"/>
                <a:gd name="T80" fmla="*/ 16 w 429"/>
                <a:gd name="T81" fmla="*/ 284 h 298"/>
                <a:gd name="T82" fmla="*/ 28 w 429"/>
                <a:gd name="T83" fmla="*/ 278 h 298"/>
                <a:gd name="T84" fmla="*/ 44 w 429"/>
                <a:gd name="T85" fmla="*/ 270 h 298"/>
                <a:gd name="T86" fmla="*/ 62 w 429"/>
                <a:gd name="T87" fmla="*/ 262 h 298"/>
                <a:gd name="T88" fmla="*/ 84 w 429"/>
                <a:gd name="T89" fmla="*/ 250 h 298"/>
                <a:gd name="T90" fmla="*/ 117 w 429"/>
                <a:gd name="T91" fmla="*/ 232 h 298"/>
                <a:gd name="T92" fmla="*/ 159 w 429"/>
                <a:gd name="T93" fmla="*/ 208 h 298"/>
                <a:gd name="T94" fmla="*/ 193 w 429"/>
                <a:gd name="T95" fmla="*/ 188 h 298"/>
                <a:gd name="T96" fmla="*/ 225 w 429"/>
                <a:gd name="T97" fmla="*/ 168 h 298"/>
                <a:gd name="T98" fmla="*/ 237 w 429"/>
                <a:gd name="T99" fmla="*/ 15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29" h="298">
                  <a:moveTo>
                    <a:pt x="237" y="158"/>
                  </a:moveTo>
                  <a:lnTo>
                    <a:pt x="261" y="138"/>
                  </a:lnTo>
                  <a:lnTo>
                    <a:pt x="283" y="116"/>
                  </a:lnTo>
                  <a:lnTo>
                    <a:pt x="305" y="96"/>
                  </a:lnTo>
                  <a:lnTo>
                    <a:pt x="313" y="88"/>
                  </a:lnTo>
                  <a:lnTo>
                    <a:pt x="323" y="78"/>
                  </a:lnTo>
                  <a:lnTo>
                    <a:pt x="329" y="70"/>
                  </a:lnTo>
                  <a:lnTo>
                    <a:pt x="335" y="62"/>
                  </a:lnTo>
                  <a:lnTo>
                    <a:pt x="339" y="54"/>
                  </a:lnTo>
                  <a:lnTo>
                    <a:pt x="343" y="46"/>
                  </a:lnTo>
                  <a:lnTo>
                    <a:pt x="347" y="40"/>
                  </a:lnTo>
                  <a:lnTo>
                    <a:pt x="349" y="34"/>
                  </a:lnTo>
                  <a:lnTo>
                    <a:pt x="351" y="30"/>
                  </a:lnTo>
                  <a:lnTo>
                    <a:pt x="351" y="26"/>
                  </a:lnTo>
                  <a:lnTo>
                    <a:pt x="349" y="22"/>
                  </a:lnTo>
                  <a:lnTo>
                    <a:pt x="349" y="18"/>
                  </a:lnTo>
                  <a:lnTo>
                    <a:pt x="349" y="16"/>
                  </a:lnTo>
                  <a:lnTo>
                    <a:pt x="351" y="12"/>
                  </a:lnTo>
                  <a:lnTo>
                    <a:pt x="353" y="10"/>
                  </a:lnTo>
                  <a:lnTo>
                    <a:pt x="355" y="6"/>
                  </a:lnTo>
                  <a:lnTo>
                    <a:pt x="357" y="4"/>
                  </a:lnTo>
                  <a:lnTo>
                    <a:pt x="361" y="2"/>
                  </a:lnTo>
                  <a:lnTo>
                    <a:pt x="363" y="0"/>
                  </a:lnTo>
                  <a:lnTo>
                    <a:pt x="365" y="0"/>
                  </a:lnTo>
                  <a:lnTo>
                    <a:pt x="369" y="0"/>
                  </a:lnTo>
                  <a:lnTo>
                    <a:pt x="375" y="2"/>
                  </a:lnTo>
                  <a:lnTo>
                    <a:pt x="381" y="4"/>
                  </a:lnTo>
                  <a:lnTo>
                    <a:pt x="387" y="8"/>
                  </a:lnTo>
                  <a:lnTo>
                    <a:pt x="395" y="12"/>
                  </a:lnTo>
                  <a:lnTo>
                    <a:pt x="403" y="16"/>
                  </a:lnTo>
                  <a:lnTo>
                    <a:pt x="411" y="22"/>
                  </a:lnTo>
                  <a:lnTo>
                    <a:pt x="417" y="28"/>
                  </a:lnTo>
                  <a:lnTo>
                    <a:pt x="423" y="32"/>
                  </a:lnTo>
                  <a:lnTo>
                    <a:pt x="425" y="38"/>
                  </a:lnTo>
                  <a:lnTo>
                    <a:pt x="427" y="44"/>
                  </a:lnTo>
                  <a:lnTo>
                    <a:pt x="429" y="48"/>
                  </a:lnTo>
                  <a:lnTo>
                    <a:pt x="429" y="54"/>
                  </a:lnTo>
                  <a:lnTo>
                    <a:pt x="427" y="60"/>
                  </a:lnTo>
                  <a:lnTo>
                    <a:pt x="423" y="66"/>
                  </a:lnTo>
                  <a:lnTo>
                    <a:pt x="417" y="72"/>
                  </a:lnTo>
                  <a:lnTo>
                    <a:pt x="411" y="80"/>
                  </a:lnTo>
                  <a:lnTo>
                    <a:pt x="403" y="90"/>
                  </a:lnTo>
                  <a:lnTo>
                    <a:pt x="393" y="100"/>
                  </a:lnTo>
                  <a:lnTo>
                    <a:pt x="381" y="112"/>
                  </a:lnTo>
                  <a:lnTo>
                    <a:pt x="369" y="122"/>
                  </a:lnTo>
                  <a:lnTo>
                    <a:pt x="355" y="136"/>
                  </a:lnTo>
                  <a:lnTo>
                    <a:pt x="341" y="148"/>
                  </a:lnTo>
                  <a:lnTo>
                    <a:pt x="327" y="160"/>
                  </a:lnTo>
                  <a:lnTo>
                    <a:pt x="297" y="184"/>
                  </a:lnTo>
                  <a:lnTo>
                    <a:pt x="281" y="194"/>
                  </a:lnTo>
                  <a:lnTo>
                    <a:pt x="265" y="206"/>
                  </a:lnTo>
                  <a:lnTo>
                    <a:pt x="249" y="216"/>
                  </a:lnTo>
                  <a:lnTo>
                    <a:pt x="233" y="226"/>
                  </a:lnTo>
                  <a:lnTo>
                    <a:pt x="215" y="234"/>
                  </a:lnTo>
                  <a:lnTo>
                    <a:pt x="197" y="242"/>
                  </a:lnTo>
                  <a:lnTo>
                    <a:pt x="177" y="250"/>
                  </a:lnTo>
                  <a:lnTo>
                    <a:pt x="159" y="258"/>
                  </a:lnTo>
                  <a:lnTo>
                    <a:pt x="119" y="270"/>
                  </a:lnTo>
                  <a:lnTo>
                    <a:pt x="82" y="282"/>
                  </a:lnTo>
                  <a:lnTo>
                    <a:pt x="72" y="284"/>
                  </a:lnTo>
                  <a:lnTo>
                    <a:pt x="64" y="288"/>
                  </a:lnTo>
                  <a:lnTo>
                    <a:pt x="54" y="290"/>
                  </a:lnTo>
                  <a:lnTo>
                    <a:pt x="46" y="292"/>
                  </a:lnTo>
                  <a:lnTo>
                    <a:pt x="40" y="292"/>
                  </a:lnTo>
                  <a:lnTo>
                    <a:pt x="34" y="294"/>
                  </a:lnTo>
                  <a:lnTo>
                    <a:pt x="26" y="296"/>
                  </a:lnTo>
                  <a:lnTo>
                    <a:pt x="22" y="296"/>
                  </a:lnTo>
                  <a:lnTo>
                    <a:pt x="16" y="298"/>
                  </a:lnTo>
                  <a:lnTo>
                    <a:pt x="12" y="298"/>
                  </a:lnTo>
                  <a:lnTo>
                    <a:pt x="8" y="298"/>
                  </a:lnTo>
                  <a:lnTo>
                    <a:pt x="6" y="298"/>
                  </a:lnTo>
                  <a:lnTo>
                    <a:pt x="4" y="2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94"/>
                  </a:lnTo>
                  <a:lnTo>
                    <a:pt x="2" y="292"/>
                  </a:lnTo>
                  <a:lnTo>
                    <a:pt x="4" y="292"/>
                  </a:lnTo>
                  <a:lnTo>
                    <a:pt x="8" y="290"/>
                  </a:lnTo>
                  <a:lnTo>
                    <a:pt x="12" y="286"/>
                  </a:lnTo>
                  <a:lnTo>
                    <a:pt x="16" y="284"/>
                  </a:lnTo>
                  <a:lnTo>
                    <a:pt x="22" y="282"/>
                  </a:lnTo>
                  <a:lnTo>
                    <a:pt x="28" y="278"/>
                  </a:lnTo>
                  <a:lnTo>
                    <a:pt x="36" y="274"/>
                  </a:lnTo>
                  <a:lnTo>
                    <a:pt x="44" y="270"/>
                  </a:lnTo>
                  <a:lnTo>
                    <a:pt x="52" y="266"/>
                  </a:lnTo>
                  <a:lnTo>
                    <a:pt x="62" y="262"/>
                  </a:lnTo>
                  <a:lnTo>
                    <a:pt x="72" y="256"/>
                  </a:lnTo>
                  <a:lnTo>
                    <a:pt x="84" y="250"/>
                  </a:lnTo>
                  <a:lnTo>
                    <a:pt x="96" y="244"/>
                  </a:lnTo>
                  <a:lnTo>
                    <a:pt x="117" y="232"/>
                  </a:lnTo>
                  <a:lnTo>
                    <a:pt x="139" y="220"/>
                  </a:lnTo>
                  <a:lnTo>
                    <a:pt x="159" y="208"/>
                  </a:lnTo>
                  <a:lnTo>
                    <a:pt x="177" y="198"/>
                  </a:lnTo>
                  <a:lnTo>
                    <a:pt x="193" y="188"/>
                  </a:lnTo>
                  <a:lnTo>
                    <a:pt x="209" y="178"/>
                  </a:lnTo>
                  <a:lnTo>
                    <a:pt x="225" y="168"/>
                  </a:lnTo>
                  <a:lnTo>
                    <a:pt x="237" y="158"/>
                  </a:lnTo>
                  <a:lnTo>
                    <a:pt x="237" y="15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3886200" y="1622425"/>
              <a:ext cx="260350" cy="165100"/>
            </a:xfrm>
            <a:custGeom>
              <a:avLst/>
              <a:gdLst>
                <a:gd name="T0" fmla="*/ 66 w 328"/>
                <a:gd name="T1" fmla="*/ 161 h 207"/>
                <a:gd name="T2" fmla="*/ 76 w 328"/>
                <a:gd name="T3" fmla="*/ 155 h 207"/>
                <a:gd name="T4" fmla="*/ 88 w 328"/>
                <a:gd name="T5" fmla="*/ 151 h 207"/>
                <a:gd name="T6" fmla="*/ 98 w 328"/>
                <a:gd name="T7" fmla="*/ 143 h 207"/>
                <a:gd name="T8" fmla="*/ 108 w 328"/>
                <a:gd name="T9" fmla="*/ 137 h 207"/>
                <a:gd name="T10" fmla="*/ 120 w 328"/>
                <a:gd name="T11" fmla="*/ 129 h 207"/>
                <a:gd name="T12" fmla="*/ 132 w 328"/>
                <a:gd name="T13" fmla="*/ 122 h 207"/>
                <a:gd name="T14" fmla="*/ 144 w 328"/>
                <a:gd name="T15" fmla="*/ 112 h 207"/>
                <a:gd name="T16" fmla="*/ 156 w 328"/>
                <a:gd name="T17" fmla="*/ 102 h 207"/>
                <a:gd name="T18" fmla="*/ 170 w 328"/>
                <a:gd name="T19" fmla="*/ 92 h 207"/>
                <a:gd name="T20" fmla="*/ 184 w 328"/>
                <a:gd name="T21" fmla="*/ 80 h 207"/>
                <a:gd name="T22" fmla="*/ 196 w 328"/>
                <a:gd name="T23" fmla="*/ 68 h 207"/>
                <a:gd name="T24" fmla="*/ 210 w 328"/>
                <a:gd name="T25" fmla="*/ 56 h 207"/>
                <a:gd name="T26" fmla="*/ 226 w 328"/>
                <a:gd name="T27" fmla="*/ 44 h 207"/>
                <a:gd name="T28" fmla="*/ 240 w 328"/>
                <a:gd name="T29" fmla="*/ 30 h 207"/>
                <a:gd name="T30" fmla="*/ 256 w 328"/>
                <a:gd name="T31" fmla="*/ 16 h 207"/>
                <a:gd name="T32" fmla="*/ 272 w 328"/>
                <a:gd name="T33" fmla="*/ 0 h 207"/>
                <a:gd name="T34" fmla="*/ 328 w 328"/>
                <a:gd name="T35" fmla="*/ 20 h 207"/>
                <a:gd name="T36" fmla="*/ 314 w 328"/>
                <a:gd name="T37" fmla="*/ 32 h 207"/>
                <a:gd name="T38" fmla="*/ 300 w 328"/>
                <a:gd name="T39" fmla="*/ 46 h 207"/>
                <a:gd name="T40" fmla="*/ 286 w 328"/>
                <a:gd name="T41" fmla="*/ 58 h 207"/>
                <a:gd name="T42" fmla="*/ 272 w 328"/>
                <a:gd name="T43" fmla="*/ 68 h 207"/>
                <a:gd name="T44" fmla="*/ 258 w 328"/>
                <a:gd name="T45" fmla="*/ 80 h 207"/>
                <a:gd name="T46" fmla="*/ 244 w 328"/>
                <a:gd name="T47" fmla="*/ 90 h 207"/>
                <a:gd name="T48" fmla="*/ 218 w 328"/>
                <a:gd name="T49" fmla="*/ 110 h 207"/>
                <a:gd name="T50" fmla="*/ 190 w 328"/>
                <a:gd name="T51" fmla="*/ 127 h 207"/>
                <a:gd name="T52" fmla="*/ 164 w 328"/>
                <a:gd name="T53" fmla="*/ 143 h 207"/>
                <a:gd name="T54" fmla="*/ 136 w 328"/>
                <a:gd name="T55" fmla="*/ 157 h 207"/>
                <a:gd name="T56" fmla="*/ 110 w 328"/>
                <a:gd name="T57" fmla="*/ 171 h 207"/>
                <a:gd name="T58" fmla="*/ 96 w 328"/>
                <a:gd name="T59" fmla="*/ 177 h 207"/>
                <a:gd name="T60" fmla="*/ 84 w 328"/>
                <a:gd name="T61" fmla="*/ 181 h 207"/>
                <a:gd name="T62" fmla="*/ 74 w 328"/>
                <a:gd name="T63" fmla="*/ 187 h 207"/>
                <a:gd name="T64" fmla="*/ 64 w 328"/>
                <a:gd name="T65" fmla="*/ 191 h 207"/>
                <a:gd name="T66" fmla="*/ 54 w 328"/>
                <a:gd name="T67" fmla="*/ 195 h 207"/>
                <a:gd name="T68" fmla="*/ 46 w 328"/>
                <a:gd name="T69" fmla="*/ 199 h 207"/>
                <a:gd name="T70" fmla="*/ 38 w 328"/>
                <a:gd name="T71" fmla="*/ 201 h 207"/>
                <a:gd name="T72" fmla="*/ 30 w 328"/>
                <a:gd name="T73" fmla="*/ 203 h 207"/>
                <a:gd name="T74" fmla="*/ 24 w 328"/>
                <a:gd name="T75" fmla="*/ 205 h 207"/>
                <a:gd name="T76" fmla="*/ 18 w 328"/>
                <a:gd name="T77" fmla="*/ 205 h 207"/>
                <a:gd name="T78" fmla="*/ 14 w 328"/>
                <a:gd name="T79" fmla="*/ 207 h 207"/>
                <a:gd name="T80" fmla="*/ 10 w 328"/>
                <a:gd name="T81" fmla="*/ 207 h 207"/>
                <a:gd name="T82" fmla="*/ 6 w 328"/>
                <a:gd name="T83" fmla="*/ 207 h 207"/>
                <a:gd name="T84" fmla="*/ 4 w 328"/>
                <a:gd name="T85" fmla="*/ 207 h 207"/>
                <a:gd name="T86" fmla="*/ 2 w 328"/>
                <a:gd name="T87" fmla="*/ 205 h 207"/>
                <a:gd name="T88" fmla="*/ 0 w 328"/>
                <a:gd name="T89" fmla="*/ 203 h 207"/>
                <a:gd name="T90" fmla="*/ 0 w 328"/>
                <a:gd name="T91" fmla="*/ 203 h 207"/>
                <a:gd name="T92" fmla="*/ 0 w 328"/>
                <a:gd name="T93" fmla="*/ 201 h 207"/>
                <a:gd name="T94" fmla="*/ 0 w 328"/>
                <a:gd name="T95" fmla="*/ 199 h 207"/>
                <a:gd name="T96" fmla="*/ 2 w 328"/>
                <a:gd name="T97" fmla="*/ 199 h 207"/>
                <a:gd name="T98" fmla="*/ 4 w 328"/>
                <a:gd name="T99" fmla="*/ 197 h 207"/>
                <a:gd name="T100" fmla="*/ 6 w 328"/>
                <a:gd name="T101" fmla="*/ 195 h 207"/>
                <a:gd name="T102" fmla="*/ 8 w 328"/>
                <a:gd name="T103" fmla="*/ 191 h 207"/>
                <a:gd name="T104" fmla="*/ 12 w 328"/>
                <a:gd name="T105" fmla="*/ 189 h 207"/>
                <a:gd name="T106" fmla="*/ 16 w 328"/>
                <a:gd name="T107" fmla="*/ 187 h 207"/>
                <a:gd name="T108" fmla="*/ 22 w 328"/>
                <a:gd name="T109" fmla="*/ 183 h 207"/>
                <a:gd name="T110" fmla="*/ 28 w 328"/>
                <a:gd name="T111" fmla="*/ 181 h 207"/>
                <a:gd name="T112" fmla="*/ 34 w 328"/>
                <a:gd name="T113" fmla="*/ 177 h 207"/>
                <a:gd name="T114" fmla="*/ 42 w 328"/>
                <a:gd name="T115" fmla="*/ 173 h 207"/>
                <a:gd name="T116" fmla="*/ 48 w 328"/>
                <a:gd name="T117" fmla="*/ 169 h 207"/>
                <a:gd name="T118" fmla="*/ 58 w 328"/>
                <a:gd name="T119" fmla="*/ 165 h 207"/>
                <a:gd name="T120" fmla="*/ 66 w 328"/>
                <a:gd name="T121" fmla="*/ 161 h 207"/>
                <a:gd name="T122" fmla="*/ 66 w 328"/>
                <a:gd name="T123" fmla="*/ 16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8" h="207">
                  <a:moveTo>
                    <a:pt x="66" y="161"/>
                  </a:moveTo>
                  <a:lnTo>
                    <a:pt x="76" y="155"/>
                  </a:lnTo>
                  <a:lnTo>
                    <a:pt x="88" y="151"/>
                  </a:lnTo>
                  <a:lnTo>
                    <a:pt x="98" y="143"/>
                  </a:lnTo>
                  <a:lnTo>
                    <a:pt x="108" y="137"/>
                  </a:lnTo>
                  <a:lnTo>
                    <a:pt x="120" y="129"/>
                  </a:lnTo>
                  <a:lnTo>
                    <a:pt x="132" y="122"/>
                  </a:lnTo>
                  <a:lnTo>
                    <a:pt x="144" y="112"/>
                  </a:lnTo>
                  <a:lnTo>
                    <a:pt x="156" y="102"/>
                  </a:lnTo>
                  <a:lnTo>
                    <a:pt x="170" y="92"/>
                  </a:lnTo>
                  <a:lnTo>
                    <a:pt x="184" y="80"/>
                  </a:lnTo>
                  <a:lnTo>
                    <a:pt x="196" y="68"/>
                  </a:lnTo>
                  <a:lnTo>
                    <a:pt x="210" y="56"/>
                  </a:lnTo>
                  <a:lnTo>
                    <a:pt x="226" y="44"/>
                  </a:lnTo>
                  <a:lnTo>
                    <a:pt x="240" y="30"/>
                  </a:lnTo>
                  <a:lnTo>
                    <a:pt x="256" y="16"/>
                  </a:lnTo>
                  <a:lnTo>
                    <a:pt x="272" y="0"/>
                  </a:lnTo>
                  <a:lnTo>
                    <a:pt x="328" y="20"/>
                  </a:lnTo>
                  <a:lnTo>
                    <a:pt x="314" y="32"/>
                  </a:lnTo>
                  <a:lnTo>
                    <a:pt x="300" y="46"/>
                  </a:lnTo>
                  <a:lnTo>
                    <a:pt x="286" y="58"/>
                  </a:lnTo>
                  <a:lnTo>
                    <a:pt x="272" y="68"/>
                  </a:lnTo>
                  <a:lnTo>
                    <a:pt x="258" y="80"/>
                  </a:lnTo>
                  <a:lnTo>
                    <a:pt x="244" y="90"/>
                  </a:lnTo>
                  <a:lnTo>
                    <a:pt x="218" y="110"/>
                  </a:lnTo>
                  <a:lnTo>
                    <a:pt x="190" y="127"/>
                  </a:lnTo>
                  <a:lnTo>
                    <a:pt x="164" y="143"/>
                  </a:lnTo>
                  <a:lnTo>
                    <a:pt x="136" y="157"/>
                  </a:lnTo>
                  <a:lnTo>
                    <a:pt x="110" y="171"/>
                  </a:lnTo>
                  <a:lnTo>
                    <a:pt x="96" y="177"/>
                  </a:lnTo>
                  <a:lnTo>
                    <a:pt x="84" y="181"/>
                  </a:lnTo>
                  <a:lnTo>
                    <a:pt x="74" y="187"/>
                  </a:lnTo>
                  <a:lnTo>
                    <a:pt x="64" y="191"/>
                  </a:lnTo>
                  <a:lnTo>
                    <a:pt x="54" y="195"/>
                  </a:lnTo>
                  <a:lnTo>
                    <a:pt x="46" y="199"/>
                  </a:lnTo>
                  <a:lnTo>
                    <a:pt x="38" y="201"/>
                  </a:lnTo>
                  <a:lnTo>
                    <a:pt x="30" y="203"/>
                  </a:lnTo>
                  <a:lnTo>
                    <a:pt x="24" y="205"/>
                  </a:lnTo>
                  <a:lnTo>
                    <a:pt x="18" y="205"/>
                  </a:lnTo>
                  <a:lnTo>
                    <a:pt x="14" y="207"/>
                  </a:lnTo>
                  <a:lnTo>
                    <a:pt x="10" y="207"/>
                  </a:lnTo>
                  <a:lnTo>
                    <a:pt x="6" y="207"/>
                  </a:lnTo>
                  <a:lnTo>
                    <a:pt x="4" y="207"/>
                  </a:lnTo>
                  <a:lnTo>
                    <a:pt x="2" y="205"/>
                  </a:lnTo>
                  <a:lnTo>
                    <a:pt x="0" y="203"/>
                  </a:lnTo>
                  <a:lnTo>
                    <a:pt x="0" y="203"/>
                  </a:lnTo>
                  <a:lnTo>
                    <a:pt x="0" y="201"/>
                  </a:lnTo>
                  <a:lnTo>
                    <a:pt x="0" y="199"/>
                  </a:lnTo>
                  <a:lnTo>
                    <a:pt x="2" y="199"/>
                  </a:lnTo>
                  <a:lnTo>
                    <a:pt x="4" y="197"/>
                  </a:lnTo>
                  <a:lnTo>
                    <a:pt x="6" y="195"/>
                  </a:lnTo>
                  <a:lnTo>
                    <a:pt x="8" y="191"/>
                  </a:lnTo>
                  <a:lnTo>
                    <a:pt x="12" y="189"/>
                  </a:lnTo>
                  <a:lnTo>
                    <a:pt x="16" y="187"/>
                  </a:lnTo>
                  <a:lnTo>
                    <a:pt x="22" y="183"/>
                  </a:lnTo>
                  <a:lnTo>
                    <a:pt x="28" y="181"/>
                  </a:lnTo>
                  <a:lnTo>
                    <a:pt x="34" y="177"/>
                  </a:lnTo>
                  <a:lnTo>
                    <a:pt x="42" y="173"/>
                  </a:lnTo>
                  <a:lnTo>
                    <a:pt x="48" y="169"/>
                  </a:lnTo>
                  <a:lnTo>
                    <a:pt x="58" y="165"/>
                  </a:lnTo>
                  <a:lnTo>
                    <a:pt x="66" y="161"/>
                  </a:lnTo>
                  <a:lnTo>
                    <a:pt x="66" y="16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3973513" y="1366838"/>
              <a:ext cx="409575" cy="184150"/>
            </a:xfrm>
            <a:custGeom>
              <a:avLst/>
              <a:gdLst>
                <a:gd name="T0" fmla="*/ 389 w 517"/>
                <a:gd name="T1" fmla="*/ 0 h 234"/>
                <a:gd name="T2" fmla="*/ 399 w 517"/>
                <a:gd name="T3" fmla="*/ 0 h 234"/>
                <a:gd name="T4" fmla="*/ 413 w 517"/>
                <a:gd name="T5" fmla="*/ 6 h 234"/>
                <a:gd name="T6" fmla="*/ 435 w 517"/>
                <a:gd name="T7" fmla="*/ 18 h 234"/>
                <a:gd name="T8" fmla="*/ 469 w 517"/>
                <a:gd name="T9" fmla="*/ 34 h 234"/>
                <a:gd name="T10" fmla="*/ 499 w 517"/>
                <a:gd name="T11" fmla="*/ 58 h 234"/>
                <a:gd name="T12" fmla="*/ 513 w 517"/>
                <a:gd name="T13" fmla="*/ 72 h 234"/>
                <a:gd name="T14" fmla="*/ 511 w 517"/>
                <a:gd name="T15" fmla="*/ 84 h 234"/>
                <a:gd name="T16" fmla="*/ 487 w 517"/>
                <a:gd name="T17" fmla="*/ 96 h 234"/>
                <a:gd name="T18" fmla="*/ 469 w 517"/>
                <a:gd name="T19" fmla="*/ 110 h 234"/>
                <a:gd name="T20" fmla="*/ 447 w 517"/>
                <a:gd name="T21" fmla="*/ 140 h 234"/>
                <a:gd name="T22" fmla="*/ 423 w 517"/>
                <a:gd name="T23" fmla="*/ 182 h 234"/>
                <a:gd name="T24" fmla="*/ 405 w 517"/>
                <a:gd name="T25" fmla="*/ 212 h 234"/>
                <a:gd name="T26" fmla="*/ 397 w 517"/>
                <a:gd name="T27" fmla="*/ 224 h 234"/>
                <a:gd name="T28" fmla="*/ 391 w 517"/>
                <a:gd name="T29" fmla="*/ 232 h 234"/>
                <a:gd name="T30" fmla="*/ 387 w 517"/>
                <a:gd name="T31" fmla="*/ 234 h 234"/>
                <a:gd name="T32" fmla="*/ 377 w 517"/>
                <a:gd name="T33" fmla="*/ 228 h 234"/>
                <a:gd name="T34" fmla="*/ 367 w 517"/>
                <a:gd name="T35" fmla="*/ 216 h 234"/>
                <a:gd name="T36" fmla="*/ 365 w 517"/>
                <a:gd name="T37" fmla="*/ 204 h 234"/>
                <a:gd name="T38" fmla="*/ 369 w 517"/>
                <a:gd name="T39" fmla="*/ 186 h 234"/>
                <a:gd name="T40" fmla="*/ 379 w 517"/>
                <a:gd name="T41" fmla="*/ 156 h 234"/>
                <a:gd name="T42" fmla="*/ 393 w 517"/>
                <a:gd name="T43" fmla="*/ 122 h 234"/>
                <a:gd name="T44" fmla="*/ 399 w 517"/>
                <a:gd name="T45" fmla="*/ 96 h 234"/>
                <a:gd name="T46" fmla="*/ 403 w 517"/>
                <a:gd name="T47" fmla="*/ 78 h 234"/>
                <a:gd name="T48" fmla="*/ 399 w 517"/>
                <a:gd name="T49" fmla="*/ 64 h 234"/>
                <a:gd name="T50" fmla="*/ 389 w 517"/>
                <a:gd name="T51" fmla="*/ 54 h 234"/>
                <a:gd name="T52" fmla="*/ 377 w 517"/>
                <a:gd name="T53" fmla="*/ 48 h 234"/>
                <a:gd name="T54" fmla="*/ 369 w 517"/>
                <a:gd name="T55" fmla="*/ 48 h 234"/>
                <a:gd name="T56" fmla="*/ 353 w 517"/>
                <a:gd name="T57" fmla="*/ 50 h 234"/>
                <a:gd name="T58" fmla="*/ 333 w 517"/>
                <a:gd name="T59" fmla="*/ 52 h 234"/>
                <a:gd name="T60" fmla="*/ 307 w 517"/>
                <a:gd name="T61" fmla="*/ 56 h 234"/>
                <a:gd name="T62" fmla="*/ 275 w 517"/>
                <a:gd name="T63" fmla="*/ 62 h 234"/>
                <a:gd name="T64" fmla="*/ 238 w 517"/>
                <a:gd name="T65" fmla="*/ 68 h 234"/>
                <a:gd name="T66" fmla="*/ 196 w 517"/>
                <a:gd name="T67" fmla="*/ 76 h 234"/>
                <a:gd name="T68" fmla="*/ 146 w 517"/>
                <a:gd name="T69" fmla="*/ 86 h 234"/>
                <a:gd name="T70" fmla="*/ 92 w 517"/>
                <a:gd name="T71" fmla="*/ 96 h 234"/>
                <a:gd name="T72" fmla="*/ 30 w 517"/>
                <a:gd name="T73" fmla="*/ 106 h 234"/>
                <a:gd name="T74" fmla="*/ 22 w 517"/>
                <a:gd name="T75" fmla="*/ 78 h 234"/>
                <a:gd name="T76" fmla="*/ 84 w 517"/>
                <a:gd name="T77" fmla="*/ 66 h 234"/>
                <a:gd name="T78" fmla="*/ 142 w 517"/>
                <a:gd name="T79" fmla="*/ 56 h 234"/>
                <a:gd name="T80" fmla="*/ 192 w 517"/>
                <a:gd name="T81" fmla="*/ 46 h 234"/>
                <a:gd name="T82" fmla="*/ 236 w 517"/>
                <a:gd name="T83" fmla="*/ 38 h 234"/>
                <a:gd name="T84" fmla="*/ 273 w 517"/>
                <a:gd name="T85" fmla="*/ 30 h 234"/>
                <a:gd name="T86" fmla="*/ 305 w 517"/>
                <a:gd name="T87" fmla="*/ 22 h 234"/>
                <a:gd name="T88" fmla="*/ 331 w 517"/>
                <a:gd name="T89" fmla="*/ 18 h 234"/>
                <a:gd name="T90" fmla="*/ 351 w 517"/>
                <a:gd name="T91" fmla="*/ 12 h 234"/>
                <a:gd name="T92" fmla="*/ 365 w 517"/>
                <a:gd name="T93" fmla="*/ 10 h 234"/>
                <a:gd name="T94" fmla="*/ 373 w 517"/>
                <a:gd name="T95" fmla="*/ 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7" h="234">
                  <a:moveTo>
                    <a:pt x="373" y="6"/>
                  </a:moveTo>
                  <a:lnTo>
                    <a:pt x="381" y="2"/>
                  </a:lnTo>
                  <a:lnTo>
                    <a:pt x="389" y="0"/>
                  </a:lnTo>
                  <a:lnTo>
                    <a:pt x="391" y="0"/>
                  </a:lnTo>
                  <a:lnTo>
                    <a:pt x="395" y="0"/>
                  </a:lnTo>
                  <a:lnTo>
                    <a:pt x="399" y="0"/>
                  </a:lnTo>
                  <a:lnTo>
                    <a:pt x="403" y="2"/>
                  </a:lnTo>
                  <a:lnTo>
                    <a:pt x="407" y="4"/>
                  </a:lnTo>
                  <a:lnTo>
                    <a:pt x="413" y="6"/>
                  </a:lnTo>
                  <a:lnTo>
                    <a:pt x="419" y="10"/>
                  </a:lnTo>
                  <a:lnTo>
                    <a:pt x="427" y="12"/>
                  </a:lnTo>
                  <a:lnTo>
                    <a:pt x="435" y="18"/>
                  </a:lnTo>
                  <a:lnTo>
                    <a:pt x="445" y="22"/>
                  </a:lnTo>
                  <a:lnTo>
                    <a:pt x="457" y="28"/>
                  </a:lnTo>
                  <a:lnTo>
                    <a:pt x="469" y="34"/>
                  </a:lnTo>
                  <a:lnTo>
                    <a:pt x="481" y="44"/>
                  </a:lnTo>
                  <a:lnTo>
                    <a:pt x="491" y="50"/>
                  </a:lnTo>
                  <a:lnTo>
                    <a:pt x="499" y="58"/>
                  </a:lnTo>
                  <a:lnTo>
                    <a:pt x="505" y="64"/>
                  </a:lnTo>
                  <a:lnTo>
                    <a:pt x="509" y="68"/>
                  </a:lnTo>
                  <a:lnTo>
                    <a:pt x="513" y="72"/>
                  </a:lnTo>
                  <a:lnTo>
                    <a:pt x="515" y="76"/>
                  </a:lnTo>
                  <a:lnTo>
                    <a:pt x="517" y="78"/>
                  </a:lnTo>
                  <a:lnTo>
                    <a:pt x="511" y="84"/>
                  </a:lnTo>
                  <a:lnTo>
                    <a:pt x="505" y="88"/>
                  </a:lnTo>
                  <a:lnTo>
                    <a:pt x="497" y="92"/>
                  </a:lnTo>
                  <a:lnTo>
                    <a:pt x="487" y="96"/>
                  </a:lnTo>
                  <a:lnTo>
                    <a:pt x="483" y="100"/>
                  </a:lnTo>
                  <a:lnTo>
                    <a:pt x="477" y="104"/>
                  </a:lnTo>
                  <a:lnTo>
                    <a:pt x="469" y="110"/>
                  </a:lnTo>
                  <a:lnTo>
                    <a:pt x="463" y="118"/>
                  </a:lnTo>
                  <a:lnTo>
                    <a:pt x="455" y="128"/>
                  </a:lnTo>
                  <a:lnTo>
                    <a:pt x="447" y="140"/>
                  </a:lnTo>
                  <a:lnTo>
                    <a:pt x="439" y="152"/>
                  </a:lnTo>
                  <a:lnTo>
                    <a:pt x="431" y="168"/>
                  </a:lnTo>
                  <a:lnTo>
                    <a:pt x="423" y="182"/>
                  </a:lnTo>
                  <a:lnTo>
                    <a:pt x="415" y="196"/>
                  </a:lnTo>
                  <a:lnTo>
                    <a:pt x="409" y="208"/>
                  </a:lnTo>
                  <a:lnTo>
                    <a:pt x="405" y="212"/>
                  </a:lnTo>
                  <a:lnTo>
                    <a:pt x="403" y="216"/>
                  </a:lnTo>
                  <a:lnTo>
                    <a:pt x="399" y="220"/>
                  </a:lnTo>
                  <a:lnTo>
                    <a:pt x="397" y="224"/>
                  </a:lnTo>
                  <a:lnTo>
                    <a:pt x="395" y="228"/>
                  </a:lnTo>
                  <a:lnTo>
                    <a:pt x="393" y="230"/>
                  </a:lnTo>
                  <a:lnTo>
                    <a:pt x="391" y="232"/>
                  </a:lnTo>
                  <a:lnTo>
                    <a:pt x="391" y="232"/>
                  </a:lnTo>
                  <a:lnTo>
                    <a:pt x="389" y="234"/>
                  </a:lnTo>
                  <a:lnTo>
                    <a:pt x="387" y="234"/>
                  </a:lnTo>
                  <a:lnTo>
                    <a:pt x="385" y="234"/>
                  </a:lnTo>
                  <a:lnTo>
                    <a:pt x="381" y="232"/>
                  </a:lnTo>
                  <a:lnTo>
                    <a:pt x="377" y="228"/>
                  </a:lnTo>
                  <a:lnTo>
                    <a:pt x="373" y="224"/>
                  </a:lnTo>
                  <a:lnTo>
                    <a:pt x="371" y="220"/>
                  </a:lnTo>
                  <a:lnTo>
                    <a:pt x="367" y="216"/>
                  </a:lnTo>
                  <a:lnTo>
                    <a:pt x="365" y="212"/>
                  </a:lnTo>
                  <a:lnTo>
                    <a:pt x="365" y="206"/>
                  </a:lnTo>
                  <a:lnTo>
                    <a:pt x="365" y="204"/>
                  </a:lnTo>
                  <a:lnTo>
                    <a:pt x="365" y="198"/>
                  </a:lnTo>
                  <a:lnTo>
                    <a:pt x="367" y="192"/>
                  </a:lnTo>
                  <a:lnTo>
                    <a:pt x="369" y="186"/>
                  </a:lnTo>
                  <a:lnTo>
                    <a:pt x="371" y="176"/>
                  </a:lnTo>
                  <a:lnTo>
                    <a:pt x="375" y="166"/>
                  </a:lnTo>
                  <a:lnTo>
                    <a:pt x="379" y="156"/>
                  </a:lnTo>
                  <a:lnTo>
                    <a:pt x="383" y="144"/>
                  </a:lnTo>
                  <a:lnTo>
                    <a:pt x="389" y="132"/>
                  </a:lnTo>
                  <a:lnTo>
                    <a:pt x="393" y="122"/>
                  </a:lnTo>
                  <a:lnTo>
                    <a:pt x="395" y="112"/>
                  </a:lnTo>
                  <a:lnTo>
                    <a:pt x="399" y="104"/>
                  </a:lnTo>
                  <a:lnTo>
                    <a:pt x="399" y="96"/>
                  </a:lnTo>
                  <a:lnTo>
                    <a:pt x="401" y="90"/>
                  </a:lnTo>
                  <a:lnTo>
                    <a:pt x="403" y="84"/>
                  </a:lnTo>
                  <a:lnTo>
                    <a:pt x="403" y="78"/>
                  </a:lnTo>
                  <a:lnTo>
                    <a:pt x="401" y="72"/>
                  </a:lnTo>
                  <a:lnTo>
                    <a:pt x="401" y="68"/>
                  </a:lnTo>
                  <a:lnTo>
                    <a:pt x="399" y="64"/>
                  </a:lnTo>
                  <a:lnTo>
                    <a:pt x="395" y="60"/>
                  </a:lnTo>
                  <a:lnTo>
                    <a:pt x="393" y="56"/>
                  </a:lnTo>
                  <a:lnTo>
                    <a:pt x="389" y="54"/>
                  </a:lnTo>
                  <a:lnTo>
                    <a:pt x="383" y="50"/>
                  </a:lnTo>
                  <a:lnTo>
                    <a:pt x="379" y="48"/>
                  </a:lnTo>
                  <a:lnTo>
                    <a:pt x="377" y="48"/>
                  </a:lnTo>
                  <a:lnTo>
                    <a:pt x="375" y="48"/>
                  </a:lnTo>
                  <a:lnTo>
                    <a:pt x="371" y="48"/>
                  </a:lnTo>
                  <a:lnTo>
                    <a:pt x="369" y="48"/>
                  </a:lnTo>
                  <a:lnTo>
                    <a:pt x="363" y="48"/>
                  </a:lnTo>
                  <a:lnTo>
                    <a:pt x="359" y="50"/>
                  </a:lnTo>
                  <a:lnTo>
                    <a:pt x="353" y="50"/>
                  </a:lnTo>
                  <a:lnTo>
                    <a:pt x="347" y="50"/>
                  </a:lnTo>
                  <a:lnTo>
                    <a:pt x="341" y="52"/>
                  </a:lnTo>
                  <a:lnTo>
                    <a:pt x="333" y="52"/>
                  </a:lnTo>
                  <a:lnTo>
                    <a:pt x="325" y="54"/>
                  </a:lnTo>
                  <a:lnTo>
                    <a:pt x="317" y="54"/>
                  </a:lnTo>
                  <a:lnTo>
                    <a:pt x="307" y="56"/>
                  </a:lnTo>
                  <a:lnTo>
                    <a:pt x="297" y="58"/>
                  </a:lnTo>
                  <a:lnTo>
                    <a:pt x="287" y="60"/>
                  </a:lnTo>
                  <a:lnTo>
                    <a:pt x="275" y="62"/>
                  </a:lnTo>
                  <a:lnTo>
                    <a:pt x="263" y="64"/>
                  </a:lnTo>
                  <a:lnTo>
                    <a:pt x="251" y="66"/>
                  </a:lnTo>
                  <a:lnTo>
                    <a:pt x="238" y="68"/>
                  </a:lnTo>
                  <a:lnTo>
                    <a:pt x="224" y="70"/>
                  </a:lnTo>
                  <a:lnTo>
                    <a:pt x="210" y="74"/>
                  </a:lnTo>
                  <a:lnTo>
                    <a:pt x="196" y="76"/>
                  </a:lnTo>
                  <a:lnTo>
                    <a:pt x="180" y="78"/>
                  </a:lnTo>
                  <a:lnTo>
                    <a:pt x="164" y="82"/>
                  </a:lnTo>
                  <a:lnTo>
                    <a:pt x="146" y="86"/>
                  </a:lnTo>
                  <a:lnTo>
                    <a:pt x="128" y="88"/>
                  </a:lnTo>
                  <a:lnTo>
                    <a:pt x="110" y="92"/>
                  </a:lnTo>
                  <a:lnTo>
                    <a:pt x="92" y="96"/>
                  </a:lnTo>
                  <a:lnTo>
                    <a:pt x="72" y="98"/>
                  </a:lnTo>
                  <a:lnTo>
                    <a:pt x="52" y="102"/>
                  </a:lnTo>
                  <a:lnTo>
                    <a:pt x="30" y="106"/>
                  </a:lnTo>
                  <a:lnTo>
                    <a:pt x="10" y="110"/>
                  </a:lnTo>
                  <a:lnTo>
                    <a:pt x="0" y="82"/>
                  </a:lnTo>
                  <a:lnTo>
                    <a:pt x="22" y="78"/>
                  </a:lnTo>
                  <a:lnTo>
                    <a:pt x="44" y="74"/>
                  </a:lnTo>
                  <a:lnTo>
                    <a:pt x="64" y="70"/>
                  </a:lnTo>
                  <a:lnTo>
                    <a:pt x="84" y="66"/>
                  </a:lnTo>
                  <a:lnTo>
                    <a:pt x="104" y="64"/>
                  </a:lnTo>
                  <a:lnTo>
                    <a:pt x="124" y="60"/>
                  </a:lnTo>
                  <a:lnTo>
                    <a:pt x="142" y="56"/>
                  </a:lnTo>
                  <a:lnTo>
                    <a:pt x="160" y="52"/>
                  </a:lnTo>
                  <a:lnTo>
                    <a:pt x="176" y="50"/>
                  </a:lnTo>
                  <a:lnTo>
                    <a:pt x="192" y="46"/>
                  </a:lnTo>
                  <a:lnTo>
                    <a:pt x="208" y="44"/>
                  </a:lnTo>
                  <a:lnTo>
                    <a:pt x="222" y="40"/>
                  </a:lnTo>
                  <a:lnTo>
                    <a:pt x="236" y="38"/>
                  </a:lnTo>
                  <a:lnTo>
                    <a:pt x="250" y="34"/>
                  </a:lnTo>
                  <a:lnTo>
                    <a:pt x="261" y="32"/>
                  </a:lnTo>
                  <a:lnTo>
                    <a:pt x="273" y="30"/>
                  </a:lnTo>
                  <a:lnTo>
                    <a:pt x="285" y="28"/>
                  </a:lnTo>
                  <a:lnTo>
                    <a:pt x="295" y="26"/>
                  </a:lnTo>
                  <a:lnTo>
                    <a:pt x="305" y="22"/>
                  </a:lnTo>
                  <a:lnTo>
                    <a:pt x="315" y="20"/>
                  </a:lnTo>
                  <a:lnTo>
                    <a:pt x="323" y="20"/>
                  </a:lnTo>
                  <a:lnTo>
                    <a:pt x="331" y="18"/>
                  </a:lnTo>
                  <a:lnTo>
                    <a:pt x="339" y="16"/>
                  </a:lnTo>
                  <a:lnTo>
                    <a:pt x="345" y="14"/>
                  </a:lnTo>
                  <a:lnTo>
                    <a:pt x="351" y="12"/>
                  </a:lnTo>
                  <a:lnTo>
                    <a:pt x="357" y="12"/>
                  </a:lnTo>
                  <a:lnTo>
                    <a:pt x="361" y="10"/>
                  </a:lnTo>
                  <a:lnTo>
                    <a:pt x="365" y="10"/>
                  </a:lnTo>
                  <a:lnTo>
                    <a:pt x="369" y="8"/>
                  </a:lnTo>
                  <a:lnTo>
                    <a:pt x="371" y="8"/>
                  </a:lnTo>
                  <a:lnTo>
                    <a:pt x="373" y="6"/>
                  </a:lnTo>
                  <a:lnTo>
                    <a:pt x="373" y="6"/>
                  </a:lnTo>
                  <a:lnTo>
                    <a:pt x="373" y="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3848100" y="1277938"/>
              <a:ext cx="609600" cy="115888"/>
            </a:xfrm>
            <a:custGeom>
              <a:avLst/>
              <a:gdLst>
                <a:gd name="T0" fmla="*/ 694 w 768"/>
                <a:gd name="T1" fmla="*/ 0 h 145"/>
                <a:gd name="T2" fmla="*/ 722 w 768"/>
                <a:gd name="T3" fmla="*/ 8 h 145"/>
                <a:gd name="T4" fmla="*/ 746 w 768"/>
                <a:gd name="T5" fmla="*/ 18 h 145"/>
                <a:gd name="T6" fmla="*/ 756 w 768"/>
                <a:gd name="T7" fmla="*/ 28 h 145"/>
                <a:gd name="T8" fmla="*/ 764 w 768"/>
                <a:gd name="T9" fmla="*/ 34 h 145"/>
                <a:gd name="T10" fmla="*/ 768 w 768"/>
                <a:gd name="T11" fmla="*/ 40 h 145"/>
                <a:gd name="T12" fmla="*/ 768 w 768"/>
                <a:gd name="T13" fmla="*/ 48 h 145"/>
                <a:gd name="T14" fmla="*/ 766 w 768"/>
                <a:gd name="T15" fmla="*/ 58 h 145"/>
                <a:gd name="T16" fmla="*/ 762 w 768"/>
                <a:gd name="T17" fmla="*/ 62 h 145"/>
                <a:gd name="T18" fmla="*/ 758 w 768"/>
                <a:gd name="T19" fmla="*/ 64 h 145"/>
                <a:gd name="T20" fmla="*/ 750 w 768"/>
                <a:gd name="T21" fmla="*/ 66 h 145"/>
                <a:gd name="T22" fmla="*/ 738 w 768"/>
                <a:gd name="T23" fmla="*/ 68 h 145"/>
                <a:gd name="T24" fmla="*/ 724 w 768"/>
                <a:gd name="T25" fmla="*/ 68 h 145"/>
                <a:gd name="T26" fmla="*/ 706 w 768"/>
                <a:gd name="T27" fmla="*/ 70 h 145"/>
                <a:gd name="T28" fmla="*/ 686 w 768"/>
                <a:gd name="T29" fmla="*/ 70 h 145"/>
                <a:gd name="T30" fmla="*/ 662 w 768"/>
                <a:gd name="T31" fmla="*/ 70 h 145"/>
                <a:gd name="T32" fmla="*/ 596 w 768"/>
                <a:gd name="T33" fmla="*/ 72 h 145"/>
                <a:gd name="T34" fmla="*/ 492 w 768"/>
                <a:gd name="T35" fmla="*/ 76 h 145"/>
                <a:gd name="T36" fmla="*/ 416 w 768"/>
                <a:gd name="T37" fmla="*/ 84 h 145"/>
                <a:gd name="T38" fmla="*/ 363 w 768"/>
                <a:gd name="T39" fmla="*/ 92 h 145"/>
                <a:gd name="T40" fmla="*/ 305 w 768"/>
                <a:gd name="T41" fmla="*/ 102 h 145"/>
                <a:gd name="T42" fmla="*/ 243 w 768"/>
                <a:gd name="T43" fmla="*/ 111 h 145"/>
                <a:gd name="T44" fmla="*/ 193 w 768"/>
                <a:gd name="T45" fmla="*/ 121 h 145"/>
                <a:gd name="T46" fmla="*/ 163 w 768"/>
                <a:gd name="T47" fmla="*/ 127 h 145"/>
                <a:gd name="T48" fmla="*/ 135 w 768"/>
                <a:gd name="T49" fmla="*/ 133 h 145"/>
                <a:gd name="T50" fmla="*/ 113 w 768"/>
                <a:gd name="T51" fmla="*/ 137 h 145"/>
                <a:gd name="T52" fmla="*/ 93 w 768"/>
                <a:gd name="T53" fmla="*/ 141 h 145"/>
                <a:gd name="T54" fmla="*/ 77 w 768"/>
                <a:gd name="T55" fmla="*/ 143 h 145"/>
                <a:gd name="T56" fmla="*/ 65 w 768"/>
                <a:gd name="T57" fmla="*/ 145 h 145"/>
                <a:gd name="T58" fmla="*/ 55 w 768"/>
                <a:gd name="T59" fmla="*/ 145 h 145"/>
                <a:gd name="T60" fmla="*/ 47 w 768"/>
                <a:gd name="T61" fmla="*/ 145 h 145"/>
                <a:gd name="T62" fmla="*/ 37 w 768"/>
                <a:gd name="T63" fmla="*/ 143 h 145"/>
                <a:gd name="T64" fmla="*/ 29 w 768"/>
                <a:gd name="T65" fmla="*/ 139 h 145"/>
                <a:gd name="T66" fmla="*/ 19 w 768"/>
                <a:gd name="T67" fmla="*/ 131 h 145"/>
                <a:gd name="T68" fmla="*/ 9 w 768"/>
                <a:gd name="T69" fmla="*/ 121 h 145"/>
                <a:gd name="T70" fmla="*/ 4 w 768"/>
                <a:gd name="T71" fmla="*/ 115 h 145"/>
                <a:gd name="T72" fmla="*/ 0 w 768"/>
                <a:gd name="T73" fmla="*/ 109 h 145"/>
                <a:gd name="T74" fmla="*/ 0 w 768"/>
                <a:gd name="T75" fmla="*/ 105 h 145"/>
                <a:gd name="T76" fmla="*/ 2 w 768"/>
                <a:gd name="T77" fmla="*/ 103 h 145"/>
                <a:gd name="T78" fmla="*/ 8 w 768"/>
                <a:gd name="T79" fmla="*/ 103 h 145"/>
                <a:gd name="T80" fmla="*/ 17 w 768"/>
                <a:gd name="T81" fmla="*/ 102 h 145"/>
                <a:gd name="T82" fmla="*/ 31 w 768"/>
                <a:gd name="T83" fmla="*/ 100 h 145"/>
                <a:gd name="T84" fmla="*/ 49 w 768"/>
                <a:gd name="T85" fmla="*/ 98 h 145"/>
                <a:gd name="T86" fmla="*/ 71 w 768"/>
                <a:gd name="T87" fmla="*/ 96 h 145"/>
                <a:gd name="T88" fmla="*/ 99 w 768"/>
                <a:gd name="T89" fmla="*/ 92 h 145"/>
                <a:gd name="T90" fmla="*/ 129 w 768"/>
                <a:gd name="T91" fmla="*/ 88 h 145"/>
                <a:gd name="T92" fmla="*/ 181 w 768"/>
                <a:gd name="T93" fmla="*/ 80 h 145"/>
                <a:gd name="T94" fmla="*/ 257 w 768"/>
                <a:gd name="T95" fmla="*/ 70 h 145"/>
                <a:gd name="T96" fmla="*/ 339 w 768"/>
                <a:gd name="T97" fmla="*/ 58 h 145"/>
                <a:gd name="T98" fmla="*/ 426 w 768"/>
                <a:gd name="T99" fmla="*/ 42 h 145"/>
                <a:gd name="T100" fmla="*/ 498 w 768"/>
                <a:gd name="T101" fmla="*/ 28 h 145"/>
                <a:gd name="T102" fmla="*/ 540 w 768"/>
                <a:gd name="T103" fmla="*/ 20 h 145"/>
                <a:gd name="T104" fmla="*/ 576 w 768"/>
                <a:gd name="T105" fmla="*/ 14 h 145"/>
                <a:gd name="T106" fmla="*/ 608 w 768"/>
                <a:gd name="T107" fmla="*/ 10 h 145"/>
                <a:gd name="T108" fmla="*/ 634 w 768"/>
                <a:gd name="T109" fmla="*/ 6 h 145"/>
                <a:gd name="T110" fmla="*/ 654 w 768"/>
                <a:gd name="T111" fmla="*/ 2 h 145"/>
                <a:gd name="T112" fmla="*/ 670 w 768"/>
                <a:gd name="T113" fmla="*/ 0 h 145"/>
                <a:gd name="T114" fmla="*/ 680 w 768"/>
                <a:gd name="T115" fmla="*/ 0 h 145"/>
                <a:gd name="T116" fmla="*/ 682 w 768"/>
                <a:gd name="T11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8" h="145">
                  <a:moveTo>
                    <a:pt x="682" y="0"/>
                  </a:moveTo>
                  <a:lnTo>
                    <a:pt x="694" y="0"/>
                  </a:lnTo>
                  <a:lnTo>
                    <a:pt x="708" y="4"/>
                  </a:lnTo>
                  <a:lnTo>
                    <a:pt x="722" y="8"/>
                  </a:lnTo>
                  <a:lnTo>
                    <a:pt x="740" y="14"/>
                  </a:lnTo>
                  <a:lnTo>
                    <a:pt x="746" y="18"/>
                  </a:lnTo>
                  <a:lnTo>
                    <a:pt x="752" y="24"/>
                  </a:lnTo>
                  <a:lnTo>
                    <a:pt x="756" y="28"/>
                  </a:lnTo>
                  <a:lnTo>
                    <a:pt x="760" y="32"/>
                  </a:lnTo>
                  <a:lnTo>
                    <a:pt x="764" y="34"/>
                  </a:lnTo>
                  <a:lnTo>
                    <a:pt x="766" y="38"/>
                  </a:lnTo>
                  <a:lnTo>
                    <a:pt x="768" y="40"/>
                  </a:lnTo>
                  <a:lnTo>
                    <a:pt x="768" y="42"/>
                  </a:lnTo>
                  <a:lnTo>
                    <a:pt x="768" y="48"/>
                  </a:lnTo>
                  <a:lnTo>
                    <a:pt x="768" y="54"/>
                  </a:lnTo>
                  <a:lnTo>
                    <a:pt x="766" y="58"/>
                  </a:lnTo>
                  <a:lnTo>
                    <a:pt x="764" y="62"/>
                  </a:lnTo>
                  <a:lnTo>
                    <a:pt x="762" y="62"/>
                  </a:lnTo>
                  <a:lnTo>
                    <a:pt x="760" y="64"/>
                  </a:lnTo>
                  <a:lnTo>
                    <a:pt x="758" y="64"/>
                  </a:lnTo>
                  <a:lnTo>
                    <a:pt x="754" y="64"/>
                  </a:lnTo>
                  <a:lnTo>
                    <a:pt x="750" y="66"/>
                  </a:lnTo>
                  <a:lnTo>
                    <a:pt x="744" y="66"/>
                  </a:lnTo>
                  <a:lnTo>
                    <a:pt x="738" y="68"/>
                  </a:lnTo>
                  <a:lnTo>
                    <a:pt x="732" y="68"/>
                  </a:lnTo>
                  <a:lnTo>
                    <a:pt x="724" y="68"/>
                  </a:lnTo>
                  <a:lnTo>
                    <a:pt x="716" y="70"/>
                  </a:lnTo>
                  <a:lnTo>
                    <a:pt x="706" y="70"/>
                  </a:lnTo>
                  <a:lnTo>
                    <a:pt x="696" y="70"/>
                  </a:lnTo>
                  <a:lnTo>
                    <a:pt x="686" y="70"/>
                  </a:lnTo>
                  <a:lnTo>
                    <a:pt x="674" y="70"/>
                  </a:lnTo>
                  <a:lnTo>
                    <a:pt x="662" y="70"/>
                  </a:lnTo>
                  <a:lnTo>
                    <a:pt x="650" y="70"/>
                  </a:lnTo>
                  <a:lnTo>
                    <a:pt x="596" y="72"/>
                  </a:lnTo>
                  <a:lnTo>
                    <a:pt x="544" y="74"/>
                  </a:lnTo>
                  <a:lnTo>
                    <a:pt x="492" y="76"/>
                  </a:lnTo>
                  <a:lnTo>
                    <a:pt x="440" y="80"/>
                  </a:lnTo>
                  <a:lnTo>
                    <a:pt x="416" y="84"/>
                  </a:lnTo>
                  <a:lnTo>
                    <a:pt x="389" y="88"/>
                  </a:lnTo>
                  <a:lnTo>
                    <a:pt x="363" y="92"/>
                  </a:lnTo>
                  <a:lnTo>
                    <a:pt x="335" y="98"/>
                  </a:lnTo>
                  <a:lnTo>
                    <a:pt x="305" y="102"/>
                  </a:lnTo>
                  <a:lnTo>
                    <a:pt x="273" y="107"/>
                  </a:lnTo>
                  <a:lnTo>
                    <a:pt x="243" y="111"/>
                  </a:lnTo>
                  <a:lnTo>
                    <a:pt x="209" y="117"/>
                  </a:lnTo>
                  <a:lnTo>
                    <a:pt x="193" y="121"/>
                  </a:lnTo>
                  <a:lnTo>
                    <a:pt x="177" y="125"/>
                  </a:lnTo>
                  <a:lnTo>
                    <a:pt x="163" y="127"/>
                  </a:lnTo>
                  <a:lnTo>
                    <a:pt x="149" y="129"/>
                  </a:lnTo>
                  <a:lnTo>
                    <a:pt x="135" y="133"/>
                  </a:lnTo>
                  <a:lnTo>
                    <a:pt x="123" y="135"/>
                  </a:lnTo>
                  <a:lnTo>
                    <a:pt x="113" y="137"/>
                  </a:lnTo>
                  <a:lnTo>
                    <a:pt x="103" y="139"/>
                  </a:lnTo>
                  <a:lnTo>
                    <a:pt x="93" y="141"/>
                  </a:lnTo>
                  <a:lnTo>
                    <a:pt x="85" y="141"/>
                  </a:lnTo>
                  <a:lnTo>
                    <a:pt x="77" y="143"/>
                  </a:lnTo>
                  <a:lnTo>
                    <a:pt x="71" y="145"/>
                  </a:lnTo>
                  <a:lnTo>
                    <a:pt x="65" y="145"/>
                  </a:lnTo>
                  <a:lnTo>
                    <a:pt x="59" y="145"/>
                  </a:lnTo>
                  <a:lnTo>
                    <a:pt x="55" y="145"/>
                  </a:lnTo>
                  <a:lnTo>
                    <a:pt x="53" y="145"/>
                  </a:lnTo>
                  <a:lnTo>
                    <a:pt x="47" y="145"/>
                  </a:lnTo>
                  <a:lnTo>
                    <a:pt x="43" y="145"/>
                  </a:lnTo>
                  <a:lnTo>
                    <a:pt x="37" y="143"/>
                  </a:lnTo>
                  <a:lnTo>
                    <a:pt x="33" y="141"/>
                  </a:lnTo>
                  <a:lnTo>
                    <a:pt x="29" y="139"/>
                  </a:lnTo>
                  <a:lnTo>
                    <a:pt x="25" y="135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9" y="121"/>
                  </a:lnTo>
                  <a:lnTo>
                    <a:pt x="6" y="117"/>
                  </a:lnTo>
                  <a:lnTo>
                    <a:pt x="4" y="115"/>
                  </a:lnTo>
                  <a:lnTo>
                    <a:pt x="2" y="111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0" y="105"/>
                  </a:lnTo>
                  <a:lnTo>
                    <a:pt x="2" y="103"/>
                  </a:lnTo>
                  <a:lnTo>
                    <a:pt x="2" y="103"/>
                  </a:lnTo>
                  <a:lnTo>
                    <a:pt x="4" y="103"/>
                  </a:lnTo>
                  <a:lnTo>
                    <a:pt x="8" y="103"/>
                  </a:lnTo>
                  <a:lnTo>
                    <a:pt x="11" y="103"/>
                  </a:lnTo>
                  <a:lnTo>
                    <a:pt x="17" y="102"/>
                  </a:lnTo>
                  <a:lnTo>
                    <a:pt x="23" y="102"/>
                  </a:lnTo>
                  <a:lnTo>
                    <a:pt x="31" y="100"/>
                  </a:lnTo>
                  <a:lnTo>
                    <a:pt x="39" y="100"/>
                  </a:lnTo>
                  <a:lnTo>
                    <a:pt x="49" y="98"/>
                  </a:lnTo>
                  <a:lnTo>
                    <a:pt x="61" y="98"/>
                  </a:lnTo>
                  <a:lnTo>
                    <a:pt x="71" y="96"/>
                  </a:lnTo>
                  <a:lnTo>
                    <a:pt x="85" y="94"/>
                  </a:lnTo>
                  <a:lnTo>
                    <a:pt x="99" y="92"/>
                  </a:lnTo>
                  <a:lnTo>
                    <a:pt x="113" y="90"/>
                  </a:lnTo>
                  <a:lnTo>
                    <a:pt x="129" y="88"/>
                  </a:lnTo>
                  <a:lnTo>
                    <a:pt x="147" y="86"/>
                  </a:lnTo>
                  <a:lnTo>
                    <a:pt x="181" y="80"/>
                  </a:lnTo>
                  <a:lnTo>
                    <a:pt x="219" y="76"/>
                  </a:lnTo>
                  <a:lnTo>
                    <a:pt x="257" y="70"/>
                  </a:lnTo>
                  <a:lnTo>
                    <a:pt x="297" y="64"/>
                  </a:lnTo>
                  <a:lnTo>
                    <a:pt x="339" y="58"/>
                  </a:lnTo>
                  <a:lnTo>
                    <a:pt x="383" y="50"/>
                  </a:lnTo>
                  <a:lnTo>
                    <a:pt x="426" y="42"/>
                  </a:lnTo>
                  <a:lnTo>
                    <a:pt x="474" y="32"/>
                  </a:lnTo>
                  <a:lnTo>
                    <a:pt x="498" y="28"/>
                  </a:lnTo>
                  <a:lnTo>
                    <a:pt x="518" y="24"/>
                  </a:lnTo>
                  <a:lnTo>
                    <a:pt x="540" y="20"/>
                  </a:lnTo>
                  <a:lnTo>
                    <a:pt x="558" y="18"/>
                  </a:lnTo>
                  <a:lnTo>
                    <a:pt x="576" y="14"/>
                  </a:lnTo>
                  <a:lnTo>
                    <a:pt x="592" y="12"/>
                  </a:lnTo>
                  <a:lnTo>
                    <a:pt x="608" y="10"/>
                  </a:lnTo>
                  <a:lnTo>
                    <a:pt x="620" y="8"/>
                  </a:lnTo>
                  <a:lnTo>
                    <a:pt x="634" y="6"/>
                  </a:lnTo>
                  <a:lnTo>
                    <a:pt x="644" y="4"/>
                  </a:lnTo>
                  <a:lnTo>
                    <a:pt x="654" y="2"/>
                  </a:lnTo>
                  <a:lnTo>
                    <a:pt x="662" y="2"/>
                  </a:lnTo>
                  <a:lnTo>
                    <a:pt x="670" y="0"/>
                  </a:lnTo>
                  <a:lnTo>
                    <a:pt x="674" y="0"/>
                  </a:lnTo>
                  <a:lnTo>
                    <a:pt x="680" y="0"/>
                  </a:lnTo>
                  <a:lnTo>
                    <a:pt x="682" y="0"/>
                  </a:lnTo>
                  <a:lnTo>
                    <a:pt x="682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Freeform 29"/>
          <p:cNvSpPr/>
          <p:nvPr/>
        </p:nvSpPr>
        <p:spPr bwMode="auto">
          <a:xfrm>
            <a:off x="1742523" y="2211670"/>
            <a:ext cx="207201" cy="317277"/>
          </a:xfrm>
          <a:custGeom>
            <a:avLst/>
            <a:gdLst>
              <a:gd name="T0" fmla="*/ 10 w 128"/>
              <a:gd name="T1" fmla="*/ 46 h 198"/>
              <a:gd name="T2" fmla="*/ 2 w 128"/>
              <a:gd name="T3" fmla="*/ 38 h 198"/>
              <a:gd name="T4" fmla="*/ 2 w 128"/>
              <a:gd name="T5" fmla="*/ 32 h 198"/>
              <a:gd name="T6" fmla="*/ 0 w 128"/>
              <a:gd name="T7" fmla="*/ 22 h 198"/>
              <a:gd name="T8" fmla="*/ 0 w 128"/>
              <a:gd name="T9" fmla="*/ 16 h 198"/>
              <a:gd name="T10" fmla="*/ 2 w 128"/>
              <a:gd name="T11" fmla="*/ 10 h 198"/>
              <a:gd name="T12" fmla="*/ 8 w 128"/>
              <a:gd name="T13" fmla="*/ 4 h 198"/>
              <a:gd name="T14" fmla="*/ 12 w 128"/>
              <a:gd name="T15" fmla="*/ 2 h 198"/>
              <a:gd name="T16" fmla="*/ 22 w 128"/>
              <a:gd name="T17" fmla="*/ 0 h 198"/>
              <a:gd name="T18" fmla="*/ 36 w 128"/>
              <a:gd name="T19" fmla="*/ 2 h 198"/>
              <a:gd name="T20" fmla="*/ 56 w 128"/>
              <a:gd name="T21" fmla="*/ 8 h 198"/>
              <a:gd name="T22" fmla="*/ 76 w 128"/>
              <a:gd name="T23" fmla="*/ 34 h 198"/>
              <a:gd name="T24" fmla="*/ 94 w 128"/>
              <a:gd name="T25" fmla="*/ 74 h 198"/>
              <a:gd name="T26" fmla="*/ 106 w 128"/>
              <a:gd name="T27" fmla="*/ 106 h 198"/>
              <a:gd name="T28" fmla="*/ 116 w 128"/>
              <a:gd name="T29" fmla="*/ 136 h 198"/>
              <a:gd name="T30" fmla="*/ 124 w 128"/>
              <a:gd name="T31" fmla="*/ 158 h 198"/>
              <a:gd name="T32" fmla="*/ 128 w 128"/>
              <a:gd name="T33" fmla="*/ 176 h 198"/>
              <a:gd name="T34" fmla="*/ 128 w 128"/>
              <a:gd name="T35" fmla="*/ 188 h 198"/>
              <a:gd name="T36" fmla="*/ 126 w 128"/>
              <a:gd name="T37" fmla="*/ 196 h 198"/>
              <a:gd name="T38" fmla="*/ 122 w 128"/>
              <a:gd name="T39" fmla="*/ 198 h 198"/>
              <a:gd name="T40" fmla="*/ 116 w 128"/>
              <a:gd name="T41" fmla="*/ 198 h 198"/>
              <a:gd name="T42" fmla="*/ 110 w 128"/>
              <a:gd name="T43" fmla="*/ 194 h 198"/>
              <a:gd name="T44" fmla="*/ 102 w 128"/>
              <a:gd name="T45" fmla="*/ 188 h 198"/>
              <a:gd name="T46" fmla="*/ 96 w 128"/>
              <a:gd name="T47" fmla="*/ 178 h 198"/>
              <a:gd name="T48" fmla="*/ 88 w 128"/>
              <a:gd name="T49" fmla="*/ 166 h 198"/>
              <a:gd name="T50" fmla="*/ 80 w 128"/>
              <a:gd name="T51" fmla="*/ 152 h 198"/>
              <a:gd name="T52" fmla="*/ 72 w 128"/>
              <a:gd name="T53" fmla="*/ 136 h 198"/>
              <a:gd name="T54" fmla="*/ 64 w 128"/>
              <a:gd name="T55" fmla="*/ 118 h 198"/>
              <a:gd name="T56" fmla="*/ 56 w 128"/>
              <a:gd name="T57" fmla="*/ 102 h 198"/>
              <a:gd name="T58" fmla="*/ 48 w 128"/>
              <a:gd name="T59" fmla="*/ 88 h 198"/>
              <a:gd name="T60" fmla="*/ 42 w 128"/>
              <a:gd name="T61" fmla="*/ 76 h 198"/>
              <a:gd name="T62" fmla="*/ 34 w 128"/>
              <a:gd name="T63" fmla="*/ 68 h 198"/>
              <a:gd name="T64" fmla="*/ 26 w 128"/>
              <a:gd name="T65" fmla="*/ 58 h 198"/>
              <a:gd name="T66" fmla="*/ 16 w 128"/>
              <a:gd name="T67" fmla="*/ 5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98">
                <a:moveTo>
                  <a:pt x="16" y="50"/>
                </a:moveTo>
                <a:lnTo>
                  <a:pt x="10" y="46"/>
                </a:lnTo>
                <a:lnTo>
                  <a:pt x="4" y="42"/>
                </a:lnTo>
                <a:lnTo>
                  <a:pt x="2" y="38"/>
                </a:lnTo>
                <a:lnTo>
                  <a:pt x="2" y="36"/>
                </a:lnTo>
                <a:lnTo>
                  <a:pt x="2" y="32"/>
                </a:lnTo>
                <a:lnTo>
                  <a:pt x="0" y="26"/>
                </a:lnTo>
                <a:lnTo>
                  <a:pt x="0" y="22"/>
                </a:lnTo>
                <a:lnTo>
                  <a:pt x="0" y="20"/>
                </a:lnTo>
                <a:lnTo>
                  <a:pt x="0" y="16"/>
                </a:lnTo>
                <a:lnTo>
                  <a:pt x="0" y="12"/>
                </a:lnTo>
                <a:lnTo>
                  <a:pt x="2" y="10"/>
                </a:lnTo>
                <a:lnTo>
                  <a:pt x="4" y="8"/>
                </a:lnTo>
                <a:lnTo>
                  <a:pt x="8" y="4"/>
                </a:lnTo>
                <a:lnTo>
                  <a:pt x="10" y="2"/>
                </a:lnTo>
                <a:lnTo>
                  <a:pt x="12" y="2"/>
                </a:lnTo>
                <a:lnTo>
                  <a:pt x="16" y="0"/>
                </a:lnTo>
                <a:lnTo>
                  <a:pt x="22" y="0"/>
                </a:lnTo>
                <a:lnTo>
                  <a:pt x="28" y="0"/>
                </a:lnTo>
                <a:lnTo>
                  <a:pt x="36" y="2"/>
                </a:lnTo>
                <a:lnTo>
                  <a:pt x="46" y="4"/>
                </a:lnTo>
                <a:lnTo>
                  <a:pt x="56" y="8"/>
                </a:lnTo>
                <a:lnTo>
                  <a:pt x="68" y="12"/>
                </a:lnTo>
                <a:lnTo>
                  <a:pt x="76" y="34"/>
                </a:lnTo>
                <a:lnTo>
                  <a:pt x="86" y="54"/>
                </a:lnTo>
                <a:lnTo>
                  <a:pt x="94" y="74"/>
                </a:lnTo>
                <a:lnTo>
                  <a:pt x="100" y="90"/>
                </a:lnTo>
                <a:lnTo>
                  <a:pt x="106" y="106"/>
                </a:lnTo>
                <a:lnTo>
                  <a:pt x="112" y="122"/>
                </a:lnTo>
                <a:lnTo>
                  <a:pt x="116" y="136"/>
                </a:lnTo>
                <a:lnTo>
                  <a:pt x="120" y="148"/>
                </a:lnTo>
                <a:lnTo>
                  <a:pt x="124" y="158"/>
                </a:lnTo>
                <a:lnTo>
                  <a:pt x="126" y="168"/>
                </a:lnTo>
                <a:lnTo>
                  <a:pt x="128" y="176"/>
                </a:lnTo>
                <a:lnTo>
                  <a:pt x="128" y="184"/>
                </a:lnTo>
                <a:lnTo>
                  <a:pt x="128" y="188"/>
                </a:lnTo>
                <a:lnTo>
                  <a:pt x="128" y="192"/>
                </a:lnTo>
                <a:lnTo>
                  <a:pt x="126" y="196"/>
                </a:lnTo>
                <a:lnTo>
                  <a:pt x="124" y="198"/>
                </a:lnTo>
                <a:lnTo>
                  <a:pt x="122" y="198"/>
                </a:lnTo>
                <a:lnTo>
                  <a:pt x="118" y="198"/>
                </a:lnTo>
                <a:lnTo>
                  <a:pt x="116" y="198"/>
                </a:lnTo>
                <a:lnTo>
                  <a:pt x="112" y="196"/>
                </a:lnTo>
                <a:lnTo>
                  <a:pt x="110" y="194"/>
                </a:lnTo>
                <a:lnTo>
                  <a:pt x="106" y="190"/>
                </a:lnTo>
                <a:lnTo>
                  <a:pt x="102" y="188"/>
                </a:lnTo>
                <a:lnTo>
                  <a:pt x="100" y="184"/>
                </a:lnTo>
                <a:lnTo>
                  <a:pt x="96" y="178"/>
                </a:lnTo>
                <a:lnTo>
                  <a:pt x="92" y="172"/>
                </a:lnTo>
                <a:lnTo>
                  <a:pt x="88" y="166"/>
                </a:lnTo>
                <a:lnTo>
                  <a:pt x="84" y="160"/>
                </a:lnTo>
                <a:lnTo>
                  <a:pt x="80" y="152"/>
                </a:lnTo>
                <a:lnTo>
                  <a:pt x="76" y="144"/>
                </a:lnTo>
                <a:lnTo>
                  <a:pt x="72" y="136"/>
                </a:lnTo>
                <a:lnTo>
                  <a:pt x="68" y="126"/>
                </a:lnTo>
                <a:lnTo>
                  <a:pt x="64" y="118"/>
                </a:lnTo>
                <a:lnTo>
                  <a:pt x="60" y="110"/>
                </a:lnTo>
                <a:lnTo>
                  <a:pt x="56" y="102"/>
                </a:lnTo>
                <a:lnTo>
                  <a:pt x="52" y="94"/>
                </a:lnTo>
                <a:lnTo>
                  <a:pt x="48" y="88"/>
                </a:lnTo>
                <a:lnTo>
                  <a:pt x="44" y="82"/>
                </a:lnTo>
                <a:lnTo>
                  <a:pt x="42" y="76"/>
                </a:lnTo>
                <a:lnTo>
                  <a:pt x="38" y="72"/>
                </a:lnTo>
                <a:lnTo>
                  <a:pt x="34" y="68"/>
                </a:lnTo>
                <a:lnTo>
                  <a:pt x="32" y="64"/>
                </a:lnTo>
                <a:lnTo>
                  <a:pt x="26" y="58"/>
                </a:lnTo>
                <a:lnTo>
                  <a:pt x="20" y="52"/>
                </a:lnTo>
                <a:lnTo>
                  <a:pt x="16" y="50"/>
                </a:lnTo>
                <a:lnTo>
                  <a:pt x="16" y="5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0"/>
          <p:cNvSpPr/>
          <p:nvPr/>
        </p:nvSpPr>
        <p:spPr bwMode="auto">
          <a:xfrm>
            <a:off x="1635684" y="2512760"/>
            <a:ext cx="1048957" cy="203965"/>
          </a:xfrm>
          <a:custGeom>
            <a:avLst/>
            <a:gdLst>
              <a:gd name="T0" fmla="*/ 0 w 649"/>
              <a:gd name="T1" fmla="*/ 98 h 126"/>
              <a:gd name="T2" fmla="*/ 2 w 649"/>
              <a:gd name="T3" fmla="*/ 94 h 126"/>
              <a:gd name="T4" fmla="*/ 8 w 649"/>
              <a:gd name="T5" fmla="*/ 90 h 126"/>
              <a:gd name="T6" fmla="*/ 14 w 649"/>
              <a:gd name="T7" fmla="*/ 88 h 126"/>
              <a:gd name="T8" fmla="*/ 26 w 649"/>
              <a:gd name="T9" fmla="*/ 84 h 126"/>
              <a:gd name="T10" fmla="*/ 40 w 649"/>
              <a:gd name="T11" fmla="*/ 80 h 126"/>
              <a:gd name="T12" fmla="*/ 58 w 649"/>
              <a:gd name="T13" fmla="*/ 76 h 126"/>
              <a:gd name="T14" fmla="*/ 78 w 649"/>
              <a:gd name="T15" fmla="*/ 72 h 126"/>
              <a:gd name="T16" fmla="*/ 98 w 649"/>
              <a:gd name="T17" fmla="*/ 70 h 126"/>
              <a:gd name="T18" fmla="*/ 114 w 649"/>
              <a:gd name="T19" fmla="*/ 68 h 126"/>
              <a:gd name="T20" fmla="*/ 136 w 649"/>
              <a:gd name="T21" fmla="*/ 64 h 126"/>
              <a:gd name="T22" fmla="*/ 162 w 649"/>
              <a:gd name="T23" fmla="*/ 62 h 126"/>
              <a:gd name="T24" fmla="*/ 192 w 649"/>
              <a:gd name="T25" fmla="*/ 58 h 126"/>
              <a:gd name="T26" fmla="*/ 228 w 649"/>
              <a:gd name="T27" fmla="*/ 52 h 126"/>
              <a:gd name="T28" fmla="*/ 268 w 649"/>
              <a:gd name="T29" fmla="*/ 46 h 126"/>
              <a:gd name="T30" fmla="*/ 314 w 649"/>
              <a:gd name="T31" fmla="*/ 38 h 126"/>
              <a:gd name="T32" fmla="*/ 361 w 649"/>
              <a:gd name="T33" fmla="*/ 28 h 126"/>
              <a:gd name="T34" fmla="*/ 405 w 649"/>
              <a:gd name="T35" fmla="*/ 20 h 126"/>
              <a:gd name="T36" fmla="*/ 445 w 649"/>
              <a:gd name="T37" fmla="*/ 14 h 126"/>
              <a:gd name="T38" fmla="*/ 481 w 649"/>
              <a:gd name="T39" fmla="*/ 10 h 126"/>
              <a:gd name="T40" fmla="*/ 511 w 649"/>
              <a:gd name="T41" fmla="*/ 6 h 126"/>
              <a:gd name="T42" fmla="*/ 535 w 649"/>
              <a:gd name="T43" fmla="*/ 2 h 126"/>
              <a:gd name="T44" fmla="*/ 555 w 649"/>
              <a:gd name="T45" fmla="*/ 0 h 126"/>
              <a:gd name="T46" fmla="*/ 569 w 649"/>
              <a:gd name="T47" fmla="*/ 0 h 126"/>
              <a:gd name="T48" fmla="*/ 591 w 649"/>
              <a:gd name="T49" fmla="*/ 0 h 126"/>
              <a:gd name="T50" fmla="*/ 619 w 649"/>
              <a:gd name="T51" fmla="*/ 6 h 126"/>
              <a:gd name="T52" fmla="*/ 635 w 649"/>
              <a:gd name="T53" fmla="*/ 12 h 126"/>
              <a:gd name="T54" fmla="*/ 643 w 649"/>
              <a:gd name="T55" fmla="*/ 14 h 126"/>
              <a:gd name="T56" fmla="*/ 647 w 649"/>
              <a:gd name="T57" fmla="*/ 18 h 126"/>
              <a:gd name="T58" fmla="*/ 649 w 649"/>
              <a:gd name="T59" fmla="*/ 22 h 126"/>
              <a:gd name="T60" fmla="*/ 649 w 649"/>
              <a:gd name="T61" fmla="*/ 24 h 126"/>
              <a:gd name="T62" fmla="*/ 643 w 649"/>
              <a:gd name="T63" fmla="*/ 28 h 126"/>
              <a:gd name="T64" fmla="*/ 631 w 649"/>
              <a:gd name="T65" fmla="*/ 30 h 126"/>
              <a:gd name="T66" fmla="*/ 615 w 649"/>
              <a:gd name="T67" fmla="*/ 34 h 126"/>
              <a:gd name="T68" fmla="*/ 591 w 649"/>
              <a:gd name="T69" fmla="*/ 38 h 126"/>
              <a:gd name="T70" fmla="*/ 563 w 649"/>
              <a:gd name="T71" fmla="*/ 44 h 126"/>
              <a:gd name="T72" fmla="*/ 527 w 649"/>
              <a:gd name="T73" fmla="*/ 48 h 126"/>
              <a:gd name="T74" fmla="*/ 487 w 649"/>
              <a:gd name="T75" fmla="*/ 54 h 126"/>
              <a:gd name="T76" fmla="*/ 441 w 649"/>
              <a:gd name="T77" fmla="*/ 60 h 126"/>
              <a:gd name="T78" fmla="*/ 397 w 649"/>
              <a:gd name="T79" fmla="*/ 64 h 126"/>
              <a:gd name="T80" fmla="*/ 356 w 649"/>
              <a:gd name="T81" fmla="*/ 70 h 126"/>
              <a:gd name="T82" fmla="*/ 316 w 649"/>
              <a:gd name="T83" fmla="*/ 76 h 126"/>
              <a:gd name="T84" fmla="*/ 280 w 649"/>
              <a:gd name="T85" fmla="*/ 80 h 126"/>
              <a:gd name="T86" fmla="*/ 246 w 649"/>
              <a:gd name="T87" fmla="*/ 86 h 126"/>
              <a:gd name="T88" fmla="*/ 214 w 649"/>
              <a:gd name="T89" fmla="*/ 92 h 126"/>
              <a:gd name="T90" fmla="*/ 186 w 649"/>
              <a:gd name="T91" fmla="*/ 96 h 126"/>
              <a:gd name="T92" fmla="*/ 158 w 649"/>
              <a:gd name="T93" fmla="*/ 102 h 126"/>
              <a:gd name="T94" fmla="*/ 134 w 649"/>
              <a:gd name="T95" fmla="*/ 106 h 126"/>
              <a:gd name="T96" fmla="*/ 114 w 649"/>
              <a:gd name="T97" fmla="*/ 110 h 126"/>
              <a:gd name="T98" fmla="*/ 94 w 649"/>
              <a:gd name="T99" fmla="*/ 114 h 126"/>
              <a:gd name="T100" fmla="*/ 78 w 649"/>
              <a:gd name="T101" fmla="*/ 116 h 126"/>
              <a:gd name="T102" fmla="*/ 64 w 649"/>
              <a:gd name="T103" fmla="*/ 118 h 126"/>
              <a:gd name="T104" fmla="*/ 54 w 649"/>
              <a:gd name="T105" fmla="*/ 120 h 126"/>
              <a:gd name="T106" fmla="*/ 46 w 649"/>
              <a:gd name="T107" fmla="*/ 122 h 126"/>
              <a:gd name="T108" fmla="*/ 38 w 649"/>
              <a:gd name="T109" fmla="*/ 124 h 126"/>
              <a:gd name="T110" fmla="*/ 30 w 649"/>
              <a:gd name="T111" fmla="*/ 124 h 126"/>
              <a:gd name="T112" fmla="*/ 22 w 649"/>
              <a:gd name="T113" fmla="*/ 122 h 126"/>
              <a:gd name="T114" fmla="*/ 16 w 649"/>
              <a:gd name="T115" fmla="*/ 118 h 126"/>
              <a:gd name="T116" fmla="*/ 8 w 649"/>
              <a:gd name="T117" fmla="*/ 110 h 126"/>
              <a:gd name="T118" fmla="*/ 2 w 649"/>
              <a:gd name="T119" fmla="*/ 104 h 126"/>
              <a:gd name="T120" fmla="*/ 0 w 649"/>
              <a:gd name="T121" fmla="*/ 10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49" h="126">
                <a:moveTo>
                  <a:pt x="0" y="100"/>
                </a:moveTo>
                <a:lnTo>
                  <a:pt x="0" y="98"/>
                </a:lnTo>
                <a:lnTo>
                  <a:pt x="2" y="96"/>
                </a:lnTo>
                <a:lnTo>
                  <a:pt x="2" y="94"/>
                </a:lnTo>
                <a:lnTo>
                  <a:pt x="4" y="92"/>
                </a:lnTo>
                <a:lnTo>
                  <a:pt x="8" y="90"/>
                </a:lnTo>
                <a:lnTo>
                  <a:pt x="10" y="88"/>
                </a:lnTo>
                <a:lnTo>
                  <a:pt x="14" y="88"/>
                </a:lnTo>
                <a:lnTo>
                  <a:pt x="20" y="86"/>
                </a:lnTo>
                <a:lnTo>
                  <a:pt x="26" y="84"/>
                </a:lnTo>
                <a:lnTo>
                  <a:pt x="32" y="82"/>
                </a:lnTo>
                <a:lnTo>
                  <a:pt x="40" y="80"/>
                </a:lnTo>
                <a:lnTo>
                  <a:pt x="48" y="78"/>
                </a:lnTo>
                <a:lnTo>
                  <a:pt x="58" y="76"/>
                </a:lnTo>
                <a:lnTo>
                  <a:pt x="68" y="74"/>
                </a:lnTo>
                <a:lnTo>
                  <a:pt x="78" y="72"/>
                </a:lnTo>
                <a:lnTo>
                  <a:pt x="90" y="72"/>
                </a:lnTo>
                <a:lnTo>
                  <a:pt x="98" y="70"/>
                </a:lnTo>
                <a:lnTo>
                  <a:pt x="106" y="70"/>
                </a:lnTo>
                <a:lnTo>
                  <a:pt x="114" y="68"/>
                </a:lnTo>
                <a:lnTo>
                  <a:pt x="124" y="66"/>
                </a:lnTo>
                <a:lnTo>
                  <a:pt x="136" y="64"/>
                </a:lnTo>
                <a:lnTo>
                  <a:pt x="148" y="64"/>
                </a:lnTo>
                <a:lnTo>
                  <a:pt x="162" y="62"/>
                </a:lnTo>
                <a:lnTo>
                  <a:pt x="176" y="60"/>
                </a:lnTo>
                <a:lnTo>
                  <a:pt x="192" y="58"/>
                </a:lnTo>
                <a:lnTo>
                  <a:pt x="210" y="54"/>
                </a:lnTo>
                <a:lnTo>
                  <a:pt x="228" y="52"/>
                </a:lnTo>
                <a:lnTo>
                  <a:pt x="248" y="48"/>
                </a:lnTo>
                <a:lnTo>
                  <a:pt x="268" y="46"/>
                </a:lnTo>
                <a:lnTo>
                  <a:pt x="290" y="42"/>
                </a:lnTo>
                <a:lnTo>
                  <a:pt x="314" y="38"/>
                </a:lnTo>
                <a:lnTo>
                  <a:pt x="338" y="34"/>
                </a:lnTo>
                <a:lnTo>
                  <a:pt x="361" y="28"/>
                </a:lnTo>
                <a:lnTo>
                  <a:pt x="383" y="24"/>
                </a:lnTo>
                <a:lnTo>
                  <a:pt x="405" y="20"/>
                </a:lnTo>
                <a:lnTo>
                  <a:pt x="427" y="18"/>
                </a:lnTo>
                <a:lnTo>
                  <a:pt x="445" y="14"/>
                </a:lnTo>
                <a:lnTo>
                  <a:pt x="463" y="12"/>
                </a:lnTo>
                <a:lnTo>
                  <a:pt x="481" y="10"/>
                </a:lnTo>
                <a:lnTo>
                  <a:pt x="497" y="8"/>
                </a:lnTo>
                <a:lnTo>
                  <a:pt x="511" y="6"/>
                </a:lnTo>
                <a:lnTo>
                  <a:pt x="523" y="4"/>
                </a:lnTo>
                <a:lnTo>
                  <a:pt x="535" y="2"/>
                </a:lnTo>
                <a:lnTo>
                  <a:pt x="545" y="2"/>
                </a:lnTo>
                <a:lnTo>
                  <a:pt x="555" y="0"/>
                </a:lnTo>
                <a:lnTo>
                  <a:pt x="563" y="0"/>
                </a:lnTo>
                <a:lnTo>
                  <a:pt x="569" y="0"/>
                </a:lnTo>
                <a:lnTo>
                  <a:pt x="573" y="0"/>
                </a:lnTo>
                <a:lnTo>
                  <a:pt x="591" y="0"/>
                </a:lnTo>
                <a:lnTo>
                  <a:pt x="607" y="2"/>
                </a:lnTo>
                <a:lnTo>
                  <a:pt x="619" y="6"/>
                </a:lnTo>
                <a:lnTo>
                  <a:pt x="631" y="10"/>
                </a:lnTo>
                <a:lnTo>
                  <a:pt x="635" y="12"/>
                </a:lnTo>
                <a:lnTo>
                  <a:pt x="639" y="12"/>
                </a:lnTo>
                <a:lnTo>
                  <a:pt x="643" y="14"/>
                </a:lnTo>
                <a:lnTo>
                  <a:pt x="645" y="16"/>
                </a:lnTo>
                <a:lnTo>
                  <a:pt x="647" y="18"/>
                </a:lnTo>
                <a:lnTo>
                  <a:pt x="649" y="20"/>
                </a:lnTo>
                <a:lnTo>
                  <a:pt x="649" y="22"/>
                </a:lnTo>
                <a:lnTo>
                  <a:pt x="649" y="24"/>
                </a:lnTo>
                <a:lnTo>
                  <a:pt x="649" y="24"/>
                </a:lnTo>
                <a:lnTo>
                  <a:pt x="647" y="26"/>
                </a:lnTo>
                <a:lnTo>
                  <a:pt x="643" y="28"/>
                </a:lnTo>
                <a:lnTo>
                  <a:pt x="639" y="28"/>
                </a:lnTo>
                <a:lnTo>
                  <a:pt x="631" y="30"/>
                </a:lnTo>
                <a:lnTo>
                  <a:pt x="623" y="32"/>
                </a:lnTo>
                <a:lnTo>
                  <a:pt x="615" y="34"/>
                </a:lnTo>
                <a:lnTo>
                  <a:pt x="603" y="36"/>
                </a:lnTo>
                <a:lnTo>
                  <a:pt x="591" y="38"/>
                </a:lnTo>
                <a:lnTo>
                  <a:pt x="577" y="42"/>
                </a:lnTo>
                <a:lnTo>
                  <a:pt x="563" y="44"/>
                </a:lnTo>
                <a:lnTo>
                  <a:pt x="545" y="46"/>
                </a:lnTo>
                <a:lnTo>
                  <a:pt x="527" y="48"/>
                </a:lnTo>
                <a:lnTo>
                  <a:pt x="509" y="52"/>
                </a:lnTo>
                <a:lnTo>
                  <a:pt x="487" y="54"/>
                </a:lnTo>
                <a:lnTo>
                  <a:pt x="465" y="56"/>
                </a:lnTo>
                <a:lnTo>
                  <a:pt x="441" y="60"/>
                </a:lnTo>
                <a:lnTo>
                  <a:pt x="419" y="62"/>
                </a:lnTo>
                <a:lnTo>
                  <a:pt x="397" y="64"/>
                </a:lnTo>
                <a:lnTo>
                  <a:pt x="375" y="68"/>
                </a:lnTo>
                <a:lnTo>
                  <a:pt x="356" y="70"/>
                </a:lnTo>
                <a:lnTo>
                  <a:pt x="336" y="72"/>
                </a:lnTo>
                <a:lnTo>
                  <a:pt x="316" y="76"/>
                </a:lnTo>
                <a:lnTo>
                  <a:pt x="298" y="78"/>
                </a:lnTo>
                <a:lnTo>
                  <a:pt x="280" y="80"/>
                </a:lnTo>
                <a:lnTo>
                  <a:pt x="262" y="84"/>
                </a:lnTo>
                <a:lnTo>
                  <a:pt x="246" y="86"/>
                </a:lnTo>
                <a:lnTo>
                  <a:pt x="230" y="88"/>
                </a:lnTo>
                <a:lnTo>
                  <a:pt x="214" y="92"/>
                </a:lnTo>
                <a:lnTo>
                  <a:pt x="200" y="94"/>
                </a:lnTo>
                <a:lnTo>
                  <a:pt x="186" y="96"/>
                </a:lnTo>
                <a:lnTo>
                  <a:pt x="172" y="100"/>
                </a:lnTo>
                <a:lnTo>
                  <a:pt x="158" y="102"/>
                </a:lnTo>
                <a:lnTo>
                  <a:pt x="146" y="104"/>
                </a:lnTo>
                <a:lnTo>
                  <a:pt x="134" y="106"/>
                </a:lnTo>
                <a:lnTo>
                  <a:pt x="124" y="108"/>
                </a:lnTo>
                <a:lnTo>
                  <a:pt x="114" y="110"/>
                </a:lnTo>
                <a:lnTo>
                  <a:pt x="104" y="112"/>
                </a:lnTo>
                <a:lnTo>
                  <a:pt x="94" y="114"/>
                </a:lnTo>
                <a:lnTo>
                  <a:pt x="86" y="114"/>
                </a:lnTo>
                <a:lnTo>
                  <a:pt x="78" y="116"/>
                </a:lnTo>
                <a:lnTo>
                  <a:pt x="72" y="118"/>
                </a:lnTo>
                <a:lnTo>
                  <a:pt x="64" y="118"/>
                </a:lnTo>
                <a:lnTo>
                  <a:pt x="60" y="120"/>
                </a:lnTo>
                <a:lnTo>
                  <a:pt x="54" y="120"/>
                </a:lnTo>
                <a:lnTo>
                  <a:pt x="50" y="122"/>
                </a:lnTo>
                <a:lnTo>
                  <a:pt x="46" y="122"/>
                </a:lnTo>
                <a:lnTo>
                  <a:pt x="44" y="124"/>
                </a:lnTo>
                <a:lnTo>
                  <a:pt x="38" y="124"/>
                </a:lnTo>
                <a:lnTo>
                  <a:pt x="34" y="126"/>
                </a:lnTo>
                <a:lnTo>
                  <a:pt x="30" y="124"/>
                </a:lnTo>
                <a:lnTo>
                  <a:pt x="26" y="124"/>
                </a:lnTo>
                <a:lnTo>
                  <a:pt x="22" y="122"/>
                </a:lnTo>
                <a:lnTo>
                  <a:pt x="20" y="120"/>
                </a:lnTo>
                <a:lnTo>
                  <a:pt x="16" y="118"/>
                </a:lnTo>
                <a:lnTo>
                  <a:pt x="14" y="114"/>
                </a:lnTo>
                <a:lnTo>
                  <a:pt x="8" y="110"/>
                </a:lnTo>
                <a:lnTo>
                  <a:pt x="4" y="106"/>
                </a:lnTo>
                <a:lnTo>
                  <a:pt x="2" y="104"/>
                </a:lnTo>
                <a:lnTo>
                  <a:pt x="0" y="100"/>
                </a:lnTo>
                <a:lnTo>
                  <a:pt x="0" y="10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1"/>
          <p:cNvSpPr/>
          <p:nvPr/>
        </p:nvSpPr>
        <p:spPr bwMode="auto">
          <a:xfrm>
            <a:off x="1982100" y="2276420"/>
            <a:ext cx="391741" cy="100364"/>
          </a:xfrm>
          <a:custGeom>
            <a:avLst/>
            <a:gdLst>
              <a:gd name="T0" fmla="*/ 24 w 241"/>
              <a:gd name="T1" fmla="*/ 34 h 62"/>
              <a:gd name="T2" fmla="*/ 66 w 241"/>
              <a:gd name="T3" fmla="*/ 26 h 62"/>
              <a:gd name="T4" fmla="*/ 104 w 241"/>
              <a:gd name="T5" fmla="*/ 20 h 62"/>
              <a:gd name="T6" fmla="*/ 136 w 241"/>
              <a:gd name="T7" fmla="*/ 14 h 62"/>
              <a:gd name="T8" fmla="*/ 163 w 241"/>
              <a:gd name="T9" fmla="*/ 8 h 62"/>
              <a:gd name="T10" fmla="*/ 185 w 241"/>
              <a:gd name="T11" fmla="*/ 4 h 62"/>
              <a:gd name="T12" fmla="*/ 201 w 241"/>
              <a:gd name="T13" fmla="*/ 2 h 62"/>
              <a:gd name="T14" fmla="*/ 213 w 241"/>
              <a:gd name="T15" fmla="*/ 0 h 62"/>
              <a:gd name="T16" fmla="*/ 223 w 241"/>
              <a:gd name="T17" fmla="*/ 0 h 62"/>
              <a:gd name="T18" fmla="*/ 231 w 241"/>
              <a:gd name="T19" fmla="*/ 2 h 62"/>
              <a:gd name="T20" fmla="*/ 237 w 241"/>
              <a:gd name="T21" fmla="*/ 6 h 62"/>
              <a:gd name="T22" fmla="*/ 241 w 241"/>
              <a:gd name="T23" fmla="*/ 12 h 62"/>
              <a:gd name="T24" fmla="*/ 241 w 241"/>
              <a:gd name="T25" fmla="*/ 16 h 62"/>
              <a:gd name="T26" fmla="*/ 239 w 241"/>
              <a:gd name="T27" fmla="*/ 20 h 62"/>
              <a:gd name="T28" fmla="*/ 233 w 241"/>
              <a:gd name="T29" fmla="*/ 24 h 62"/>
              <a:gd name="T30" fmla="*/ 225 w 241"/>
              <a:gd name="T31" fmla="*/ 28 h 62"/>
              <a:gd name="T32" fmla="*/ 213 w 241"/>
              <a:gd name="T33" fmla="*/ 30 h 62"/>
              <a:gd name="T34" fmla="*/ 199 w 241"/>
              <a:gd name="T35" fmla="*/ 34 h 62"/>
              <a:gd name="T36" fmla="*/ 183 w 241"/>
              <a:gd name="T37" fmla="*/ 38 h 62"/>
              <a:gd name="T38" fmla="*/ 163 w 241"/>
              <a:gd name="T39" fmla="*/ 42 h 62"/>
              <a:gd name="T40" fmla="*/ 140 w 241"/>
              <a:gd name="T41" fmla="*/ 46 h 62"/>
              <a:gd name="T42" fmla="*/ 120 w 241"/>
              <a:gd name="T43" fmla="*/ 50 h 62"/>
              <a:gd name="T44" fmla="*/ 102 w 241"/>
              <a:gd name="T45" fmla="*/ 54 h 62"/>
              <a:gd name="T46" fmla="*/ 84 w 241"/>
              <a:gd name="T47" fmla="*/ 58 h 62"/>
              <a:gd name="T48" fmla="*/ 70 w 241"/>
              <a:gd name="T49" fmla="*/ 60 h 62"/>
              <a:gd name="T50" fmla="*/ 58 w 241"/>
              <a:gd name="T51" fmla="*/ 60 h 62"/>
              <a:gd name="T52" fmla="*/ 48 w 241"/>
              <a:gd name="T53" fmla="*/ 62 h 62"/>
              <a:gd name="T54" fmla="*/ 40 w 241"/>
              <a:gd name="T55" fmla="*/ 62 h 62"/>
              <a:gd name="T56" fmla="*/ 32 w 241"/>
              <a:gd name="T57" fmla="*/ 62 h 62"/>
              <a:gd name="T58" fmla="*/ 22 w 241"/>
              <a:gd name="T59" fmla="*/ 58 h 62"/>
              <a:gd name="T60" fmla="*/ 12 w 241"/>
              <a:gd name="T61" fmla="*/ 52 h 62"/>
              <a:gd name="T62" fmla="*/ 4 w 241"/>
              <a:gd name="T63" fmla="*/ 44 h 62"/>
              <a:gd name="T64" fmla="*/ 0 w 241"/>
              <a:gd name="T65" fmla="*/ 3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1" h="62">
                <a:moveTo>
                  <a:pt x="0" y="38"/>
                </a:moveTo>
                <a:lnTo>
                  <a:pt x="24" y="34"/>
                </a:lnTo>
                <a:lnTo>
                  <a:pt x="46" y="30"/>
                </a:lnTo>
                <a:lnTo>
                  <a:pt x="66" y="26"/>
                </a:lnTo>
                <a:lnTo>
                  <a:pt x="86" y="22"/>
                </a:lnTo>
                <a:lnTo>
                  <a:pt x="104" y="20"/>
                </a:lnTo>
                <a:lnTo>
                  <a:pt x="120" y="16"/>
                </a:lnTo>
                <a:lnTo>
                  <a:pt x="136" y="14"/>
                </a:lnTo>
                <a:lnTo>
                  <a:pt x="149" y="10"/>
                </a:lnTo>
                <a:lnTo>
                  <a:pt x="163" y="8"/>
                </a:lnTo>
                <a:lnTo>
                  <a:pt x="173" y="6"/>
                </a:lnTo>
                <a:lnTo>
                  <a:pt x="185" y="4"/>
                </a:lnTo>
                <a:lnTo>
                  <a:pt x="193" y="4"/>
                </a:lnTo>
                <a:lnTo>
                  <a:pt x="201" y="2"/>
                </a:lnTo>
                <a:lnTo>
                  <a:pt x="207" y="2"/>
                </a:lnTo>
                <a:lnTo>
                  <a:pt x="213" y="0"/>
                </a:lnTo>
                <a:lnTo>
                  <a:pt x="217" y="0"/>
                </a:lnTo>
                <a:lnTo>
                  <a:pt x="223" y="0"/>
                </a:lnTo>
                <a:lnTo>
                  <a:pt x="227" y="2"/>
                </a:lnTo>
                <a:lnTo>
                  <a:pt x="231" y="2"/>
                </a:lnTo>
                <a:lnTo>
                  <a:pt x="235" y="4"/>
                </a:lnTo>
                <a:lnTo>
                  <a:pt x="237" y="6"/>
                </a:lnTo>
                <a:lnTo>
                  <a:pt x="239" y="8"/>
                </a:lnTo>
                <a:lnTo>
                  <a:pt x="241" y="12"/>
                </a:lnTo>
                <a:lnTo>
                  <a:pt x="241" y="14"/>
                </a:lnTo>
                <a:lnTo>
                  <a:pt x="241" y="16"/>
                </a:lnTo>
                <a:lnTo>
                  <a:pt x="239" y="18"/>
                </a:lnTo>
                <a:lnTo>
                  <a:pt x="239" y="20"/>
                </a:lnTo>
                <a:lnTo>
                  <a:pt x="235" y="22"/>
                </a:lnTo>
                <a:lnTo>
                  <a:pt x="233" y="24"/>
                </a:lnTo>
                <a:lnTo>
                  <a:pt x="229" y="26"/>
                </a:lnTo>
                <a:lnTo>
                  <a:pt x="225" y="28"/>
                </a:lnTo>
                <a:lnTo>
                  <a:pt x="219" y="30"/>
                </a:lnTo>
                <a:lnTo>
                  <a:pt x="213" y="30"/>
                </a:lnTo>
                <a:lnTo>
                  <a:pt x="207" y="32"/>
                </a:lnTo>
                <a:lnTo>
                  <a:pt x="199" y="34"/>
                </a:lnTo>
                <a:lnTo>
                  <a:pt x="191" y="36"/>
                </a:lnTo>
                <a:lnTo>
                  <a:pt x="183" y="38"/>
                </a:lnTo>
                <a:lnTo>
                  <a:pt x="173" y="40"/>
                </a:lnTo>
                <a:lnTo>
                  <a:pt x="163" y="42"/>
                </a:lnTo>
                <a:lnTo>
                  <a:pt x="151" y="44"/>
                </a:lnTo>
                <a:lnTo>
                  <a:pt x="140" y="46"/>
                </a:lnTo>
                <a:lnTo>
                  <a:pt x="130" y="48"/>
                </a:lnTo>
                <a:lnTo>
                  <a:pt x="120" y="50"/>
                </a:lnTo>
                <a:lnTo>
                  <a:pt x="110" y="52"/>
                </a:lnTo>
                <a:lnTo>
                  <a:pt x="102" y="54"/>
                </a:lnTo>
                <a:lnTo>
                  <a:pt x="92" y="56"/>
                </a:lnTo>
                <a:lnTo>
                  <a:pt x="84" y="58"/>
                </a:lnTo>
                <a:lnTo>
                  <a:pt x="78" y="58"/>
                </a:lnTo>
                <a:lnTo>
                  <a:pt x="70" y="60"/>
                </a:lnTo>
                <a:lnTo>
                  <a:pt x="64" y="60"/>
                </a:lnTo>
                <a:lnTo>
                  <a:pt x="58" y="60"/>
                </a:lnTo>
                <a:lnTo>
                  <a:pt x="54" y="62"/>
                </a:lnTo>
                <a:lnTo>
                  <a:pt x="48" y="62"/>
                </a:lnTo>
                <a:lnTo>
                  <a:pt x="44" y="62"/>
                </a:lnTo>
                <a:lnTo>
                  <a:pt x="40" y="62"/>
                </a:lnTo>
                <a:lnTo>
                  <a:pt x="38" y="62"/>
                </a:lnTo>
                <a:lnTo>
                  <a:pt x="32" y="62"/>
                </a:lnTo>
                <a:lnTo>
                  <a:pt x="28" y="60"/>
                </a:lnTo>
                <a:lnTo>
                  <a:pt x="22" y="58"/>
                </a:lnTo>
                <a:lnTo>
                  <a:pt x="18" y="56"/>
                </a:lnTo>
                <a:lnTo>
                  <a:pt x="12" y="52"/>
                </a:lnTo>
                <a:lnTo>
                  <a:pt x="8" y="48"/>
                </a:lnTo>
                <a:lnTo>
                  <a:pt x="4" y="44"/>
                </a:lnTo>
                <a:lnTo>
                  <a:pt x="0" y="38"/>
                </a:lnTo>
                <a:lnTo>
                  <a:pt x="0" y="3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33"/>
          <p:cNvSpPr/>
          <p:nvPr/>
        </p:nvSpPr>
        <p:spPr bwMode="auto">
          <a:xfrm>
            <a:off x="2267001" y="2658447"/>
            <a:ext cx="404691" cy="168351"/>
          </a:xfrm>
          <a:custGeom>
            <a:avLst/>
            <a:gdLst>
              <a:gd name="T0" fmla="*/ 56 w 252"/>
              <a:gd name="T1" fmla="*/ 42 h 103"/>
              <a:gd name="T2" fmla="*/ 44 w 252"/>
              <a:gd name="T3" fmla="*/ 36 h 103"/>
              <a:gd name="T4" fmla="*/ 32 w 252"/>
              <a:gd name="T5" fmla="*/ 30 h 103"/>
              <a:gd name="T6" fmla="*/ 22 w 252"/>
              <a:gd name="T7" fmla="*/ 24 h 103"/>
              <a:gd name="T8" fmla="*/ 14 w 252"/>
              <a:gd name="T9" fmla="*/ 18 h 103"/>
              <a:gd name="T10" fmla="*/ 8 w 252"/>
              <a:gd name="T11" fmla="*/ 12 h 103"/>
              <a:gd name="T12" fmla="*/ 4 w 252"/>
              <a:gd name="T13" fmla="*/ 8 h 103"/>
              <a:gd name="T14" fmla="*/ 0 w 252"/>
              <a:gd name="T15" fmla="*/ 4 h 103"/>
              <a:gd name="T16" fmla="*/ 0 w 252"/>
              <a:gd name="T17" fmla="*/ 0 h 103"/>
              <a:gd name="T18" fmla="*/ 32 w 252"/>
              <a:gd name="T19" fmla="*/ 0 h 103"/>
              <a:gd name="T20" fmla="*/ 64 w 252"/>
              <a:gd name="T21" fmla="*/ 2 h 103"/>
              <a:gd name="T22" fmla="*/ 96 w 252"/>
              <a:gd name="T23" fmla="*/ 6 h 103"/>
              <a:gd name="T24" fmla="*/ 128 w 252"/>
              <a:gd name="T25" fmla="*/ 10 h 103"/>
              <a:gd name="T26" fmla="*/ 144 w 252"/>
              <a:gd name="T27" fmla="*/ 14 h 103"/>
              <a:gd name="T28" fmla="*/ 158 w 252"/>
              <a:gd name="T29" fmla="*/ 18 h 103"/>
              <a:gd name="T30" fmla="*/ 170 w 252"/>
              <a:gd name="T31" fmla="*/ 22 h 103"/>
              <a:gd name="T32" fmla="*/ 182 w 252"/>
              <a:gd name="T33" fmla="*/ 26 h 103"/>
              <a:gd name="T34" fmla="*/ 194 w 252"/>
              <a:gd name="T35" fmla="*/ 32 h 103"/>
              <a:gd name="T36" fmla="*/ 204 w 252"/>
              <a:gd name="T37" fmla="*/ 36 h 103"/>
              <a:gd name="T38" fmla="*/ 214 w 252"/>
              <a:gd name="T39" fmla="*/ 42 h 103"/>
              <a:gd name="T40" fmla="*/ 222 w 252"/>
              <a:gd name="T41" fmla="*/ 48 h 103"/>
              <a:gd name="T42" fmla="*/ 230 w 252"/>
              <a:gd name="T43" fmla="*/ 54 h 103"/>
              <a:gd name="T44" fmla="*/ 236 w 252"/>
              <a:gd name="T45" fmla="*/ 60 h 103"/>
              <a:gd name="T46" fmla="*/ 240 w 252"/>
              <a:gd name="T47" fmla="*/ 68 h 103"/>
              <a:gd name="T48" fmla="*/ 244 w 252"/>
              <a:gd name="T49" fmla="*/ 74 h 103"/>
              <a:gd name="T50" fmla="*/ 248 w 252"/>
              <a:gd name="T51" fmla="*/ 78 h 103"/>
              <a:gd name="T52" fmla="*/ 250 w 252"/>
              <a:gd name="T53" fmla="*/ 84 h 103"/>
              <a:gd name="T54" fmla="*/ 252 w 252"/>
              <a:gd name="T55" fmla="*/ 90 h 103"/>
              <a:gd name="T56" fmla="*/ 252 w 252"/>
              <a:gd name="T57" fmla="*/ 94 h 103"/>
              <a:gd name="T58" fmla="*/ 252 w 252"/>
              <a:gd name="T59" fmla="*/ 98 h 103"/>
              <a:gd name="T60" fmla="*/ 250 w 252"/>
              <a:gd name="T61" fmla="*/ 100 h 103"/>
              <a:gd name="T62" fmla="*/ 248 w 252"/>
              <a:gd name="T63" fmla="*/ 102 h 103"/>
              <a:gd name="T64" fmla="*/ 248 w 252"/>
              <a:gd name="T65" fmla="*/ 102 h 103"/>
              <a:gd name="T66" fmla="*/ 244 w 252"/>
              <a:gd name="T67" fmla="*/ 103 h 103"/>
              <a:gd name="T68" fmla="*/ 242 w 252"/>
              <a:gd name="T69" fmla="*/ 103 h 103"/>
              <a:gd name="T70" fmla="*/ 238 w 252"/>
              <a:gd name="T71" fmla="*/ 103 h 103"/>
              <a:gd name="T72" fmla="*/ 234 w 252"/>
              <a:gd name="T73" fmla="*/ 103 h 103"/>
              <a:gd name="T74" fmla="*/ 230 w 252"/>
              <a:gd name="T75" fmla="*/ 102 h 103"/>
              <a:gd name="T76" fmla="*/ 224 w 252"/>
              <a:gd name="T77" fmla="*/ 102 h 103"/>
              <a:gd name="T78" fmla="*/ 214 w 252"/>
              <a:gd name="T79" fmla="*/ 100 h 103"/>
              <a:gd name="T80" fmla="*/ 200 w 252"/>
              <a:gd name="T81" fmla="*/ 96 h 103"/>
              <a:gd name="T82" fmla="*/ 184 w 252"/>
              <a:gd name="T83" fmla="*/ 90 h 103"/>
              <a:gd name="T84" fmla="*/ 152 w 252"/>
              <a:gd name="T85" fmla="*/ 80 h 103"/>
              <a:gd name="T86" fmla="*/ 120 w 252"/>
              <a:gd name="T87" fmla="*/ 68 h 103"/>
              <a:gd name="T88" fmla="*/ 88 w 252"/>
              <a:gd name="T89" fmla="*/ 56 h 103"/>
              <a:gd name="T90" fmla="*/ 72 w 252"/>
              <a:gd name="T91" fmla="*/ 50 h 103"/>
              <a:gd name="T92" fmla="*/ 56 w 252"/>
              <a:gd name="T93" fmla="*/ 42 h 103"/>
              <a:gd name="T94" fmla="*/ 56 w 252"/>
              <a:gd name="T95" fmla="*/ 4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2" h="103">
                <a:moveTo>
                  <a:pt x="56" y="42"/>
                </a:moveTo>
                <a:lnTo>
                  <a:pt x="44" y="36"/>
                </a:lnTo>
                <a:lnTo>
                  <a:pt x="32" y="30"/>
                </a:lnTo>
                <a:lnTo>
                  <a:pt x="22" y="24"/>
                </a:lnTo>
                <a:lnTo>
                  <a:pt x="14" y="18"/>
                </a:lnTo>
                <a:lnTo>
                  <a:pt x="8" y="12"/>
                </a:lnTo>
                <a:lnTo>
                  <a:pt x="4" y="8"/>
                </a:lnTo>
                <a:lnTo>
                  <a:pt x="0" y="4"/>
                </a:lnTo>
                <a:lnTo>
                  <a:pt x="0" y="0"/>
                </a:lnTo>
                <a:lnTo>
                  <a:pt x="32" y="0"/>
                </a:lnTo>
                <a:lnTo>
                  <a:pt x="64" y="2"/>
                </a:lnTo>
                <a:lnTo>
                  <a:pt x="96" y="6"/>
                </a:lnTo>
                <a:lnTo>
                  <a:pt x="128" y="10"/>
                </a:lnTo>
                <a:lnTo>
                  <a:pt x="144" y="14"/>
                </a:lnTo>
                <a:lnTo>
                  <a:pt x="158" y="18"/>
                </a:lnTo>
                <a:lnTo>
                  <a:pt x="170" y="22"/>
                </a:lnTo>
                <a:lnTo>
                  <a:pt x="182" y="26"/>
                </a:lnTo>
                <a:lnTo>
                  <a:pt x="194" y="32"/>
                </a:lnTo>
                <a:lnTo>
                  <a:pt x="204" y="36"/>
                </a:lnTo>
                <a:lnTo>
                  <a:pt x="214" y="42"/>
                </a:lnTo>
                <a:lnTo>
                  <a:pt x="222" y="48"/>
                </a:lnTo>
                <a:lnTo>
                  <a:pt x="230" y="54"/>
                </a:lnTo>
                <a:lnTo>
                  <a:pt x="236" y="60"/>
                </a:lnTo>
                <a:lnTo>
                  <a:pt x="240" y="68"/>
                </a:lnTo>
                <a:lnTo>
                  <a:pt x="244" y="74"/>
                </a:lnTo>
                <a:lnTo>
                  <a:pt x="248" y="78"/>
                </a:lnTo>
                <a:lnTo>
                  <a:pt x="250" y="84"/>
                </a:lnTo>
                <a:lnTo>
                  <a:pt x="252" y="90"/>
                </a:lnTo>
                <a:lnTo>
                  <a:pt x="252" y="94"/>
                </a:lnTo>
                <a:lnTo>
                  <a:pt x="252" y="98"/>
                </a:lnTo>
                <a:lnTo>
                  <a:pt x="250" y="100"/>
                </a:lnTo>
                <a:lnTo>
                  <a:pt x="248" y="102"/>
                </a:lnTo>
                <a:lnTo>
                  <a:pt x="248" y="102"/>
                </a:lnTo>
                <a:lnTo>
                  <a:pt x="244" y="103"/>
                </a:lnTo>
                <a:lnTo>
                  <a:pt x="242" y="103"/>
                </a:lnTo>
                <a:lnTo>
                  <a:pt x="238" y="103"/>
                </a:lnTo>
                <a:lnTo>
                  <a:pt x="234" y="103"/>
                </a:lnTo>
                <a:lnTo>
                  <a:pt x="230" y="102"/>
                </a:lnTo>
                <a:lnTo>
                  <a:pt x="224" y="102"/>
                </a:lnTo>
                <a:lnTo>
                  <a:pt x="214" y="100"/>
                </a:lnTo>
                <a:lnTo>
                  <a:pt x="200" y="96"/>
                </a:lnTo>
                <a:lnTo>
                  <a:pt x="184" y="90"/>
                </a:lnTo>
                <a:lnTo>
                  <a:pt x="152" y="80"/>
                </a:lnTo>
                <a:lnTo>
                  <a:pt x="120" y="68"/>
                </a:lnTo>
                <a:lnTo>
                  <a:pt x="88" y="56"/>
                </a:lnTo>
                <a:lnTo>
                  <a:pt x="72" y="50"/>
                </a:lnTo>
                <a:lnTo>
                  <a:pt x="56" y="42"/>
                </a:lnTo>
                <a:lnTo>
                  <a:pt x="56" y="4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35"/>
          <p:cNvSpPr/>
          <p:nvPr/>
        </p:nvSpPr>
        <p:spPr bwMode="auto">
          <a:xfrm>
            <a:off x="2127789" y="2192245"/>
            <a:ext cx="80939" cy="692829"/>
          </a:xfrm>
          <a:custGeom>
            <a:avLst/>
            <a:gdLst>
              <a:gd name="T0" fmla="*/ 48 w 50"/>
              <a:gd name="T1" fmla="*/ 26 h 429"/>
              <a:gd name="T2" fmla="*/ 48 w 50"/>
              <a:gd name="T3" fmla="*/ 74 h 429"/>
              <a:gd name="T4" fmla="*/ 50 w 50"/>
              <a:gd name="T5" fmla="*/ 118 h 429"/>
              <a:gd name="T6" fmla="*/ 50 w 50"/>
              <a:gd name="T7" fmla="*/ 160 h 429"/>
              <a:gd name="T8" fmla="*/ 50 w 50"/>
              <a:gd name="T9" fmla="*/ 198 h 429"/>
              <a:gd name="T10" fmla="*/ 50 w 50"/>
              <a:gd name="T11" fmla="*/ 232 h 429"/>
              <a:gd name="T12" fmla="*/ 50 w 50"/>
              <a:gd name="T13" fmla="*/ 266 h 429"/>
              <a:gd name="T14" fmla="*/ 50 w 50"/>
              <a:gd name="T15" fmla="*/ 294 h 429"/>
              <a:gd name="T16" fmla="*/ 48 w 50"/>
              <a:gd name="T17" fmla="*/ 320 h 429"/>
              <a:gd name="T18" fmla="*/ 48 w 50"/>
              <a:gd name="T19" fmla="*/ 344 h 429"/>
              <a:gd name="T20" fmla="*/ 48 w 50"/>
              <a:gd name="T21" fmla="*/ 364 h 429"/>
              <a:gd name="T22" fmla="*/ 46 w 50"/>
              <a:gd name="T23" fmla="*/ 382 h 429"/>
              <a:gd name="T24" fmla="*/ 46 w 50"/>
              <a:gd name="T25" fmla="*/ 395 h 429"/>
              <a:gd name="T26" fmla="*/ 46 w 50"/>
              <a:gd name="T27" fmla="*/ 407 h 429"/>
              <a:gd name="T28" fmla="*/ 44 w 50"/>
              <a:gd name="T29" fmla="*/ 415 h 429"/>
              <a:gd name="T30" fmla="*/ 44 w 50"/>
              <a:gd name="T31" fmla="*/ 421 h 429"/>
              <a:gd name="T32" fmla="*/ 42 w 50"/>
              <a:gd name="T33" fmla="*/ 427 h 429"/>
              <a:gd name="T34" fmla="*/ 36 w 50"/>
              <a:gd name="T35" fmla="*/ 429 h 429"/>
              <a:gd name="T36" fmla="*/ 30 w 50"/>
              <a:gd name="T37" fmla="*/ 427 h 429"/>
              <a:gd name="T38" fmla="*/ 22 w 50"/>
              <a:gd name="T39" fmla="*/ 415 h 429"/>
              <a:gd name="T40" fmla="*/ 18 w 50"/>
              <a:gd name="T41" fmla="*/ 405 h 429"/>
              <a:gd name="T42" fmla="*/ 16 w 50"/>
              <a:gd name="T43" fmla="*/ 399 h 429"/>
              <a:gd name="T44" fmla="*/ 14 w 50"/>
              <a:gd name="T45" fmla="*/ 392 h 429"/>
              <a:gd name="T46" fmla="*/ 12 w 50"/>
              <a:gd name="T47" fmla="*/ 380 h 429"/>
              <a:gd name="T48" fmla="*/ 10 w 50"/>
              <a:gd name="T49" fmla="*/ 364 h 429"/>
              <a:gd name="T50" fmla="*/ 8 w 50"/>
              <a:gd name="T51" fmla="*/ 348 h 429"/>
              <a:gd name="T52" fmla="*/ 6 w 50"/>
              <a:gd name="T53" fmla="*/ 328 h 429"/>
              <a:gd name="T54" fmla="*/ 6 w 50"/>
              <a:gd name="T55" fmla="*/ 304 h 429"/>
              <a:gd name="T56" fmla="*/ 4 w 50"/>
              <a:gd name="T57" fmla="*/ 278 h 429"/>
              <a:gd name="T58" fmla="*/ 4 w 50"/>
              <a:gd name="T59" fmla="*/ 250 h 429"/>
              <a:gd name="T60" fmla="*/ 2 w 50"/>
              <a:gd name="T61" fmla="*/ 220 h 429"/>
              <a:gd name="T62" fmla="*/ 2 w 50"/>
              <a:gd name="T63" fmla="*/ 186 h 429"/>
              <a:gd name="T64" fmla="*/ 2 w 50"/>
              <a:gd name="T65" fmla="*/ 150 h 429"/>
              <a:gd name="T66" fmla="*/ 0 w 50"/>
              <a:gd name="T67" fmla="*/ 110 h 429"/>
              <a:gd name="T68" fmla="*/ 0 w 50"/>
              <a:gd name="T69" fmla="*/ 68 h 429"/>
              <a:gd name="T70" fmla="*/ 0 w 50"/>
              <a:gd name="T71" fmla="*/ 24 h 429"/>
              <a:gd name="T72" fmla="*/ 48 w 50"/>
              <a:gd name="T73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0" h="429">
                <a:moveTo>
                  <a:pt x="48" y="0"/>
                </a:moveTo>
                <a:lnTo>
                  <a:pt x="48" y="26"/>
                </a:lnTo>
                <a:lnTo>
                  <a:pt x="48" y="50"/>
                </a:lnTo>
                <a:lnTo>
                  <a:pt x="48" y="74"/>
                </a:lnTo>
                <a:lnTo>
                  <a:pt x="50" y="96"/>
                </a:lnTo>
                <a:lnTo>
                  <a:pt x="50" y="118"/>
                </a:lnTo>
                <a:lnTo>
                  <a:pt x="50" y="138"/>
                </a:lnTo>
                <a:lnTo>
                  <a:pt x="50" y="160"/>
                </a:lnTo>
                <a:lnTo>
                  <a:pt x="50" y="178"/>
                </a:lnTo>
                <a:lnTo>
                  <a:pt x="50" y="198"/>
                </a:lnTo>
                <a:lnTo>
                  <a:pt x="50" y="216"/>
                </a:lnTo>
                <a:lnTo>
                  <a:pt x="50" y="232"/>
                </a:lnTo>
                <a:lnTo>
                  <a:pt x="50" y="250"/>
                </a:lnTo>
                <a:lnTo>
                  <a:pt x="50" y="266"/>
                </a:lnTo>
                <a:lnTo>
                  <a:pt x="50" y="280"/>
                </a:lnTo>
                <a:lnTo>
                  <a:pt x="50" y="294"/>
                </a:lnTo>
                <a:lnTo>
                  <a:pt x="48" y="308"/>
                </a:lnTo>
                <a:lnTo>
                  <a:pt x="48" y="320"/>
                </a:lnTo>
                <a:lnTo>
                  <a:pt x="48" y="332"/>
                </a:lnTo>
                <a:lnTo>
                  <a:pt x="48" y="344"/>
                </a:lnTo>
                <a:lnTo>
                  <a:pt x="48" y="354"/>
                </a:lnTo>
                <a:lnTo>
                  <a:pt x="48" y="364"/>
                </a:lnTo>
                <a:lnTo>
                  <a:pt x="48" y="374"/>
                </a:lnTo>
                <a:lnTo>
                  <a:pt x="46" y="382"/>
                </a:lnTo>
                <a:lnTo>
                  <a:pt x="46" y="388"/>
                </a:lnTo>
                <a:lnTo>
                  <a:pt x="46" y="395"/>
                </a:lnTo>
                <a:lnTo>
                  <a:pt x="46" y="401"/>
                </a:lnTo>
                <a:lnTo>
                  <a:pt x="46" y="407"/>
                </a:lnTo>
                <a:lnTo>
                  <a:pt x="44" y="411"/>
                </a:lnTo>
                <a:lnTo>
                  <a:pt x="44" y="415"/>
                </a:lnTo>
                <a:lnTo>
                  <a:pt x="44" y="417"/>
                </a:lnTo>
                <a:lnTo>
                  <a:pt x="44" y="421"/>
                </a:lnTo>
                <a:lnTo>
                  <a:pt x="44" y="421"/>
                </a:lnTo>
                <a:lnTo>
                  <a:pt x="42" y="427"/>
                </a:lnTo>
                <a:lnTo>
                  <a:pt x="38" y="429"/>
                </a:lnTo>
                <a:lnTo>
                  <a:pt x="36" y="429"/>
                </a:lnTo>
                <a:lnTo>
                  <a:pt x="32" y="429"/>
                </a:lnTo>
                <a:lnTo>
                  <a:pt x="30" y="427"/>
                </a:lnTo>
                <a:lnTo>
                  <a:pt x="26" y="421"/>
                </a:lnTo>
                <a:lnTo>
                  <a:pt x="22" y="415"/>
                </a:lnTo>
                <a:lnTo>
                  <a:pt x="20" y="407"/>
                </a:lnTo>
                <a:lnTo>
                  <a:pt x="18" y="405"/>
                </a:lnTo>
                <a:lnTo>
                  <a:pt x="16" y="403"/>
                </a:lnTo>
                <a:lnTo>
                  <a:pt x="16" y="399"/>
                </a:lnTo>
                <a:lnTo>
                  <a:pt x="14" y="395"/>
                </a:lnTo>
                <a:lnTo>
                  <a:pt x="14" y="392"/>
                </a:lnTo>
                <a:lnTo>
                  <a:pt x="12" y="386"/>
                </a:lnTo>
                <a:lnTo>
                  <a:pt x="12" y="380"/>
                </a:lnTo>
                <a:lnTo>
                  <a:pt x="10" y="372"/>
                </a:lnTo>
                <a:lnTo>
                  <a:pt x="10" y="364"/>
                </a:lnTo>
                <a:lnTo>
                  <a:pt x="8" y="356"/>
                </a:lnTo>
                <a:lnTo>
                  <a:pt x="8" y="348"/>
                </a:lnTo>
                <a:lnTo>
                  <a:pt x="8" y="338"/>
                </a:lnTo>
                <a:lnTo>
                  <a:pt x="6" y="328"/>
                </a:lnTo>
                <a:lnTo>
                  <a:pt x="6" y="316"/>
                </a:lnTo>
                <a:lnTo>
                  <a:pt x="6" y="304"/>
                </a:lnTo>
                <a:lnTo>
                  <a:pt x="4" y="292"/>
                </a:lnTo>
                <a:lnTo>
                  <a:pt x="4" y="278"/>
                </a:lnTo>
                <a:lnTo>
                  <a:pt x="4" y="264"/>
                </a:lnTo>
                <a:lnTo>
                  <a:pt x="4" y="250"/>
                </a:lnTo>
                <a:lnTo>
                  <a:pt x="2" y="236"/>
                </a:lnTo>
                <a:lnTo>
                  <a:pt x="2" y="220"/>
                </a:lnTo>
                <a:lnTo>
                  <a:pt x="2" y="202"/>
                </a:lnTo>
                <a:lnTo>
                  <a:pt x="2" y="186"/>
                </a:lnTo>
                <a:lnTo>
                  <a:pt x="2" y="168"/>
                </a:lnTo>
                <a:lnTo>
                  <a:pt x="2" y="150"/>
                </a:lnTo>
                <a:lnTo>
                  <a:pt x="0" y="130"/>
                </a:lnTo>
                <a:lnTo>
                  <a:pt x="0" y="110"/>
                </a:lnTo>
                <a:lnTo>
                  <a:pt x="0" y="90"/>
                </a:lnTo>
                <a:lnTo>
                  <a:pt x="0" y="68"/>
                </a:lnTo>
                <a:lnTo>
                  <a:pt x="0" y="46"/>
                </a:lnTo>
                <a:lnTo>
                  <a:pt x="0" y="24"/>
                </a:lnTo>
                <a:lnTo>
                  <a:pt x="0" y="0"/>
                </a:lnTo>
                <a:lnTo>
                  <a:pt x="48" y="0"/>
                </a:lnTo>
                <a:lnTo>
                  <a:pt x="48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36"/>
          <p:cNvSpPr/>
          <p:nvPr/>
        </p:nvSpPr>
        <p:spPr bwMode="auto">
          <a:xfrm>
            <a:off x="1920588" y="2399444"/>
            <a:ext cx="530953" cy="106839"/>
          </a:xfrm>
          <a:custGeom>
            <a:avLst/>
            <a:gdLst>
              <a:gd name="T0" fmla="*/ 327 w 327"/>
              <a:gd name="T1" fmla="*/ 30 h 68"/>
              <a:gd name="T2" fmla="*/ 321 w 327"/>
              <a:gd name="T3" fmla="*/ 30 h 68"/>
              <a:gd name="T4" fmla="*/ 315 w 327"/>
              <a:gd name="T5" fmla="*/ 30 h 68"/>
              <a:gd name="T6" fmla="*/ 307 w 327"/>
              <a:gd name="T7" fmla="*/ 30 h 68"/>
              <a:gd name="T8" fmla="*/ 299 w 327"/>
              <a:gd name="T9" fmla="*/ 30 h 68"/>
              <a:gd name="T10" fmla="*/ 283 w 327"/>
              <a:gd name="T11" fmla="*/ 32 h 68"/>
              <a:gd name="T12" fmla="*/ 265 w 327"/>
              <a:gd name="T13" fmla="*/ 34 h 68"/>
              <a:gd name="T14" fmla="*/ 259 w 327"/>
              <a:gd name="T15" fmla="*/ 34 h 68"/>
              <a:gd name="T16" fmla="*/ 253 w 327"/>
              <a:gd name="T17" fmla="*/ 36 h 68"/>
              <a:gd name="T18" fmla="*/ 245 w 327"/>
              <a:gd name="T19" fmla="*/ 38 h 68"/>
              <a:gd name="T20" fmla="*/ 235 w 327"/>
              <a:gd name="T21" fmla="*/ 38 h 68"/>
              <a:gd name="T22" fmla="*/ 223 w 327"/>
              <a:gd name="T23" fmla="*/ 40 h 68"/>
              <a:gd name="T24" fmla="*/ 211 w 327"/>
              <a:gd name="T25" fmla="*/ 42 h 68"/>
              <a:gd name="T26" fmla="*/ 197 w 327"/>
              <a:gd name="T27" fmla="*/ 44 h 68"/>
              <a:gd name="T28" fmla="*/ 182 w 327"/>
              <a:gd name="T29" fmla="*/ 46 h 68"/>
              <a:gd name="T30" fmla="*/ 164 w 327"/>
              <a:gd name="T31" fmla="*/ 48 h 68"/>
              <a:gd name="T32" fmla="*/ 144 w 327"/>
              <a:gd name="T33" fmla="*/ 50 h 68"/>
              <a:gd name="T34" fmla="*/ 124 w 327"/>
              <a:gd name="T35" fmla="*/ 52 h 68"/>
              <a:gd name="T36" fmla="*/ 102 w 327"/>
              <a:gd name="T37" fmla="*/ 54 h 68"/>
              <a:gd name="T38" fmla="*/ 80 w 327"/>
              <a:gd name="T39" fmla="*/ 58 h 68"/>
              <a:gd name="T40" fmla="*/ 54 w 327"/>
              <a:gd name="T41" fmla="*/ 60 h 68"/>
              <a:gd name="T42" fmla="*/ 28 w 327"/>
              <a:gd name="T43" fmla="*/ 64 h 68"/>
              <a:gd name="T44" fmla="*/ 0 w 327"/>
              <a:gd name="T45" fmla="*/ 68 h 68"/>
              <a:gd name="T46" fmla="*/ 0 w 327"/>
              <a:gd name="T47" fmla="*/ 38 h 68"/>
              <a:gd name="T48" fmla="*/ 30 w 327"/>
              <a:gd name="T49" fmla="*/ 34 h 68"/>
              <a:gd name="T50" fmla="*/ 60 w 327"/>
              <a:gd name="T51" fmla="*/ 28 h 68"/>
              <a:gd name="T52" fmla="*/ 88 w 327"/>
              <a:gd name="T53" fmla="*/ 24 h 68"/>
              <a:gd name="T54" fmla="*/ 114 w 327"/>
              <a:gd name="T55" fmla="*/ 20 h 68"/>
              <a:gd name="T56" fmla="*/ 140 w 327"/>
              <a:gd name="T57" fmla="*/ 16 h 68"/>
              <a:gd name="T58" fmla="*/ 164 w 327"/>
              <a:gd name="T59" fmla="*/ 12 h 68"/>
              <a:gd name="T60" fmla="*/ 185 w 327"/>
              <a:gd name="T61" fmla="*/ 10 h 68"/>
              <a:gd name="T62" fmla="*/ 205 w 327"/>
              <a:gd name="T63" fmla="*/ 6 h 68"/>
              <a:gd name="T64" fmla="*/ 225 w 327"/>
              <a:gd name="T65" fmla="*/ 4 h 68"/>
              <a:gd name="T66" fmla="*/ 243 w 327"/>
              <a:gd name="T67" fmla="*/ 2 h 68"/>
              <a:gd name="T68" fmla="*/ 261 w 327"/>
              <a:gd name="T69" fmla="*/ 2 h 68"/>
              <a:gd name="T70" fmla="*/ 277 w 327"/>
              <a:gd name="T71" fmla="*/ 0 h 68"/>
              <a:gd name="T72" fmla="*/ 291 w 327"/>
              <a:gd name="T73" fmla="*/ 0 h 68"/>
              <a:gd name="T74" fmla="*/ 305 w 327"/>
              <a:gd name="T75" fmla="*/ 0 h 68"/>
              <a:gd name="T76" fmla="*/ 317 w 327"/>
              <a:gd name="T77" fmla="*/ 0 h 68"/>
              <a:gd name="T78" fmla="*/ 327 w 327"/>
              <a:gd name="T79" fmla="*/ 0 h 68"/>
              <a:gd name="T80" fmla="*/ 327 w 327"/>
              <a:gd name="T81" fmla="*/ 30 h 68"/>
              <a:gd name="T82" fmla="*/ 327 w 327"/>
              <a:gd name="T83" fmla="*/ 3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7" h="68">
                <a:moveTo>
                  <a:pt x="327" y="30"/>
                </a:moveTo>
                <a:lnTo>
                  <a:pt x="321" y="30"/>
                </a:lnTo>
                <a:lnTo>
                  <a:pt x="315" y="30"/>
                </a:lnTo>
                <a:lnTo>
                  <a:pt x="307" y="30"/>
                </a:lnTo>
                <a:lnTo>
                  <a:pt x="299" y="30"/>
                </a:lnTo>
                <a:lnTo>
                  <a:pt x="283" y="32"/>
                </a:lnTo>
                <a:lnTo>
                  <a:pt x="265" y="34"/>
                </a:lnTo>
                <a:lnTo>
                  <a:pt x="259" y="34"/>
                </a:lnTo>
                <a:lnTo>
                  <a:pt x="253" y="36"/>
                </a:lnTo>
                <a:lnTo>
                  <a:pt x="245" y="38"/>
                </a:lnTo>
                <a:lnTo>
                  <a:pt x="235" y="38"/>
                </a:lnTo>
                <a:lnTo>
                  <a:pt x="223" y="40"/>
                </a:lnTo>
                <a:lnTo>
                  <a:pt x="211" y="42"/>
                </a:lnTo>
                <a:lnTo>
                  <a:pt x="197" y="44"/>
                </a:lnTo>
                <a:lnTo>
                  <a:pt x="182" y="46"/>
                </a:lnTo>
                <a:lnTo>
                  <a:pt x="164" y="48"/>
                </a:lnTo>
                <a:lnTo>
                  <a:pt x="144" y="50"/>
                </a:lnTo>
                <a:lnTo>
                  <a:pt x="124" y="52"/>
                </a:lnTo>
                <a:lnTo>
                  <a:pt x="102" y="54"/>
                </a:lnTo>
                <a:lnTo>
                  <a:pt x="80" y="58"/>
                </a:lnTo>
                <a:lnTo>
                  <a:pt x="54" y="60"/>
                </a:lnTo>
                <a:lnTo>
                  <a:pt x="28" y="64"/>
                </a:lnTo>
                <a:lnTo>
                  <a:pt x="0" y="68"/>
                </a:lnTo>
                <a:lnTo>
                  <a:pt x="0" y="38"/>
                </a:lnTo>
                <a:lnTo>
                  <a:pt x="30" y="34"/>
                </a:lnTo>
                <a:lnTo>
                  <a:pt x="60" y="28"/>
                </a:lnTo>
                <a:lnTo>
                  <a:pt x="88" y="24"/>
                </a:lnTo>
                <a:lnTo>
                  <a:pt x="114" y="20"/>
                </a:lnTo>
                <a:lnTo>
                  <a:pt x="140" y="16"/>
                </a:lnTo>
                <a:lnTo>
                  <a:pt x="164" y="12"/>
                </a:lnTo>
                <a:lnTo>
                  <a:pt x="185" y="10"/>
                </a:lnTo>
                <a:lnTo>
                  <a:pt x="205" y="6"/>
                </a:lnTo>
                <a:lnTo>
                  <a:pt x="225" y="4"/>
                </a:lnTo>
                <a:lnTo>
                  <a:pt x="243" y="2"/>
                </a:lnTo>
                <a:lnTo>
                  <a:pt x="261" y="2"/>
                </a:lnTo>
                <a:lnTo>
                  <a:pt x="277" y="0"/>
                </a:lnTo>
                <a:lnTo>
                  <a:pt x="291" y="0"/>
                </a:lnTo>
                <a:lnTo>
                  <a:pt x="305" y="0"/>
                </a:lnTo>
                <a:lnTo>
                  <a:pt x="317" y="0"/>
                </a:lnTo>
                <a:lnTo>
                  <a:pt x="327" y="0"/>
                </a:lnTo>
                <a:lnTo>
                  <a:pt x="327" y="30"/>
                </a:lnTo>
                <a:lnTo>
                  <a:pt x="327" y="3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39"/>
          <p:cNvSpPr/>
          <p:nvPr/>
        </p:nvSpPr>
        <p:spPr bwMode="auto">
          <a:xfrm>
            <a:off x="1635684" y="2619597"/>
            <a:ext cx="530953" cy="336702"/>
          </a:xfrm>
          <a:custGeom>
            <a:avLst/>
            <a:gdLst>
              <a:gd name="T0" fmla="*/ 66 w 328"/>
              <a:gd name="T1" fmla="*/ 161 h 207"/>
              <a:gd name="T2" fmla="*/ 76 w 328"/>
              <a:gd name="T3" fmla="*/ 155 h 207"/>
              <a:gd name="T4" fmla="*/ 88 w 328"/>
              <a:gd name="T5" fmla="*/ 151 h 207"/>
              <a:gd name="T6" fmla="*/ 98 w 328"/>
              <a:gd name="T7" fmla="*/ 143 h 207"/>
              <a:gd name="T8" fmla="*/ 108 w 328"/>
              <a:gd name="T9" fmla="*/ 137 h 207"/>
              <a:gd name="T10" fmla="*/ 120 w 328"/>
              <a:gd name="T11" fmla="*/ 129 h 207"/>
              <a:gd name="T12" fmla="*/ 132 w 328"/>
              <a:gd name="T13" fmla="*/ 122 h 207"/>
              <a:gd name="T14" fmla="*/ 144 w 328"/>
              <a:gd name="T15" fmla="*/ 112 h 207"/>
              <a:gd name="T16" fmla="*/ 156 w 328"/>
              <a:gd name="T17" fmla="*/ 102 h 207"/>
              <a:gd name="T18" fmla="*/ 170 w 328"/>
              <a:gd name="T19" fmla="*/ 92 h 207"/>
              <a:gd name="T20" fmla="*/ 184 w 328"/>
              <a:gd name="T21" fmla="*/ 80 h 207"/>
              <a:gd name="T22" fmla="*/ 196 w 328"/>
              <a:gd name="T23" fmla="*/ 68 h 207"/>
              <a:gd name="T24" fmla="*/ 210 w 328"/>
              <a:gd name="T25" fmla="*/ 56 h 207"/>
              <a:gd name="T26" fmla="*/ 226 w 328"/>
              <a:gd name="T27" fmla="*/ 44 h 207"/>
              <a:gd name="T28" fmla="*/ 240 w 328"/>
              <a:gd name="T29" fmla="*/ 30 h 207"/>
              <a:gd name="T30" fmla="*/ 256 w 328"/>
              <a:gd name="T31" fmla="*/ 16 h 207"/>
              <a:gd name="T32" fmla="*/ 272 w 328"/>
              <a:gd name="T33" fmla="*/ 0 h 207"/>
              <a:gd name="T34" fmla="*/ 328 w 328"/>
              <a:gd name="T35" fmla="*/ 20 h 207"/>
              <a:gd name="T36" fmla="*/ 314 w 328"/>
              <a:gd name="T37" fmla="*/ 32 h 207"/>
              <a:gd name="T38" fmla="*/ 300 w 328"/>
              <a:gd name="T39" fmla="*/ 46 h 207"/>
              <a:gd name="T40" fmla="*/ 286 w 328"/>
              <a:gd name="T41" fmla="*/ 58 h 207"/>
              <a:gd name="T42" fmla="*/ 272 w 328"/>
              <a:gd name="T43" fmla="*/ 68 h 207"/>
              <a:gd name="T44" fmla="*/ 258 w 328"/>
              <a:gd name="T45" fmla="*/ 80 h 207"/>
              <a:gd name="T46" fmla="*/ 244 w 328"/>
              <a:gd name="T47" fmla="*/ 90 h 207"/>
              <a:gd name="T48" fmla="*/ 218 w 328"/>
              <a:gd name="T49" fmla="*/ 110 h 207"/>
              <a:gd name="T50" fmla="*/ 190 w 328"/>
              <a:gd name="T51" fmla="*/ 127 h 207"/>
              <a:gd name="T52" fmla="*/ 164 w 328"/>
              <a:gd name="T53" fmla="*/ 143 h 207"/>
              <a:gd name="T54" fmla="*/ 136 w 328"/>
              <a:gd name="T55" fmla="*/ 157 h 207"/>
              <a:gd name="T56" fmla="*/ 110 w 328"/>
              <a:gd name="T57" fmla="*/ 171 h 207"/>
              <a:gd name="T58" fmla="*/ 96 w 328"/>
              <a:gd name="T59" fmla="*/ 177 h 207"/>
              <a:gd name="T60" fmla="*/ 84 w 328"/>
              <a:gd name="T61" fmla="*/ 181 h 207"/>
              <a:gd name="T62" fmla="*/ 74 w 328"/>
              <a:gd name="T63" fmla="*/ 187 h 207"/>
              <a:gd name="T64" fmla="*/ 64 w 328"/>
              <a:gd name="T65" fmla="*/ 191 h 207"/>
              <a:gd name="T66" fmla="*/ 54 w 328"/>
              <a:gd name="T67" fmla="*/ 195 h 207"/>
              <a:gd name="T68" fmla="*/ 46 w 328"/>
              <a:gd name="T69" fmla="*/ 199 h 207"/>
              <a:gd name="T70" fmla="*/ 38 w 328"/>
              <a:gd name="T71" fmla="*/ 201 h 207"/>
              <a:gd name="T72" fmla="*/ 30 w 328"/>
              <a:gd name="T73" fmla="*/ 203 h 207"/>
              <a:gd name="T74" fmla="*/ 24 w 328"/>
              <a:gd name="T75" fmla="*/ 205 h 207"/>
              <a:gd name="T76" fmla="*/ 18 w 328"/>
              <a:gd name="T77" fmla="*/ 205 h 207"/>
              <a:gd name="T78" fmla="*/ 14 w 328"/>
              <a:gd name="T79" fmla="*/ 207 h 207"/>
              <a:gd name="T80" fmla="*/ 10 w 328"/>
              <a:gd name="T81" fmla="*/ 207 h 207"/>
              <a:gd name="T82" fmla="*/ 6 w 328"/>
              <a:gd name="T83" fmla="*/ 207 h 207"/>
              <a:gd name="T84" fmla="*/ 4 w 328"/>
              <a:gd name="T85" fmla="*/ 207 h 207"/>
              <a:gd name="T86" fmla="*/ 2 w 328"/>
              <a:gd name="T87" fmla="*/ 205 h 207"/>
              <a:gd name="T88" fmla="*/ 0 w 328"/>
              <a:gd name="T89" fmla="*/ 203 h 207"/>
              <a:gd name="T90" fmla="*/ 0 w 328"/>
              <a:gd name="T91" fmla="*/ 203 h 207"/>
              <a:gd name="T92" fmla="*/ 0 w 328"/>
              <a:gd name="T93" fmla="*/ 201 h 207"/>
              <a:gd name="T94" fmla="*/ 0 w 328"/>
              <a:gd name="T95" fmla="*/ 199 h 207"/>
              <a:gd name="T96" fmla="*/ 2 w 328"/>
              <a:gd name="T97" fmla="*/ 199 h 207"/>
              <a:gd name="T98" fmla="*/ 4 w 328"/>
              <a:gd name="T99" fmla="*/ 197 h 207"/>
              <a:gd name="T100" fmla="*/ 6 w 328"/>
              <a:gd name="T101" fmla="*/ 195 h 207"/>
              <a:gd name="T102" fmla="*/ 8 w 328"/>
              <a:gd name="T103" fmla="*/ 191 h 207"/>
              <a:gd name="T104" fmla="*/ 12 w 328"/>
              <a:gd name="T105" fmla="*/ 189 h 207"/>
              <a:gd name="T106" fmla="*/ 16 w 328"/>
              <a:gd name="T107" fmla="*/ 187 h 207"/>
              <a:gd name="T108" fmla="*/ 22 w 328"/>
              <a:gd name="T109" fmla="*/ 183 h 207"/>
              <a:gd name="T110" fmla="*/ 28 w 328"/>
              <a:gd name="T111" fmla="*/ 181 h 207"/>
              <a:gd name="T112" fmla="*/ 34 w 328"/>
              <a:gd name="T113" fmla="*/ 177 h 207"/>
              <a:gd name="T114" fmla="*/ 42 w 328"/>
              <a:gd name="T115" fmla="*/ 173 h 207"/>
              <a:gd name="T116" fmla="*/ 48 w 328"/>
              <a:gd name="T117" fmla="*/ 169 h 207"/>
              <a:gd name="T118" fmla="*/ 58 w 328"/>
              <a:gd name="T119" fmla="*/ 165 h 207"/>
              <a:gd name="T120" fmla="*/ 66 w 328"/>
              <a:gd name="T121" fmla="*/ 161 h 207"/>
              <a:gd name="T122" fmla="*/ 66 w 328"/>
              <a:gd name="T123" fmla="*/ 161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8" h="207">
                <a:moveTo>
                  <a:pt x="66" y="161"/>
                </a:moveTo>
                <a:lnTo>
                  <a:pt x="76" y="155"/>
                </a:lnTo>
                <a:lnTo>
                  <a:pt x="88" y="151"/>
                </a:lnTo>
                <a:lnTo>
                  <a:pt x="98" y="143"/>
                </a:lnTo>
                <a:lnTo>
                  <a:pt x="108" y="137"/>
                </a:lnTo>
                <a:lnTo>
                  <a:pt x="120" y="129"/>
                </a:lnTo>
                <a:lnTo>
                  <a:pt x="132" y="122"/>
                </a:lnTo>
                <a:lnTo>
                  <a:pt x="144" y="112"/>
                </a:lnTo>
                <a:lnTo>
                  <a:pt x="156" y="102"/>
                </a:lnTo>
                <a:lnTo>
                  <a:pt x="170" y="92"/>
                </a:lnTo>
                <a:lnTo>
                  <a:pt x="184" y="80"/>
                </a:lnTo>
                <a:lnTo>
                  <a:pt x="196" y="68"/>
                </a:lnTo>
                <a:lnTo>
                  <a:pt x="210" y="56"/>
                </a:lnTo>
                <a:lnTo>
                  <a:pt x="226" y="44"/>
                </a:lnTo>
                <a:lnTo>
                  <a:pt x="240" y="30"/>
                </a:lnTo>
                <a:lnTo>
                  <a:pt x="256" y="16"/>
                </a:lnTo>
                <a:lnTo>
                  <a:pt x="272" y="0"/>
                </a:lnTo>
                <a:lnTo>
                  <a:pt x="328" y="20"/>
                </a:lnTo>
                <a:lnTo>
                  <a:pt x="314" y="32"/>
                </a:lnTo>
                <a:lnTo>
                  <a:pt x="300" y="46"/>
                </a:lnTo>
                <a:lnTo>
                  <a:pt x="286" y="58"/>
                </a:lnTo>
                <a:lnTo>
                  <a:pt x="272" y="68"/>
                </a:lnTo>
                <a:lnTo>
                  <a:pt x="258" y="80"/>
                </a:lnTo>
                <a:lnTo>
                  <a:pt x="244" y="90"/>
                </a:lnTo>
                <a:lnTo>
                  <a:pt x="218" y="110"/>
                </a:lnTo>
                <a:lnTo>
                  <a:pt x="190" y="127"/>
                </a:lnTo>
                <a:lnTo>
                  <a:pt x="164" y="143"/>
                </a:lnTo>
                <a:lnTo>
                  <a:pt x="136" y="157"/>
                </a:lnTo>
                <a:lnTo>
                  <a:pt x="110" y="171"/>
                </a:lnTo>
                <a:lnTo>
                  <a:pt x="96" y="177"/>
                </a:lnTo>
                <a:lnTo>
                  <a:pt x="84" y="181"/>
                </a:lnTo>
                <a:lnTo>
                  <a:pt x="74" y="187"/>
                </a:lnTo>
                <a:lnTo>
                  <a:pt x="64" y="191"/>
                </a:lnTo>
                <a:lnTo>
                  <a:pt x="54" y="195"/>
                </a:lnTo>
                <a:lnTo>
                  <a:pt x="46" y="199"/>
                </a:lnTo>
                <a:lnTo>
                  <a:pt x="38" y="201"/>
                </a:lnTo>
                <a:lnTo>
                  <a:pt x="30" y="203"/>
                </a:lnTo>
                <a:lnTo>
                  <a:pt x="24" y="205"/>
                </a:lnTo>
                <a:lnTo>
                  <a:pt x="18" y="205"/>
                </a:lnTo>
                <a:lnTo>
                  <a:pt x="14" y="207"/>
                </a:lnTo>
                <a:lnTo>
                  <a:pt x="10" y="207"/>
                </a:lnTo>
                <a:lnTo>
                  <a:pt x="6" y="207"/>
                </a:lnTo>
                <a:lnTo>
                  <a:pt x="4" y="207"/>
                </a:lnTo>
                <a:lnTo>
                  <a:pt x="2" y="205"/>
                </a:lnTo>
                <a:lnTo>
                  <a:pt x="0" y="203"/>
                </a:lnTo>
                <a:lnTo>
                  <a:pt x="0" y="203"/>
                </a:lnTo>
                <a:lnTo>
                  <a:pt x="0" y="201"/>
                </a:lnTo>
                <a:lnTo>
                  <a:pt x="0" y="199"/>
                </a:lnTo>
                <a:lnTo>
                  <a:pt x="2" y="199"/>
                </a:lnTo>
                <a:lnTo>
                  <a:pt x="4" y="197"/>
                </a:lnTo>
                <a:lnTo>
                  <a:pt x="6" y="195"/>
                </a:lnTo>
                <a:lnTo>
                  <a:pt x="8" y="191"/>
                </a:lnTo>
                <a:lnTo>
                  <a:pt x="12" y="189"/>
                </a:lnTo>
                <a:lnTo>
                  <a:pt x="16" y="187"/>
                </a:lnTo>
                <a:lnTo>
                  <a:pt x="22" y="183"/>
                </a:lnTo>
                <a:lnTo>
                  <a:pt x="28" y="181"/>
                </a:lnTo>
                <a:lnTo>
                  <a:pt x="34" y="177"/>
                </a:lnTo>
                <a:lnTo>
                  <a:pt x="42" y="173"/>
                </a:lnTo>
                <a:lnTo>
                  <a:pt x="48" y="169"/>
                </a:lnTo>
                <a:lnTo>
                  <a:pt x="58" y="165"/>
                </a:lnTo>
                <a:lnTo>
                  <a:pt x="66" y="161"/>
                </a:lnTo>
                <a:lnTo>
                  <a:pt x="66" y="16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40"/>
          <p:cNvSpPr/>
          <p:nvPr/>
        </p:nvSpPr>
        <p:spPr bwMode="auto">
          <a:xfrm>
            <a:off x="1813749" y="2098354"/>
            <a:ext cx="835280" cy="375552"/>
          </a:xfrm>
          <a:custGeom>
            <a:avLst/>
            <a:gdLst>
              <a:gd name="T0" fmla="*/ 389 w 517"/>
              <a:gd name="T1" fmla="*/ 0 h 234"/>
              <a:gd name="T2" fmla="*/ 399 w 517"/>
              <a:gd name="T3" fmla="*/ 0 h 234"/>
              <a:gd name="T4" fmla="*/ 413 w 517"/>
              <a:gd name="T5" fmla="*/ 6 h 234"/>
              <a:gd name="T6" fmla="*/ 435 w 517"/>
              <a:gd name="T7" fmla="*/ 18 h 234"/>
              <a:gd name="T8" fmla="*/ 469 w 517"/>
              <a:gd name="T9" fmla="*/ 34 h 234"/>
              <a:gd name="T10" fmla="*/ 499 w 517"/>
              <a:gd name="T11" fmla="*/ 58 h 234"/>
              <a:gd name="T12" fmla="*/ 513 w 517"/>
              <a:gd name="T13" fmla="*/ 72 h 234"/>
              <a:gd name="T14" fmla="*/ 511 w 517"/>
              <a:gd name="T15" fmla="*/ 84 h 234"/>
              <a:gd name="T16" fmla="*/ 487 w 517"/>
              <a:gd name="T17" fmla="*/ 96 h 234"/>
              <a:gd name="T18" fmla="*/ 469 w 517"/>
              <a:gd name="T19" fmla="*/ 110 h 234"/>
              <a:gd name="T20" fmla="*/ 447 w 517"/>
              <a:gd name="T21" fmla="*/ 140 h 234"/>
              <a:gd name="T22" fmla="*/ 423 w 517"/>
              <a:gd name="T23" fmla="*/ 182 h 234"/>
              <a:gd name="T24" fmla="*/ 405 w 517"/>
              <a:gd name="T25" fmla="*/ 212 h 234"/>
              <a:gd name="T26" fmla="*/ 397 w 517"/>
              <a:gd name="T27" fmla="*/ 224 h 234"/>
              <a:gd name="T28" fmla="*/ 391 w 517"/>
              <a:gd name="T29" fmla="*/ 232 h 234"/>
              <a:gd name="T30" fmla="*/ 387 w 517"/>
              <a:gd name="T31" fmla="*/ 234 h 234"/>
              <a:gd name="T32" fmla="*/ 377 w 517"/>
              <a:gd name="T33" fmla="*/ 228 h 234"/>
              <a:gd name="T34" fmla="*/ 367 w 517"/>
              <a:gd name="T35" fmla="*/ 216 h 234"/>
              <a:gd name="T36" fmla="*/ 365 w 517"/>
              <a:gd name="T37" fmla="*/ 204 h 234"/>
              <a:gd name="T38" fmla="*/ 369 w 517"/>
              <a:gd name="T39" fmla="*/ 186 h 234"/>
              <a:gd name="T40" fmla="*/ 379 w 517"/>
              <a:gd name="T41" fmla="*/ 156 h 234"/>
              <a:gd name="T42" fmla="*/ 393 w 517"/>
              <a:gd name="T43" fmla="*/ 122 h 234"/>
              <a:gd name="T44" fmla="*/ 399 w 517"/>
              <a:gd name="T45" fmla="*/ 96 h 234"/>
              <a:gd name="T46" fmla="*/ 403 w 517"/>
              <a:gd name="T47" fmla="*/ 78 h 234"/>
              <a:gd name="T48" fmla="*/ 399 w 517"/>
              <a:gd name="T49" fmla="*/ 64 h 234"/>
              <a:gd name="T50" fmla="*/ 389 w 517"/>
              <a:gd name="T51" fmla="*/ 54 h 234"/>
              <a:gd name="T52" fmla="*/ 377 w 517"/>
              <a:gd name="T53" fmla="*/ 48 h 234"/>
              <a:gd name="T54" fmla="*/ 369 w 517"/>
              <a:gd name="T55" fmla="*/ 48 h 234"/>
              <a:gd name="T56" fmla="*/ 353 w 517"/>
              <a:gd name="T57" fmla="*/ 50 h 234"/>
              <a:gd name="T58" fmla="*/ 333 w 517"/>
              <a:gd name="T59" fmla="*/ 52 h 234"/>
              <a:gd name="T60" fmla="*/ 307 w 517"/>
              <a:gd name="T61" fmla="*/ 56 h 234"/>
              <a:gd name="T62" fmla="*/ 275 w 517"/>
              <a:gd name="T63" fmla="*/ 62 h 234"/>
              <a:gd name="T64" fmla="*/ 238 w 517"/>
              <a:gd name="T65" fmla="*/ 68 h 234"/>
              <a:gd name="T66" fmla="*/ 196 w 517"/>
              <a:gd name="T67" fmla="*/ 76 h 234"/>
              <a:gd name="T68" fmla="*/ 146 w 517"/>
              <a:gd name="T69" fmla="*/ 86 h 234"/>
              <a:gd name="T70" fmla="*/ 92 w 517"/>
              <a:gd name="T71" fmla="*/ 96 h 234"/>
              <a:gd name="T72" fmla="*/ 30 w 517"/>
              <a:gd name="T73" fmla="*/ 106 h 234"/>
              <a:gd name="T74" fmla="*/ 22 w 517"/>
              <a:gd name="T75" fmla="*/ 78 h 234"/>
              <a:gd name="T76" fmla="*/ 84 w 517"/>
              <a:gd name="T77" fmla="*/ 66 h 234"/>
              <a:gd name="T78" fmla="*/ 142 w 517"/>
              <a:gd name="T79" fmla="*/ 56 h 234"/>
              <a:gd name="T80" fmla="*/ 192 w 517"/>
              <a:gd name="T81" fmla="*/ 46 h 234"/>
              <a:gd name="T82" fmla="*/ 236 w 517"/>
              <a:gd name="T83" fmla="*/ 38 h 234"/>
              <a:gd name="T84" fmla="*/ 273 w 517"/>
              <a:gd name="T85" fmla="*/ 30 h 234"/>
              <a:gd name="T86" fmla="*/ 305 w 517"/>
              <a:gd name="T87" fmla="*/ 22 h 234"/>
              <a:gd name="T88" fmla="*/ 331 w 517"/>
              <a:gd name="T89" fmla="*/ 18 h 234"/>
              <a:gd name="T90" fmla="*/ 351 w 517"/>
              <a:gd name="T91" fmla="*/ 12 h 234"/>
              <a:gd name="T92" fmla="*/ 365 w 517"/>
              <a:gd name="T93" fmla="*/ 10 h 234"/>
              <a:gd name="T94" fmla="*/ 373 w 517"/>
              <a:gd name="T95" fmla="*/ 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7" h="234">
                <a:moveTo>
                  <a:pt x="373" y="6"/>
                </a:moveTo>
                <a:lnTo>
                  <a:pt x="381" y="2"/>
                </a:lnTo>
                <a:lnTo>
                  <a:pt x="389" y="0"/>
                </a:lnTo>
                <a:lnTo>
                  <a:pt x="391" y="0"/>
                </a:lnTo>
                <a:lnTo>
                  <a:pt x="395" y="0"/>
                </a:lnTo>
                <a:lnTo>
                  <a:pt x="399" y="0"/>
                </a:lnTo>
                <a:lnTo>
                  <a:pt x="403" y="2"/>
                </a:lnTo>
                <a:lnTo>
                  <a:pt x="407" y="4"/>
                </a:lnTo>
                <a:lnTo>
                  <a:pt x="413" y="6"/>
                </a:lnTo>
                <a:lnTo>
                  <a:pt x="419" y="10"/>
                </a:lnTo>
                <a:lnTo>
                  <a:pt x="427" y="12"/>
                </a:lnTo>
                <a:lnTo>
                  <a:pt x="435" y="18"/>
                </a:lnTo>
                <a:lnTo>
                  <a:pt x="445" y="22"/>
                </a:lnTo>
                <a:lnTo>
                  <a:pt x="457" y="28"/>
                </a:lnTo>
                <a:lnTo>
                  <a:pt x="469" y="34"/>
                </a:lnTo>
                <a:lnTo>
                  <a:pt x="481" y="44"/>
                </a:lnTo>
                <a:lnTo>
                  <a:pt x="491" y="50"/>
                </a:lnTo>
                <a:lnTo>
                  <a:pt x="499" y="58"/>
                </a:lnTo>
                <a:lnTo>
                  <a:pt x="505" y="64"/>
                </a:lnTo>
                <a:lnTo>
                  <a:pt x="509" y="68"/>
                </a:lnTo>
                <a:lnTo>
                  <a:pt x="513" y="72"/>
                </a:lnTo>
                <a:lnTo>
                  <a:pt x="515" y="76"/>
                </a:lnTo>
                <a:lnTo>
                  <a:pt x="517" y="78"/>
                </a:lnTo>
                <a:lnTo>
                  <a:pt x="511" y="84"/>
                </a:lnTo>
                <a:lnTo>
                  <a:pt x="505" y="88"/>
                </a:lnTo>
                <a:lnTo>
                  <a:pt x="497" y="92"/>
                </a:lnTo>
                <a:lnTo>
                  <a:pt x="487" y="96"/>
                </a:lnTo>
                <a:lnTo>
                  <a:pt x="483" y="100"/>
                </a:lnTo>
                <a:lnTo>
                  <a:pt x="477" y="104"/>
                </a:lnTo>
                <a:lnTo>
                  <a:pt x="469" y="110"/>
                </a:lnTo>
                <a:lnTo>
                  <a:pt x="463" y="118"/>
                </a:lnTo>
                <a:lnTo>
                  <a:pt x="455" y="128"/>
                </a:lnTo>
                <a:lnTo>
                  <a:pt x="447" y="140"/>
                </a:lnTo>
                <a:lnTo>
                  <a:pt x="439" y="152"/>
                </a:lnTo>
                <a:lnTo>
                  <a:pt x="431" y="168"/>
                </a:lnTo>
                <a:lnTo>
                  <a:pt x="423" y="182"/>
                </a:lnTo>
                <a:lnTo>
                  <a:pt x="415" y="196"/>
                </a:lnTo>
                <a:lnTo>
                  <a:pt x="409" y="208"/>
                </a:lnTo>
                <a:lnTo>
                  <a:pt x="405" y="212"/>
                </a:lnTo>
                <a:lnTo>
                  <a:pt x="403" y="216"/>
                </a:lnTo>
                <a:lnTo>
                  <a:pt x="399" y="220"/>
                </a:lnTo>
                <a:lnTo>
                  <a:pt x="397" y="224"/>
                </a:lnTo>
                <a:lnTo>
                  <a:pt x="395" y="228"/>
                </a:lnTo>
                <a:lnTo>
                  <a:pt x="393" y="230"/>
                </a:lnTo>
                <a:lnTo>
                  <a:pt x="391" y="232"/>
                </a:lnTo>
                <a:lnTo>
                  <a:pt x="391" y="232"/>
                </a:lnTo>
                <a:lnTo>
                  <a:pt x="389" y="234"/>
                </a:lnTo>
                <a:lnTo>
                  <a:pt x="387" y="234"/>
                </a:lnTo>
                <a:lnTo>
                  <a:pt x="385" y="234"/>
                </a:lnTo>
                <a:lnTo>
                  <a:pt x="381" y="232"/>
                </a:lnTo>
                <a:lnTo>
                  <a:pt x="377" y="228"/>
                </a:lnTo>
                <a:lnTo>
                  <a:pt x="373" y="224"/>
                </a:lnTo>
                <a:lnTo>
                  <a:pt x="371" y="220"/>
                </a:lnTo>
                <a:lnTo>
                  <a:pt x="367" y="216"/>
                </a:lnTo>
                <a:lnTo>
                  <a:pt x="365" y="212"/>
                </a:lnTo>
                <a:lnTo>
                  <a:pt x="365" y="206"/>
                </a:lnTo>
                <a:lnTo>
                  <a:pt x="365" y="204"/>
                </a:lnTo>
                <a:lnTo>
                  <a:pt x="365" y="198"/>
                </a:lnTo>
                <a:lnTo>
                  <a:pt x="367" y="192"/>
                </a:lnTo>
                <a:lnTo>
                  <a:pt x="369" y="186"/>
                </a:lnTo>
                <a:lnTo>
                  <a:pt x="371" y="176"/>
                </a:lnTo>
                <a:lnTo>
                  <a:pt x="375" y="166"/>
                </a:lnTo>
                <a:lnTo>
                  <a:pt x="379" y="156"/>
                </a:lnTo>
                <a:lnTo>
                  <a:pt x="383" y="144"/>
                </a:lnTo>
                <a:lnTo>
                  <a:pt x="389" y="132"/>
                </a:lnTo>
                <a:lnTo>
                  <a:pt x="393" y="122"/>
                </a:lnTo>
                <a:lnTo>
                  <a:pt x="395" y="112"/>
                </a:lnTo>
                <a:lnTo>
                  <a:pt x="399" y="104"/>
                </a:lnTo>
                <a:lnTo>
                  <a:pt x="399" y="96"/>
                </a:lnTo>
                <a:lnTo>
                  <a:pt x="401" y="90"/>
                </a:lnTo>
                <a:lnTo>
                  <a:pt x="403" y="84"/>
                </a:lnTo>
                <a:lnTo>
                  <a:pt x="403" y="78"/>
                </a:lnTo>
                <a:lnTo>
                  <a:pt x="401" y="72"/>
                </a:lnTo>
                <a:lnTo>
                  <a:pt x="401" y="68"/>
                </a:lnTo>
                <a:lnTo>
                  <a:pt x="399" y="64"/>
                </a:lnTo>
                <a:lnTo>
                  <a:pt x="395" y="60"/>
                </a:lnTo>
                <a:lnTo>
                  <a:pt x="393" y="56"/>
                </a:lnTo>
                <a:lnTo>
                  <a:pt x="389" y="54"/>
                </a:lnTo>
                <a:lnTo>
                  <a:pt x="383" y="50"/>
                </a:lnTo>
                <a:lnTo>
                  <a:pt x="379" y="48"/>
                </a:lnTo>
                <a:lnTo>
                  <a:pt x="377" y="48"/>
                </a:lnTo>
                <a:lnTo>
                  <a:pt x="375" y="48"/>
                </a:lnTo>
                <a:lnTo>
                  <a:pt x="371" y="48"/>
                </a:lnTo>
                <a:lnTo>
                  <a:pt x="369" y="48"/>
                </a:lnTo>
                <a:lnTo>
                  <a:pt x="363" y="48"/>
                </a:lnTo>
                <a:lnTo>
                  <a:pt x="359" y="50"/>
                </a:lnTo>
                <a:lnTo>
                  <a:pt x="353" y="50"/>
                </a:lnTo>
                <a:lnTo>
                  <a:pt x="347" y="50"/>
                </a:lnTo>
                <a:lnTo>
                  <a:pt x="341" y="52"/>
                </a:lnTo>
                <a:lnTo>
                  <a:pt x="333" y="52"/>
                </a:lnTo>
                <a:lnTo>
                  <a:pt x="325" y="54"/>
                </a:lnTo>
                <a:lnTo>
                  <a:pt x="317" y="54"/>
                </a:lnTo>
                <a:lnTo>
                  <a:pt x="307" y="56"/>
                </a:lnTo>
                <a:lnTo>
                  <a:pt x="297" y="58"/>
                </a:lnTo>
                <a:lnTo>
                  <a:pt x="287" y="60"/>
                </a:lnTo>
                <a:lnTo>
                  <a:pt x="275" y="62"/>
                </a:lnTo>
                <a:lnTo>
                  <a:pt x="263" y="64"/>
                </a:lnTo>
                <a:lnTo>
                  <a:pt x="251" y="66"/>
                </a:lnTo>
                <a:lnTo>
                  <a:pt x="238" y="68"/>
                </a:lnTo>
                <a:lnTo>
                  <a:pt x="224" y="70"/>
                </a:lnTo>
                <a:lnTo>
                  <a:pt x="210" y="74"/>
                </a:lnTo>
                <a:lnTo>
                  <a:pt x="196" y="76"/>
                </a:lnTo>
                <a:lnTo>
                  <a:pt x="180" y="78"/>
                </a:lnTo>
                <a:lnTo>
                  <a:pt x="164" y="82"/>
                </a:lnTo>
                <a:lnTo>
                  <a:pt x="146" y="86"/>
                </a:lnTo>
                <a:lnTo>
                  <a:pt x="128" y="88"/>
                </a:lnTo>
                <a:lnTo>
                  <a:pt x="110" y="92"/>
                </a:lnTo>
                <a:lnTo>
                  <a:pt x="92" y="96"/>
                </a:lnTo>
                <a:lnTo>
                  <a:pt x="72" y="98"/>
                </a:lnTo>
                <a:lnTo>
                  <a:pt x="52" y="102"/>
                </a:lnTo>
                <a:lnTo>
                  <a:pt x="30" y="106"/>
                </a:lnTo>
                <a:lnTo>
                  <a:pt x="10" y="110"/>
                </a:lnTo>
                <a:lnTo>
                  <a:pt x="0" y="82"/>
                </a:lnTo>
                <a:lnTo>
                  <a:pt x="22" y="78"/>
                </a:lnTo>
                <a:lnTo>
                  <a:pt x="44" y="74"/>
                </a:lnTo>
                <a:lnTo>
                  <a:pt x="64" y="70"/>
                </a:lnTo>
                <a:lnTo>
                  <a:pt x="84" y="66"/>
                </a:lnTo>
                <a:lnTo>
                  <a:pt x="104" y="64"/>
                </a:lnTo>
                <a:lnTo>
                  <a:pt x="124" y="60"/>
                </a:lnTo>
                <a:lnTo>
                  <a:pt x="142" y="56"/>
                </a:lnTo>
                <a:lnTo>
                  <a:pt x="160" y="52"/>
                </a:lnTo>
                <a:lnTo>
                  <a:pt x="176" y="50"/>
                </a:lnTo>
                <a:lnTo>
                  <a:pt x="192" y="46"/>
                </a:lnTo>
                <a:lnTo>
                  <a:pt x="208" y="44"/>
                </a:lnTo>
                <a:lnTo>
                  <a:pt x="222" y="40"/>
                </a:lnTo>
                <a:lnTo>
                  <a:pt x="236" y="38"/>
                </a:lnTo>
                <a:lnTo>
                  <a:pt x="250" y="34"/>
                </a:lnTo>
                <a:lnTo>
                  <a:pt x="261" y="32"/>
                </a:lnTo>
                <a:lnTo>
                  <a:pt x="273" y="30"/>
                </a:lnTo>
                <a:lnTo>
                  <a:pt x="285" y="28"/>
                </a:lnTo>
                <a:lnTo>
                  <a:pt x="295" y="26"/>
                </a:lnTo>
                <a:lnTo>
                  <a:pt x="305" y="22"/>
                </a:lnTo>
                <a:lnTo>
                  <a:pt x="315" y="20"/>
                </a:lnTo>
                <a:lnTo>
                  <a:pt x="323" y="20"/>
                </a:lnTo>
                <a:lnTo>
                  <a:pt x="331" y="18"/>
                </a:lnTo>
                <a:lnTo>
                  <a:pt x="339" y="16"/>
                </a:lnTo>
                <a:lnTo>
                  <a:pt x="345" y="14"/>
                </a:lnTo>
                <a:lnTo>
                  <a:pt x="351" y="12"/>
                </a:lnTo>
                <a:lnTo>
                  <a:pt x="357" y="12"/>
                </a:lnTo>
                <a:lnTo>
                  <a:pt x="361" y="10"/>
                </a:lnTo>
                <a:lnTo>
                  <a:pt x="365" y="10"/>
                </a:lnTo>
                <a:lnTo>
                  <a:pt x="369" y="8"/>
                </a:lnTo>
                <a:lnTo>
                  <a:pt x="371" y="8"/>
                </a:lnTo>
                <a:lnTo>
                  <a:pt x="373" y="6"/>
                </a:lnTo>
                <a:lnTo>
                  <a:pt x="373" y="6"/>
                </a:lnTo>
                <a:lnTo>
                  <a:pt x="373" y="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0" grpId="0" animBg="1"/>
      <p:bldP spid="51" grpId="0" animBg="1"/>
      <p:bldP spid="52" grpId="0" animBg="1"/>
      <p:bldP spid="54" grpId="0" animBg="1"/>
      <p:bldP spid="56" grpId="0" animBg="1"/>
      <p:bldP spid="57" grpId="0" animBg="1"/>
      <p:bldP spid="60" grpId="0" animBg="1"/>
      <p:bldP spid="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0747" y="1681520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上半部分撇捺要舒展，包住下半部分的“土”。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8"/>
          <p:cNvSpPr txBox="1">
            <a:spLocks noChangeArrowheads="1"/>
          </p:cNvSpPr>
          <p:nvPr/>
        </p:nvSpPr>
        <p:spPr bwMode="auto">
          <a:xfrm>
            <a:off x="973523" y="252153"/>
            <a:ext cx="242896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jī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5602" y="1404661"/>
            <a:ext cx="2318547" cy="2326669"/>
            <a:chOff x="5534807" y="1672548"/>
            <a:chExt cx="2318547" cy="2326669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322503" y="1633929"/>
            <a:ext cx="1924744" cy="1868133"/>
            <a:chOff x="3759200" y="2820988"/>
            <a:chExt cx="647700" cy="628650"/>
          </a:xfrm>
        </p:grpSpPr>
        <p:sp>
          <p:nvSpPr>
            <p:cNvPr id="9" name="Freeform 66"/>
            <p:cNvSpPr/>
            <p:nvPr/>
          </p:nvSpPr>
          <p:spPr bwMode="auto">
            <a:xfrm>
              <a:off x="3759200" y="3175001"/>
              <a:ext cx="219075" cy="220663"/>
            </a:xfrm>
            <a:custGeom>
              <a:avLst/>
              <a:gdLst>
                <a:gd name="T0" fmla="*/ 160 w 275"/>
                <a:gd name="T1" fmla="*/ 188 h 280"/>
                <a:gd name="T2" fmla="*/ 132 w 275"/>
                <a:gd name="T3" fmla="*/ 211 h 280"/>
                <a:gd name="T4" fmla="*/ 101 w 275"/>
                <a:gd name="T5" fmla="*/ 232 h 280"/>
                <a:gd name="T6" fmla="*/ 72 w 275"/>
                <a:gd name="T7" fmla="*/ 249 h 280"/>
                <a:gd name="T8" fmla="*/ 44 w 275"/>
                <a:gd name="T9" fmla="*/ 261 h 280"/>
                <a:gd name="T10" fmla="*/ 22 w 275"/>
                <a:gd name="T11" fmla="*/ 272 h 280"/>
                <a:gd name="T12" fmla="*/ 7 w 275"/>
                <a:gd name="T13" fmla="*/ 278 h 280"/>
                <a:gd name="T14" fmla="*/ 0 w 275"/>
                <a:gd name="T15" fmla="*/ 280 h 280"/>
                <a:gd name="T16" fmla="*/ 0 w 275"/>
                <a:gd name="T17" fmla="*/ 278 h 280"/>
                <a:gd name="T18" fmla="*/ 5 w 275"/>
                <a:gd name="T19" fmla="*/ 270 h 280"/>
                <a:gd name="T20" fmla="*/ 17 w 275"/>
                <a:gd name="T21" fmla="*/ 261 h 280"/>
                <a:gd name="T22" fmla="*/ 34 w 275"/>
                <a:gd name="T23" fmla="*/ 247 h 280"/>
                <a:gd name="T24" fmla="*/ 55 w 275"/>
                <a:gd name="T25" fmla="*/ 230 h 280"/>
                <a:gd name="T26" fmla="*/ 78 w 275"/>
                <a:gd name="T27" fmla="*/ 213 h 280"/>
                <a:gd name="T28" fmla="*/ 101 w 275"/>
                <a:gd name="T29" fmla="*/ 194 h 280"/>
                <a:gd name="T30" fmla="*/ 135 w 275"/>
                <a:gd name="T31" fmla="*/ 161 h 280"/>
                <a:gd name="T32" fmla="*/ 147 w 275"/>
                <a:gd name="T33" fmla="*/ 148 h 280"/>
                <a:gd name="T34" fmla="*/ 158 w 275"/>
                <a:gd name="T35" fmla="*/ 134 h 280"/>
                <a:gd name="T36" fmla="*/ 172 w 275"/>
                <a:gd name="T37" fmla="*/ 117 h 280"/>
                <a:gd name="T38" fmla="*/ 185 w 275"/>
                <a:gd name="T39" fmla="*/ 98 h 280"/>
                <a:gd name="T40" fmla="*/ 199 w 275"/>
                <a:gd name="T41" fmla="*/ 77 h 280"/>
                <a:gd name="T42" fmla="*/ 214 w 275"/>
                <a:gd name="T43" fmla="*/ 54 h 280"/>
                <a:gd name="T44" fmla="*/ 227 w 275"/>
                <a:gd name="T45" fmla="*/ 29 h 280"/>
                <a:gd name="T46" fmla="*/ 243 w 275"/>
                <a:gd name="T47" fmla="*/ 0 h 280"/>
                <a:gd name="T48" fmla="*/ 258 w 275"/>
                <a:gd name="T49" fmla="*/ 18 h 280"/>
                <a:gd name="T50" fmla="*/ 267 w 275"/>
                <a:gd name="T51" fmla="*/ 31 h 280"/>
                <a:gd name="T52" fmla="*/ 273 w 275"/>
                <a:gd name="T53" fmla="*/ 40 h 280"/>
                <a:gd name="T54" fmla="*/ 275 w 275"/>
                <a:gd name="T55" fmla="*/ 44 h 280"/>
                <a:gd name="T56" fmla="*/ 275 w 275"/>
                <a:gd name="T57" fmla="*/ 52 h 280"/>
                <a:gd name="T58" fmla="*/ 271 w 275"/>
                <a:gd name="T59" fmla="*/ 60 h 280"/>
                <a:gd name="T60" fmla="*/ 266 w 275"/>
                <a:gd name="T61" fmla="*/ 71 h 280"/>
                <a:gd name="T62" fmla="*/ 256 w 275"/>
                <a:gd name="T63" fmla="*/ 86 h 280"/>
                <a:gd name="T64" fmla="*/ 243 w 275"/>
                <a:gd name="T65" fmla="*/ 102 h 280"/>
                <a:gd name="T66" fmla="*/ 223 w 275"/>
                <a:gd name="T67" fmla="*/ 123 h 280"/>
                <a:gd name="T68" fmla="*/ 202 w 275"/>
                <a:gd name="T69" fmla="*/ 148 h 280"/>
                <a:gd name="T70" fmla="*/ 176 w 275"/>
                <a:gd name="T71" fmla="*/ 17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5" h="280">
                  <a:moveTo>
                    <a:pt x="176" y="174"/>
                  </a:moveTo>
                  <a:lnTo>
                    <a:pt x="160" y="188"/>
                  </a:lnTo>
                  <a:lnTo>
                    <a:pt x="145" y="199"/>
                  </a:lnTo>
                  <a:lnTo>
                    <a:pt x="132" y="211"/>
                  </a:lnTo>
                  <a:lnTo>
                    <a:pt x="116" y="222"/>
                  </a:lnTo>
                  <a:lnTo>
                    <a:pt x="101" y="232"/>
                  </a:lnTo>
                  <a:lnTo>
                    <a:pt x="88" y="241"/>
                  </a:lnTo>
                  <a:lnTo>
                    <a:pt x="72" y="249"/>
                  </a:lnTo>
                  <a:lnTo>
                    <a:pt x="57" y="255"/>
                  </a:lnTo>
                  <a:lnTo>
                    <a:pt x="44" y="261"/>
                  </a:lnTo>
                  <a:lnTo>
                    <a:pt x="32" y="266"/>
                  </a:lnTo>
                  <a:lnTo>
                    <a:pt x="22" y="272"/>
                  </a:lnTo>
                  <a:lnTo>
                    <a:pt x="13" y="276"/>
                  </a:lnTo>
                  <a:lnTo>
                    <a:pt x="7" y="278"/>
                  </a:lnTo>
                  <a:lnTo>
                    <a:pt x="1" y="280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0" y="278"/>
                  </a:lnTo>
                  <a:lnTo>
                    <a:pt x="1" y="274"/>
                  </a:lnTo>
                  <a:lnTo>
                    <a:pt x="5" y="270"/>
                  </a:lnTo>
                  <a:lnTo>
                    <a:pt x="11" y="266"/>
                  </a:lnTo>
                  <a:lnTo>
                    <a:pt x="17" y="261"/>
                  </a:lnTo>
                  <a:lnTo>
                    <a:pt x="24" y="255"/>
                  </a:lnTo>
                  <a:lnTo>
                    <a:pt x="34" y="247"/>
                  </a:lnTo>
                  <a:lnTo>
                    <a:pt x="44" y="238"/>
                  </a:lnTo>
                  <a:lnTo>
                    <a:pt x="55" y="230"/>
                  </a:lnTo>
                  <a:lnTo>
                    <a:pt x="66" y="222"/>
                  </a:lnTo>
                  <a:lnTo>
                    <a:pt x="78" y="213"/>
                  </a:lnTo>
                  <a:lnTo>
                    <a:pt x="89" y="203"/>
                  </a:lnTo>
                  <a:lnTo>
                    <a:pt x="101" y="194"/>
                  </a:lnTo>
                  <a:lnTo>
                    <a:pt x="112" y="182"/>
                  </a:lnTo>
                  <a:lnTo>
                    <a:pt x="135" y="161"/>
                  </a:lnTo>
                  <a:lnTo>
                    <a:pt x="141" y="155"/>
                  </a:lnTo>
                  <a:lnTo>
                    <a:pt x="147" y="148"/>
                  </a:lnTo>
                  <a:lnTo>
                    <a:pt x="153" y="140"/>
                  </a:lnTo>
                  <a:lnTo>
                    <a:pt x="158" y="134"/>
                  </a:lnTo>
                  <a:lnTo>
                    <a:pt x="164" y="125"/>
                  </a:lnTo>
                  <a:lnTo>
                    <a:pt x="172" y="117"/>
                  </a:lnTo>
                  <a:lnTo>
                    <a:pt x="177" y="107"/>
                  </a:lnTo>
                  <a:lnTo>
                    <a:pt x="185" y="98"/>
                  </a:lnTo>
                  <a:lnTo>
                    <a:pt x="191" y="88"/>
                  </a:lnTo>
                  <a:lnTo>
                    <a:pt x="199" y="77"/>
                  </a:lnTo>
                  <a:lnTo>
                    <a:pt x="206" y="65"/>
                  </a:lnTo>
                  <a:lnTo>
                    <a:pt x="214" y="54"/>
                  </a:lnTo>
                  <a:lnTo>
                    <a:pt x="220" y="42"/>
                  </a:lnTo>
                  <a:lnTo>
                    <a:pt x="227" y="29"/>
                  </a:lnTo>
                  <a:lnTo>
                    <a:pt x="235" y="16"/>
                  </a:lnTo>
                  <a:lnTo>
                    <a:pt x="243" y="0"/>
                  </a:lnTo>
                  <a:lnTo>
                    <a:pt x="250" y="10"/>
                  </a:lnTo>
                  <a:lnTo>
                    <a:pt x="258" y="18"/>
                  </a:lnTo>
                  <a:lnTo>
                    <a:pt x="264" y="25"/>
                  </a:lnTo>
                  <a:lnTo>
                    <a:pt x="267" y="31"/>
                  </a:lnTo>
                  <a:lnTo>
                    <a:pt x="271" y="37"/>
                  </a:lnTo>
                  <a:lnTo>
                    <a:pt x="273" y="40"/>
                  </a:lnTo>
                  <a:lnTo>
                    <a:pt x="275" y="42"/>
                  </a:lnTo>
                  <a:lnTo>
                    <a:pt x="275" y="44"/>
                  </a:lnTo>
                  <a:lnTo>
                    <a:pt x="275" y="48"/>
                  </a:lnTo>
                  <a:lnTo>
                    <a:pt x="275" y="52"/>
                  </a:lnTo>
                  <a:lnTo>
                    <a:pt x="273" y="56"/>
                  </a:lnTo>
                  <a:lnTo>
                    <a:pt x="271" y="60"/>
                  </a:lnTo>
                  <a:lnTo>
                    <a:pt x="267" y="65"/>
                  </a:lnTo>
                  <a:lnTo>
                    <a:pt x="266" y="71"/>
                  </a:lnTo>
                  <a:lnTo>
                    <a:pt x="262" y="79"/>
                  </a:lnTo>
                  <a:lnTo>
                    <a:pt x="256" y="86"/>
                  </a:lnTo>
                  <a:lnTo>
                    <a:pt x="250" y="94"/>
                  </a:lnTo>
                  <a:lnTo>
                    <a:pt x="243" y="102"/>
                  </a:lnTo>
                  <a:lnTo>
                    <a:pt x="233" y="113"/>
                  </a:lnTo>
                  <a:lnTo>
                    <a:pt x="223" y="123"/>
                  </a:lnTo>
                  <a:lnTo>
                    <a:pt x="214" y="134"/>
                  </a:lnTo>
                  <a:lnTo>
                    <a:pt x="202" y="148"/>
                  </a:lnTo>
                  <a:lnTo>
                    <a:pt x="189" y="159"/>
                  </a:lnTo>
                  <a:lnTo>
                    <a:pt x="176" y="174"/>
                  </a:lnTo>
                  <a:lnTo>
                    <a:pt x="176" y="17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7"/>
            <p:cNvSpPr/>
            <p:nvPr/>
          </p:nvSpPr>
          <p:spPr bwMode="auto">
            <a:xfrm>
              <a:off x="4076700" y="3152776"/>
              <a:ext cx="330200" cy="193675"/>
            </a:xfrm>
            <a:custGeom>
              <a:avLst/>
              <a:gdLst>
                <a:gd name="T0" fmla="*/ 259 w 418"/>
                <a:gd name="T1" fmla="*/ 239 h 243"/>
                <a:gd name="T2" fmla="*/ 238 w 418"/>
                <a:gd name="T3" fmla="*/ 229 h 243"/>
                <a:gd name="T4" fmla="*/ 226 w 418"/>
                <a:gd name="T5" fmla="*/ 220 h 243"/>
                <a:gd name="T6" fmla="*/ 215 w 418"/>
                <a:gd name="T7" fmla="*/ 210 h 243"/>
                <a:gd name="T8" fmla="*/ 201 w 418"/>
                <a:gd name="T9" fmla="*/ 199 h 243"/>
                <a:gd name="T10" fmla="*/ 188 w 418"/>
                <a:gd name="T11" fmla="*/ 185 h 243"/>
                <a:gd name="T12" fmla="*/ 175 w 418"/>
                <a:gd name="T13" fmla="*/ 170 h 243"/>
                <a:gd name="T14" fmla="*/ 140 w 418"/>
                <a:gd name="T15" fmla="*/ 133 h 243"/>
                <a:gd name="T16" fmla="*/ 100 w 418"/>
                <a:gd name="T17" fmla="*/ 95 h 243"/>
                <a:gd name="T18" fmla="*/ 54 w 418"/>
                <a:gd name="T19" fmla="*/ 49 h 243"/>
                <a:gd name="T20" fmla="*/ 0 w 418"/>
                <a:gd name="T21" fmla="*/ 0 h 243"/>
                <a:gd name="T22" fmla="*/ 18 w 418"/>
                <a:gd name="T23" fmla="*/ 1 h 243"/>
                <a:gd name="T24" fmla="*/ 35 w 418"/>
                <a:gd name="T25" fmla="*/ 7 h 243"/>
                <a:gd name="T26" fmla="*/ 50 w 418"/>
                <a:gd name="T27" fmla="*/ 15 h 243"/>
                <a:gd name="T28" fmla="*/ 66 w 418"/>
                <a:gd name="T29" fmla="*/ 26 h 243"/>
                <a:gd name="T30" fmla="*/ 83 w 418"/>
                <a:gd name="T31" fmla="*/ 42 h 243"/>
                <a:gd name="T32" fmla="*/ 106 w 418"/>
                <a:gd name="T33" fmla="*/ 59 h 243"/>
                <a:gd name="T34" fmla="*/ 131 w 418"/>
                <a:gd name="T35" fmla="*/ 80 h 243"/>
                <a:gd name="T36" fmla="*/ 161 w 418"/>
                <a:gd name="T37" fmla="*/ 101 h 243"/>
                <a:gd name="T38" fmla="*/ 194 w 418"/>
                <a:gd name="T39" fmla="*/ 126 h 243"/>
                <a:gd name="T40" fmla="*/ 232 w 418"/>
                <a:gd name="T41" fmla="*/ 147 h 243"/>
                <a:gd name="T42" fmla="*/ 274 w 418"/>
                <a:gd name="T43" fmla="*/ 166 h 243"/>
                <a:gd name="T44" fmla="*/ 320 w 418"/>
                <a:gd name="T45" fmla="*/ 183 h 243"/>
                <a:gd name="T46" fmla="*/ 343 w 418"/>
                <a:gd name="T47" fmla="*/ 191 h 243"/>
                <a:gd name="T48" fmla="*/ 362 w 418"/>
                <a:gd name="T49" fmla="*/ 197 h 243"/>
                <a:gd name="T50" fmla="*/ 379 w 418"/>
                <a:gd name="T51" fmla="*/ 202 h 243"/>
                <a:gd name="T52" fmla="*/ 393 w 418"/>
                <a:gd name="T53" fmla="*/ 208 h 243"/>
                <a:gd name="T54" fmla="*/ 404 w 418"/>
                <a:gd name="T55" fmla="*/ 212 h 243"/>
                <a:gd name="T56" fmla="*/ 412 w 418"/>
                <a:gd name="T57" fmla="*/ 216 h 243"/>
                <a:gd name="T58" fmla="*/ 416 w 418"/>
                <a:gd name="T59" fmla="*/ 218 h 243"/>
                <a:gd name="T60" fmla="*/ 418 w 418"/>
                <a:gd name="T61" fmla="*/ 220 h 243"/>
                <a:gd name="T62" fmla="*/ 414 w 418"/>
                <a:gd name="T63" fmla="*/ 223 h 243"/>
                <a:gd name="T64" fmla="*/ 404 w 418"/>
                <a:gd name="T65" fmla="*/ 227 h 243"/>
                <a:gd name="T66" fmla="*/ 387 w 418"/>
                <a:gd name="T67" fmla="*/ 231 h 243"/>
                <a:gd name="T68" fmla="*/ 362 w 418"/>
                <a:gd name="T69" fmla="*/ 233 h 243"/>
                <a:gd name="T70" fmla="*/ 335 w 418"/>
                <a:gd name="T71" fmla="*/ 239 h 243"/>
                <a:gd name="T72" fmla="*/ 309 w 418"/>
                <a:gd name="T73" fmla="*/ 241 h 243"/>
                <a:gd name="T74" fmla="*/ 287 w 418"/>
                <a:gd name="T75" fmla="*/ 243 h 243"/>
                <a:gd name="T76" fmla="*/ 268 w 418"/>
                <a:gd name="T77" fmla="*/ 24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8" h="243">
                  <a:moveTo>
                    <a:pt x="268" y="241"/>
                  </a:moveTo>
                  <a:lnTo>
                    <a:pt x="259" y="239"/>
                  </a:lnTo>
                  <a:lnTo>
                    <a:pt x="249" y="235"/>
                  </a:lnTo>
                  <a:lnTo>
                    <a:pt x="238" y="229"/>
                  </a:lnTo>
                  <a:lnTo>
                    <a:pt x="232" y="225"/>
                  </a:lnTo>
                  <a:lnTo>
                    <a:pt x="226" y="220"/>
                  </a:lnTo>
                  <a:lnTo>
                    <a:pt x="221" y="216"/>
                  </a:lnTo>
                  <a:lnTo>
                    <a:pt x="215" y="210"/>
                  </a:lnTo>
                  <a:lnTo>
                    <a:pt x="207" y="204"/>
                  </a:lnTo>
                  <a:lnTo>
                    <a:pt x="201" y="199"/>
                  </a:lnTo>
                  <a:lnTo>
                    <a:pt x="196" y="193"/>
                  </a:lnTo>
                  <a:lnTo>
                    <a:pt x="188" y="185"/>
                  </a:lnTo>
                  <a:lnTo>
                    <a:pt x="180" y="177"/>
                  </a:lnTo>
                  <a:lnTo>
                    <a:pt x="175" y="170"/>
                  </a:lnTo>
                  <a:lnTo>
                    <a:pt x="157" y="153"/>
                  </a:lnTo>
                  <a:lnTo>
                    <a:pt x="140" y="133"/>
                  </a:lnTo>
                  <a:lnTo>
                    <a:pt x="121" y="114"/>
                  </a:lnTo>
                  <a:lnTo>
                    <a:pt x="100" y="95"/>
                  </a:lnTo>
                  <a:lnTo>
                    <a:pt x="77" y="72"/>
                  </a:lnTo>
                  <a:lnTo>
                    <a:pt x="54" y="49"/>
                  </a:lnTo>
                  <a:lnTo>
                    <a:pt x="27" y="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8" y="1"/>
                  </a:lnTo>
                  <a:lnTo>
                    <a:pt x="25" y="3"/>
                  </a:lnTo>
                  <a:lnTo>
                    <a:pt x="35" y="7"/>
                  </a:lnTo>
                  <a:lnTo>
                    <a:pt x="43" y="11"/>
                  </a:lnTo>
                  <a:lnTo>
                    <a:pt x="50" y="15"/>
                  </a:lnTo>
                  <a:lnTo>
                    <a:pt x="58" y="21"/>
                  </a:lnTo>
                  <a:lnTo>
                    <a:pt x="66" y="26"/>
                  </a:lnTo>
                  <a:lnTo>
                    <a:pt x="73" y="34"/>
                  </a:lnTo>
                  <a:lnTo>
                    <a:pt x="83" y="42"/>
                  </a:lnTo>
                  <a:lnTo>
                    <a:pt x="94" y="49"/>
                  </a:lnTo>
                  <a:lnTo>
                    <a:pt x="106" y="59"/>
                  </a:lnTo>
                  <a:lnTo>
                    <a:pt x="117" y="68"/>
                  </a:lnTo>
                  <a:lnTo>
                    <a:pt x="131" y="80"/>
                  </a:lnTo>
                  <a:lnTo>
                    <a:pt x="146" y="89"/>
                  </a:lnTo>
                  <a:lnTo>
                    <a:pt x="161" y="101"/>
                  </a:lnTo>
                  <a:lnTo>
                    <a:pt x="176" y="114"/>
                  </a:lnTo>
                  <a:lnTo>
                    <a:pt x="194" y="126"/>
                  </a:lnTo>
                  <a:lnTo>
                    <a:pt x="213" y="137"/>
                  </a:lnTo>
                  <a:lnTo>
                    <a:pt x="232" y="147"/>
                  </a:lnTo>
                  <a:lnTo>
                    <a:pt x="253" y="156"/>
                  </a:lnTo>
                  <a:lnTo>
                    <a:pt x="274" y="166"/>
                  </a:lnTo>
                  <a:lnTo>
                    <a:pt x="297" y="176"/>
                  </a:lnTo>
                  <a:lnTo>
                    <a:pt x="320" y="183"/>
                  </a:lnTo>
                  <a:lnTo>
                    <a:pt x="331" y="187"/>
                  </a:lnTo>
                  <a:lnTo>
                    <a:pt x="343" y="191"/>
                  </a:lnTo>
                  <a:lnTo>
                    <a:pt x="353" y="193"/>
                  </a:lnTo>
                  <a:lnTo>
                    <a:pt x="362" y="197"/>
                  </a:lnTo>
                  <a:lnTo>
                    <a:pt x="372" y="200"/>
                  </a:lnTo>
                  <a:lnTo>
                    <a:pt x="379" y="202"/>
                  </a:lnTo>
                  <a:lnTo>
                    <a:pt x="387" y="206"/>
                  </a:lnTo>
                  <a:lnTo>
                    <a:pt x="393" y="208"/>
                  </a:lnTo>
                  <a:lnTo>
                    <a:pt x="398" y="210"/>
                  </a:lnTo>
                  <a:lnTo>
                    <a:pt x="404" y="212"/>
                  </a:lnTo>
                  <a:lnTo>
                    <a:pt x="408" y="214"/>
                  </a:lnTo>
                  <a:lnTo>
                    <a:pt x="412" y="216"/>
                  </a:lnTo>
                  <a:lnTo>
                    <a:pt x="414" y="218"/>
                  </a:lnTo>
                  <a:lnTo>
                    <a:pt x="416" y="218"/>
                  </a:lnTo>
                  <a:lnTo>
                    <a:pt x="418" y="220"/>
                  </a:lnTo>
                  <a:lnTo>
                    <a:pt x="418" y="220"/>
                  </a:lnTo>
                  <a:lnTo>
                    <a:pt x="418" y="221"/>
                  </a:lnTo>
                  <a:lnTo>
                    <a:pt x="414" y="223"/>
                  </a:lnTo>
                  <a:lnTo>
                    <a:pt x="410" y="225"/>
                  </a:lnTo>
                  <a:lnTo>
                    <a:pt x="404" y="227"/>
                  </a:lnTo>
                  <a:lnTo>
                    <a:pt x="397" y="229"/>
                  </a:lnTo>
                  <a:lnTo>
                    <a:pt x="387" y="231"/>
                  </a:lnTo>
                  <a:lnTo>
                    <a:pt x="375" y="233"/>
                  </a:lnTo>
                  <a:lnTo>
                    <a:pt x="362" y="233"/>
                  </a:lnTo>
                  <a:lnTo>
                    <a:pt x="349" y="237"/>
                  </a:lnTo>
                  <a:lnTo>
                    <a:pt x="335" y="239"/>
                  </a:lnTo>
                  <a:lnTo>
                    <a:pt x="322" y="241"/>
                  </a:lnTo>
                  <a:lnTo>
                    <a:pt x="309" y="241"/>
                  </a:lnTo>
                  <a:lnTo>
                    <a:pt x="297" y="243"/>
                  </a:lnTo>
                  <a:lnTo>
                    <a:pt x="287" y="243"/>
                  </a:lnTo>
                  <a:lnTo>
                    <a:pt x="278" y="243"/>
                  </a:lnTo>
                  <a:lnTo>
                    <a:pt x="268" y="241"/>
                  </a:lnTo>
                  <a:lnTo>
                    <a:pt x="268" y="24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8"/>
            <p:cNvSpPr/>
            <p:nvPr/>
          </p:nvSpPr>
          <p:spPr bwMode="auto">
            <a:xfrm>
              <a:off x="4014788" y="3221038"/>
              <a:ext cx="53975" cy="190500"/>
            </a:xfrm>
            <a:custGeom>
              <a:avLst/>
              <a:gdLst>
                <a:gd name="T0" fmla="*/ 15 w 67"/>
                <a:gd name="T1" fmla="*/ 239 h 239"/>
                <a:gd name="T2" fmla="*/ 15 w 67"/>
                <a:gd name="T3" fmla="*/ 214 h 239"/>
                <a:gd name="T4" fmla="*/ 15 w 67"/>
                <a:gd name="T5" fmla="*/ 191 h 239"/>
                <a:gd name="T6" fmla="*/ 15 w 67"/>
                <a:gd name="T7" fmla="*/ 168 h 239"/>
                <a:gd name="T8" fmla="*/ 15 w 67"/>
                <a:gd name="T9" fmla="*/ 147 h 239"/>
                <a:gd name="T10" fmla="*/ 15 w 67"/>
                <a:gd name="T11" fmla="*/ 128 h 239"/>
                <a:gd name="T12" fmla="*/ 15 w 67"/>
                <a:gd name="T13" fmla="*/ 111 h 239"/>
                <a:gd name="T14" fmla="*/ 15 w 67"/>
                <a:gd name="T15" fmla="*/ 93 h 239"/>
                <a:gd name="T16" fmla="*/ 15 w 67"/>
                <a:gd name="T17" fmla="*/ 80 h 239"/>
                <a:gd name="T18" fmla="*/ 15 w 67"/>
                <a:gd name="T19" fmla="*/ 67 h 239"/>
                <a:gd name="T20" fmla="*/ 13 w 67"/>
                <a:gd name="T21" fmla="*/ 55 h 239"/>
                <a:gd name="T22" fmla="*/ 13 w 67"/>
                <a:gd name="T23" fmla="*/ 46 h 239"/>
                <a:gd name="T24" fmla="*/ 13 w 67"/>
                <a:gd name="T25" fmla="*/ 36 h 239"/>
                <a:gd name="T26" fmla="*/ 11 w 67"/>
                <a:gd name="T27" fmla="*/ 30 h 239"/>
                <a:gd name="T28" fmla="*/ 11 w 67"/>
                <a:gd name="T29" fmla="*/ 25 h 239"/>
                <a:gd name="T30" fmla="*/ 9 w 67"/>
                <a:gd name="T31" fmla="*/ 21 h 239"/>
                <a:gd name="T32" fmla="*/ 8 w 67"/>
                <a:gd name="T33" fmla="*/ 19 h 239"/>
                <a:gd name="T34" fmla="*/ 6 w 67"/>
                <a:gd name="T35" fmla="*/ 17 h 239"/>
                <a:gd name="T36" fmla="*/ 2 w 67"/>
                <a:gd name="T37" fmla="*/ 15 h 239"/>
                <a:gd name="T38" fmla="*/ 2 w 67"/>
                <a:gd name="T39" fmla="*/ 13 h 239"/>
                <a:gd name="T40" fmla="*/ 0 w 67"/>
                <a:gd name="T41" fmla="*/ 11 h 239"/>
                <a:gd name="T42" fmla="*/ 0 w 67"/>
                <a:gd name="T43" fmla="*/ 9 h 239"/>
                <a:gd name="T44" fmla="*/ 0 w 67"/>
                <a:gd name="T45" fmla="*/ 7 h 239"/>
                <a:gd name="T46" fmla="*/ 2 w 67"/>
                <a:gd name="T47" fmla="*/ 2 h 239"/>
                <a:gd name="T48" fmla="*/ 4 w 67"/>
                <a:gd name="T49" fmla="*/ 2 h 239"/>
                <a:gd name="T50" fmla="*/ 6 w 67"/>
                <a:gd name="T51" fmla="*/ 0 h 239"/>
                <a:gd name="T52" fmla="*/ 8 w 67"/>
                <a:gd name="T53" fmla="*/ 0 h 239"/>
                <a:gd name="T54" fmla="*/ 11 w 67"/>
                <a:gd name="T55" fmla="*/ 0 h 239"/>
                <a:gd name="T56" fmla="*/ 17 w 67"/>
                <a:gd name="T57" fmla="*/ 0 h 239"/>
                <a:gd name="T58" fmla="*/ 21 w 67"/>
                <a:gd name="T59" fmla="*/ 0 h 239"/>
                <a:gd name="T60" fmla="*/ 27 w 67"/>
                <a:gd name="T61" fmla="*/ 2 h 239"/>
                <a:gd name="T62" fmla="*/ 34 w 67"/>
                <a:gd name="T63" fmla="*/ 2 h 239"/>
                <a:gd name="T64" fmla="*/ 42 w 67"/>
                <a:gd name="T65" fmla="*/ 3 h 239"/>
                <a:gd name="T66" fmla="*/ 48 w 67"/>
                <a:gd name="T67" fmla="*/ 7 h 239"/>
                <a:gd name="T68" fmla="*/ 52 w 67"/>
                <a:gd name="T69" fmla="*/ 9 h 239"/>
                <a:gd name="T70" fmla="*/ 57 w 67"/>
                <a:gd name="T71" fmla="*/ 11 h 239"/>
                <a:gd name="T72" fmla="*/ 61 w 67"/>
                <a:gd name="T73" fmla="*/ 15 h 239"/>
                <a:gd name="T74" fmla="*/ 63 w 67"/>
                <a:gd name="T75" fmla="*/ 17 h 239"/>
                <a:gd name="T76" fmla="*/ 65 w 67"/>
                <a:gd name="T77" fmla="*/ 19 h 239"/>
                <a:gd name="T78" fmla="*/ 67 w 67"/>
                <a:gd name="T79" fmla="*/ 23 h 239"/>
                <a:gd name="T80" fmla="*/ 67 w 67"/>
                <a:gd name="T81" fmla="*/ 28 h 239"/>
                <a:gd name="T82" fmla="*/ 67 w 67"/>
                <a:gd name="T83" fmla="*/ 34 h 239"/>
                <a:gd name="T84" fmla="*/ 65 w 67"/>
                <a:gd name="T85" fmla="*/ 42 h 239"/>
                <a:gd name="T86" fmla="*/ 63 w 67"/>
                <a:gd name="T87" fmla="*/ 49 h 239"/>
                <a:gd name="T88" fmla="*/ 63 w 67"/>
                <a:gd name="T89" fmla="*/ 53 h 239"/>
                <a:gd name="T90" fmla="*/ 61 w 67"/>
                <a:gd name="T91" fmla="*/ 61 h 239"/>
                <a:gd name="T92" fmla="*/ 61 w 67"/>
                <a:gd name="T93" fmla="*/ 69 h 239"/>
                <a:gd name="T94" fmla="*/ 61 w 67"/>
                <a:gd name="T95" fmla="*/ 76 h 239"/>
                <a:gd name="T96" fmla="*/ 59 w 67"/>
                <a:gd name="T97" fmla="*/ 86 h 239"/>
                <a:gd name="T98" fmla="*/ 59 w 67"/>
                <a:gd name="T99" fmla="*/ 97 h 239"/>
                <a:gd name="T100" fmla="*/ 57 w 67"/>
                <a:gd name="T101" fmla="*/ 111 h 239"/>
                <a:gd name="T102" fmla="*/ 57 w 67"/>
                <a:gd name="T103" fmla="*/ 124 h 239"/>
                <a:gd name="T104" fmla="*/ 55 w 67"/>
                <a:gd name="T105" fmla="*/ 155 h 239"/>
                <a:gd name="T106" fmla="*/ 53 w 67"/>
                <a:gd name="T107" fmla="*/ 183 h 239"/>
                <a:gd name="T108" fmla="*/ 53 w 67"/>
                <a:gd name="T109" fmla="*/ 212 h 239"/>
                <a:gd name="T110" fmla="*/ 53 w 67"/>
                <a:gd name="T111" fmla="*/ 239 h 239"/>
                <a:gd name="T112" fmla="*/ 15 w 67"/>
                <a:gd name="T113" fmla="*/ 239 h 239"/>
                <a:gd name="T114" fmla="*/ 15 w 67"/>
                <a:gd name="T115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239">
                  <a:moveTo>
                    <a:pt x="15" y="239"/>
                  </a:moveTo>
                  <a:lnTo>
                    <a:pt x="15" y="214"/>
                  </a:lnTo>
                  <a:lnTo>
                    <a:pt x="15" y="191"/>
                  </a:lnTo>
                  <a:lnTo>
                    <a:pt x="15" y="168"/>
                  </a:lnTo>
                  <a:lnTo>
                    <a:pt x="15" y="147"/>
                  </a:lnTo>
                  <a:lnTo>
                    <a:pt x="15" y="128"/>
                  </a:lnTo>
                  <a:lnTo>
                    <a:pt x="15" y="111"/>
                  </a:lnTo>
                  <a:lnTo>
                    <a:pt x="15" y="93"/>
                  </a:lnTo>
                  <a:lnTo>
                    <a:pt x="15" y="80"/>
                  </a:lnTo>
                  <a:lnTo>
                    <a:pt x="15" y="67"/>
                  </a:lnTo>
                  <a:lnTo>
                    <a:pt x="13" y="55"/>
                  </a:lnTo>
                  <a:lnTo>
                    <a:pt x="13" y="46"/>
                  </a:lnTo>
                  <a:lnTo>
                    <a:pt x="13" y="36"/>
                  </a:lnTo>
                  <a:lnTo>
                    <a:pt x="11" y="30"/>
                  </a:lnTo>
                  <a:lnTo>
                    <a:pt x="11" y="25"/>
                  </a:lnTo>
                  <a:lnTo>
                    <a:pt x="9" y="21"/>
                  </a:lnTo>
                  <a:lnTo>
                    <a:pt x="8" y="19"/>
                  </a:lnTo>
                  <a:lnTo>
                    <a:pt x="6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4" y="2"/>
                  </a:lnTo>
                  <a:lnTo>
                    <a:pt x="42" y="3"/>
                  </a:lnTo>
                  <a:lnTo>
                    <a:pt x="48" y="7"/>
                  </a:lnTo>
                  <a:lnTo>
                    <a:pt x="52" y="9"/>
                  </a:lnTo>
                  <a:lnTo>
                    <a:pt x="57" y="11"/>
                  </a:lnTo>
                  <a:lnTo>
                    <a:pt x="61" y="15"/>
                  </a:lnTo>
                  <a:lnTo>
                    <a:pt x="63" y="17"/>
                  </a:lnTo>
                  <a:lnTo>
                    <a:pt x="65" y="19"/>
                  </a:lnTo>
                  <a:lnTo>
                    <a:pt x="67" y="23"/>
                  </a:lnTo>
                  <a:lnTo>
                    <a:pt x="67" y="28"/>
                  </a:lnTo>
                  <a:lnTo>
                    <a:pt x="67" y="34"/>
                  </a:lnTo>
                  <a:lnTo>
                    <a:pt x="65" y="42"/>
                  </a:lnTo>
                  <a:lnTo>
                    <a:pt x="63" y="49"/>
                  </a:lnTo>
                  <a:lnTo>
                    <a:pt x="63" y="53"/>
                  </a:lnTo>
                  <a:lnTo>
                    <a:pt x="61" y="61"/>
                  </a:lnTo>
                  <a:lnTo>
                    <a:pt x="61" y="69"/>
                  </a:lnTo>
                  <a:lnTo>
                    <a:pt x="61" y="76"/>
                  </a:lnTo>
                  <a:lnTo>
                    <a:pt x="59" y="86"/>
                  </a:lnTo>
                  <a:lnTo>
                    <a:pt x="59" y="97"/>
                  </a:lnTo>
                  <a:lnTo>
                    <a:pt x="57" y="111"/>
                  </a:lnTo>
                  <a:lnTo>
                    <a:pt x="57" y="124"/>
                  </a:lnTo>
                  <a:lnTo>
                    <a:pt x="55" y="155"/>
                  </a:lnTo>
                  <a:lnTo>
                    <a:pt x="53" y="183"/>
                  </a:lnTo>
                  <a:lnTo>
                    <a:pt x="53" y="212"/>
                  </a:lnTo>
                  <a:lnTo>
                    <a:pt x="53" y="239"/>
                  </a:lnTo>
                  <a:lnTo>
                    <a:pt x="15" y="239"/>
                  </a:lnTo>
                  <a:lnTo>
                    <a:pt x="15" y="23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9"/>
            <p:cNvSpPr/>
            <p:nvPr/>
          </p:nvSpPr>
          <p:spPr bwMode="auto">
            <a:xfrm>
              <a:off x="3830638" y="3124201"/>
              <a:ext cx="439737" cy="71438"/>
            </a:xfrm>
            <a:custGeom>
              <a:avLst/>
              <a:gdLst>
                <a:gd name="T0" fmla="*/ 12 w 555"/>
                <a:gd name="T1" fmla="*/ 79 h 90"/>
                <a:gd name="T2" fmla="*/ 6 w 555"/>
                <a:gd name="T3" fmla="*/ 73 h 90"/>
                <a:gd name="T4" fmla="*/ 0 w 555"/>
                <a:gd name="T5" fmla="*/ 69 h 90"/>
                <a:gd name="T6" fmla="*/ 0 w 555"/>
                <a:gd name="T7" fmla="*/ 65 h 90"/>
                <a:gd name="T8" fmla="*/ 2 w 555"/>
                <a:gd name="T9" fmla="*/ 63 h 90"/>
                <a:gd name="T10" fmla="*/ 8 w 555"/>
                <a:gd name="T11" fmla="*/ 61 h 90"/>
                <a:gd name="T12" fmla="*/ 16 w 555"/>
                <a:gd name="T13" fmla="*/ 59 h 90"/>
                <a:gd name="T14" fmla="*/ 29 w 555"/>
                <a:gd name="T15" fmla="*/ 58 h 90"/>
                <a:gd name="T16" fmla="*/ 43 w 555"/>
                <a:gd name="T17" fmla="*/ 58 h 90"/>
                <a:gd name="T18" fmla="*/ 54 w 555"/>
                <a:gd name="T19" fmla="*/ 56 h 90"/>
                <a:gd name="T20" fmla="*/ 71 w 555"/>
                <a:gd name="T21" fmla="*/ 56 h 90"/>
                <a:gd name="T22" fmla="*/ 94 w 555"/>
                <a:gd name="T23" fmla="*/ 54 h 90"/>
                <a:gd name="T24" fmla="*/ 119 w 555"/>
                <a:gd name="T25" fmla="*/ 50 h 90"/>
                <a:gd name="T26" fmla="*/ 152 w 555"/>
                <a:gd name="T27" fmla="*/ 46 h 90"/>
                <a:gd name="T28" fmla="*/ 186 w 555"/>
                <a:gd name="T29" fmla="*/ 42 h 90"/>
                <a:gd name="T30" fmla="*/ 226 w 555"/>
                <a:gd name="T31" fmla="*/ 37 h 90"/>
                <a:gd name="T32" fmla="*/ 270 w 555"/>
                <a:gd name="T33" fmla="*/ 31 h 90"/>
                <a:gd name="T34" fmla="*/ 310 w 555"/>
                <a:gd name="T35" fmla="*/ 23 h 90"/>
                <a:gd name="T36" fmla="*/ 347 w 555"/>
                <a:gd name="T37" fmla="*/ 19 h 90"/>
                <a:gd name="T38" fmla="*/ 377 w 555"/>
                <a:gd name="T39" fmla="*/ 15 h 90"/>
                <a:gd name="T40" fmla="*/ 404 w 555"/>
                <a:gd name="T41" fmla="*/ 12 h 90"/>
                <a:gd name="T42" fmla="*/ 425 w 555"/>
                <a:gd name="T43" fmla="*/ 8 h 90"/>
                <a:gd name="T44" fmla="*/ 441 w 555"/>
                <a:gd name="T45" fmla="*/ 6 h 90"/>
                <a:gd name="T46" fmla="*/ 454 w 555"/>
                <a:gd name="T47" fmla="*/ 4 h 90"/>
                <a:gd name="T48" fmla="*/ 469 w 555"/>
                <a:gd name="T49" fmla="*/ 0 h 90"/>
                <a:gd name="T50" fmla="*/ 492 w 555"/>
                <a:gd name="T51" fmla="*/ 0 h 90"/>
                <a:gd name="T52" fmla="*/ 511 w 555"/>
                <a:gd name="T53" fmla="*/ 6 h 90"/>
                <a:gd name="T54" fmla="*/ 529 w 555"/>
                <a:gd name="T55" fmla="*/ 14 h 90"/>
                <a:gd name="T56" fmla="*/ 546 w 555"/>
                <a:gd name="T57" fmla="*/ 21 h 90"/>
                <a:gd name="T58" fmla="*/ 553 w 555"/>
                <a:gd name="T59" fmla="*/ 29 h 90"/>
                <a:gd name="T60" fmla="*/ 555 w 555"/>
                <a:gd name="T61" fmla="*/ 35 h 90"/>
                <a:gd name="T62" fmla="*/ 555 w 555"/>
                <a:gd name="T63" fmla="*/ 38 h 90"/>
                <a:gd name="T64" fmla="*/ 553 w 555"/>
                <a:gd name="T65" fmla="*/ 40 h 90"/>
                <a:gd name="T66" fmla="*/ 548 w 555"/>
                <a:gd name="T67" fmla="*/ 42 h 90"/>
                <a:gd name="T68" fmla="*/ 540 w 555"/>
                <a:gd name="T69" fmla="*/ 44 h 90"/>
                <a:gd name="T70" fmla="*/ 531 w 555"/>
                <a:gd name="T71" fmla="*/ 44 h 90"/>
                <a:gd name="T72" fmla="*/ 519 w 555"/>
                <a:gd name="T73" fmla="*/ 46 h 90"/>
                <a:gd name="T74" fmla="*/ 506 w 555"/>
                <a:gd name="T75" fmla="*/ 46 h 90"/>
                <a:gd name="T76" fmla="*/ 488 w 555"/>
                <a:gd name="T77" fmla="*/ 46 h 90"/>
                <a:gd name="T78" fmla="*/ 442 w 555"/>
                <a:gd name="T79" fmla="*/ 48 h 90"/>
                <a:gd name="T80" fmla="*/ 366 w 555"/>
                <a:gd name="T81" fmla="*/ 52 h 90"/>
                <a:gd name="T82" fmla="*/ 287 w 555"/>
                <a:gd name="T83" fmla="*/ 59 h 90"/>
                <a:gd name="T84" fmla="*/ 224 w 555"/>
                <a:gd name="T85" fmla="*/ 67 h 90"/>
                <a:gd name="T86" fmla="*/ 180 w 555"/>
                <a:gd name="T87" fmla="*/ 73 h 90"/>
                <a:gd name="T88" fmla="*/ 146 w 555"/>
                <a:gd name="T89" fmla="*/ 79 h 90"/>
                <a:gd name="T90" fmla="*/ 125 w 555"/>
                <a:gd name="T91" fmla="*/ 82 h 90"/>
                <a:gd name="T92" fmla="*/ 108 w 555"/>
                <a:gd name="T93" fmla="*/ 84 h 90"/>
                <a:gd name="T94" fmla="*/ 92 w 555"/>
                <a:gd name="T95" fmla="*/ 86 h 90"/>
                <a:gd name="T96" fmla="*/ 79 w 555"/>
                <a:gd name="T97" fmla="*/ 88 h 90"/>
                <a:gd name="T98" fmla="*/ 69 w 555"/>
                <a:gd name="T99" fmla="*/ 90 h 90"/>
                <a:gd name="T100" fmla="*/ 62 w 555"/>
                <a:gd name="T101" fmla="*/ 90 h 90"/>
                <a:gd name="T102" fmla="*/ 56 w 555"/>
                <a:gd name="T103" fmla="*/ 90 h 90"/>
                <a:gd name="T104" fmla="*/ 46 w 555"/>
                <a:gd name="T105" fmla="*/ 90 h 90"/>
                <a:gd name="T106" fmla="*/ 29 w 555"/>
                <a:gd name="T107" fmla="*/ 84 h 90"/>
                <a:gd name="T108" fmla="*/ 18 w 555"/>
                <a:gd name="T10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5" h="90">
                  <a:moveTo>
                    <a:pt x="18" y="81"/>
                  </a:moveTo>
                  <a:lnTo>
                    <a:pt x="12" y="79"/>
                  </a:lnTo>
                  <a:lnTo>
                    <a:pt x="8" y="75"/>
                  </a:lnTo>
                  <a:lnTo>
                    <a:pt x="6" y="73"/>
                  </a:lnTo>
                  <a:lnTo>
                    <a:pt x="2" y="71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2" y="63"/>
                  </a:lnTo>
                  <a:lnTo>
                    <a:pt x="4" y="61"/>
                  </a:lnTo>
                  <a:lnTo>
                    <a:pt x="8" y="61"/>
                  </a:lnTo>
                  <a:lnTo>
                    <a:pt x="12" y="59"/>
                  </a:lnTo>
                  <a:lnTo>
                    <a:pt x="16" y="59"/>
                  </a:lnTo>
                  <a:lnTo>
                    <a:pt x="22" y="59"/>
                  </a:lnTo>
                  <a:lnTo>
                    <a:pt x="29" y="58"/>
                  </a:lnTo>
                  <a:lnTo>
                    <a:pt x="37" y="58"/>
                  </a:lnTo>
                  <a:lnTo>
                    <a:pt x="43" y="58"/>
                  </a:lnTo>
                  <a:lnTo>
                    <a:pt x="48" y="56"/>
                  </a:lnTo>
                  <a:lnTo>
                    <a:pt x="54" y="56"/>
                  </a:lnTo>
                  <a:lnTo>
                    <a:pt x="62" y="56"/>
                  </a:lnTo>
                  <a:lnTo>
                    <a:pt x="71" y="56"/>
                  </a:lnTo>
                  <a:lnTo>
                    <a:pt x="83" y="54"/>
                  </a:lnTo>
                  <a:lnTo>
                    <a:pt x="94" y="54"/>
                  </a:lnTo>
                  <a:lnTo>
                    <a:pt x="106" y="52"/>
                  </a:lnTo>
                  <a:lnTo>
                    <a:pt x="119" y="50"/>
                  </a:lnTo>
                  <a:lnTo>
                    <a:pt x="134" y="48"/>
                  </a:lnTo>
                  <a:lnTo>
                    <a:pt x="152" y="46"/>
                  </a:lnTo>
                  <a:lnTo>
                    <a:pt x="169" y="44"/>
                  </a:lnTo>
                  <a:lnTo>
                    <a:pt x="186" y="42"/>
                  </a:lnTo>
                  <a:lnTo>
                    <a:pt x="205" y="38"/>
                  </a:lnTo>
                  <a:lnTo>
                    <a:pt x="226" y="37"/>
                  </a:lnTo>
                  <a:lnTo>
                    <a:pt x="249" y="33"/>
                  </a:lnTo>
                  <a:lnTo>
                    <a:pt x="270" y="31"/>
                  </a:lnTo>
                  <a:lnTo>
                    <a:pt x="291" y="27"/>
                  </a:lnTo>
                  <a:lnTo>
                    <a:pt x="310" y="23"/>
                  </a:lnTo>
                  <a:lnTo>
                    <a:pt x="330" y="21"/>
                  </a:lnTo>
                  <a:lnTo>
                    <a:pt x="347" y="19"/>
                  </a:lnTo>
                  <a:lnTo>
                    <a:pt x="362" y="17"/>
                  </a:lnTo>
                  <a:lnTo>
                    <a:pt x="377" y="15"/>
                  </a:lnTo>
                  <a:lnTo>
                    <a:pt x="391" y="12"/>
                  </a:lnTo>
                  <a:lnTo>
                    <a:pt x="404" y="12"/>
                  </a:lnTo>
                  <a:lnTo>
                    <a:pt x="414" y="10"/>
                  </a:lnTo>
                  <a:lnTo>
                    <a:pt x="425" y="8"/>
                  </a:lnTo>
                  <a:lnTo>
                    <a:pt x="433" y="6"/>
                  </a:lnTo>
                  <a:lnTo>
                    <a:pt x="441" y="6"/>
                  </a:lnTo>
                  <a:lnTo>
                    <a:pt x="448" y="4"/>
                  </a:lnTo>
                  <a:lnTo>
                    <a:pt x="454" y="4"/>
                  </a:lnTo>
                  <a:lnTo>
                    <a:pt x="458" y="2"/>
                  </a:lnTo>
                  <a:lnTo>
                    <a:pt x="469" y="0"/>
                  </a:lnTo>
                  <a:lnTo>
                    <a:pt x="481" y="0"/>
                  </a:lnTo>
                  <a:lnTo>
                    <a:pt x="492" y="0"/>
                  </a:lnTo>
                  <a:lnTo>
                    <a:pt x="504" y="2"/>
                  </a:lnTo>
                  <a:lnTo>
                    <a:pt x="511" y="6"/>
                  </a:lnTo>
                  <a:lnTo>
                    <a:pt x="519" y="10"/>
                  </a:lnTo>
                  <a:lnTo>
                    <a:pt x="529" y="14"/>
                  </a:lnTo>
                  <a:lnTo>
                    <a:pt x="538" y="15"/>
                  </a:lnTo>
                  <a:lnTo>
                    <a:pt x="546" y="21"/>
                  </a:lnTo>
                  <a:lnTo>
                    <a:pt x="552" y="27"/>
                  </a:lnTo>
                  <a:lnTo>
                    <a:pt x="553" y="29"/>
                  </a:lnTo>
                  <a:lnTo>
                    <a:pt x="553" y="31"/>
                  </a:lnTo>
                  <a:lnTo>
                    <a:pt x="555" y="35"/>
                  </a:lnTo>
                  <a:lnTo>
                    <a:pt x="555" y="37"/>
                  </a:lnTo>
                  <a:lnTo>
                    <a:pt x="555" y="38"/>
                  </a:lnTo>
                  <a:lnTo>
                    <a:pt x="553" y="38"/>
                  </a:lnTo>
                  <a:lnTo>
                    <a:pt x="553" y="40"/>
                  </a:lnTo>
                  <a:lnTo>
                    <a:pt x="550" y="40"/>
                  </a:lnTo>
                  <a:lnTo>
                    <a:pt x="548" y="42"/>
                  </a:lnTo>
                  <a:lnTo>
                    <a:pt x="544" y="42"/>
                  </a:lnTo>
                  <a:lnTo>
                    <a:pt x="540" y="44"/>
                  </a:lnTo>
                  <a:lnTo>
                    <a:pt x="536" y="44"/>
                  </a:lnTo>
                  <a:lnTo>
                    <a:pt x="531" y="44"/>
                  </a:lnTo>
                  <a:lnTo>
                    <a:pt x="525" y="46"/>
                  </a:lnTo>
                  <a:lnTo>
                    <a:pt x="519" y="46"/>
                  </a:lnTo>
                  <a:lnTo>
                    <a:pt x="513" y="46"/>
                  </a:lnTo>
                  <a:lnTo>
                    <a:pt x="506" y="46"/>
                  </a:lnTo>
                  <a:lnTo>
                    <a:pt x="498" y="46"/>
                  </a:lnTo>
                  <a:lnTo>
                    <a:pt x="488" y="46"/>
                  </a:lnTo>
                  <a:lnTo>
                    <a:pt x="481" y="46"/>
                  </a:lnTo>
                  <a:lnTo>
                    <a:pt x="442" y="48"/>
                  </a:lnTo>
                  <a:lnTo>
                    <a:pt x="404" y="48"/>
                  </a:lnTo>
                  <a:lnTo>
                    <a:pt x="366" y="52"/>
                  </a:lnTo>
                  <a:lnTo>
                    <a:pt x="328" y="54"/>
                  </a:lnTo>
                  <a:lnTo>
                    <a:pt x="287" y="59"/>
                  </a:lnTo>
                  <a:lnTo>
                    <a:pt x="245" y="63"/>
                  </a:lnTo>
                  <a:lnTo>
                    <a:pt x="224" y="67"/>
                  </a:lnTo>
                  <a:lnTo>
                    <a:pt x="203" y="71"/>
                  </a:lnTo>
                  <a:lnTo>
                    <a:pt x="180" y="73"/>
                  </a:lnTo>
                  <a:lnTo>
                    <a:pt x="157" y="77"/>
                  </a:lnTo>
                  <a:lnTo>
                    <a:pt x="146" y="79"/>
                  </a:lnTo>
                  <a:lnTo>
                    <a:pt x="136" y="81"/>
                  </a:lnTo>
                  <a:lnTo>
                    <a:pt x="125" y="82"/>
                  </a:lnTo>
                  <a:lnTo>
                    <a:pt x="117" y="84"/>
                  </a:lnTo>
                  <a:lnTo>
                    <a:pt x="108" y="84"/>
                  </a:lnTo>
                  <a:lnTo>
                    <a:pt x="100" y="86"/>
                  </a:lnTo>
                  <a:lnTo>
                    <a:pt x="92" y="86"/>
                  </a:lnTo>
                  <a:lnTo>
                    <a:pt x="87" y="88"/>
                  </a:lnTo>
                  <a:lnTo>
                    <a:pt x="79" y="88"/>
                  </a:lnTo>
                  <a:lnTo>
                    <a:pt x="73" y="90"/>
                  </a:lnTo>
                  <a:lnTo>
                    <a:pt x="69" y="90"/>
                  </a:lnTo>
                  <a:lnTo>
                    <a:pt x="66" y="90"/>
                  </a:lnTo>
                  <a:lnTo>
                    <a:pt x="62" y="90"/>
                  </a:lnTo>
                  <a:lnTo>
                    <a:pt x="58" y="90"/>
                  </a:lnTo>
                  <a:lnTo>
                    <a:pt x="56" y="90"/>
                  </a:lnTo>
                  <a:lnTo>
                    <a:pt x="54" y="90"/>
                  </a:lnTo>
                  <a:lnTo>
                    <a:pt x="46" y="90"/>
                  </a:lnTo>
                  <a:lnTo>
                    <a:pt x="37" y="88"/>
                  </a:lnTo>
                  <a:lnTo>
                    <a:pt x="29" y="84"/>
                  </a:lnTo>
                  <a:lnTo>
                    <a:pt x="23" y="82"/>
                  </a:lnTo>
                  <a:lnTo>
                    <a:pt x="18" y="81"/>
                  </a:lnTo>
                  <a:lnTo>
                    <a:pt x="18" y="8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0"/>
            <p:cNvSpPr/>
            <p:nvPr/>
          </p:nvSpPr>
          <p:spPr bwMode="auto">
            <a:xfrm>
              <a:off x="3930650" y="2871788"/>
              <a:ext cx="58737" cy="303213"/>
            </a:xfrm>
            <a:custGeom>
              <a:avLst/>
              <a:gdLst>
                <a:gd name="T0" fmla="*/ 34 w 74"/>
                <a:gd name="T1" fmla="*/ 380 h 380"/>
                <a:gd name="T2" fmla="*/ 34 w 74"/>
                <a:gd name="T3" fmla="*/ 332 h 380"/>
                <a:gd name="T4" fmla="*/ 34 w 74"/>
                <a:gd name="T5" fmla="*/ 288 h 380"/>
                <a:gd name="T6" fmla="*/ 34 w 74"/>
                <a:gd name="T7" fmla="*/ 248 h 380"/>
                <a:gd name="T8" fmla="*/ 34 w 74"/>
                <a:gd name="T9" fmla="*/ 214 h 380"/>
                <a:gd name="T10" fmla="*/ 34 w 74"/>
                <a:gd name="T11" fmla="*/ 181 h 380"/>
                <a:gd name="T12" fmla="*/ 32 w 74"/>
                <a:gd name="T13" fmla="*/ 153 h 380"/>
                <a:gd name="T14" fmla="*/ 32 w 74"/>
                <a:gd name="T15" fmla="*/ 130 h 380"/>
                <a:gd name="T16" fmla="*/ 30 w 74"/>
                <a:gd name="T17" fmla="*/ 109 h 380"/>
                <a:gd name="T18" fmla="*/ 25 w 74"/>
                <a:gd name="T19" fmla="*/ 78 h 380"/>
                <a:gd name="T20" fmla="*/ 21 w 74"/>
                <a:gd name="T21" fmla="*/ 53 h 380"/>
                <a:gd name="T22" fmla="*/ 15 w 74"/>
                <a:gd name="T23" fmla="*/ 36 h 380"/>
                <a:gd name="T24" fmla="*/ 7 w 74"/>
                <a:gd name="T25" fmla="*/ 24 h 380"/>
                <a:gd name="T26" fmla="*/ 2 w 74"/>
                <a:gd name="T27" fmla="*/ 19 h 380"/>
                <a:gd name="T28" fmla="*/ 0 w 74"/>
                <a:gd name="T29" fmla="*/ 15 h 380"/>
                <a:gd name="T30" fmla="*/ 0 w 74"/>
                <a:gd name="T31" fmla="*/ 9 h 380"/>
                <a:gd name="T32" fmla="*/ 4 w 74"/>
                <a:gd name="T33" fmla="*/ 1 h 380"/>
                <a:gd name="T34" fmla="*/ 11 w 74"/>
                <a:gd name="T35" fmla="*/ 0 h 380"/>
                <a:gd name="T36" fmla="*/ 19 w 74"/>
                <a:gd name="T37" fmla="*/ 0 h 380"/>
                <a:gd name="T38" fmla="*/ 32 w 74"/>
                <a:gd name="T39" fmla="*/ 3 h 380"/>
                <a:gd name="T40" fmla="*/ 50 w 74"/>
                <a:gd name="T41" fmla="*/ 7 h 380"/>
                <a:gd name="T42" fmla="*/ 59 w 74"/>
                <a:gd name="T43" fmla="*/ 13 h 380"/>
                <a:gd name="T44" fmla="*/ 67 w 74"/>
                <a:gd name="T45" fmla="*/ 19 h 380"/>
                <a:gd name="T46" fmla="*/ 72 w 74"/>
                <a:gd name="T47" fmla="*/ 28 h 380"/>
                <a:gd name="T48" fmla="*/ 74 w 74"/>
                <a:gd name="T49" fmla="*/ 40 h 380"/>
                <a:gd name="T50" fmla="*/ 72 w 74"/>
                <a:gd name="T51" fmla="*/ 55 h 380"/>
                <a:gd name="T52" fmla="*/ 72 w 74"/>
                <a:gd name="T53" fmla="*/ 57 h 380"/>
                <a:gd name="T54" fmla="*/ 72 w 74"/>
                <a:gd name="T55" fmla="*/ 63 h 380"/>
                <a:gd name="T56" fmla="*/ 71 w 74"/>
                <a:gd name="T57" fmla="*/ 70 h 380"/>
                <a:gd name="T58" fmla="*/ 71 w 74"/>
                <a:gd name="T59" fmla="*/ 80 h 380"/>
                <a:gd name="T60" fmla="*/ 71 w 74"/>
                <a:gd name="T61" fmla="*/ 93 h 380"/>
                <a:gd name="T62" fmla="*/ 71 w 74"/>
                <a:gd name="T63" fmla="*/ 107 h 380"/>
                <a:gd name="T64" fmla="*/ 71 w 74"/>
                <a:gd name="T65" fmla="*/ 124 h 380"/>
                <a:gd name="T66" fmla="*/ 71 w 74"/>
                <a:gd name="T67" fmla="*/ 143 h 380"/>
                <a:gd name="T68" fmla="*/ 69 w 74"/>
                <a:gd name="T69" fmla="*/ 166 h 380"/>
                <a:gd name="T70" fmla="*/ 69 w 74"/>
                <a:gd name="T71" fmla="*/ 189 h 380"/>
                <a:gd name="T72" fmla="*/ 69 w 74"/>
                <a:gd name="T73" fmla="*/ 216 h 380"/>
                <a:gd name="T74" fmla="*/ 69 w 74"/>
                <a:gd name="T75" fmla="*/ 244 h 380"/>
                <a:gd name="T76" fmla="*/ 69 w 74"/>
                <a:gd name="T77" fmla="*/ 275 h 380"/>
                <a:gd name="T78" fmla="*/ 67 w 74"/>
                <a:gd name="T79" fmla="*/ 308 h 380"/>
                <a:gd name="T80" fmla="*/ 67 w 74"/>
                <a:gd name="T81" fmla="*/ 342 h 380"/>
                <a:gd name="T82" fmla="*/ 67 w 74"/>
                <a:gd name="T83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4" h="380">
                  <a:moveTo>
                    <a:pt x="67" y="380"/>
                  </a:moveTo>
                  <a:lnTo>
                    <a:pt x="34" y="380"/>
                  </a:lnTo>
                  <a:lnTo>
                    <a:pt x="34" y="355"/>
                  </a:lnTo>
                  <a:lnTo>
                    <a:pt x="34" y="332"/>
                  </a:lnTo>
                  <a:lnTo>
                    <a:pt x="34" y="311"/>
                  </a:lnTo>
                  <a:lnTo>
                    <a:pt x="34" y="288"/>
                  </a:lnTo>
                  <a:lnTo>
                    <a:pt x="34" y="269"/>
                  </a:lnTo>
                  <a:lnTo>
                    <a:pt x="34" y="248"/>
                  </a:lnTo>
                  <a:lnTo>
                    <a:pt x="34" y="231"/>
                  </a:lnTo>
                  <a:lnTo>
                    <a:pt x="34" y="214"/>
                  </a:lnTo>
                  <a:lnTo>
                    <a:pt x="34" y="197"/>
                  </a:lnTo>
                  <a:lnTo>
                    <a:pt x="34" y="181"/>
                  </a:lnTo>
                  <a:lnTo>
                    <a:pt x="34" y="166"/>
                  </a:lnTo>
                  <a:lnTo>
                    <a:pt x="32" y="153"/>
                  </a:lnTo>
                  <a:lnTo>
                    <a:pt x="32" y="141"/>
                  </a:lnTo>
                  <a:lnTo>
                    <a:pt x="32" y="130"/>
                  </a:lnTo>
                  <a:lnTo>
                    <a:pt x="30" y="118"/>
                  </a:lnTo>
                  <a:lnTo>
                    <a:pt x="30" y="109"/>
                  </a:lnTo>
                  <a:lnTo>
                    <a:pt x="28" y="91"/>
                  </a:lnTo>
                  <a:lnTo>
                    <a:pt x="25" y="78"/>
                  </a:lnTo>
                  <a:lnTo>
                    <a:pt x="23" y="65"/>
                  </a:lnTo>
                  <a:lnTo>
                    <a:pt x="21" y="53"/>
                  </a:lnTo>
                  <a:lnTo>
                    <a:pt x="17" y="44"/>
                  </a:lnTo>
                  <a:lnTo>
                    <a:pt x="15" y="36"/>
                  </a:lnTo>
                  <a:lnTo>
                    <a:pt x="11" y="28"/>
                  </a:lnTo>
                  <a:lnTo>
                    <a:pt x="7" y="24"/>
                  </a:lnTo>
                  <a:lnTo>
                    <a:pt x="4" y="22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3"/>
                  </a:lnTo>
                  <a:lnTo>
                    <a:pt x="4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2" y="3"/>
                  </a:lnTo>
                  <a:lnTo>
                    <a:pt x="40" y="5"/>
                  </a:lnTo>
                  <a:lnTo>
                    <a:pt x="50" y="7"/>
                  </a:lnTo>
                  <a:lnTo>
                    <a:pt x="57" y="11"/>
                  </a:lnTo>
                  <a:lnTo>
                    <a:pt x="59" y="13"/>
                  </a:lnTo>
                  <a:lnTo>
                    <a:pt x="63" y="13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2" y="28"/>
                  </a:lnTo>
                  <a:lnTo>
                    <a:pt x="74" y="34"/>
                  </a:lnTo>
                  <a:lnTo>
                    <a:pt x="74" y="40"/>
                  </a:lnTo>
                  <a:lnTo>
                    <a:pt x="74" y="47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2" y="57"/>
                  </a:lnTo>
                  <a:lnTo>
                    <a:pt x="72" y="61"/>
                  </a:lnTo>
                  <a:lnTo>
                    <a:pt x="72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1" y="76"/>
                  </a:lnTo>
                  <a:lnTo>
                    <a:pt x="71" y="80"/>
                  </a:lnTo>
                  <a:lnTo>
                    <a:pt x="71" y="86"/>
                  </a:lnTo>
                  <a:lnTo>
                    <a:pt x="71" y="93"/>
                  </a:lnTo>
                  <a:lnTo>
                    <a:pt x="71" y="101"/>
                  </a:lnTo>
                  <a:lnTo>
                    <a:pt x="71" y="107"/>
                  </a:lnTo>
                  <a:lnTo>
                    <a:pt x="71" y="116"/>
                  </a:lnTo>
                  <a:lnTo>
                    <a:pt x="71" y="124"/>
                  </a:lnTo>
                  <a:lnTo>
                    <a:pt x="71" y="133"/>
                  </a:lnTo>
                  <a:lnTo>
                    <a:pt x="71" y="143"/>
                  </a:lnTo>
                  <a:lnTo>
                    <a:pt x="69" y="155"/>
                  </a:lnTo>
                  <a:lnTo>
                    <a:pt x="69" y="166"/>
                  </a:lnTo>
                  <a:lnTo>
                    <a:pt x="69" y="177"/>
                  </a:lnTo>
                  <a:lnTo>
                    <a:pt x="69" y="189"/>
                  </a:lnTo>
                  <a:lnTo>
                    <a:pt x="69" y="202"/>
                  </a:lnTo>
                  <a:lnTo>
                    <a:pt x="69" y="216"/>
                  </a:lnTo>
                  <a:lnTo>
                    <a:pt x="69" y="229"/>
                  </a:lnTo>
                  <a:lnTo>
                    <a:pt x="69" y="244"/>
                  </a:lnTo>
                  <a:lnTo>
                    <a:pt x="69" y="258"/>
                  </a:lnTo>
                  <a:lnTo>
                    <a:pt x="69" y="275"/>
                  </a:lnTo>
                  <a:lnTo>
                    <a:pt x="67" y="290"/>
                  </a:lnTo>
                  <a:lnTo>
                    <a:pt x="67" y="308"/>
                  </a:lnTo>
                  <a:lnTo>
                    <a:pt x="67" y="325"/>
                  </a:lnTo>
                  <a:lnTo>
                    <a:pt x="67" y="342"/>
                  </a:lnTo>
                  <a:lnTo>
                    <a:pt x="67" y="361"/>
                  </a:lnTo>
                  <a:lnTo>
                    <a:pt x="67" y="380"/>
                  </a:lnTo>
                  <a:lnTo>
                    <a:pt x="67" y="38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1"/>
            <p:cNvSpPr/>
            <p:nvPr/>
          </p:nvSpPr>
          <p:spPr bwMode="auto">
            <a:xfrm>
              <a:off x="4092575" y="2820988"/>
              <a:ext cx="57150" cy="334963"/>
            </a:xfrm>
            <a:custGeom>
              <a:avLst/>
              <a:gdLst>
                <a:gd name="T0" fmla="*/ 48 w 71"/>
                <a:gd name="T1" fmla="*/ 14 h 423"/>
                <a:gd name="T2" fmla="*/ 58 w 71"/>
                <a:gd name="T3" fmla="*/ 20 h 423"/>
                <a:gd name="T4" fmla="*/ 66 w 71"/>
                <a:gd name="T5" fmla="*/ 23 h 423"/>
                <a:gd name="T6" fmla="*/ 69 w 71"/>
                <a:gd name="T7" fmla="*/ 27 h 423"/>
                <a:gd name="T8" fmla="*/ 71 w 71"/>
                <a:gd name="T9" fmla="*/ 33 h 423"/>
                <a:gd name="T10" fmla="*/ 69 w 71"/>
                <a:gd name="T11" fmla="*/ 43 h 423"/>
                <a:gd name="T12" fmla="*/ 67 w 71"/>
                <a:gd name="T13" fmla="*/ 52 h 423"/>
                <a:gd name="T14" fmla="*/ 66 w 71"/>
                <a:gd name="T15" fmla="*/ 58 h 423"/>
                <a:gd name="T16" fmla="*/ 66 w 71"/>
                <a:gd name="T17" fmla="*/ 66 h 423"/>
                <a:gd name="T18" fmla="*/ 66 w 71"/>
                <a:gd name="T19" fmla="*/ 75 h 423"/>
                <a:gd name="T20" fmla="*/ 64 w 71"/>
                <a:gd name="T21" fmla="*/ 94 h 423"/>
                <a:gd name="T22" fmla="*/ 62 w 71"/>
                <a:gd name="T23" fmla="*/ 127 h 423"/>
                <a:gd name="T24" fmla="*/ 60 w 71"/>
                <a:gd name="T25" fmla="*/ 155 h 423"/>
                <a:gd name="T26" fmla="*/ 60 w 71"/>
                <a:gd name="T27" fmla="*/ 178 h 423"/>
                <a:gd name="T28" fmla="*/ 58 w 71"/>
                <a:gd name="T29" fmla="*/ 205 h 423"/>
                <a:gd name="T30" fmla="*/ 56 w 71"/>
                <a:gd name="T31" fmla="*/ 236 h 423"/>
                <a:gd name="T32" fmla="*/ 56 w 71"/>
                <a:gd name="T33" fmla="*/ 270 h 423"/>
                <a:gd name="T34" fmla="*/ 54 w 71"/>
                <a:gd name="T35" fmla="*/ 310 h 423"/>
                <a:gd name="T36" fmla="*/ 52 w 71"/>
                <a:gd name="T37" fmla="*/ 353 h 423"/>
                <a:gd name="T38" fmla="*/ 50 w 71"/>
                <a:gd name="T39" fmla="*/ 398 h 423"/>
                <a:gd name="T40" fmla="*/ 31 w 71"/>
                <a:gd name="T41" fmla="*/ 423 h 423"/>
                <a:gd name="T42" fmla="*/ 12 w 71"/>
                <a:gd name="T43" fmla="*/ 420 h 423"/>
                <a:gd name="T44" fmla="*/ 12 w 71"/>
                <a:gd name="T45" fmla="*/ 410 h 423"/>
                <a:gd name="T46" fmla="*/ 14 w 71"/>
                <a:gd name="T47" fmla="*/ 393 h 423"/>
                <a:gd name="T48" fmla="*/ 14 w 71"/>
                <a:gd name="T49" fmla="*/ 372 h 423"/>
                <a:gd name="T50" fmla="*/ 18 w 71"/>
                <a:gd name="T51" fmla="*/ 330 h 423"/>
                <a:gd name="T52" fmla="*/ 20 w 71"/>
                <a:gd name="T53" fmla="*/ 268 h 423"/>
                <a:gd name="T54" fmla="*/ 22 w 71"/>
                <a:gd name="T55" fmla="*/ 203 h 423"/>
                <a:gd name="T56" fmla="*/ 22 w 71"/>
                <a:gd name="T57" fmla="*/ 134 h 423"/>
                <a:gd name="T58" fmla="*/ 22 w 71"/>
                <a:gd name="T59" fmla="*/ 92 h 423"/>
                <a:gd name="T60" fmla="*/ 20 w 71"/>
                <a:gd name="T61" fmla="*/ 71 h 423"/>
                <a:gd name="T62" fmla="*/ 18 w 71"/>
                <a:gd name="T63" fmla="*/ 48 h 423"/>
                <a:gd name="T64" fmla="*/ 14 w 71"/>
                <a:gd name="T65" fmla="*/ 33 h 423"/>
                <a:gd name="T66" fmla="*/ 10 w 71"/>
                <a:gd name="T67" fmla="*/ 22 h 423"/>
                <a:gd name="T68" fmla="*/ 4 w 71"/>
                <a:gd name="T69" fmla="*/ 16 h 423"/>
                <a:gd name="T70" fmla="*/ 0 w 71"/>
                <a:gd name="T71" fmla="*/ 10 h 423"/>
                <a:gd name="T72" fmla="*/ 2 w 71"/>
                <a:gd name="T73" fmla="*/ 4 h 423"/>
                <a:gd name="T74" fmla="*/ 6 w 71"/>
                <a:gd name="T75" fmla="*/ 2 h 423"/>
                <a:gd name="T76" fmla="*/ 12 w 71"/>
                <a:gd name="T77" fmla="*/ 0 h 423"/>
                <a:gd name="T78" fmla="*/ 20 w 71"/>
                <a:gd name="T79" fmla="*/ 2 h 423"/>
                <a:gd name="T80" fmla="*/ 29 w 71"/>
                <a:gd name="T81" fmla="*/ 6 h 423"/>
                <a:gd name="T82" fmla="*/ 43 w 71"/>
                <a:gd name="T83" fmla="*/ 1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1" h="423">
                  <a:moveTo>
                    <a:pt x="43" y="12"/>
                  </a:moveTo>
                  <a:lnTo>
                    <a:pt x="48" y="14"/>
                  </a:lnTo>
                  <a:lnTo>
                    <a:pt x="52" y="18"/>
                  </a:lnTo>
                  <a:lnTo>
                    <a:pt x="58" y="20"/>
                  </a:lnTo>
                  <a:lnTo>
                    <a:pt x="62" y="22"/>
                  </a:lnTo>
                  <a:lnTo>
                    <a:pt x="66" y="23"/>
                  </a:lnTo>
                  <a:lnTo>
                    <a:pt x="67" y="25"/>
                  </a:lnTo>
                  <a:lnTo>
                    <a:pt x="69" y="27"/>
                  </a:lnTo>
                  <a:lnTo>
                    <a:pt x="71" y="29"/>
                  </a:lnTo>
                  <a:lnTo>
                    <a:pt x="71" y="33"/>
                  </a:lnTo>
                  <a:lnTo>
                    <a:pt x="71" y="37"/>
                  </a:lnTo>
                  <a:lnTo>
                    <a:pt x="69" y="43"/>
                  </a:lnTo>
                  <a:lnTo>
                    <a:pt x="67" y="50"/>
                  </a:lnTo>
                  <a:lnTo>
                    <a:pt x="67" y="52"/>
                  </a:lnTo>
                  <a:lnTo>
                    <a:pt x="67" y="54"/>
                  </a:lnTo>
                  <a:lnTo>
                    <a:pt x="66" y="58"/>
                  </a:lnTo>
                  <a:lnTo>
                    <a:pt x="66" y="62"/>
                  </a:lnTo>
                  <a:lnTo>
                    <a:pt x="66" y="66"/>
                  </a:lnTo>
                  <a:lnTo>
                    <a:pt x="66" y="71"/>
                  </a:lnTo>
                  <a:lnTo>
                    <a:pt x="66" y="75"/>
                  </a:lnTo>
                  <a:lnTo>
                    <a:pt x="64" y="81"/>
                  </a:lnTo>
                  <a:lnTo>
                    <a:pt x="64" y="94"/>
                  </a:lnTo>
                  <a:lnTo>
                    <a:pt x="64" y="110"/>
                  </a:lnTo>
                  <a:lnTo>
                    <a:pt x="62" y="127"/>
                  </a:lnTo>
                  <a:lnTo>
                    <a:pt x="62" y="144"/>
                  </a:lnTo>
                  <a:lnTo>
                    <a:pt x="60" y="155"/>
                  </a:lnTo>
                  <a:lnTo>
                    <a:pt x="60" y="165"/>
                  </a:lnTo>
                  <a:lnTo>
                    <a:pt x="60" y="178"/>
                  </a:lnTo>
                  <a:lnTo>
                    <a:pt x="58" y="190"/>
                  </a:lnTo>
                  <a:lnTo>
                    <a:pt x="58" y="205"/>
                  </a:lnTo>
                  <a:lnTo>
                    <a:pt x="58" y="221"/>
                  </a:lnTo>
                  <a:lnTo>
                    <a:pt x="56" y="236"/>
                  </a:lnTo>
                  <a:lnTo>
                    <a:pt x="56" y="253"/>
                  </a:lnTo>
                  <a:lnTo>
                    <a:pt x="56" y="270"/>
                  </a:lnTo>
                  <a:lnTo>
                    <a:pt x="54" y="289"/>
                  </a:lnTo>
                  <a:lnTo>
                    <a:pt x="54" y="310"/>
                  </a:lnTo>
                  <a:lnTo>
                    <a:pt x="52" y="332"/>
                  </a:lnTo>
                  <a:lnTo>
                    <a:pt x="52" y="353"/>
                  </a:lnTo>
                  <a:lnTo>
                    <a:pt x="50" y="376"/>
                  </a:lnTo>
                  <a:lnTo>
                    <a:pt x="50" y="398"/>
                  </a:lnTo>
                  <a:lnTo>
                    <a:pt x="48" y="423"/>
                  </a:lnTo>
                  <a:lnTo>
                    <a:pt x="31" y="423"/>
                  </a:lnTo>
                  <a:lnTo>
                    <a:pt x="12" y="423"/>
                  </a:lnTo>
                  <a:lnTo>
                    <a:pt x="12" y="420"/>
                  </a:lnTo>
                  <a:lnTo>
                    <a:pt x="12" y="416"/>
                  </a:lnTo>
                  <a:lnTo>
                    <a:pt x="12" y="410"/>
                  </a:lnTo>
                  <a:lnTo>
                    <a:pt x="12" y="402"/>
                  </a:lnTo>
                  <a:lnTo>
                    <a:pt x="14" y="393"/>
                  </a:lnTo>
                  <a:lnTo>
                    <a:pt x="14" y="383"/>
                  </a:lnTo>
                  <a:lnTo>
                    <a:pt x="14" y="372"/>
                  </a:lnTo>
                  <a:lnTo>
                    <a:pt x="16" y="358"/>
                  </a:lnTo>
                  <a:lnTo>
                    <a:pt x="18" y="330"/>
                  </a:lnTo>
                  <a:lnTo>
                    <a:pt x="20" y="299"/>
                  </a:lnTo>
                  <a:lnTo>
                    <a:pt x="20" y="268"/>
                  </a:lnTo>
                  <a:lnTo>
                    <a:pt x="22" y="236"/>
                  </a:lnTo>
                  <a:lnTo>
                    <a:pt x="22" y="203"/>
                  </a:lnTo>
                  <a:lnTo>
                    <a:pt x="22" y="169"/>
                  </a:lnTo>
                  <a:lnTo>
                    <a:pt x="22" y="134"/>
                  </a:lnTo>
                  <a:lnTo>
                    <a:pt x="22" y="100"/>
                  </a:lnTo>
                  <a:lnTo>
                    <a:pt x="22" y="92"/>
                  </a:lnTo>
                  <a:lnTo>
                    <a:pt x="22" y="85"/>
                  </a:lnTo>
                  <a:lnTo>
                    <a:pt x="20" y="71"/>
                  </a:lnTo>
                  <a:lnTo>
                    <a:pt x="18" y="58"/>
                  </a:lnTo>
                  <a:lnTo>
                    <a:pt x="18" y="48"/>
                  </a:lnTo>
                  <a:lnTo>
                    <a:pt x="16" y="39"/>
                  </a:lnTo>
                  <a:lnTo>
                    <a:pt x="14" y="33"/>
                  </a:lnTo>
                  <a:lnTo>
                    <a:pt x="12" y="27"/>
                  </a:lnTo>
                  <a:lnTo>
                    <a:pt x="10" y="22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5" y="2"/>
                  </a:lnTo>
                  <a:lnTo>
                    <a:pt x="29" y="6"/>
                  </a:lnTo>
                  <a:lnTo>
                    <a:pt x="35" y="8"/>
                  </a:lnTo>
                  <a:lnTo>
                    <a:pt x="43" y="12"/>
                  </a:lnTo>
                  <a:lnTo>
                    <a:pt x="43" y="1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2"/>
            <p:cNvSpPr/>
            <p:nvPr/>
          </p:nvSpPr>
          <p:spPr bwMode="auto">
            <a:xfrm>
              <a:off x="3873500" y="2909888"/>
              <a:ext cx="360362" cy="73025"/>
            </a:xfrm>
            <a:custGeom>
              <a:avLst/>
              <a:gdLst>
                <a:gd name="T0" fmla="*/ 329 w 453"/>
                <a:gd name="T1" fmla="*/ 12 h 92"/>
                <a:gd name="T2" fmla="*/ 350 w 453"/>
                <a:gd name="T3" fmla="*/ 6 h 92"/>
                <a:gd name="T4" fmla="*/ 371 w 453"/>
                <a:gd name="T5" fmla="*/ 2 h 92"/>
                <a:gd name="T6" fmla="*/ 398 w 453"/>
                <a:gd name="T7" fmla="*/ 0 h 92"/>
                <a:gd name="T8" fmla="*/ 411 w 453"/>
                <a:gd name="T9" fmla="*/ 2 h 92"/>
                <a:gd name="T10" fmla="*/ 423 w 453"/>
                <a:gd name="T11" fmla="*/ 2 h 92"/>
                <a:gd name="T12" fmla="*/ 440 w 453"/>
                <a:gd name="T13" fmla="*/ 8 h 92"/>
                <a:gd name="T14" fmla="*/ 448 w 453"/>
                <a:gd name="T15" fmla="*/ 12 h 92"/>
                <a:gd name="T16" fmla="*/ 452 w 453"/>
                <a:gd name="T17" fmla="*/ 16 h 92"/>
                <a:gd name="T18" fmla="*/ 453 w 453"/>
                <a:gd name="T19" fmla="*/ 21 h 92"/>
                <a:gd name="T20" fmla="*/ 452 w 453"/>
                <a:gd name="T21" fmla="*/ 23 h 92"/>
                <a:gd name="T22" fmla="*/ 444 w 453"/>
                <a:gd name="T23" fmla="*/ 27 h 92"/>
                <a:gd name="T24" fmla="*/ 432 w 453"/>
                <a:gd name="T25" fmla="*/ 31 h 92"/>
                <a:gd name="T26" fmla="*/ 417 w 453"/>
                <a:gd name="T27" fmla="*/ 35 h 92"/>
                <a:gd name="T28" fmla="*/ 386 w 453"/>
                <a:gd name="T29" fmla="*/ 42 h 92"/>
                <a:gd name="T30" fmla="*/ 373 w 453"/>
                <a:gd name="T31" fmla="*/ 44 h 92"/>
                <a:gd name="T32" fmla="*/ 362 w 453"/>
                <a:gd name="T33" fmla="*/ 44 h 92"/>
                <a:gd name="T34" fmla="*/ 348 w 453"/>
                <a:gd name="T35" fmla="*/ 46 h 92"/>
                <a:gd name="T36" fmla="*/ 333 w 453"/>
                <a:gd name="T37" fmla="*/ 48 h 92"/>
                <a:gd name="T38" fmla="*/ 314 w 453"/>
                <a:gd name="T39" fmla="*/ 50 h 92"/>
                <a:gd name="T40" fmla="*/ 295 w 453"/>
                <a:gd name="T41" fmla="*/ 56 h 92"/>
                <a:gd name="T42" fmla="*/ 266 w 453"/>
                <a:gd name="T43" fmla="*/ 60 h 92"/>
                <a:gd name="T44" fmla="*/ 231 w 453"/>
                <a:gd name="T45" fmla="*/ 65 h 92"/>
                <a:gd name="T46" fmla="*/ 191 w 453"/>
                <a:gd name="T47" fmla="*/ 71 h 92"/>
                <a:gd name="T48" fmla="*/ 143 w 453"/>
                <a:gd name="T49" fmla="*/ 79 h 92"/>
                <a:gd name="T50" fmla="*/ 121 w 453"/>
                <a:gd name="T51" fmla="*/ 83 h 92"/>
                <a:gd name="T52" fmla="*/ 99 w 453"/>
                <a:gd name="T53" fmla="*/ 85 h 92"/>
                <a:gd name="T54" fmla="*/ 80 w 453"/>
                <a:gd name="T55" fmla="*/ 88 h 92"/>
                <a:gd name="T56" fmla="*/ 65 w 453"/>
                <a:gd name="T57" fmla="*/ 90 h 92"/>
                <a:gd name="T58" fmla="*/ 54 w 453"/>
                <a:gd name="T59" fmla="*/ 90 h 92"/>
                <a:gd name="T60" fmla="*/ 44 w 453"/>
                <a:gd name="T61" fmla="*/ 92 h 92"/>
                <a:gd name="T62" fmla="*/ 38 w 453"/>
                <a:gd name="T63" fmla="*/ 92 h 92"/>
                <a:gd name="T64" fmla="*/ 36 w 453"/>
                <a:gd name="T65" fmla="*/ 92 h 92"/>
                <a:gd name="T66" fmla="*/ 27 w 453"/>
                <a:gd name="T67" fmla="*/ 90 h 92"/>
                <a:gd name="T68" fmla="*/ 13 w 453"/>
                <a:gd name="T69" fmla="*/ 86 h 92"/>
                <a:gd name="T70" fmla="*/ 8 w 453"/>
                <a:gd name="T71" fmla="*/ 83 h 92"/>
                <a:gd name="T72" fmla="*/ 4 w 453"/>
                <a:gd name="T73" fmla="*/ 81 h 92"/>
                <a:gd name="T74" fmla="*/ 0 w 453"/>
                <a:gd name="T75" fmla="*/ 75 h 92"/>
                <a:gd name="T76" fmla="*/ 2 w 453"/>
                <a:gd name="T77" fmla="*/ 73 h 92"/>
                <a:gd name="T78" fmla="*/ 6 w 453"/>
                <a:gd name="T79" fmla="*/ 73 h 92"/>
                <a:gd name="T80" fmla="*/ 13 w 453"/>
                <a:gd name="T81" fmla="*/ 71 h 92"/>
                <a:gd name="T82" fmla="*/ 23 w 453"/>
                <a:gd name="T83" fmla="*/ 69 h 92"/>
                <a:gd name="T84" fmla="*/ 31 w 453"/>
                <a:gd name="T85" fmla="*/ 67 h 92"/>
                <a:gd name="T86" fmla="*/ 38 w 453"/>
                <a:gd name="T87" fmla="*/ 65 h 92"/>
                <a:gd name="T88" fmla="*/ 52 w 453"/>
                <a:gd name="T89" fmla="*/ 64 h 92"/>
                <a:gd name="T90" fmla="*/ 67 w 453"/>
                <a:gd name="T91" fmla="*/ 62 h 92"/>
                <a:gd name="T92" fmla="*/ 86 w 453"/>
                <a:gd name="T93" fmla="*/ 58 h 92"/>
                <a:gd name="T94" fmla="*/ 107 w 453"/>
                <a:gd name="T95" fmla="*/ 54 h 92"/>
                <a:gd name="T96" fmla="*/ 130 w 453"/>
                <a:gd name="T97" fmla="*/ 50 h 92"/>
                <a:gd name="T98" fmla="*/ 157 w 453"/>
                <a:gd name="T99" fmla="*/ 44 h 92"/>
                <a:gd name="T100" fmla="*/ 197 w 453"/>
                <a:gd name="T101" fmla="*/ 39 h 92"/>
                <a:gd name="T102" fmla="*/ 222 w 453"/>
                <a:gd name="T103" fmla="*/ 35 h 92"/>
                <a:gd name="T104" fmla="*/ 243 w 453"/>
                <a:gd name="T105" fmla="*/ 31 h 92"/>
                <a:gd name="T106" fmla="*/ 264 w 453"/>
                <a:gd name="T107" fmla="*/ 27 h 92"/>
                <a:gd name="T108" fmla="*/ 281 w 453"/>
                <a:gd name="T109" fmla="*/ 23 h 92"/>
                <a:gd name="T110" fmla="*/ 298 w 453"/>
                <a:gd name="T111" fmla="*/ 20 h 92"/>
                <a:gd name="T112" fmla="*/ 310 w 453"/>
                <a:gd name="T113" fmla="*/ 16 h 92"/>
                <a:gd name="T114" fmla="*/ 318 w 453"/>
                <a:gd name="T115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92">
                  <a:moveTo>
                    <a:pt x="318" y="14"/>
                  </a:moveTo>
                  <a:lnTo>
                    <a:pt x="329" y="12"/>
                  </a:lnTo>
                  <a:lnTo>
                    <a:pt x="341" y="8"/>
                  </a:lnTo>
                  <a:lnTo>
                    <a:pt x="350" y="6"/>
                  </a:lnTo>
                  <a:lnTo>
                    <a:pt x="362" y="4"/>
                  </a:lnTo>
                  <a:lnTo>
                    <a:pt x="371" y="2"/>
                  </a:lnTo>
                  <a:lnTo>
                    <a:pt x="381" y="2"/>
                  </a:lnTo>
                  <a:lnTo>
                    <a:pt x="398" y="0"/>
                  </a:lnTo>
                  <a:lnTo>
                    <a:pt x="406" y="0"/>
                  </a:lnTo>
                  <a:lnTo>
                    <a:pt x="411" y="2"/>
                  </a:lnTo>
                  <a:lnTo>
                    <a:pt x="417" y="2"/>
                  </a:lnTo>
                  <a:lnTo>
                    <a:pt x="423" y="2"/>
                  </a:lnTo>
                  <a:lnTo>
                    <a:pt x="432" y="4"/>
                  </a:lnTo>
                  <a:lnTo>
                    <a:pt x="440" y="8"/>
                  </a:lnTo>
                  <a:lnTo>
                    <a:pt x="444" y="10"/>
                  </a:lnTo>
                  <a:lnTo>
                    <a:pt x="448" y="12"/>
                  </a:lnTo>
                  <a:lnTo>
                    <a:pt x="450" y="14"/>
                  </a:lnTo>
                  <a:lnTo>
                    <a:pt x="452" y="16"/>
                  </a:lnTo>
                  <a:lnTo>
                    <a:pt x="453" y="20"/>
                  </a:lnTo>
                  <a:lnTo>
                    <a:pt x="453" y="21"/>
                  </a:lnTo>
                  <a:lnTo>
                    <a:pt x="453" y="23"/>
                  </a:lnTo>
                  <a:lnTo>
                    <a:pt x="452" y="23"/>
                  </a:lnTo>
                  <a:lnTo>
                    <a:pt x="448" y="25"/>
                  </a:lnTo>
                  <a:lnTo>
                    <a:pt x="444" y="27"/>
                  </a:lnTo>
                  <a:lnTo>
                    <a:pt x="440" y="29"/>
                  </a:lnTo>
                  <a:lnTo>
                    <a:pt x="432" y="31"/>
                  </a:lnTo>
                  <a:lnTo>
                    <a:pt x="427" y="33"/>
                  </a:lnTo>
                  <a:lnTo>
                    <a:pt x="417" y="35"/>
                  </a:lnTo>
                  <a:lnTo>
                    <a:pt x="402" y="39"/>
                  </a:lnTo>
                  <a:lnTo>
                    <a:pt x="386" y="42"/>
                  </a:lnTo>
                  <a:lnTo>
                    <a:pt x="379" y="44"/>
                  </a:lnTo>
                  <a:lnTo>
                    <a:pt x="373" y="44"/>
                  </a:lnTo>
                  <a:lnTo>
                    <a:pt x="367" y="44"/>
                  </a:lnTo>
                  <a:lnTo>
                    <a:pt x="362" y="44"/>
                  </a:lnTo>
                  <a:lnTo>
                    <a:pt x="356" y="44"/>
                  </a:lnTo>
                  <a:lnTo>
                    <a:pt x="348" y="46"/>
                  </a:lnTo>
                  <a:lnTo>
                    <a:pt x="341" y="46"/>
                  </a:lnTo>
                  <a:lnTo>
                    <a:pt x="333" y="48"/>
                  </a:lnTo>
                  <a:lnTo>
                    <a:pt x="323" y="48"/>
                  </a:lnTo>
                  <a:lnTo>
                    <a:pt x="314" y="50"/>
                  </a:lnTo>
                  <a:lnTo>
                    <a:pt x="304" y="52"/>
                  </a:lnTo>
                  <a:lnTo>
                    <a:pt x="295" y="56"/>
                  </a:lnTo>
                  <a:lnTo>
                    <a:pt x="281" y="58"/>
                  </a:lnTo>
                  <a:lnTo>
                    <a:pt x="266" y="60"/>
                  </a:lnTo>
                  <a:lnTo>
                    <a:pt x="251" y="64"/>
                  </a:lnTo>
                  <a:lnTo>
                    <a:pt x="231" y="65"/>
                  </a:lnTo>
                  <a:lnTo>
                    <a:pt x="212" y="69"/>
                  </a:lnTo>
                  <a:lnTo>
                    <a:pt x="191" y="71"/>
                  </a:lnTo>
                  <a:lnTo>
                    <a:pt x="168" y="75"/>
                  </a:lnTo>
                  <a:lnTo>
                    <a:pt x="143" y="79"/>
                  </a:lnTo>
                  <a:lnTo>
                    <a:pt x="132" y="81"/>
                  </a:lnTo>
                  <a:lnTo>
                    <a:pt x="121" y="83"/>
                  </a:lnTo>
                  <a:lnTo>
                    <a:pt x="109" y="85"/>
                  </a:lnTo>
                  <a:lnTo>
                    <a:pt x="99" y="85"/>
                  </a:lnTo>
                  <a:lnTo>
                    <a:pt x="90" y="86"/>
                  </a:lnTo>
                  <a:lnTo>
                    <a:pt x="80" y="88"/>
                  </a:lnTo>
                  <a:lnTo>
                    <a:pt x="73" y="88"/>
                  </a:lnTo>
                  <a:lnTo>
                    <a:pt x="65" y="90"/>
                  </a:lnTo>
                  <a:lnTo>
                    <a:pt x="59" y="90"/>
                  </a:lnTo>
                  <a:lnTo>
                    <a:pt x="54" y="90"/>
                  </a:lnTo>
                  <a:lnTo>
                    <a:pt x="50" y="92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38" y="92"/>
                  </a:lnTo>
                  <a:lnTo>
                    <a:pt x="38" y="92"/>
                  </a:lnTo>
                  <a:lnTo>
                    <a:pt x="36" y="92"/>
                  </a:lnTo>
                  <a:lnTo>
                    <a:pt x="31" y="92"/>
                  </a:lnTo>
                  <a:lnTo>
                    <a:pt x="27" y="90"/>
                  </a:lnTo>
                  <a:lnTo>
                    <a:pt x="21" y="88"/>
                  </a:lnTo>
                  <a:lnTo>
                    <a:pt x="13" y="86"/>
                  </a:lnTo>
                  <a:lnTo>
                    <a:pt x="10" y="85"/>
                  </a:lnTo>
                  <a:lnTo>
                    <a:pt x="8" y="83"/>
                  </a:lnTo>
                  <a:lnTo>
                    <a:pt x="6" y="83"/>
                  </a:lnTo>
                  <a:lnTo>
                    <a:pt x="4" y="81"/>
                  </a:lnTo>
                  <a:lnTo>
                    <a:pt x="2" y="79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2" y="73"/>
                  </a:lnTo>
                  <a:lnTo>
                    <a:pt x="4" y="73"/>
                  </a:lnTo>
                  <a:lnTo>
                    <a:pt x="6" y="73"/>
                  </a:lnTo>
                  <a:lnTo>
                    <a:pt x="10" y="71"/>
                  </a:lnTo>
                  <a:lnTo>
                    <a:pt x="13" y="71"/>
                  </a:lnTo>
                  <a:lnTo>
                    <a:pt x="17" y="69"/>
                  </a:lnTo>
                  <a:lnTo>
                    <a:pt x="23" y="69"/>
                  </a:lnTo>
                  <a:lnTo>
                    <a:pt x="27" y="67"/>
                  </a:lnTo>
                  <a:lnTo>
                    <a:pt x="31" y="67"/>
                  </a:lnTo>
                  <a:lnTo>
                    <a:pt x="34" y="67"/>
                  </a:lnTo>
                  <a:lnTo>
                    <a:pt x="38" y="65"/>
                  </a:lnTo>
                  <a:lnTo>
                    <a:pt x="46" y="65"/>
                  </a:lnTo>
                  <a:lnTo>
                    <a:pt x="52" y="64"/>
                  </a:lnTo>
                  <a:lnTo>
                    <a:pt x="59" y="62"/>
                  </a:lnTo>
                  <a:lnTo>
                    <a:pt x="67" y="62"/>
                  </a:lnTo>
                  <a:lnTo>
                    <a:pt x="76" y="60"/>
                  </a:lnTo>
                  <a:lnTo>
                    <a:pt x="86" y="58"/>
                  </a:lnTo>
                  <a:lnTo>
                    <a:pt x="96" y="56"/>
                  </a:lnTo>
                  <a:lnTo>
                    <a:pt x="107" y="54"/>
                  </a:lnTo>
                  <a:lnTo>
                    <a:pt x="119" y="52"/>
                  </a:lnTo>
                  <a:lnTo>
                    <a:pt x="130" y="50"/>
                  </a:lnTo>
                  <a:lnTo>
                    <a:pt x="143" y="48"/>
                  </a:lnTo>
                  <a:lnTo>
                    <a:pt x="157" y="44"/>
                  </a:lnTo>
                  <a:lnTo>
                    <a:pt x="184" y="41"/>
                  </a:lnTo>
                  <a:lnTo>
                    <a:pt x="197" y="39"/>
                  </a:lnTo>
                  <a:lnTo>
                    <a:pt x="209" y="37"/>
                  </a:lnTo>
                  <a:lnTo>
                    <a:pt x="222" y="35"/>
                  </a:lnTo>
                  <a:lnTo>
                    <a:pt x="233" y="33"/>
                  </a:lnTo>
                  <a:lnTo>
                    <a:pt x="243" y="31"/>
                  </a:lnTo>
                  <a:lnTo>
                    <a:pt x="254" y="29"/>
                  </a:lnTo>
                  <a:lnTo>
                    <a:pt x="264" y="27"/>
                  </a:lnTo>
                  <a:lnTo>
                    <a:pt x="274" y="25"/>
                  </a:lnTo>
                  <a:lnTo>
                    <a:pt x="281" y="23"/>
                  </a:lnTo>
                  <a:lnTo>
                    <a:pt x="291" y="21"/>
                  </a:lnTo>
                  <a:lnTo>
                    <a:pt x="298" y="20"/>
                  </a:lnTo>
                  <a:lnTo>
                    <a:pt x="304" y="18"/>
                  </a:lnTo>
                  <a:lnTo>
                    <a:pt x="310" y="16"/>
                  </a:lnTo>
                  <a:lnTo>
                    <a:pt x="318" y="14"/>
                  </a:lnTo>
                  <a:lnTo>
                    <a:pt x="318" y="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3"/>
            <p:cNvSpPr/>
            <p:nvPr/>
          </p:nvSpPr>
          <p:spPr bwMode="auto">
            <a:xfrm>
              <a:off x="3973513" y="3003551"/>
              <a:ext cx="106362" cy="31750"/>
            </a:xfrm>
            <a:custGeom>
              <a:avLst/>
              <a:gdLst>
                <a:gd name="T0" fmla="*/ 0 w 134"/>
                <a:gd name="T1" fmla="*/ 17 h 40"/>
                <a:gd name="T2" fmla="*/ 18 w 134"/>
                <a:gd name="T3" fmla="*/ 15 h 40"/>
                <a:gd name="T4" fmla="*/ 37 w 134"/>
                <a:gd name="T5" fmla="*/ 13 h 40"/>
                <a:gd name="T6" fmla="*/ 54 w 134"/>
                <a:gd name="T7" fmla="*/ 12 h 40"/>
                <a:gd name="T8" fmla="*/ 73 w 134"/>
                <a:gd name="T9" fmla="*/ 6 h 40"/>
                <a:gd name="T10" fmla="*/ 81 w 134"/>
                <a:gd name="T11" fmla="*/ 4 h 40"/>
                <a:gd name="T12" fmla="*/ 88 w 134"/>
                <a:gd name="T13" fmla="*/ 4 h 40"/>
                <a:gd name="T14" fmla="*/ 94 w 134"/>
                <a:gd name="T15" fmla="*/ 2 h 40"/>
                <a:gd name="T16" fmla="*/ 100 w 134"/>
                <a:gd name="T17" fmla="*/ 2 h 40"/>
                <a:gd name="T18" fmla="*/ 104 w 134"/>
                <a:gd name="T19" fmla="*/ 0 h 40"/>
                <a:gd name="T20" fmla="*/ 107 w 134"/>
                <a:gd name="T21" fmla="*/ 0 h 40"/>
                <a:gd name="T22" fmla="*/ 111 w 134"/>
                <a:gd name="T23" fmla="*/ 0 h 40"/>
                <a:gd name="T24" fmla="*/ 115 w 134"/>
                <a:gd name="T25" fmla="*/ 0 h 40"/>
                <a:gd name="T26" fmla="*/ 117 w 134"/>
                <a:gd name="T27" fmla="*/ 0 h 40"/>
                <a:gd name="T28" fmla="*/ 121 w 134"/>
                <a:gd name="T29" fmla="*/ 2 h 40"/>
                <a:gd name="T30" fmla="*/ 127 w 134"/>
                <a:gd name="T31" fmla="*/ 4 h 40"/>
                <a:gd name="T32" fmla="*/ 130 w 134"/>
                <a:gd name="T33" fmla="*/ 6 h 40"/>
                <a:gd name="T34" fmla="*/ 132 w 134"/>
                <a:gd name="T35" fmla="*/ 8 h 40"/>
                <a:gd name="T36" fmla="*/ 134 w 134"/>
                <a:gd name="T37" fmla="*/ 12 h 40"/>
                <a:gd name="T38" fmla="*/ 134 w 134"/>
                <a:gd name="T39" fmla="*/ 13 h 40"/>
                <a:gd name="T40" fmla="*/ 132 w 134"/>
                <a:gd name="T41" fmla="*/ 15 h 40"/>
                <a:gd name="T42" fmla="*/ 130 w 134"/>
                <a:gd name="T43" fmla="*/ 19 h 40"/>
                <a:gd name="T44" fmla="*/ 129 w 134"/>
                <a:gd name="T45" fmla="*/ 21 h 40"/>
                <a:gd name="T46" fmla="*/ 123 w 134"/>
                <a:gd name="T47" fmla="*/ 23 h 40"/>
                <a:gd name="T48" fmla="*/ 117 w 134"/>
                <a:gd name="T49" fmla="*/ 27 h 40"/>
                <a:gd name="T50" fmla="*/ 115 w 134"/>
                <a:gd name="T51" fmla="*/ 27 h 40"/>
                <a:gd name="T52" fmla="*/ 111 w 134"/>
                <a:gd name="T53" fmla="*/ 29 h 40"/>
                <a:gd name="T54" fmla="*/ 106 w 134"/>
                <a:gd name="T55" fmla="*/ 31 h 40"/>
                <a:gd name="T56" fmla="*/ 102 w 134"/>
                <a:gd name="T57" fmla="*/ 31 h 40"/>
                <a:gd name="T58" fmla="*/ 96 w 134"/>
                <a:gd name="T59" fmla="*/ 33 h 40"/>
                <a:gd name="T60" fmla="*/ 90 w 134"/>
                <a:gd name="T61" fmla="*/ 33 h 40"/>
                <a:gd name="T62" fmla="*/ 83 w 134"/>
                <a:gd name="T63" fmla="*/ 35 h 40"/>
                <a:gd name="T64" fmla="*/ 77 w 134"/>
                <a:gd name="T65" fmla="*/ 35 h 40"/>
                <a:gd name="T66" fmla="*/ 69 w 134"/>
                <a:gd name="T67" fmla="*/ 35 h 40"/>
                <a:gd name="T68" fmla="*/ 60 w 134"/>
                <a:gd name="T69" fmla="*/ 36 h 40"/>
                <a:gd name="T70" fmla="*/ 52 w 134"/>
                <a:gd name="T71" fmla="*/ 36 h 40"/>
                <a:gd name="T72" fmla="*/ 42 w 134"/>
                <a:gd name="T73" fmla="*/ 38 h 40"/>
                <a:gd name="T74" fmla="*/ 33 w 134"/>
                <a:gd name="T75" fmla="*/ 38 h 40"/>
                <a:gd name="T76" fmla="*/ 23 w 134"/>
                <a:gd name="T77" fmla="*/ 38 h 40"/>
                <a:gd name="T78" fmla="*/ 12 w 134"/>
                <a:gd name="T79" fmla="*/ 40 h 40"/>
                <a:gd name="T80" fmla="*/ 0 w 134"/>
                <a:gd name="T81" fmla="*/ 40 h 40"/>
                <a:gd name="T82" fmla="*/ 0 w 134"/>
                <a:gd name="T83" fmla="*/ 17 h 40"/>
                <a:gd name="T84" fmla="*/ 0 w 134"/>
                <a:gd name="T8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40">
                  <a:moveTo>
                    <a:pt x="0" y="17"/>
                  </a:moveTo>
                  <a:lnTo>
                    <a:pt x="18" y="15"/>
                  </a:lnTo>
                  <a:lnTo>
                    <a:pt x="37" y="13"/>
                  </a:lnTo>
                  <a:lnTo>
                    <a:pt x="54" y="12"/>
                  </a:lnTo>
                  <a:lnTo>
                    <a:pt x="73" y="6"/>
                  </a:lnTo>
                  <a:lnTo>
                    <a:pt x="81" y="4"/>
                  </a:lnTo>
                  <a:lnTo>
                    <a:pt x="88" y="4"/>
                  </a:lnTo>
                  <a:lnTo>
                    <a:pt x="94" y="2"/>
                  </a:lnTo>
                  <a:lnTo>
                    <a:pt x="100" y="2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111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21" y="2"/>
                  </a:lnTo>
                  <a:lnTo>
                    <a:pt x="127" y="4"/>
                  </a:lnTo>
                  <a:lnTo>
                    <a:pt x="130" y="6"/>
                  </a:lnTo>
                  <a:lnTo>
                    <a:pt x="132" y="8"/>
                  </a:lnTo>
                  <a:lnTo>
                    <a:pt x="134" y="12"/>
                  </a:lnTo>
                  <a:lnTo>
                    <a:pt x="134" y="13"/>
                  </a:lnTo>
                  <a:lnTo>
                    <a:pt x="132" y="15"/>
                  </a:lnTo>
                  <a:lnTo>
                    <a:pt x="130" y="19"/>
                  </a:lnTo>
                  <a:lnTo>
                    <a:pt x="129" y="21"/>
                  </a:lnTo>
                  <a:lnTo>
                    <a:pt x="123" y="23"/>
                  </a:lnTo>
                  <a:lnTo>
                    <a:pt x="117" y="27"/>
                  </a:lnTo>
                  <a:lnTo>
                    <a:pt x="115" y="27"/>
                  </a:lnTo>
                  <a:lnTo>
                    <a:pt x="111" y="29"/>
                  </a:lnTo>
                  <a:lnTo>
                    <a:pt x="106" y="31"/>
                  </a:lnTo>
                  <a:lnTo>
                    <a:pt x="102" y="31"/>
                  </a:lnTo>
                  <a:lnTo>
                    <a:pt x="96" y="33"/>
                  </a:lnTo>
                  <a:lnTo>
                    <a:pt x="90" y="33"/>
                  </a:lnTo>
                  <a:lnTo>
                    <a:pt x="83" y="35"/>
                  </a:lnTo>
                  <a:lnTo>
                    <a:pt x="77" y="35"/>
                  </a:lnTo>
                  <a:lnTo>
                    <a:pt x="69" y="35"/>
                  </a:lnTo>
                  <a:lnTo>
                    <a:pt x="60" y="36"/>
                  </a:lnTo>
                  <a:lnTo>
                    <a:pt x="52" y="36"/>
                  </a:lnTo>
                  <a:lnTo>
                    <a:pt x="42" y="38"/>
                  </a:lnTo>
                  <a:lnTo>
                    <a:pt x="33" y="38"/>
                  </a:lnTo>
                  <a:lnTo>
                    <a:pt x="23" y="3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17"/>
                  </a:lnTo>
                  <a:lnTo>
                    <a:pt x="0" y="1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4"/>
            <p:cNvSpPr/>
            <p:nvPr/>
          </p:nvSpPr>
          <p:spPr bwMode="auto">
            <a:xfrm>
              <a:off x="3973513" y="3074988"/>
              <a:ext cx="106362" cy="34925"/>
            </a:xfrm>
            <a:custGeom>
              <a:avLst/>
              <a:gdLst>
                <a:gd name="T0" fmla="*/ 0 w 134"/>
                <a:gd name="T1" fmla="*/ 15 h 44"/>
                <a:gd name="T2" fmla="*/ 18 w 134"/>
                <a:gd name="T3" fmla="*/ 13 h 44"/>
                <a:gd name="T4" fmla="*/ 33 w 134"/>
                <a:gd name="T5" fmla="*/ 11 h 44"/>
                <a:gd name="T6" fmla="*/ 48 w 134"/>
                <a:gd name="T7" fmla="*/ 8 h 44"/>
                <a:gd name="T8" fmla="*/ 56 w 134"/>
                <a:gd name="T9" fmla="*/ 8 h 44"/>
                <a:gd name="T10" fmla="*/ 62 w 134"/>
                <a:gd name="T11" fmla="*/ 6 h 44"/>
                <a:gd name="T12" fmla="*/ 73 w 134"/>
                <a:gd name="T13" fmla="*/ 4 h 44"/>
                <a:gd name="T14" fmla="*/ 85 w 134"/>
                <a:gd name="T15" fmla="*/ 2 h 44"/>
                <a:gd name="T16" fmla="*/ 94 w 134"/>
                <a:gd name="T17" fmla="*/ 0 h 44"/>
                <a:gd name="T18" fmla="*/ 102 w 134"/>
                <a:gd name="T19" fmla="*/ 0 h 44"/>
                <a:gd name="T20" fmla="*/ 107 w 134"/>
                <a:gd name="T21" fmla="*/ 0 h 44"/>
                <a:gd name="T22" fmla="*/ 115 w 134"/>
                <a:gd name="T23" fmla="*/ 0 h 44"/>
                <a:gd name="T24" fmla="*/ 121 w 134"/>
                <a:gd name="T25" fmla="*/ 0 h 44"/>
                <a:gd name="T26" fmla="*/ 129 w 134"/>
                <a:gd name="T27" fmla="*/ 2 h 44"/>
                <a:gd name="T28" fmla="*/ 130 w 134"/>
                <a:gd name="T29" fmla="*/ 4 h 44"/>
                <a:gd name="T30" fmla="*/ 132 w 134"/>
                <a:gd name="T31" fmla="*/ 6 h 44"/>
                <a:gd name="T32" fmla="*/ 134 w 134"/>
                <a:gd name="T33" fmla="*/ 8 h 44"/>
                <a:gd name="T34" fmla="*/ 134 w 134"/>
                <a:gd name="T35" fmla="*/ 10 h 44"/>
                <a:gd name="T36" fmla="*/ 134 w 134"/>
                <a:gd name="T37" fmla="*/ 11 h 44"/>
                <a:gd name="T38" fmla="*/ 134 w 134"/>
                <a:gd name="T39" fmla="*/ 13 h 44"/>
                <a:gd name="T40" fmla="*/ 132 w 134"/>
                <a:gd name="T41" fmla="*/ 17 h 44"/>
                <a:gd name="T42" fmla="*/ 130 w 134"/>
                <a:gd name="T43" fmla="*/ 19 h 44"/>
                <a:gd name="T44" fmla="*/ 129 w 134"/>
                <a:gd name="T45" fmla="*/ 21 h 44"/>
                <a:gd name="T46" fmla="*/ 127 w 134"/>
                <a:gd name="T47" fmla="*/ 21 h 44"/>
                <a:gd name="T48" fmla="*/ 123 w 134"/>
                <a:gd name="T49" fmla="*/ 23 h 44"/>
                <a:gd name="T50" fmla="*/ 119 w 134"/>
                <a:gd name="T51" fmla="*/ 25 h 44"/>
                <a:gd name="T52" fmla="*/ 113 w 134"/>
                <a:gd name="T53" fmla="*/ 27 h 44"/>
                <a:gd name="T54" fmla="*/ 107 w 134"/>
                <a:gd name="T55" fmla="*/ 27 h 44"/>
                <a:gd name="T56" fmla="*/ 102 w 134"/>
                <a:gd name="T57" fmla="*/ 29 h 44"/>
                <a:gd name="T58" fmla="*/ 94 w 134"/>
                <a:gd name="T59" fmla="*/ 31 h 44"/>
                <a:gd name="T60" fmla="*/ 85 w 134"/>
                <a:gd name="T61" fmla="*/ 31 h 44"/>
                <a:gd name="T62" fmla="*/ 75 w 134"/>
                <a:gd name="T63" fmla="*/ 32 h 44"/>
                <a:gd name="T64" fmla="*/ 65 w 134"/>
                <a:gd name="T65" fmla="*/ 34 h 44"/>
                <a:gd name="T66" fmla="*/ 54 w 134"/>
                <a:gd name="T67" fmla="*/ 36 h 44"/>
                <a:gd name="T68" fmla="*/ 42 w 134"/>
                <a:gd name="T69" fmla="*/ 38 h 44"/>
                <a:gd name="T70" fmla="*/ 29 w 134"/>
                <a:gd name="T71" fmla="*/ 40 h 44"/>
                <a:gd name="T72" fmla="*/ 16 w 134"/>
                <a:gd name="T73" fmla="*/ 42 h 44"/>
                <a:gd name="T74" fmla="*/ 0 w 134"/>
                <a:gd name="T75" fmla="*/ 44 h 44"/>
                <a:gd name="T76" fmla="*/ 0 w 134"/>
                <a:gd name="T77" fmla="*/ 15 h 44"/>
                <a:gd name="T78" fmla="*/ 0 w 134"/>
                <a:gd name="T79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44">
                  <a:moveTo>
                    <a:pt x="0" y="15"/>
                  </a:moveTo>
                  <a:lnTo>
                    <a:pt x="18" y="13"/>
                  </a:lnTo>
                  <a:lnTo>
                    <a:pt x="33" y="11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62" y="6"/>
                  </a:lnTo>
                  <a:lnTo>
                    <a:pt x="73" y="4"/>
                  </a:lnTo>
                  <a:lnTo>
                    <a:pt x="85" y="2"/>
                  </a:lnTo>
                  <a:lnTo>
                    <a:pt x="94" y="0"/>
                  </a:lnTo>
                  <a:lnTo>
                    <a:pt x="102" y="0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1" y="0"/>
                  </a:lnTo>
                  <a:lnTo>
                    <a:pt x="129" y="2"/>
                  </a:lnTo>
                  <a:lnTo>
                    <a:pt x="130" y="4"/>
                  </a:lnTo>
                  <a:lnTo>
                    <a:pt x="132" y="6"/>
                  </a:lnTo>
                  <a:lnTo>
                    <a:pt x="134" y="8"/>
                  </a:lnTo>
                  <a:lnTo>
                    <a:pt x="134" y="10"/>
                  </a:lnTo>
                  <a:lnTo>
                    <a:pt x="134" y="11"/>
                  </a:lnTo>
                  <a:lnTo>
                    <a:pt x="134" y="13"/>
                  </a:lnTo>
                  <a:lnTo>
                    <a:pt x="132" y="17"/>
                  </a:lnTo>
                  <a:lnTo>
                    <a:pt x="130" y="19"/>
                  </a:lnTo>
                  <a:lnTo>
                    <a:pt x="129" y="21"/>
                  </a:lnTo>
                  <a:lnTo>
                    <a:pt x="127" y="21"/>
                  </a:lnTo>
                  <a:lnTo>
                    <a:pt x="123" y="23"/>
                  </a:lnTo>
                  <a:lnTo>
                    <a:pt x="119" y="25"/>
                  </a:lnTo>
                  <a:lnTo>
                    <a:pt x="113" y="27"/>
                  </a:lnTo>
                  <a:lnTo>
                    <a:pt x="107" y="27"/>
                  </a:lnTo>
                  <a:lnTo>
                    <a:pt x="102" y="29"/>
                  </a:lnTo>
                  <a:lnTo>
                    <a:pt x="94" y="31"/>
                  </a:lnTo>
                  <a:lnTo>
                    <a:pt x="85" y="31"/>
                  </a:lnTo>
                  <a:lnTo>
                    <a:pt x="75" y="32"/>
                  </a:lnTo>
                  <a:lnTo>
                    <a:pt x="65" y="34"/>
                  </a:lnTo>
                  <a:lnTo>
                    <a:pt x="54" y="36"/>
                  </a:lnTo>
                  <a:lnTo>
                    <a:pt x="42" y="38"/>
                  </a:lnTo>
                  <a:lnTo>
                    <a:pt x="29" y="40"/>
                  </a:lnTo>
                  <a:lnTo>
                    <a:pt x="16" y="42"/>
                  </a:lnTo>
                  <a:lnTo>
                    <a:pt x="0" y="44"/>
                  </a:lnTo>
                  <a:lnTo>
                    <a:pt x="0" y="15"/>
                  </a:lnTo>
                  <a:lnTo>
                    <a:pt x="0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5"/>
            <p:cNvSpPr/>
            <p:nvPr/>
          </p:nvSpPr>
          <p:spPr bwMode="auto">
            <a:xfrm>
              <a:off x="3952875" y="3290888"/>
              <a:ext cx="185737" cy="47625"/>
            </a:xfrm>
            <a:custGeom>
              <a:avLst/>
              <a:gdLst>
                <a:gd name="T0" fmla="*/ 194 w 234"/>
                <a:gd name="T1" fmla="*/ 36 h 59"/>
                <a:gd name="T2" fmla="*/ 175 w 234"/>
                <a:gd name="T3" fmla="*/ 40 h 59"/>
                <a:gd name="T4" fmla="*/ 154 w 234"/>
                <a:gd name="T5" fmla="*/ 46 h 59"/>
                <a:gd name="T6" fmla="*/ 131 w 234"/>
                <a:gd name="T7" fmla="*/ 51 h 59"/>
                <a:gd name="T8" fmla="*/ 104 w 234"/>
                <a:gd name="T9" fmla="*/ 55 h 59"/>
                <a:gd name="T10" fmla="*/ 79 w 234"/>
                <a:gd name="T11" fmla="*/ 57 h 59"/>
                <a:gd name="T12" fmla="*/ 58 w 234"/>
                <a:gd name="T13" fmla="*/ 57 h 59"/>
                <a:gd name="T14" fmla="*/ 43 w 234"/>
                <a:gd name="T15" fmla="*/ 55 h 59"/>
                <a:gd name="T16" fmla="*/ 29 w 234"/>
                <a:gd name="T17" fmla="*/ 51 h 59"/>
                <a:gd name="T18" fmla="*/ 18 w 234"/>
                <a:gd name="T19" fmla="*/ 47 h 59"/>
                <a:gd name="T20" fmla="*/ 10 w 234"/>
                <a:gd name="T21" fmla="*/ 44 h 59"/>
                <a:gd name="T22" fmla="*/ 4 w 234"/>
                <a:gd name="T23" fmla="*/ 42 h 59"/>
                <a:gd name="T24" fmla="*/ 2 w 234"/>
                <a:gd name="T25" fmla="*/ 38 h 59"/>
                <a:gd name="T26" fmla="*/ 2 w 234"/>
                <a:gd name="T27" fmla="*/ 36 h 59"/>
                <a:gd name="T28" fmla="*/ 4 w 234"/>
                <a:gd name="T29" fmla="*/ 32 h 59"/>
                <a:gd name="T30" fmla="*/ 8 w 234"/>
                <a:gd name="T31" fmla="*/ 30 h 59"/>
                <a:gd name="T32" fmla="*/ 20 w 234"/>
                <a:gd name="T33" fmla="*/ 26 h 59"/>
                <a:gd name="T34" fmla="*/ 31 w 234"/>
                <a:gd name="T35" fmla="*/ 26 h 59"/>
                <a:gd name="T36" fmla="*/ 37 w 234"/>
                <a:gd name="T37" fmla="*/ 26 h 59"/>
                <a:gd name="T38" fmla="*/ 39 w 234"/>
                <a:gd name="T39" fmla="*/ 25 h 59"/>
                <a:gd name="T40" fmla="*/ 44 w 234"/>
                <a:gd name="T41" fmla="*/ 25 h 59"/>
                <a:gd name="T42" fmla="*/ 52 w 234"/>
                <a:gd name="T43" fmla="*/ 25 h 59"/>
                <a:gd name="T44" fmla="*/ 66 w 234"/>
                <a:gd name="T45" fmla="*/ 21 h 59"/>
                <a:gd name="T46" fmla="*/ 92 w 234"/>
                <a:gd name="T47" fmla="*/ 15 h 59"/>
                <a:gd name="T48" fmla="*/ 123 w 234"/>
                <a:gd name="T49" fmla="*/ 9 h 59"/>
                <a:gd name="T50" fmla="*/ 150 w 234"/>
                <a:gd name="T51" fmla="*/ 3 h 59"/>
                <a:gd name="T52" fmla="*/ 171 w 234"/>
                <a:gd name="T53" fmla="*/ 0 h 59"/>
                <a:gd name="T54" fmla="*/ 186 w 234"/>
                <a:gd name="T55" fmla="*/ 0 h 59"/>
                <a:gd name="T56" fmla="*/ 199 w 234"/>
                <a:gd name="T57" fmla="*/ 0 h 59"/>
                <a:gd name="T58" fmla="*/ 213 w 234"/>
                <a:gd name="T59" fmla="*/ 0 h 59"/>
                <a:gd name="T60" fmla="*/ 224 w 234"/>
                <a:gd name="T61" fmla="*/ 3 h 59"/>
                <a:gd name="T62" fmla="*/ 230 w 234"/>
                <a:gd name="T63" fmla="*/ 5 h 59"/>
                <a:gd name="T64" fmla="*/ 234 w 234"/>
                <a:gd name="T65" fmla="*/ 9 h 59"/>
                <a:gd name="T66" fmla="*/ 234 w 234"/>
                <a:gd name="T67" fmla="*/ 13 h 59"/>
                <a:gd name="T68" fmla="*/ 230 w 234"/>
                <a:gd name="T69" fmla="*/ 17 h 59"/>
                <a:gd name="T70" fmla="*/ 222 w 234"/>
                <a:gd name="T71" fmla="*/ 23 h 59"/>
                <a:gd name="T72" fmla="*/ 209 w 234"/>
                <a:gd name="T73" fmla="*/ 28 h 59"/>
                <a:gd name="T74" fmla="*/ 201 w 234"/>
                <a:gd name="T75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4" h="59">
                  <a:moveTo>
                    <a:pt x="201" y="32"/>
                  </a:moveTo>
                  <a:lnTo>
                    <a:pt x="194" y="36"/>
                  </a:lnTo>
                  <a:lnTo>
                    <a:pt x="184" y="38"/>
                  </a:lnTo>
                  <a:lnTo>
                    <a:pt x="175" y="40"/>
                  </a:lnTo>
                  <a:lnTo>
                    <a:pt x="165" y="44"/>
                  </a:lnTo>
                  <a:lnTo>
                    <a:pt x="154" y="46"/>
                  </a:lnTo>
                  <a:lnTo>
                    <a:pt x="142" y="47"/>
                  </a:lnTo>
                  <a:lnTo>
                    <a:pt x="131" y="51"/>
                  </a:lnTo>
                  <a:lnTo>
                    <a:pt x="117" y="53"/>
                  </a:lnTo>
                  <a:lnTo>
                    <a:pt x="104" y="55"/>
                  </a:lnTo>
                  <a:lnTo>
                    <a:pt x="90" y="57"/>
                  </a:lnTo>
                  <a:lnTo>
                    <a:pt x="79" y="57"/>
                  </a:lnTo>
                  <a:lnTo>
                    <a:pt x="69" y="59"/>
                  </a:lnTo>
                  <a:lnTo>
                    <a:pt x="58" y="57"/>
                  </a:lnTo>
                  <a:lnTo>
                    <a:pt x="50" y="57"/>
                  </a:lnTo>
                  <a:lnTo>
                    <a:pt x="43" y="55"/>
                  </a:lnTo>
                  <a:lnTo>
                    <a:pt x="35" y="53"/>
                  </a:lnTo>
                  <a:lnTo>
                    <a:pt x="29" y="51"/>
                  </a:lnTo>
                  <a:lnTo>
                    <a:pt x="22" y="49"/>
                  </a:lnTo>
                  <a:lnTo>
                    <a:pt x="18" y="47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6" y="42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4" y="32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20" y="26"/>
                  </a:lnTo>
                  <a:lnTo>
                    <a:pt x="25" y="26"/>
                  </a:lnTo>
                  <a:lnTo>
                    <a:pt x="31" y="26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9" y="25"/>
                  </a:lnTo>
                  <a:lnTo>
                    <a:pt x="43" y="25"/>
                  </a:lnTo>
                  <a:lnTo>
                    <a:pt x="44" y="25"/>
                  </a:lnTo>
                  <a:lnTo>
                    <a:pt x="48" y="25"/>
                  </a:lnTo>
                  <a:lnTo>
                    <a:pt x="52" y="25"/>
                  </a:lnTo>
                  <a:lnTo>
                    <a:pt x="56" y="23"/>
                  </a:lnTo>
                  <a:lnTo>
                    <a:pt x="66" y="21"/>
                  </a:lnTo>
                  <a:lnTo>
                    <a:pt x="79" y="19"/>
                  </a:lnTo>
                  <a:lnTo>
                    <a:pt x="92" y="15"/>
                  </a:lnTo>
                  <a:lnTo>
                    <a:pt x="108" y="13"/>
                  </a:lnTo>
                  <a:lnTo>
                    <a:pt x="123" y="9"/>
                  </a:lnTo>
                  <a:lnTo>
                    <a:pt x="136" y="5"/>
                  </a:lnTo>
                  <a:lnTo>
                    <a:pt x="150" y="3"/>
                  </a:lnTo>
                  <a:lnTo>
                    <a:pt x="159" y="2"/>
                  </a:lnTo>
                  <a:lnTo>
                    <a:pt x="171" y="0"/>
                  </a:lnTo>
                  <a:lnTo>
                    <a:pt x="178" y="0"/>
                  </a:lnTo>
                  <a:lnTo>
                    <a:pt x="186" y="0"/>
                  </a:lnTo>
                  <a:lnTo>
                    <a:pt x="192" y="0"/>
                  </a:lnTo>
                  <a:lnTo>
                    <a:pt x="199" y="0"/>
                  </a:lnTo>
                  <a:lnTo>
                    <a:pt x="207" y="0"/>
                  </a:lnTo>
                  <a:lnTo>
                    <a:pt x="213" y="0"/>
                  </a:lnTo>
                  <a:lnTo>
                    <a:pt x="221" y="2"/>
                  </a:lnTo>
                  <a:lnTo>
                    <a:pt x="224" y="3"/>
                  </a:lnTo>
                  <a:lnTo>
                    <a:pt x="226" y="5"/>
                  </a:lnTo>
                  <a:lnTo>
                    <a:pt x="230" y="5"/>
                  </a:lnTo>
                  <a:lnTo>
                    <a:pt x="232" y="7"/>
                  </a:lnTo>
                  <a:lnTo>
                    <a:pt x="234" y="9"/>
                  </a:lnTo>
                  <a:lnTo>
                    <a:pt x="234" y="13"/>
                  </a:lnTo>
                  <a:lnTo>
                    <a:pt x="234" y="13"/>
                  </a:lnTo>
                  <a:lnTo>
                    <a:pt x="232" y="15"/>
                  </a:lnTo>
                  <a:lnTo>
                    <a:pt x="230" y="17"/>
                  </a:lnTo>
                  <a:lnTo>
                    <a:pt x="226" y="21"/>
                  </a:lnTo>
                  <a:lnTo>
                    <a:pt x="222" y="23"/>
                  </a:lnTo>
                  <a:lnTo>
                    <a:pt x="217" y="26"/>
                  </a:lnTo>
                  <a:lnTo>
                    <a:pt x="209" y="28"/>
                  </a:lnTo>
                  <a:lnTo>
                    <a:pt x="201" y="32"/>
                  </a:lnTo>
                  <a:lnTo>
                    <a:pt x="201" y="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6"/>
            <p:cNvSpPr/>
            <p:nvPr/>
          </p:nvSpPr>
          <p:spPr bwMode="auto">
            <a:xfrm>
              <a:off x="3856038" y="3389313"/>
              <a:ext cx="377825" cy="60325"/>
            </a:xfrm>
            <a:custGeom>
              <a:avLst/>
              <a:gdLst>
                <a:gd name="T0" fmla="*/ 233 w 476"/>
                <a:gd name="T1" fmla="*/ 15 h 77"/>
                <a:gd name="T2" fmla="*/ 270 w 476"/>
                <a:gd name="T3" fmla="*/ 12 h 77"/>
                <a:gd name="T4" fmla="*/ 302 w 476"/>
                <a:gd name="T5" fmla="*/ 6 h 77"/>
                <a:gd name="T6" fmla="*/ 333 w 476"/>
                <a:gd name="T7" fmla="*/ 4 h 77"/>
                <a:gd name="T8" fmla="*/ 358 w 476"/>
                <a:gd name="T9" fmla="*/ 0 h 77"/>
                <a:gd name="T10" fmla="*/ 377 w 476"/>
                <a:gd name="T11" fmla="*/ 0 h 77"/>
                <a:gd name="T12" fmla="*/ 394 w 476"/>
                <a:gd name="T13" fmla="*/ 0 h 77"/>
                <a:gd name="T14" fmla="*/ 408 w 476"/>
                <a:gd name="T15" fmla="*/ 2 h 77"/>
                <a:gd name="T16" fmla="*/ 425 w 476"/>
                <a:gd name="T17" fmla="*/ 6 h 77"/>
                <a:gd name="T18" fmla="*/ 444 w 476"/>
                <a:gd name="T19" fmla="*/ 10 h 77"/>
                <a:gd name="T20" fmla="*/ 455 w 476"/>
                <a:gd name="T21" fmla="*/ 15 h 77"/>
                <a:gd name="T22" fmla="*/ 467 w 476"/>
                <a:gd name="T23" fmla="*/ 27 h 77"/>
                <a:gd name="T24" fmla="*/ 475 w 476"/>
                <a:gd name="T25" fmla="*/ 35 h 77"/>
                <a:gd name="T26" fmla="*/ 476 w 476"/>
                <a:gd name="T27" fmla="*/ 40 h 77"/>
                <a:gd name="T28" fmla="*/ 476 w 476"/>
                <a:gd name="T29" fmla="*/ 44 h 77"/>
                <a:gd name="T30" fmla="*/ 475 w 476"/>
                <a:gd name="T31" fmla="*/ 44 h 77"/>
                <a:gd name="T32" fmla="*/ 469 w 476"/>
                <a:gd name="T33" fmla="*/ 46 h 77"/>
                <a:gd name="T34" fmla="*/ 459 w 476"/>
                <a:gd name="T35" fmla="*/ 48 h 77"/>
                <a:gd name="T36" fmla="*/ 450 w 476"/>
                <a:gd name="T37" fmla="*/ 48 h 77"/>
                <a:gd name="T38" fmla="*/ 434 w 476"/>
                <a:gd name="T39" fmla="*/ 50 h 77"/>
                <a:gd name="T40" fmla="*/ 419 w 476"/>
                <a:gd name="T41" fmla="*/ 50 h 77"/>
                <a:gd name="T42" fmla="*/ 400 w 476"/>
                <a:gd name="T43" fmla="*/ 50 h 77"/>
                <a:gd name="T44" fmla="*/ 367 w 476"/>
                <a:gd name="T45" fmla="*/ 50 h 77"/>
                <a:gd name="T46" fmla="*/ 327 w 476"/>
                <a:gd name="T47" fmla="*/ 52 h 77"/>
                <a:gd name="T48" fmla="*/ 291 w 476"/>
                <a:gd name="T49" fmla="*/ 54 h 77"/>
                <a:gd name="T50" fmla="*/ 256 w 476"/>
                <a:gd name="T51" fmla="*/ 56 h 77"/>
                <a:gd name="T52" fmla="*/ 210 w 476"/>
                <a:gd name="T53" fmla="*/ 59 h 77"/>
                <a:gd name="T54" fmla="*/ 151 w 476"/>
                <a:gd name="T55" fmla="*/ 65 h 77"/>
                <a:gd name="T56" fmla="*/ 111 w 476"/>
                <a:gd name="T57" fmla="*/ 71 h 77"/>
                <a:gd name="T58" fmla="*/ 88 w 476"/>
                <a:gd name="T59" fmla="*/ 75 h 77"/>
                <a:gd name="T60" fmla="*/ 69 w 476"/>
                <a:gd name="T61" fmla="*/ 77 h 77"/>
                <a:gd name="T62" fmla="*/ 57 w 476"/>
                <a:gd name="T63" fmla="*/ 77 h 77"/>
                <a:gd name="T64" fmla="*/ 46 w 476"/>
                <a:gd name="T65" fmla="*/ 77 h 77"/>
                <a:gd name="T66" fmla="*/ 29 w 476"/>
                <a:gd name="T67" fmla="*/ 71 h 77"/>
                <a:gd name="T68" fmla="*/ 15 w 476"/>
                <a:gd name="T69" fmla="*/ 63 h 77"/>
                <a:gd name="T70" fmla="*/ 8 w 476"/>
                <a:gd name="T71" fmla="*/ 58 h 77"/>
                <a:gd name="T72" fmla="*/ 4 w 476"/>
                <a:gd name="T73" fmla="*/ 52 h 77"/>
                <a:gd name="T74" fmla="*/ 0 w 476"/>
                <a:gd name="T75" fmla="*/ 48 h 77"/>
                <a:gd name="T76" fmla="*/ 0 w 476"/>
                <a:gd name="T77" fmla="*/ 46 h 77"/>
                <a:gd name="T78" fmla="*/ 2 w 476"/>
                <a:gd name="T79" fmla="*/ 42 h 77"/>
                <a:gd name="T80" fmla="*/ 8 w 476"/>
                <a:gd name="T81" fmla="*/ 40 h 77"/>
                <a:gd name="T82" fmla="*/ 17 w 476"/>
                <a:gd name="T83" fmla="*/ 40 h 77"/>
                <a:gd name="T84" fmla="*/ 27 w 476"/>
                <a:gd name="T85" fmla="*/ 40 h 77"/>
                <a:gd name="T86" fmla="*/ 38 w 476"/>
                <a:gd name="T87" fmla="*/ 38 h 77"/>
                <a:gd name="T88" fmla="*/ 54 w 476"/>
                <a:gd name="T89" fmla="*/ 38 h 77"/>
                <a:gd name="T90" fmla="*/ 73 w 476"/>
                <a:gd name="T91" fmla="*/ 36 h 77"/>
                <a:gd name="T92" fmla="*/ 96 w 476"/>
                <a:gd name="T93" fmla="*/ 33 h 77"/>
                <a:gd name="T94" fmla="*/ 124 w 476"/>
                <a:gd name="T95" fmla="*/ 31 h 77"/>
                <a:gd name="T96" fmla="*/ 157 w 476"/>
                <a:gd name="T97" fmla="*/ 27 h 77"/>
                <a:gd name="T98" fmla="*/ 193 w 476"/>
                <a:gd name="T99" fmla="*/ 21 h 77"/>
                <a:gd name="T100" fmla="*/ 212 w 476"/>
                <a:gd name="T101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6" h="77">
                  <a:moveTo>
                    <a:pt x="212" y="19"/>
                  </a:moveTo>
                  <a:lnTo>
                    <a:pt x="233" y="15"/>
                  </a:lnTo>
                  <a:lnTo>
                    <a:pt x="253" y="14"/>
                  </a:lnTo>
                  <a:lnTo>
                    <a:pt x="270" y="12"/>
                  </a:lnTo>
                  <a:lnTo>
                    <a:pt x="287" y="8"/>
                  </a:lnTo>
                  <a:lnTo>
                    <a:pt x="302" y="6"/>
                  </a:lnTo>
                  <a:lnTo>
                    <a:pt x="318" y="4"/>
                  </a:lnTo>
                  <a:lnTo>
                    <a:pt x="333" y="4"/>
                  </a:lnTo>
                  <a:lnTo>
                    <a:pt x="344" y="2"/>
                  </a:lnTo>
                  <a:lnTo>
                    <a:pt x="358" y="0"/>
                  </a:lnTo>
                  <a:lnTo>
                    <a:pt x="367" y="0"/>
                  </a:lnTo>
                  <a:lnTo>
                    <a:pt x="377" y="0"/>
                  </a:lnTo>
                  <a:lnTo>
                    <a:pt x="387" y="0"/>
                  </a:lnTo>
                  <a:lnTo>
                    <a:pt x="394" y="0"/>
                  </a:lnTo>
                  <a:lnTo>
                    <a:pt x="402" y="0"/>
                  </a:lnTo>
                  <a:lnTo>
                    <a:pt x="408" y="2"/>
                  </a:lnTo>
                  <a:lnTo>
                    <a:pt x="411" y="2"/>
                  </a:lnTo>
                  <a:lnTo>
                    <a:pt x="425" y="6"/>
                  </a:lnTo>
                  <a:lnTo>
                    <a:pt x="438" y="8"/>
                  </a:lnTo>
                  <a:lnTo>
                    <a:pt x="444" y="10"/>
                  </a:lnTo>
                  <a:lnTo>
                    <a:pt x="450" y="14"/>
                  </a:lnTo>
                  <a:lnTo>
                    <a:pt x="455" y="15"/>
                  </a:lnTo>
                  <a:lnTo>
                    <a:pt x="461" y="19"/>
                  </a:lnTo>
                  <a:lnTo>
                    <a:pt x="467" y="27"/>
                  </a:lnTo>
                  <a:lnTo>
                    <a:pt x="473" y="33"/>
                  </a:lnTo>
                  <a:lnTo>
                    <a:pt x="475" y="35"/>
                  </a:lnTo>
                  <a:lnTo>
                    <a:pt x="476" y="38"/>
                  </a:lnTo>
                  <a:lnTo>
                    <a:pt x="476" y="40"/>
                  </a:lnTo>
                  <a:lnTo>
                    <a:pt x="476" y="42"/>
                  </a:lnTo>
                  <a:lnTo>
                    <a:pt x="476" y="44"/>
                  </a:lnTo>
                  <a:lnTo>
                    <a:pt x="475" y="44"/>
                  </a:lnTo>
                  <a:lnTo>
                    <a:pt x="475" y="44"/>
                  </a:lnTo>
                  <a:lnTo>
                    <a:pt x="471" y="46"/>
                  </a:lnTo>
                  <a:lnTo>
                    <a:pt x="469" y="46"/>
                  </a:lnTo>
                  <a:lnTo>
                    <a:pt x="465" y="46"/>
                  </a:lnTo>
                  <a:lnTo>
                    <a:pt x="459" y="48"/>
                  </a:lnTo>
                  <a:lnTo>
                    <a:pt x="455" y="48"/>
                  </a:lnTo>
                  <a:lnTo>
                    <a:pt x="450" y="48"/>
                  </a:lnTo>
                  <a:lnTo>
                    <a:pt x="442" y="48"/>
                  </a:lnTo>
                  <a:lnTo>
                    <a:pt x="434" y="50"/>
                  </a:lnTo>
                  <a:lnTo>
                    <a:pt x="427" y="50"/>
                  </a:lnTo>
                  <a:lnTo>
                    <a:pt x="419" y="50"/>
                  </a:lnTo>
                  <a:lnTo>
                    <a:pt x="409" y="50"/>
                  </a:lnTo>
                  <a:lnTo>
                    <a:pt x="400" y="50"/>
                  </a:lnTo>
                  <a:lnTo>
                    <a:pt x="388" y="50"/>
                  </a:lnTo>
                  <a:lnTo>
                    <a:pt x="367" y="50"/>
                  </a:lnTo>
                  <a:lnTo>
                    <a:pt x="346" y="50"/>
                  </a:lnTo>
                  <a:lnTo>
                    <a:pt x="327" y="52"/>
                  </a:lnTo>
                  <a:lnTo>
                    <a:pt x="308" y="52"/>
                  </a:lnTo>
                  <a:lnTo>
                    <a:pt x="291" y="54"/>
                  </a:lnTo>
                  <a:lnTo>
                    <a:pt x="274" y="54"/>
                  </a:lnTo>
                  <a:lnTo>
                    <a:pt x="256" y="56"/>
                  </a:lnTo>
                  <a:lnTo>
                    <a:pt x="241" y="58"/>
                  </a:lnTo>
                  <a:lnTo>
                    <a:pt x="210" y="59"/>
                  </a:lnTo>
                  <a:lnTo>
                    <a:pt x="180" y="61"/>
                  </a:lnTo>
                  <a:lnTo>
                    <a:pt x="151" y="65"/>
                  </a:lnTo>
                  <a:lnTo>
                    <a:pt x="124" y="71"/>
                  </a:lnTo>
                  <a:lnTo>
                    <a:pt x="111" y="71"/>
                  </a:lnTo>
                  <a:lnTo>
                    <a:pt x="98" y="73"/>
                  </a:lnTo>
                  <a:lnTo>
                    <a:pt x="88" y="75"/>
                  </a:lnTo>
                  <a:lnTo>
                    <a:pt x="78" y="75"/>
                  </a:lnTo>
                  <a:lnTo>
                    <a:pt x="69" y="77"/>
                  </a:lnTo>
                  <a:lnTo>
                    <a:pt x="63" y="77"/>
                  </a:lnTo>
                  <a:lnTo>
                    <a:pt x="57" y="77"/>
                  </a:lnTo>
                  <a:lnTo>
                    <a:pt x="54" y="77"/>
                  </a:lnTo>
                  <a:lnTo>
                    <a:pt x="46" y="77"/>
                  </a:lnTo>
                  <a:lnTo>
                    <a:pt x="38" y="75"/>
                  </a:lnTo>
                  <a:lnTo>
                    <a:pt x="29" y="71"/>
                  </a:lnTo>
                  <a:lnTo>
                    <a:pt x="21" y="67"/>
                  </a:lnTo>
                  <a:lnTo>
                    <a:pt x="15" y="63"/>
                  </a:lnTo>
                  <a:lnTo>
                    <a:pt x="11" y="59"/>
                  </a:lnTo>
                  <a:lnTo>
                    <a:pt x="8" y="58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0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0"/>
                  </a:lnTo>
                  <a:lnTo>
                    <a:pt x="13" y="40"/>
                  </a:lnTo>
                  <a:lnTo>
                    <a:pt x="17" y="40"/>
                  </a:lnTo>
                  <a:lnTo>
                    <a:pt x="23" y="40"/>
                  </a:lnTo>
                  <a:lnTo>
                    <a:pt x="27" y="40"/>
                  </a:lnTo>
                  <a:lnTo>
                    <a:pt x="33" y="38"/>
                  </a:lnTo>
                  <a:lnTo>
                    <a:pt x="38" y="38"/>
                  </a:lnTo>
                  <a:lnTo>
                    <a:pt x="44" y="38"/>
                  </a:lnTo>
                  <a:lnTo>
                    <a:pt x="54" y="38"/>
                  </a:lnTo>
                  <a:lnTo>
                    <a:pt x="61" y="36"/>
                  </a:lnTo>
                  <a:lnTo>
                    <a:pt x="73" y="36"/>
                  </a:lnTo>
                  <a:lnTo>
                    <a:pt x="84" y="35"/>
                  </a:lnTo>
                  <a:lnTo>
                    <a:pt x="96" y="33"/>
                  </a:lnTo>
                  <a:lnTo>
                    <a:pt x="109" y="33"/>
                  </a:lnTo>
                  <a:lnTo>
                    <a:pt x="124" y="31"/>
                  </a:lnTo>
                  <a:lnTo>
                    <a:pt x="140" y="29"/>
                  </a:lnTo>
                  <a:lnTo>
                    <a:pt x="157" y="27"/>
                  </a:lnTo>
                  <a:lnTo>
                    <a:pt x="174" y="25"/>
                  </a:lnTo>
                  <a:lnTo>
                    <a:pt x="193" y="21"/>
                  </a:lnTo>
                  <a:lnTo>
                    <a:pt x="212" y="19"/>
                  </a:lnTo>
                  <a:lnTo>
                    <a:pt x="212" y="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66"/>
          <p:cNvSpPr/>
          <p:nvPr/>
        </p:nvSpPr>
        <p:spPr bwMode="auto">
          <a:xfrm>
            <a:off x="1322503" y="2685935"/>
            <a:ext cx="651016" cy="655735"/>
          </a:xfrm>
          <a:custGeom>
            <a:avLst/>
            <a:gdLst>
              <a:gd name="T0" fmla="*/ 160 w 275"/>
              <a:gd name="T1" fmla="*/ 188 h 280"/>
              <a:gd name="T2" fmla="*/ 132 w 275"/>
              <a:gd name="T3" fmla="*/ 211 h 280"/>
              <a:gd name="T4" fmla="*/ 101 w 275"/>
              <a:gd name="T5" fmla="*/ 232 h 280"/>
              <a:gd name="T6" fmla="*/ 72 w 275"/>
              <a:gd name="T7" fmla="*/ 249 h 280"/>
              <a:gd name="T8" fmla="*/ 44 w 275"/>
              <a:gd name="T9" fmla="*/ 261 h 280"/>
              <a:gd name="T10" fmla="*/ 22 w 275"/>
              <a:gd name="T11" fmla="*/ 272 h 280"/>
              <a:gd name="T12" fmla="*/ 7 w 275"/>
              <a:gd name="T13" fmla="*/ 278 h 280"/>
              <a:gd name="T14" fmla="*/ 0 w 275"/>
              <a:gd name="T15" fmla="*/ 280 h 280"/>
              <a:gd name="T16" fmla="*/ 0 w 275"/>
              <a:gd name="T17" fmla="*/ 278 h 280"/>
              <a:gd name="T18" fmla="*/ 5 w 275"/>
              <a:gd name="T19" fmla="*/ 270 h 280"/>
              <a:gd name="T20" fmla="*/ 17 w 275"/>
              <a:gd name="T21" fmla="*/ 261 h 280"/>
              <a:gd name="T22" fmla="*/ 34 w 275"/>
              <a:gd name="T23" fmla="*/ 247 h 280"/>
              <a:gd name="T24" fmla="*/ 55 w 275"/>
              <a:gd name="T25" fmla="*/ 230 h 280"/>
              <a:gd name="T26" fmla="*/ 78 w 275"/>
              <a:gd name="T27" fmla="*/ 213 h 280"/>
              <a:gd name="T28" fmla="*/ 101 w 275"/>
              <a:gd name="T29" fmla="*/ 194 h 280"/>
              <a:gd name="T30" fmla="*/ 135 w 275"/>
              <a:gd name="T31" fmla="*/ 161 h 280"/>
              <a:gd name="T32" fmla="*/ 147 w 275"/>
              <a:gd name="T33" fmla="*/ 148 h 280"/>
              <a:gd name="T34" fmla="*/ 158 w 275"/>
              <a:gd name="T35" fmla="*/ 134 h 280"/>
              <a:gd name="T36" fmla="*/ 172 w 275"/>
              <a:gd name="T37" fmla="*/ 117 h 280"/>
              <a:gd name="T38" fmla="*/ 185 w 275"/>
              <a:gd name="T39" fmla="*/ 98 h 280"/>
              <a:gd name="T40" fmla="*/ 199 w 275"/>
              <a:gd name="T41" fmla="*/ 77 h 280"/>
              <a:gd name="T42" fmla="*/ 214 w 275"/>
              <a:gd name="T43" fmla="*/ 54 h 280"/>
              <a:gd name="T44" fmla="*/ 227 w 275"/>
              <a:gd name="T45" fmla="*/ 29 h 280"/>
              <a:gd name="T46" fmla="*/ 243 w 275"/>
              <a:gd name="T47" fmla="*/ 0 h 280"/>
              <a:gd name="T48" fmla="*/ 258 w 275"/>
              <a:gd name="T49" fmla="*/ 18 h 280"/>
              <a:gd name="T50" fmla="*/ 267 w 275"/>
              <a:gd name="T51" fmla="*/ 31 h 280"/>
              <a:gd name="T52" fmla="*/ 273 w 275"/>
              <a:gd name="T53" fmla="*/ 40 h 280"/>
              <a:gd name="T54" fmla="*/ 275 w 275"/>
              <a:gd name="T55" fmla="*/ 44 h 280"/>
              <a:gd name="T56" fmla="*/ 275 w 275"/>
              <a:gd name="T57" fmla="*/ 52 h 280"/>
              <a:gd name="T58" fmla="*/ 271 w 275"/>
              <a:gd name="T59" fmla="*/ 60 h 280"/>
              <a:gd name="T60" fmla="*/ 266 w 275"/>
              <a:gd name="T61" fmla="*/ 71 h 280"/>
              <a:gd name="T62" fmla="*/ 256 w 275"/>
              <a:gd name="T63" fmla="*/ 86 h 280"/>
              <a:gd name="T64" fmla="*/ 243 w 275"/>
              <a:gd name="T65" fmla="*/ 102 h 280"/>
              <a:gd name="T66" fmla="*/ 223 w 275"/>
              <a:gd name="T67" fmla="*/ 123 h 280"/>
              <a:gd name="T68" fmla="*/ 202 w 275"/>
              <a:gd name="T69" fmla="*/ 148 h 280"/>
              <a:gd name="T70" fmla="*/ 176 w 275"/>
              <a:gd name="T71" fmla="*/ 174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75" h="280">
                <a:moveTo>
                  <a:pt x="176" y="174"/>
                </a:moveTo>
                <a:lnTo>
                  <a:pt x="160" y="188"/>
                </a:lnTo>
                <a:lnTo>
                  <a:pt x="145" y="199"/>
                </a:lnTo>
                <a:lnTo>
                  <a:pt x="132" y="211"/>
                </a:lnTo>
                <a:lnTo>
                  <a:pt x="116" y="222"/>
                </a:lnTo>
                <a:lnTo>
                  <a:pt x="101" y="232"/>
                </a:lnTo>
                <a:lnTo>
                  <a:pt x="88" y="241"/>
                </a:lnTo>
                <a:lnTo>
                  <a:pt x="72" y="249"/>
                </a:lnTo>
                <a:lnTo>
                  <a:pt x="57" y="255"/>
                </a:lnTo>
                <a:lnTo>
                  <a:pt x="44" y="261"/>
                </a:lnTo>
                <a:lnTo>
                  <a:pt x="32" y="266"/>
                </a:lnTo>
                <a:lnTo>
                  <a:pt x="22" y="272"/>
                </a:lnTo>
                <a:lnTo>
                  <a:pt x="13" y="276"/>
                </a:lnTo>
                <a:lnTo>
                  <a:pt x="7" y="278"/>
                </a:lnTo>
                <a:lnTo>
                  <a:pt x="1" y="280"/>
                </a:lnTo>
                <a:lnTo>
                  <a:pt x="0" y="280"/>
                </a:lnTo>
                <a:lnTo>
                  <a:pt x="0" y="280"/>
                </a:lnTo>
                <a:lnTo>
                  <a:pt x="0" y="278"/>
                </a:lnTo>
                <a:lnTo>
                  <a:pt x="1" y="274"/>
                </a:lnTo>
                <a:lnTo>
                  <a:pt x="5" y="270"/>
                </a:lnTo>
                <a:lnTo>
                  <a:pt x="11" y="266"/>
                </a:lnTo>
                <a:lnTo>
                  <a:pt x="17" y="261"/>
                </a:lnTo>
                <a:lnTo>
                  <a:pt x="24" y="255"/>
                </a:lnTo>
                <a:lnTo>
                  <a:pt x="34" y="247"/>
                </a:lnTo>
                <a:lnTo>
                  <a:pt x="44" y="238"/>
                </a:lnTo>
                <a:lnTo>
                  <a:pt x="55" y="230"/>
                </a:lnTo>
                <a:lnTo>
                  <a:pt x="66" y="222"/>
                </a:lnTo>
                <a:lnTo>
                  <a:pt x="78" y="213"/>
                </a:lnTo>
                <a:lnTo>
                  <a:pt x="89" y="203"/>
                </a:lnTo>
                <a:lnTo>
                  <a:pt x="101" y="194"/>
                </a:lnTo>
                <a:lnTo>
                  <a:pt x="112" y="182"/>
                </a:lnTo>
                <a:lnTo>
                  <a:pt x="135" y="161"/>
                </a:lnTo>
                <a:lnTo>
                  <a:pt x="141" y="155"/>
                </a:lnTo>
                <a:lnTo>
                  <a:pt x="147" y="148"/>
                </a:lnTo>
                <a:lnTo>
                  <a:pt x="153" y="140"/>
                </a:lnTo>
                <a:lnTo>
                  <a:pt x="158" y="134"/>
                </a:lnTo>
                <a:lnTo>
                  <a:pt x="164" y="125"/>
                </a:lnTo>
                <a:lnTo>
                  <a:pt x="172" y="117"/>
                </a:lnTo>
                <a:lnTo>
                  <a:pt x="177" y="107"/>
                </a:lnTo>
                <a:lnTo>
                  <a:pt x="185" y="98"/>
                </a:lnTo>
                <a:lnTo>
                  <a:pt x="191" y="88"/>
                </a:lnTo>
                <a:lnTo>
                  <a:pt x="199" y="77"/>
                </a:lnTo>
                <a:lnTo>
                  <a:pt x="206" y="65"/>
                </a:lnTo>
                <a:lnTo>
                  <a:pt x="214" y="54"/>
                </a:lnTo>
                <a:lnTo>
                  <a:pt x="220" y="42"/>
                </a:lnTo>
                <a:lnTo>
                  <a:pt x="227" y="29"/>
                </a:lnTo>
                <a:lnTo>
                  <a:pt x="235" y="16"/>
                </a:lnTo>
                <a:lnTo>
                  <a:pt x="243" y="0"/>
                </a:lnTo>
                <a:lnTo>
                  <a:pt x="250" y="10"/>
                </a:lnTo>
                <a:lnTo>
                  <a:pt x="258" y="18"/>
                </a:lnTo>
                <a:lnTo>
                  <a:pt x="264" y="25"/>
                </a:lnTo>
                <a:lnTo>
                  <a:pt x="267" y="31"/>
                </a:lnTo>
                <a:lnTo>
                  <a:pt x="271" y="37"/>
                </a:lnTo>
                <a:lnTo>
                  <a:pt x="273" y="40"/>
                </a:lnTo>
                <a:lnTo>
                  <a:pt x="275" y="42"/>
                </a:lnTo>
                <a:lnTo>
                  <a:pt x="275" y="44"/>
                </a:lnTo>
                <a:lnTo>
                  <a:pt x="275" y="48"/>
                </a:lnTo>
                <a:lnTo>
                  <a:pt x="275" y="52"/>
                </a:lnTo>
                <a:lnTo>
                  <a:pt x="273" y="56"/>
                </a:lnTo>
                <a:lnTo>
                  <a:pt x="271" y="60"/>
                </a:lnTo>
                <a:lnTo>
                  <a:pt x="267" y="65"/>
                </a:lnTo>
                <a:lnTo>
                  <a:pt x="266" y="71"/>
                </a:lnTo>
                <a:lnTo>
                  <a:pt x="262" y="79"/>
                </a:lnTo>
                <a:lnTo>
                  <a:pt x="256" y="86"/>
                </a:lnTo>
                <a:lnTo>
                  <a:pt x="250" y="94"/>
                </a:lnTo>
                <a:lnTo>
                  <a:pt x="243" y="102"/>
                </a:lnTo>
                <a:lnTo>
                  <a:pt x="233" y="113"/>
                </a:lnTo>
                <a:lnTo>
                  <a:pt x="223" y="123"/>
                </a:lnTo>
                <a:lnTo>
                  <a:pt x="214" y="134"/>
                </a:lnTo>
                <a:lnTo>
                  <a:pt x="202" y="148"/>
                </a:lnTo>
                <a:lnTo>
                  <a:pt x="189" y="159"/>
                </a:lnTo>
                <a:lnTo>
                  <a:pt x="176" y="174"/>
                </a:lnTo>
                <a:lnTo>
                  <a:pt x="176" y="17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67"/>
          <p:cNvSpPr/>
          <p:nvPr/>
        </p:nvSpPr>
        <p:spPr bwMode="auto">
          <a:xfrm>
            <a:off x="2266005" y="2619890"/>
            <a:ext cx="981242" cy="575536"/>
          </a:xfrm>
          <a:custGeom>
            <a:avLst/>
            <a:gdLst>
              <a:gd name="T0" fmla="*/ 259 w 418"/>
              <a:gd name="T1" fmla="*/ 239 h 243"/>
              <a:gd name="T2" fmla="*/ 238 w 418"/>
              <a:gd name="T3" fmla="*/ 229 h 243"/>
              <a:gd name="T4" fmla="*/ 226 w 418"/>
              <a:gd name="T5" fmla="*/ 220 h 243"/>
              <a:gd name="T6" fmla="*/ 215 w 418"/>
              <a:gd name="T7" fmla="*/ 210 h 243"/>
              <a:gd name="T8" fmla="*/ 201 w 418"/>
              <a:gd name="T9" fmla="*/ 199 h 243"/>
              <a:gd name="T10" fmla="*/ 188 w 418"/>
              <a:gd name="T11" fmla="*/ 185 h 243"/>
              <a:gd name="T12" fmla="*/ 175 w 418"/>
              <a:gd name="T13" fmla="*/ 170 h 243"/>
              <a:gd name="T14" fmla="*/ 140 w 418"/>
              <a:gd name="T15" fmla="*/ 133 h 243"/>
              <a:gd name="T16" fmla="*/ 100 w 418"/>
              <a:gd name="T17" fmla="*/ 95 h 243"/>
              <a:gd name="T18" fmla="*/ 54 w 418"/>
              <a:gd name="T19" fmla="*/ 49 h 243"/>
              <a:gd name="T20" fmla="*/ 0 w 418"/>
              <a:gd name="T21" fmla="*/ 0 h 243"/>
              <a:gd name="T22" fmla="*/ 18 w 418"/>
              <a:gd name="T23" fmla="*/ 1 h 243"/>
              <a:gd name="T24" fmla="*/ 35 w 418"/>
              <a:gd name="T25" fmla="*/ 7 h 243"/>
              <a:gd name="T26" fmla="*/ 50 w 418"/>
              <a:gd name="T27" fmla="*/ 15 h 243"/>
              <a:gd name="T28" fmla="*/ 66 w 418"/>
              <a:gd name="T29" fmla="*/ 26 h 243"/>
              <a:gd name="T30" fmla="*/ 83 w 418"/>
              <a:gd name="T31" fmla="*/ 42 h 243"/>
              <a:gd name="T32" fmla="*/ 106 w 418"/>
              <a:gd name="T33" fmla="*/ 59 h 243"/>
              <a:gd name="T34" fmla="*/ 131 w 418"/>
              <a:gd name="T35" fmla="*/ 80 h 243"/>
              <a:gd name="T36" fmla="*/ 161 w 418"/>
              <a:gd name="T37" fmla="*/ 101 h 243"/>
              <a:gd name="T38" fmla="*/ 194 w 418"/>
              <a:gd name="T39" fmla="*/ 126 h 243"/>
              <a:gd name="T40" fmla="*/ 232 w 418"/>
              <a:gd name="T41" fmla="*/ 147 h 243"/>
              <a:gd name="T42" fmla="*/ 274 w 418"/>
              <a:gd name="T43" fmla="*/ 166 h 243"/>
              <a:gd name="T44" fmla="*/ 320 w 418"/>
              <a:gd name="T45" fmla="*/ 183 h 243"/>
              <a:gd name="T46" fmla="*/ 343 w 418"/>
              <a:gd name="T47" fmla="*/ 191 h 243"/>
              <a:gd name="T48" fmla="*/ 362 w 418"/>
              <a:gd name="T49" fmla="*/ 197 h 243"/>
              <a:gd name="T50" fmla="*/ 379 w 418"/>
              <a:gd name="T51" fmla="*/ 202 h 243"/>
              <a:gd name="T52" fmla="*/ 393 w 418"/>
              <a:gd name="T53" fmla="*/ 208 h 243"/>
              <a:gd name="T54" fmla="*/ 404 w 418"/>
              <a:gd name="T55" fmla="*/ 212 h 243"/>
              <a:gd name="T56" fmla="*/ 412 w 418"/>
              <a:gd name="T57" fmla="*/ 216 h 243"/>
              <a:gd name="T58" fmla="*/ 416 w 418"/>
              <a:gd name="T59" fmla="*/ 218 h 243"/>
              <a:gd name="T60" fmla="*/ 418 w 418"/>
              <a:gd name="T61" fmla="*/ 220 h 243"/>
              <a:gd name="T62" fmla="*/ 414 w 418"/>
              <a:gd name="T63" fmla="*/ 223 h 243"/>
              <a:gd name="T64" fmla="*/ 404 w 418"/>
              <a:gd name="T65" fmla="*/ 227 h 243"/>
              <a:gd name="T66" fmla="*/ 387 w 418"/>
              <a:gd name="T67" fmla="*/ 231 h 243"/>
              <a:gd name="T68" fmla="*/ 362 w 418"/>
              <a:gd name="T69" fmla="*/ 233 h 243"/>
              <a:gd name="T70" fmla="*/ 335 w 418"/>
              <a:gd name="T71" fmla="*/ 239 h 243"/>
              <a:gd name="T72" fmla="*/ 309 w 418"/>
              <a:gd name="T73" fmla="*/ 241 h 243"/>
              <a:gd name="T74" fmla="*/ 287 w 418"/>
              <a:gd name="T75" fmla="*/ 243 h 243"/>
              <a:gd name="T76" fmla="*/ 268 w 418"/>
              <a:gd name="T77" fmla="*/ 24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18" h="243">
                <a:moveTo>
                  <a:pt x="268" y="241"/>
                </a:moveTo>
                <a:lnTo>
                  <a:pt x="259" y="239"/>
                </a:lnTo>
                <a:lnTo>
                  <a:pt x="249" y="235"/>
                </a:lnTo>
                <a:lnTo>
                  <a:pt x="238" y="229"/>
                </a:lnTo>
                <a:lnTo>
                  <a:pt x="232" y="225"/>
                </a:lnTo>
                <a:lnTo>
                  <a:pt x="226" y="220"/>
                </a:lnTo>
                <a:lnTo>
                  <a:pt x="221" y="216"/>
                </a:lnTo>
                <a:lnTo>
                  <a:pt x="215" y="210"/>
                </a:lnTo>
                <a:lnTo>
                  <a:pt x="207" y="204"/>
                </a:lnTo>
                <a:lnTo>
                  <a:pt x="201" y="199"/>
                </a:lnTo>
                <a:lnTo>
                  <a:pt x="196" y="193"/>
                </a:lnTo>
                <a:lnTo>
                  <a:pt x="188" y="185"/>
                </a:lnTo>
                <a:lnTo>
                  <a:pt x="180" y="177"/>
                </a:lnTo>
                <a:lnTo>
                  <a:pt x="175" y="170"/>
                </a:lnTo>
                <a:lnTo>
                  <a:pt x="157" y="153"/>
                </a:lnTo>
                <a:lnTo>
                  <a:pt x="140" y="133"/>
                </a:lnTo>
                <a:lnTo>
                  <a:pt x="121" y="114"/>
                </a:lnTo>
                <a:lnTo>
                  <a:pt x="100" y="95"/>
                </a:lnTo>
                <a:lnTo>
                  <a:pt x="77" y="72"/>
                </a:lnTo>
                <a:lnTo>
                  <a:pt x="54" y="49"/>
                </a:lnTo>
                <a:lnTo>
                  <a:pt x="27" y="26"/>
                </a:lnTo>
                <a:lnTo>
                  <a:pt x="0" y="0"/>
                </a:lnTo>
                <a:lnTo>
                  <a:pt x="10" y="0"/>
                </a:lnTo>
                <a:lnTo>
                  <a:pt x="18" y="1"/>
                </a:lnTo>
                <a:lnTo>
                  <a:pt x="25" y="3"/>
                </a:lnTo>
                <a:lnTo>
                  <a:pt x="35" y="7"/>
                </a:lnTo>
                <a:lnTo>
                  <a:pt x="43" y="11"/>
                </a:lnTo>
                <a:lnTo>
                  <a:pt x="50" y="15"/>
                </a:lnTo>
                <a:lnTo>
                  <a:pt x="58" y="21"/>
                </a:lnTo>
                <a:lnTo>
                  <a:pt x="66" y="26"/>
                </a:lnTo>
                <a:lnTo>
                  <a:pt x="73" y="34"/>
                </a:lnTo>
                <a:lnTo>
                  <a:pt x="83" y="42"/>
                </a:lnTo>
                <a:lnTo>
                  <a:pt x="94" y="49"/>
                </a:lnTo>
                <a:lnTo>
                  <a:pt x="106" y="59"/>
                </a:lnTo>
                <a:lnTo>
                  <a:pt x="117" y="68"/>
                </a:lnTo>
                <a:lnTo>
                  <a:pt x="131" y="80"/>
                </a:lnTo>
                <a:lnTo>
                  <a:pt x="146" y="89"/>
                </a:lnTo>
                <a:lnTo>
                  <a:pt x="161" y="101"/>
                </a:lnTo>
                <a:lnTo>
                  <a:pt x="176" y="114"/>
                </a:lnTo>
                <a:lnTo>
                  <a:pt x="194" y="126"/>
                </a:lnTo>
                <a:lnTo>
                  <a:pt x="213" y="137"/>
                </a:lnTo>
                <a:lnTo>
                  <a:pt x="232" y="147"/>
                </a:lnTo>
                <a:lnTo>
                  <a:pt x="253" y="156"/>
                </a:lnTo>
                <a:lnTo>
                  <a:pt x="274" y="166"/>
                </a:lnTo>
                <a:lnTo>
                  <a:pt x="297" y="176"/>
                </a:lnTo>
                <a:lnTo>
                  <a:pt x="320" y="183"/>
                </a:lnTo>
                <a:lnTo>
                  <a:pt x="331" y="187"/>
                </a:lnTo>
                <a:lnTo>
                  <a:pt x="343" y="191"/>
                </a:lnTo>
                <a:lnTo>
                  <a:pt x="353" y="193"/>
                </a:lnTo>
                <a:lnTo>
                  <a:pt x="362" y="197"/>
                </a:lnTo>
                <a:lnTo>
                  <a:pt x="372" y="200"/>
                </a:lnTo>
                <a:lnTo>
                  <a:pt x="379" y="202"/>
                </a:lnTo>
                <a:lnTo>
                  <a:pt x="387" y="206"/>
                </a:lnTo>
                <a:lnTo>
                  <a:pt x="393" y="208"/>
                </a:lnTo>
                <a:lnTo>
                  <a:pt x="398" y="210"/>
                </a:lnTo>
                <a:lnTo>
                  <a:pt x="404" y="212"/>
                </a:lnTo>
                <a:lnTo>
                  <a:pt x="408" y="214"/>
                </a:lnTo>
                <a:lnTo>
                  <a:pt x="412" y="216"/>
                </a:lnTo>
                <a:lnTo>
                  <a:pt x="414" y="218"/>
                </a:lnTo>
                <a:lnTo>
                  <a:pt x="416" y="218"/>
                </a:lnTo>
                <a:lnTo>
                  <a:pt x="418" y="220"/>
                </a:lnTo>
                <a:lnTo>
                  <a:pt x="418" y="220"/>
                </a:lnTo>
                <a:lnTo>
                  <a:pt x="418" y="221"/>
                </a:lnTo>
                <a:lnTo>
                  <a:pt x="414" y="223"/>
                </a:lnTo>
                <a:lnTo>
                  <a:pt x="410" y="225"/>
                </a:lnTo>
                <a:lnTo>
                  <a:pt x="404" y="227"/>
                </a:lnTo>
                <a:lnTo>
                  <a:pt x="397" y="229"/>
                </a:lnTo>
                <a:lnTo>
                  <a:pt x="387" y="231"/>
                </a:lnTo>
                <a:lnTo>
                  <a:pt x="375" y="233"/>
                </a:lnTo>
                <a:lnTo>
                  <a:pt x="362" y="233"/>
                </a:lnTo>
                <a:lnTo>
                  <a:pt x="349" y="237"/>
                </a:lnTo>
                <a:lnTo>
                  <a:pt x="335" y="239"/>
                </a:lnTo>
                <a:lnTo>
                  <a:pt x="322" y="241"/>
                </a:lnTo>
                <a:lnTo>
                  <a:pt x="309" y="241"/>
                </a:lnTo>
                <a:lnTo>
                  <a:pt x="297" y="243"/>
                </a:lnTo>
                <a:lnTo>
                  <a:pt x="287" y="243"/>
                </a:lnTo>
                <a:lnTo>
                  <a:pt x="278" y="243"/>
                </a:lnTo>
                <a:lnTo>
                  <a:pt x="268" y="241"/>
                </a:lnTo>
                <a:lnTo>
                  <a:pt x="268" y="24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043608" y="1361171"/>
            <a:ext cx="7421584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默读课文，圈画关键句，将内容相关的段落进行合并，说说课文讲了哪几方面的内容。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71811" y="114514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94997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KSO_WPP_MARK_KEY" val="5007dbc0-218c-4639-9142-b3d347121ba0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2388</Words>
  <Application>WPS 演示</Application>
  <PresentationFormat>全屏显示(16:9)</PresentationFormat>
  <Paragraphs>353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Calibri</vt:lpstr>
      <vt:lpstr>GB Pinyinok-B</vt:lpstr>
      <vt:lpstr>微软雅黑</vt:lpstr>
      <vt:lpstr>Times New Roman</vt:lpstr>
      <vt:lpstr>Arial Unicode MS</vt:lpstr>
      <vt:lpstr>Tahoma</vt:lpstr>
      <vt:lpstr>新宋体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132</cp:revision>
  <dcterms:created xsi:type="dcterms:W3CDTF">2017-03-17T02:28:00Z</dcterms:created>
  <dcterms:modified xsi:type="dcterms:W3CDTF">2022-12-28T06:08:08Z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71D26D6B686C4C71A703610A039F8194</vt:lpwstr>
  </property>
</Properties>
</file>