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4" r:id="rId5"/>
    <p:sldId id="266" r:id="rId6"/>
    <p:sldId id="265" r:id="rId7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46557" y="104428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保护生态环境的倡议书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6257" y="627534"/>
            <a:ext cx="6336704" cy="4523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全体市民们：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Courier New" panose="02070309020205020404" pitchFamily="49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近年来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，我们美丽江城建设日新月异，我们的生活水平不断提高，但是我们的生态环境却不容乐观，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如，大量砍伐树木、建立化工厂、大量排放污水和黑烟、大量排放汽车尾气……正如《只有一个地球》这篇文章所说的，我们不能再指望破坏了地球后再移居到别的星球上去。保护我们的家园，保护我们的生存环境，刻不容缓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为共同建设我市美好的生态环境，我代表学校全体学生发出以下倡议：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1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减少工业污染。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对我市重污染的企业，严格采取措施禁止生产；厂矿企业排放的“废气、废水、废液”，要经过净化处理后排放，要加强这方面的监管力度。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65555" y="843558"/>
            <a:ext cx="1800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列举人们破坏生态环境的现象，倡议的现实针对性很强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948264" y="771550"/>
            <a:ext cx="0" cy="3888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948264" y="2787774"/>
            <a:ext cx="1800200" cy="1938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作为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倡议书，重点内容是发出倡议。文中重点对倡议事项分六条列述，清楚明了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9512" y="198383"/>
            <a:ext cx="6696744" cy="4892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2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节约资源。</a:t>
            </a:r>
            <a:r>
              <a:rPr lang="zh-CN" altLang="zh-CN" sz="2000" b="1" kern="1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使用或少用一次性饭盒、筷子等消费品，不浪费纸张；不浪费水电，随手关灯、随时关紧水龙头。 　　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3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减少生活垃圾的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污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染。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多使用环保电池，防止汞、铬污染，减少水污染；垃圾分类（可回收、不可回收）清装，清理“白色”垃圾，尽量不使用塑料袋和白色塑料盒。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　　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4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绿色出行。</a:t>
            </a:r>
            <a:r>
              <a:rPr lang="zh-CN" altLang="zh-CN" sz="2000" b="1" kern="1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尽量使用公共交通工具、自行车或步行，减少空气污染</a:t>
            </a:r>
            <a:r>
              <a:rPr lang="en-US" altLang="zh-CN" sz="2000" b="1" kern="1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;</a:t>
            </a:r>
            <a:r>
              <a:rPr lang="zh-CN" altLang="zh-CN" sz="2000" b="1" kern="1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使用无铅汽油，购买小排气量的轿车。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5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讲究卫生。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从我做起，不随地吐痰，不乱扔废弃物，讲究公共场所的卫生。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6</a:t>
            </a:r>
            <a:r>
              <a:rPr lang="en-US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.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保护绿色环境。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自觉保护生活环境，积极参与社会绿化美化活动，爱护花草树木，参与植树造林，共建绿色家园。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64068" y="1437620"/>
            <a:ext cx="180020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语言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简明达意，符合倡议书写作语言表达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  <a:sym typeface="+mn-ea"/>
              </a:rPr>
              <a:t>的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要求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948264" y="771550"/>
            <a:ext cx="0" cy="3888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4611" y="963639"/>
            <a:ext cx="6336704" cy="2676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保护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生态环境，就是保护我们自己。美丽的城市市容，美好的生态环境，需要我们全体市民的共同努力。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全体市民们，让我们把环保承诺变为实际行动，为改善我市生态环境尽自己绵薄之力吧！让我们携起手来，从我做起，从身边的小事做起，共建绿色美好家园吧！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发起人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：××小学六（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）班 何泽恩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                </a:t>
            </a: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      4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月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27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日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48264" y="2067694"/>
            <a:ext cx="180020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  <a:sym typeface="+mn-ea"/>
              </a:rPr>
              <a:t>有力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地发出的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号召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  <a:sym typeface="+mn-ea"/>
              </a:rPr>
              <a:t>。</a:t>
            </a:r>
            <a:endParaRPr lang="zh-CN" altLang="en-US" sz="20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  <a:sym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948264" y="771550"/>
            <a:ext cx="0" cy="3888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19572" y="719281"/>
            <a:ext cx="7704856" cy="3507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总评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</a:endParaRPr>
          </a:p>
          <a:p>
            <a:pPr lvl="0"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篇倡议书，作者以一名小学生的身份，代表学校全体学生，向全体市民发起了保护城市生态环境的倡议。文章格式规范，主题鲜明。开篇交代倡议背景，直奔保护江城生态环境主题，然后分六条，提出了自己的想法，列出了具体的可行措施，结尾再次回扣主题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b9ebbf6d-70ee-49f3-893c-fbbe9990823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977</Words>
  <Application>WPS 演示</Application>
  <PresentationFormat>全屏显示(16:9)</PresentationFormat>
  <Paragraphs>27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9" baseType="lpstr">
      <vt:lpstr>Arial</vt:lpstr>
      <vt:lpstr>宋体</vt:lpstr>
      <vt:lpstr>Wingdings</vt:lpstr>
      <vt:lpstr>Wingdings 2</vt:lpstr>
      <vt:lpstr>Arial</vt:lpstr>
      <vt:lpstr>楷体</vt:lpstr>
      <vt:lpstr>Courier New</vt:lpstr>
      <vt:lpstr>Times New Roman</vt:lpstr>
      <vt:lpstr>仿宋</vt:lpstr>
      <vt:lpstr>黑体</vt:lpstr>
      <vt:lpstr>微软雅黑</vt:lpstr>
      <vt:lpstr>等线</vt:lpstr>
      <vt:lpstr>Calibri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38</cp:revision>
  <dcterms:created xsi:type="dcterms:W3CDTF">2019-09-02T04:02:00Z</dcterms:created>
  <dcterms:modified xsi:type="dcterms:W3CDTF">2022-12-28T06:51:09Z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396C2196DFD840F887FD7EF9D1B25A0D</vt:lpwstr>
  </property>
</Properties>
</file>