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handoutMasterIdLst>
    <p:handoutMasterId r:id="rId49"/>
  </p:handoutMasterIdLst>
  <p:sldIdLst>
    <p:sldId id="1279" r:id="rId3"/>
    <p:sldId id="1282" r:id="rId4"/>
    <p:sldId id="1241" r:id="rId5"/>
    <p:sldId id="1281" r:id="rId7"/>
    <p:sldId id="1239" r:id="rId8"/>
    <p:sldId id="1285" r:id="rId9"/>
    <p:sldId id="1286" r:id="rId10"/>
    <p:sldId id="1293" r:id="rId11"/>
    <p:sldId id="1298" r:id="rId12"/>
    <p:sldId id="1297" r:id="rId13"/>
    <p:sldId id="1299" r:id="rId14"/>
    <p:sldId id="1303" r:id="rId15"/>
    <p:sldId id="1304" r:id="rId16"/>
    <p:sldId id="1306" r:id="rId17"/>
    <p:sldId id="1308" r:id="rId18"/>
    <p:sldId id="1315" r:id="rId19"/>
    <p:sldId id="1311" r:id="rId20"/>
    <p:sldId id="1188" r:id="rId21"/>
    <p:sldId id="1312" r:id="rId22"/>
    <p:sldId id="1313" r:id="rId23"/>
    <p:sldId id="1192" r:id="rId24"/>
    <p:sldId id="1317" r:id="rId25"/>
    <p:sldId id="1318" r:id="rId26"/>
    <p:sldId id="1255" r:id="rId27"/>
    <p:sldId id="1319" r:id="rId28"/>
    <p:sldId id="1320" r:id="rId29"/>
    <p:sldId id="1321" r:id="rId30"/>
    <p:sldId id="1323" r:id="rId31"/>
    <p:sldId id="1261" r:id="rId32"/>
    <p:sldId id="1325" r:id="rId33"/>
    <p:sldId id="1326" r:id="rId34"/>
    <p:sldId id="1327" r:id="rId35"/>
    <p:sldId id="1328" r:id="rId36"/>
    <p:sldId id="1329" r:id="rId37"/>
    <p:sldId id="1330" r:id="rId38"/>
    <p:sldId id="1332" r:id="rId39"/>
    <p:sldId id="1333" r:id="rId40"/>
    <p:sldId id="1331" r:id="rId41"/>
    <p:sldId id="1334" r:id="rId42"/>
    <p:sldId id="1189" r:id="rId43"/>
    <p:sldId id="1336" r:id="rId44"/>
    <p:sldId id="1338" r:id="rId45"/>
    <p:sldId id="1128" r:id="rId46"/>
    <p:sldId id="1130" r:id="rId47"/>
    <p:sldId id="1339" r:id="rId4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汉语拼音" panose="000B0604020202020204" pitchFamily="34" charset="0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微软雅黑" panose="020B0503020204020204" charset="-122"/>
      <p:regular r:id="rId60"/>
    </p:embeddedFont>
    <p:embeddedFont>
      <p:font typeface="Tahoma" panose="020B0604030504040204" pitchFamily="34" charset="0"/>
      <p:regular r:id="rId61"/>
      <p:bold r:id="rId62"/>
    </p:embeddedFont>
  </p:embeddedFontLst>
  <p:custDataLst>
    <p:tags r:id="rId6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FEFCDE"/>
    <a:srgbClr val="FF0000"/>
    <a:srgbClr val="FFFFFF"/>
    <a:srgbClr val="A38302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9" autoAdjust="0"/>
    <p:restoredTop sz="97856" autoAdjust="0"/>
  </p:normalViewPr>
  <p:slideViewPr>
    <p:cSldViewPr>
      <p:cViewPr>
        <p:scale>
          <a:sx n="100" d="100"/>
          <a:sy n="100" d="100"/>
        </p:scale>
        <p:origin x="-798" y="-3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81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4.xml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22&#25991;&#35328;&#25991;&#20108;&#21017;&#20043;&#20070;&#25140;&#23913;&#30011;&#29275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hyperlink" Target="&#36164;&#26009;&#38142;&#25509;/&#35270;&#39057;/&#30691;.mp4" TargetMode="External"/><Relationship Id="rId3" Type="http://schemas.openxmlformats.org/officeDocument/2006/relationships/hyperlink" Target="&#36164;&#26009;&#38142;&#25509;/&#35270;&#39057;/&#26333;.mp4" TargetMode="External"/><Relationship Id="rId2" Type="http://schemas.openxmlformats.org/officeDocument/2006/relationships/hyperlink" Target="&#36164;&#26009;&#38142;&#25509;/&#35270;&#39057;/&#38182;.mp4" TargetMode="External"/><Relationship Id="rId1" Type="http://schemas.openxmlformats.org/officeDocument/2006/relationships/hyperlink" Target="&#36164;&#26009;&#38142;&#25509;/&#35270;&#39057;/&#38472;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4.jpeg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22&#25991;&#35328;&#25991;&#20108;&#21017;&#20043;&#20271;&#29273;&#40723;&#29748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hyperlink" Target="&#19971;&#24425;-&#23383;&#35789;&#21548;&#20889;-&#20845;&#19978;21&#25991;&#35328;&#25991;&#20108;&#21017;.mp4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hyperlink" Target="&#36164;&#26009;&#38142;&#25509;/&#35270;&#39057;/&#24358;.mp4" TargetMode="External"/><Relationship Id="rId3" Type="http://schemas.openxmlformats.org/officeDocument/2006/relationships/hyperlink" Target="&#36164;&#26009;&#38142;&#25509;/&#35270;&#39057;/&#24013;.mp4" TargetMode="External"/><Relationship Id="rId2" Type="http://schemas.openxmlformats.org/officeDocument/2006/relationships/hyperlink" Target="&#36164;&#26009;&#38142;&#25509;/&#35270;&#39057;/&#38472;.mp4" TargetMode="External"/><Relationship Id="rId1" Type="http://schemas.openxmlformats.org/officeDocument/2006/relationships/hyperlink" Target="&#36164;&#26009;&#38142;&#25509;/&#35270;&#39057;/&#21705;.mp4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987823" y="1502064"/>
            <a:ext cx="51941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文言文二则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91630"/>
            <a:ext cx="1228618" cy="1228618"/>
          </a:xfrm>
          <a:prstGeom prst="rect">
            <a:avLst/>
          </a:prstGeom>
        </p:spPr>
      </p:pic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1470"/>
            <a:ext cx="1282378" cy="504056"/>
          </a:xfrm>
          <a:prstGeom prst="rect">
            <a:avLst/>
          </a:prstGeom>
        </p:spPr>
      </p:pic>
      <p:sp>
        <p:nvSpPr>
          <p:cNvPr id="22" name="文本框 6"/>
          <p:cNvSpPr txBox="1"/>
          <p:nvPr/>
        </p:nvSpPr>
        <p:spPr>
          <a:xfrm>
            <a:off x="1897762" y="1594397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504" y="51470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255" y="886524"/>
            <a:ext cx="849694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50" dirty="0" smtClean="0">
                <a:solidFill>
                  <a:schemeClr val="bg1">
                    <a:lumMod val="6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伯牙鼓琴，锺子期听之</a:t>
            </a:r>
            <a:r>
              <a:rPr lang="zh-CN" altLang="en-US" sz="2800" b="1" spc="50" dirty="0" smtClean="0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鼓琴而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</a:t>
            </a:r>
            <a:r>
              <a:rPr lang="zh-CN" altLang="en-US" sz="2800" b="1" spc="50" baseline="30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在太山</a:t>
            </a:r>
            <a:r>
              <a:rPr lang="zh-CN" altLang="en-US" sz="2800" b="1" spc="50" baseline="30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锺子期曰：“善哉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乎鼓琴，巍巍乎若太山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之间而志在流水，锺子期又曰：“善哉乎鼓琴，汤汤乎若流水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2800" b="1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2800" b="1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⑧</a:t>
            </a:r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0323" y="288596"/>
            <a:ext cx="2136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50" dirty="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伯牙鼓琴</a:t>
            </a:r>
            <a:r>
              <a:rPr lang="zh-CN" altLang="en-US" sz="3200" b="1" spc="50" baseline="30000" dirty="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endParaRPr lang="zh-CN" altLang="en-US" sz="3200" baseline="30000" dirty="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6175" y="3075806"/>
            <a:ext cx="73002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心志，情志。</a:t>
            </a:r>
            <a:endParaRPr lang="en-US" altLang="zh-CN" sz="2400" b="1" spc="5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太山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泛指大山、高山，一说指东岳泰山。</a:t>
            </a:r>
            <a:endParaRPr lang="en-US" altLang="zh-CN" sz="2400" b="1" spc="5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好啊。</a:t>
            </a:r>
            <a:endParaRPr lang="en-US" altLang="zh-CN" sz="2400" b="1" spc="5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巍巍乎若太山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像大山一样高俊。巍巍，高大的样子。若，像。</a:t>
            </a:r>
            <a:endParaRPr lang="zh-CN" altLang="en-US" sz="2400" dirty="0"/>
          </a:p>
        </p:txBody>
      </p:sp>
      <p:sp>
        <p:nvSpPr>
          <p:cNvPr id="15" name="圆角矩形标注 14"/>
          <p:cNvSpPr/>
          <p:nvPr/>
        </p:nvSpPr>
        <p:spPr>
          <a:xfrm>
            <a:off x="479254" y="1851670"/>
            <a:ext cx="8413225" cy="1100883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pc="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伯牙</a:t>
            </a:r>
            <a:r>
              <a:rPr lang="zh-CN" altLang="en-US" sz="2400" b="1" spc="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想着高山时弹琴，锺子期说“弹得好呀，像大山一样高峻”。</a:t>
            </a:r>
            <a:endParaRPr lang="zh-CN" altLang="en-US" sz="24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32240" y="915566"/>
            <a:ext cx="43204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2051720" y="3507854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7740352" y="922483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2411760" y="3867894"/>
            <a:ext cx="47525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2771800" y="1354531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2411760" y="4227934"/>
            <a:ext cx="648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5172833" y="1354715"/>
            <a:ext cx="218341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3635896" y="4587974"/>
            <a:ext cx="43204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93845" y="4948014"/>
            <a:ext cx="205951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21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255" y="886524"/>
            <a:ext cx="849694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50" dirty="0" smtClean="0">
                <a:solidFill>
                  <a:schemeClr val="bg1">
                    <a:lumMod val="6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cap="none" spc="50" dirty="0" smtClean="0">
                <a:solidFill>
                  <a:schemeClr val="bg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伯牙鼓琴，锺子期听之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。方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鼓琴而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</a:t>
            </a:r>
            <a:r>
              <a:rPr lang="zh-CN" altLang="en-US" sz="2800" b="1" spc="50" baseline="3000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在太山</a:t>
            </a:r>
            <a:r>
              <a:rPr lang="zh-CN" altLang="en-US" sz="2800" b="1" spc="50" baseline="3000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锺子期曰：“善哉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乎鼓琴，巍巍乎若太山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之间而志在流水，锺子期又曰：“善哉乎鼓琴，汤汤乎若流水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2800" b="1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2800" b="1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⑧</a:t>
            </a:r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0323" y="288596"/>
            <a:ext cx="2136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50" dirty="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伯牙鼓琴</a:t>
            </a:r>
            <a:r>
              <a:rPr lang="zh-CN" altLang="en-US" sz="3200" b="1" spc="50" baseline="30000" dirty="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endParaRPr lang="zh-CN" altLang="en-US" sz="3200" baseline="30000" dirty="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143" y="3537237"/>
            <a:ext cx="758827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一会儿，不久。</a:t>
            </a:r>
            <a:endParaRPr lang="en-US" altLang="zh-CN" sz="2400" b="1" spc="5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汤汤乎若流水</a:t>
            </a:r>
            <a:r>
              <a:rPr lang="en-US" altLang="zh-CN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像流水一样浩荡。汤汤，流水大而</a:t>
            </a:r>
            <a:endParaRPr lang="en-US" altLang="zh-CN" sz="2400" b="1" spc="5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急的样子。</a:t>
            </a:r>
            <a:endParaRPr lang="en-US" altLang="zh-CN" sz="2400" b="1" spc="5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244408" y="1354531"/>
            <a:ext cx="43204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2096295" y="4011910"/>
            <a:ext cx="1944216" cy="146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512118" y="2211710"/>
            <a:ext cx="2259681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3376376" y="4443958"/>
            <a:ext cx="47960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539552" y="1779662"/>
            <a:ext cx="43204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3" name="圆角矩形标注 22"/>
          <p:cNvSpPr/>
          <p:nvPr/>
        </p:nvSpPr>
        <p:spPr>
          <a:xfrm>
            <a:off x="541909" y="580983"/>
            <a:ext cx="7532598" cy="1100883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altLang="zh-CN" sz="2400" b="1" spc="5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400" b="1" spc="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不一会儿</a:t>
            </a:r>
            <a:r>
              <a:rPr lang="zh-CN" altLang="en-US" sz="2400" b="1" spc="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，伯牙又想到流水，锺子期说：“弹得好呀，像</a:t>
            </a:r>
            <a:r>
              <a:rPr lang="zh-CN" altLang="en-US" sz="2400" b="1" spc="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流水一样</a:t>
            </a:r>
            <a:r>
              <a:rPr lang="zh-CN" altLang="en-US" sz="2400" b="1" spc="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浩荡。”</a:t>
            </a:r>
            <a:endParaRPr lang="zh-CN" altLang="en-US" sz="24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00151" y="4803998"/>
            <a:ext cx="1440160" cy="146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1340141"/>
            <a:ext cx="770485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伯牙的琴声里有怎样的画面？善听的锺子期听到了这样的曲子又仿佛看到了怎样的画面呢？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61300"/>
            <a:ext cx="7770763" cy="272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580112" y="1986341"/>
            <a:ext cx="1296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15616" y="2427734"/>
            <a:ext cx="359734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73368" y="2427734"/>
            <a:ext cx="100752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79712" y="2859782"/>
            <a:ext cx="338437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4"/>
          <p:cNvSpPr txBox="1"/>
          <p:nvPr/>
        </p:nvSpPr>
        <p:spPr>
          <a:xfrm>
            <a:off x="539552" y="3385133"/>
            <a:ext cx="820891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请你联系生活经验，想象“太山”“流水”的画面。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3176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692069"/>
            <a:ext cx="770485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想象一下：伯牙听到锺子期的话后会有怎样的感受呢？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43735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86885" y="2211710"/>
            <a:ext cx="7986254" cy="1512168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子期能从我弹奏的乐曲中听出我心中的所想、所感，我真是太高兴了，子期真是我的知音啊。</a:t>
            </a:r>
            <a:endParaRPr lang="zh-CN" altLang="en-US" sz="28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683568" y="454057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我们从伯牙的行为中能感受到什么呢？请结合“资料袋”，交流一下你的感受吧。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852" y="1563638"/>
            <a:ext cx="5687026" cy="297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516216" y="2643758"/>
            <a:ext cx="5040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67744" y="2931790"/>
            <a:ext cx="35283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0592" y="3201892"/>
            <a:ext cx="176134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40152" y="2931790"/>
            <a:ext cx="108012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标注 13"/>
          <p:cNvSpPr/>
          <p:nvPr/>
        </p:nvSpPr>
        <p:spPr>
          <a:xfrm>
            <a:off x="867203" y="1541650"/>
            <a:ext cx="7690323" cy="304632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因为友人的逝去，毁坏了自己心爱的乐器，而且终生不再鼓琴，我们可以从中感受到伯牙失去“知音”之后的那种悲痛欲绝的心情，也可以看出两人建立在相互了解、相互欣赏基础上的无比深厚的情谊。</a:t>
            </a:r>
            <a:endParaRPr lang="zh-CN" altLang="en-US" sz="28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背一背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39552" y="1707654"/>
            <a:ext cx="7986254" cy="1512168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b="1" spc="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让我们按照方鼓琴</a:t>
            </a:r>
            <a:r>
              <a:rPr lang="en-US" altLang="zh-CN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少选之间</a:t>
            </a:r>
            <a:r>
              <a:rPr lang="en-US" altLang="zh-CN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锺子期死的顺序，尝试背诵</a:t>
            </a:r>
            <a:r>
              <a:rPr lang="en-US" altLang="zh-CN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伯牙鼓琴</a:t>
            </a:r>
            <a:r>
              <a:rPr lang="en-US" altLang="zh-CN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这篇课文吧。</a:t>
            </a:r>
            <a:endParaRPr lang="zh-CN" altLang="en-US" sz="2800" b="1" spc="5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15616" y="2603666"/>
            <a:ext cx="1776109" cy="428625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志在高山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5004048" y="2498483"/>
            <a:ext cx="2232248" cy="584508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巍巍乎若太山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31840" y="699542"/>
            <a:ext cx="1793439" cy="718490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伯牙鼓琴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 rot="5400000">
            <a:off x="3849835" y="-505733"/>
            <a:ext cx="236374" cy="4088275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对话气泡: 圆角矩形 14"/>
          <p:cNvSpPr/>
          <p:nvPr/>
        </p:nvSpPr>
        <p:spPr>
          <a:xfrm>
            <a:off x="1479479" y="1788559"/>
            <a:ext cx="104838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伯牙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话气泡: 圆角矩形 14"/>
          <p:cNvSpPr/>
          <p:nvPr/>
        </p:nvSpPr>
        <p:spPr>
          <a:xfrm>
            <a:off x="5330586" y="1716551"/>
            <a:ext cx="144015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1115616" y="3178019"/>
            <a:ext cx="1776109" cy="428625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志在流水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5027934" y="3150777"/>
            <a:ext cx="2232248" cy="584508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汤汤乎若流水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5728145" y="3804783"/>
            <a:ext cx="831826" cy="706774"/>
          </a:xfrm>
          <a:prstGeom prst="flowChartAlternate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1078201" y="3730159"/>
            <a:ext cx="2232248" cy="832508"/>
          </a:xfrm>
          <a:prstGeom prst="flowChartAlternate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3550113" y="2817978"/>
            <a:ext cx="83581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550112" y="3362308"/>
            <a:ext cx="83581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4023489" y="4184287"/>
            <a:ext cx="77627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176343" y="1058787"/>
            <a:ext cx="2083839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7350561" y="666227"/>
            <a:ext cx="1181879" cy="992647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知音难觅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2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552" y="1275606"/>
            <a:ext cx="7914079" cy="21375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本文讲述了一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个千古流传的高山流水遇知音的故事。故事的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主人公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的真挚情谊令人感动，表达了朋友间相互理解、相互欣赏的真挚友情，以及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的情感。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2047" y="17717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4088" y="177178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锺子期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16639" y="2795077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知音难觅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2779" y="278901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珍惜知音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51" y="1650589"/>
            <a:ext cx="8169526" cy="2608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伯牙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诵云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忆昔去年春，江边曾会君。今日重来访，不见知音人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但见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一抔土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，惨然伤我心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伤心伤心复伤心，不忍泪珠纷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来欢去何苦，江畔起愁云。子期子期兮，你我千金义。历尽天涯无足语，此曲终兮不复弹，三尺瑶琴为君死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752" y="1059582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俞伯牙摔琴谢知音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（节选）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404" y="299240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02450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546" y="84355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，春秋时期楚国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郢都（今湖北荆州）人。他虽为楚人，却任职晋国上大夫，且精通琴艺。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3244" y="2355726"/>
            <a:ext cx="815279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，春秋时期楚国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今湖北汉阳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）人。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相传锺子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期是一个戴斗笠、披蓑衣、背冲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担（农具）、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拿板斧的樵夫。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1225" y="1049139"/>
            <a:ext cx="727280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一、仿照课文内容写一写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18005" y="1995686"/>
            <a:ext cx="7992888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伯牙鼓琴，志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锺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子期曰：“善哉乎鼓琴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”志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锺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子期曰：“善哉乎鼓琴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2571750"/>
            <a:ext cx="1008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6197" y="3147814"/>
            <a:ext cx="23310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皑皑兮若白雪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6197" y="2048530"/>
            <a:ext cx="1008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8858" y="2520000"/>
            <a:ext cx="2376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灼灼兮若红日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1600" y="1508143"/>
            <a:ext cx="6408712" cy="21605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能弹出美妙音韵的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理解自己的心意，有共同语言的人。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能够听懂别人弹琴的人。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对音律有研究的人。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40352" y="75238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701886"/>
            <a:ext cx="828092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二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下列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对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知音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一词理解正确的是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）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1506146"/>
            <a:ext cx="7848872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自由阅读课文，读准字音，读通句子，用“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”画出句子的停顿。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4" y="12756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3861" y="1429294"/>
            <a:ext cx="7781954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  以百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掌大笑  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入两股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矣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书画  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，织当问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婢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2635" y="1419621"/>
            <a:ext cx="669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shǔ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271" y="1419624"/>
            <a:ext cx="55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fǔ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6785" y="1419624"/>
            <a:ext cx="69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shǔ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6545" y="1419623"/>
            <a:ext cx="87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chù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3728" y="2374098"/>
            <a:ext cx="535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pù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2350589"/>
            <a:ext cx="87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miù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3407" y="2455849"/>
            <a:ext cx="619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nú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1639" y="2452609"/>
            <a:ext cx="619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bì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拼音开关"/>
          <p:cNvGrpSpPr/>
          <p:nvPr/>
        </p:nvGrpSpPr>
        <p:grpSpPr>
          <a:xfrm>
            <a:off x="7236296" y="555526"/>
            <a:ext cx="1276472" cy="576064"/>
            <a:chOff x="7236296" y="555526"/>
            <a:chExt cx="1276472" cy="576064"/>
          </a:xfrm>
        </p:grpSpPr>
        <p:sp>
          <p:nvSpPr>
            <p:cNvPr id="15" name="椭圆 14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324757" y="463105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05"/>
          <p:cNvGrpSpPr/>
          <p:nvPr/>
        </p:nvGrpSpPr>
        <p:grpSpPr bwMode="auto">
          <a:xfrm>
            <a:off x="2267744" y="2163508"/>
            <a:ext cx="1117725" cy="1200329"/>
            <a:chOff x="1162050" y="1432426"/>
            <a:chExt cx="1117726" cy="1198884"/>
          </a:xfrm>
          <a:noFill/>
        </p:grpSpPr>
        <p:grpSp>
          <p:nvGrpSpPr>
            <p:cNvPr id="20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22" name="矩形 1">
                <a:hlinkClick r:id="rId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" name="直接连接符 4"/>
              <p:cNvCxnSpPr>
                <a:cxnSpLocks noChangeShapeType="1"/>
                <a:endCxn id="22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4" name="直接连接符 23"/>
              <p:cNvCxnSpPr>
                <a:cxnSpLocks noChangeShapeType="1"/>
                <a:endCxn id="22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1" name="文本框 64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334" y="1432426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435110" y="1586732"/>
            <a:ext cx="803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jǐn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26" name="组合 105"/>
          <p:cNvGrpSpPr/>
          <p:nvPr/>
        </p:nvGrpSpPr>
        <p:grpSpPr bwMode="auto">
          <a:xfrm>
            <a:off x="3920965" y="2103239"/>
            <a:ext cx="1117770" cy="1236793"/>
            <a:chOff x="1162050" y="1372229"/>
            <a:chExt cx="1117771" cy="1235304"/>
          </a:xfrm>
          <a:noFill/>
        </p:grpSpPr>
        <p:grpSp>
          <p:nvGrpSpPr>
            <p:cNvPr id="27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2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" name="直接连接符 4"/>
              <p:cNvCxnSpPr>
                <a:cxnSpLocks noChangeShapeType="1"/>
                <a:endCxn id="29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31" name="直接连接符 30"/>
              <p:cNvCxnSpPr>
                <a:cxnSpLocks noChangeShapeType="1"/>
                <a:endCxn id="29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8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379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曝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108927" y="1563638"/>
            <a:ext cx="754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pù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33" name="组合 105"/>
          <p:cNvGrpSpPr/>
          <p:nvPr/>
        </p:nvGrpSpPr>
        <p:grpSpPr bwMode="auto">
          <a:xfrm>
            <a:off x="5538765" y="2103238"/>
            <a:ext cx="1156154" cy="1236793"/>
            <a:chOff x="1162050" y="1372229"/>
            <a:chExt cx="1156155" cy="1235304"/>
          </a:xfrm>
          <a:noFill/>
        </p:grpSpPr>
        <p:grpSp>
          <p:nvGrpSpPr>
            <p:cNvPr id="3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7" name="直接连接符 4"/>
              <p:cNvCxnSpPr>
                <a:cxnSpLocks noChangeShapeType="1"/>
                <a:endCxn id="3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38" name="直接连接符 37"/>
              <p:cNvCxnSpPr>
                <a:cxnSpLocks noChangeShapeType="1"/>
                <a:endCxn id="3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3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20076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矣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770237" y="1563638"/>
            <a:ext cx="636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yǐ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0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32" grpId="0"/>
      <p:bldP spid="32" grpId="1"/>
      <p:bldP spid="39" grpId="0"/>
      <p:bldP spid="3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57785" y="2139702"/>
            <a:ext cx="50626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宽，要注意避让，右下的部件不要写成“水”。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8"/>
          <p:cNvSpPr txBox="1">
            <a:spLocks noChangeArrowheads="1"/>
          </p:cNvSpPr>
          <p:nvPr/>
        </p:nvSpPr>
        <p:spPr bwMode="auto">
          <a:xfrm>
            <a:off x="1142551" y="836007"/>
            <a:ext cx="256535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pù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84314" y="1901265"/>
            <a:ext cx="2318547" cy="2326669"/>
            <a:chOff x="5534807" y="1672548"/>
            <a:chExt cx="2318547" cy="2326669"/>
          </a:xfrm>
        </p:grpSpPr>
        <p:sp>
          <p:nvSpPr>
            <p:cNvPr id="69" name="矩形 68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494606" y="2225702"/>
            <a:ext cx="1697962" cy="1677794"/>
            <a:chOff x="2482851" y="496888"/>
            <a:chExt cx="781050" cy="949325"/>
          </a:xfrm>
        </p:grpSpPr>
        <p:sp>
          <p:nvSpPr>
            <p:cNvPr id="75" name="Freeform 277"/>
            <p:cNvSpPr/>
            <p:nvPr/>
          </p:nvSpPr>
          <p:spPr bwMode="auto">
            <a:xfrm>
              <a:off x="2482851" y="619125"/>
              <a:ext cx="50800" cy="581025"/>
            </a:xfrm>
            <a:custGeom>
              <a:avLst/>
              <a:gdLst>
                <a:gd name="T0" fmla="*/ 58 w 66"/>
                <a:gd name="T1" fmla="*/ 602 h 732"/>
                <a:gd name="T2" fmla="*/ 58 w 66"/>
                <a:gd name="T3" fmla="*/ 633 h 732"/>
                <a:gd name="T4" fmla="*/ 56 w 66"/>
                <a:gd name="T5" fmla="*/ 660 h 732"/>
                <a:gd name="T6" fmla="*/ 54 w 66"/>
                <a:gd name="T7" fmla="*/ 683 h 732"/>
                <a:gd name="T8" fmla="*/ 52 w 66"/>
                <a:gd name="T9" fmla="*/ 702 h 732"/>
                <a:gd name="T10" fmla="*/ 48 w 66"/>
                <a:gd name="T11" fmla="*/ 715 h 732"/>
                <a:gd name="T12" fmla="*/ 45 w 66"/>
                <a:gd name="T13" fmla="*/ 727 h 732"/>
                <a:gd name="T14" fmla="*/ 43 w 66"/>
                <a:gd name="T15" fmla="*/ 732 h 732"/>
                <a:gd name="T16" fmla="*/ 37 w 66"/>
                <a:gd name="T17" fmla="*/ 732 h 732"/>
                <a:gd name="T18" fmla="*/ 31 w 66"/>
                <a:gd name="T19" fmla="*/ 728 h 732"/>
                <a:gd name="T20" fmla="*/ 25 w 66"/>
                <a:gd name="T21" fmla="*/ 719 h 732"/>
                <a:gd name="T22" fmla="*/ 22 w 66"/>
                <a:gd name="T23" fmla="*/ 706 h 732"/>
                <a:gd name="T24" fmla="*/ 16 w 66"/>
                <a:gd name="T25" fmla="*/ 683 h 732"/>
                <a:gd name="T26" fmla="*/ 10 w 66"/>
                <a:gd name="T27" fmla="*/ 658 h 732"/>
                <a:gd name="T28" fmla="*/ 6 w 66"/>
                <a:gd name="T29" fmla="*/ 642 h 732"/>
                <a:gd name="T30" fmla="*/ 6 w 66"/>
                <a:gd name="T31" fmla="*/ 635 h 732"/>
                <a:gd name="T32" fmla="*/ 6 w 66"/>
                <a:gd name="T33" fmla="*/ 623 h 732"/>
                <a:gd name="T34" fmla="*/ 6 w 66"/>
                <a:gd name="T35" fmla="*/ 608 h 732"/>
                <a:gd name="T36" fmla="*/ 8 w 66"/>
                <a:gd name="T37" fmla="*/ 591 h 732"/>
                <a:gd name="T38" fmla="*/ 8 w 66"/>
                <a:gd name="T39" fmla="*/ 570 h 732"/>
                <a:gd name="T40" fmla="*/ 12 w 66"/>
                <a:gd name="T41" fmla="*/ 545 h 732"/>
                <a:gd name="T42" fmla="*/ 14 w 66"/>
                <a:gd name="T43" fmla="*/ 518 h 732"/>
                <a:gd name="T44" fmla="*/ 18 w 66"/>
                <a:gd name="T45" fmla="*/ 443 h 732"/>
                <a:gd name="T46" fmla="*/ 23 w 66"/>
                <a:gd name="T47" fmla="*/ 327 h 732"/>
                <a:gd name="T48" fmla="*/ 22 w 66"/>
                <a:gd name="T49" fmla="*/ 241 h 732"/>
                <a:gd name="T50" fmla="*/ 20 w 66"/>
                <a:gd name="T51" fmla="*/ 189 h 732"/>
                <a:gd name="T52" fmla="*/ 14 w 66"/>
                <a:gd name="T53" fmla="*/ 143 h 732"/>
                <a:gd name="T54" fmla="*/ 10 w 66"/>
                <a:gd name="T55" fmla="*/ 101 h 732"/>
                <a:gd name="T56" fmla="*/ 6 w 66"/>
                <a:gd name="T57" fmla="*/ 72 h 732"/>
                <a:gd name="T58" fmla="*/ 2 w 66"/>
                <a:gd name="T59" fmla="*/ 55 h 732"/>
                <a:gd name="T60" fmla="*/ 2 w 66"/>
                <a:gd name="T61" fmla="*/ 42 h 732"/>
                <a:gd name="T62" fmla="*/ 0 w 66"/>
                <a:gd name="T63" fmla="*/ 28 h 732"/>
                <a:gd name="T64" fmla="*/ 0 w 66"/>
                <a:gd name="T65" fmla="*/ 19 h 732"/>
                <a:gd name="T66" fmla="*/ 0 w 66"/>
                <a:gd name="T67" fmla="*/ 11 h 732"/>
                <a:gd name="T68" fmla="*/ 0 w 66"/>
                <a:gd name="T69" fmla="*/ 5 h 732"/>
                <a:gd name="T70" fmla="*/ 2 w 66"/>
                <a:gd name="T71" fmla="*/ 1 h 732"/>
                <a:gd name="T72" fmla="*/ 4 w 66"/>
                <a:gd name="T73" fmla="*/ 0 h 732"/>
                <a:gd name="T74" fmla="*/ 14 w 66"/>
                <a:gd name="T75" fmla="*/ 1 h 732"/>
                <a:gd name="T76" fmla="*/ 31 w 66"/>
                <a:gd name="T77" fmla="*/ 5 h 732"/>
                <a:gd name="T78" fmla="*/ 52 w 66"/>
                <a:gd name="T79" fmla="*/ 11 h 732"/>
                <a:gd name="T80" fmla="*/ 66 w 66"/>
                <a:gd name="T81" fmla="*/ 45 h 732"/>
                <a:gd name="T82" fmla="*/ 66 w 66"/>
                <a:gd name="T83" fmla="*/ 105 h 732"/>
                <a:gd name="T84" fmla="*/ 64 w 66"/>
                <a:gd name="T85" fmla="*/ 160 h 732"/>
                <a:gd name="T86" fmla="*/ 64 w 66"/>
                <a:gd name="T87" fmla="*/ 212 h 732"/>
                <a:gd name="T88" fmla="*/ 64 w 66"/>
                <a:gd name="T89" fmla="*/ 262 h 732"/>
                <a:gd name="T90" fmla="*/ 62 w 66"/>
                <a:gd name="T91" fmla="*/ 308 h 732"/>
                <a:gd name="T92" fmla="*/ 62 w 66"/>
                <a:gd name="T93" fmla="*/ 350 h 732"/>
                <a:gd name="T94" fmla="*/ 62 w 66"/>
                <a:gd name="T95" fmla="*/ 388 h 732"/>
                <a:gd name="T96" fmla="*/ 62 w 66"/>
                <a:gd name="T97" fmla="*/ 424 h 732"/>
                <a:gd name="T98" fmla="*/ 62 w 66"/>
                <a:gd name="T99" fmla="*/ 457 h 732"/>
                <a:gd name="T100" fmla="*/ 60 w 66"/>
                <a:gd name="T101" fmla="*/ 485 h 732"/>
                <a:gd name="T102" fmla="*/ 60 w 66"/>
                <a:gd name="T103" fmla="*/ 512 h 732"/>
                <a:gd name="T104" fmla="*/ 60 w 66"/>
                <a:gd name="T105" fmla="*/ 533 h 732"/>
                <a:gd name="T106" fmla="*/ 60 w 66"/>
                <a:gd name="T107" fmla="*/ 552 h 732"/>
                <a:gd name="T108" fmla="*/ 58 w 66"/>
                <a:gd name="T109" fmla="*/ 568 h 732"/>
                <a:gd name="T110" fmla="*/ 58 w 66"/>
                <a:gd name="T111" fmla="*/ 581 h 732"/>
                <a:gd name="T112" fmla="*/ 58 w 66"/>
                <a:gd name="T113" fmla="*/ 58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" h="732">
                  <a:moveTo>
                    <a:pt x="58" y="585"/>
                  </a:moveTo>
                  <a:lnTo>
                    <a:pt x="58" y="602"/>
                  </a:lnTo>
                  <a:lnTo>
                    <a:pt x="58" y="617"/>
                  </a:lnTo>
                  <a:lnTo>
                    <a:pt x="58" y="633"/>
                  </a:lnTo>
                  <a:lnTo>
                    <a:pt x="56" y="646"/>
                  </a:lnTo>
                  <a:lnTo>
                    <a:pt x="56" y="660"/>
                  </a:lnTo>
                  <a:lnTo>
                    <a:pt x="56" y="671"/>
                  </a:lnTo>
                  <a:lnTo>
                    <a:pt x="54" y="683"/>
                  </a:lnTo>
                  <a:lnTo>
                    <a:pt x="52" y="692"/>
                  </a:lnTo>
                  <a:lnTo>
                    <a:pt x="52" y="702"/>
                  </a:lnTo>
                  <a:lnTo>
                    <a:pt x="50" y="709"/>
                  </a:lnTo>
                  <a:lnTo>
                    <a:pt x="48" y="715"/>
                  </a:lnTo>
                  <a:lnTo>
                    <a:pt x="46" y="721"/>
                  </a:lnTo>
                  <a:lnTo>
                    <a:pt x="45" y="727"/>
                  </a:lnTo>
                  <a:lnTo>
                    <a:pt x="45" y="730"/>
                  </a:lnTo>
                  <a:lnTo>
                    <a:pt x="43" y="732"/>
                  </a:lnTo>
                  <a:lnTo>
                    <a:pt x="41" y="732"/>
                  </a:lnTo>
                  <a:lnTo>
                    <a:pt x="37" y="732"/>
                  </a:lnTo>
                  <a:lnTo>
                    <a:pt x="35" y="730"/>
                  </a:lnTo>
                  <a:lnTo>
                    <a:pt x="31" y="728"/>
                  </a:lnTo>
                  <a:lnTo>
                    <a:pt x="29" y="725"/>
                  </a:lnTo>
                  <a:lnTo>
                    <a:pt x="25" y="719"/>
                  </a:lnTo>
                  <a:lnTo>
                    <a:pt x="23" y="713"/>
                  </a:lnTo>
                  <a:lnTo>
                    <a:pt x="22" y="706"/>
                  </a:lnTo>
                  <a:lnTo>
                    <a:pt x="20" y="696"/>
                  </a:lnTo>
                  <a:lnTo>
                    <a:pt x="16" y="683"/>
                  </a:lnTo>
                  <a:lnTo>
                    <a:pt x="14" y="669"/>
                  </a:lnTo>
                  <a:lnTo>
                    <a:pt x="10" y="658"/>
                  </a:lnTo>
                  <a:lnTo>
                    <a:pt x="6" y="646"/>
                  </a:lnTo>
                  <a:lnTo>
                    <a:pt x="6" y="642"/>
                  </a:lnTo>
                  <a:lnTo>
                    <a:pt x="6" y="639"/>
                  </a:lnTo>
                  <a:lnTo>
                    <a:pt x="6" y="635"/>
                  </a:lnTo>
                  <a:lnTo>
                    <a:pt x="6" y="629"/>
                  </a:lnTo>
                  <a:lnTo>
                    <a:pt x="6" y="623"/>
                  </a:lnTo>
                  <a:lnTo>
                    <a:pt x="6" y="616"/>
                  </a:lnTo>
                  <a:lnTo>
                    <a:pt x="6" y="608"/>
                  </a:lnTo>
                  <a:lnTo>
                    <a:pt x="6" y="600"/>
                  </a:lnTo>
                  <a:lnTo>
                    <a:pt x="8" y="591"/>
                  </a:lnTo>
                  <a:lnTo>
                    <a:pt x="8" y="581"/>
                  </a:lnTo>
                  <a:lnTo>
                    <a:pt x="8" y="570"/>
                  </a:lnTo>
                  <a:lnTo>
                    <a:pt x="10" y="558"/>
                  </a:lnTo>
                  <a:lnTo>
                    <a:pt x="12" y="545"/>
                  </a:lnTo>
                  <a:lnTo>
                    <a:pt x="12" y="531"/>
                  </a:lnTo>
                  <a:lnTo>
                    <a:pt x="14" y="518"/>
                  </a:lnTo>
                  <a:lnTo>
                    <a:pt x="16" y="503"/>
                  </a:lnTo>
                  <a:lnTo>
                    <a:pt x="18" y="443"/>
                  </a:lnTo>
                  <a:lnTo>
                    <a:pt x="22" y="384"/>
                  </a:lnTo>
                  <a:lnTo>
                    <a:pt x="23" y="327"/>
                  </a:lnTo>
                  <a:lnTo>
                    <a:pt x="23" y="269"/>
                  </a:lnTo>
                  <a:lnTo>
                    <a:pt x="22" y="241"/>
                  </a:lnTo>
                  <a:lnTo>
                    <a:pt x="20" y="216"/>
                  </a:lnTo>
                  <a:lnTo>
                    <a:pt x="20" y="189"/>
                  </a:lnTo>
                  <a:lnTo>
                    <a:pt x="18" y="166"/>
                  </a:lnTo>
                  <a:lnTo>
                    <a:pt x="14" y="143"/>
                  </a:lnTo>
                  <a:lnTo>
                    <a:pt x="12" y="122"/>
                  </a:lnTo>
                  <a:lnTo>
                    <a:pt x="10" y="101"/>
                  </a:lnTo>
                  <a:lnTo>
                    <a:pt x="6" y="82"/>
                  </a:lnTo>
                  <a:lnTo>
                    <a:pt x="6" y="72"/>
                  </a:lnTo>
                  <a:lnTo>
                    <a:pt x="4" y="63"/>
                  </a:lnTo>
                  <a:lnTo>
                    <a:pt x="2" y="55"/>
                  </a:lnTo>
                  <a:lnTo>
                    <a:pt x="2" y="47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14" y="1"/>
                  </a:lnTo>
                  <a:lnTo>
                    <a:pt x="22" y="3"/>
                  </a:lnTo>
                  <a:lnTo>
                    <a:pt x="31" y="5"/>
                  </a:lnTo>
                  <a:lnTo>
                    <a:pt x="41" y="9"/>
                  </a:lnTo>
                  <a:lnTo>
                    <a:pt x="52" y="11"/>
                  </a:lnTo>
                  <a:lnTo>
                    <a:pt x="66" y="15"/>
                  </a:lnTo>
                  <a:lnTo>
                    <a:pt x="66" y="45"/>
                  </a:lnTo>
                  <a:lnTo>
                    <a:pt x="66" y="76"/>
                  </a:lnTo>
                  <a:lnTo>
                    <a:pt x="66" y="105"/>
                  </a:lnTo>
                  <a:lnTo>
                    <a:pt x="64" y="133"/>
                  </a:lnTo>
                  <a:lnTo>
                    <a:pt x="64" y="160"/>
                  </a:lnTo>
                  <a:lnTo>
                    <a:pt x="64" y="187"/>
                  </a:lnTo>
                  <a:lnTo>
                    <a:pt x="64" y="212"/>
                  </a:lnTo>
                  <a:lnTo>
                    <a:pt x="64" y="237"/>
                  </a:lnTo>
                  <a:lnTo>
                    <a:pt x="64" y="262"/>
                  </a:lnTo>
                  <a:lnTo>
                    <a:pt x="64" y="285"/>
                  </a:lnTo>
                  <a:lnTo>
                    <a:pt x="62" y="308"/>
                  </a:lnTo>
                  <a:lnTo>
                    <a:pt x="62" y="329"/>
                  </a:lnTo>
                  <a:lnTo>
                    <a:pt x="62" y="350"/>
                  </a:lnTo>
                  <a:lnTo>
                    <a:pt x="62" y="369"/>
                  </a:lnTo>
                  <a:lnTo>
                    <a:pt x="62" y="388"/>
                  </a:lnTo>
                  <a:lnTo>
                    <a:pt x="62" y="407"/>
                  </a:lnTo>
                  <a:lnTo>
                    <a:pt x="62" y="424"/>
                  </a:lnTo>
                  <a:lnTo>
                    <a:pt x="62" y="441"/>
                  </a:lnTo>
                  <a:lnTo>
                    <a:pt x="62" y="457"/>
                  </a:lnTo>
                  <a:lnTo>
                    <a:pt x="60" y="472"/>
                  </a:lnTo>
                  <a:lnTo>
                    <a:pt x="60" y="485"/>
                  </a:lnTo>
                  <a:lnTo>
                    <a:pt x="60" y="499"/>
                  </a:lnTo>
                  <a:lnTo>
                    <a:pt x="60" y="512"/>
                  </a:lnTo>
                  <a:lnTo>
                    <a:pt x="60" y="524"/>
                  </a:lnTo>
                  <a:lnTo>
                    <a:pt x="60" y="533"/>
                  </a:lnTo>
                  <a:lnTo>
                    <a:pt x="60" y="543"/>
                  </a:lnTo>
                  <a:lnTo>
                    <a:pt x="60" y="552"/>
                  </a:lnTo>
                  <a:lnTo>
                    <a:pt x="58" y="560"/>
                  </a:lnTo>
                  <a:lnTo>
                    <a:pt x="58" y="568"/>
                  </a:lnTo>
                  <a:lnTo>
                    <a:pt x="58" y="575"/>
                  </a:lnTo>
                  <a:lnTo>
                    <a:pt x="58" y="581"/>
                  </a:lnTo>
                  <a:lnTo>
                    <a:pt x="58" y="585"/>
                  </a:lnTo>
                  <a:lnTo>
                    <a:pt x="58" y="58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8"/>
            <p:cNvSpPr/>
            <p:nvPr/>
          </p:nvSpPr>
          <p:spPr bwMode="auto">
            <a:xfrm>
              <a:off x="2500313" y="592138"/>
              <a:ext cx="190500" cy="615950"/>
            </a:xfrm>
            <a:custGeom>
              <a:avLst/>
              <a:gdLst>
                <a:gd name="T0" fmla="*/ 203 w 240"/>
                <a:gd name="T1" fmla="*/ 356 h 777"/>
                <a:gd name="T2" fmla="*/ 201 w 240"/>
                <a:gd name="T3" fmla="*/ 513 h 777"/>
                <a:gd name="T4" fmla="*/ 199 w 240"/>
                <a:gd name="T5" fmla="*/ 593 h 777"/>
                <a:gd name="T6" fmla="*/ 196 w 240"/>
                <a:gd name="T7" fmla="*/ 658 h 777"/>
                <a:gd name="T8" fmla="*/ 192 w 240"/>
                <a:gd name="T9" fmla="*/ 695 h 777"/>
                <a:gd name="T10" fmla="*/ 188 w 240"/>
                <a:gd name="T11" fmla="*/ 718 h 777"/>
                <a:gd name="T12" fmla="*/ 182 w 240"/>
                <a:gd name="T13" fmla="*/ 748 h 777"/>
                <a:gd name="T14" fmla="*/ 173 w 240"/>
                <a:gd name="T15" fmla="*/ 767 h 777"/>
                <a:gd name="T16" fmla="*/ 167 w 240"/>
                <a:gd name="T17" fmla="*/ 775 h 777"/>
                <a:gd name="T18" fmla="*/ 157 w 240"/>
                <a:gd name="T19" fmla="*/ 775 h 777"/>
                <a:gd name="T20" fmla="*/ 152 w 240"/>
                <a:gd name="T21" fmla="*/ 762 h 777"/>
                <a:gd name="T22" fmla="*/ 148 w 240"/>
                <a:gd name="T23" fmla="*/ 748 h 777"/>
                <a:gd name="T24" fmla="*/ 146 w 240"/>
                <a:gd name="T25" fmla="*/ 721 h 777"/>
                <a:gd name="T26" fmla="*/ 144 w 240"/>
                <a:gd name="T27" fmla="*/ 683 h 777"/>
                <a:gd name="T28" fmla="*/ 146 w 240"/>
                <a:gd name="T29" fmla="*/ 633 h 777"/>
                <a:gd name="T30" fmla="*/ 146 w 240"/>
                <a:gd name="T31" fmla="*/ 572 h 777"/>
                <a:gd name="T32" fmla="*/ 152 w 240"/>
                <a:gd name="T33" fmla="*/ 457 h 777"/>
                <a:gd name="T34" fmla="*/ 155 w 240"/>
                <a:gd name="T35" fmla="*/ 333 h 777"/>
                <a:gd name="T36" fmla="*/ 159 w 240"/>
                <a:gd name="T37" fmla="*/ 224 h 777"/>
                <a:gd name="T38" fmla="*/ 159 w 240"/>
                <a:gd name="T39" fmla="*/ 176 h 777"/>
                <a:gd name="T40" fmla="*/ 159 w 240"/>
                <a:gd name="T41" fmla="*/ 138 h 777"/>
                <a:gd name="T42" fmla="*/ 157 w 240"/>
                <a:gd name="T43" fmla="*/ 107 h 777"/>
                <a:gd name="T44" fmla="*/ 155 w 240"/>
                <a:gd name="T45" fmla="*/ 86 h 777"/>
                <a:gd name="T46" fmla="*/ 154 w 240"/>
                <a:gd name="T47" fmla="*/ 73 h 777"/>
                <a:gd name="T48" fmla="*/ 148 w 240"/>
                <a:gd name="T49" fmla="*/ 67 h 777"/>
                <a:gd name="T50" fmla="*/ 134 w 240"/>
                <a:gd name="T51" fmla="*/ 63 h 777"/>
                <a:gd name="T52" fmla="*/ 119 w 240"/>
                <a:gd name="T53" fmla="*/ 65 h 777"/>
                <a:gd name="T54" fmla="*/ 87 w 240"/>
                <a:gd name="T55" fmla="*/ 71 h 777"/>
                <a:gd name="T56" fmla="*/ 41 w 240"/>
                <a:gd name="T57" fmla="*/ 77 h 777"/>
                <a:gd name="T58" fmla="*/ 12 w 240"/>
                <a:gd name="T59" fmla="*/ 80 h 777"/>
                <a:gd name="T60" fmla="*/ 23 w 240"/>
                <a:gd name="T61" fmla="*/ 50 h 777"/>
                <a:gd name="T62" fmla="*/ 56 w 240"/>
                <a:gd name="T63" fmla="*/ 44 h 777"/>
                <a:gd name="T64" fmla="*/ 88 w 240"/>
                <a:gd name="T65" fmla="*/ 35 h 777"/>
                <a:gd name="T66" fmla="*/ 117 w 240"/>
                <a:gd name="T67" fmla="*/ 27 h 777"/>
                <a:gd name="T68" fmla="*/ 134 w 240"/>
                <a:gd name="T69" fmla="*/ 17 h 777"/>
                <a:gd name="T70" fmla="*/ 142 w 240"/>
                <a:gd name="T71" fmla="*/ 6 h 777"/>
                <a:gd name="T72" fmla="*/ 155 w 240"/>
                <a:gd name="T73" fmla="*/ 0 h 777"/>
                <a:gd name="T74" fmla="*/ 169 w 240"/>
                <a:gd name="T75" fmla="*/ 2 h 777"/>
                <a:gd name="T76" fmla="*/ 190 w 240"/>
                <a:gd name="T77" fmla="*/ 10 h 777"/>
                <a:gd name="T78" fmla="*/ 213 w 240"/>
                <a:gd name="T79" fmla="*/ 25 h 777"/>
                <a:gd name="T80" fmla="*/ 230 w 240"/>
                <a:gd name="T81" fmla="*/ 40 h 777"/>
                <a:gd name="T82" fmla="*/ 240 w 240"/>
                <a:gd name="T83" fmla="*/ 54 h 777"/>
                <a:gd name="T84" fmla="*/ 240 w 240"/>
                <a:gd name="T85" fmla="*/ 59 h 777"/>
                <a:gd name="T86" fmla="*/ 228 w 240"/>
                <a:gd name="T87" fmla="*/ 75 h 777"/>
                <a:gd name="T88" fmla="*/ 222 w 240"/>
                <a:gd name="T89" fmla="*/ 82 h 777"/>
                <a:gd name="T90" fmla="*/ 219 w 240"/>
                <a:gd name="T91" fmla="*/ 100 h 777"/>
                <a:gd name="T92" fmla="*/ 215 w 240"/>
                <a:gd name="T93" fmla="*/ 126 h 777"/>
                <a:gd name="T94" fmla="*/ 211 w 240"/>
                <a:gd name="T95" fmla="*/ 163 h 777"/>
                <a:gd name="T96" fmla="*/ 207 w 240"/>
                <a:gd name="T97" fmla="*/ 20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777">
                  <a:moveTo>
                    <a:pt x="207" y="224"/>
                  </a:moveTo>
                  <a:lnTo>
                    <a:pt x="203" y="291"/>
                  </a:lnTo>
                  <a:lnTo>
                    <a:pt x="203" y="356"/>
                  </a:lnTo>
                  <a:lnTo>
                    <a:pt x="201" y="421"/>
                  </a:lnTo>
                  <a:lnTo>
                    <a:pt x="201" y="482"/>
                  </a:lnTo>
                  <a:lnTo>
                    <a:pt x="201" y="513"/>
                  </a:lnTo>
                  <a:lnTo>
                    <a:pt x="201" y="542"/>
                  </a:lnTo>
                  <a:lnTo>
                    <a:pt x="201" y="568"/>
                  </a:lnTo>
                  <a:lnTo>
                    <a:pt x="199" y="593"/>
                  </a:lnTo>
                  <a:lnTo>
                    <a:pt x="198" y="616"/>
                  </a:lnTo>
                  <a:lnTo>
                    <a:pt x="198" y="637"/>
                  </a:lnTo>
                  <a:lnTo>
                    <a:pt x="196" y="658"/>
                  </a:lnTo>
                  <a:lnTo>
                    <a:pt x="194" y="675"/>
                  </a:lnTo>
                  <a:lnTo>
                    <a:pt x="194" y="685"/>
                  </a:lnTo>
                  <a:lnTo>
                    <a:pt x="192" y="695"/>
                  </a:lnTo>
                  <a:lnTo>
                    <a:pt x="192" y="702"/>
                  </a:lnTo>
                  <a:lnTo>
                    <a:pt x="190" y="710"/>
                  </a:lnTo>
                  <a:lnTo>
                    <a:pt x="188" y="718"/>
                  </a:lnTo>
                  <a:lnTo>
                    <a:pt x="188" y="725"/>
                  </a:lnTo>
                  <a:lnTo>
                    <a:pt x="184" y="737"/>
                  </a:lnTo>
                  <a:lnTo>
                    <a:pt x="182" y="748"/>
                  </a:lnTo>
                  <a:lnTo>
                    <a:pt x="178" y="756"/>
                  </a:lnTo>
                  <a:lnTo>
                    <a:pt x="177" y="763"/>
                  </a:lnTo>
                  <a:lnTo>
                    <a:pt x="173" y="767"/>
                  </a:lnTo>
                  <a:lnTo>
                    <a:pt x="171" y="769"/>
                  </a:lnTo>
                  <a:lnTo>
                    <a:pt x="169" y="773"/>
                  </a:lnTo>
                  <a:lnTo>
                    <a:pt x="167" y="775"/>
                  </a:lnTo>
                  <a:lnTo>
                    <a:pt x="163" y="777"/>
                  </a:lnTo>
                  <a:lnTo>
                    <a:pt x="161" y="777"/>
                  </a:lnTo>
                  <a:lnTo>
                    <a:pt x="157" y="775"/>
                  </a:lnTo>
                  <a:lnTo>
                    <a:pt x="155" y="771"/>
                  </a:lnTo>
                  <a:lnTo>
                    <a:pt x="154" y="767"/>
                  </a:lnTo>
                  <a:lnTo>
                    <a:pt x="152" y="762"/>
                  </a:lnTo>
                  <a:lnTo>
                    <a:pt x="150" y="760"/>
                  </a:lnTo>
                  <a:lnTo>
                    <a:pt x="150" y="754"/>
                  </a:lnTo>
                  <a:lnTo>
                    <a:pt x="148" y="748"/>
                  </a:lnTo>
                  <a:lnTo>
                    <a:pt x="148" y="741"/>
                  </a:lnTo>
                  <a:lnTo>
                    <a:pt x="146" y="731"/>
                  </a:lnTo>
                  <a:lnTo>
                    <a:pt x="146" y="721"/>
                  </a:lnTo>
                  <a:lnTo>
                    <a:pt x="146" y="710"/>
                  </a:lnTo>
                  <a:lnTo>
                    <a:pt x="146" y="698"/>
                  </a:lnTo>
                  <a:lnTo>
                    <a:pt x="144" y="683"/>
                  </a:lnTo>
                  <a:lnTo>
                    <a:pt x="144" y="668"/>
                  </a:lnTo>
                  <a:lnTo>
                    <a:pt x="146" y="651"/>
                  </a:lnTo>
                  <a:lnTo>
                    <a:pt x="146" y="633"/>
                  </a:lnTo>
                  <a:lnTo>
                    <a:pt x="146" y="614"/>
                  </a:lnTo>
                  <a:lnTo>
                    <a:pt x="146" y="593"/>
                  </a:lnTo>
                  <a:lnTo>
                    <a:pt x="146" y="572"/>
                  </a:lnTo>
                  <a:lnTo>
                    <a:pt x="148" y="549"/>
                  </a:lnTo>
                  <a:lnTo>
                    <a:pt x="150" y="501"/>
                  </a:lnTo>
                  <a:lnTo>
                    <a:pt x="152" y="457"/>
                  </a:lnTo>
                  <a:lnTo>
                    <a:pt x="152" y="413"/>
                  </a:lnTo>
                  <a:lnTo>
                    <a:pt x="154" y="373"/>
                  </a:lnTo>
                  <a:lnTo>
                    <a:pt x="155" y="333"/>
                  </a:lnTo>
                  <a:lnTo>
                    <a:pt x="157" y="295"/>
                  </a:lnTo>
                  <a:lnTo>
                    <a:pt x="159" y="258"/>
                  </a:lnTo>
                  <a:lnTo>
                    <a:pt x="159" y="224"/>
                  </a:lnTo>
                  <a:lnTo>
                    <a:pt x="159" y="207"/>
                  </a:lnTo>
                  <a:lnTo>
                    <a:pt x="159" y="191"/>
                  </a:lnTo>
                  <a:lnTo>
                    <a:pt x="159" y="176"/>
                  </a:lnTo>
                  <a:lnTo>
                    <a:pt x="159" y="163"/>
                  </a:lnTo>
                  <a:lnTo>
                    <a:pt x="159" y="149"/>
                  </a:lnTo>
                  <a:lnTo>
                    <a:pt x="159" y="138"/>
                  </a:lnTo>
                  <a:lnTo>
                    <a:pt x="157" y="126"/>
                  </a:lnTo>
                  <a:lnTo>
                    <a:pt x="157" y="117"/>
                  </a:lnTo>
                  <a:lnTo>
                    <a:pt x="157" y="107"/>
                  </a:lnTo>
                  <a:lnTo>
                    <a:pt x="155" y="100"/>
                  </a:lnTo>
                  <a:lnTo>
                    <a:pt x="155" y="92"/>
                  </a:lnTo>
                  <a:lnTo>
                    <a:pt x="155" y="86"/>
                  </a:lnTo>
                  <a:lnTo>
                    <a:pt x="154" y="80"/>
                  </a:lnTo>
                  <a:lnTo>
                    <a:pt x="154" y="77"/>
                  </a:lnTo>
                  <a:lnTo>
                    <a:pt x="154" y="73"/>
                  </a:lnTo>
                  <a:lnTo>
                    <a:pt x="152" y="71"/>
                  </a:lnTo>
                  <a:lnTo>
                    <a:pt x="150" y="69"/>
                  </a:lnTo>
                  <a:lnTo>
                    <a:pt x="148" y="67"/>
                  </a:lnTo>
                  <a:lnTo>
                    <a:pt x="144" y="65"/>
                  </a:lnTo>
                  <a:lnTo>
                    <a:pt x="140" y="63"/>
                  </a:lnTo>
                  <a:lnTo>
                    <a:pt x="134" y="63"/>
                  </a:lnTo>
                  <a:lnTo>
                    <a:pt x="131" y="63"/>
                  </a:lnTo>
                  <a:lnTo>
                    <a:pt x="125" y="63"/>
                  </a:lnTo>
                  <a:lnTo>
                    <a:pt x="119" y="65"/>
                  </a:lnTo>
                  <a:lnTo>
                    <a:pt x="110" y="67"/>
                  </a:lnTo>
                  <a:lnTo>
                    <a:pt x="100" y="69"/>
                  </a:lnTo>
                  <a:lnTo>
                    <a:pt x="87" y="71"/>
                  </a:lnTo>
                  <a:lnTo>
                    <a:pt x="73" y="73"/>
                  </a:lnTo>
                  <a:lnTo>
                    <a:pt x="58" y="75"/>
                  </a:lnTo>
                  <a:lnTo>
                    <a:pt x="41" y="77"/>
                  </a:lnTo>
                  <a:lnTo>
                    <a:pt x="31" y="79"/>
                  </a:lnTo>
                  <a:lnTo>
                    <a:pt x="22" y="79"/>
                  </a:lnTo>
                  <a:lnTo>
                    <a:pt x="12" y="80"/>
                  </a:lnTo>
                  <a:lnTo>
                    <a:pt x="0" y="80"/>
                  </a:lnTo>
                  <a:lnTo>
                    <a:pt x="0" y="50"/>
                  </a:lnTo>
                  <a:lnTo>
                    <a:pt x="23" y="50"/>
                  </a:lnTo>
                  <a:lnTo>
                    <a:pt x="33" y="48"/>
                  </a:lnTo>
                  <a:lnTo>
                    <a:pt x="44" y="46"/>
                  </a:lnTo>
                  <a:lnTo>
                    <a:pt x="56" y="44"/>
                  </a:lnTo>
                  <a:lnTo>
                    <a:pt x="67" y="42"/>
                  </a:lnTo>
                  <a:lnTo>
                    <a:pt x="77" y="38"/>
                  </a:lnTo>
                  <a:lnTo>
                    <a:pt x="88" y="35"/>
                  </a:lnTo>
                  <a:lnTo>
                    <a:pt x="100" y="33"/>
                  </a:lnTo>
                  <a:lnTo>
                    <a:pt x="108" y="31"/>
                  </a:lnTo>
                  <a:lnTo>
                    <a:pt x="117" y="27"/>
                  </a:lnTo>
                  <a:lnTo>
                    <a:pt x="123" y="23"/>
                  </a:lnTo>
                  <a:lnTo>
                    <a:pt x="129" y="21"/>
                  </a:lnTo>
                  <a:lnTo>
                    <a:pt x="134" y="17"/>
                  </a:lnTo>
                  <a:lnTo>
                    <a:pt x="136" y="13"/>
                  </a:lnTo>
                  <a:lnTo>
                    <a:pt x="140" y="10"/>
                  </a:lnTo>
                  <a:lnTo>
                    <a:pt x="142" y="6"/>
                  </a:lnTo>
                  <a:lnTo>
                    <a:pt x="146" y="2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9" y="2"/>
                  </a:lnTo>
                  <a:lnTo>
                    <a:pt x="175" y="4"/>
                  </a:lnTo>
                  <a:lnTo>
                    <a:pt x="182" y="6"/>
                  </a:lnTo>
                  <a:lnTo>
                    <a:pt x="190" y="10"/>
                  </a:lnTo>
                  <a:lnTo>
                    <a:pt x="198" y="13"/>
                  </a:lnTo>
                  <a:lnTo>
                    <a:pt x="207" y="19"/>
                  </a:lnTo>
                  <a:lnTo>
                    <a:pt x="213" y="25"/>
                  </a:lnTo>
                  <a:lnTo>
                    <a:pt x="221" y="31"/>
                  </a:lnTo>
                  <a:lnTo>
                    <a:pt x="226" y="36"/>
                  </a:lnTo>
                  <a:lnTo>
                    <a:pt x="230" y="40"/>
                  </a:lnTo>
                  <a:lnTo>
                    <a:pt x="234" y="46"/>
                  </a:lnTo>
                  <a:lnTo>
                    <a:pt x="238" y="50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7"/>
                  </a:lnTo>
                  <a:lnTo>
                    <a:pt x="240" y="59"/>
                  </a:lnTo>
                  <a:lnTo>
                    <a:pt x="236" y="65"/>
                  </a:lnTo>
                  <a:lnTo>
                    <a:pt x="232" y="71"/>
                  </a:lnTo>
                  <a:lnTo>
                    <a:pt x="228" y="75"/>
                  </a:lnTo>
                  <a:lnTo>
                    <a:pt x="226" y="77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1" y="88"/>
                  </a:lnTo>
                  <a:lnTo>
                    <a:pt x="221" y="94"/>
                  </a:lnTo>
                  <a:lnTo>
                    <a:pt x="219" y="100"/>
                  </a:lnTo>
                  <a:lnTo>
                    <a:pt x="217" y="107"/>
                  </a:lnTo>
                  <a:lnTo>
                    <a:pt x="215" y="117"/>
                  </a:lnTo>
                  <a:lnTo>
                    <a:pt x="215" y="126"/>
                  </a:lnTo>
                  <a:lnTo>
                    <a:pt x="213" y="138"/>
                  </a:lnTo>
                  <a:lnTo>
                    <a:pt x="211" y="149"/>
                  </a:lnTo>
                  <a:lnTo>
                    <a:pt x="211" y="163"/>
                  </a:lnTo>
                  <a:lnTo>
                    <a:pt x="209" y="176"/>
                  </a:lnTo>
                  <a:lnTo>
                    <a:pt x="209" y="191"/>
                  </a:lnTo>
                  <a:lnTo>
                    <a:pt x="207" y="207"/>
                  </a:lnTo>
                  <a:lnTo>
                    <a:pt x="207" y="224"/>
                  </a:lnTo>
                  <a:lnTo>
                    <a:pt x="207" y="2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9"/>
            <p:cNvSpPr/>
            <p:nvPr/>
          </p:nvSpPr>
          <p:spPr bwMode="auto">
            <a:xfrm>
              <a:off x="2517776" y="857250"/>
              <a:ext cx="88900" cy="44450"/>
            </a:xfrm>
            <a:custGeom>
              <a:avLst/>
              <a:gdLst>
                <a:gd name="T0" fmla="*/ 38 w 112"/>
                <a:gd name="T1" fmla="*/ 9 h 55"/>
                <a:gd name="T2" fmla="*/ 45 w 112"/>
                <a:gd name="T3" fmla="*/ 6 h 55"/>
                <a:gd name="T4" fmla="*/ 53 w 112"/>
                <a:gd name="T5" fmla="*/ 4 h 55"/>
                <a:gd name="T6" fmla="*/ 61 w 112"/>
                <a:gd name="T7" fmla="*/ 0 h 55"/>
                <a:gd name="T8" fmla="*/ 66 w 112"/>
                <a:gd name="T9" fmla="*/ 0 h 55"/>
                <a:gd name="T10" fmla="*/ 74 w 112"/>
                <a:gd name="T11" fmla="*/ 0 h 55"/>
                <a:gd name="T12" fmla="*/ 80 w 112"/>
                <a:gd name="T13" fmla="*/ 0 h 55"/>
                <a:gd name="T14" fmla="*/ 88 w 112"/>
                <a:gd name="T15" fmla="*/ 2 h 55"/>
                <a:gd name="T16" fmla="*/ 91 w 112"/>
                <a:gd name="T17" fmla="*/ 4 h 55"/>
                <a:gd name="T18" fmla="*/ 97 w 112"/>
                <a:gd name="T19" fmla="*/ 6 h 55"/>
                <a:gd name="T20" fmla="*/ 101 w 112"/>
                <a:gd name="T21" fmla="*/ 8 h 55"/>
                <a:gd name="T22" fmla="*/ 105 w 112"/>
                <a:gd name="T23" fmla="*/ 9 h 55"/>
                <a:gd name="T24" fmla="*/ 107 w 112"/>
                <a:gd name="T25" fmla="*/ 13 h 55"/>
                <a:gd name="T26" fmla="*/ 109 w 112"/>
                <a:gd name="T27" fmla="*/ 15 h 55"/>
                <a:gd name="T28" fmla="*/ 111 w 112"/>
                <a:gd name="T29" fmla="*/ 19 h 55"/>
                <a:gd name="T30" fmla="*/ 112 w 112"/>
                <a:gd name="T31" fmla="*/ 21 h 55"/>
                <a:gd name="T32" fmla="*/ 112 w 112"/>
                <a:gd name="T33" fmla="*/ 23 h 55"/>
                <a:gd name="T34" fmla="*/ 112 w 112"/>
                <a:gd name="T35" fmla="*/ 25 h 55"/>
                <a:gd name="T36" fmla="*/ 112 w 112"/>
                <a:gd name="T37" fmla="*/ 29 h 55"/>
                <a:gd name="T38" fmla="*/ 112 w 112"/>
                <a:gd name="T39" fmla="*/ 32 h 55"/>
                <a:gd name="T40" fmla="*/ 111 w 112"/>
                <a:gd name="T41" fmla="*/ 34 h 55"/>
                <a:gd name="T42" fmla="*/ 109 w 112"/>
                <a:gd name="T43" fmla="*/ 38 h 55"/>
                <a:gd name="T44" fmla="*/ 107 w 112"/>
                <a:gd name="T45" fmla="*/ 40 h 55"/>
                <a:gd name="T46" fmla="*/ 105 w 112"/>
                <a:gd name="T47" fmla="*/ 42 h 55"/>
                <a:gd name="T48" fmla="*/ 101 w 112"/>
                <a:gd name="T49" fmla="*/ 44 h 55"/>
                <a:gd name="T50" fmla="*/ 97 w 112"/>
                <a:gd name="T51" fmla="*/ 46 h 55"/>
                <a:gd name="T52" fmla="*/ 91 w 112"/>
                <a:gd name="T53" fmla="*/ 48 h 55"/>
                <a:gd name="T54" fmla="*/ 84 w 112"/>
                <a:gd name="T55" fmla="*/ 50 h 55"/>
                <a:gd name="T56" fmla="*/ 74 w 112"/>
                <a:gd name="T57" fmla="*/ 52 h 55"/>
                <a:gd name="T58" fmla="*/ 70 w 112"/>
                <a:gd name="T59" fmla="*/ 52 h 55"/>
                <a:gd name="T60" fmla="*/ 65 w 112"/>
                <a:gd name="T61" fmla="*/ 53 h 55"/>
                <a:gd name="T62" fmla="*/ 57 w 112"/>
                <a:gd name="T63" fmla="*/ 53 h 55"/>
                <a:gd name="T64" fmla="*/ 51 w 112"/>
                <a:gd name="T65" fmla="*/ 53 h 55"/>
                <a:gd name="T66" fmla="*/ 44 w 112"/>
                <a:gd name="T67" fmla="*/ 55 h 55"/>
                <a:gd name="T68" fmla="*/ 36 w 112"/>
                <a:gd name="T69" fmla="*/ 55 h 55"/>
                <a:gd name="T70" fmla="*/ 28 w 112"/>
                <a:gd name="T71" fmla="*/ 55 h 55"/>
                <a:gd name="T72" fmla="*/ 19 w 112"/>
                <a:gd name="T73" fmla="*/ 55 h 55"/>
                <a:gd name="T74" fmla="*/ 9 w 112"/>
                <a:gd name="T75" fmla="*/ 55 h 55"/>
                <a:gd name="T76" fmla="*/ 0 w 112"/>
                <a:gd name="T77" fmla="*/ 55 h 55"/>
                <a:gd name="T78" fmla="*/ 0 w 112"/>
                <a:gd name="T79" fmla="*/ 15 h 55"/>
                <a:gd name="T80" fmla="*/ 9 w 112"/>
                <a:gd name="T81" fmla="*/ 15 h 55"/>
                <a:gd name="T82" fmla="*/ 19 w 112"/>
                <a:gd name="T83" fmla="*/ 15 h 55"/>
                <a:gd name="T84" fmla="*/ 28 w 112"/>
                <a:gd name="T85" fmla="*/ 13 h 55"/>
                <a:gd name="T86" fmla="*/ 38 w 112"/>
                <a:gd name="T87" fmla="*/ 9 h 55"/>
                <a:gd name="T88" fmla="*/ 38 w 112"/>
                <a:gd name="T8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55">
                  <a:moveTo>
                    <a:pt x="38" y="9"/>
                  </a:moveTo>
                  <a:lnTo>
                    <a:pt x="45" y="6"/>
                  </a:lnTo>
                  <a:lnTo>
                    <a:pt x="53" y="4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2"/>
                  </a:lnTo>
                  <a:lnTo>
                    <a:pt x="91" y="4"/>
                  </a:lnTo>
                  <a:lnTo>
                    <a:pt x="97" y="6"/>
                  </a:lnTo>
                  <a:lnTo>
                    <a:pt x="101" y="8"/>
                  </a:lnTo>
                  <a:lnTo>
                    <a:pt x="105" y="9"/>
                  </a:lnTo>
                  <a:lnTo>
                    <a:pt x="107" y="13"/>
                  </a:lnTo>
                  <a:lnTo>
                    <a:pt x="109" y="15"/>
                  </a:lnTo>
                  <a:lnTo>
                    <a:pt x="111" y="19"/>
                  </a:lnTo>
                  <a:lnTo>
                    <a:pt x="112" y="21"/>
                  </a:lnTo>
                  <a:lnTo>
                    <a:pt x="112" y="23"/>
                  </a:lnTo>
                  <a:lnTo>
                    <a:pt x="112" y="25"/>
                  </a:lnTo>
                  <a:lnTo>
                    <a:pt x="112" y="29"/>
                  </a:lnTo>
                  <a:lnTo>
                    <a:pt x="112" y="32"/>
                  </a:lnTo>
                  <a:lnTo>
                    <a:pt x="111" y="34"/>
                  </a:lnTo>
                  <a:lnTo>
                    <a:pt x="109" y="38"/>
                  </a:lnTo>
                  <a:lnTo>
                    <a:pt x="107" y="40"/>
                  </a:lnTo>
                  <a:lnTo>
                    <a:pt x="105" y="42"/>
                  </a:lnTo>
                  <a:lnTo>
                    <a:pt x="101" y="44"/>
                  </a:lnTo>
                  <a:lnTo>
                    <a:pt x="97" y="46"/>
                  </a:lnTo>
                  <a:lnTo>
                    <a:pt x="91" y="48"/>
                  </a:lnTo>
                  <a:lnTo>
                    <a:pt x="84" y="50"/>
                  </a:lnTo>
                  <a:lnTo>
                    <a:pt x="74" y="52"/>
                  </a:lnTo>
                  <a:lnTo>
                    <a:pt x="70" y="52"/>
                  </a:lnTo>
                  <a:lnTo>
                    <a:pt x="65" y="53"/>
                  </a:lnTo>
                  <a:lnTo>
                    <a:pt x="57" y="53"/>
                  </a:lnTo>
                  <a:lnTo>
                    <a:pt x="51" y="53"/>
                  </a:lnTo>
                  <a:lnTo>
                    <a:pt x="44" y="55"/>
                  </a:lnTo>
                  <a:lnTo>
                    <a:pt x="36" y="55"/>
                  </a:lnTo>
                  <a:lnTo>
                    <a:pt x="28" y="55"/>
                  </a:lnTo>
                  <a:lnTo>
                    <a:pt x="19" y="55"/>
                  </a:lnTo>
                  <a:lnTo>
                    <a:pt x="9" y="55"/>
                  </a:lnTo>
                  <a:lnTo>
                    <a:pt x="0" y="5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28" y="13"/>
                  </a:lnTo>
                  <a:lnTo>
                    <a:pt x="38" y="9"/>
                  </a:lnTo>
                  <a:lnTo>
                    <a:pt x="38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80"/>
            <p:cNvSpPr/>
            <p:nvPr/>
          </p:nvSpPr>
          <p:spPr bwMode="auto">
            <a:xfrm>
              <a:off x="2500313" y="1090613"/>
              <a:ext cx="133350" cy="46038"/>
            </a:xfrm>
            <a:custGeom>
              <a:avLst/>
              <a:gdLst>
                <a:gd name="T0" fmla="*/ 169 w 169"/>
                <a:gd name="T1" fmla="*/ 57 h 57"/>
                <a:gd name="T2" fmla="*/ 0 w 169"/>
                <a:gd name="T3" fmla="*/ 57 h 57"/>
                <a:gd name="T4" fmla="*/ 0 w 169"/>
                <a:gd name="T5" fmla="*/ 15 h 57"/>
                <a:gd name="T6" fmla="*/ 6 w 169"/>
                <a:gd name="T7" fmla="*/ 15 h 57"/>
                <a:gd name="T8" fmla="*/ 14 w 169"/>
                <a:gd name="T9" fmla="*/ 15 h 57"/>
                <a:gd name="T10" fmla="*/ 20 w 169"/>
                <a:gd name="T11" fmla="*/ 15 h 57"/>
                <a:gd name="T12" fmla="*/ 27 w 169"/>
                <a:gd name="T13" fmla="*/ 15 h 57"/>
                <a:gd name="T14" fmla="*/ 37 w 169"/>
                <a:gd name="T15" fmla="*/ 15 h 57"/>
                <a:gd name="T16" fmla="*/ 46 w 169"/>
                <a:gd name="T17" fmla="*/ 13 h 57"/>
                <a:gd name="T18" fmla="*/ 56 w 169"/>
                <a:gd name="T19" fmla="*/ 13 h 57"/>
                <a:gd name="T20" fmla="*/ 66 w 169"/>
                <a:gd name="T21" fmla="*/ 11 h 57"/>
                <a:gd name="T22" fmla="*/ 77 w 169"/>
                <a:gd name="T23" fmla="*/ 11 h 57"/>
                <a:gd name="T24" fmla="*/ 88 w 169"/>
                <a:gd name="T25" fmla="*/ 9 h 57"/>
                <a:gd name="T26" fmla="*/ 100 w 169"/>
                <a:gd name="T27" fmla="*/ 9 h 57"/>
                <a:gd name="T28" fmla="*/ 113 w 169"/>
                <a:gd name="T29" fmla="*/ 7 h 57"/>
                <a:gd name="T30" fmla="*/ 127 w 169"/>
                <a:gd name="T31" fmla="*/ 5 h 57"/>
                <a:gd name="T32" fmla="*/ 140 w 169"/>
                <a:gd name="T33" fmla="*/ 3 h 57"/>
                <a:gd name="T34" fmla="*/ 154 w 169"/>
                <a:gd name="T35" fmla="*/ 1 h 57"/>
                <a:gd name="T36" fmla="*/ 169 w 169"/>
                <a:gd name="T37" fmla="*/ 0 h 57"/>
                <a:gd name="T38" fmla="*/ 169 w 169"/>
                <a:gd name="T39" fmla="*/ 57 h 57"/>
                <a:gd name="T40" fmla="*/ 169 w 16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57">
                  <a:moveTo>
                    <a:pt x="169" y="57"/>
                  </a:moveTo>
                  <a:lnTo>
                    <a:pt x="0" y="57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4" y="15"/>
                  </a:lnTo>
                  <a:lnTo>
                    <a:pt x="20" y="15"/>
                  </a:lnTo>
                  <a:lnTo>
                    <a:pt x="27" y="15"/>
                  </a:lnTo>
                  <a:lnTo>
                    <a:pt x="37" y="15"/>
                  </a:lnTo>
                  <a:lnTo>
                    <a:pt x="46" y="13"/>
                  </a:lnTo>
                  <a:lnTo>
                    <a:pt x="56" y="13"/>
                  </a:lnTo>
                  <a:lnTo>
                    <a:pt x="66" y="11"/>
                  </a:lnTo>
                  <a:lnTo>
                    <a:pt x="77" y="11"/>
                  </a:lnTo>
                  <a:lnTo>
                    <a:pt x="88" y="9"/>
                  </a:lnTo>
                  <a:lnTo>
                    <a:pt x="100" y="9"/>
                  </a:lnTo>
                  <a:lnTo>
                    <a:pt x="113" y="7"/>
                  </a:lnTo>
                  <a:lnTo>
                    <a:pt x="127" y="5"/>
                  </a:lnTo>
                  <a:lnTo>
                    <a:pt x="140" y="3"/>
                  </a:lnTo>
                  <a:lnTo>
                    <a:pt x="154" y="1"/>
                  </a:lnTo>
                  <a:lnTo>
                    <a:pt x="169" y="0"/>
                  </a:lnTo>
                  <a:lnTo>
                    <a:pt x="169" y="57"/>
                  </a:lnTo>
                  <a:lnTo>
                    <a:pt x="169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81"/>
            <p:cNvSpPr/>
            <p:nvPr/>
          </p:nvSpPr>
          <p:spPr bwMode="auto">
            <a:xfrm>
              <a:off x="2768601" y="496888"/>
              <a:ext cx="328613" cy="231775"/>
            </a:xfrm>
            <a:custGeom>
              <a:avLst/>
              <a:gdLst>
                <a:gd name="T0" fmla="*/ 331 w 416"/>
                <a:gd name="T1" fmla="*/ 220 h 291"/>
                <a:gd name="T2" fmla="*/ 318 w 416"/>
                <a:gd name="T3" fmla="*/ 247 h 291"/>
                <a:gd name="T4" fmla="*/ 305 w 416"/>
                <a:gd name="T5" fmla="*/ 268 h 291"/>
                <a:gd name="T6" fmla="*/ 291 w 416"/>
                <a:gd name="T7" fmla="*/ 282 h 291"/>
                <a:gd name="T8" fmla="*/ 278 w 416"/>
                <a:gd name="T9" fmla="*/ 289 h 291"/>
                <a:gd name="T10" fmla="*/ 272 w 416"/>
                <a:gd name="T11" fmla="*/ 274 h 291"/>
                <a:gd name="T12" fmla="*/ 282 w 416"/>
                <a:gd name="T13" fmla="*/ 226 h 291"/>
                <a:gd name="T14" fmla="*/ 291 w 416"/>
                <a:gd name="T15" fmla="*/ 184 h 291"/>
                <a:gd name="T16" fmla="*/ 297 w 416"/>
                <a:gd name="T17" fmla="*/ 152 h 291"/>
                <a:gd name="T18" fmla="*/ 303 w 416"/>
                <a:gd name="T19" fmla="*/ 127 h 291"/>
                <a:gd name="T20" fmla="*/ 307 w 416"/>
                <a:gd name="T21" fmla="*/ 108 h 291"/>
                <a:gd name="T22" fmla="*/ 308 w 416"/>
                <a:gd name="T23" fmla="*/ 87 h 291"/>
                <a:gd name="T24" fmla="*/ 305 w 416"/>
                <a:gd name="T25" fmla="*/ 73 h 291"/>
                <a:gd name="T26" fmla="*/ 301 w 416"/>
                <a:gd name="T27" fmla="*/ 67 h 291"/>
                <a:gd name="T28" fmla="*/ 295 w 416"/>
                <a:gd name="T29" fmla="*/ 65 h 291"/>
                <a:gd name="T30" fmla="*/ 284 w 416"/>
                <a:gd name="T31" fmla="*/ 67 h 291"/>
                <a:gd name="T32" fmla="*/ 266 w 416"/>
                <a:gd name="T33" fmla="*/ 67 h 291"/>
                <a:gd name="T34" fmla="*/ 245 w 416"/>
                <a:gd name="T35" fmla="*/ 71 h 291"/>
                <a:gd name="T36" fmla="*/ 220 w 416"/>
                <a:gd name="T37" fmla="*/ 73 h 291"/>
                <a:gd name="T38" fmla="*/ 190 w 416"/>
                <a:gd name="T39" fmla="*/ 79 h 291"/>
                <a:gd name="T40" fmla="*/ 153 w 416"/>
                <a:gd name="T41" fmla="*/ 85 h 291"/>
                <a:gd name="T42" fmla="*/ 113 w 416"/>
                <a:gd name="T43" fmla="*/ 90 h 291"/>
                <a:gd name="T44" fmla="*/ 67 w 416"/>
                <a:gd name="T45" fmla="*/ 98 h 291"/>
                <a:gd name="T46" fmla="*/ 18 w 416"/>
                <a:gd name="T47" fmla="*/ 106 h 291"/>
                <a:gd name="T48" fmla="*/ 50 w 416"/>
                <a:gd name="T49" fmla="*/ 67 h 291"/>
                <a:gd name="T50" fmla="*/ 121 w 416"/>
                <a:gd name="T51" fmla="*/ 58 h 291"/>
                <a:gd name="T52" fmla="*/ 192 w 416"/>
                <a:gd name="T53" fmla="*/ 43 h 291"/>
                <a:gd name="T54" fmla="*/ 222 w 416"/>
                <a:gd name="T55" fmla="*/ 37 h 291"/>
                <a:gd name="T56" fmla="*/ 247 w 416"/>
                <a:gd name="T57" fmla="*/ 31 h 291"/>
                <a:gd name="T58" fmla="*/ 268 w 416"/>
                <a:gd name="T59" fmla="*/ 25 h 291"/>
                <a:gd name="T60" fmla="*/ 282 w 416"/>
                <a:gd name="T61" fmla="*/ 20 h 291"/>
                <a:gd name="T62" fmla="*/ 291 w 416"/>
                <a:gd name="T63" fmla="*/ 14 h 291"/>
                <a:gd name="T64" fmla="*/ 307 w 416"/>
                <a:gd name="T65" fmla="*/ 4 h 291"/>
                <a:gd name="T66" fmla="*/ 326 w 416"/>
                <a:gd name="T67" fmla="*/ 2 h 291"/>
                <a:gd name="T68" fmla="*/ 343 w 416"/>
                <a:gd name="T69" fmla="*/ 14 h 291"/>
                <a:gd name="T70" fmla="*/ 368 w 416"/>
                <a:gd name="T71" fmla="*/ 33 h 291"/>
                <a:gd name="T72" fmla="*/ 395 w 416"/>
                <a:gd name="T73" fmla="*/ 60 h 291"/>
                <a:gd name="T74" fmla="*/ 410 w 416"/>
                <a:gd name="T75" fmla="*/ 77 h 291"/>
                <a:gd name="T76" fmla="*/ 416 w 416"/>
                <a:gd name="T77" fmla="*/ 88 h 291"/>
                <a:gd name="T78" fmla="*/ 412 w 416"/>
                <a:gd name="T79" fmla="*/ 96 h 291"/>
                <a:gd name="T80" fmla="*/ 402 w 416"/>
                <a:gd name="T81" fmla="*/ 102 h 291"/>
                <a:gd name="T82" fmla="*/ 391 w 416"/>
                <a:gd name="T83" fmla="*/ 104 h 291"/>
                <a:gd name="T84" fmla="*/ 383 w 416"/>
                <a:gd name="T85" fmla="*/ 111 h 291"/>
                <a:gd name="T86" fmla="*/ 373 w 416"/>
                <a:gd name="T87" fmla="*/ 125 h 291"/>
                <a:gd name="T88" fmla="*/ 362 w 416"/>
                <a:gd name="T89" fmla="*/ 144 h 291"/>
                <a:gd name="T90" fmla="*/ 351 w 416"/>
                <a:gd name="T91" fmla="*/ 169 h 291"/>
                <a:gd name="T92" fmla="*/ 339 w 416"/>
                <a:gd name="T93" fmla="*/ 19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6" h="291">
                  <a:moveTo>
                    <a:pt x="339" y="199"/>
                  </a:moveTo>
                  <a:lnTo>
                    <a:pt x="335" y="211"/>
                  </a:lnTo>
                  <a:lnTo>
                    <a:pt x="331" y="220"/>
                  </a:lnTo>
                  <a:lnTo>
                    <a:pt x="328" y="230"/>
                  </a:lnTo>
                  <a:lnTo>
                    <a:pt x="324" y="240"/>
                  </a:lnTo>
                  <a:lnTo>
                    <a:pt x="318" y="247"/>
                  </a:lnTo>
                  <a:lnTo>
                    <a:pt x="314" y="255"/>
                  </a:lnTo>
                  <a:lnTo>
                    <a:pt x="310" y="263"/>
                  </a:lnTo>
                  <a:lnTo>
                    <a:pt x="305" y="268"/>
                  </a:lnTo>
                  <a:lnTo>
                    <a:pt x="301" y="274"/>
                  </a:lnTo>
                  <a:lnTo>
                    <a:pt x="297" y="278"/>
                  </a:lnTo>
                  <a:lnTo>
                    <a:pt x="291" y="282"/>
                  </a:lnTo>
                  <a:lnTo>
                    <a:pt x="287" y="286"/>
                  </a:lnTo>
                  <a:lnTo>
                    <a:pt x="282" y="287"/>
                  </a:lnTo>
                  <a:lnTo>
                    <a:pt x="278" y="289"/>
                  </a:lnTo>
                  <a:lnTo>
                    <a:pt x="272" y="291"/>
                  </a:lnTo>
                  <a:lnTo>
                    <a:pt x="268" y="291"/>
                  </a:lnTo>
                  <a:lnTo>
                    <a:pt x="272" y="274"/>
                  </a:lnTo>
                  <a:lnTo>
                    <a:pt x="276" y="257"/>
                  </a:lnTo>
                  <a:lnTo>
                    <a:pt x="280" y="240"/>
                  </a:lnTo>
                  <a:lnTo>
                    <a:pt x="282" y="226"/>
                  </a:lnTo>
                  <a:lnTo>
                    <a:pt x="285" y="211"/>
                  </a:lnTo>
                  <a:lnTo>
                    <a:pt x="287" y="198"/>
                  </a:lnTo>
                  <a:lnTo>
                    <a:pt x="291" y="184"/>
                  </a:lnTo>
                  <a:lnTo>
                    <a:pt x="293" y="173"/>
                  </a:lnTo>
                  <a:lnTo>
                    <a:pt x="295" y="161"/>
                  </a:lnTo>
                  <a:lnTo>
                    <a:pt x="297" y="152"/>
                  </a:lnTo>
                  <a:lnTo>
                    <a:pt x="299" y="142"/>
                  </a:lnTo>
                  <a:lnTo>
                    <a:pt x="301" y="134"/>
                  </a:lnTo>
                  <a:lnTo>
                    <a:pt x="303" y="127"/>
                  </a:lnTo>
                  <a:lnTo>
                    <a:pt x="305" y="119"/>
                  </a:lnTo>
                  <a:lnTo>
                    <a:pt x="305" y="113"/>
                  </a:lnTo>
                  <a:lnTo>
                    <a:pt x="307" y="108"/>
                  </a:lnTo>
                  <a:lnTo>
                    <a:pt x="307" y="100"/>
                  </a:lnTo>
                  <a:lnTo>
                    <a:pt x="308" y="94"/>
                  </a:lnTo>
                  <a:lnTo>
                    <a:pt x="308" y="87"/>
                  </a:lnTo>
                  <a:lnTo>
                    <a:pt x="307" y="83"/>
                  </a:lnTo>
                  <a:lnTo>
                    <a:pt x="307" y="77"/>
                  </a:lnTo>
                  <a:lnTo>
                    <a:pt x="305" y="73"/>
                  </a:lnTo>
                  <a:lnTo>
                    <a:pt x="303" y="69"/>
                  </a:lnTo>
                  <a:lnTo>
                    <a:pt x="301" y="67"/>
                  </a:lnTo>
                  <a:lnTo>
                    <a:pt x="301" y="67"/>
                  </a:lnTo>
                  <a:lnTo>
                    <a:pt x="299" y="67"/>
                  </a:lnTo>
                  <a:lnTo>
                    <a:pt x="297" y="65"/>
                  </a:lnTo>
                  <a:lnTo>
                    <a:pt x="295" y="65"/>
                  </a:lnTo>
                  <a:lnTo>
                    <a:pt x="291" y="65"/>
                  </a:lnTo>
                  <a:lnTo>
                    <a:pt x="287" y="65"/>
                  </a:lnTo>
                  <a:lnTo>
                    <a:pt x="284" y="67"/>
                  </a:lnTo>
                  <a:lnTo>
                    <a:pt x="278" y="67"/>
                  </a:lnTo>
                  <a:lnTo>
                    <a:pt x="272" y="67"/>
                  </a:lnTo>
                  <a:lnTo>
                    <a:pt x="266" y="67"/>
                  </a:lnTo>
                  <a:lnTo>
                    <a:pt x="261" y="69"/>
                  </a:lnTo>
                  <a:lnTo>
                    <a:pt x="253" y="69"/>
                  </a:lnTo>
                  <a:lnTo>
                    <a:pt x="245" y="71"/>
                  </a:lnTo>
                  <a:lnTo>
                    <a:pt x="238" y="71"/>
                  </a:lnTo>
                  <a:lnTo>
                    <a:pt x="228" y="73"/>
                  </a:lnTo>
                  <a:lnTo>
                    <a:pt x="220" y="73"/>
                  </a:lnTo>
                  <a:lnTo>
                    <a:pt x="211" y="75"/>
                  </a:lnTo>
                  <a:lnTo>
                    <a:pt x="199" y="77"/>
                  </a:lnTo>
                  <a:lnTo>
                    <a:pt x="190" y="79"/>
                  </a:lnTo>
                  <a:lnTo>
                    <a:pt x="178" y="81"/>
                  </a:lnTo>
                  <a:lnTo>
                    <a:pt x="165" y="83"/>
                  </a:lnTo>
                  <a:lnTo>
                    <a:pt x="153" y="85"/>
                  </a:lnTo>
                  <a:lnTo>
                    <a:pt x="140" y="87"/>
                  </a:lnTo>
                  <a:lnTo>
                    <a:pt x="127" y="88"/>
                  </a:lnTo>
                  <a:lnTo>
                    <a:pt x="113" y="90"/>
                  </a:lnTo>
                  <a:lnTo>
                    <a:pt x="98" y="92"/>
                  </a:lnTo>
                  <a:lnTo>
                    <a:pt x="83" y="94"/>
                  </a:lnTo>
                  <a:lnTo>
                    <a:pt x="67" y="98"/>
                  </a:lnTo>
                  <a:lnTo>
                    <a:pt x="52" y="100"/>
                  </a:lnTo>
                  <a:lnTo>
                    <a:pt x="35" y="102"/>
                  </a:lnTo>
                  <a:lnTo>
                    <a:pt x="18" y="106"/>
                  </a:lnTo>
                  <a:lnTo>
                    <a:pt x="0" y="108"/>
                  </a:lnTo>
                  <a:lnTo>
                    <a:pt x="0" y="73"/>
                  </a:lnTo>
                  <a:lnTo>
                    <a:pt x="50" y="67"/>
                  </a:lnTo>
                  <a:lnTo>
                    <a:pt x="73" y="64"/>
                  </a:lnTo>
                  <a:lnTo>
                    <a:pt x="98" y="62"/>
                  </a:lnTo>
                  <a:lnTo>
                    <a:pt x="121" y="58"/>
                  </a:lnTo>
                  <a:lnTo>
                    <a:pt x="146" y="52"/>
                  </a:lnTo>
                  <a:lnTo>
                    <a:pt x="169" y="48"/>
                  </a:lnTo>
                  <a:lnTo>
                    <a:pt x="192" y="43"/>
                  </a:lnTo>
                  <a:lnTo>
                    <a:pt x="203" y="41"/>
                  </a:lnTo>
                  <a:lnTo>
                    <a:pt x="213" y="39"/>
                  </a:lnTo>
                  <a:lnTo>
                    <a:pt x="222" y="37"/>
                  </a:lnTo>
                  <a:lnTo>
                    <a:pt x="232" y="35"/>
                  </a:lnTo>
                  <a:lnTo>
                    <a:pt x="240" y="33"/>
                  </a:lnTo>
                  <a:lnTo>
                    <a:pt x="247" y="31"/>
                  </a:lnTo>
                  <a:lnTo>
                    <a:pt x="255" y="29"/>
                  </a:lnTo>
                  <a:lnTo>
                    <a:pt x="262" y="27"/>
                  </a:lnTo>
                  <a:lnTo>
                    <a:pt x="268" y="25"/>
                  </a:lnTo>
                  <a:lnTo>
                    <a:pt x="274" y="23"/>
                  </a:lnTo>
                  <a:lnTo>
                    <a:pt x="278" y="21"/>
                  </a:lnTo>
                  <a:lnTo>
                    <a:pt x="282" y="20"/>
                  </a:lnTo>
                  <a:lnTo>
                    <a:pt x="285" y="18"/>
                  </a:lnTo>
                  <a:lnTo>
                    <a:pt x="289" y="16"/>
                  </a:lnTo>
                  <a:lnTo>
                    <a:pt x="291" y="14"/>
                  </a:lnTo>
                  <a:lnTo>
                    <a:pt x="293" y="12"/>
                  </a:lnTo>
                  <a:lnTo>
                    <a:pt x="299" y="8"/>
                  </a:lnTo>
                  <a:lnTo>
                    <a:pt x="307" y="4"/>
                  </a:lnTo>
                  <a:lnTo>
                    <a:pt x="314" y="2"/>
                  </a:lnTo>
                  <a:lnTo>
                    <a:pt x="322" y="0"/>
                  </a:lnTo>
                  <a:lnTo>
                    <a:pt x="326" y="2"/>
                  </a:lnTo>
                  <a:lnTo>
                    <a:pt x="331" y="6"/>
                  </a:lnTo>
                  <a:lnTo>
                    <a:pt x="335" y="10"/>
                  </a:lnTo>
                  <a:lnTo>
                    <a:pt x="343" y="14"/>
                  </a:lnTo>
                  <a:lnTo>
                    <a:pt x="349" y="20"/>
                  </a:lnTo>
                  <a:lnTo>
                    <a:pt x="358" y="25"/>
                  </a:lnTo>
                  <a:lnTo>
                    <a:pt x="368" y="33"/>
                  </a:lnTo>
                  <a:lnTo>
                    <a:pt x="377" y="43"/>
                  </a:lnTo>
                  <a:lnTo>
                    <a:pt x="387" y="50"/>
                  </a:lnTo>
                  <a:lnTo>
                    <a:pt x="395" y="60"/>
                  </a:lnTo>
                  <a:lnTo>
                    <a:pt x="400" y="65"/>
                  </a:lnTo>
                  <a:lnTo>
                    <a:pt x="406" y="73"/>
                  </a:lnTo>
                  <a:lnTo>
                    <a:pt x="410" y="77"/>
                  </a:lnTo>
                  <a:lnTo>
                    <a:pt x="412" y="83"/>
                  </a:lnTo>
                  <a:lnTo>
                    <a:pt x="414" y="85"/>
                  </a:lnTo>
                  <a:lnTo>
                    <a:pt x="416" y="88"/>
                  </a:lnTo>
                  <a:lnTo>
                    <a:pt x="414" y="90"/>
                  </a:lnTo>
                  <a:lnTo>
                    <a:pt x="414" y="94"/>
                  </a:lnTo>
                  <a:lnTo>
                    <a:pt x="412" y="96"/>
                  </a:lnTo>
                  <a:lnTo>
                    <a:pt x="410" y="100"/>
                  </a:lnTo>
                  <a:lnTo>
                    <a:pt x="406" y="100"/>
                  </a:lnTo>
                  <a:lnTo>
                    <a:pt x="402" y="102"/>
                  </a:lnTo>
                  <a:lnTo>
                    <a:pt x="398" y="102"/>
                  </a:lnTo>
                  <a:lnTo>
                    <a:pt x="395" y="104"/>
                  </a:lnTo>
                  <a:lnTo>
                    <a:pt x="391" y="104"/>
                  </a:lnTo>
                  <a:lnTo>
                    <a:pt x="389" y="106"/>
                  </a:lnTo>
                  <a:lnTo>
                    <a:pt x="387" y="108"/>
                  </a:lnTo>
                  <a:lnTo>
                    <a:pt x="383" y="111"/>
                  </a:lnTo>
                  <a:lnTo>
                    <a:pt x="379" y="115"/>
                  </a:lnTo>
                  <a:lnTo>
                    <a:pt x="377" y="119"/>
                  </a:lnTo>
                  <a:lnTo>
                    <a:pt x="373" y="125"/>
                  </a:lnTo>
                  <a:lnTo>
                    <a:pt x="370" y="131"/>
                  </a:lnTo>
                  <a:lnTo>
                    <a:pt x="366" y="136"/>
                  </a:lnTo>
                  <a:lnTo>
                    <a:pt x="362" y="144"/>
                  </a:lnTo>
                  <a:lnTo>
                    <a:pt x="358" y="152"/>
                  </a:lnTo>
                  <a:lnTo>
                    <a:pt x="354" y="159"/>
                  </a:lnTo>
                  <a:lnTo>
                    <a:pt x="351" y="169"/>
                  </a:lnTo>
                  <a:lnTo>
                    <a:pt x="347" y="178"/>
                  </a:lnTo>
                  <a:lnTo>
                    <a:pt x="343" y="188"/>
                  </a:lnTo>
                  <a:lnTo>
                    <a:pt x="339" y="199"/>
                  </a:lnTo>
                  <a:lnTo>
                    <a:pt x="339" y="19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82"/>
            <p:cNvSpPr/>
            <p:nvPr/>
          </p:nvSpPr>
          <p:spPr bwMode="auto">
            <a:xfrm>
              <a:off x="2794001" y="606425"/>
              <a:ext cx="176213" cy="53975"/>
            </a:xfrm>
            <a:custGeom>
              <a:avLst/>
              <a:gdLst>
                <a:gd name="T0" fmla="*/ 207 w 222"/>
                <a:gd name="T1" fmla="*/ 37 h 67"/>
                <a:gd name="T2" fmla="*/ 201 w 222"/>
                <a:gd name="T3" fmla="*/ 38 h 67"/>
                <a:gd name="T4" fmla="*/ 193 w 222"/>
                <a:gd name="T5" fmla="*/ 40 h 67"/>
                <a:gd name="T6" fmla="*/ 184 w 222"/>
                <a:gd name="T7" fmla="*/ 42 h 67"/>
                <a:gd name="T8" fmla="*/ 174 w 222"/>
                <a:gd name="T9" fmla="*/ 44 h 67"/>
                <a:gd name="T10" fmla="*/ 163 w 222"/>
                <a:gd name="T11" fmla="*/ 46 h 67"/>
                <a:gd name="T12" fmla="*/ 149 w 222"/>
                <a:gd name="T13" fmla="*/ 48 h 67"/>
                <a:gd name="T14" fmla="*/ 134 w 222"/>
                <a:gd name="T15" fmla="*/ 50 h 67"/>
                <a:gd name="T16" fmla="*/ 118 w 222"/>
                <a:gd name="T17" fmla="*/ 52 h 67"/>
                <a:gd name="T18" fmla="*/ 101 w 222"/>
                <a:gd name="T19" fmla="*/ 56 h 67"/>
                <a:gd name="T20" fmla="*/ 84 w 222"/>
                <a:gd name="T21" fmla="*/ 58 h 67"/>
                <a:gd name="T22" fmla="*/ 69 w 222"/>
                <a:gd name="T23" fmla="*/ 61 h 67"/>
                <a:gd name="T24" fmla="*/ 53 w 222"/>
                <a:gd name="T25" fmla="*/ 63 h 67"/>
                <a:gd name="T26" fmla="*/ 38 w 222"/>
                <a:gd name="T27" fmla="*/ 65 h 67"/>
                <a:gd name="T28" fmla="*/ 25 w 222"/>
                <a:gd name="T29" fmla="*/ 65 h 67"/>
                <a:gd name="T30" fmla="*/ 11 w 222"/>
                <a:gd name="T31" fmla="*/ 67 h 67"/>
                <a:gd name="T32" fmla="*/ 0 w 222"/>
                <a:gd name="T33" fmla="*/ 67 h 67"/>
                <a:gd name="T34" fmla="*/ 0 w 222"/>
                <a:gd name="T35" fmla="*/ 40 h 67"/>
                <a:gd name="T36" fmla="*/ 17 w 222"/>
                <a:gd name="T37" fmla="*/ 37 h 67"/>
                <a:gd name="T38" fmla="*/ 34 w 222"/>
                <a:gd name="T39" fmla="*/ 33 h 67"/>
                <a:gd name="T40" fmla="*/ 50 w 222"/>
                <a:gd name="T41" fmla="*/ 27 h 67"/>
                <a:gd name="T42" fmla="*/ 65 w 222"/>
                <a:gd name="T43" fmla="*/ 23 h 67"/>
                <a:gd name="T44" fmla="*/ 78 w 222"/>
                <a:gd name="T45" fmla="*/ 19 h 67"/>
                <a:gd name="T46" fmla="*/ 92 w 222"/>
                <a:gd name="T47" fmla="*/ 17 h 67"/>
                <a:gd name="T48" fmla="*/ 105 w 222"/>
                <a:gd name="T49" fmla="*/ 14 h 67"/>
                <a:gd name="T50" fmla="*/ 115 w 222"/>
                <a:gd name="T51" fmla="*/ 12 h 67"/>
                <a:gd name="T52" fmla="*/ 126 w 222"/>
                <a:gd name="T53" fmla="*/ 8 h 67"/>
                <a:gd name="T54" fmla="*/ 134 w 222"/>
                <a:gd name="T55" fmla="*/ 6 h 67"/>
                <a:gd name="T56" fmla="*/ 143 w 222"/>
                <a:gd name="T57" fmla="*/ 4 h 67"/>
                <a:gd name="T58" fmla="*/ 149 w 222"/>
                <a:gd name="T59" fmla="*/ 4 h 67"/>
                <a:gd name="T60" fmla="*/ 157 w 222"/>
                <a:gd name="T61" fmla="*/ 2 h 67"/>
                <a:gd name="T62" fmla="*/ 161 w 222"/>
                <a:gd name="T63" fmla="*/ 2 h 67"/>
                <a:gd name="T64" fmla="*/ 164 w 222"/>
                <a:gd name="T65" fmla="*/ 0 h 67"/>
                <a:gd name="T66" fmla="*/ 168 w 222"/>
                <a:gd name="T67" fmla="*/ 0 h 67"/>
                <a:gd name="T68" fmla="*/ 178 w 222"/>
                <a:gd name="T69" fmla="*/ 0 h 67"/>
                <a:gd name="T70" fmla="*/ 187 w 222"/>
                <a:gd name="T71" fmla="*/ 0 h 67"/>
                <a:gd name="T72" fmla="*/ 197 w 222"/>
                <a:gd name="T73" fmla="*/ 2 h 67"/>
                <a:gd name="T74" fmla="*/ 201 w 222"/>
                <a:gd name="T75" fmla="*/ 4 h 67"/>
                <a:gd name="T76" fmla="*/ 207 w 222"/>
                <a:gd name="T77" fmla="*/ 6 h 67"/>
                <a:gd name="T78" fmla="*/ 210 w 222"/>
                <a:gd name="T79" fmla="*/ 8 h 67"/>
                <a:gd name="T80" fmla="*/ 214 w 222"/>
                <a:gd name="T81" fmla="*/ 10 h 67"/>
                <a:gd name="T82" fmla="*/ 216 w 222"/>
                <a:gd name="T83" fmla="*/ 12 h 67"/>
                <a:gd name="T84" fmla="*/ 218 w 222"/>
                <a:gd name="T85" fmla="*/ 14 h 67"/>
                <a:gd name="T86" fmla="*/ 220 w 222"/>
                <a:gd name="T87" fmla="*/ 16 h 67"/>
                <a:gd name="T88" fmla="*/ 222 w 222"/>
                <a:gd name="T89" fmla="*/ 17 h 67"/>
                <a:gd name="T90" fmla="*/ 222 w 222"/>
                <a:gd name="T91" fmla="*/ 19 h 67"/>
                <a:gd name="T92" fmla="*/ 222 w 222"/>
                <a:gd name="T93" fmla="*/ 21 h 67"/>
                <a:gd name="T94" fmla="*/ 222 w 222"/>
                <a:gd name="T95" fmla="*/ 23 h 67"/>
                <a:gd name="T96" fmla="*/ 222 w 222"/>
                <a:gd name="T97" fmla="*/ 25 h 67"/>
                <a:gd name="T98" fmla="*/ 220 w 222"/>
                <a:gd name="T99" fmla="*/ 27 h 67"/>
                <a:gd name="T100" fmla="*/ 218 w 222"/>
                <a:gd name="T101" fmla="*/ 29 h 67"/>
                <a:gd name="T102" fmla="*/ 216 w 222"/>
                <a:gd name="T103" fmla="*/ 31 h 67"/>
                <a:gd name="T104" fmla="*/ 214 w 222"/>
                <a:gd name="T105" fmla="*/ 33 h 67"/>
                <a:gd name="T106" fmla="*/ 210 w 222"/>
                <a:gd name="T107" fmla="*/ 35 h 67"/>
                <a:gd name="T108" fmla="*/ 207 w 222"/>
                <a:gd name="T109" fmla="*/ 37 h 67"/>
                <a:gd name="T110" fmla="*/ 207 w 222"/>
                <a:gd name="T111" fmla="*/ 3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2" h="67">
                  <a:moveTo>
                    <a:pt x="207" y="37"/>
                  </a:moveTo>
                  <a:lnTo>
                    <a:pt x="201" y="38"/>
                  </a:lnTo>
                  <a:lnTo>
                    <a:pt x="193" y="40"/>
                  </a:lnTo>
                  <a:lnTo>
                    <a:pt x="184" y="42"/>
                  </a:lnTo>
                  <a:lnTo>
                    <a:pt x="174" y="44"/>
                  </a:lnTo>
                  <a:lnTo>
                    <a:pt x="163" y="46"/>
                  </a:lnTo>
                  <a:lnTo>
                    <a:pt x="149" y="48"/>
                  </a:lnTo>
                  <a:lnTo>
                    <a:pt x="134" y="50"/>
                  </a:lnTo>
                  <a:lnTo>
                    <a:pt x="118" y="52"/>
                  </a:lnTo>
                  <a:lnTo>
                    <a:pt x="101" y="56"/>
                  </a:lnTo>
                  <a:lnTo>
                    <a:pt x="84" y="58"/>
                  </a:lnTo>
                  <a:lnTo>
                    <a:pt x="69" y="61"/>
                  </a:lnTo>
                  <a:lnTo>
                    <a:pt x="53" y="63"/>
                  </a:lnTo>
                  <a:lnTo>
                    <a:pt x="38" y="65"/>
                  </a:lnTo>
                  <a:lnTo>
                    <a:pt x="25" y="65"/>
                  </a:lnTo>
                  <a:lnTo>
                    <a:pt x="11" y="67"/>
                  </a:lnTo>
                  <a:lnTo>
                    <a:pt x="0" y="67"/>
                  </a:lnTo>
                  <a:lnTo>
                    <a:pt x="0" y="40"/>
                  </a:lnTo>
                  <a:lnTo>
                    <a:pt x="17" y="37"/>
                  </a:lnTo>
                  <a:lnTo>
                    <a:pt x="34" y="33"/>
                  </a:lnTo>
                  <a:lnTo>
                    <a:pt x="50" y="27"/>
                  </a:lnTo>
                  <a:lnTo>
                    <a:pt x="65" y="23"/>
                  </a:lnTo>
                  <a:lnTo>
                    <a:pt x="78" y="19"/>
                  </a:lnTo>
                  <a:lnTo>
                    <a:pt x="92" y="17"/>
                  </a:lnTo>
                  <a:lnTo>
                    <a:pt x="105" y="14"/>
                  </a:lnTo>
                  <a:lnTo>
                    <a:pt x="115" y="12"/>
                  </a:lnTo>
                  <a:lnTo>
                    <a:pt x="126" y="8"/>
                  </a:lnTo>
                  <a:lnTo>
                    <a:pt x="134" y="6"/>
                  </a:lnTo>
                  <a:lnTo>
                    <a:pt x="143" y="4"/>
                  </a:lnTo>
                  <a:lnTo>
                    <a:pt x="149" y="4"/>
                  </a:lnTo>
                  <a:lnTo>
                    <a:pt x="157" y="2"/>
                  </a:lnTo>
                  <a:lnTo>
                    <a:pt x="161" y="2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78" y="0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1" y="4"/>
                  </a:lnTo>
                  <a:lnTo>
                    <a:pt x="207" y="6"/>
                  </a:lnTo>
                  <a:lnTo>
                    <a:pt x="210" y="8"/>
                  </a:lnTo>
                  <a:lnTo>
                    <a:pt x="214" y="10"/>
                  </a:lnTo>
                  <a:lnTo>
                    <a:pt x="216" y="12"/>
                  </a:lnTo>
                  <a:lnTo>
                    <a:pt x="218" y="14"/>
                  </a:lnTo>
                  <a:lnTo>
                    <a:pt x="220" y="16"/>
                  </a:lnTo>
                  <a:lnTo>
                    <a:pt x="222" y="17"/>
                  </a:lnTo>
                  <a:lnTo>
                    <a:pt x="222" y="19"/>
                  </a:lnTo>
                  <a:lnTo>
                    <a:pt x="222" y="21"/>
                  </a:lnTo>
                  <a:lnTo>
                    <a:pt x="222" y="23"/>
                  </a:lnTo>
                  <a:lnTo>
                    <a:pt x="222" y="25"/>
                  </a:lnTo>
                  <a:lnTo>
                    <a:pt x="220" y="27"/>
                  </a:lnTo>
                  <a:lnTo>
                    <a:pt x="218" y="29"/>
                  </a:lnTo>
                  <a:lnTo>
                    <a:pt x="216" y="31"/>
                  </a:lnTo>
                  <a:lnTo>
                    <a:pt x="214" y="33"/>
                  </a:lnTo>
                  <a:lnTo>
                    <a:pt x="210" y="35"/>
                  </a:lnTo>
                  <a:lnTo>
                    <a:pt x="207" y="37"/>
                  </a:lnTo>
                  <a:lnTo>
                    <a:pt x="207" y="3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83"/>
            <p:cNvSpPr/>
            <p:nvPr/>
          </p:nvSpPr>
          <p:spPr bwMode="auto">
            <a:xfrm>
              <a:off x="2820988" y="692150"/>
              <a:ext cx="176213" cy="52388"/>
            </a:xfrm>
            <a:custGeom>
              <a:avLst/>
              <a:gdLst>
                <a:gd name="T0" fmla="*/ 100 w 222"/>
                <a:gd name="T1" fmla="*/ 16 h 67"/>
                <a:gd name="T2" fmla="*/ 115 w 222"/>
                <a:gd name="T3" fmla="*/ 12 h 67"/>
                <a:gd name="T4" fmla="*/ 129 w 222"/>
                <a:gd name="T5" fmla="*/ 8 h 67"/>
                <a:gd name="T6" fmla="*/ 144 w 222"/>
                <a:gd name="T7" fmla="*/ 6 h 67"/>
                <a:gd name="T8" fmla="*/ 157 w 222"/>
                <a:gd name="T9" fmla="*/ 4 h 67"/>
                <a:gd name="T10" fmla="*/ 173 w 222"/>
                <a:gd name="T11" fmla="*/ 2 h 67"/>
                <a:gd name="T12" fmla="*/ 190 w 222"/>
                <a:gd name="T13" fmla="*/ 0 h 67"/>
                <a:gd name="T14" fmla="*/ 205 w 222"/>
                <a:gd name="T15" fmla="*/ 0 h 67"/>
                <a:gd name="T16" fmla="*/ 222 w 222"/>
                <a:gd name="T17" fmla="*/ 0 h 67"/>
                <a:gd name="T18" fmla="*/ 222 w 222"/>
                <a:gd name="T19" fmla="*/ 37 h 67"/>
                <a:gd name="T20" fmla="*/ 111 w 222"/>
                <a:gd name="T21" fmla="*/ 52 h 67"/>
                <a:gd name="T22" fmla="*/ 0 w 222"/>
                <a:gd name="T23" fmla="*/ 67 h 67"/>
                <a:gd name="T24" fmla="*/ 0 w 222"/>
                <a:gd name="T25" fmla="*/ 31 h 67"/>
                <a:gd name="T26" fmla="*/ 100 w 222"/>
                <a:gd name="T27" fmla="*/ 16 h 67"/>
                <a:gd name="T28" fmla="*/ 100 w 222"/>
                <a:gd name="T2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67">
                  <a:moveTo>
                    <a:pt x="100" y="16"/>
                  </a:moveTo>
                  <a:lnTo>
                    <a:pt x="115" y="12"/>
                  </a:lnTo>
                  <a:lnTo>
                    <a:pt x="129" y="8"/>
                  </a:lnTo>
                  <a:lnTo>
                    <a:pt x="144" y="6"/>
                  </a:lnTo>
                  <a:lnTo>
                    <a:pt x="157" y="4"/>
                  </a:lnTo>
                  <a:lnTo>
                    <a:pt x="173" y="2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2" y="0"/>
                  </a:lnTo>
                  <a:lnTo>
                    <a:pt x="222" y="37"/>
                  </a:lnTo>
                  <a:lnTo>
                    <a:pt x="111" y="52"/>
                  </a:lnTo>
                  <a:lnTo>
                    <a:pt x="0" y="67"/>
                  </a:lnTo>
                  <a:lnTo>
                    <a:pt x="0" y="31"/>
                  </a:lnTo>
                  <a:lnTo>
                    <a:pt x="100" y="16"/>
                  </a:lnTo>
                  <a:lnTo>
                    <a:pt x="100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4"/>
            <p:cNvSpPr/>
            <p:nvPr/>
          </p:nvSpPr>
          <p:spPr bwMode="auto">
            <a:xfrm>
              <a:off x="2789238" y="792163"/>
              <a:ext cx="57150" cy="174625"/>
            </a:xfrm>
            <a:custGeom>
              <a:avLst/>
              <a:gdLst>
                <a:gd name="T0" fmla="*/ 6 w 73"/>
                <a:gd name="T1" fmla="*/ 30 h 220"/>
                <a:gd name="T2" fmla="*/ 4 w 73"/>
                <a:gd name="T3" fmla="*/ 24 h 220"/>
                <a:gd name="T4" fmla="*/ 2 w 73"/>
                <a:gd name="T5" fmla="*/ 17 h 220"/>
                <a:gd name="T6" fmla="*/ 0 w 73"/>
                <a:gd name="T7" fmla="*/ 13 h 220"/>
                <a:gd name="T8" fmla="*/ 0 w 73"/>
                <a:gd name="T9" fmla="*/ 7 h 220"/>
                <a:gd name="T10" fmla="*/ 2 w 73"/>
                <a:gd name="T11" fmla="*/ 5 h 220"/>
                <a:gd name="T12" fmla="*/ 4 w 73"/>
                <a:gd name="T13" fmla="*/ 2 h 220"/>
                <a:gd name="T14" fmla="*/ 6 w 73"/>
                <a:gd name="T15" fmla="*/ 2 h 220"/>
                <a:gd name="T16" fmla="*/ 10 w 73"/>
                <a:gd name="T17" fmla="*/ 0 h 220"/>
                <a:gd name="T18" fmla="*/ 19 w 73"/>
                <a:gd name="T19" fmla="*/ 2 h 220"/>
                <a:gd name="T20" fmla="*/ 27 w 73"/>
                <a:gd name="T21" fmla="*/ 2 h 220"/>
                <a:gd name="T22" fmla="*/ 35 w 73"/>
                <a:gd name="T23" fmla="*/ 3 h 220"/>
                <a:gd name="T24" fmla="*/ 38 w 73"/>
                <a:gd name="T25" fmla="*/ 3 h 220"/>
                <a:gd name="T26" fmla="*/ 44 w 73"/>
                <a:gd name="T27" fmla="*/ 5 h 220"/>
                <a:gd name="T28" fmla="*/ 48 w 73"/>
                <a:gd name="T29" fmla="*/ 9 h 220"/>
                <a:gd name="T30" fmla="*/ 52 w 73"/>
                <a:gd name="T31" fmla="*/ 13 h 220"/>
                <a:gd name="T32" fmla="*/ 56 w 73"/>
                <a:gd name="T33" fmla="*/ 17 h 220"/>
                <a:gd name="T34" fmla="*/ 59 w 73"/>
                <a:gd name="T35" fmla="*/ 24 h 220"/>
                <a:gd name="T36" fmla="*/ 63 w 73"/>
                <a:gd name="T37" fmla="*/ 32 h 220"/>
                <a:gd name="T38" fmla="*/ 65 w 73"/>
                <a:gd name="T39" fmla="*/ 40 h 220"/>
                <a:gd name="T40" fmla="*/ 67 w 73"/>
                <a:gd name="T41" fmla="*/ 51 h 220"/>
                <a:gd name="T42" fmla="*/ 69 w 73"/>
                <a:gd name="T43" fmla="*/ 61 h 220"/>
                <a:gd name="T44" fmla="*/ 69 w 73"/>
                <a:gd name="T45" fmla="*/ 68 h 220"/>
                <a:gd name="T46" fmla="*/ 71 w 73"/>
                <a:gd name="T47" fmla="*/ 74 h 220"/>
                <a:gd name="T48" fmla="*/ 71 w 73"/>
                <a:gd name="T49" fmla="*/ 82 h 220"/>
                <a:gd name="T50" fmla="*/ 71 w 73"/>
                <a:gd name="T51" fmla="*/ 88 h 220"/>
                <a:gd name="T52" fmla="*/ 73 w 73"/>
                <a:gd name="T53" fmla="*/ 97 h 220"/>
                <a:gd name="T54" fmla="*/ 73 w 73"/>
                <a:gd name="T55" fmla="*/ 105 h 220"/>
                <a:gd name="T56" fmla="*/ 73 w 73"/>
                <a:gd name="T57" fmla="*/ 114 h 220"/>
                <a:gd name="T58" fmla="*/ 73 w 73"/>
                <a:gd name="T59" fmla="*/ 124 h 220"/>
                <a:gd name="T60" fmla="*/ 73 w 73"/>
                <a:gd name="T61" fmla="*/ 134 h 220"/>
                <a:gd name="T62" fmla="*/ 73 w 73"/>
                <a:gd name="T63" fmla="*/ 143 h 220"/>
                <a:gd name="T64" fmla="*/ 73 w 73"/>
                <a:gd name="T65" fmla="*/ 155 h 220"/>
                <a:gd name="T66" fmla="*/ 73 w 73"/>
                <a:gd name="T67" fmla="*/ 166 h 220"/>
                <a:gd name="T68" fmla="*/ 73 w 73"/>
                <a:gd name="T69" fmla="*/ 179 h 220"/>
                <a:gd name="T70" fmla="*/ 73 w 73"/>
                <a:gd name="T71" fmla="*/ 191 h 220"/>
                <a:gd name="T72" fmla="*/ 73 w 73"/>
                <a:gd name="T73" fmla="*/ 206 h 220"/>
                <a:gd name="T74" fmla="*/ 73 w 73"/>
                <a:gd name="T75" fmla="*/ 220 h 220"/>
                <a:gd name="T76" fmla="*/ 40 w 73"/>
                <a:gd name="T77" fmla="*/ 220 h 220"/>
                <a:gd name="T78" fmla="*/ 36 w 73"/>
                <a:gd name="T79" fmla="*/ 201 h 220"/>
                <a:gd name="T80" fmla="*/ 35 w 73"/>
                <a:gd name="T81" fmla="*/ 181 h 220"/>
                <a:gd name="T82" fmla="*/ 33 w 73"/>
                <a:gd name="T83" fmla="*/ 164 h 220"/>
                <a:gd name="T84" fmla="*/ 31 w 73"/>
                <a:gd name="T85" fmla="*/ 147 h 220"/>
                <a:gd name="T86" fmla="*/ 29 w 73"/>
                <a:gd name="T87" fmla="*/ 132 h 220"/>
                <a:gd name="T88" fmla="*/ 25 w 73"/>
                <a:gd name="T89" fmla="*/ 118 h 220"/>
                <a:gd name="T90" fmla="*/ 23 w 73"/>
                <a:gd name="T91" fmla="*/ 105 h 220"/>
                <a:gd name="T92" fmla="*/ 21 w 73"/>
                <a:gd name="T93" fmla="*/ 93 h 220"/>
                <a:gd name="T94" fmla="*/ 19 w 73"/>
                <a:gd name="T95" fmla="*/ 82 h 220"/>
                <a:gd name="T96" fmla="*/ 17 w 73"/>
                <a:gd name="T97" fmla="*/ 72 h 220"/>
                <a:gd name="T98" fmla="*/ 15 w 73"/>
                <a:gd name="T99" fmla="*/ 63 h 220"/>
                <a:gd name="T100" fmla="*/ 13 w 73"/>
                <a:gd name="T101" fmla="*/ 53 h 220"/>
                <a:gd name="T102" fmla="*/ 12 w 73"/>
                <a:gd name="T103" fmla="*/ 47 h 220"/>
                <a:gd name="T104" fmla="*/ 10 w 73"/>
                <a:gd name="T105" fmla="*/ 40 h 220"/>
                <a:gd name="T106" fmla="*/ 8 w 73"/>
                <a:gd name="T107" fmla="*/ 36 h 220"/>
                <a:gd name="T108" fmla="*/ 6 w 73"/>
                <a:gd name="T109" fmla="*/ 30 h 220"/>
                <a:gd name="T110" fmla="*/ 6 w 73"/>
                <a:gd name="T111" fmla="*/ 3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" h="220">
                  <a:moveTo>
                    <a:pt x="6" y="30"/>
                  </a:moveTo>
                  <a:lnTo>
                    <a:pt x="4" y="24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9" y="2"/>
                  </a:lnTo>
                  <a:lnTo>
                    <a:pt x="27" y="2"/>
                  </a:lnTo>
                  <a:lnTo>
                    <a:pt x="35" y="3"/>
                  </a:lnTo>
                  <a:lnTo>
                    <a:pt x="38" y="3"/>
                  </a:lnTo>
                  <a:lnTo>
                    <a:pt x="44" y="5"/>
                  </a:lnTo>
                  <a:lnTo>
                    <a:pt x="48" y="9"/>
                  </a:lnTo>
                  <a:lnTo>
                    <a:pt x="52" y="13"/>
                  </a:lnTo>
                  <a:lnTo>
                    <a:pt x="56" y="17"/>
                  </a:lnTo>
                  <a:lnTo>
                    <a:pt x="59" y="24"/>
                  </a:lnTo>
                  <a:lnTo>
                    <a:pt x="63" y="32"/>
                  </a:lnTo>
                  <a:lnTo>
                    <a:pt x="65" y="40"/>
                  </a:lnTo>
                  <a:lnTo>
                    <a:pt x="67" y="51"/>
                  </a:lnTo>
                  <a:lnTo>
                    <a:pt x="69" y="61"/>
                  </a:lnTo>
                  <a:lnTo>
                    <a:pt x="69" y="68"/>
                  </a:lnTo>
                  <a:lnTo>
                    <a:pt x="71" y="74"/>
                  </a:lnTo>
                  <a:lnTo>
                    <a:pt x="71" y="82"/>
                  </a:lnTo>
                  <a:lnTo>
                    <a:pt x="71" y="88"/>
                  </a:lnTo>
                  <a:lnTo>
                    <a:pt x="73" y="97"/>
                  </a:lnTo>
                  <a:lnTo>
                    <a:pt x="73" y="105"/>
                  </a:lnTo>
                  <a:lnTo>
                    <a:pt x="73" y="114"/>
                  </a:lnTo>
                  <a:lnTo>
                    <a:pt x="73" y="124"/>
                  </a:lnTo>
                  <a:lnTo>
                    <a:pt x="73" y="134"/>
                  </a:lnTo>
                  <a:lnTo>
                    <a:pt x="73" y="143"/>
                  </a:lnTo>
                  <a:lnTo>
                    <a:pt x="73" y="155"/>
                  </a:lnTo>
                  <a:lnTo>
                    <a:pt x="73" y="166"/>
                  </a:lnTo>
                  <a:lnTo>
                    <a:pt x="73" y="179"/>
                  </a:lnTo>
                  <a:lnTo>
                    <a:pt x="73" y="191"/>
                  </a:lnTo>
                  <a:lnTo>
                    <a:pt x="73" y="206"/>
                  </a:lnTo>
                  <a:lnTo>
                    <a:pt x="73" y="220"/>
                  </a:lnTo>
                  <a:lnTo>
                    <a:pt x="40" y="220"/>
                  </a:lnTo>
                  <a:lnTo>
                    <a:pt x="36" y="201"/>
                  </a:lnTo>
                  <a:lnTo>
                    <a:pt x="35" y="181"/>
                  </a:lnTo>
                  <a:lnTo>
                    <a:pt x="33" y="164"/>
                  </a:lnTo>
                  <a:lnTo>
                    <a:pt x="31" y="147"/>
                  </a:lnTo>
                  <a:lnTo>
                    <a:pt x="29" y="132"/>
                  </a:lnTo>
                  <a:lnTo>
                    <a:pt x="25" y="118"/>
                  </a:lnTo>
                  <a:lnTo>
                    <a:pt x="23" y="105"/>
                  </a:lnTo>
                  <a:lnTo>
                    <a:pt x="21" y="93"/>
                  </a:lnTo>
                  <a:lnTo>
                    <a:pt x="19" y="82"/>
                  </a:lnTo>
                  <a:lnTo>
                    <a:pt x="17" y="72"/>
                  </a:lnTo>
                  <a:lnTo>
                    <a:pt x="15" y="63"/>
                  </a:lnTo>
                  <a:lnTo>
                    <a:pt x="13" y="53"/>
                  </a:lnTo>
                  <a:lnTo>
                    <a:pt x="12" y="47"/>
                  </a:lnTo>
                  <a:lnTo>
                    <a:pt x="10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6" y="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85"/>
            <p:cNvSpPr/>
            <p:nvPr/>
          </p:nvSpPr>
          <p:spPr bwMode="auto">
            <a:xfrm>
              <a:off x="2740026" y="792163"/>
              <a:ext cx="357188" cy="93663"/>
            </a:xfrm>
            <a:custGeom>
              <a:avLst/>
              <a:gdLst>
                <a:gd name="T0" fmla="*/ 390 w 450"/>
                <a:gd name="T1" fmla="*/ 47 h 118"/>
                <a:gd name="T2" fmla="*/ 363 w 450"/>
                <a:gd name="T3" fmla="*/ 53 h 118"/>
                <a:gd name="T4" fmla="*/ 329 w 450"/>
                <a:gd name="T5" fmla="*/ 57 h 118"/>
                <a:gd name="T6" fmla="*/ 291 w 450"/>
                <a:gd name="T7" fmla="*/ 63 h 118"/>
                <a:gd name="T8" fmla="*/ 247 w 450"/>
                <a:gd name="T9" fmla="*/ 72 h 118"/>
                <a:gd name="T10" fmla="*/ 207 w 450"/>
                <a:gd name="T11" fmla="*/ 82 h 118"/>
                <a:gd name="T12" fmla="*/ 168 w 450"/>
                <a:gd name="T13" fmla="*/ 91 h 118"/>
                <a:gd name="T14" fmla="*/ 134 w 450"/>
                <a:gd name="T15" fmla="*/ 99 h 118"/>
                <a:gd name="T16" fmla="*/ 103 w 450"/>
                <a:gd name="T17" fmla="*/ 107 h 118"/>
                <a:gd name="T18" fmla="*/ 78 w 450"/>
                <a:gd name="T19" fmla="*/ 113 h 118"/>
                <a:gd name="T20" fmla="*/ 59 w 450"/>
                <a:gd name="T21" fmla="*/ 116 h 118"/>
                <a:gd name="T22" fmla="*/ 52 w 450"/>
                <a:gd name="T23" fmla="*/ 116 h 118"/>
                <a:gd name="T24" fmla="*/ 48 w 450"/>
                <a:gd name="T25" fmla="*/ 118 h 118"/>
                <a:gd name="T26" fmla="*/ 40 w 450"/>
                <a:gd name="T27" fmla="*/ 116 h 118"/>
                <a:gd name="T28" fmla="*/ 25 w 450"/>
                <a:gd name="T29" fmla="*/ 111 h 118"/>
                <a:gd name="T30" fmla="*/ 13 w 450"/>
                <a:gd name="T31" fmla="*/ 105 h 118"/>
                <a:gd name="T32" fmla="*/ 6 w 450"/>
                <a:gd name="T33" fmla="*/ 99 h 118"/>
                <a:gd name="T34" fmla="*/ 2 w 450"/>
                <a:gd name="T35" fmla="*/ 95 h 118"/>
                <a:gd name="T36" fmla="*/ 0 w 450"/>
                <a:gd name="T37" fmla="*/ 90 h 118"/>
                <a:gd name="T38" fmla="*/ 0 w 450"/>
                <a:gd name="T39" fmla="*/ 86 h 118"/>
                <a:gd name="T40" fmla="*/ 4 w 450"/>
                <a:gd name="T41" fmla="*/ 84 h 118"/>
                <a:gd name="T42" fmla="*/ 9 w 450"/>
                <a:gd name="T43" fmla="*/ 82 h 118"/>
                <a:gd name="T44" fmla="*/ 17 w 450"/>
                <a:gd name="T45" fmla="*/ 78 h 118"/>
                <a:gd name="T46" fmla="*/ 25 w 450"/>
                <a:gd name="T47" fmla="*/ 76 h 118"/>
                <a:gd name="T48" fmla="*/ 32 w 450"/>
                <a:gd name="T49" fmla="*/ 76 h 118"/>
                <a:gd name="T50" fmla="*/ 46 w 450"/>
                <a:gd name="T51" fmla="*/ 72 h 118"/>
                <a:gd name="T52" fmla="*/ 63 w 450"/>
                <a:gd name="T53" fmla="*/ 68 h 118"/>
                <a:gd name="T54" fmla="*/ 84 w 450"/>
                <a:gd name="T55" fmla="*/ 63 h 118"/>
                <a:gd name="T56" fmla="*/ 109 w 450"/>
                <a:gd name="T57" fmla="*/ 57 h 118"/>
                <a:gd name="T58" fmla="*/ 138 w 450"/>
                <a:gd name="T59" fmla="*/ 49 h 118"/>
                <a:gd name="T60" fmla="*/ 172 w 450"/>
                <a:gd name="T61" fmla="*/ 42 h 118"/>
                <a:gd name="T62" fmla="*/ 207 w 450"/>
                <a:gd name="T63" fmla="*/ 32 h 118"/>
                <a:gd name="T64" fmla="*/ 239 w 450"/>
                <a:gd name="T65" fmla="*/ 23 h 118"/>
                <a:gd name="T66" fmla="*/ 270 w 450"/>
                <a:gd name="T67" fmla="*/ 17 h 118"/>
                <a:gd name="T68" fmla="*/ 296 w 450"/>
                <a:gd name="T69" fmla="*/ 11 h 118"/>
                <a:gd name="T70" fmla="*/ 319 w 450"/>
                <a:gd name="T71" fmla="*/ 7 h 118"/>
                <a:gd name="T72" fmla="*/ 341 w 450"/>
                <a:gd name="T73" fmla="*/ 3 h 118"/>
                <a:gd name="T74" fmla="*/ 358 w 450"/>
                <a:gd name="T75" fmla="*/ 2 h 118"/>
                <a:gd name="T76" fmla="*/ 371 w 450"/>
                <a:gd name="T77" fmla="*/ 2 h 118"/>
                <a:gd name="T78" fmla="*/ 386 w 450"/>
                <a:gd name="T79" fmla="*/ 0 h 118"/>
                <a:gd name="T80" fmla="*/ 402 w 450"/>
                <a:gd name="T81" fmla="*/ 2 h 118"/>
                <a:gd name="T82" fmla="*/ 415 w 450"/>
                <a:gd name="T83" fmla="*/ 2 h 118"/>
                <a:gd name="T84" fmla="*/ 427 w 450"/>
                <a:gd name="T85" fmla="*/ 3 h 118"/>
                <a:gd name="T86" fmla="*/ 436 w 450"/>
                <a:gd name="T87" fmla="*/ 7 h 118"/>
                <a:gd name="T88" fmla="*/ 444 w 450"/>
                <a:gd name="T89" fmla="*/ 13 h 118"/>
                <a:gd name="T90" fmla="*/ 448 w 450"/>
                <a:gd name="T91" fmla="*/ 19 h 118"/>
                <a:gd name="T92" fmla="*/ 450 w 450"/>
                <a:gd name="T93" fmla="*/ 24 h 118"/>
                <a:gd name="T94" fmla="*/ 448 w 450"/>
                <a:gd name="T95" fmla="*/ 28 h 118"/>
                <a:gd name="T96" fmla="*/ 442 w 450"/>
                <a:gd name="T97" fmla="*/ 34 h 118"/>
                <a:gd name="T98" fmla="*/ 430 w 450"/>
                <a:gd name="T99" fmla="*/ 40 h 118"/>
                <a:gd name="T100" fmla="*/ 413 w 450"/>
                <a:gd name="T101" fmla="*/ 44 h 118"/>
                <a:gd name="T102" fmla="*/ 404 w 450"/>
                <a:gd name="T103" fmla="*/ 4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0" h="118">
                  <a:moveTo>
                    <a:pt x="404" y="46"/>
                  </a:moveTo>
                  <a:lnTo>
                    <a:pt x="390" y="47"/>
                  </a:lnTo>
                  <a:lnTo>
                    <a:pt x="377" y="49"/>
                  </a:lnTo>
                  <a:lnTo>
                    <a:pt x="363" y="53"/>
                  </a:lnTo>
                  <a:lnTo>
                    <a:pt x="346" y="55"/>
                  </a:lnTo>
                  <a:lnTo>
                    <a:pt x="329" y="57"/>
                  </a:lnTo>
                  <a:lnTo>
                    <a:pt x="310" y="59"/>
                  </a:lnTo>
                  <a:lnTo>
                    <a:pt x="291" y="63"/>
                  </a:lnTo>
                  <a:lnTo>
                    <a:pt x="268" y="67"/>
                  </a:lnTo>
                  <a:lnTo>
                    <a:pt x="247" y="72"/>
                  </a:lnTo>
                  <a:lnTo>
                    <a:pt x="226" y="78"/>
                  </a:lnTo>
                  <a:lnTo>
                    <a:pt x="207" y="82"/>
                  </a:lnTo>
                  <a:lnTo>
                    <a:pt x="187" y="86"/>
                  </a:lnTo>
                  <a:lnTo>
                    <a:pt x="168" y="91"/>
                  </a:lnTo>
                  <a:lnTo>
                    <a:pt x="151" y="95"/>
                  </a:lnTo>
                  <a:lnTo>
                    <a:pt x="134" y="99"/>
                  </a:lnTo>
                  <a:lnTo>
                    <a:pt x="117" y="103"/>
                  </a:lnTo>
                  <a:lnTo>
                    <a:pt x="103" y="107"/>
                  </a:lnTo>
                  <a:lnTo>
                    <a:pt x="90" y="109"/>
                  </a:lnTo>
                  <a:lnTo>
                    <a:pt x="78" y="113"/>
                  </a:lnTo>
                  <a:lnTo>
                    <a:pt x="67" y="114"/>
                  </a:lnTo>
                  <a:lnTo>
                    <a:pt x="59" y="116"/>
                  </a:lnTo>
                  <a:lnTo>
                    <a:pt x="53" y="116"/>
                  </a:lnTo>
                  <a:lnTo>
                    <a:pt x="52" y="116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6" y="118"/>
                  </a:lnTo>
                  <a:lnTo>
                    <a:pt x="40" y="116"/>
                  </a:lnTo>
                  <a:lnTo>
                    <a:pt x="32" y="114"/>
                  </a:lnTo>
                  <a:lnTo>
                    <a:pt x="25" y="111"/>
                  </a:lnTo>
                  <a:lnTo>
                    <a:pt x="17" y="107"/>
                  </a:lnTo>
                  <a:lnTo>
                    <a:pt x="13" y="105"/>
                  </a:lnTo>
                  <a:lnTo>
                    <a:pt x="9" y="103"/>
                  </a:lnTo>
                  <a:lnTo>
                    <a:pt x="6" y="99"/>
                  </a:lnTo>
                  <a:lnTo>
                    <a:pt x="4" y="97"/>
                  </a:lnTo>
                  <a:lnTo>
                    <a:pt x="2" y="95"/>
                  </a:lnTo>
                  <a:lnTo>
                    <a:pt x="0" y="91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2"/>
                  </a:lnTo>
                  <a:lnTo>
                    <a:pt x="9" y="82"/>
                  </a:lnTo>
                  <a:lnTo>
                    <a:pt x="11" y="80"/>
                  </a:lnTo>
                  <a:lnTo>
                    <a:pt x="17" y="78"/>
                  </a:lnTo>
                  <a:lnTo>
                    <a:pt x="21" y="76"/>
                  </a:lnTo>
                  <a:lnTo>
                    <a:pt x="25" y="76"/>
                  </a:lnTo>
                  <a:lnTo>
                    <a:pt x="29" y="76"/>
                  </a:lnTo>
                  <a:lnTo>
                    <a:pt x="32" y="76"/>
                  </a:lnTo>
                  <a:lnTo>
                    <a:pt x="38" y="74"/>
                  </a:lnTo>
                  <a:lnTo>
                    <a:pt x="46" y="72"/>
                  </a:lnTo>
                  <a:lnTo>
                    <a:pt x="53" y="70"/>
                  </a:lnTo>
                  <a:lnTo>
                    <a:pt x="63" y="68"/>
                  </a:lnTo>
                  <a:lnTo>
                    <a:pt x="73" y="67"/>
                  </a:lnTo>
                  <a:lnTo>
                    <a:pt x="84" y="63"/>
                  </a:lnTo>
                  <a:lnTo>
                    <a:pt x="97" y="61"/>
                  </a:lnTo>
                  <a:lnTo>
                    <a:pt x="109" y="57"/>
                  </a:lnTo>
                  <a:lnTo>
                    <a:pt x="124" y="53"/>
                  </a:lnTo>
                  <a:lnTo>
                    <a:pt x="138" y="49"/>
                  </a:lnTo>
                  <a:lnTo>
                    <a:pt x="155" y="46"/>
                  </a:lnTo>
                  <a:lnTo>
                    <a:pt x="172" y="42"/>
                  </a:lnTo>
                  <a:lnTo>
                    <a:pt x="189" y="36"/>
                  </a:lnTo>
                  <a:lnTo>
                    <a:pt x="207" y="32"/>
                  </a:lnTo>
                  <a:lnTo>
                    <a:pt x="224" y="26"/>
                  </a:lnTo>
                  <a:lnTo>
                    <a:pt x="239" y="23"/>
                  </a:lnTo>
                  <a:lnTo>
                    <a:pt x="254" y="19"/>
                  </a:lnTo>
                  <a:lnTo>
                    <a:pt x="270" y="17"/>
                  </a:lnTo>
                  <a:lnTo>
                    <a:pt x="283" y="13"/>
                  </a:lnTo>
                  <a:lnTo>
                    <a:pt x="296" y="11"/>
                  </a:lnTo>
                  <a:lnTo>
                    <a:pt x="308" y="9"/>
                  </a:lnTo>
                  <a:lnTo>
                    <a:pt x="319" y="7"/>
                  </a:lnTo>
                  <a:lnTo>
                    <a:pt x="331" y="5"/>
                  </a:lnTo>
                  <a:lnTo>
                    <a:pt x="341" y="3"/>
                  </a:lnTo>
                  <a:lnTo>
                    <a:pt x="350" y="2"/>
                  </a:lnTo>
                  <a:lnTo>
                    <a:pt x="358" y="2"/>
                  </a:lnTo>
                  <a:lnTo>
                    <a:pt x="365" y="2"/>
                  </a:lnTo>
                  <a:lnTo>
                    <a:pt x="371" y="2"/>
                  </a:lnTo>
                  <a:lnTo>
                    <a:pt x="377" y="0"/>
                  </a:lnTo>
                  <a:lnTo>
                    <a:pt x="386" y="0"/>
                  </a:lnTo>
                  <a:lnTo>
                    <a:pt x="394" y="2"/>
                  </a:lnTo>
                  <a:lnTo>
                    <a:pt x="402" y="2"/>
                  </a:lnTo>
                  <a:lnTo>
                    <a:pt x="409" y="2"/>
                  </a:lnTo>
                  <a:lnTo>
                    <a:pt x="415" y="2"/>
                  </a:lnTo>
                  <a:lnTo>
                    <a:pt x="423" y="3"/>
                  </a:lnTo>
                  <a:lnTo>
                    <a:pt x="427" y="3"/>
                  </a:lnTo>
                  <a:lnTo>
                    <a:pt x="432" y="5"/>
                  </a:lnTo>
                  <a:lnTo>
                    <a:pt x="436" y="7"/>
                  </a:lnTo>
                  <a:lnTo>
                    <a:pt x="440" y="11"/>
                  </a:lnTo>
                  <a:lnTo>
                    <a:pt x="444" y="13"/>
                  </a:lnTo>
                  <a:lnTo>
                    <a:pt x="446" y="15"/>
                  </a:lnTo>
                  <a:lnTo>
                    <a:pt x="448" y="19"/>
                  </a:lnTo>
                  <a:lnTo>
                    <a:pt x="448" y="21"/>
                  </a:lnTo>
                  <a:lnTo>
                    <a:pt x="450" y="24"/>
                  </a:lnTo>
                  <a:lnTo>
                    <a:pt x="450" y="26"/>
                  </a:lnTo>
                  <a:lnTo>
                    <a:pt x="448" y="28"/>
                  </a:lnTo>
                  <a:lnTo>
                    <a:pt x="446" y="30"/>
                  </a:lnTo>
                  <a:lnTo>
                    <a:pt x="442" y="34"/>
                  </a:lnTo>
                  <a:lnTo>
                    <a:pt x="436" y="36"/>
                  </a:lnTo>
                  <a:lnTo>
                    <a:pt x="430" y="40"/>
                  </a:lnTo>
                  <a:lnTo>
                    <a:pt x="423" y="42"/>
                  </a:lnTo>
                  <a:lnTo>
                    <a:pt x="413" y="44"/>
                  </a:lnTo>
                  <a:lnTo>
                    <a:pt x="404" y="46"/>
                  </a:lnTo>
                  <a:lnTo>
                    <a:pt x="404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86"/>
            <p:cNvSpPr/>
            <p:nvPr/>
          </p:nvSpPr>
          <p:spPr bwMode="auto">
            <a:xfrm>
              <a:off x="2581276" y="969963"/>
              <a:ext cx="261938" cy="333375"/>
            </a:xfrm>
            <a:custGeom>
              <a:avLst/>
              <a:gdLst>
                <a:gd name="T0" fmla="*/ 111 w 331"/>
                <a:gd name="T1" fmla="*/ 299 h 421"/>
                <a:gd name="T2" fmla="*/ 151 w 331"/>
                <a:gd name="T3" fmla="*/ 253 h 421"/>
                <a:gd name="T4" fmla="*/ 186 w 331"/>
                <a:gd name="T5" fmla="*/ 209 h 421"/>
                <a:gd name="T6" fmla="*/ 214 w 331"/>
                <a:gd name="T7" fmla="*/ 165 h 421"/>
                <a:gd name="T8" fmla="*/ 237 w 331"/>
                <a:gd name="T9" fmla="*/ 123 h 421"/>
                <a:gd name="T10" fmla="*/ 254 w 331"/>
                <a:gd name="T11" fmla="*/ 83 h 421"/>
                <a:gd name="T12" fmla="*/ 268 w 331"/>
                <a:gd name="T13" fmla="*/ 46 h 421"/>
                <a:gd name="T14" fmla="*/ 277 w 331"/>
                <a:gd name="T15" fmla="*/ 16 h 421"/>
                <a:gd name="T16" fmla="*/ 291 w 331"/>
                <a:gd name="T17" fmla="*/ 10 h 421"/>
                <a:gd name="T18" fmla="*/ 308 w 331"/>
                <a:gd name="T19" fmla="*/ 25 h 421"/>
                <a:gd name="T20" fmla="*/ 321 w 331"/>
                <a:gd name="T21" fmla="*/ 37 h 421"/>
                <a:gd name="T22" fmla="*/ 329 w 331"/>
                <a:gd name="T23" fmla="*/ 44 h 421"/>
                <a:gd name="T24" fmla="*/ 331 w 331"/>
                <a:gd name="T25" fmla="*/ 50 h 421"/>
                <a:gd name="T26" fmla="*/ 329 w 331"/>
                <a:gd name="T27" fmla="*/ 56 h 421"/>
                <a:gd name="T28" fmla="*/ 325 w 331"/>
                <a:gd name="T29" fmla="*/ 64 h 421"/>
                <a:gd name="T30" fmla="*/ 321 w 331"/>
                <a:gd name="T31" fmla="*/ 75 h 421"/>
                <a:gd name="T32" fmla="*/ 314 w 331"/>
                <a:gd name="T33" fmla="*/ 88 h 421"/>
                <a:gd name="T34" fmla="*/ 306 w 331"/>
                <a:gd name="T35" fmla="*/ 104 h 421"/>
                <a:gd name="T36" fmla="*/ 295 w 331"/>
                <a:gd name="T37" fmla="*/ 123 h 421"/>
                <a:gd name="T38" fmla="*/ 283 w 331"/>
                <a:gd name="T39" fmla="*/ 142 h 421"/>
                <a:gd name="T40" fmla="*/ 262 w 331"/>
                <a:gd name="T41" fmla="*/ 178 h 421"/>
                <a:gd name="T42" fmla="*/ 233 w 331"/>
                <a:gd name="T43" fmla="*/ 222 h 421"/>
                <a:gd name="T44" fmla="*/ 203 w 331"/>
                <a:gd name="T45" fmla="*/ 261 h 421"/>
                <a:gd name="T46" fmla="*/ 174 w 331"/>
                <a:gd name="T47" fmla="*/ 293 h 421"/>
                <a:gd name="T48" fmla="*/ 143 w 331"/>
                <a:gd name="T49" fmla="*/ 322 h 421"/>
                <a:gd name="T50" fmla="*/ 115 w 331"/>
                <a:gd name="T51" fmla="*/ 349 h 421"/>
                <a:gd name="T52" fmla="*/ 86 w 331"/>
                <a:gd name="T53" fmla="*/ 372 h 421"/>
                <a:gd name="T54" fmla="*/ 61 w 331"/>
                <a:gd name="T55" fmla="*/ 391 h 421"/>
                <a:gd name="T56" fmla="*/ 38 w 331"/>
                <a:gd name="T57" fmla="*/ 406 h 421"/>
                <a:gd name="T58" fmla="*/ 19 w 331"/>
                <a:gd name="T59" fmla="*/ 416 h 421"/>
                <a:gd name="T60" fmla="*/ 6 w 331"/>
                <a:gd name="T61" fmla="*/ 419 h 421"/>
                <a:gd name="T62" fmla="*/ 0 w 331"/>
                <a:gd name="T63" fmla="*/ 419 h 421"/>
                <a:gd name="T64" fmla="*/ 0 w 331"/>
                <a:gd name="T65" fmla="*/ 418 h 421"/>
                <a:gd name="T66" fmla="*/ 0 w 331"/>
                <a:gd name="T67" fmla="*/ 414 h 421"/>
                <a:gd name="T68" fmla="*/ 6 w 331"/>
                <a:gd name="T69" fmla="*/ 406 h 421"/>
                <a:gd name="T70" fmla="*/ 13 w 331"/>
                <a:gd name="T71" fmla="*/ 397 h 421"/>
                <a:gd name="T72" fmla="*/ 25 w 331"/>
                <a:gd name="T73" fmla="*/ 385 h 421"/>
                <a:gd name="T74" fmla="*/ 38 w 331"/>
                <a:gd name="T75" fmla="*/ 370 h 421"/>
                <a:gd name="T76" fmla="*/ 55 w 331"/>
                <a:gd name="T77" fmla="*/ 353 h 421"/>
                <a:gd name="T78" fmla="*/ 76 w 331"/>
                <a:gd name="T79" fmla="*/ 333 h 421"/>
                <a:gd name="T80" fmla="*/ 88 w 331"/>
                <a:gd name="T81" fmla="*/ 322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1" h="421">
                  <a:moveTo>
                    <a:pt x="88" y="322"/>
                  </a:moveTo>
                  <a:lnTo>
                    <a:pt x="111" y="299"/>
                  </a:lnTo>
                  <a:lnTo>
                    <a:pt x="132" y="276"/>
                  </a:lnTo>
                  <a:lnTo>
                    <a:pt x="151" y="253"/>
                  </a:lnTo>
                  <a:lnTo>
                    <a:pt x="170" y="230"/>
                  </a:lnTo>
                  <a:lnTo>
                    <a:pt x="186" y="209"/>
                  </a:lnTo>
                  <a:lnTo>
                    <a:pt x="201" y="186"/>
                  </a:lnTo>
                  <a:lnTo>
                    <a:pt x="214" y="165"/>
                  </a:lnTo>
                  <a:lnTo>
                    <a:pt x="226" y="144"/>
                  </a:lnTo>
                  <a:lnTo>
                    <a:pt x="237" y="123"/>
                  </a:lnTo>
                  <a:lnTo>
                    <a:pt x="245" y="104"/>
                  </a:lnTo>
                  <a:lnTo>
                    <a:pt x="254" y="83"/>
                  </a:lnTo>
                  <a:lnTo>
                    <a:pt x="260" y="66"/>
                  </a:lnTo>
                  <a:lnTo>
                    <a:pt x="268" y="46"/>
                  </a:lnTo>
                  <a:lnTo>
                    <a:pt x="274" y="31"/>
                  </a:lnTo>
                  <a:lnTo>
                    <a:pt x="277" y="16"/>
                  </a:lnTo>
                  <a:lnTo>
                    <a:pt x="281" y="0"/>
                  </a:lnTo>
                  <a:lnTo>
                    <a:pt x="291" y="10"/>
                  </a:lnTo>
                  <a:lnTo>
                    <a:pt x="300" y="20"/>
                  </a:lnTo>
                  <a:lnTo>
                    <a:pt x="308" y="25"/>
                  </a:lnTo>
                  <a:lnTo>
                    <a:pt x="316" y="33"/>
                  </a:lnTo>
                  <a:lnTo>
                    <a:pt x="321" y="37"/>
                  </a:lnTo>
                  <a:lnTo>
                    <a:pt x="325" y="41"/>
                  </a:lnTo>
                  <a:lnTo>
                    <a:pt x="329" y="44"/>
                  </a:lnTo>
                  <a:lnTo>
                    <a:pt x="331" y="46"/>
                  </a:lnTo>
                  <a:lnTo>
                    <a:pt x="331" y="50"/>
                  </a:lnTo>
                  <a:lnTo>
                    <a:pt x="331" y="52"/>
                  </a:lnTo>
                  <a:lnTo>
                    <a:pt x="329" y="56"/>
                  </a:lnTo>
                  <a:lnTo>
                    <a:pt x="327" y="60"/>
                  </a:lnTo>
                  <a:lnTo>
                    <a:pt x="325" y="64"/>
                  </a:lnTo>
                  <a:lnTo>
                    <a:pt x="323" y="69"/>
                  </a:lnTo>
                  <a:lnTo>
                    <a:pt x="321" y="75"/>
                  </a:lnTo>
                  <a:lnTo>
                    <a:pt x="318" y="81"/>
                  </a:lnTo>
                  <a:lnTo>
                    <a:pt x="314" y="88"/>
                  </a:lnTo>
                  <a:lnTo>
                    <a:pt x="310" y="96"/>
                  </a:lnTo>
                  <a:lnTo>
                    <a:pt x="306" y="104"/>
                  </a:lnTo>
                  <a:lnTo>
                    <a:pt x="300" y="113"/>
                  </a:lnTo>
                  <a:lnTo>
                    <a:pt x="295" y="123"/>
                  </a:lnTo>
                  <a:lnTo>
                    <a:pt x="289" y="132"/>
                  </a:lnTo>
                  <a:lnTo>
                    <a:pt x="283" y="142"/>
                  </a:lnTo>
                  <a:lnTo>
                    <a:pt x="277" y="154"/>
                  </a:lnTo>
                  <a:lnTo>
                    <a:pt x="262" y="178"/>
                  </a:lnTo>
                  <a:lnTo>
                    <a:pt x="247" y="201"/>
                  </a:lnTo>
                  <a:lnTo>
                    <a:pt x="233" y="222"/>
                  </a:lnTo>
                  <a:lnTo>
                    <a:pt x="218" y="242"/>
                  </a:lnTo>
                  <a:lnTo>
                    <a:pt x="203" y="261"/>
                  </a:lnTo>
                  <a:lnTo>
                    <a:pt x="187" y="278"/>
                  </a:lnTo>
                  <a:lnTo>
                    <a:pt x="174" y="293"/>
                  </a:lnTo>
                  <a:lnTo>
                    <a:pt x="159" y="307"/>
                  </a:lnTo>
                  <a:lnTo>
                    <a:pt x="143" y="322"/>
                  </a:lnTo>
                  <a:lnTo>
                    <a:pt x="128" y="335"/>
                  </a:lnTo>
                  <a:lnTo>
                    <a:pt x="115" y="349"/>
                  </a:lnTo>
                  <a:lnTo>
                    <a:pt x="99" y="360"/>
                  </a:lnTo>
                  <a:lnTo>
                    <a:pt x="86" y="372"/>
                  </a:lnTo>
                  <a:lnTo>
                    <a:pt x="73" y="381"/>
                  </a:lnTo>
                  <a:lnTo>
                    <a:pt x="61" y="391"/>
                  </a:lnTo>
                  <a:lnTo>
                    <a:pt x="50" y="398"/>
                  </a:lnTo>
                  <a:lnTo>
                    <a:pt x="38" y="406"/>
                  </a:lnTo>
                  <a:lnTo>
                    <a:pt x="29" y="412"/>
                  </a:lnTo>
                  <a:lnTo>
                    <a:pt x="19" y="416"/>
                  </a:lnTo>
                  <a:lnTo>
                    <a:pt x="11" y="418"/>
                  </a:lnTo>
                  <a:lnTo>
                    <a:pt x="6" y="419"/>
                  </a:lnTo>
                  <a:lnTo>
                    <a:pt x="2" y="421"/>
                  </a:lnTo>
                  <a:lnTo>
                    <a:pt x="0" y="419"/>
                  </a:lnTo>
                  <a:lnTo>
                    <a:pt x="0" y="419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0" y="414"/>
                  </a:lnTo>
                  <a:lnTo>
                    <a:pt x="2" y="410"/>
                  </a:lnTo>
                  <a:lnTo>
                    <a:pt x="6" y="406"/>
                  </a:lnTo>
                  <a:lnTo>
                    <a:pt x="9" y="402"/>
                  </a:lnTo>
                  <a:lnTo>
                    <a:pt x="13" y="397"/>
                  </a:lnTo>
                  <a:lnTo>
                    <a:pt x="19" y="391"/>
                  </a:lnTo>
                  <a:lnTo>
                    <a:pt x="25" y="385"/>
                  </a:lnTo>
                  <a:lnTo>
                    <a:pt x="31" y="377"/>
                  </a:lnTo>
                  <a:lnTo>
                    <a:pt x="38" y="370"/>
                  </a:lnTo>
                  <a:lnTo>
                    <a:pt x="48" y="362"/>
                  </a:lnTo>
                  <a:lnTo>
                    <a:pt x="55" y="353"/>
                  </a:lnTo>
                  <a:lnTo>
                    <a:pt x="65" y="343"/>
                  </a:lnTo>
                  <a:lnTo>
                    <a:pt x="76" y="333"/>
                  </a:lnTo>
                  <a:lnTo>
                    <a:pt x="88" y="322"/>
                  </a:lnTo>
                  <a:lnTo>
                    <a:pt x="88" y="3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87"/>
            <p:cNvSpPr/>
            <p:nvPr/>
          </p:nvSpPr>
          <p:spPr bwMode="auto">
            <a:xfrm>
              <a:off x="2816226" y="1028700"/>
              <a:ext cx="115888" cy="417513"/>
            </a:xfrm>
            <a:custGeom>
              <a:avLst/>
              <a:gdLst>
                <a:gd name="T0" fmla="*/ 84 w 145"/>
                <a:gd name="T1" fmla="*/ 524 h 526"/>
                <a:gd name="T2" fmla="*/ 76 w 145"/>
                <a:gd name="T3" fmla="*/ 515 h 526"/>
                <a:gd name="T4" fmla="*/ 72 w 145"/>
                <a:gd name="T5" fmla="*/ 496 h 526"/>
                <a:gd name="T6" fmla="*/ 63 w 145"/>
                <a:gd name="T7" fmla="*/ 473 h 526"/>
                <a:gd name="T8" fmla="*/ 45 w 145"/>
                <a:gd name="T9" fmla="*/ 448 h 526"/>
                <a:gd name="T10" fmla="*/ 21 w 145"/>
                <a:gd name="T11" fmla="*/ 421 h 526"/>
                <a:gd name="T12" fmla="*/ 3 w 145"/>
                <a:gd name="T13" fmla="*/ 400 h 526"/>
                <a:gd name="T14" fmla="*/ 0 w 145"/>
                <a:gd name="T15" fmla="*/ 387 h 526"/>
                <a:gd name="T16" fmla="*/ 5 w 145"/>
                <a:gd name="T17" fmla="*/ 383 h 526"/>
                <a:gd name="T18" fmla="*/ 19 w 145"/>
                <a:gd name="T19" fmla="*/ 385 h 526"/>
                <a:gd name="T20" fmla="*/ 38 w 145"/>
                <a:gd name="T21" fmla="*/ 390 h 526"/>
                <a:gd name="T22" fmla="*/ 55 w 145"/>
                <a:gd name="T23" fmla="*/ 398 h 526"/>
                <a:gd name="T24" fmla="*/ 70 w 145"/>
                <a:gd name="T25" fmla="*/ 404 h 526"/>
                <a:gd name="T26" fmla="*/ 84 w 145"/>
                <a:gd name="T27" fmla="*/ 402 h 526"/>
                <a:gd name="T28" fmla="*/ 88 w 145"/>
                <a:gd name="T29" fmla="*/ 390 h 526"/>
                <a:gd name="T30" fmla="*/ 89 w 145"/>
                <a:gd name="T31" fmla="*/ 369 h 526"/>
                <a:gd name="T32" fmla="*/ 91 w 145"/>
                <a:gd name="T33" fmla="*/ 339 h 526"/>
                <a:gd name="T34" fmla="*/ 93 w 145"/>
                <a:gd name="T35" fmla="*/ 297 h 526"/>
                <a:gd name="T36" fmla="*/ 93 w 145"/>
                <a:gd name="T37" fmla="*/ 245 h 526"/>
                <a:gd name="T38" fmla="*/ 93 w 145"/>
                <a:gd name="T39" fmla="*/ 197 h 526"/>
                <a:gd name="T40" fmla="*/ 93 w 145"/>
                <a:gd name="T41" fmla="*/ 155 h 526"/>
                <a:gd name="T42" fmla="*/ 91 w 145"/>
                <a:gd name="T43" fmla="*/ 123 h 526"/>
                <a:gd name="T44" fmla="*/ 91 w 145"/>
                <a:gd name="T45" fmla="*/ 98 h 526"/>
                <a:gd name="T46" fmla="*/ 89 w 145"/>
                <a:gd name="T47" fmla="*/ 79 h 526"/>
                <a:gd name="T48" fmla="*/ 82 w 145"/>
                <a:gd name="T49" fmla="*/ 54 h 526"/>
                <a:gd name="T50" fmla="*/ 68 w 145"/>
                <a:gd name="T51" fmla="*/ 23 h 526"/>
                <a:gd name="T52" fmla="*/ 63 w 145"/>
                <a:gd name="T53" fmla="*/ 13 h 526"/>
                <a:gd name="T54" fmla="*/ 65 w 145"/>
                <a:gd name="T55" fmla="*/ 6 h 526"/>
                <a:gd name="T56" fmla="*/ 76 w 145"/>
                <a:gd name="T57" fmla="*/ 2 h 526"/>
                <a:gd name="T58" fmla="*/ 88 w 145"/>
                <a:gd name="T59" fmla="*/ 2 h 526"/>
                <a:gd name="T60" fmla="*/ 107 w 145"/>
                <a:gd name="T61" fmla="*/ 13 h 526"/>
                <a:gd name="T62" fmla="*/ 124 w 145"/>
                <a:gd name="T63" fmla="*/ 29 h 526"/>
                <a:gd name="T64" fmla="*/ 137 w 145"/>
                <a:gd name="T65" fmla="*/ 40 h 526"/>
                <a:gd name="T66" fmla="*/ 143 w 145"/>
                <a:gd name="T67" fmla="*/ 48 h 526"/>
                <a:gd name="T68" fmla="*/ 145 w 145"/>
                <a:gd name="T69" fmla="*/ 56 h 526"/>
                <a:gd name="T70" fmla="*/ 139 w 145"/>
                <a:gd name="T71" fmla="*/ 75 h 526"/>
                <a:gd name="T72" fmla="*/ 134 w 145"/>
                <a:gd name="T73" fmla="*/ 88 h 526"/>
                <a:gd name="T74" fmla="*/ 132 w 145"/>
                <a:gd name="T75" fmla="*/ 107 h 526"/>
                <a:gd name="T76" fmla="*/ 130 w 145"/>
                <a:gd name="T77" fmla="*/ 130 h 526"/>
                <a:gd name="T78" fmla="*/ 132 w 145"/>
                <a:gd name="T79" fmla="*/ 149 h 526"/>
                <a:gd name="T80" fmla="*/ 132 w 145"/>
                <a:gd name="T81" fmla="*/ 176 h 526"/>
                <a:gd name="T82" fmla="*/ 132 w 145"/>
                <a:gd name="T83" fmla="*/ 211 h 526"/>
                <a:gd name="T84" fmla="*/ 134 w 145"/>
                <a:gd name="T85" fmla="*/ 253 h 526"/>
                <a:gd name="T86" fmla="*/ 135 w 145"/>
                <a:gd name="T87" fmla="*/ 302 h 526"/>
                <a:gd name="T88" fmla="*/ 135 w 145"/>
                <a:gd name="T89" fmla="*/ 356 h 526"/>
                <a:gd name="T90" fmla="*/ 135 w 145"/>
                <a:gd name="T91" fmla="*/ 400 h 526"/>
                <a:gd name="T92" fmla="*/ 134 w 145"/>
                <a:gd name="T93" fmla="*/ 436 h 526"/>
                <a:gd name="T94" fmla="*/ 130 w 145"/>
                <a:gd name="T95" fmla="*/ 465 h 526"/>
                <a:gd name="T96" fmla="*/ 124 w 145"/>
                <a:gd name="T97" fmla="*/ 486 h 526"/>
                <a:gd name="T98" fmla="*/ 112 w 145"/>
                <a:gd name="T99" fmla="*/ 507 h 526"/>
                <a:gd name="T100" fmla="*/ 99 w 145"/>
                <a:gd name="T101" fmla="*/ 522 h 526"/>
                <a:gd name="T102" fmla="*/ 89 w 145"/>
                <a:gd name="T103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" h="526">
                  <a:moveTo>
                    <a:pt x="89" y="526"/>
                  </a:moveTo>
                  <a:lnTo>
                    <a:pt x="86" y="526"/>
                  </a:lnTo>
                  <a:lnTo>
                    <a:pt x="84" y="524"/>
                  </a:lnTo>
                  <a:lnTo>
                    <a:pt x="80" y="522"/>
                  </a:lnTo>
                  <a:lnTo>
                    <a:pt x="78" y="519"/>
                  </a:lnTo>
                  <a:lnTo>
                    <a:pt x="76" y="515"/>
                  </a:lnTo>
                  <a:lnTo>
                    <a:pt x="74" y="509"/>
                  </a:lnTo>
                  <a:lnTo>
                    <a:pt x="74" y="503"/>
                  </a:lnTo>
                  <a:lnTo>
                    <a:pt x="72" y="496"/>
                  </a:lnTo>
                  <a:lnTo>
                    <a:pt x="70" y="488"/>
                  </a:lnTo>
                  <a:lnTo>
                    <a:pt x="67" y="480"/>
                  </a:lnTo>
                  <a:lnTo>
                    <a:pt x="63" y="473"/>
                  </a:lnTo>
                  <a:lnTo>
                    <a:pt x="59" y="465"/>
                  </a:lnTo>
                  <a:lnTo>
                    <a:pt x="53" y="457"/>
                  </a:lnTo>
                  <a:lnTo>
                    <a:pt x="45" y="448"/>
                  </a:lnTo>
                  <a:lnTo>
                    <a:pt x="38" y="440"/>
                  </a:lnTo>
                  <a:lnTo>
                    <a:pt x="30" y="431"/>
                  </a:lnTo>
                  <a:lnTo>
                    <a:pt x="21" y="421"/>
                  </a:lnTo>
                  <a:lnTo>
                    <a:pt x="15" y="413"/>
                  </a:lnTo>
                  <a:lnTo>
                    <a:pt x="9" y="406"/>
                  </a:lnTo>
                  <a:lnTo>
                    <a:pt x="3" y="400"/>
                  </a:lnTo>
                  <a:lnTo>
                    <a:pt x="1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0" y="385"/>
                  </a:lnTo>
                  <a:lnTo>
                    <a:pt x="3" y="383"/>
                  </a:lnTo>
                  <a:lnTo>
                    <a:pt x="5" y="383"/>
                  </a:lnTo>
                  <a:lnTo>
                    <a:pt x="9" y="383"/>
                  </a:lnTo>
                  <a:lnTo>
                    <a:pt x="13" y="383"/>
                  </a:lnTo>
                  <a:lnTo>
                    <a:pt x="19" y="385"/>
                  </a:lnTo>
                  <a:lnTo>
                    <a:pt x="24" y="387"/>
                  </a:lnTo>
                  <a:lnTo>
                    <a:pt x="30" y="388"/>
                  </a:lnTo>
                  <a:lnTo>
                    <a:pt x="38" y="390"/>
                  </a:lnTo>
                  <a:lnTo>
                    <a:pt x="44" y="392"/>
                  </a:lnTo>
                  <a:lnTo>
                    <a:pt x="49" y="396"/>
                  </a:lnTo>
                  <a:lnTo>
                    <a:pt x="55" y="398"/>
                  </a:lnTo>
                  <a:lnTo>
                    <a:pt x="61" y="402"/>
                  </a:lnTo>
                  <a:lnTo>
                    <a:pt x="67" y="402"/>
                  </a:lnTo>
                  <a:lnTo>
                    <a:pt x="70" y="404"/>
                  </a:lnTo>
                  <a:lnTo>
                    <a:pt x="80" y="404"/>
                  </a:lnTo>
                  <a:lnTo>
                    <a:pt x="82" y="404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6" y="396"/>
                  </a:lnTo>
                  <a:lnTo>
                    <a:pt x="88" y="390"/>
                  </a:lnTo>
                  <a:lnTo>
                    <a:pt x="88" y="385"/>
                  </a:lnTo>
                  <a:lnTo>
                    <a:pt x="89" y="379"/>
                  </a:lnTo>
                  <a:lnTo>
                    <a:pt x="89" y="369"/>
                  </a:lnTo>
                  <a:lnTo>
                    <a:pt x="89" y="360"/>
                  </a:lnTo>
                  <a:lnTo>
                    <a:pt x="91" y="350"/>
                  </a:lnTo>
                  <a:lnTo>
                    <a:pt x="91" y="339"/>
                  </a:lnTo>
                  <a:lnTo>
                    <a:pt x="91" y="325"/>
                  </a:lnTo>
                  <a:lnTo>
                    <a:pt x="91" y="312"/>
                  </a:lnTo>
                  <a:lnTo>
                    <a:pt x="93" y="297"/>
                  </a:lnTo>
                  <a:lnTo>
                    <a:pt x="93" y="279"/>
                  </a:lnTo>
                  <a:lnTo>
                    <a:pt x="93" y="262"/>
                  </a:lnTo>
                  <a:lnTo>
                    <a:pt x="93" y="245"/>
                  </a:lnTo>
                  <a:lnTo>
                    <a:pt x="93" y="228"/>
                  </a:lnTo>
                  <a:lnTo>
                    <a:pt x="93" y="212"/>
                  </a:lnTo>
                  <a:lnTo>
                    <a:pt x="93" y="197"/>
                  </a:lnTo>
                  <a:lnTo>
                    <a:pt x="93" y="182"/>
                  </a:lnTo>
                  <a:lnTo>
                    <a:pt x="93" y="168"/>
                  </a:lnTo>
                  <a:lnTo>
                    <a:pt x="93" y="155"/>
                  </a:lnTo>
                  <a:lnTo>
                    <a:pt x="91" y="144"/>
                  </a:lnTo>
                  <a:lnTo>
                    <a:pt x="91" y="132"/>
                  </a:lnTo>
                  <a:lnTo>
                    <a:pt x="91" y="123"/>
                  </a:lnTo>
                  <a:lnTo>
                    <a:pt x="91" y="113"/>
                  </a:lnTo>
                  <a:lnTo>
                    <a:pt x="91" y="105"/>
                  </a:lnTo>
                  <a:lnTo>
                    <a:pt x="91" y="98"/>
                  </a:lnTo>
                  <a:lnTo>
                    <a:pt x="89" y="90"/>
                  </a:lnTo>
                  <a:lnTo>
                    <a:pt x="89" y="84"/>
                  </a:lnTo>
                  <a:lnTo>
                    <a:pt x="89" y="79"/>
                  </a:lnTo>
                  <a:lnTo>
                    <a:pt x="88" y="71"/>
                  </a:lnTo>
                  <a:lnTo>
                    <a:pt x="84" y="61"/>
                  </a:lnTo>
                  <a:lnTo>
                    <a:pt x="82" y="54"/>
                  </a:lnTo>
                  <a:lnTo>
                    <a:pt x="80" y="48"/>
                  </a:lnTo>
                  <a:lnTo>
                    <a:pt x="74" y="35"/>
                  </a:lnTo>
                  <a:lnTo>
                    <a:pt x="68" y="23"/>
                  </a:lnTo>
                  <a:lnTo>
                    <a:pt x="65" y="19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0"/>
                  </a:lnTo>
                  <a:lnTo>
                    <a:pt x="65" y="6"/>
                  </a:lnTo>
                  <a:lnTo>
                    <a:pt x="68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0"/>
                  </a:lnTo>
                  <a:lnTo>
                    <a:pt x="84" y="2"/>
                  </a:lnTo>
                  <a:lnTo>
                    <a:pt x="88" y="2"/>
                  </a:lnTo>
                  <a:lnTo>
                    <a:pt x="93" y="6"/>
                  </a:lnTo>
                  <a:lnTo>
                    <a:pt x="99" y="8"/>
                  </a:lnTo>
                  <a:lnTo>
                    <a:pt x="107" y="13"/>
                  </a:lnTo>
                  <a:lnTo>
                    <a:pt x="114" y="17"/>
                  </a:lnTo>
                  <a:lnTo>
                    <a:pt x="120" y="23"/>
                  </a:lnTo>
                  <a:lnTo>
                    <a:pt x="124" y="29"/>
                  </a:lnTo>
                  <a:lnTo>
                    <a:pt x="130" y="33"/>
                  </a:lnTo>
                  <a:lnTo>
                    <a:pt x="134" y="36"/>
                  </a:lnTo>
                  <a:lnTo>
                    <a:pt x="137" y="40"/>
                  </a:lnTo>
                  <a:lnTo>
                    <a:pt x="139" y="44"/>
                  </a:lnTo>
                  <a:lnTo>
                    <a:pt x="141" y="46"/>
                  </a:lnTo>
                  <a:lnTo>
                    <a:pt x="143" y="48"/>
                  </a:lnTo>
                  <a:lnTo>
                    <a:pt x="145" y="50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1" y="67"/>
                  </a:lnTo>
                  <a:lnTo>
                    <a:pt x="139" y="75"/>
                  </a:lnTo>
                  <a:lnTo>
                    <a:pt x="137" y="79"/>
                  </a:lnTo>
                  <a:lnTo>
                    <a:pt x="135" y="82"/>
                  </a:lnTo>
                  <a:lnTo>
                    <a:pt x="134" y="88"/>
                  </a:lnTo>
                  <a:lnTo>
                    <a:pt x="134" y="94"/>
                  </a:lnTo>
                  <a:lnTo>
                    <a:pt x="132" y="100"/>
                  </a:lnTo>
                  <a:lnTo>
                    <a:pt x="132" y="107"/>
                  </a:lnTo>
                  <a:lnTo>
                    <a:pt x="132" y="115"/>
                  </a:lnTo>
                  <a:lnTo>
                    <a:pt x="130" y="124"/>
                  </a:lnTo>
                  <a:lnTo>
                    <a:pt x="130" y="130"/>
                  </a:lnTo>
                  <a:lnTo>
                    <a:pt x="130" y="136"/>
                  </a:lnTo>
                  <a:lnTo>
                    <a:pt x="130" y="142"/>
                  </a:lnTo>
                  <a:lnTo>
                    <a:pt x="132" y="149"/>
                  </a:lnTo>
                  <a:lnTo>
                    <a:pt x="132" y="159"/>
                  </a:lnTo>
                  <a:lnTo>
                    <a:pt x="132" y="167"/>
                  </a:lnTo>
                  <a:lnTo>
                    <a:pt x="132" y="176"/>
                  </a:lnTo>
                  <a:lnTo>
                    <a:pt x="132" y="188"/>
                  </a:lnTo>
                  <a:lnTo>
                    <a:pt x="132" y="199"/>
                  </a:lnTo>
                  <a:lnTo>
                    <a:pt x="132" y="211"/>
                  </a:lnTo>
                  <a:lnTo>
                    <a:pt x="132" y="224"/>
                  </a:lnTo>
                  <a:lnTo>
                    <a:pt x="132" y="237"/>
                  </a:lnTo>
                  <a:lnTo>
                    <a:pt x="134" y="253"/>
                  </a:lnTo>
                  <a:lnTo>
                    <a:pt x="134" y="268"/>
                  </a:lnTo>
                  <a:lnTo>
                    <a:pt x="134" y="285"/>
                  </a:lnTo>
                  <a:lnTo>
                    <a:pt x="135" y="302"/>
                  </a:lnTo>
                  <a:lnTo>
                    <a:pt x="135" y="322"/>
                  </a:lnTo>
                  <a:lnTo>
                    <a:pt x="135" y="339"/>
                  </a:lnTo>
                  <a:lnTo>
                    <a:pt x="135" y="356"/>
                  </a:lnTo>
                  <a:lnTo>
                    <a:pt x="135" y="371"/>
                  </a:lnTo>
                  <a:lnTo>
                    <a:pt x="135" y="387"/>
                  </a:lnTo>
                  <a:lnTo>
                    <a:pt x="135" y="400"/>
                  </a:lnTo>
                  <a:lnTo>
                    <a:pt x="135" y="413"/>
                  </a:lnTo>
                  <a:lnTo>
                    <a:pt x="135" y="425"/>
                  </a:lnTo>
                  <a:lnTo>
                    <a:pt x="134" y="436"/>
                  </a:lnTo>
                  <a:lnTo>
                    <a:pt x="134" y="448"/>
                  </a:lnTo>
                  <a:lnTo>
                    <a:pt x="132" y="457"/>
                  </a:lnTo>
                  <a:lnTo>
                    <a:pt x="130" y="465"/>
                  </a:lnTo>
                  <a:lnTo>
                    <a:pt x="128" y="473"/>
                  </a:lnTo>
                  <a:lnTo>
                    <a:pt x="126" y="480"/>
                  </a:lnTo>
                  <a:lnTo>
                    <a:pt x="124" y="486"/>
                  </a:lnTo>
                  <a:lnTo>
                    <a:pt x="122" y="492"/>
                  </a:lnTo>
                  <a:lnTo>
                    <a:pt x="118" y="499"/>
                  </a:lnTo>
                  <a:lnTo>
                    <a:pt x="112" y="507"/>
                  </a:lnTo>
                  <a:lnTo>
                    <a:pt x="109" y="513"/>
                  </a:lnTo>
                  <a:lnTo>
                    <a:pt x="105" y="519"/>
                  </a:lnTo>
                  <a:lnTo>
                    <a:pt x="99" y="522"/>
                  </a:lnTo>
                  <a:lnTo>
                    <a:pt x="95" y="524"/>
                  </a:lnTo>
                  <a:lnTo>
                    <a:pt x="91" y="526"/>
                  </a:lnTo>
                  <a:lnTo>
                    <a:pt x="89" y="526"/>
                  </a:lnTo>
                  <a:lnTo>
                    <a:pt x="89" y="52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88"/>
            <p:cNvSpPr/>
            <p:nvPr/>
          </p:nvSpPr>
          <p:spPr bwMode="auto">
            <a:xfrm>
              <a:off x="2705101" y="1216025"/>
              <a:ext cx="158750" cy="122238"/>
            </a:xfrm>
            <a:custGeom>
              <a:avLst/>
              <a:gdLst>
                <a:gd name="T0" fmla="*/ 9 w 199"/>
                <a:gd name="T1" fmla="*/ 129 h 155"/>
                <a:gd name="T2" fmla="*/ 4 w 199"/>
                <a:gd name="T3" fmla="*/ 117 h 155"/>
                <a:gd name="T4" fmla="*/ 2 w 199"/>
                <a:gd name="T5" fmla="*/ 108 h 155"/>
                <a:gd name="T6" fmla="*/ 2 w 199"/>
                <a:gd name="T7" fmla="*/ 98 h 155"/>
                <a:gd name="T8" fmla="*/ 2 w 199"/>
                <a:gd name="T9" fmla="*/ 90 h 155"/>
                <a:gd name="T10" fmla="*/ 4 w 199"/>
                <a:gd name="T11" fmla="*/ 85 h 155"/>
                <a:gd name="T12" fmla="*/ 7 w 199"/>
                <a:gd name="T13" fmla="*/ 81 h 155"/>
                <a:gd name="T14" fmla="*/ 15 w 199"/>
                <a:gd name="T15" fmla="*/ 83 h 155"/>
                <a:gd name="T16" fmla="*/ 27 w 199"/>
                <a:gd name="T17" fmla="*/ 87 h 155"/>
                <a:gd name="T18" fmla="*/ 34 w 199"/>
                <a:gd name="T19" fmla="*/ 90 h 155"/>
                <a:gd name="T20" fmla="*/ 40 w 199"/>
                <a:gd name="T21" fmla="*/ 90 h 155"/>
                <a:gd name="T22" fmla="*/ 44 w 199"/>
                <a:gd name="T23" fmla="*/ 88 h 155"/>
                <a:gd name="T24" fmla="*/ 46 w 199"/>
                <a:gd name="T25" fmla="*/ 87 h 155"/>
                <a:gd name="T26" fmla="*/ 51 w 199"/>
                <a:gd name="T27" fmla="*/ 83 h 155"/>
                <a:gd name="T28" fmla="*/ 57 w 199"/>
                <a:gd name="T29" fmla="*/ 79 h 155"/>
                <a:gd name="T30" fmla="*/ 67 w 199"/>
                <a:gd name="T31" fmla="*/ 73 h 155"/>
                <a:gd name="T32" fmla="*/ 78 w 199"/>
                <a:gd name="T33" fmla="*/ 65 h 155"/>
                <a:gd name="T34" fmla="*/ 90 w 199"/>
                <a:gd name="T35" fmla="*/ 58 h 155"/>
                <a:gd name="T36" fmla="*/ 107 w 199"/>
                <a:gd name="T37" fmla="*/ 48 h 155"/>
                <a:gd name="T38" fmla="*/ 124 w 199"/>
                <a:gd name="T39" fmla="*/ 37 h 155"/>
                <a:gd name="T40" fmla="*/ 140 w 199"/>
                <a:gd name="T41" fmla="*/ 29 h 155"/>
                <a:gd name="T42" fmla="*/ 155 w 199"/>
                <a:gd name="T43" fmla="*/ 20 h 155"/>
                <a:gd name="T44" fmla="*/ 166 w 199"/>
                <a:gd name="T45" fmla="*/ 14 h 155"/>
                <a:gd name="T46" fmla="*/ 178 w 199"/>
                <a:gd name="T47" fmla="*/ 8 h 155"/>
                <a:gd name="T48" fmla="*/ 185 w 199"/>
                <a:gd name="T49" fmla="*/ 4 h 155"/>
                <a:gd name="T50" fmla="*/ 191 w 199"/>
                <a:gd name="T51" fmla="*/ 2 h 155"/>
                <a:gd name="T52" fmla="*/ 197 w 199"/>
                <a:gd name="T53" fmla="*/ 0 h 155"/>
                <a:gd name="T54" fmla="*/ 199 w 199"/>
                <a:gd name="T55" fmla="*/ 2 h 155"/>
                <a:gd name="T56" fmla="*/ 199 w 199"/>
                <a:gd name="T57" fmla="*/ 4 h 155"/>
                <a:gd name="T58" fmla="*/ 195 w 199"/>
                <a:gd name="T59" fmla="*/ 10 h 155"/>
                <a:gd name="T60" fmla="*/ 189 w 199"/>
                <a:gd name="T61" fmla="*/ 18 h 155"/>
                <a:gd name="T62" fmla="*/ 184 w 199"/>
                <a:gd name="T63" fmla="*/ 27 h 155"/>
                <a:gd name="T64" fmla="*/ 174 w 199"/>
                <a:gd name="T65" fmla="*/ 39 h 155"/>
                <a:gd name="T66" fmla="*/ 162 w 199"/>
                <a:gd name="T67" fmla="*/ 52 h 155"/>
                <a:gd name="T68" fmla="*/ 147 w 199"/>
                <a:gd name="T69" fmla="*/ 67 h 155"/>
                <a:gd name="T70" fmla="*/ 132 w 199"/>
                <a:gd name="T71" fmla="*/ 83 h 155"/>
                <a:gd name="T72" fmla="*/ 117 w 199"/>
                <a:gd name="T73" fmla="*/ 100 h 155"/>
                <a:gd name="T74" fmla="*/ 101 w 199"/>
                <a:gd name="T75" fmla="*/ 113 h 155"/>
                <a:gd name="T76" fmla="*/ 88 w 199"/>
                <a:gd name="T77" fmla="*/ 127 h 155"/>
                <a:gd name="T78" fmla="*/ 78 w 199"/>
                <a:gd name="T79" fmla="*/ 136 h 155"/>
                <a:gd name="T80" fmla="*/ 69 w 199"/>
                <a:gd name="T81" fmla="*/ 144 h 155"/>
                <a:gd name="T82" fmla="*/ 59 w 199"/>
                <a:gd name="T83" fmla="*/ 150 h 155"/>
                <a:gd name="T84" fmla="*/ 53 w 199"/>
                <a:gd name="T85" fmla="*/ 153 h 155"/>
                <a:gd name="T86" fmla="*/ 48 w 199"/>
                <a:gd name="T87" fmla="*/ 155 h 155"/>
                <a:gd name="T88" fmla="*/ 40 w 199"/>
                <a:gd name="T89" fmla="*/ 153 h 155"/>
                <a:gd name="T90" fmla="*/ 30 w 199"/>
                <a:gd name="T91" fmla="*/ 150 h 155"/>
                <a:gd name="T92" fmla="*/ 23 w 199"/>
                <a:gd name="T93" fmla="*/ 144 h 155"/>
                <a:gd name="T94" fmla="*/ 15 w 199"/>
                <a:gd name="T95" fmla="*/ 13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55">
                  <a:moveTo>
                    <a:pt x="15" y="134"/>
                  </a:moveTo>
                  <a:lnTo>
                    <a:pt x="9" y="129"/>
                  </a:lnTo>
                  <a:lnTo>
                    <a:pt x="7" y="123"/>
                  </a:lnTo>
                  <a:lnTo>
                    <a:pt x="4" y="117"/>
                  </a:lnTo>
                  <a:lnTo>
                    <a:pt x="2" y="111"/>
                  </a:lnTo>
                  <a:lnTo>
                    <a:pt x="2" y="108"/>
                  </a:lnTo>
                  <a:lnTo>
                    <a:pt x="0" y="102"/>
                  </a:lnTo>
                  <a:lnTo>
                    <a:pt x="2" y="98"/>
                  </a:lnTo>
                  <a:lnTo>
                    <a:pt x="2" y="94"/>
                  </a:lnTo>
                  <a:lnTo>
                    <a:pt x="2" y="90"/>
                  </a:lnTo>
                  <a:lnTo>
                    <a:pt x="4" y="87"/>
                  </a:lnTo>
                  <a:lnTo>
                    <a:pt x="4" y="85"/>
                  </a:lnTo>
                  <a:lnTo>
                    <a:pt x="6" y="83"/>
                  </a:lnTo>
                  <a:lnTo>
                    <a:pt x="7" y="81"/>
                  </a:lnTo>
                  <a:lnTo>
                    <a:pt x="11" y="81"/>
                  </a:lnTo>
                  <a:lnTo>
                    <a:pt x="15" y="83"/>
                  </a:lnTo>
                  <a:lnTo>
                    <a:pt x="19" y="83"/>
                  </a:lnTo>
                  <a:lnTo>
                    <a:pt x="27" y="87"/>
                  </a:lnTo>
                  <a:lnTo>
                    <a:pt x="30" y="88"/>
                  </a:lnTo>
                  <a:lnTo>
                    <a:pt x="34" y="90"/>
                  </a:lnTo>
                  <a:lnTo>
                    <a:pt x="38" y="90"/>
                  </a:lnTo>
                  <a:lnTo>
                    <a:pt x="40" y="90"/>
                  </a:lnTo>
                  <a:lnTo>
                    <a:pt x="42" y="90"/>
                  </a:lnTo>
                  <a:lnTo>
                    <a:pt x="44" y="88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8" y="85"/>
                  </a:lnTo>
                  <a:lnTo>
                    <a:pt x="51" y="83"/>
                  </a:lnTo>
                  <a:lnTo>
                    <a:pt x="53" y="81"/>
                  </a:lnTo>
                  <a:lnTo>
                    <a:pt x="57" y="79"/>
                  </a:lnTo>
                  <a:lnTo>
                    <a:pt x="61" y="75"/>
                  </a:lnTo>
                  <a:lnTo>
                    <a:pt x="67" y="73"/>
                  </a:lnTo>
                  <a:lnTo>
                    <a:pt x="73" y="69"/>
                  </a:lnTo>
                  <a:lnTo>
                    <a:pt x="78" y="65"/>
                  </a:lnTo>
                  <a:lnTo>
                    <a:pt x="84" y="62"/>
                  </a:lnTo>
                  <a:lnTo>
                    <a:pt x="90" y="58"/>
                  </a:lnTo>
                  <a:lnTo>
                    <a:pt x="97" y="54"/>
                  </a:lnTo>
                  <a:lnTo>
                    <a:pt x="107" y="48"/>
                  </a:lnTo>
                  <a:lnTo>
                    <a:pt x="115" y="43"/>
                  </a:lnTo>
                  <a:lnTo>
                    <a:pt x="124" y="37"/>
                  </a:lnTo>
                  <a:lnTo>
                    <a:pt x="132" y="33"/>
                  </a:lnTo>
                  <a:lnTo>
                    <a:pt x="140" y="29"/>
                  </a:lnTo>
                  <a:lnTo>
                    <a:pt x="147" y="23"/>
                  </a:lnTo>
                  <a:lnTo>
                    <a:pt x="155" y="20"/>
                  </a:lnTo>
                  <a:lnTo>
                    <a:pt x="161" y="18"/>
                  </a:lnTo>
                  <a:lnTo>
                    <a:pt x="166" y="14"/>
                  </a:lnTo>
                  <a:lnTo>
                    <a:pt x="172" y="10"/>
                  </a:lnTo>
                  <a:lnTo>
                    <a:pt x="178" y="8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89" y="2"/>
                  </a:lnTo>
                  <a:lnTo>
                    <a:pt x="191" y="2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199" y="2"/>
                  </a:lnTo>
                  <a:lnTo>
                    <a:pt x="199" y="2"/>
                  </a:lnTo>
                  <a:lnTo>
                    <a:pt x="199" y="4"/>
                  </a:lnTo>
                  <a:lnTo>
                    <a:pt x="197" y="8"/>
                  </a:lnTo>
                  <a:lnTo>
                    <a:pt x="195" y="10"/>
                  </a:lnTo>
                  <a:lnTo>
                    <a:pt x="193" y="14"/>
                  </a:lnTo>
                  <a:lnTo>
                    <a:pt x="189" y="18"/>
                  </a:lnTo>
                  <a:lnTo>
                    <a:pt x="187" y="21"/>
                  </a:lnTo>
                  <a:lnTo>
                    <a:pt x="184" y="27"/>
                  </a:lnTo>
                  <a:lnTo>
                    <a:pt x="178" y="33"/>
                  </a:lnTo>
                  <a:lnTo>
                    <a:pt x="174" y="39"/>
                  </a:lnTo>
                  <a:lnTo>
                    <a:pt x="168" y="44"/>
                  </a:lnTo>
                  <a:lnTo>
                    <a:pt x="162" y="52"/>
                  </a:lnTo>
                  <a:lnTo>
                    <a:pt x="155" y="60"/>
                  </a:lnTo>
                  <a:lnTo>
                    <a:pt x="147" y="67"/>
                  </a:lnTo>
                  <a:lnTo>
                    <a:pt x="140" y="75"/>
                  </a:lnTo>
                  <a:lnTo>
                    <a:pt x="132" y="83"/>
                  </a:lnTo>
                  <a:lnTo>
                    <a:pt x="124" y="92"/>
                  </a:lnTo>
                  <a:lnTo>
                    <a:pt x="117" y="100"/>
                  </a:lnTo>
                  <a:lnTo>
                    <a:pt x="109" y="108"/>
                  </a:lnTo>
                  <a:lnTo>
                    <a:pt x="101" y="113"/>
                  </a:lnTo>
                  <a:lnTo>
                    <a:pt x="96" y="121"/>
                  </a:lnTo>
                  <a:lnTo>
                    <a:pt x="88" y="127"/>
                  </a:lnTo>
                  <a:lnTo>
                    <a:pt x="82" y="131"/>
                  </a:lnTo>
                  <a:lnTo>
                    <a:pt x="78" y="136"/>
                  </a:lnTo>
                  <a:lnTo>
                    <a:pt x="73" y="140"/>
                  </a:lnTo>
                  <a:lnTo>
                    <a:pt x="69" y="144"/>
                  </a:lnTo>
                  <a:lnTo>
                    <a:pt x="63" y="148"/>
                  </a:lnTo>
                  <a:lnTo>
                    <a:pt x="59" y="150"/>
                  </a:lnTo>
                  <a:lnTo>
                    <a:pt x="57" y="152"/>
                  </a:lnTo>
                  <a:lnTo>
                    <a:pt x="53" y="153"/>
                  </a:lnTo>
                  <a:lnTo>
                    <a:pt x="51" y="153"/>
                  </a:lnTo>
                  <a:lnTo>
                    <a:pt x="48" y="155"/>
                  </a:lnTo>
                  <a:lnTo>
                    <a:pt x="44" y="153"/>
                  </a:lnTo>
                  <a:lnTo>
                    <a:pt x="40" y="153"/>
                  </a:lnTo>
                  <a:lnTo>
                    <a:pt x="34" y="152"/>
                  </a:lnTo>
                  <a:lnTo>
                    <a:pt x="30" y="150"/>
                  </a:lnTo>
                  <a:lnTo>
                    <a:pt x="27" y="148"/>
                  </a:lnTo>
                  <a:lnTo>
                    <a:pt x="23" y="144"/>
                  </a:lnTo>
                  <a:lnTo>
                    <a:pt x="19" y="140"/>
                  </a:lnTo>
                  <a:lnTo>
                    <a:pt x="15" y="134"/>
                  </a:lnTo>
                  <a:lnTo>
                    <a:pt x="15" y="1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89"/>
            <p:cNvSpPr/>
            <p:nvPr/>
          </p:nvSpPr>
          <p:spPr bwMode="auto">
            <a:xfrm>
              <a:off x="2943226" y="1074738"/>
              <a:ext cx="101600" cy="98425"/>
            </a:xfrm>
            <a:custGeom>
              <a:avLst/>
              <a:gdLst>
                <a:gd name="T0" fmla="*/ 65 w 129"/>
                <a:gd name="T1" fmla="*/ 22 h 125"/>
                <a:gd name="T2" fmla="*/ 62 w 129"/>
                <a:gd name="T3" fmla="*/ 16 h 125"/>
                <a:gd name="T4" fmla="*/ 62 w 129"/>
                <a:gd name="T5" fmla="*/ 10 h 125"/>
                <a:gd name="T6" fmla="*/ 62 w 129"/>
                <a:gd name="T7" fmla="*/ 6 h 125"/>
                <a:gd name="T8" fmla="*/ 65 w 129"/>
                <a:gd name="T9" fmla="*/ 2 h 125"/>
                <a:gd name="T10" fmla="*/ 67 w 129"/>
                <a:gd name="T11" fmla="*/ 0 h 125"/>
                <a:gd name="T12" fmla="*/ 69 w 129"/>
                <a:gd name="T13" fmla="*/ 0 h 125"/>
                <a:gd name="T14" fmla="*/ 73 w 129"/>
                <a:gd name="T15" fmla="*/ 0 h 125"/>
                <a:gd name="T16" fmla="*/ 77 w 129"/>
                <a:gd name="T17" fmla="*/ 0 h 125"/>
                <a:gd name="T18" fmla="*/ 81 w 129"/>
                <a:gd name="T19" fmla="*/ 2 h 125"/>
                <a:gd name="T20" fmla="*/ 87 w 129"/>
                <a:gd name="T21" fmla="*/ 4 h 125"/>
                <a:gd name="T22" fmla="*/ 92 w 129"/>
                <a:gd name="T23" fmla="*/ 8 h 125"/>
                <a:gd name="T24" fmla="*/ 98 w 129"/>
                <a:gd name="T25" fmla="*/ 12 h 125"/>
                <a:gd name="T26" fmla="*/ 104 w 129"/>
                <a:gd name="T27" fmla="*/ 16 h 125"/>
                <a:gd name="T28" fmla="*/ 109 w 129"/>
                <a:gd name="T29" fmla="*/ 20 h 125"/>
                <a:gd name="T30" fmla="*/ 113 w 129"/>
                <a:gd name="T31" fmla="*/ 23 h 125"/>
                <a:gd name="T32" fmla="*/ 117 w 129"/>
                <a:gd name="T33" fmla="*/ 27 h 125"/>
                <a:gd name="T34" fmla="*/ 121 w 129"/>
                <a:gd name="T35" fmla="*/ 33 h 125"/>
                <a:gd name="T36" fmla="*/ 125 w 129"/>
                <a:gd name="T37" fmla="*/ 37 h 125"/>
                <a:gd name="T38" fmla="*/ 127 w 129"/>
                <a:gd name="T39" fmla="*/ 43 h 125"/>
                <a:gd name="T40" fmla="*/ 129 w 129"/>
                <a:gd name="T41" fmla="*/ 48 h 125"/>
                <a:gd name="T42" fmla="*/ 127 w 129"/>
                <a:gd name="T43" fmla="*/ 50 h 125"/>
                <a:gd name="T44" fmla="*/ 127 w 129"/>
                <a:gd name="T45" fmla="*/ 54 h 125"/>
                <a:gd name="T46" fmla="*/ 125 w 129"/>
                <a:gd name="T47" fmla="*/ 56 h 125"/>
                <a:gd name="T48" fmla="*/ 125 w 129"/>
                <a:gd name="T49" fmla="*/ 60 h 125"/>
                <a:gd name="T50" fmla="*/ 119 w 129"/>
                <a:gd name="T51" fmla="*/ 66 h 125"/>
                <a:gd name="T52" fmla="*/ 113 w 129"/>
                <a:gd name="T53" fmla="*/ 71 h 125"/>
                <a:gd name="T54" fmla="*/ 104 w 129"/>
                <a:gd name="T55" fmla="*/ 77 h 125"/>
                <a:gd name="T56" fmla="*/ 94 w 129"/>
                <a:gd name="T57" fmla="*/ 85 h 125"/>
                <a:gd name="T58" fmla="*/ 83 w 129"/>
                <a:gd name="T59" fmla="*/ 90 h 125"/>
                <a:gd name="T60" fmla="*/ 69 w 129"/>
                <a:gd name="T61" fmla="*/ 98 h 125"/>
                <a:gd name="T62" fmla="*/ 56 w 129"/>
                <a:gd name="T63" fmla="*/ 106 h 125"/>
                <a:gd name="T64" fmla="*/ 42 w 129"/>
                <a:gd name="T65" fmla="*/ 111 h 125"/>
                <a:gd name="T66" fmla="*/ 33 w 129"/>
                <a:gd name="T67" fmla="*/ 117 h 125"/>
                <a:gd name="T68" fmla="*/ 23 w 129"/>
                <a:gd name="T69" fmla="*/ 121 h 125"/>
                <a:gd name="T70" fmla="*/ 16 w 129"/>
                <a:gd name="T71" fmla="*/ 123 h 125"/>
                <a:gd name="T72" fmla="*/ 8 w 129"/>
                <a:gd name="T73" fmla="*/ 125 h 125"/>
                <a:gd name="T74" fmla="*/ 4 w 129"/>
                <a:gd name="T75" fmla="*/ 125 h 125"/>
                <a:gd name="T76" fmla="*/ 2 w 129"/>
                <a:gd name="T77" fmla="*/ 125 h 125"/>
                <a:gd name="T78" fmla="*/ 2 w 129"/>
                <a:gd name="T79" fmla="*/ 123 h 125"/>
                <a:gd name="T80" fmla="*/ 0 w 129"/>
                <a:gd name="T81" fmla="*/ 121 h 125"/>
                <a:gd name="T82" fmla="*/ 0 w 129"/>
                <a:gd name="T83" fmla="*/ 119 h 125"/>
                <a:gd name="T84" fmla="*/ 2 w 129"/>
                <a:gd name="T85" fmla="*/ 113 h 125"/>
                <a:gd name="T86" fmla="*/ 6 w 129"/>
                <a:gd name="T87" fmla="*/ 110 h 125"/>
                <a:gd name="T88" fmla="*/ 12 w 129"/>
                <a:gd name="T89" fmla="*/ 102 h 125"/>
                <a:gd name="T90" fmla="*/ 18 w 129"/>
                <a:gd name="T91" fmla="*/ 96 h 125"/>
                <a:gd name="T92" fmla="*/ 25 w 129"/>
                <a:gd name="T93" fmla="*/ 87 h 125"/>
                <a:gd name="T94" fmla="*/ 35 w 129"/>
                <a:gd name="T95" fmla="*/ 79 h 125"/>
                <a:gd name="T96" fmla="*/ 44 w 129"/>
                <a:gd name="T97" fmla="*/ 69 h 125"/>
                <a:gd name="T98" fmla="*/ 52 w 129"/>
                <a:gd name="T99" fmla="*/ 60 h 125"/>
                <a:gd name="T100" fmla="*/ 58 w 129"/>
                <a:gd name="T101" fmla="*/ 52 h 125"/>
                <a:gd name="T102" fmla="*/ 62 w 129"/>
                <a:gd name="T103" fmla="*/ 44 h 125"/>
                <a:gd name="T104" fmla="*/ 64 w 129"/>
                <a:gd name="T105" fmla="*/ 37 h 125"/>
                <a:gd name="T106" fmla="*/ 65 w 129"/>
                <a:gd name="T107" fmla="*/ 31 h 125"/>
                <a:gd name="T108" fmla="*/ 65 w 129"/>
                <a:gd name="T109" fmla="*/ 27 h 125"/>
                <a:gd name="T110" fmla="*/ 65 w 129"/>
                <a:gd name="T111" fmla="*/ 22 h 125"/>
                <a:gd name="T112" fmla="*/ 65 w 129"/>
                <a:gd name="T113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" h="125">
                  <a:moveTo>
                    <a:pt x="65" y="22"/>
                  </a:moveTo>
                  <a:lnTo>
                    <a:pt x="62" y="16"/>
                  </a:lnTo>
                  <a:lnTo>
                    <a:pt x="62" y="10"/>
                  </a:lnTo>
                  <a:lnTo>
                    <a:pt x="62" y="6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2"/>
                  </a:lnTo>
                  <a:lnTo>
                    <a:pt x="87" y="4"/>
                  </a:lnTo>
                  <a:lnTo>
                    <a:pt x="92" y="8"/>
                  </a:lnTo>
                  <a:lnTo>
                    <a:pt x="98" y="12"/>
                  </a:lnTo>
                  <a:lnTo>
                    <a:pt x="104" y="16"/>
                  </a:lnTo>
                  <a:lnTo>
                    <a:pt x="109" y="20"/>
                  </a:lnTo>
                  <a:lnTo>
                    <a:pt x="113" y="23"/>
                  </a:lnTo>
                  <a:lnTo>
                    <a:pt x="117" y="27"/>
                  </a:lnTo>
                  <a:lnTo>
                    <a:pt x="121" y="33"/>
                  </a:lnTo>
                  <a:lnTo>
                    <a:pt x="125" y="37"/>
                  </a:lnTo>
                  <a:lnTo>
                    <a:pt x="127" y="43"/>
                  </a:lnTo>
                  <a:lnTo>
                    <a:pt x="129" y="48"/>
                  </a:lnTo>
                  <a:lnTo>
                    <a:pt x="127" y="50"/>
                  </a:lnTo>
                  <a:lnTo>
                    <a:pt x="127" y="54"/>
                  </a:lnTo>
                  <a:lnTo>
                    <a:pt x="125" y="56"/>
                  </a:lnTo>
                  <a:lnTo>
                    <a:pt x="125" y="60"/>
                  </a:lnTo>
                  <a:lnTo>
                    <a:pt x="119" y="66"/>
                  </a:lnTo>
                  <a:lnTo>
                    <a:pt x="113" y="71"/>
                  </a:lnTo>
                  <a:lnTo>
                    <a:pt x="104" y="77"/>
                  </a:lnTo>
                  <a:lnTo>
                    <a:pt x="94" y="85"/>
                  </a:lnTo>
                  <a:lnTo>
                    <a:pt x="83" y="90"/>
                  </a:lnTo>
                  <a:lnTo>
                    <a:pt x="69" y="98"/>
                  </a:lnTo>
                  <a:lnTo>
                    <a:pt x="56" y="106"/>
                  </a:lnTo>
                  <a:lnTo>
                    <a:pt x="42" y="111"/>
                  </a:lnTo>
                  <a:lnTo>
                    <a:pt x="33" y="117"/>
                  </a:lnTo>
                  <a:lnTo>
                    <a:pt x="23" y="121"/>
                  </a:lnTo>
                  <a:lnTo>
                    <a:pt x="16" y="123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2" y="125"/>
                  </a:lnTo>
                  <a:lnTo>
                    <a:pt x="2" y="123"/>
                  </a:lnTo>
                  <a:lnTo>
                    <a:pt x="0" y="121"/>
                  </a:lnTo>
                  <a:lnTo>
                    <a:pt x="0" y="119"/>
                  </a:lnTo>
                  <a:lnTo>
                    <a:pt x="2" y="113"/>
                  </a:lnTo>
                  <a:lnTo>
                    <a:pt x="6" y="110"/>
                  </a:lnTo>
                  <a:lnTo>
                    <a:pt x="12" y="102"/>
                  </a:lnTo>
                  <a:lnTo>
                    <a:pt x="18" y="96"/>
                  </a:lnTo>
                  <a:lnTo>
                    <a:pt x="25" y="87"/>
                  </a:lnTo>
                  <a:lnTo>
                    <a:pt x="35" y="79"/>
                  </a:lnTo>
                  <a:lnTo>
                    <a:pt x="44" y="69"/>
                  </a:lnTo>
                  <a:lnTo>
                    <a:pt x="52" y="60"/>
                  </a:lnTo>
                  <a:lnTo>
                    <a:pt x="58" y="52"/>
                  </a:lnTo>
                  <a:lnTo>
                    <a:pt x="62" y="44"/>
                  </a:lnTo>
                  <a:lnTo>
                    <a:pt x="64" y="37"/>
                  </a:lnTo>
                  <a:lnTo>
                    <a:pt x="65" y="31"/>
                  </a:lnTo>
                  <a:lnTo>
                    <a:pt x="65" y="27"/>
                  </a:lnTo>
                  <a:lnTo>
                    <a:pt x="65" y="22"/>
                  </a:lnTo>
                  <a:lnTo>
                    <a:pt x="65" y="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90"/>
            <p:cNvSpPr/>
            <p:nvPr/>
          </p:nvSpPr>
          <p:spPr bwMode="auto">
            <a:xfrm>
              <a:off x="2941638" y="1212850"/>
              <a:ext cx="146050" cy="115888"/>
            </a:xfrm>
            <a:custGeom>
              <a:avLst/>
              <a:gdLst>
                <a:gd name="T0" fmla="*/ 2 w 184"/>
                <a:gd name="T1" fmla="*/ 3 h 147"/>
                <a:gd name="T2" fmla="*/ 10 w 184"/>
                <a:gd name="T3" fmla="*/ 2 h 147"/>
                <a:gd name="T4" fmla="*/ 22 w 184"/>
                <a:gd name="T5" fmla="*/ 0 h 147"/>
                <a:gd name="T6" fmla="*/ 39 w 184"/>
                <a:gd name="T7" fmla="*/ 0 h 147"/>
                <a:gd name="T8" fmla="*/ 62 w 184"/>
                <a:gd name="T9" fmla="*/ 0 h 147"/>
                <a:gd name="T10" fmla="*/ 83 w 184"/>
                <a:gd name="T11" fmla="*/ 3 h 147"/>
                <a:gd name="T12" fmla="*/ 106 w 184"/>
                <a:gd name="T13" fmla="*/ 11 h 147"/>
                <a:gd name="T14" fmla="*/ 127 w 184"/>
                <a:gd name="T15" fmla="*/ 23 h 147"/>
                <a:gd name="T16" fmla="*/ 148 w 184"/>
                <a:gd name="T17" fmla="*/ 40 h 147"/>
                <a:gd name="T18" fmla="*/ 165 w 184"/>
                <a:gd name="T19" fmla="*/ 59 h 147"/>
                <a:gd name="T20" fmla="*/ 177 w 184"/>
                <a:gd name="T21" fmla="*/ 78 h 147"/>
                <a:gd name="T22" fmla="*/ 184 w 184"/>
                <a:gd name="T23" fmla="*/ 97 h 147"/>
                <a:gd name="T24" fmla="*/ 184 w 184"/>
                <a:gd name="T25" fmla="*/ 116 h 147"/>
                <a:gd name="T26" fmla="*/ 182 w 184"/>
                <a:gd name="T27" fmla="*/ 132 h 147"/>
                <a:gd name="T28" fmla="*/ 178 w 184"/>
                <a:gd name="T29" fmla="*/ 141 h 147"/>
                <a:gd name="T30" fmla="*/ 173 w 184"/>
                <a:gd name="T31" fmla="*/ 147 h 147"/>
                <a:gd name="T32" fmla="*/ 165 w 184"/>
                <a:gd name="T33" fmla="*/ 147 h 147"/>
                <a:gd name="T34" fmla="*/ 159 w 184"/>
                <a:gd name="T35" fmla="*/ 145 h 147"/>
                <a:gd name="T36" fmla="*/ 150 w 184"/>
                <a:gd name="T37" fmla="*/ 139 h 147"/>
                <a:gd name="T38" fmla="*/ 140 w 184"/>
                <a:gd name="T39" fmla="*/ 134 h 147"/>
                <a:gd name="T40" fmla="*/ 129 w 184"/>
                <a:gd name="T41" fmla="*/ 124 h 147"/>
                <a:gd name="T42" fmla="*/ 117 w 184"/>
                <a:gd name="T43" fmla="*/ 112 h 147"/>
                <a:gd name="T44" fmla="*/ 102 w 184"/>
                <a:gd name="T45" fmla="*/ 99 h 147"/>
                <a:gd name="T46" fmla="*/ 85 w 184"/>
                <a:gd name="T47" fmla="*/ 84 h 147"/>
                <a:gd name="T48" fmla="*/ 66 w 184"/>
                <a:gd name="T49" fmla="*/ 68 h 147"/>
                <a:gd name="T50" fmla="*/ 50 w 184"/>
                <a:gd name="T51" fmla="*/ 53 h 147"/>
                <a:gd name="T52" fmla="*/ 35 w 184"/>
                <a:gd name="T53" fmla="*/ 40 h 147"/>
                <a:gd name="T54" fmla="*/ 23 w 184"/>
                <a:gd name="T55" fmla="*/ 30 h 147"/>
                <a:gd name="T56" fmla="*/ 14 w 184"/>
                <a:gd name="T57" fmla="*/ 21 h 147"/>
                <a:gd name="T58" fmla="*/ 8 w 184"/>
                <a:gd name="T59" fmla="*/ 15 h 147"/>
                <a:gd name="T60" fmla="*/ 2 w 184"/>
                <a:gd name="T61" fmla="*/ 9 h 147"/>
                <a:gd name="T62" fmla="*/ 0 w 184"/>
                <a:gd name="T63" fmla="*/ 5 h 147"/>
                <a:gd name="T64" fmla="*/ 0 w 184"/>
                <a:gd name="T65" fmla="*/ 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47">
                  <a:moveTo>
                    <a:pt x="0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71" y="2"/>
                  </a:lnTo>
                  <a:lnTo>
                    <a:pt x="83" y="3"/>
                  </a:lnTo>
                  <a:lnTo>
                    <a:pt x="94" y="7"/>
                  </a:lnTo>
                  <a:lnTo>
                    <a:pt x="106" y="11"/>
                  </a:lnTo>
                  <a:lnTo>
                    <a:pt x="117" y="17"/>
                  </a:lnTo>
                  <a:lnTo>
                    <a:pt x="127" y="23"/>
                  </a:lnTo>
                  <a:lnTo>
                    <a:pt x="138" y="30"/>
                  </a:lnTo>
                  <a:lnTo>
                    <a:pt x="148" y="40"/>
                  </a:lnTo>
                  <a:lnTo>
                    <a:pt x="157" y="49"/>
                  </a:lnTo>
                  <a:lnTo>
                    <a:pt x="165" y="59"/>
                  </a:lnTo>
                  <a:lnTo>
                    <a:pt x="173" y="68"/>
                  </a:lnTo>
                  <a:lnTo>
                    <a:pt x="177" y="78"/>
                  </a:lnTo>
                  <a:lnTo>
                    <a:pt x="180" y="88"/>
                  </a:lnTo>
                  <a:lnTo>
                    <a:pt x="184" y="97"/>
                  </a:lnTo>
                  <a:lnTo>
                    <a:pt x="184" y="107"/>
                  </a:lnTo>
                  <a:lnTo>
                    <a:pt x="184" y="116"/>
                  </a:lnTo>
                  <a:lnTo>
                    <a:pt x="184" y="124"/>
                  </a:lnTo>
                  <a:lnTo>
                    <a:pt x="182" y="132"/>
                  </a:lnTo>
                  <a:lnTo>
                    <a:pt x="180" y="137"/>
                  </a:lnTo>
                  <a:lnTo>
                    <a:pt x="178" y="141"/>
                  </a:lnTo>
                  <a:lnTo>
                    <a:pt x="175" y="145"/>
                  </a:lnTo>
                  <a:lnTo>
                    <a:pt x="173" y="147"/>
                  </a:lnTo>
                  <a:lnTo>
                    <a:pt x="167" y="147"/>
                  </a:lnTo>
                  <a:lnTo>
                    <a:pt x="165" y="147"/>
                  </a:lnTo>
                  <a:lnTo>
                    <a:pt x="161" y="147"/>
                  </a:lnTo>
                  <a:lnTo>
                    <a:pt x="159" y="145"/>
                  </a:lnTo>
                  <a:lnTo>
                    <a:pt x="155" y="143"/>
                  </a:lnTo>
                  <a:lnTo>
                    <a:pt x="150" y="139"/>
                  </a:lnTo>
                  <a:lnTo>
                    <a:pt x="146" y="137"/>
                  </a:lnTo>
                  <a:lnTo>
                    <a:pt x="140" y="134"/>
                  </a:lnTo>
                  <a:lnTo>
                    <a:pt x="136" y="130"/>
                  </a:lnTo>
                  <a:lnTo>
                    <a:pt x="129" y="124"/>
                  </a:lnTo>
                  <a:lnTo>
                    <a:pt x="123" y="118"/>
                  </a:lnTo>
                  <a:lnTo>
                    <a:pt x="117" y="112"/>
                  </a:lnTo>
                  <a:lnTo>
                    <a:pt x="110" y="107"/>
                  </a:lnTo>
                  <a:lnTo>
                    <a:pt x="102" y="99"/>
                  </a:lnTo>
                  <a:lnTo>
                    <a:pt x="92" y="93"/>
                  </a:lnTo>
                  <a:lnTo>
                    <a:pt x="85" y="84"/>
                  </a:lnTo>
                  <a:lnTo>
                    <a:pt x="75" y="76"/>
                  </a:lnTo>
                  <a:lnTo>
                    <a:pt x="66" y="68"/>
                  </a:lnTo>
                  <a:lnTo>
                    <a:pt x="58" y="61"/>
                  </a:lnTo>
                  <a:lnTo>
                    <a:pt x="50" y="53"/>
                  </a:lnTo>
                  <a:lnTo>
                    <a:pt x="43" y="46"/>
                  </a:lnTo>
                  <a:lnTo>
                    <a:pt x="35" y="40"/>
                  </a:lnTo>
                  <a:lnTo>
                    <a:pt x="29" y="34"/>
                  </a:lnTo>
                  <a:lnTo>
                    <a:pt x="23" y="30"/>
                  </a:lnTo>
                  <a:lnTo>
                    <a:pt x="20" y="24"/>
                  </a:lnTo>
                  <a:lnTo>
                    <a:pt x="14" y="21"/>
                  </a:lnTo>
                  <a:lnTo>
                    <a:pt x="10" y="17"/>
                  </a:lnTo>
                  <a:lnTo>
                    <a:pt x="8" y="15"/>
                  </a:lnTo>
                  <a:lnTo>
                    <a:pt x="4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91"/>
            <p:cNvSpPr/>
            <p:nvPr/>
          </p:nvSpPr>
          <p:spPr bwMode="auto">
            <a:xfrm>
              <a:off x="2757488" y="1123950"/>
              <a:ext cx="77788" cy="80963"/>
            </a:xfrm>
            <a:custGeom>
              <a:avLst/>
              <a:gdLst>
                <a:gd name="T0" fmla="*/ 0 w 97"/>
                <a:gd name="T1" fmla="*/ 0 h 101"/>
                <a:gd name="T2" fmla="*/ 13 w 97"/>
                <a:gd name="T3" fmla="*/ 0 h 101"/>
                <a:gd name="T4" fmla="*/ 27 w 97"/>
                <a:gd name="T5" fmla="*/ 0 h 101"/>
                <a:gd name="T6" fmla="*/ 38 w 97"/>
                <a:gd name="T7" fmla="*/ 2 h 101"/>
                <a:gd name="T8" fmla="*/ 48 w 97"/>
                <a:gd name="T9" fmla="*/ 3 h 101"/>
                <a:gd name="T10" fmla="*/ 57 w 97"/>
                <a:gd name="T11" fmla="*/ 5 h 101"/>
                <a:gd name="T12" fmla="*/ 65 w 97"/>
                <a:gd name="T13" fmla="*/ 7 h 101"/>
                <a:gd name="T14" fmla="*/ 73 w 97"/>
                <a:gd name="T15" fmla="*/ 11 h 101"/>
                <a:gd name="T16" fmla="*/ 80 w 97"/>
                <a:gd name="T17" fmla="*/ 15 h 101"/>
                <a:gd name="T18" fmla="*/ 84 w 97"/>
                <a:gd name="T19" fmla="*/ 21 h 101"/>
                <a:gd name="T20" fmla="*/ 88 w 97"/>
                <a:gd name="T21" fmla="*/ 26 h 101"/>
                <a:gd name="T22" fmla="*/ 92 w 97"/>
                <a:gd name="T23" fmla="*/ 32 h 101"/>
                <a:gd name="T24" fmla="*/ 94 w 97"/>
                <a:gd name="T25" fmla="*/ 38 h 101"/>
                <a:gd name="T26" fmla="*/ 96 w 97"/>
                <a:gd name="T27" fmla="*/ 44 h 101"/>
                <a:gd name="T28" fmla="*/ 97 w 97"/>
                <a:gd name="T29" fmla="*/ 51 h 101"/>
                <a:gd name="T30" fmla="*/ 97 w 97"/>
                <a:gd name="T31" fmla="*/ 57 h 101"/>
                <a:gd name="T32" fmla="*/ 96 w 97"/>
                <a:gd name="T33" fmla="*/ 65 h 101"/>
                <a:gd name="T34" fmla="*/ 96 w 97"/>
                <a:gd name="T35" fmla="*/ 74 h 101"/>
                <a:gd name="T36" fmla="*/ 94 w 97"/>
                <a:gd name="T37" fmla="*/ 82 h 101"/>
                <a:gd name="T38" fmla="*/ 94 w 97"/>
                <a:gd name="T39" fmla="*/ 88 h 101"/>
                <a:gd name="T40" fmla="*/ 92 w 97"/>
                <a:gd name="T41" fmla="*/ 91 h 101"/>
                <a:gd name="T42" fmla="*/ 92 w 97"/>
                <a:gd name="T43" fmla="*/ 95 h 101"/>
                <a:gd name="T44" fmla="*/ 90 w 97"/>
                <a:gd name="T45" fmla="*/ 99 h 101"/>
                <a:gd name="T46" fmla="*/ 90 w 97"/>
                <a:gd name="T47" fmla="*/ 99 h 101"/>
                <a:gd name="T48" fmla="*/ 88 w 97"/>
                <a:gd name="T49" fmla="*/ 101 h 101"/>
                <a:gd name="T50" fmla="*/ 86 w 97"/>
                <a:gd name="T51" fmla="*/ 101 h 101"/>
                <a:gd name="T52" fmla="*/ 84 w 97"/>
                <a:gd name="T53" fmla="*/ 101 h 101"/>
                <a:gd name="T54" fmla="*/ 80 w 97"/>
                <a:gd name="T55" fmla="*/ 101 h 101"/>
                <a:gd name="T56" fmla="*/ 76 w 97"/>
                <a:gd name="T57" fmla="*/ 97 h 101"/>
                <a:gd name="T58" fmla="*/ 71 w 97"/>
                <a:gd name="T59" fmla="*/ 95 h 101"/>
                <a:gd name="T60" fmla="*/ 67 w 97"/>
                <a:gd name="T61" fmla="*/ 91 h 101"/>
                <a:gd name="T62" fmla="*/ 61 w 97"/>
                <a:gd name="T63" fmla="*/ 86 h 101"/>
                <a:gd name="T64" fmla="*/ 55 w 97"/>
                <a:gd name="T65" fmla="*/ 80 h 101"/>
                <a:gd name="T66" fmla="*/ 48 w 97"/>
                <a:gd name="T67" fmla="*/ 74 h 101"/>
                <a:gd name="T68" fmla="*/ 40 w 97"/>
                <a:gd name="T69" fmla="*/ 67 h 101"/>
                <a:gd name="T70" fmla="*/ 32 w 97"/>
                <a:gd name="T71" fmla="*/ 57 h 101"/>
                <a:gd name="T72" fmla="*/ 25 w 97"/>
                <a:gd name="T73" fmla="*/ 47 h 101"/>
                <a:gd name="T74" fmla="*/ 19 w 97"/>
                <a:gd name="T75" fmla="*/ 36 h 101"/>
                <a:gd name="T76" fmla="*/ 13 w 97"/>
                <a:gd name="T77" fmla="*/ 25 h 101"/>
                <a:gd name="T78" fmla="*/ 6 w 97"/>
                <a:gd name="T79" fmla="*/ 11 h 101"/>
                <a:gd name="T80" fmla="*/ 0 w 97"/>
                <a:gd name="T81" fmla="*/ 0 h 101"/>
                <a:gd name="T82" fmla="*/ 0 w 97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" h="101">
                  <a:moveTo>
                    <a:pt x="0" y="0"/>
                  </a:moveTo>
                  <a:lnTo>
                    <a:pt x="13" y="0"/>
                  </a:lnTo>
                  <a:lnTo>
                    <a:pt x="27" y="0"/>
                  </a:lnTo>
                  <a:lnTo>
                    <a:pt x="38" y="2"/>
                  </a:lnTo>
                  <a:lnTo>
                    <a:pt x="48" y="3"/>
                  </a:lnTo>
                  <a:lnTo>
                    <a:pt x="57" y="5"/>
                  </a:lnTo>
                  <a:lnTo>
                    <a:pt x="65" y="7"/>
                  </a:lnTo>
                  <a:lnTo>
                    <a:pt x="73" y="11"/>
                  </a:lnTo>
                  <a:lnTo>
                    <a:pt x="80" y="15"/>
                  </a:lnTo>
                  <a:lnTo>
                    <a:pt x="84" y="21"/>
                  </a:lnTo>
                  <a:lnTo>
                    <a:pt x="88" y="26"/>
                  </a:lnTo>
                  <a:lnTo>
                    <a:pt x="92" y="32"/>
                  </a:lnTo>
                  <a:lnTo>
                    <a:pt x="94" y="38"/>
                  </a:lnTo>
                  <a:lnTo>
                    <a:pt x="96" y="44"/>
                  </a:lnTo>
                  <a:lnTo>
                    <a:pt x="97" y="51"/>
                  </a:lnTo>
                  <a:lnTo>
                    <a:pt x="97" y="57"/>
                  </a:lnTo>
                  <a:lnTo>
                    <a:pt x="96" y="65"/>
                  </a:lnTo>
                  <a:lnTo>
                    <a:pt x="96" y="74"/>
                  </a:lnTo>
                  <a:lnTo>
                    <a:pt x="94" y="82"/>
                  </a:lnTo>
                  <a:lnTo>
                    <a:pt x="94" y="88"/>
                  </a:lnTo>
                  <a:lnTo>
                    <a:pt x="92" y="91"/>
                  </a:lnTo>
                  <a:lnTo>
                    <a:pt x="92" y="95"/>
                  </a:lnTo>
                  <a:lnTo>
                    <a:pt x="90" y="99"/>
                  </a:lnTo>
                  <a:lnTo>
                    <a:pt x="90" y="99"/>
                  </a:lnTo>
                  <a:lnTo>
                    <a:pt x="88" y="101"/>
                  </a:lnTo>
                  <a:lnTo>
                    <a:pt x="86" y="101"/>
                  </a:lnTo>
                  <a:lnTo>
                    <a:pt x="84" y="101"/>
                  </a:lnTo>
                  <a:lnTo>
                    <a:pt x="80" y="101"/>
                  </a:lnTo>
                  <a:lnTo>
                    <a:pt x="76" y="97"/>
                  </a:lnTo>
                  <a:lnTo>
                    <a:pt x="71" y="95"/>
                  </a:lnTo>
                  <a:lnTo>
                    <a:pt x="67" y="91"/>
                  </a:lnTo>
                  <a:lnTo>
                    <a:pt x="61" y="86"/>
                  </a:lnTo>
                  <a:lnTo>
                    <a:pt x="55" y="80"/>
                  </a:lnTo>
                  <a:lnTo>
                    <a:pt x="48" y="74"/>
                  </a:lnTo>
                  <a:lnTo>
                    <a:pt x="40" y="67"/>
                  </a:lnTo>
                  <a:lnTo>
                    <a:pt x="32" y="57"/>
                  </a:lnTo>
                  <a:lnTo>
                    <a:pt x="25" y="47"/>
                  </a:lnTo>
                  <a:lnTo>
                    <a:pt x="19" y="36"/>
                  </a:lnTo>
                  <a:lnTo>
                    <a:pt x="13" y="25"/>
                  </a:lnTo>
                  <a:lnTo>
                    <a:pt x="6" y="1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92"/>
            <p:cNvSpPr/>
            <p:nvPr/>
          </p:nvSpPr>
          <p:spPr bwMode="auto">
            <a:xfrm>
              <a:off x="2936876" y="942975"/>
              <a:ext cx="327025" cy="269875"/>
            </a:xfrm>
            <a:custGeom>
              <a:avLst/>
              <a:gdLst>
                <a:gd name="T0" fmla="*/ 275 w 411"/>
                <a:gd name="T1" fmla="*/ 339 h 341"/>
                <a:gd name="T2" fmla="*/ 264 w 411"/>
                <a:gd name="T3" fmla="*/ 333 h 341"/>
                <a:gd name="T4" fmla="*/ 250 w 411"/>
                <a:gd name="T5" fmla="*/ 323 h 341"/>
                <a:gd name="T6" fmla="*/ 241 w 411"/>
                <a:gd name="T7" fmla="*/ 312 h 341"/>
                <a:gd name="T8" fmla="*/ 229 w 411"/>
                <a:gd name="T9" fmla="*/ 297 h 341"/>
                <a:gd name="T10" fmla="*/ 216 w 411"/>
                <a:gd name="T11" fmla="*/ 276 h 341"/>
                <a:gd name="T12" fmla="*/ 197 w 411"/>
                <a:gd name="T13" fmla="*/ 251 h 341"/>
                <a:gd name="T14" fmla="*/ 174 w 411"/>
                <a:gd name="T15" fmla="*/ 220 h 341"/>
                <a:gd name="T16" fmla="*/ 145 w 411"/>
                <a:gd name="T17" fmla="*/ 186 h 341"/>
                <a:gd name="T18" fmla="*/ 111 w 411"/>
                <a:gd name="T19" fmla="*/ 145 h 341"/>
                <a:gd name="T20" fmla="*/ 71 w 411"/>
                <a:gd name="T21" fmla="*/ 98 h 341"/>
                <a:gd name="T22" fmla="*/ 36 w 411"/>
                <a:gd name="T23" fmla="*/ 59 h 341"/>
                <a:gd name="T24" fmla="*/ 13 w 411"/>
                <a:gd name="T25" fmla="*/ 31 h 341"/>
                <a:gd name="T26" fmla="*/ 34 w 411"/>
                <a:gd name="T27" fmla="*/ 0 h 341"/>
                <a:gd name="T28" fmla="*/ 49 w 411"/>
                <a:gd name="T29" fmla="*/ 21 h 341"/>
                <a:gd name="T30" fmla="*/ 72 w 411"/>
                <a:gd name="T31" fmla="*/ 46 h 341"/>
                <a:gd name="T32" fmla="*/ 103 w 411"/>
                <a:gd name="T33" fmla="*/ 77 h 341"/>
                <a:gd name="T34" fmla="*/ 139 w 411"/>
                <a:gd name="T35" fmla="*/ 111 h 341"/>
                <a:gd name="T36" fmla="*/ 159 w 411"/>
                <a:gd name="T37" fmla="*/ 132 h 341"/>
                <a:gd name="T38" fmla="*/ 178 w 411"/>
                <a:gd name="T39" fmla="*/ 149 h 341"/>
                <a:gd name="T40" fmla="*/ 214 w 411"/>
                <a:gd name="T41" fmla="*/ 182 h 341"/>
                <a:gd name="T42" fmla="*/ 249 w 411"/>
                <a:gd name="T43" fmla="*/ 205 h 341"/>
                <a:gd name="T44" fmla="*/ 277 w 411"/>
                <a:gd name="T45" fmla="*/ 224 h 341"/>
                <a:gd name="T46" fmla="*/ 304 w 411"/>
                <a:gd name="T47" fmla="*/ 241 h 341"/>
                <a:gd name="T48" fmla="*/ 329 w 411"/>
                <a:gd name="T49" fmla="*/ 255 h 341"/>
                <a:gd name="T50" fmla="*/ 352 w 411"/>
                <a:gd name="T51" fmla="*/ 266 h 341"/>
                <a:gd name="T52" fmla="*/ 375 w 411"/>
                <a:gd name="T53" fmla="*/ 274 h 341"/>
                <a:gd name="T54" fmla="*/ 390 w 411"/>
                <a:gd name="T55" fmla="*/ 281 h 341"/>
                <a:gd name="T56" fmla="*/ 402 w 411"/>
                <a:gd name="T57" fmla="*/ 289 h 341"/>
                <a:gd name="T58" fmla="*/ 409 w 411"/>
                <a:gd name="T59" fmla="*/ 295 h 341"/>
                <a:gd name="T60" fmla="*/ 411 w 411"/>
                <a:gd name="T61" fmla="*/ 300 h 341"/>
                <a:gd name="T62" fmla="*/ 409 w 411"/>
                <a:gd name="T63" fmla="*/ 304 h 341"/>
                <a:gd name="T64" fmla="*/ 400 w 411"/>
                <a:gd name="T65" fmla="*/ 310 h 341"/>
                <a:gd name="T66" fmla="*/ 384 w 411"/>
                <a:gd name="T67" fmla="*/ 318 h 341"/>
                <a:gd name="T68" fmla="*/ 361 w 411"/>
                <a:gd name="T69" fmla="*/ 325 h 341"/>
                <a:gd name="T70" fmla="*/ 335 w 411"/>
                <a:gd name="T71" fmla="*/ 333 h 341"/>
                <a:gd name="T72" fmla="*/ 314 w 411"/>
                <a:gd name="T73" fmla="*/ 337 h 341"/>
                <a:gd name="T74" fmla="*/ 296 w 411"/>
                <a:gd name="T75" fmla="*/ 341 h 341"/>
                <a:gd name="T76" fmla="*/ 281 w 411"/>
                <a:gd name="T77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1" h="341">
                  <a:moveTo>
                    <a:pt x="281" y="341"/>
                  </a:moveTo>
                  <a:lnTo>
                    <a:pt x="275" y="339"/>
                  </a:lnTo>
                  <a:lnTo>
                    <a:pt x="270" y="337"/>
                  </a:lnTo>
                  <a:lnTo>
                    <a:pt x="264" y="333"/>
                  </a:lnTo>
                  <a:lnTo>
                    <a:pt x="256" y="329"/>
                  </a:lnTo>
                  <a:lnTo>
                    <a:pt x="250" y="323"/>
                  </a:lnTo>
                  <a:lnTo>
                    <a:pt x="247" y="320"/>
                  </a:lnTo>
                  <a:lnTo>
                    <a:pt x="241" y="312"/>
                  </a:lnTo>
                  <a:lnTo>
                    <a:pt x="235" y="304"/>
                  </a:lnTo>
                  <a:lnTo>
                    <a:pt x="229" y="297"/>
                  </a:lnTo>
                  <a:lnTo>
                    <a:pt x="224" y="287"/>
                  </a:lnTo>
                  <a:lnTo>
                    <a:pt x="216" y="276"/>
                  </a:lnTo>
                  <a:lnTo>
                    <a:pt x="206" y="264"/>
                  </a:lnTo>
                  <a:lnTo>
                    <a:pt x="197" y="251"/>
                  </a:lnTo>
                  <a:lnTo>
                    <a:pt x="185" y="235"/>
                  </a:lnTo>
                  <a:lnTo>
                    <a:pt x="174" y="220"/>
                  </a:lnTo>
                  <a:lnTo>
                    <a:pt x="160" y="203"/>
                  </a:lnTo>
                  <a:lnTo>
                    <a:pt x="145" y="186"/>
                  </a:lnTo>
                  <a:lnTo>
                    <a:pt x="128" y="166"/>
                  </a:lnTo>
                  <a:lnTo>
                    <a:pt x="111" y="145"/>
                  </a:lnTo>
                  <a:lnTo>
                    <a:pt x="92" y="122"/>
                  </a:lnTo>
                  <a:lnTo>
                    <a:pt x="71" y="98"/>
                  </a:lnTo>
                  <a:lnTo>
                    <a:pt x="48" y="73"/>
                  </a:lnTo>
                  <a:lnTo>
                    <a:pt x="36" y="59"/>
                  </a:lnTo>
                  <a:lnTo>
                    <a:pt x="25" y="44"/>
                  </a:lnTo>
                  <a:lnTo>
                    <a:pt x="13" y="31"/>
                  </a:lnTo>
                  <a:lnTo>
                    <a:pt x="0" y="15"/>
                  </a:lnTo>
                  <a:lnTo>
                    <a:pt x="34" y="0"/>
                  </a:lnTo>
                  <a:lnTo>
                    <a:pt x="42" y="10"/>
                  </a:lnTo>
                  <a:lnTo>
                    <a:pt x="49" y="21"/>
                  </a:lnTo>
                  <a:lnTo>
                    <a:pt x="61" y="33"/>
                  </a:lnTo>
                  <a:lnTo>
                    <a:pt x="72" y="46"/>
                  </a:lnTo>
                  <a:lnTo>
                    <a:pt x="86" y="61"/>
                  </a:lnTo>
                  <a:lnTo>
                    <a:pt x="103" y="77"/>
                  </a:lnTo>
                  <a:lnTo>
                    <a:pt x="120" y="94"/>
                  </a:lnTo>
                  <a:lnTo>
                    <a:pt x="139" y="111"/>
                  </a:lnTo>
                  <a:lnTo>
                    <a:pt x="149" y="122"/>
                  </a:lnTo>
                  <a:lnTo>
                    <a:pt x="159" y="132"/>
                  </a:lnTo>
                  <a:lnTo>
                    <a:pt x="168" y="142"/>
                  </a:lnTo>
                  <a:lnTo>
                    <a:pt x="178" y="149"/>
                  </a:lnTo>
                  <a:lnTo>
                    <a:pt x="197" y="166"/>
                  </a:lnTo>
                  <a:lnTo>
                    <a:pt x="214" y="182"/>
                  </a:lnTo>
                  <a:lnTo>
                    <a:pt x="231" y="193"/>
                  </a:lnTo>
                  <a:lnTo>
                    <a:pt x="249" y="205"/>
                  </a:lnTo>
                  <a:lnTo>
                    <a:pt x="264" y="214"/>
                  </a:lnTo>
                  <a:lnTo>
                    <a:pt x="277" y="224"/>
                  </a:lnTo>
                  <a:lnTo>
                    <a:pt x="291" y="233"/>
                  </a:lnTo>
                  <a:lnTo>
                    <a:pt x="304" y="241"/>
                  </a:lnTo>
                  <a:lnTo>
                    <a:pt x="317" y="249"/>
                  </a:lnTo>
                  <a:lnTo>
                    <a:pt x="329" y="255"/>
                  </a:lnTo>
                  <a:lnTo>
                    <a:pt x="340" y="260"/>
                  </a:lnTo>
                  <a:lnTo>
                    <a:pt x="352" y="266"/>
                  </a:lnTo>
                  <a:lnTo>
                    <a:pt x="363" y="270"/>
                  </a:lnTo>
                  <a:lnTo>
                    <a:pt x="375" y="274"/>
                  </a:lnTo>
                  <a:lnTo>
                    <a:pt x="383" y="277"/>
                  </a:lnTo>
                  <a:lnTo>
                    <a:pt x="390" y="281"/>
                  </a:lnTo>
                  <a:lnTo>
                    <a:pt x="398" y="285"/>
                  </a:lnTo>
                  <a:lnTo>
                    <a:pt x="402" y="289"/>
                  </a:lnTo>
                  <a:lnTo>
                    <a:pt x="407" y="293"/>
                  </a:lnTo>
                  <a:lnTo>
                    <a:pt x="409" y="295"/>
                  </a:lnTo>
                  <a:lnTo>
                    <a:pt x="411" y="299"/>
                  </a:lnTo>
                  <a:lnTo>
                    <a:pt x="411" y="300"/>
                  </a:lnTo>
                  <a:lnTo>
                    <a:pt x="411" y="302"/>
                  </a:lnTo>
                  <a:lnTo>
                    <a:pt x="409" y="304"/>
                  </a:lnTo>
                  <a:lnTo>
                    <a:pt x="405" y="308"/>
                  </a:lnTo>
                  <a:lnTo>
                    <a:pt x="400" y="310"/>
                  </a:lnTo>
                  <a:lnTo>
                    <a:pt x="392" y="314"/>
                  </a:lnTo>
                  <a:lnTo>
                    <a:pt x="384" y="318"/>
                  </a:lnTo>
                  <a:lnTo>
                    <a:pt x="373" y="321"/>
                  </a:lnTo>
                  <a:lnTo>
                    <a:pt x="361" y="325"/>
                  </a:lnTo>
                  <a:lnTo>
                    <a:pt x="348" y="329"/>
                  </a:lnTo>
                  <a:lnTo>
                    <a:pt x="335" y="333"/>
                  </a:lnTo>
                  <a:lnTo>
                    <a:pt x="323" y="335"/>
                  </a:lnTo>
                  <a:lnTo>
                    <a:pt x="314" y="337"/>
                  </a:lnTo>
                  <a:lnTo>
                    <a:pt x="304" y="339"/>
                  </a:lnTo>
                  <a:lnTo>
                    <a:pt x="296" y="341"/>
                  </a:lnTo>
                  <a:lnTo>
                    <a:pt x="289" y="341"/>
                  </a:lnTo>
                  <a:lnTo>
                    <a:pt x="281" y="341"/>
                  </a:lnTo>
                  <a:lnTo>
                    <a:pt x="281" y="3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93"/>
            <p:cNvSpPr/>
            <p:nvPr/>
          </p:nvSpPr>
          <p:spPr bwMode="auto">
            <a:xfrm>
              <a:off x="2949576" y="738188"/>
              <a:ext cx="55563" cy="196850"/>
            </a:xfrm>
            <a:custGeom>
              <a:avLst/>
              <a:gdLst>
                <a:gd name="T0" fmla="*/ 6 w 71"/>
                <a:gd name="T1" fmla="*/ 246 h 246"/>
                <a:gd name="T2" fmla="*/ 6 w 71"/>
                <a:gd name="T3" fmla="*/ 241 h 246"/>
                <a:gd name="T4" fmla="*/ 6 w 71"/>
                <a:gd name="T5" fmla="*/ 233 h 246"/>
                <a:gd name="T6" fmla="*/ 6 w 71"/>
                <a:gd name="T7" fmla="*/ 224 h 246"/>
                <a:gd name="T8" fmla="*/ 6 w 71"/>
                <a:gd name="T9" fmla="*/ 212 h 246"/>
                <a:gd name="T10" fmla="*/ 6 w 71"/>
                <a:gd name="T11" fmla="*/ 199 h 246"/>
                <a:gd name="T12" fmla="*/ 8 w 71"/>
                <a:gd name="T13" fmla="*/ 181 h 246"/>
                <a:gd name="T14" fmla="*/ 10 w 71"/>
                <a:gd name="T15" fmla="*/ 164 h 246"/>
                <a:gd name="T16" fmla="*/ 12 w 71"/>
                <a:gd name="T17" fmla="*/ 143 h 246"/>
                <a:gd name="T18" fmla="*/ 12 w 71"/>
                <a:gd name="T19" fmla="*/ 105 h 246"/>
                <a:gd name="T20" fmla="*/ 12 w 71"/>
                <a:gd name="T21" fmla="*/ 74 h 246"/>
                <a:gd name="T22" fmla="*/ 10 w 71"/>
                <a:gd name="T23" fmla="*/ 53 h 246"/>
                <a:gd name="T24" fmla="*/ 6 w 71"/>
                <a:gd name="T25" fmla="*/ 38 h 246"/>
                <a:gd name="T26" fmla="*/ 4 w 71"/>
                <a:gd name="T27" fmla="*/ 26 h 246"/>
                <a:gd name="T28" fmla="*/ 2 w 71"/>
                <a:gd name="T29" fmla="*/ 19 h 246"/>
                <a:gd name="T30" fmla="*/ 0 w 71"/>
                <a:gd name="T31" fmla="*/ 11 h 246"/>
                <a:gd name="T32" fmla="*/ 2 w 71"/>
                <a:gd name="T33" fmla="*/ 7 h 246"/>
                <a:gd name="T34" fmla="*/ 10 w 71"/>
                <a:gd name="T35" fmla="*/ 2 h 246"/>
                <a:gd name="T36" fmla="*/ 15 w 71"/>
                <a:gd name="T37" fmla="*/ 0 h 246"/>
                <a:gd name="T38" fmla="*/ 23 w 71"/>
                <a:gd name="T39" fmla="*/ 0 h 246"/>
                <a:gd name="T40" fmla="*/ 33 w 71"/>
                <a:gd name="T41" fmla="*/ 3 h 246"/>
                <a:gd name="T42" fmla="*/ 46 w 71"/>
                <a:gd name="T43" fmla="*/ 7 h 246"/>
                <a:gd name="T44" fmla="*/ 57 w 71"/>
                <a:gd name="T45" fmla="*/ 9 h 246"/>
                <a:gd name="T46" fmla="*/ 63 w 71"/>
                <a:gd name="T47" fmla="*/ 13 h 246"/>
                <a:gd name="T48" fmla="*/ 69 w 71"/>
                <a:gd name="T49" fmla="*/ 21 h 246"/>
                <a:gd name="T50" fmla="*/ 71 w 71"/>
                <a:gd name="T51" fmla="*/ 32 h 246"/>
                <a:gd name="T52" fmla="*/ 71 w 71"/>
                <a:gd name="T53" fmla="*/ 46 h 246"/>
                <a:gd name="T54" fmla="*/ 69 w 71"/>
                <a:gd name="T55" fmla="*/ 57 h 246"/>
                <a:gd name="T56" fmla="*/ 67 w 71"/>
                <a:gd name="T57" fmla="*/ 70 h 246"/>
                <a:gd name="T58" fmla="*/ 63 w 71"/>
                <a:gd name="T59" fmla="*/ 88 h 246"/>
                <a:gd name="T60" fmla="*/ 59 w 71"/>
                <a:gd name="T61" fmla="*/ 107 h 246"/>
                <a:gd name="T62" fmla="*/ 56 w 71"/>
                <a:gd name="T63" fmla="*/ 132 h 246"/>
                <a:gd name="T64" fmla="*/ 50 w 71"/>
                <a:gd name="T65" fmla="*/ 158 h 246"/>
                <a:gd name="T66" fmla="*/ 44 w 71"/>
                <a:gd name="T67" fmla="*/ 191 h 246"/>
                <a:gd name="T68" fmla="*/ 38 w 71"/>
                <a:gd name="T69" fmla="*/ 225 h 246"/>
                <a:gd name="T70" fmla="*/ 36 w 71"/>
                <a:gd name="T71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246">
                  <a:moveTo>
                    <a:pt x="36" y="246"/>
                  </a:moveTo>
                  <a:lnTo>
                    <a:pt x="6" y="246"/>
                  </a:lnTo>
                  <a:lnTo>
                    <a:pt x="6" y="243"/>
                  </a:lnTo>
                  <a:lnTo>
                    <a:pt x="6" y="241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6" y="229"/>
                  </a:lnTo>
                  <a:lnTo>
                    <a:pt x="6" y="224"/>
                  </a:lnTo>
                  <a:lnTo>
                    <a:pt x="6" y="218"/>
                  </a:lnTo>
                  <a:lnTo>
                    <a:pt x="6" y="212"/>
                  </a:lnTo>
                  <a:lnTo>
                    <a:pt x="6" y="204"/>
                  </a:lnTo>
                  <a:lnTo>
                    <a:pt x="6" y="199"/>
                  </a:lnTo>
                  <a:lnTo>
                    <a:pt x="8" y="191"/>
                  </a:lnTo>
                  <a:lnTo>
                    <a:pt x="8" y="181"/>
                  </a:lnTo>
                  <a:lnTo>
                    <a:pt x="8" y="174"/>
                  </a:lnTo>
                  <a:lnTo>
                    <a:pt x="10" y="164"/>
                  </a:lnTo>
                  <a:lnTo>
                    <a:pt x="10" y="155"/>
                  </a:lnTo>
                  <a:lnTo>
                    <a:pt x="12" y="143"/>
                  </a:lnTo>
                  <a:lnTo>
                    <a:pt x="12" y="124"/>
                  </a:lnTo>
                  <a:lnTo>
                    <a:pt x="12" y="105"/>
                  </a:lnTo>
                  <a:lnTo>
                    <a:pt x="12" y="90"/>
                  </a:lnTo>
                  <a:lnTo>
                    <a:pt x="12" y="74"/>
                  </a:lnTo>
                  <a:lnTo>
                    <a:pt x="12" y="63"/>
                  </a:lnTo>
                  <a:lnTo>
                    <a:pt x="10" y="53"/>
                  </a:lnTo>
                  <a:lnTo>
                    <a:pt x="8" y="44"/>
                  </a:lnTo>
                  <a:lnTo>
                    <a:pt x="6" y="38"/>
                  </a:lnTo>
                  <a:lnTo>
                    <a:pt x="6" y="32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33" y="3"/>
                  </a:lnTo>
                  <a:lnTo>
                    <a:pt x="36" y="3"/>
                  </a:lnTo>
                  <a:lnTo>
                    <a:pt x="46" y="7"/>
                  </a:lnTo>
                  <a:lnTo>
                    <a:pt x="54" y="9"/>
                  </a:lnTo>
                  <a:lnTo>
                    <a:pt x="57" y="9"/>
                  </a:lnTo>
                  <a:lnTo>
                    <a:pt x="61" y="11"/>
                  </a:lnTo>
                  <a:lnTo>
                    <a:pt x="63" y="13"/>
                  </a:lnTo>
                  <a:lnTo>
                    <a:pt x="67" y="17"/>
                  </a:lnTo>
                  <a:lnTo>
                    <a:pt x="69" y="21"/>
                  </a:lnTo>
                  <a:lnTo>
                    <a:pt x="71" y="26"/>
                  </a:lnTo>
                  <a:lnTo>
                    <a:pt x="71" y="32"/>
                  </a:lnTo>
                  <a:lnTo>
                    <a:pt x="71" y="38"/>
                  </a:lnTo>
                  <a:lnTo>
                    <a:pt x="71" y="46"/>
                  </a:lnTo>
                  <a:lnTo>
                    <a:pt x="69" y="51"/>
                  </a:lnTo>
                  <a:lnTo>
                    <a:pt x="69" y="57"/>
                  </a:lnTo>
                  <a:lnTo>
                    <a:pt x="67" y="63"/>
                  </a:lnTo>
                  <a:lnTo>
                    <a:pt x="67" y="70"/>
                  </a:lnTo>
                  <a:lnTo>
                    <a:pt x="65" y="78"/>
                  </a:lnTo>
                  <a:lnTo>
                    <a:pt x="63" y="88"/>
                  </a:lnTo>
                  <a:lnTo>
                    <a:pt x="61" y="97"/>
                  </a:lnTo>
                  <a:lnTo>
                    <a:pt x="59" y="107"/>
                  </a:lnTo>
                  <a:lnTo>
                    <a:pt x="57" y="118"/>
                  </a:lnTo>
                  <a:lnTo>
                    <a:pt x="56" y="132"/>
                  </a:lnTo>
                  <a:lnTo>
                    <a:pt x="54" y="145"/>
                  </a:lnTo>
                  <a:lnTo>
                    <a:pt x="50" y="158"/>
                  </a:lnTo>
                  <a:lnTo>
                    <a:pt x="48" y="174"/>
                  </a:lnTo>
                  <a:lnTo>
                    <a:pt x="44" y="191"/>
                  </a:lnTo>
                  <a:lnTo>
                    <a:pt x="42" y="208"/>
                  </a:lnTo>
                  <a:lnTo>
                    <a:pt x="38" y="225"/>
                  </a:lnTo>
                  <a:lnTo>
                    <a:pt x="36" y="246"/>
                  </a:lnTo>
                  <a:lnTo>
                    <a:pt x="36" y="2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94"/>
            <p:cNvSpPr/>
            <p:nvPr/>
          </p:nvSpPr>
          <p:spPr bwMode="auto">
            <a:xfrm>
              <a:off x="2698751" y="889000"/>
              <a:ext cx="452438" cy="119063"/>
            </a:xfrm>
            <a:custGeom>
              <a:avLst/>
              <a:gdLst>
                <a:gd name="T0" fmla="*/ 337 w 571"/>
                <a:gd name="T1" fmla="*/ 36 h 149"/>
                <a:gd name="T2" fmla="*/ 395 w 571"/>
                <a:gd name="T3" fmla="*/ 21 h 149"/>
                <a:gd name="T4" fmla="*/ 439 w 571"/>
                <a:gd name="T5" fmla="*/ 12 h 149"/>
                <a:gd name="T6" fmla="*/ 469 w 571"/>
                <a:gd name="T7" fmla="*/ 6 h 149"/>
                <a:gd name="T8" fmla="*/ 488 w 571"/>
                <a:gd name="T9" fmla="*/ 2 h 149"/>
                <a:gd name="T10" fmla="*/ 496 w 571"/>
                <a:gd name="T11" fmla="*/ 0 h 149"/>
                <a:gd name="T12" fmla="*/ 509 w 571"/>
                <a:gd name="T13" fmla="*/ 4 h 149"/>
                <a:gd name="T14" fmla="*/ 528 w 571"/>
                <a:gd name="T15" fmla="*/ 10 h 149"/>
                <a:gd name="T16" fmla="*/ 551 w 571"/>
                <a:gd name="T17" fmla="*/ 17 h 149"/>
                <a:gd name="T18" fmla="*/ 565 w 571"/>
                <a:gd name="T19" fmla="*/ 25 h 149"/>
                <a:gd name="T20" fmla="*/ 571 w 571"/>
                <a:gd name="T21" fmla="*/ 31 h 149"/>
                <a:gd name="T22" fmla="*/ 569 w 571"/>
                <a:gd name="T23" fmla="*/ 36 h 149"/>
                <a:gd name="T24" fmla="*/ 561 w 571"/>
                <a:gd name="T25" fmla="*/ 42 h 149"/>
                <a:gd name="T26" fmla="*/ 550 w 571"/>
                <a:gd name="T27" fmla="*/ 48 h 149"/>
                <a:gd name="T28" fmla="*/ 534 w 571"/>
                <a:gd name="T29" fmla="*/ 52 h 149"/>
                <a:gd name="T30" fmla="*/ 509 w 571"/>
                <a:gd name="T31" fmla="*/ 57 h 149"/>
                <a:gd name="T32" fmla="*/ 473 w 571"/>
                <a:gd name="T33" fmla="*/ 65 h 149"/>
                <a:gd name="T34" fmla="*/ 427 w 571"/>
                <a:gd name="T35" fmla="*/ 73 h 149"/>
                <a:gd name="T36" fmla="*/ 370 w 571"/>
                <a:gd name="T37" fmla="*/ 82 h 149"/>
                <a:gd name="T38" fmla="*/ 308 w 571"/>
                <a:gd name="T39" fmla="*/ 90 h 149"/>
                <a:gd name="T40" fmla="*/ 255 w 571"/>
                <a:gd name="T41" fmla="*/ 100 h 149"/>
                <a:gd name="T42" fmla="*/ 209 w 571"/>
                <a:gd name="T43" fmla="*/ 107 h 149"/>
                <a:gd name="T44" fmla="*/ 169 w 571"/>
                <a:gd name="T45" fmla="*/ 117 h 149"/>
                <a:gd name="T46" fmla="*/ 134 w 571"/>
                <a:gd name="T47" fmla="*/ 124 h 149"/>
                <a:gd name="T48" fmla="*/ 107 w 571"/>
                <a:gd name="T49" fmla="*/ 134 h 149"/>
                <a:gd name="T50" fmla="*/ 84 w 571"/>
                <a:gd name="T51" fmla="*/ 140 h 149"/>
                <a:gd name="T52" fmla="*/ 65 w 571"/>
                <a:gd name="T53" fmla="*/ 145 h 149"/>
                <a:gd name="T54" fmla="*/ 52 w 571"/>
                <a:gd name="T55" fmla="*/ 149 h 149"/>
                <a:gd name="T56" fmla="*/ 44 w 571"/>
                <a:gd name="T57" fmla="*/ 149 h 149"/>
                <a:gd name="T58" fmla="*/ 39 w 571"/>
                <a:gd name="T59" fmla="*/ 147 h 149"/>
                <a:gd name="T60" fmla="*/ 29 w 571"/>
                <a:gd name="T61" fmla="*/ 144 h 149"/>
                <a:gd name="T62" fmla="*/ 16 w 571"/>
                <a:gd name="T63" fmla="*/ 134 h 149"/>
                <a:gd name="T64" fmla="*/ 4 w 571"/>
                <a:gd name="T65" fmla="*/ 121 h 149"/>
                <a:gd name="T66" fmla="*/ 0 w 571"/>
                <a:gd name="T67" fmla="*/ 113 h 149"/>
                <a:gd name="T68" fmla="*/ 4 w 571"/>
                <a:gd name="T69" fmla="*/ 107 h 149"/>
                <a:gd name="T70" fmla="*/ 16 w 571"/>
                <a:gd name="T71" fmla="*/ 101 h 149"/>
                <a:gd name="T72" fmla="*/ 40 w 571"/>
                <a:gd name="T73" fmla="*/ 96 h 149"/>
                <a:gd name="T74" fmla="*/ 69 w 571"/>
                <a:gd name="T75" fmla="*/ 92 h 149"/>
                <a:gd name="T76" fmla="*/ 94 w 571"/>
                <a:gd name="T77" fmla="*/ 86 h 149"/>
                <a:gd name="T78" fmla="*/ 128 w 571"/>
                <a:gd name="T79" fmla="*/ 80 h 149"/>
                <a:gd name="T80" fmla="*/ 174 w 571"/>
                <a:gd name="T81" fmla="*/ 71 h 149"/>
                <a:gd name="T82" fmla="*/ 230 w 571"/>
                <a:gd name="T83" fmla="*/ 59 h 149"/>
                <a:gd name="T84" fmla="*/ 293 w 571"/>
                <a:gd name="T85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1" h="149">
                  <a:moveTo>
                    <a:pt x="293" y="46"/>
                  </a:moveTo>
                  <a:lnTo>
                    <a:pt x="316" y="40"/>
                  </a:lnTo>
                  <a:lnTo>
                    <a:pt x="337" y="36"/>
                  </a:lnTo>
                  <a:lnTo>
                    <a:pt x="358" y="31"/>
                  </a:lnTo>
                  <a:lnTo>
                    <a:pt x="377" y="27"/>
                  </a:lnTo>
                  <a:lnTo>
                    <a:pt x="395" y="21"/>
                  </a:lnTo>
                  <a:lnTo>
                    <a:pt x="410" y="19"/>
                  </a:lnTo>
                  <a:lnTo>
                    <a:pt x="425" y="15"/>
                  </a:lnTo>
                  <a:lnTo>
                    <a:pt x="439" y="12"/>
                  </a:lnTo>
                  <a:lnTo>
                    <a:pt x="450" y="10"/>
                  </a:lnTo>
                  <a:lnTo>
                    <a:pt x="460" y="8"/>
                  </a:lnTo>
                  <a:lnTo>
                    <a:pt x="469" y="6"/>
                  </a:lnTo>
                  <a:lnTo>
                    <a:pt x="477" y="4"/>
                  </a:lnTo>
                  <a:lnTo>
                    <a:pt x="484" y="2"/>
                  </a:lnTo>
                  <a:lnTo>
                    <a:pt x="488" y="2"/>
                  </a:lnTo>
                  <a:lnTo>
                    <a:pt x="492" y="0"/>
                  </a:lnTo>
                  <a:lnTo>
                    <a:pt x="494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2"/>
                  </a:lnTo>
                  <a:lnTo>
                    <a:pt x="509" y="4"/>
                  </a:lnTo>
                  <a:lnTo>
                    <a:pt x="515" y="6"/>
                  </a:lnTo>
                  <a:lnTo>
                    <a:pt x="521" y="8"/>
                  </a:lnTo>
                  <a:lnTo>
                    <a:pt x="528" y="10"/>
                  </a:lnTo>
                  <a:lnTo>
                    <a:pt x="536" y="12"/>
                  </a:lnTo>
                  <a:lnTo>
                    <a:pt x="544" y="15"/>
                  </a:lnTo>
                  <a:lnTo>
                    <a:pt x="551" y="17"/>
                  </a:lnTo>
                  <a:lnTo>
                    <a:pt x="557" y="21"/>
                  </a:lnTo>
                  <a:lnTo>
                    <a:pt x="561" y="23"/>
                  </a:lnTo>
                  <a:lnTo>
                    <a:pt x="565" y="25"/>
                  </a:lnTo>
                  <a:lnTo>
                    <a:pt x="569" y="27"/>
                  </a:lnTo>
                  <a:lnTo>
                    <a:pt x="569" y="29"/>
                  </a:lnTo>
                  <a:lnTo>
                    <a:pt x="571" y="31"/>
                  </a:lnTo>
                  <a:lnTo>
                    <a:pt x="571" y="33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7" y="38"/>
                  </a:lnTo>
                  <a:lnTo>
                    <a:pt x="565" y="40"/>
                  </a:lnTo>
                  <a:lnTo>
                    <a:pt x="561" y="42"/>
                  </a:lnTo>
                  <a:lnTo>
                    <a:pt x="557" y="44"/>
                  </a:lnTo>
                  <a:lnTo>
                    <a:pt x="553" y="46"/>
                  </a:lnTo>
                  <a:lnTo>
                    <a:pt x="550" y="48"/>
                  </a:lnTo>
                  <a:lnTo>
                    <a:pt x="546" y="48"/>
                  </a:lnTo>
                  <a:lnTo>
                    <a:pt x="542" y="50"/>
                  </a:lnTo>
                  <a:lnTo>
                    <a:pt x="534" y="52"/>
                  </a:lnTo>
                  <a:lnTo>
                    <a:pt x="528" y="54"/>
                  </a:lnTo>
                  <a:lnTo>
                    <a:pt x="519" y="56"/>
                  </a:lnTo>
                  <a:lnTo>
                    <a:pt x="509" y="57"/>
                  </a:lnTo>
                  <a:lnTo>
                    <a:pt x="498" y="61"/>
                  </a:lnTo>
                  <a:lnTo>
                    <a:pt x="486" y="63"/>
                  </a:lnTo>
                  <a:lnTo>
                    <a:pt x="473" y="65"/>
                  </a:lnTo>
                  <a:lnTo>
                    <a:pt x="460" y="67"/>
                  </a:lnTo>
                  <a:lnTo>
                    <a:pt x="444" y="71"/>
                  </a:lnTo>
                  <a:lnTo>
                    <a:pt x="427" y="73"/>
                  </a:lnTo>
                  <a:lnTo>
                    <a:pt x="408" y="77"/>
                  </a:lnTo>
                  <a:lnTo>
                    <a:pt x="389" y="79"/>
                  </a:lnTo>
                  <a:lnTo>
                    <a:pt x="370" y="82"/>
                  </a:lnTo>
                  <a:lnTo>
                    <a:pt x="349" y="84"/>
                  </a:lnTo>
                  <a:lnTo>
                    <a:pt x="328" y="88"/>
                  </a:lnTo>
                  <a:lnTo>
                    <a:pt x="308" y="90"/>
                  </a:lnTo>
                  <a:lnTo>
                    <a:pt x="289" y="94"/>
                  </a:lnTo>
                  <a:lnTo>
                    <a:pt x="272" y="96"/>
                  </a:lnTo>
                  <a:lnTo>
                    <a:pt x="255" y="100"/>
                  </a:lnTo>
                  <a:lnTo>
                    <a:pt x="239" y="101"/>
                  </a:lnTo>
                  <a:lnTo>
                    <a:pt x="224" y="105"/>
                  </a:lnTo>
                  <a:lnTo>
                    <a:pt x="209" y="107"/>
                  </a:lnTo>
                  <a:lnTo>
                    <a:pt x="195" y="111"/>
                  </a:lnTo>
                  <a:lnTo>
                    <a:pt x="182" y="113"/>
                  </a:lnTo>
                  <a:lnTo>
                    <a:pt x="169" y="117"/>
                  </a:lnTo>
                  <a:lnTo>
                    <a:pt x="157" y="119"/>
                  </a:lnTo>
                  <a:lnTo>
                    <a:pt x="146" y="123"/>
                  </a:lnTo>
                  <a:lnTo>
                    <a:pt x="134" y="124"/>
                  </a:lnTo>
                  <a:lnTo>
                    <a:pt x="125" y="128"/>
                  </a:lnTo>
                  <a:lnTo>
                    <a:pt x="117" y="130"/>
                  </a:lnTo>
                  <a:lnTo>
                    <a:pt x="107" y="134"/>
                  </a:lnTo>
                  <a:lnTo>
                    <a:pt x="100" y="136"/>
                  </a:lnTo>
                  <a:lnTo>
                    <a:pt x="92" y="138"/>
                  </a:lnTo>
                  <a:lnTo>
                    <a:pt x="84" y="140"/>
                  </a:lnTo>
                  <a:lnTo>
                    <a:pt x="77" y="142"/>
                  </a:lnTo>
                  <a:lnTo>
                    <a:pt x="71" y="144"/>
                  </a:lnTo>
                  <a:lnTo>
                    <a:pt x="65" y="145"/>
                  </a:lnTo>
                  <a:lnTo>
                    <a:pt x="61" y="147"/>
                  </a:lnTo>
                  <a:lnTo>
                    <a:pt x="56" y="147"/>
                  </a:lnTo>
                  <a:lnTo>
                    <a:pt x="52" y="149"/>
                  </a:lnTo>
                  <a:lnTo>
                    <a:pt x="50" y="149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2" y="149"/>
                  </a:lnTo>
                  <a:lnTo>
                    <a:pt x="40" y="147"/>
                  </a:lnTo>
                  <a:lnTo>
                    <a:pt x="39" y="147"/>
                  </a:lnTo>
                  <a:lnTo>
                    <a:pt x="35" y="147"/>
                  </a:lnTo>
                  <a:lnTo>
                    <a:pt x="31" y="145"/>
                  </a:lnTo>
                  <a:lnTo>
                    <a:pt x="29" y="144"/>
                  </a:lnTo>
                  <a:lnTo>
                    <a:pt x="25" y="142"/>
                  </a:lnTo>
                  <a:lnTo>
                    <a:pt x="21" y="138"/>
                  </a:lnTo>
                  <a:lnTo>
                    <a:pt x="16" y="134"/>
                  </a:lnTo>
                  <a:lnTo>
                    <a:pt x="12" y="128"/>
                  </a:lnTo>
                  <a:lnTo>
                    <a:pt x="8" y="124"/>
                  </a:lnTo>
                  <a:lnTo>
                    <a:pt x="4" y="121"/>
                  </a:lnTo>
                  <a:lnTo>
                    <a:pt x="2" y="119"/>
                  </a:lnTo>
                  <a:lnTo>
                    <a:pt x="2" y="115"/>
                  </a:lnTo>
                  <a:lnTo>
                    <a:pt x="0" y="113"/>
                  </a:lnTo>
                  <a:lnTo>
                    <a:pt x="2" y="111"/>
                  </a:lnTo>
                  <a:lnTo>
                    <a:pt x="2" y="109"/>
                  </a:lnTo>
                  <a:lnTo>
                    <a:pt x="4" y="107"/>
                  </a:lnTo>
                  <a:lnTo>
                    <a:pt x="6" y="105"/>
                  </a:lnTo>
                  <a:lnTo>
                    <a:pt x="10" y="103"/>
                  </a:lnTo>
                  <a:lnTo>
                    <a:pt x="16" y="101"/>
                  </a:lnTo>
                  <a:lnTo>
                    <a:pt x="21" y="100"/>
                  </a:lnTo>
                  <a:lnTo>
                    <a:pt x="31" y="98"/>
                  </a:lnTo>
                  <a:lnTo>
                    <a:pt x="40" y="96"/>
                  </a:lnTo>
                  <a:lnTo>
                    <a:pt x="50" y="94"/>
                  </a:lnTo>
                  <a:lnTo>
                    <a:pt x="61" y="92"/>
                  </a:lnTo>
                  <a:lnTo>
                    <a:pt x="69" y="92"/>
                  </a:lnTo>
                  <a:lnTo>
                    <a:pt x="75" y="90"/>
                  </a:lnTo>
                  <a:lnTo>
                    <a:pt x="84" y="88"/>
                  </a:lnTo>
                  <a:lnTo>
                    <a:pt x="94" y="86"/>
                  </a:lnTo>
                  <a:lnTo>
                    <a:pt x="104" y="84"/>
                  </a:lnTo>
                  <a:lnTo>
                    <a:pt x="117" y="82"/>
                  </a:lnTo>
                  <a:lnTo>
                    <a:pt x="128" y="80"/>
                  </a:lnTo>
                  <a:lnTo>
                    <a:pt x="144" y="77"/>
                  </a:lnTo>
                  <a:lnTo>
                    <a:pt x="159" y="75"/>
                  </a:lnTo>
                  <a:lnTo>
                    <a:pt x="174" y="71"/>
                  </a:lnTo>
                  <a:lnTo>
                    <a:pt x="192" y="67"/>
                  </a:lnTo>
                  <a:lnTo>
                    <a:pt x="211" y="63"/>
                  </a:lnTo>
                  <a:lnTo>
                    <a:pt x="230" y="59"/>
                  </a:lnTo>
                  <a:lnTo>
                    <a:pt x="249" y="56"/>
                  </a:lnTo>
                  <a:lnTo>
                    <a:pt x="270" y="52"/>
                  </a:lnTo>
                  <a:lnTo>
                    <a:pt x="293" y="46"/>
                  </a:lnTo>
                  <a:lnTo>
                    <a:pt x="293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95"/>
            <p:cNvSpPr/>
            <p:nvPr/>
          </p:nvSpPr>
          <p:spPr bwMode="auto">
            <a:xfrm>
              <a:off x="2740026" y="542925"/>
              <a:ext cx="95250" cy="220663"/>
            </a:xfrm>
            <a:custGeom>
              <a:avLst/>
              <a:gdLst>
                <a:gd name="T0" fmla="*/ 52 w 118"/>
                <a:gd name="T1" fmla="*/ 155 h 277"/>
                <a:gd name="T2" fmla="*/ 46 w 118"/>
                <a:gd name="T3" fmla="*/ 132 h 277"/>
                <a:gd name="T4" fmla="*/ 40 w 118"/>
                <a:gd name="T5" fmla="*/ 113 h 277"/>
                <a:gd name="T6" fmla="*/ 34 w 118"/>
                <a:gd name="T7" fmla="*/ 96 h 277"/>
                <a:gd name="T8" fmla="*/ 30 w 118"/>
                <a:gd name="T9" fmla="*/ 80 h 277"/>
                <a:gd name="T10" fmla="*/ 27 w 118"/>
                <a:gd name="T11" fmla="*/ 67 h 277"/>
                <a:gd name="T12" fmla="*/ 21 w 118"/>
                <a:gd name="T13" fmla="*/ 55 h 277"/>
                <a:gd name="T14" fmla="*/ 19 w 118"/>
                <a:gd name="T15" fmla="*/ 48 h 277"/>
                <a:gd name="T16" fmla="*/ 13 w 118"/>
                <a:gd name="T17" fmla="*/ 40 h 277"/>
                <a:gd name="T18" fmla="*/ 6 w 118"/>
                <a:gd name="T19" fmla="*/ 30 h 277"/>
                <a:gd name="T20" fmla="*/ 2 w 118"/>
                <a:gd name="T21" fmla="*/ 21 h 277"/>
                <a:gd name="T22" fmla="*/ 0 w 118"/>
                <a:gd name="T23" fmla="*/ 13 h 277"/>
                <a:gd name="T24" fmla="*/ 0 w 118"/>
                <a:gd name="T25" fmla="*/ 7 h 277"/>
                <a:gd name="T26" fmla="*/ 2 w 118"/>
                <a:gd name="T27" fmla="*/ 4 h 277"/>
                <a:gd name="T28" fmla="*/ 6 w 118"/>
                <a:gd name="T29" fmla="*/ 2 h 277"/>
                <a:gd name="T30" fmla="*/ 13 w 118"/>
                <a:gd name="T31" fmla="*/ 0 h 277"/>
                <a:gd name="T32" fmla="*/ 27 w 118"/>
                <a:gd name="T33" fmla="*/ 0 h 277"/>
                <a:gd name="T34" fmla="*/ 38 w 118"/>
                <a:gd name="T35" fmla="*/ 4 h 277"/>
                <a:gd name="T36" fmla="*/ 52 w 118"/>
                <a:gd name="T37" fmla="*/ 7 h 277"/>
                <a:gd name="T38" fmla="*/ 67 w 118"/>
                <a:gd name="T39" fmla="*/ 15 h 277"/>
                <a:gd name="T40" fmla="*/ 74 w 118"/>
                <a:gd name="T41" fmla="*/ 44 h 277"/>
                <a:gd name="T42" fmla="*/ 80 w 118"/>
                <a:gd name="T43" fmla="*/ 73 h 277"/>
                <a:gd name="T44" fmla="*/ 86 w 118"/>
                <a:gd name="T45" fmla="*/ 99 h 277"/>
                <a:gd name="T46" fmla="*/ 92 w 118"/>
                <a:gd name="T47" fmla="*/ 124 h 277"/>
                <a:gd name="T48" fmla="*/ 101 w 118"/>
                <a:gd name="T49" fmla="*/ 168 h 277"/>
                <a:gd name="T50" fmla="*/ 107 w 118"/>
                <a:gd name="T51" fmla="*/ 205 h 277"/>
                <a:gd name="T52" fmla="*/ 113 w 118"/>
                <a:gd name="T53" fmla="*/ 233 h 277"/>
                <a:gd name="T54" fmla="*/ 117 w 118"/>
                <a:gd name="T55" fmla="*/ 254 h 277"/>
                <a:gd name="T56" fmla="*/ 118 w 118"/>
                <a:gd name="T57" fmla="*/ 268 h 277"/>
                <a:gd name="T58" fmla="*/ 117 w 118"/>
                <a:gd name="T59" fmla="*/ 273 h 277"/>
                <a:gd name="T60" fmla="*/ 113 w 118"/>
                <a:gd name="T61" fmla="*/ 277 h 277"/>
                <a:gd name="T62" fmla="*/ 109 w 118"/>
                <a:gd name="T63" fmla="*/ 277 h 277"/>
                <a:gd name="T64" fmla="*/ 103 w 118"/>
                <a:gd name="T65" fmla="*/ 275 h 277"/>
                <a:gd name="T66" fmla="*/ 96 w 118"/>
                <a:gd name="T67" fmla="*/ 270 h 277"/>
                <a:gd name="T68" fmla="*/ 94 w 118"/>
                <a:gd name="T69" fmla="*/ 266 h 277"/>
                <a:gd name="T70" fmla="*/ 90 w 118"/>
                <a:gd name="T71" fmla="*/ 260 h 277"/>
                <a:gd name="T72" fmla="*/ 84 w 118"/>
                <a:gd name="T73" fmla="*/ 250 h 277"/>
                <a:gd name="T74" fmla="*/ 80 w 118"/>
                <a:gd name="T75" fmla="*/ 239 h 277"/>
                <a:gd name="T76" fmla="*/ 74 w 118"/>
                <a:gd name="T77" fmla="*/ 226 h 277"/>
                <a:gd name="T78" fmla="*/ 69 w 118"/>
                <a:gd name="T79" fmla="*/ 208 h 277"/>
                <a:gd name="T80" fmla="*/ 61 w 118"/>
                <a:gd name="T81" fmla="*/ 189 h 277"/>
                <a:gd name="T82" fmla="*/ 55 w 118"/>
                <a:gd name="T83" fmla="*/ 16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277">
                  <a:moveTo>
                    <a:pt x="55" y="166"/>
                  </a:moveTo>
                  <a:lnTo>
                    <a:pt x="52" y="155"/>
                  </a:lnTo>
                  <a:lnTo>
                    <a:pt x="48" y="143"/>
                  </a:lnTo>
                  <a:lnTo>
                    <a:pt x="46" y="132"/>
                  </a:lnTo>
                  <a:lnTo>
                    <a:pt x="42" y="122"/>
                  </a:lnTo>
                  <a:lnTo>
                    <a:pt x="40" y="113"/>
                  </a:lnTo>
                  <a:lnTo>
                    <a:pt x="38" y="103"/>
                  </a:lnTo>
                  <a:lnTo>
                    <a:pt x="34" y="96"/>
                  </a:lnTo>
                  <a:lnTo>
                    <a:pt x="32" y="86"/>
                  </a:lnTo>
                  <a:lnTo>
                    <a:pt x="30" y="80"/>
                  </a:lnTo>
                  <a:lnTo>
                    <a:pt x="29" y="73"/>
                  </a:lnTo>
                  <a:lnTo>
                    <a:pt x="27" y="67"/>
                  </a:lnTo>
                  <a:lnTo>
                    <a:pt x="23" y="61"/>
                  </a:lnTo>
                  <a:lnTo>
                    <a:pt x="21" y="55"/>
                  </a:lnTo>
                  <a:lnTo>
                    <a:pt x="21" y="51"/>
                  </a:lnTo>
                  <a:lnTo>
                    <a:pt x="19" y="48"/>
                  </a:lnTo>
                  <a:lnTo>
                    <a:pt x="17" y="46"/>
                  </a:lnTo>
                  <a:lnTo>
                    <a:pt x="13" y="40"/>
                  </a:lnTo>
                  <a:lnTo>
                    <a:pt x="9" y="34"/>
                  </a:lnTo>
                  <a:lnTo>
                    <a:pt x="6" y="30"/>
                  </a:lnTo>
                  <a:lnTo>
                    <a:pt x="4" y="25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6" y="6"/>
                  </a:lnTo>
                  <a:lnTo>
                    <a:pt x="52" y="7"/>
                  </a:lnTo>
                  <a:lnTo>
                    <a:pt x="59" y="11"/>
                  </a:lnTo>
                  <a:lnTo>
                    <a:pt x="67" y="15"/>
                  </a:lnTo>
                  <a:lnTo>
                    <a:pt x="71" y="30"/>
                  </a:lnTo>
                  <a:lnTo>
                    <a:pt x="74" y="44"/>
                  </a:lnTo>
                  <a:lnTo>
                    <a:pt x="76" y="59"/>
                  </a:lnTo>
                  <a:lnTo>
                    <a:pt x="80" y="73"/>
                  </a:lnTo>
                  <a:lnTo>
                    <a:pt x="82" y="88"/>
                  </a:lnTo>
                  <a:lnTo>
                    <a:pt x="86" y="99"/>
                  </a:lnTo>
                  <a:lnTo>
                    <a:pt x="88" y="113"/>
                  </a:lnTo>
                  <a:lnTo>
                    <a:pt x="92" y="124"/>
                  </a:lnTo>
                  <a:lnTo>
                    <a:pt x="96" y="147"/>
                  </a:lnTo>
                  <a:lnTo>
                    <a:pt x="101" y="168"/>
                  </a:lnTo>
                  <a:lnTo>
                    <a:pt x="105" y="187"/>
                  </a:lnTo>
                  <a:lnTo>
                    <a:pt x="107" y="205"/>
                  </a:lnTo>
                  <a:lnTo>
                    <a:pt x="111" y="220"/>
                  </a:lnTo>
                  <a:lnTo>
                    <a:pt x="113" y="233"/>
                  </a:lnTo>
                  <a:lnTo>
                    <a:pt x="115" y="245"/>
                  </a:lnTo>
                  <a:lnTo>
                    <a:pt x="117" y="254"/>
                  </a:lnTo>
                  <a:lnTo>
                    <a:pt x="117" y="262"/>
                  </a:lnTo>
                  <a:lnTo>
                    <a:pt x="118" y="268"/>
                  </a:lnTo>
                  <a:lnTo>
                    <a:pt x="118" y="272"/>
                  </a:lnTo>
                  <a:lnTo>
                    <a:pt x="117" y="273"/>
                  </a:lnTo>
                  <a:lnTo>
                    <a:pt x="115" y="275"/>
                  </a:lnTo>
                  <a:lnTo>
                    <a:pt x="113" y="277"/>
                  </a:lnTo>
                  <a:lnTo>
                    <a:pt x="111" y="277"/>
                  </a:lnTo>
                  <a:lnTo>
                    <a:pt x="109" y="277"/>
                  </a:lnTo>
                  <a:lnTo>
                    <a:pt x="105" y="275"/>
                  </a:lnTo>
                  <a:lnTo>
                    <a:pt x="103" y="275"/>
                  </a:lnTo>
                  <a:lnTo>
                    <a:pt x="99" y="272"/>
                  </a:lnTo>
                  <a:lnTo>
                    <a:pt x="96" y="270"/>
                  </a:lnTo>
                  <a:lnTo>
                    <a:pt x="96" y="268"/>
                  </a:lnTo>
                  <a:lnTo>
                    <a:pt x="94" y="266"/>
                  </a:lnTo>
                  <a:lnTo>
                    <a:pt x="92" y="262"/>
                  </a:lnTo>
                  <a:lnTo>
                    <a:pt x="90" y="260"/>
                  </a:lnTo>
                  <a:lnTo>
                    <a:pt x="88" y="254"/>
                  </a:lnTo>
                  <a:lnTo>
                    <a:pt x="84" y="250"/>
                  </a:lnTo>
                  <a:lnTo>
                    <a:pt x="82" y="245"/>
                  </a:lnTo>
                  <a:lnTo>
                    <a:pt x="80" y="239"/>
                  </a:lnTo>
                  <a:lnTo>
                    <a:pt x="78" y="231"/>
                  </a:lnTo>
                  <a:lnTo>
                    <a:pt x="74" y="226"/>
                  </a:lnTo>
                  <a:lnTo>
                    <a:pt x="71" y="216"/>
                  </a:lnTo>
                  <a:lnTo>
                    <a:pt x="69" y="208"/>
                  </a:lnTo>
                  <a:lnTo>
                    <a:pt x="65" y="199"/>
                  </a:lnTo>
                  <a:lnTo>
                    <a:pt x="61" y="189"/>
                  </a:lnTo>
                  <a:lnTo>
                    <a:pt x="57" y="178"/>
                  </a:lnTo>
                  <a:lnTo>
                    <a:pt x="55" y="166"/>
                  </a:lnTo>
                  <a:lnTo>
                    <a:pt x="55" y="16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Freeform 287"/>
          <p:cNvSpPr/>
          <p:nvPr/>
        </p:nvSpPr>
        <p:spPr bwMode="auto">
          <a:xfrm>
            <a:off x="2219346" y="3165602"/>
            <a:ext cx="251934" cy="737894"/>
          </a:xfrm>
          <a:custGeom>
            <a:avLst/>
            <a:gdLst>
              <a:gd name="T0" fmla="*/ 84 w 145"/>
              <a:gd name="T1" fmla="*/ 524 h 526"/>
              <a:gd name="T2" fmla="*/ 76 w 145"/>
              <a:gd name="T3" fmla="*/ 515 h 526"/>
              <a:gd name="T4" fmla="*/ 72 w 145"/>
              <a:gd name="T5" fmla="*/ 496 h 526"/>
              <a:gd name="T6" fmla="*/ 63 w 145"/>
              <a:gd name="T7" fmla="*/ 473 h 526"/>
              <a:gd name="T8" fmla="*/ 45 w 145"/>
              <a:gd name="T9" fmla="*/ 448 h 526"/>
              <a:gd name="T10" fmla="*/ 21 w 145"/>
              <a:gd name="T11" fmla="*/ 421 h 526"/>
              <a:gd name="T12" fmla="*/ 3 w 145"/>
              <a:gd name="T13" fmla="*/ 400 h 526"/>
              <a:gd name="T14" fmla="*/ 0 w 145"/>
              <a:gd name="T15" fmla="*/ 387 h 526"/>
              <a:gd name="T16" fmla="*/ 5 w 145"/>
              <a:gd name="T17" fmla="*/ 383 h 526"/>
              <a:gd name="T18" fmla="*/ 19 w 145"/>
              <a:gd name="T19" fmla="*/ 385 h 526"/>
              <a:gd name="T20" fmla="*/ 38 w 145"/>
              <a:gd name="T21" fmla="*/ 390 h 526"/>
              <a:gd name="T22" fmla="*/ 55 w 145"/>
              <a:gd name="T23" fmla="*/ 398 h 526"/>
              <a:gd name="T24" fmla="*/ 70 w 145"/>
              <a:gd name="T25" fmla="*/ 404 h 526"/>
              <a:gd name="T26" fmla="*/ 84 w 145"/>
              <a:gd name="T27" fmla="*/ 402 h 526"/>
              <a:gd name="T28" fmla="*/ 88 w 145"/>
              <a:gd name="T29" fmla="*/ 390 h 526"/>
              <a:gd name="T30" fmla="*/ 89 w 145"/>
              <a:gd name="T31" fmla="*/ 369 h 526"/>
              <a:gd name="T32" fmla="*/ 91 w 145"/>
              <a:gd name="T33" fmla="*/ 339 h 526"/>
              <a:gd name="T34" fmla="*/ 93 w 145"/>
              <a:gd name="T35" fmla="*/ 297 h 526"/>
              <a:gd name="T36" fmla="*/ 93 w 145"/>
              <a:gd name="T37" fmla="*/ 245 h 526"/>
              <a:gd name="T38" fmla="*/ 93 w 145"/>
              <a:gd name="T39" fmla="*/ 197 h 526"/>
              <a:gd name="T40" fmla="*/ 93 w 145"/>
              <a:gd name="T41" fmla="*/ 155 h 526"/>
              <a:gd name="T42" fmla="*/ 91 w 145"/>
              <a:gd name="T43" fmla="*/ 123 h 526"/>
              <a:gd name="T44" fmla="*/ 91 w 145"/>
              <a:gd name="T45" fmla="*/ 98 h 526"/>
              <a:gd name="T46" fmla="*/ 89 w 145"/>
              <a:gd name="T47" fmla="*/ 79 h 526"/>
              <a:gd name="T48" fmla="*/ 82 w 145"/>
              <a:gd name="T49" fmla="*/ 54 h 526"/>
              <a:gd name="T50" fmla="*/ 68 w 145"/>
              <a:gd name="T51" fmla="*/ 23 h 526"/>
              <a:gd name="T52" fmla="*/ 63 w 145"/>
              <a:gd name="T53" fmla="*/ 13 h 526"/>
              <a:gd name="T54" fmla="*/ 65 w 145"/>
              <a:gd name="T55" fmla="*/ 6 h 526"/>
              <a:gd name="T56" fmla="*/ 76 w 145"/>
              <a:gd name="T57" fmla="*/ 2 h 526"/>
              <a:gd name="T58" fmla="*/ 88 w 145"/>
              <a:gd name="T59" fmla="*/ 2 h 526"/>
              <a:gd name="T60" fmla="*/ 107 w 145"/>
              <a:gd name="T61" fmla="*/ 13 h 526"/>
              <a:gd name="T62" fmla="*/ 124 w 145"/>
              <a:gd name="T63" fmla="*/ 29 h 526"/>
              <a:gd name="T64" fmla="*/ 137 w 145"/>
              <a:gd name="T65" fmla="*/ 40 h 526"/>
              <a:gd name="T66" fmla="*/ 143 w 145"/>
              <a:gd name="T67" fmla="*/ 48 h 526"/>
              <a:gd name="T68" fmla="*/ 145 w 145"/>
              <a:gd name="T69" fmla="*/ 56 h 526"/>
              <a:gd name="T70" fmla="*/ 139 w 145"/>
              <a:gd name="T71" fmla="*/ 75 h 526"/>
              <a:gd name="T72" fmla="*/ 134 w 145"/>
              <a:gd name="T73" fmla="*/ 88 h 526"/>
              <a:gd name="T74" fmla="*/ 132 w 145"/>
              <a:gd name="T75" fmla="*/ 107 h 526"/>
              <a:gd name="T76" fmla="*/ 130 w 145"/>
              <a:gd name="T77" fmla="*/ 130 h 526"/>
              <a:gd name="T78" fmla="*/ 132 w 145"/>
              <a:gd name="T79" fmla="*/ 149 h 526"/>
              <a:gd name="T80" fmla="*/ 132 w 145"/>
              <a:gd name="T81" fmla="*/ 176 h 526"/>
              <a:gd name="T82" fmla="*/ 132 w 145"/>
              <a:gd name="T83" fmla="*/ 211 h 526"/>
              <a:gd name="T84" fmla="*/ 134 w 145"/>
              <a:gd name="T85" fmla="*/ 253 h 526"/>
              <a:gd name="T86" fmla="*/ 135 w 145"/>
              <a:gd name="T87" fmla="*/ 302 h 526"/>
              <a:gd name="T88" fmla="*/ 135 w 145"/>
              <a:gd name="T89" fmla="*/ 356 h 526"/>
              <a:gd name="T90" fmla="*/ 135 w 145"/>
              <a:gd name="T91" fmla="*/ 400 h 526"/>
              <a:gd name="T92" fmla="*/ 134 w 145"/>
              <a:gd name="T93" fmla="*/ 436 h 526"/>
              <a:gd name="T94" fmla="*/ 130 w 145"/>
              <a:gd name="T95" fmla="*/ 465 h 526"/>
              <a:gd name="T96" fmla="*/ 124 w 145"/>
              <a:gd name="T97" fmla="*/ 486 h 526"/>
              <a:gd name="T98" fmla="*/ 112 w 145"/>
              <a:gd name="T99" fmla="*/ 507 h 526"/>
              <a:gd name="T100" fmla="*/ 99 w 145"/>
              <a:gd name="T101" fmla="*/ 522 h 526"/>
              <a:gd name="T102" fmla="*/ 89 w 145"/>
              <a:gd name="T103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5" h="526">
                <a:moveTo>
                  <a:pt x="89" y="526"/>
                </a:moveTo>
                <a:lnTo>
                  <a:pt x="86" y="526"/>
                </a:lnTo>
                <a:lnTo>
                  <a:pt x="84" y="524"/>
                </a:lnTo>
                <a:lnTo>
                  <a:pt x="80" y="522"/>
                </a:lnTo>
                <a:lnTo>
                  <a:pt x="78" y="519"/>
                </a:lnTo>
                <a:lnTo>
                  <a:pt x="76" y="515"/>
                </a:lnTo>
                <a:lnTo>
                  <a:pt x="74" y="509"/>
                </a:lnTo>
                <a:lnTo>
                  <a:pt x="74" y="503"/>
                </a:lnTo>
                <a:lnTo>
                  <a:pt x="72" y="496"/>
                </a:lnTo>
                <a:lnTo>
                  <a:pt x="70" y="488"/>
                </a:lnTo>
                <a:lnTo>
                  <a:pt x="67" y="480"/>
                </a:lnTo>
                <a:lnTo>
                  <a:pt x="63" y="473"/>
                </a:lnTo>
                <a:lnTo>
                  <a:pt x="59" y="465"/>
                </a:lnTo>
                <a:lnTo>
                  <a:pt x="53" y="457"/>
                </a:lnTo>
                <a:lnTo>
                  <a:pt x="45" y="448"/>
                </a:lnTo>
                <a:lnTo>
                  <a:pt x="38" y="440"/>
                </a:lnTo>
                <a:lnTo>
                  <a:pt x="30" y="431"/>
                </a:lnTo>
                <a:lnTo>
                  <a:pt x="21" y="421"/>
                </a:lnTo>
                <a:lnTo>
                  <a:pt x="15" y="413"/>
                </a:lnTo>
                <a:lnTo>
                  <a:pt x="9" y="406"/>
                </a:lnTo>
                <a:lnTo>
                  <a:pt x="3" y="400"/>
                </a:lnTo>
                <a:lnTo>
                  <a:pt x="1" y="394"/>
                </a:lnTo>
                <a:lnTo>
                  <a:pt x="0" y="390"/>
                </a:lnTo>
                <a:lnTo>
                  <a:pt x="0" y="387"/>
                </a:lnTo>
                <a:lnTo>
                  <a:pt x="0" y="385"/>
                </a:lnTo>
                <a:lnTo>
                  <a:pt x="3" y="383"/>
                </a:lnTo>
                <a:lnTo>
                  <a:pt x="5" y="383"/>
                </a:lnTo>
                <a:lnTo>
                  <a:pt x="9" y="383"/>
                </a:lnTo>
                <a:lnTo>
                  <a:pt x="13" y="383"/>
                </a:lnTo>
                <a:lnTo>
                  <a:pt x="19" y="385"/>
                </a:lnTo>
                <a:lnTo>
                  <a:pt x="24" y="387"/>
                </a:lnTo>
                <a:lnTo>
                  <a:pt x="30" y="388"/>
                </a:lnTo>
                <a:lnTo>
                  <a:pt x="38" y="390"/>
                </a:lnTo>
                <a:lnTo>
                  <a:pt x="44" y="392"/>
                </a:lnTo>
                <a:lnTo>
                  <a:pt x="49" y="396"/>
                </a:lnTo>
                <a:lnTo>
                  <a:pt x="55" y="398"/>
                </a:lnTo>
                <a:lnTo>
                  <a:pt x="61" y="402"/>
                </a:lnTo>
                <a:lnTo>
                  <a:pt x="67" y="402"/>
                </a:lnTo>
                <a:lnTo>
                  <a:pt x="70" y="404"/>
                </a:lnTo>
                <a:lnTo>
                  <a:pt x="80" y="404"/>
                </a:lnTo>
                <a:lnTo>
                  <a:pt x="82" y="404"/>
                </a:lnTo>
                <a:lnTo>
                  <a:pt x="84" y="402"/>
                </a:lnTo>
                <a:lnTo>
                  <a:pt x="84" y="400"/>
                </a:lnTo>
                <a:lnTo>
                  <a:pt x="86" y="396"/>
                </a:lnTo>
                <a:lnTo>
                  <a:pt x="88" y="390"/>
                </a:lnTo>
                <a:lnTo>
                  <a:pt x="88" y="385"/>
                </a:lnTo>
                <a:lnTo>
                  <a:pt x="89" y="379"/>
                </a:lnTo>
                <a:lnTo>
                  <a:pt x="89" y="369"/>
                </a:lnTo>
                <a:lnTo>
                  <a:pt x="89" y="360"/>
                </a:lnTo>
                <a:lnTo>
                  <a:pt x="91" y="350"/>
                </a:lnTo>
                <a:lnTo>
                  <a:pt x="91" y="339"/>
                </a:lnTo>
                <a:lnTo>
                  <a:pt x="91" y="325"/>
                </a:lnTo>
                <a:lnTo>
                  <a:pt x="91" y="312"/>
                </a:lnTo>
                <a:lnTo>
                  <a:pt x="93" y="297"/>
                </a:lnTo>
                <a:lnTo>
                  <a:pt x="93" y="279"/>
                </a:lnTo>
                <a:lnTo>
                  <a:pt x="93" y="262"/>
                </a:lnTo>
                <a:lnTo>
                  <a:pt x="93" y="245"/>
                </a:lnTo>
                <a:lnTo>
                  <a:pt x="93" y="228"/>
                </a:lnTo>
                <a:lnTo>
                  <a:pt x="93" y="212"/>
                </a:lnTo>
                <a:lnTo>
                  <a:pt x="93" y="197"/>
                </a:lnTo>
                <a:lnTo>
                  <a:pt x="93" y="182"/>
                </a:lnTo>
                <a:lnTo>
                  <a:pt x="93" y="168"/>
                </a:lnTo>
                <a:lnTo>
                  <a:pt x="93" y="155"/>
                </a:lnTo>
                <a:lnTo>
                  <a:pt x="91" y="144"/>
                </a:lnTo>
                <a:lnTo>
                  <a:pt x="91" y="132"/>
                </a:lnTo>
                <a:lnTo>
                  <a:pt x="91" y="123"/>
                </a:lnTo>
                <a:lnTo>
                  <a:pt x="91" y="113"/>
                </a:lnTo>
                <a:lnTo>
                  <a:pt x="91" y="105"/>
                </a:lnTo>
                <a:lnTo>
                  <a:pt x="91" y="98"/>
                </a:lnTo>
                <a:lnTo>
                  <a:pt x="89" y="90"/>
                </a:lnTo>
                <a:lnTo>
                  <a:pt x="89" y="84"/>
                </a:lnTo>
                <a:lnTo>
                  <a:pt x="89" y="79"/>
                </a:lnTo>
                <a:lnTo>
                  <a:pt x="88" y="71"/>
                </a:lnTo>
                <a:lnTo>
                  <a:pt x="84" y="61"/>
                </a:lnTo>
                <a:lnTo>
                  <a:pt x="82" y="54"/>
                </a:lnTo>
                <a:lnTo>
                  <a:pt x="80" y="48"/>
                </a:lnTo>
                <a:lnTo>
                  <a:pt x="74" y="35"/>
                </a:lnTo>
                <a:lnTo>
                  <a:pt x="68" y="23"/>
                </a:lnTo>
                <a:lnTo>
                  <a:pt x="65" y="19"/>
                </a:lnTo>
                <a:lnTo>
                  <a:pt x="63" y="15"/>
                </a:lnTo>
                <a:lnTo>
                  <a:pt x="63" y="13"/>
                </a:lnTo>
                <a:lnTo>
                  <a:pt x="63" y="12"/>
                </a:lnTo>
                <a:lnTo>
                  <a:pt x="63" y="10"/>
                </a:lnTo>
                <a:lnTo>
                  <a:pt x="65" y="6"/>
                </a:lnTo>
                <a:lnTo>
                  <a:pt x="68" y="4"/>
                </a:lnTo>
                <a:lnTo>
                  <a:pt x="72" y="2"/>
                </a:lnTo>
                <a:lnTo>
                  <a:pt x="76" y="2"/>
                </a:lnTo>
                <a:lnTo>
                  <a:pt x="80" y="0"/>
                </a:lnTo>
                <a:lnTo>
                  <a:pt x="84" y="2"/>
                </a:lnTo>
                <a:lnTo>
                  <a:pt x="88" y="2"/>
                </a:lnTo>
                <a:lnTo>
                  <a:pt x="93" y="6"/>
                </a:lnTo>
                <a:lnTo>
                  <a:pt x="99" y="8"/>
                </a:lnTo>
                <a:lnTo>
                  <a:pt x="107" y="13"/>
                </a:lnTo>
                <a:lnTo>
                  <a:pt x="114" y="17"/>
                </a:lnTo>
                <a:lnTo>
                  <a:pt x="120" y="23"/>
                </a:lnTo>
                <a:lnTo>
                  <a:pt x="124" y="29"/>
                </a:lnTo>
                <a:lnTo>
                  <a:pt x="130" y="33"/>
                </a:lnTo>
                <a:lnTo>
                  <a:pt x="134" y="36"/>
                </a:lnTo>
                <a:lnTo>
                  <a:pt x="137" y="40"/>
                </a:lnTo>
                <a:lnTo>
                  <a:pt x="139" y="44"/>
                </a:lnTo>
                <a:lnTo>
                  <a:pt x="141" y="46"/>
                </a:lnTo>
                <a:lnTo>
                  <a:pt x="143" y="48"/>
                </a:lnTo>
                <a:lnTo>
                  <a:pt x="145" y="50"/>
                </a:lnTo>
                <a:lnTo>
                  <a:pt x="145" y="54"/>
                </a:lnTo>
                <a:lnTo>
                  <a:pt x="145" y="56"/>
                </a:lnTo>
                <a:lnTo>
                  <a:pt x="145" y="59"/>
                </a:lnTo>
                <a:lnTo>
                  <a:pt x="141" y="67"/>
                </a:lnTo>
                <a:lnTo>
                  <a:pt x="139" y="75"/>
                </a:lnTo>
                <a:lnTo>
                  <a:pt x="137" y="79"/>
                </a:lnTo>
                <a:lnTo>
                  <a:pt x="135" y="82"/>
                </a:lnTo>
                <a:lnTo>
                  <a:pt x="134" y="88"/>
                </a:lnTo>
                <a:lnTo>
                  <a:pt x="134" y="94"/>
                </a:lnTo>
                <a:lnTo>
                  <a:pt x="132" y="100"/>
                </a:lnTo>
                <a:lnTo>
                  <a:pt x="132" y="107"/>
                </a:lnTo>
                <a:lnTo>
                  <a:pt x="132" y="115"/>
                </a:lnTo>
                <a:lnTo>
                  <a:pt x="130" y="124"/>
                </a:lnTo>
                <a:lnTo>
                  <a:pt x="130" y="130"/>
                </a:lnTo>
                <a:lnTo>
                  <a:pt x="130" y="136"/>
                </a:lnTo>
                <a:lnTo>
                  <a:pt x="130" y="142"/>
                </a:lnTo>
                <a:lnTo>
                  <a:pt x="132" y="149"/>
                </a:lnTo>
                <a:lnTo>
                  <a:pt x="132" y="159"/>
                </a:lnTo>
                <a:lnTo>
                  <a:pt x="132" y="167"/>
                </a:lnTo>
                <a:lnTo>
                  <a:pt x="132" y="176"/>
                </a:lnTo>
                <a:lnTo>
                  <a:pt x="132" y="188"/>
                </a:lnTo>
                <a:lnTo>
                  <a:pt x="132" y="199"/>
                </a:lnTo>
                <a:lnTo>
                  <a:pt x="132" y="211"/>
                </a:lnTo>
                <a:lnTo>
                  <a:pt x="132" y="224"/>
                </a:lnTo>
                <a:lnTo>
                  <a:pt x="132" y="237"/>
                </a:lnTo>
                <a:lnTo>
                  <a:pt x="134" y="253"/>
                </a:lnTo>
                <a:lnTo>
                  <a:pt x="134" y="268"/>
                </a:lnTo>
                <a:lnTo>
                  <a:pt x="134" y="285"/>
                </a:lnTo>
                <a:lnTo>
                  <a:pt x="135" y="302"/>
                </a:lnTo>
                <a:lnTo>
                  <a:pt x="135" y="322"/>
                </a:lnTo>
                <a:lnTo>
                  <a:pt x="135" y="339"/>
                </a:lnTo>
                <a:lnTo>
                  <a:pt x="135" y="356"/>
                </a:lnTo>
                <a:lnTo>
                  <a:pt x="135" y="371"/>
                </a:lnTo>
                <a:lnTo>
                  <a:pt x="135" y="387"/>
                </a:lnTo>
                <a:lnTo>
                  <a:pt x="135" y="400"/>
                </a:lnTo>
                <a:lnTo>
                  <a:pt x="135" y="413"/>
                </a:lnTo>
                <a:lnTo>
                  <a:pt x="135" y="425"/>
                </a:lnTo>
                <a:lnTo>
                  <a:pt x="134" y="436"/>
                </a:lnTo>
                <a:lnTo>
                  <a:pt x="134" y="448"/>
                </a:lnTo>
                <a:lnTo>
                  <a:pt x="132" y="457"/>
                </a:lnTo>
                <a:lnTo>
                  <a:pt x="130" y="465"/>
                </a:lnTo>
                <a:lnTo>
                  <a:pt x="128" y="473"/>
                </a:lnTo>
                <a:lnTo>
                  <a:pt x="126" y="480"/>
                </a:lnTo>
                <a:lnTo>
                  <a:pt x="124" y="486"/>
                </a:lnTo>
                <a:lnTo>
                  <a:pt x="122" y="492"/>
                </a:lnTo>
                <a:lnTo>
                  <a:pt x="118" y="499"/>
                </a:lnTo>
                <a:lnTo>
                  <a:pt x="112" y="507"/>
                </a:lnTo>
                <a:lnTo>
                  <a:pt x="109" y="513"/>
                </a:lnTo>
                <a:lnTo>
                  <a:pt x="105" y="519"/>
                </a:lnTo>
                <a:lnTo>
                  <a:pt x="99" y="522"/>
                </a:lnTo>
                <a:lnTo>
                  <a:pt x="95" y="524"/>
                </a:lnTo>
                <a:lnTo>
                  <a:pt x="91" y="526"/>
                </a:lnTo>
                <a:lnTo>
                  <a:pt x="89" y="526"/>
                </a:lnTo>
                <a:lnTo>
                  <a:pt x="89" y="52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288"/>
          <p:cNvSpPr/>
          <p:nvPr/>
        </p:nvSpPr>
        <p:spPr bwMode="auto">
          <a:xfrm>
            <a:off x="1977766" y="3496672"/>
            <a:ext cx="345114" cy="216038"/>
          </a:xfrm>
          <a:custGeom>
            <a:avLst/>
            <a:gdLst>
              <a:gd name="T0" fmla="*/ 9 w 199"/>
              <a:gd name="T1" fmla="*/ 129 h 155"/>
              <a:gd name="T2" fmla="*/ 4 w 199"/>
              <a:gd name="T3" fmla="*/ 117 h 155"/>
              <a:gd name="T4" fmla="*/ 2 w 199"/>
              <a:gd name="T5" fmla="*/ 108 h 155"/>
              <a:gd name="T6" fmla="*/ 2 w 199"/>
              <a:gd name="T7" fmla="*/ 98 h 155"/>
              <a:gd name="T8" fmla="*/ 2 w 199"/>
              <a:gd name="T9" fmla="*/ 90 h 155"/>
              <a:gd name="T10" fmla="*/ 4 w 199"/>
              <a:gd name="T11" fmla="*/ 85 h 155"/>
              <a:gd name="T12" fmla="*/ 7 w 199"/>
              <a:gd name="T13" fmla="*/ 81 h 155"/>
              <a:gd name="T14" fmla="*/ 15 w 199"/>
              <a:gd name="T15" fmla="*/ 83 h 155"/>
              <a:gd name="T16" fmla="*/ 27 w 199"/>
              <a:gd name="T17" fmla="*/ 87 h 155"/>
              <a:gd name="T18" fmla="*/ 34 w 199"/>
              <a:gd name="T19" fmla="*/ 90 h 155"/>
              <a:gd name="T20" fmla="*/ 40 w 199"/>
              <a:gd name="T21" fmla="*/ 90 h 155"/>
              <a:gd name="T22" fmla="*/ 44 w 199"/>
              <a:gd name="T23" fmla="*/ 88 h 155"/>
              <a:gd name="T24" fmla="*/ 46 w 199"/>
              <a:gd name="T25" fmla="*/ 87 h 155"/>
              <a:gd name="T26" fmla="*/ 51 w 199"/>
              <a:gd name="T27" fmla="*/ 83 h 155"/>
              <a:gd name="T28" fmla="*/ 57 w 199"/>
              <a:gd name="T29" fmla="*/ 79 h 155"/>
              <a:gd name="T30" fmla="*/ 67 w 199"/>
              <a:gd name="T31" fmla="*/ 73 h 155"/>
              <a:gd name="T32" fmla="*/ 78 w 199"/>
              <a:gd name="T33" fmla="*/ 65 h 155"/>
              <a:gd name="T34" fmla="*/ 90 w 199"/>
              <a:gd name="T35" fmla="*/ 58 h 155"/>
              <a:gd name="T36" fmla="*/ 107 w 199"/>
              <a:gd name="T37" fmla="*/ 48 h 155"/>
              <a:gd name="T38" fmla="*/ 124 w 199"/>
              <a:gd name="T39" fmla="*/ 37 h 155"/>
              <a:gd name="T40" fmla="*/ 140 w 199"/>
              <a:gd name="T41" fmla="*/ 29 h 155"/>
              <a:gd name="T42" fmla="*/ 155 w 199"/>
              <a:gd name="T43" fmla="*/ 20 h 155"/>
              <a:gd name="T44" fmla="*/ 166 w 199"/>
              <a:gd name="T45" fmla="*/ 14 h 155"/>
              <a:gd name="T46" fmla="*/ 178 w 199"/>
              <a:gd name="T47" fmla="*/ 8 h 155"/>
              <a:gd name="T48" fmla="*/ 185 w 199"/>
              <a:gd name="T49" fmla="*/ 4 h 155"/>
              <a:gd name="T50" fmla="*/ 191 w 199"/>
              <a:gd name="T51" fmla="*/ 2 h 155"/>
              <a:gd name="T52" fmla="*/ 197 w 199"/>
              <a:gd name="T53" fmla="*/ 0 h 155"/>
              <a:gd name="T54" fmla="*/ 199 w 199"/>
              <a:gd name="T55" fmla="*/ 2 h 155"/>
              <a:gd name="T56" fmla="*/ 199 w 199"/>
              <a:gd name="T57" fmla="*/ 4 h 155"/>
              <a:gd name="T58" fmla="*/ 195 w 199"/>
              <a:gd name="T59" fmla="*/ 10 h 155"/>
              <a:gd name="T60" fmla="*/ 189 w 199"/>
              <a:gd name="T61" fmla="*/ 18 h 155"/>
              <a:gd name="T62" fmla="*/ 184 w 199"/>
              <a:gd name="T63" fmla="*/ 27 h 155"/>
              <a:gd name="T64" fmla="*/ 174 w 199"/>
              <a:gd name="T65" fmla="*/ 39 h 155"/>
              <a:gd name="T66" fmla="*/ 162 w 199"/>
              <a:gd name="T67" fmla="*/ 52 h 155"/>
              <a:gd name="T68" fmla="*/ 147 w 199"/>
              <a:gd name="T69" fmla="*/ 67 h 155"/>
              <a:gd name="T70" fmla="*/ 132 w 199"/>
              <a:gd name="T71" fmla="*/ 83 h 155"/>
              <a:gd name="T72" fmla="*/ 117 w 199"/>
              <a:gd name="T73" fmla="*/ 100 h 155"/>
              <a:gd name="T74" fmla="*/ 101 w 199"/>
              <a:gd name="T75" fmla="*/ 113 h 155"/>
              <a:gd name="T76" fmla="*/ 88 w 199"/>
              <a:gd name="T77" fmla="*/ 127 h 155"/>
              <a:gd name="T78" fmla="*/ 78 w 199"/>
              <a:gd name="T79" fmla="*/ 136 h 155"/>
              <a:gd name="T80" fmla="*/ 69 w 199"/>
              <a:gd name="T81" fmla="*/ 144 h 155"/>
              <a:gd name="T82" fmla="*/ 59 w 199"/>
              <a:gd name="T83" fmla="*/ 150 h 155"/>
              <a:gd name="T84" fmla="*/ 53 w 199"/>
              <a:gd name="T85" fmla="*/ 153 h 155"/>
              <a:gd name="T86" fmla="*/ 48 w 199"/>
              <a:gd name="T87" fmla="*/ 155 h 155"/>
              <a:gd name="T88" fmla="*/ 40 w 199"/>
              <a:gd name="T89" fmla="*/ 153 h 155"/>
              <a:gd name="T90" fmla="*/ 30 w 199"/>
              <a:gd name="T91" fmla="*/ 150 h 155"/>
              <a:gd name="T92" fmla="*/ 23 w 199"/>
              <a:gd name="T93" fmla="*/ 144 h 155"/>
              <a:gd name="T94" fmla="*/ 15 w 199"/>
              <a:gd name="T95" fmla="*/ 13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9" h="155">
                <a:moveTo>
                  <a:pt x="15" y="134"/>
                </a:moveTo>
                <a:lnTo>
                  <a:pt x="9" y="129"/>
                </a:lnTo>
                <a:lnTo>
                  <a:pt x="7" y="123"/>
                </a:lnTo>
                <a:lnTo>
                  <a:pt x="4" y="117"/>
                </a:lnTo>
                <a:lnTo>
                  <a:pt x="2" y="111"/>
                </a:lnTo>
                <a:lnTo>
                  <a:pt x="2" y="108"/>
                </a:lnTo>
                <a:lnTo>
                  <a:pt x="0" y="102"/>
                </a:lnTo>
                <a:lnTo>
                  <a:pt x="2" y="98"/>
                </a:lnTo>
                <a:lnTo>
                  <a:pt x="2" y="94"/>
                </a:lnTo>
                <a:lnTo>
                  <a:pt x="2" y="90"/>
                </a:lnTo>
                <a:lnTo>
                  <a:pt x="4" y="87"/>
                </a:lnTo>
                <a:lnTo>
                  <a:pt x="4" y="85"/>
                </a:lnTo>
                <a:lnTo>
                  <a:pt x="6" y="83"/>
                </a:lnTo>
                <a:lnTo>
                  <a:pt x="7" y="81"/>
                </a:lnTo>
                <a:lnTo>
                  <a:pt x="11" y="81"/>
                </a:lnTo>
                <a:lnTo>
                  <a:pt x="15" y="83"/>
                </a:lnTo>
                <a:lnTo>
                  <a:pt x="19" y="83"/>
                </a:lnTo>
                <a:lnTo>
                  <a:pt x="27" y="87"/>
                </a:lnTo>
                <a:lnTo>
                  <a:pt x="30" y="88"/>
                </a:lnTo>
                <a:lnTo>
                  <a:pt x="34" y="90"/>
                </a:lnTo>
                <a:lnTo>
                  <a:pt x="38" y="90"/>
                </a:lnTo>
                <a:lnTo>
                  <a:pt x="40" y="90"/>
                </a:lnTo>
                <a:lnTo>
                  <a:pt x="42" y="90"/>
                </a:lnTo>
                <a:lnTo>
                  <a:pt x="44" y="88"/>
                </a:lnTo>
                <a:lnTo>
                  <a:pt x="46" y="87"/>
                </a:lnTo>
                <a:lnTo>
                  <a:pt x="46" y="87"/>
                </a:lnTo>
                <a:lnTo>
                  <a:pt x="48" y="85"/>
                </a:lnTo>
                <a:lnTo>
                  <a:pt x="51" y="83"/>
                </a:lnTo>
                <a:lnTo>
                  <a:pt x="53" y="81"/>
                </a:lnTo>
                <a:lnTo>
                  <a:pt x="57" y="79"/>
                </a:lnTo>
                <a:lnTo>
                  <a:pt x="61" y="75"/>
                </a:lnTo>
                <a:lnTo>
                  <a:pt x="67" y="73"/>
                </a:lnTo>
                <a:lnTo>
                  <a:pt x="73" y="69"/>
                </a:lnTo>
                <a:lnTo>
                  <a:pt x="78" y="65"/>
                </a:lnTo>
                <a:lnTo>
                  <a:pt x="84" y="62"/>
                </a:lnTo>
                <a:lnTo>
                  <a:pt x="90" y="58"/>
                </a:lnTo>
                <a:lnTo>
                  <a:pt x="97" y="54"/>
                </a:lnTo>
                <a:lnTo>
                  <a:pt x="107" y="48"/>
                </a:lnTo>
                <a:lnTo>
                  <a:pt x="115" y="43"/>
                </a:lnTo>
                <a:lnTo>
                  <a:pt x="124" y="37"/>
                </a:lnTo>
                <a:lnTo>
                  <a:pt x="132" y="33"/>
                </a:lnTo>
                <a:lnTo>
                  <a:pt x="140" y="29"/>
                </a:lnTo>
                <a:lnTo>
                  <a:pt x="147" y="23"/>
                </a:lnTo>
                <a:lnTo>
                  <a:pt x="155" y="20"/>
                </a:lnTo>
                <a:lnTo>
                  <a:pt x="161" y="18"/>
                </a:lnTo>
                <a:lnTo>
                  <a:pt x="166" y="14"/>
                </a:lnTo>
                <a:lnTo>
                  <a:pt x="172" y="10"/>
                </a:lnTo>
                <a:lnTo>
                  <a:pt x="178" y="8"/>
                </a:lnTo>
                <a:lnTo>
                  <a:pt x="182" y="6"/>
                </a:lnTo>
                <a:lnTo>
                  <a:pt x="185" y="4"/>
                </a:lnTo>
                <a:lnTo>
                  <a:pt x="189" y="2"/>
                </a:lnTo>
                <a:lnTo>
                  <a:pt x="191" y="2"/>
                </a:lnTo>
                <a:lnTo>
                  <a:pt x="195" y="0"/>
                </a:lnTo>
                <a:lnTo>
                  <a:pt x="197" y="0"/>
                </a:lnTo>
                <a:lnTo>
                  <a:pt x="199" y="0"/>
                </a:lnTo>
                <a:lnTo>
                  <a:pt x="199" y="2"/>
                </a:lnTo>
                <a:lnTo>
                  <a:pt x="199" y="2"/>
                </a:lnTo>
                <a:lnTo>
                  <a:pt x="199" y="4"/>
                </a:lnTo>
                <a:lnTo>
                  <a:pt x="197" y="8"/>
                </a:lnTo>
                <a:lnTo>
                  <a:pt x="195" y="10"/>
                </a:lnTo>
                <a:lnTo>
                  <a:pt x="193" y="14"/>
                </a:lnTo>
                <a:lnTo>
                  <a:pt x="189" y="18"/>
                </a:lnTo>
                <a:lnTo>
                  <a:pt x="187" y="21"/>
                </a:lnTo>
                <a:lnTo>
                  <a:pt x="184" y="27"/>
                </a:lnTo>
                <a:lnTo>
                  <a:pt x="178" y="33"/>
                </a:lnTo>
                <a:lnTo>
                  <a:pt x="174" y="39"/>
                </a:lnTo>
                <a:lnTo>
                  <a:pt x="168" y="44"/>
                </a:lnTo>
                <a:lnTo>
                  <a:pt x="162" y="52"/>
                </a:lnTo>
                <a:lnTo>
                  <a:pt x="155" y="60"/>
                </a:lnTo>
                <a:lnTo>
                  <a:pt x="147" y="67"/>
                </a:lnTo>
                <a:lnTo>
                  <a:pt x="140" y="75"/>
                </a:lnTo>
                <a:lnTo>
                  <a:pt x="132" y="83"/>
                </a:lnTo>
                <a:lnTo>
                  <a:pt x="124" y="92"/>
                </a:lnTo>
                <a:lnTo>
                  <a:pt x="117" y="100"/>
                </a:lnTo>
                <a:lnTo>
                  <a:pt x="109" y="108"/>
                </a:lnTo>
                <a:lnTo>
                  <a:pt x="101" y="113"/>
                </a:lnTo>
                <a:lnTo>
                  <a:pt x="96" y="121"/>
                </a:lnTo>
                <a:lnTo>
                  <a:pt x="88" y="127"/>
                </a:lnTo>
                <a:lnTo>
                  <a:pt x="82" y="131"/>
                </a:lnTo>
                <a:lnTo>
                  <a:pt x="78" y="136"/>
                </a:lnTo>
                <a:lnTo>
                  <a:pt x="73" y="140"/>
                </a:lnTo>
                <a:lnTo>
                  <a:pt x="69" y="144"/>
                </a:lnTo>
                <a:lnTo>
                  <a:pt x="63" y="148"/>
                </a:lnTo>
                <a:lnTo>
                  <a:pt x="59" y="150"/>
                </a:lnTo>
                <a:lnTo>
                  <a:pt x="57" y="152"/>
                </a:lnTo>
                <a:lnTo>
                  <a:pt x="53" y="153"/>
                </a:lnTo>
                <a:lnTo>
                  <a:pt x="51" y="153"/>
                </a:lnTo>
                <a:lnTo>
                  <a:pt x="48" y="155"/>
                </a:lnTo>
                <a:lnTo>
                  <a:pt x="44" y="153"/>
                </a:lnTo>
                <a:lnTo>
                  <a:pt x="40" y="153"/>
                </a:lnTo>
                <a:lnTo>
                  <a:pt x="34" y="152"/>
                </a:lnTo>
                <a:lnTo>
                  <a:pt x="30" y="150"/>
                </a:lnTo>
                <a:lnTo>
                  <a:pt x="27" y="148"/>
                </a:lnTo>
                <a:lnTo>
                  <a:pt x="23" y="144"/>
                </a:lnTo>
                <a:lnTo>
                  <a:pt x="19" y="140"/>
                </a:lnTo>
                <a:lnTo>
                  <a:pt x="15" y="134"/>
                </a:lnTo>
                <a:lnTo>
                  <a:pt x="15" y="13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289"/>
          <p:cNvSpPr/>
          <p:nvPr/>
        </p:nvSpPr>
        <p:spPr bwMode="auto">
          <a:xfrm>
            <a:off x="2495437" y="3246968"/>
            <a:ext cx="220873" cy="173952"/>
          </a:xfrm>
          <a:custGeom>
            <a:avLst/>
            <a:gdLst>
              <a:gd name="T0" fmla="*/ 65 w 129"/>
              <a:gd name="T1" fmla="*/ 22 h 125"/>
              <a:gd name="T2" fmla="*/ 62 w 129"/>
              <a:gd name="T3" fmla="*/ 16 h 125"/>
              <a:gd name="T4" fmla="*/ 62 w 129"/>
              <a:gd name="T5" fmla="*/ 10 h 125"/>
              <a:gd name="T6" fmla="*/ 62 w 129"/>
              <a:gd name="T7" fmla="*/ 6 h 125"/>
              <a:gd name="T8" fmla="*/ 65 w 129"/>
              <a:gd name="T9" fmla="*/ 2 h 125"/>
              <a:gd name="T10" fmla="*/ 67 w 129"/>
              <a:gd name="T11" fmla="*/ 0 h 125"/>
              <a:gd name="T12" fmla="*/ 69 w 129"/>
              <a:gd name="T13" fmla="*/ 0 h 125"/>
              <a:gd name="T14" fmla="*/ 73 w 129"/>
              <a:gd name="T15" fmla="*/ 0 h 125"/>
              <a:gd name="T16" fmla="*/ 77 w 129"/>
              <a:gd name="T17" fmla="*/ 0 h 125"/>
              <a:gd name="T18" fmla="*/ 81 w 129"/>
              <a:gd name="T19" fmla="*/ 2 h 125"/>
              <a:gd name="T20" fmla="*/ 87 w 129"/>
              <a:gd name="T21" fmla="*/ 4 h 125"/>
              <a:gd name="T22" fmla="*/ 92 w 129"/>
              <a:gd name="T23" fmla="*/ 8 h 125"/>
              <a:gd name="T24" fmla="*/ 98 w 129"/>
              <a:gd name="T25" fmla="*/ 12 h 125"/>
              <a:gd name="T26" fmla="*/ 104 w 129"/>
              <a:gd name="T27" fmla="*/ 16 h 125"/>
              <a:gd name="T28" fmla="*/ 109 w 129"/>
              <a:gd name="T29" fmla="*/ 20 h 125"/>
              <a:gd name="T30" fmla="*/ 113 w 129"/>
              <a:gd name="T31" fmla="*/ 23 h 125"/>
              <a:gd name="T32" fmla="*/ 117 w 129"/>
              <a:gd name="T33" fmla="*/ 27 h 125"/>
              <a:gd name="T34" fmla="*/ 121 w 129"/>
              <a:gd name="T35" fmla="*/ 33 h 125"/>
              <a:gd name="T36" fmla="*/ 125 w 129"/>
              <a:gd name="T37" fmla="*/ 37 h 125"/>
              <a:gd name="T38" fmla="*/ 127 w 129"/>
              <a:gd name="T39" fmla="*/ 43 h 125"/>
              <a:gd name="T40" fmla="*/ 129 w 129"/>
              <a:gd name="T41" fmla="*/ 48 h 125"/>
              <a:gd name="T42" fmla="*/ 127 w 129"/>
              <a:gd name="T43" fmla="*/ 50 h 125"/>
              <a:gd name="T44" fmla="*/ 127 w 129"/>
              <a:gd name="T45" fmla="*/ 54 h 125"/>
              <a:gd name="T46" fmla="*/ 125 w 129"/>
              <a:gd name="T47" fmla="*/ 56 h 125"/>
              <a:gd name="T48" fmla="*/ 125 w 129"/>
              <a:gd name="T49" fmla="*/ 60 h 125"/>
              <a:gd name="T50" fmla="*/ 119 w 129"/>
              <a:gd name="T51" fmla="*/ 66 h 125"/>
              <a:gd name="T52" fmla="*/ 113 w 129"/>
              <a:gd name="T53" fmla="*/ 71 h 125"/>
              <a:gd name="T54" fmla="*/ 104 w 129"/>
              <a:gd name="T55" fmla="*/ 77 h 125"/>
              <a:gd name="T56" fmla="*/ 94 w 129"/>
              <a:gd name="T57" fmla="*/ 85 h 125"/>
              <a:gd name="T58" fmla="*/ 83 w 129"/>
              <a:gd name="T59" fmla="*/ 90 h 125"/>
              <a:gd name="T60" fmla="*/ 69 w 129"/>
              <a:gd name="T61" fmla="*/ 98 h 125"/>
              <a:gd name="T62" fmla="*/ 56 w 129"/>
              <a:gd name="T63" fmla="*/ 106 h 125"/>
              <a:gd name="T64" fmla="*/ 42 w 129"/>
              <a:gd name="T65" fmla="*/ 111 h 125"/>
              <a:gd name="T66" fmla="*/ 33 w 129"/>
              <a:gd name="T67" fmla="*/ 117 h 125"/>
              <a:gd name="T68" fmla="*/ 23 w 129"/>
              <a:gd name="T69" fmla="*/ 121 h 125"/>
              <a:gd name="T70" fmla="*/ 16 w 129"/>
              <a:gd name="T71" fmla="*/ 123 h 125"/>
              <a:gd name="T72" fmla="*/ 8 w 129"/>
              <a:gd name="T73" fmla="*/ 125 h 125"/>
              <a:gd name="T74" fmla="*/ 4 w 129"/>
              <a:gd name="T75" fmla="*/ 125 h 125"/>
              <a:gd name="T76" fmla="*/ 2 w 129"/>
              <a:gd name="T77" fmla="*/ 125 h 125"/>
              <a:gd name="T78" fmla="*/ 2 w 129"/>
              <a:gd name="T79" fmla="*/ 123 h 125"/>
              <a:gd name="T80" fmla="*/ 0 w 129"/>
              <a:gd name="T81" fmla="*/ 121 h 125"/>
              <a:gd name="T82" fmla="*/ 0 w 129"/>
              <a:gd name="T83" fmla="*/ 119 h 125"/>
              <a:gd name="T84" fmla="*/ 2 w 129"/>
              <a:gd name="T85" fmla="*/ 113 h 125"/>
              <a:gd name="T86" fmla="*/ 6 w 129"/>
              <a:gd name="T87" fmla="*/ 110 h 125"/>
              <a:gd name="T88" fmla="*/ 12 w 129"/>
              <a:gd name="T89" fmla="*/ 102 h 125"/>
              <a:gd name="T90" fmla="*/ 18 w 129"/>
              <a:gd name="T91" fmla="*/ 96 h 125"/>
              <a:gd name="T92" fmla="*/ 25 w 129"/>
              <a:gd name="T93" fmla="*/ 87 h 125"/>
              <a:gd name="T94" fmla="*/ 35 w 129"/>
              <a:gd name="T95" fmla="*/ 79 h 125"/>
              <a:gd name="T96" fmla="*/ 44 w 129"/>
              <a:gd name="T97" fmla="*/ 69 h 125"/>
              <a:gd name="T98" fmla="*/ 52 w 129"/>
              <a:gd name="T99" fmla="*/ 60 h 125"/>
              <a:gd name="T100" fmla="*/ 58 w 129"/>
              <a:gd name="T101" fmla="*/ 52 h 125"/>
              <a:gd name="T102" fmla="*/ 62 w 129"/>
              <a:gd name="T103" fmla="*/ 44 h 125"/>
              <a:gd name="T104" fmla="*/ 64 w 129"/>
              <a:gd name="T105" fmla="*/ 37 h 125"/>
              <a:gd name="T106" fmla="*/ 65 w 129"/>
              <a:gd name="T107" fmla="*/ 31 h 125"/>
              <a:gd name="T108" fmla="*/ 65 w 129"/>
              <a:gd name="T109" fmla="*/ 27 h 125"/>
              <a:gd name="T110" fmla="*/ 65 w 129"/>
              <a:gd name="T111" fmla="*/ 22 h 125"/>
              <a:gd name="T112" fmla="*/ 65 w 129"/>
              <a:gd name="T113" fmla="*/ 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" h="125">
                <a:moveTo>
                  <a:pt x="65" y="22"/>
                </a:moveTo>
                <a:lnTo>
                  <a:pt x="62" y="16"/>
                </a:lnTo>
                <a:lnTo>
                  <a:pt x="62" y="10"/>
                </a:lnTo>
                <a:lnTo>
                  <a:pt x="62" y="6"/>
                </a:lnTo>
                <a:lnTo>
                  <a:pt x="65" y="2"/>
                </a:lnTo>
                <a:lnTo>
                  <a:pt x="67" y="0"/>
                </a:lnTo>
                <a:lnTo>
                  <a:pt x="69" y="0"/>
                </a:lnTo>
                <a:lnTo>
                  <a:pt x="73" y="0"/>
                </a:lnTo>
                <a:lnTo>
                  <a:pt x="77" y="0"/>
                </a:lnTo>
                <a:lnTo>
                  <a:pt x="81" y="2"/>
                </a:lnTo>
                <a:lnTo>
                  <a:pt x="87" y="4"/>
                </a:lnTo>
                <a:lnTo>
                  <a:pt x="92" y="8"/>
                </a:lnTo>
                <a:lnTo>
                  <a:pt x="98" y="12"/>
                </a:lnTo>
                <a:lnTo>
                  <a:pt x="104" y="16"/>
                </a:lnTo>
                <a:lnTo>
                  <a:pt x="109" y="20"/>
                </a:lnTo>
                <a:lnTo>
                  <a:pt x="113" y="23"/>
                </a:lnTo>
                <a:lnTo>
                  <a:pt x="117" y="27"/>
                </a:lnTo>
                <a:lnTo>
                  <a:pt x="121" y="33"/>
                </a:lnTo>
                <a:lnTo>
                  <a:pt x="125" y="37"/>
                </a:lnTo>
                <a:lnTo>
                  <a:pt x="127" y="43"/>
                </a:lnTo>
                <a:lnTo>
                  <a:pt x="129" y="48"/>
                </a:lnTo>
                <a:lnTo>
                  <a:pt x="127" y="50"/>
                </a:lnTo>
                <a:lnTo>
                  <a:pt x="127" y="54"/>
                </a:lnTo>
                <a:lnTo>
                  <a:pt x="125" y="56"/>
                </a:lnTo>
                <a:lnTo>
                  <a:pt x="125" y="60"/>
                </a:lnTo>
                <a:lnTo>
                  <a:pt x="119" y="66"/>
                </a:lnTo>
                <a:lnTo>
                  <a:pt x="113" y="71"/>
                </a:lnTo>
                <a:lnTo>
                  <a:pt x="104" y="77"/>
                </a:lnTo>
                <a:lnTo>
                  <a:pt x="94" y="85"/>
                </a:lnTo>
                <a:lnTo>
                  <a:pt x="83" y="90"/>
                </a:lnTo>
                <a:lnTo>
                  <a:pt x="69" y="98"/>
                </a:lnTo>
                <a:lnTo>
                  <a:pt x="56" y="106"/>
                </a:lnTo>
                <a:lnTo>
                  <a:pt x="42" y="111"/>
                </a:lnTo>
                <a:lnTo>
                  <a:pt x="33" y="117"/>
                </a:lnTo>
                <a:lnTo>
                  <a:pt x="23" y="121"/>
                </a:lnTo>
                <a:lnTo>
                  <a:pt x="16" y="123"/>
                </a:lnTo>
                <a:lnTo>
                  <a:pt x="8" y="125"/>
                </a:lnTo>
                <a:lnTo>
                  <a:pt x="4" y="125"/>
                </a:lnTo>
                <a:lnTo>
                  <a:pt x="2" y="125"/>
                </a:lnTo>
                <a:lnTo>
                  <a:pt x="2" y="123"/>
                </a:lnTo>
                <a:lnTo>
                  <a:pt x="0" y="121"/>
                </a:lnTo>
                <a:lnTo>
                  <a:pt x="0" y="119"/>
                </a:lnTo>
                <a:lnTo>
                  <a:pt x="2" y="113"/>
                </a:lnTo>
                <a:lnTo>
                  <a:pt x="6" y="110"/>
                </a:lnTo>
                <a:lnTo>
                  <a:pt x="12" y="102"/>
                </a:lnTo>
                <a:lnTo>
                  <a:pt x="18" y="96"/>
                </a:lnTo>
                <a:lnTo>
                  <a:pt x="25" y="87"/>
                </a:lnTo>
                <a:lnTo>
                  <a:pt x="35" y="79"/>
                </a:lnTo>
                <a:lnTo>
                  <a:pt x="44" y="69"/>
                </a:lnTo>
                <a:lnTo>
                  <a:pt x="52" y="60"/>
                </a:lnTo>
                <a:lnTo>
                  <a:pt x="58" y="52"/>
                </a:lnTo>
                <a:lnTo>
                  <a:pt x="62" y="44"/>
                </a:lnTo>
                <a:lnTo>
                  <a:pt x="64" y="37"/>
                </a:lnTo>
                <a:lnTo>
                  <a:pt x="65" y="31"/>
                </a:lnTo>
                <a:lnTo>
                  <a:pt x="65" y="27"/>
                </a:lnTo>
                <a:lnTo>
                  <a:pt x="65" y="22"/>
                </a:lnTo>
                <a:lnTo>
                  <a:pt x="65" y="2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290"/>
          <p:cNvSpPr/>
          <p:nvPr/>
        </p:nvSpPr>
        <p:spPr bwMode="auto">
          <a:xfrm>
            <a:off x="2491985" y="3491061"/>
            <a:ext cx="317505" cy="204815"/>
          </a:xfrm>
          <a:custGeom>
            <a:avLst/>
            <a:gdLst>
              <a:gd name="T0" fmla="*/ 2 w 184"/>
              <a:gd name="T1" fmla="*/ 3 h 147"/>
              <a:gd name="T2" fmla="*/ 10 w 184"/>
              <a:gd name="T3" fmla="*/ 2 h 147"/>
              <a:gd name="T4" fmla="*/ 22 w 184"/>
              <a:gd name="T5" fmla="*/ 0 h 147"/>
              <a:gd name="T6" fmla="*/ 39 w 184"/>
              <a:gd name="T7" fmla="*/ 0 h 147"/>
              <a:gd name="T8" fmla="*/ 62 w 184"/>
              <a:gd name="T9" fmla="*/ 0 h 147"/>
              <a:gd name="T10" fmla="*/ 83 w 184"/>
              <a:gd name="T11" fmla="*/ 3 h 147"/>
              <a:gd name="T12" fmla="*/ 106 w 184"/>
              <a:gd name="T13" fmla="*/ 11 h 147"/>
              <a:gd name="T14" fmla="*/ 127 w 184"/>
              <a:gd name="T15" fmla="*/ 23 h 147"/>
              <a:gd name="T16" fmla="*/ 148 w 184"/>
              <a:gd name="T17" fmla="*/ 40 h 147"/>
              <a:gd name="T18" fmla="*/ 165 w 184"/>
              <a:gd name="T19" fmla="*/ 59 h 147"/>
              <a:gd name="T20" fmla="*/ 177 w 184"/>
              <a:gd name="T21" fmla="*/ 78 h 147"/>
              <a:gd name="T22" fmla="*/ 184 w 184"/>
              <a:gd name="T23" fmla="*/ 97 h 147"/>
              <a:gd name="T24" fmla="*/ 184 w 184"/>
              <a:gd name="T25" fmla="*/ 116 h 147"/>
              <a:gd name="T26" fmla="*/ 182 w 184"/>
              <a:gd name="T27" fmla="*/ 132 h 147"/>
              <a:gd name="T28" fmla="*/ 178 w 184"/>
              <a:gd name="T29" fmla="*/ 141 h 147"/>
              <a:gd name="T30" fmla="*/ 173 w 184"/>
              <a:gd name="T31" fmla="*/ 147 h 147"/>
              <a:gd name="T32" fmla="*/ 165 w 184"/>
              <a:gd name="T33" fmla="*/ 147 h 147"/>
              <a:gd name="T34" fmla="*/ 159 w 184"/>
              <a:gd name="T35" fmla="*/ 145 h 147"/>
              <a:gd name="T36" fmla="*/ 150 w 184"/>
              <a:gd name="T37" fmla="*/ 139 h 147"/>
              <a:gd name="T38" fmla="*/ 140 w 184"/>
              <a:gd name="T39" fmla="*/ 134 h 147"/>
              <a:gd name="T40" fmla="*/ 129 w 184"/>
              <a:gd name="T41" fmla="*/ 124 h 147"/>
              <a:gd name="T42" fmla="*/ 117 w 184"/>
              <a:gd name="T43" fmla="*/ 112 h 147"/>
              <a:gd name="T44" fmla="*/ 102 w 184"/>
              <a:gd name="T45" fmla="*/ 99 h 147"/>
              <a:gd name="T46" fmla="*/ 85 w 184"/>
              <a:gd name="T47" fmla="*/ 84 h 147"/>
              <a:gd name="T48" fmla="*/ 66 w 184"/>
              <a:gd name="T49" fmla="*/ 68 h 147"/>
              <a:gd name="T50" fmla="*/ 50 w 184"/>
              <a:gd name="T51" fmla="*/ 53 h 147"/>
              <a:gd name="T52" fmla="*/ 35 w 184"/>
              <a:gd name="T53" fmla="*/ 40 h 147"/>
              <a:gd name="T54" fmla="*/ 23 w 184"/>
              <a:gd name="T55" fmla="*/ 30 h 147"/>
              <a:gd name="T56" fmla="*/ 14 w 184"/>
              <a:gd name="T57" fmla="*/ 21 h 147"/>
              <a:gd name="T58" fmla="*/ 8 w 184"/>
              <a:gd name="T59" fmla="*/ 15 h 147"/>
              <a:gd name="T60" fmla="*/ 2 w 184"/>
              <a:gd name="T61" fmla="*/ 9 h 147"/>
              <a:gd name="T62" fmla="*/ 0 w 184"/>
              <a:gd name="T63" fmla="*/ 5 h 147"/>
              <a:gd name="T64" fmla="*/ 0 w 184"/>
              <a:gd name="T65" fmla="*/ 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4" h="147">
                <a:moveTo>
                  <a:pt x="0" y="5"/>
                </a:moveTo>
                <a:lnTo>
                  <a:pt x="2" y="3"/>
                </a:lnTo>
                <a:lnTo>
                  <a:pt x="4" y="2"/>
                </a:lnTo>
                <a:lnTo>
                  <a:pt x="10" y="2"/>
                </a:lnTo>
                <a:lnTo>
                  <a:pt x="16" y="0"/>
                </a:lnTo>
                <a:lnTo>
                  <a:pt x="22" y="0"/>
                </a:lnTo>
                <a:lnTo>
                  <a:pt x="31" y="0"/>
                </a:lnTo>
                <a:lnTo>
                  <a:pt x="39" y="0"/>
                </a:lnTo>
                <a:lnTo>
                  <a:pt x="50" y="0"/>
                </a:lnTo>
                <a:lnTo>
                  <a:pt x="62" y="0"/>
                </a:lnTo>
                <a:lnTo>
                  <a:pt x="71" y="2"/>
                </a:lnTo>
                <a:lnTo>
                  <a:pt x="83" y="3"/>
                </a:lnTo>
                <a:lnTo>
                  <a:pt x="94" y="7"/>
                </a:lnTo>
                <a:lnTo>
                  <a:pt x="106" y="11"/>
                </a:lnTo>
                <a:lnTo>
                  <a:pt x="117" y="17"/>
                </a:lnTo>
                <a:lnTo>
                  <a:pt x="127" y="23"/>
                </a:lnTo>
                <a:lnTo>
                  <a:pt x="138" y="30"/>
                </a:lnTo>
                <a:lnTo>
                  <a:pt x="148" y="40"/>
                </a:lnTo>
                <a:lnTo>
                  <a:pt x="157" y="49"/>
                </a:lnTo>
                <a:lnTo>
                  <a:pt x="165" y="59"/>
                </a:lnTo>
                <a:lnTo>
                  <a:pt x="173" y="68"/>
                </a:lnTo>
                <a:lnTo>
                  <a:pt x="177" y="78"/>
                </a:lnTo>
                <a:lnTo>
                  <a:pt x="180" y="88"/>
                </a:lnTo>
                <a:lnTo>
                  <a:pt x="184" y="97"/>
                </a:lnTo>
                <a:lnTo>
                  <a:pt x="184" y="107"/>
                </a:lnTo>
                <a:lnTo>
                  <a:pt x="184" y="116"/>
                </a:lnTo>
                <a:lnTo>
                  <a:pt x="184" y="124"/>
                </a:lnTo>
                <a:lnTo>
                  <a:pt x="182" y="132"/>
                </a:lnTo>
                <a:lnTo>
                  <a:pt x="180" y="137"/>
                </a:lnTo>
                <a:lnTo>
                  <a:pt x="178" y="141"/>
                </a:lnTo>
                <a:lnTo>
                  <a:pt x="175" y="145"/>
                </a:lnTo>
                <a:lnTo>
                  <a:pt x="173" y="147"/>
                </a:lnTo>
                <a:lnTo>
                  <a:pt x="167" y="147"/>
                </a:lnTo>
                <a:lnTo>
                  <a:pt x="165" y="147"/>
                </a:lnTo>
                <a:lnTo>
                  <a:pt x="161" y="147"/>
                </a:lnTo>
                <a:lnTo>
                  <a:pt x="159" y="145"/>
                </a:lnTo>
                <a:lnTo>
                  <a:pt x="155" y="143"/>
                </a:lnTo>
                <a:lnTo>
                  <a:pt x="150" y="139"/>
                </a:lnTo>
                <a:lnTo>
                  <a:pt x="146" y="137"/>
                </a:lnTo>
                <a:lnTo>
                  <a:pt x="140" y="134"/>
                </a:lnTo>
                <a:lnTo>
                  <a:pt x="136" y="130"/>
                </a:lnTo>
                <a:lnTo>
                  <a:pt x="129" y="124"/>
                </a:lnTo>
                <a:lnTo>
                  <a:pt x="123" y="118"/>
                </a:lnTo>
                <a:lnTo>
                  <a:pt x="117" y="112"/>
                </a:lnTo>
                <a:lnTo>
                  <a:pt x="110" y="107"/>
                </a:lnTo>
                <a:lnTo>
                  <a:pt x="102" y="99"/>
                </a:lnTo>
                <a:lnTo>
                  <a:pt x="92" y="93"/>
                </a:lnTo>
                <a:lnTo>
                  <a:pt x="85" y="84"/>
                </a:lnTo>
                <a:lnTo>
                  <a:pt x="75" y="76"/>
                </a:lnTo>
                <a:lnTo>
                  <a:pt x="66" y="68"/>
                </a:lnTo>
                <a:lnTo>
                  <a:pt x="58" y="61"/>
                </a:lnTo>
                <a:lnTo>
                  <a:pt x="50" y="53"/>
                </a:lnTo>
                <a:lnTo>
                  <a:pt x="43" y="46"/>
                </a:lnTo>
                <a:lnTo>
                  <a:pt x="35" y="40"/>
                </a:lnTo>
                <a:lnTo>
                  <a:pt x="29" y="34"/>
                </a:lnTo>
                <a:lnTo>
                  <a:pt x="23" y="30"/>
                </a:lnTo>
                <a:lnTo>
                  <a:pt x="20" y="24"/>
                </a:lnTo>
                <a:lnTo>
                  <a:pt x="14" y="21"/>
                </a:lnTo>
                <a:lnTo>
                  <a:pt x="10" y="17"/>
                </a:lnTo>
                <a:lnTo>
                  <a:pt x="8" y="15"/>
                </a:lnTo>
                <a:lnTo>
                  <a:pt x="4" y="11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291"/>
          <p:cNvSpPr/>
          <p:nvPr/>
        </p:nvSpPr>
        <p:spPr bwMode="auto">
          <a:xfrm>
            <a:off x="2091653" y="3333943"/>
            <a:ext cx="169107" cy="143090"/>
          </a:xfrm>
          <a:custGeom>
            <a:avLst/>
            <a:gdLst>
              <a:gd name="T0" fmla="*/ 0 w 97"/>
              <a:gd name="T1" fmla="*/ 0 h 101"/>
              <a:gd name="T2" fmla="*/ 13 w 97"/>
              <a:gd name="T3" fmla="*/ 0 h 101"/>
              <a:gd name="T4" fmla="*/ 27 w 97"/>
              <a:gd name="T5" fmla="*/ 0 h 101"/>
              <a:gd name="T6" fmla="*/ 38 w 97"/>
              <a:gd name="T7" fmla="*/ 2 h 101"/>
              <a:gd name="T8" fmla="*/ 48 w 97"/>
              <a:gd name="T9" fmla="*/ 3 h 101"/>
              <a:gd name="T10" fmla="*/ 57 w 97"/>
              <a:gd name="T11" fmla="*/ 5 h 101"/>
              <a:gd name="T12" fmla="*/ 65 w 97"/>
              <a:gd name="T13" fmla="*/ 7 h 101"/>
              <a:gd name="T14" fmla="*/ 73 w 97"/>
              <a:gd name="T15" fmla="*/ 11 h 101"/>
              <a:gd name="T16" fmla="*/ 80 w 97"/>
              <a:gd name="T17" fmla="*/ 15 h 101"/>
              <a:gd name="T18" fmla="*/ 84 w 97"/>
              <a:gd name="T19" fmla="*/ 21 h 101"/>
              <a:gd name="T20" fmla="*/ 88 w 97"/>
              <a:gd name="T21" fmla="*/ 26 h 101"/>
              <a:gd name="T22" fmla="*/ 92 w 97"/>
              <a:gd name="T23" fmla="*/ 32 h 101"/>
              <a:gd name="T24" fmla="*/ 94 w 97"/>
              <a:gd name="T25" fmla="*/ 38 h 101"/>
              <a:gd name="T26" fmla="*/ 96 w 97"/>
              <a:gd name="T27" fmla="*/ 44 h 101"/>
              <a:gd name="T28" fmla="*/ 97 w 97"/>
              <a:gd name="T29" fmla="*/ 51 h 101"/>
              <a:gd name="T30" fmla="*/ 97 w 97"/>
              <a:gd name="T31" fmla="*/ 57 h 101"/>
              <a:gd name="T32" fmla="*/ 96 w 97"/>
              <a:gd name="T33" fmla="*/ 65 h 101"/>
              <a:gd name="T34" fmla="*/ 96 w 97"/>
              <a:gd name="T35" fmla="*/ 74 h 101"/>
              <a:gd name="T36" fmla="*/ 94 w 97"/>
              <a:gd name="T37" fmla="*/ 82 h 101"/>
              <a:gd name="T38" fmla="*/ 94 w 97"/>
              <a:gd name="T39" fmla="*/ 88 h 101"/>
              <a:gd name="T40" fmla="*/ 92 w 97"/>
              <a:gd name="T41" fmla="*/ 91 h 101"/>
              <a:gd name="T42" fmla="*/ 92 w 97"/>
              <a:gd name="T43" fmla="*/ 95 h 101"/>
              <a:gd name="T44" fmla="*/ 90 w 97"/>
              <a:gd name="T45" fmla="*/ 99 h 101"/>
              <a:gd name="T46" fmla="*/ 90 w 97"/>
              <a:gd name="T47" fmla="*/ 99 h 101"/>
              <a:gd name="T48" fmla="*/ 88 w 97"/>
              <a:gd name="T49" fmla="*/ 101 h 101"/>
              <a:gd name="T50" fmla="*/ 86 w 97"/>
              <a:gd name="T51" fmla="*/ 101 h 101"/>
              <a:gd name="T52" fmla="*/ 84 w 97"/>
              <a:gd name="T53" fmla="*/ 101 h 101"/>
              <a:gd name="T54" fmla="*/ 80 w 97"/>
              <a:gd name="T55" fmla="*/ 101 h 101"/>
              <a:gd name="T56" fmla="*/ 76 w 97"/>
              <a:gd name="T57" fmla="*/ 97 h 101"/>
              <a:gd name="T58" fmla="*/ 71 w 97"/>
              <a:gd name="T59" fmla="*/ 95 h 101"/>
              <a:gd name="T60" fmla="*/ 67 w 97"/>
              <a:gd name="T61" fmla="*/ 91 h 101"/>
              <a:gd name="T62" fmla="*/ 61 w 97"/>
              <a:gd name="T63" fmla="*/ 86 h 101"/>
              <a:gd name="T64" fmla="*/ 55 w 97"/>
              <a:gd name="T65" fmla="*/ 80 h 101"/>
              <a:gd name="T66" fmla="*/ 48 w 97"/>
              <a:gd name="T67" fmla="*/ 74 h 101"/>
              <a:gd name="T68" fmla="*/ 40 w 97"/>
              <a:gd name="T69" fmla="*/ 67 h 101"/>
              <a:gd name="T70" fmla="*/ 32 w 97"/>
              <a:gd name="T71" fmla="*/ 57 h 101"/>
              <a:gd name="T72" fmla="*/ 25 w 97"/>
              <a:gd name="T73" fmla="*/ 47 h 101"/>
              <a:gd name="T74" fmla="*/ 19 w 97"/>
              <a:gd name="T75" fmla="*/ 36 h 101"/>
              <a:gd name="T76" fmla="*/ 13 w 97"/>
              <a:gd name="T77" fmla="*/ 25 h 101"/>
              <a:gd name="T78" fmla="*/ 6 w 97"/>
              <a:gd name="T79" fmla="*/ 11 h 101"/>
              <a:gd name="T80" fmla="*/ 0 w 97"/>
              <a:gd name="T81" fmla="*/ 0 h 101"/>
              <a:gd name="T82" fmla="*/ 0 w 97"/>
              <a:gd name="T8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01">
                <a:moveTo>
                  <a:pt x="0" y="0"/>
                </a:moveTo>
                <a:lnTo>
                  <a:pt x="13" y="0"/>
                </a:lnTo>
                <a:lnTo>
                  <a:pt x="27" y="0"/>
                </a:lnTo>
                <a:lnTo>
                  <a:pt x="38" y="2"/>
                </a:lnTo>
                <a:lnTo>
                  <a:pt x="48" y="3"/>
                </a:lnTo>
                <a:lnTo>
                  <a:pt x="57" y="5"/>
                </a:lnTo>
                <a:lnTo>
                  <a:pt x="65" y="7"/>
                </a:lnTo>
                <a:lnTo>
                  <a:pt x="73" y="11"/>
                </a:lnTo>
                <a:lnTo>
                  <a:pt x="80" y="15"/>
                </a:lnTo>
                <a:lnTo>
                  <a:pt x="84" y="21"/>
                </a:lnTo>
                <a:lnTo>
                  <a:pt x="88" y="26"/>
                </a:lnTo>
                <a:lnTo>
                  <a:pt x="92" y="32"/>
                </a:lnTo>
                <a:lnTo>
                  <a:pt x="94" y="38"/>
                </a:lnTo>
                <a:lnTo>
                  <a:pt x="96" y="44"/>
                </a:lnTo>
                <a:lnTo>
                  <a:pt x="97" y="51"/>
                </a:lnTo>
                <a:lnTo>
                  <a:pt x="97" y="57"/>
                </a:lnTo>
                <a:lnTo>
                  <a:pt x="96" y="65"/>
                </a:lnTo>
                <a:lnTo>
                  <a:pt x="96" y="74"/>
                </a:lnTo>
                <a:lnTo>
                  <a:pt x="94" y="82"/>
                </a:lnTo>
                <a:lnTo>
                  <a:pt x="94" y="88"/>
                </a:lnTo>
                <a:lnTo>
                  <a:pt x="92" y="91"/>
                </a:lnTo>
                <a:lnTo>
                  <a:pt x="92" y="95"/>
                </a:lnTo>
                <a:lnTo>
                  <a:pt x="90" y="99"/>
                </a:lnTo>
                <a:lnTo>
                  <a:pt x="90" y="99"/>
                </a:lnTo>
                <a:lnTo>
                  <a:pt x="88" y="101"/>
                </a:lnTo>
                <a:lnTo>
                  <a:pt x="86" y="101"/>
                </a:lnTo>
                <a:lnTo>
                  <a:pt x="84" y="101"/>
                </a:lnTo>
                <a:lnTo>
                  <a:pt x="80" y="101"/>
                </a:lnTo>
                <a:lnTo>
                  <a:pt x="76" y="97"/>
                </a:lnTo>
                <a:lnTo>
                  <a:pt x="71" y="95"/>
                </a:lnTo>
                <a:lnTo>
                  <a:pt x="67" y="91"/>
                </a:lnTo>
                <a:lnTo>
                  <a:pt x="61" y="86"/>
                </a:lnTo>
                <a:lnTo>
                  <a:pt x="55" y="80"/>
                </a:lnTo>
                <a:lnTo>
                  <a:pt x="48" y="74"/>
                </a:lnTo>
                <a:lnTo>
                  <a:pt x="40" y="67"/>
                </a:lnTo>
                <a:lnTo>
                  <a:pt x="32" y="57"/>
                </a:lnTo>
                <a:lnTo>
                  <a:pt x="25" y="47"/>
                </a:lnTo>
                <a:lnTo>
                  <a:pt x="19" y="36"/>
                </a:lnTo>
                <a:lnTo>
                  <a:pt x="13" y="25"/>
                </a:lnTo>
                <a:lnTo>
                  <a:pt x="6" y="11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7574"/>
            <a:ext cx="703738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 flipH="1">
            <a:off x="4282855" y="1131590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384492" y="1923677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148064" y="1923676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524328" y="1940358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339752" y="2715766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75856" y="3106689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48064" y="3106688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686204" y="3510905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358099" y="3510905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454098" y="3510905"/>
            <a:ext cx="108012" cy="356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2" name="21文言文二则书戴嵩画牛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5062" y="307144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048372" y="3133977"/>
            <a:ext cx="151576" cy="1784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06495" y="3463678"/>
            <a:ext cx="13437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⑪</a:t>
            </a:r>
            <a:endParaRPr lang="zh-CN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1331640" y="2143458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zhóu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92546"/>
            <a:ext cx="2880318" cy="1152128"/>
            <a:chOff x="590149" y="1521371"/>
            <a:chExt cx="2304254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699389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理解大意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5" name="矩形 4"/>
          <p:cNvSpPr/>
          <p:nvPr/>
        </p:nvSpPr>
        <p:spPr>
          <a:xfrm>
            <a:off x="289925" y="1203598"/>
            <a:ext cx="86526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蜀</a:t>
            </a:r>
            <a:r>
              <a:rPr lang="zh-CN" altLang="en-US" sz="28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中有杜</a:t>
            </a:r>
            <a:r>
              <a:rPr lang="zh-CN" altLang="en-US" sz="2800" b="1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处士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 </a:t>
            </a:r>
            <a:r>
              <a:rPr lang="zh-CN" altLang="en-US" sz="2800" b="1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好书画，所</a:t>
            </a:r>
            <a:r>
              <a:rPr lang="zh-CN" altLang="en-US" sz="2800" b="1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800" b="1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百数</a:t>
            </a:r>
            <a:r>
              <a:rPr lang="zh-CN" altLang="en-US" sz="2800" b="1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843808" y="1249184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矩形 6"/>
          <p:cNvSpPr/>
          <p:nvPr/>
        </p:nvSpPr>
        <p:spPr>
          <a:xfrm>
            <a:off x="1032304" y="3507854"/>
            <a:ext cx="71400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处士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本指有才德而不愿做官的人。后来也指未</a:t>
            </a:r>
            <a:endParaRPr lang="en-US" altLang="zh-CN" sz="2400" b="1" spc="5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做官的士人。</a:t>
            </a:r>
            <a:endParaRPr lang="en-US" altLang="zh-CN" sz="2400" b="1" spc="5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所宝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所珍藏的（书画）。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15339" y="3939903"/>
            <a:ext cx="56886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19195" y="4299943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4355976" y="1249184"/>
            <a:ext cx="46805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对话气泡: 圆角矩形 14"/>
          <p:cNvSpPr/>
          <p:nvPr/>
        </p:nvSpPr>
        <p:spPr>
          <a:xfrm>
            <a:off x="4499993" y="337871"/>
            <a:ext cx="1008112" cy="540060"/>
          </a:xfrm>
          <a:prstGeom prst="wedgeRoundRectCallout">
            <a:avLst>
              <a:gd name="adj1" fmla="val -44261"/>
              <a:gd name="adj2" fmla="val 95213"/>
              <a:gd name="adj3" fmla="val 16667"/>
            </a:avLst>
          </a:prstGeom>
          <a:solidFill>
            <a:schemeClr val="lt1"/>
          </a:solidFill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40152" y="1253289"/>
            <a:ext cx="79208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2343331" y="4708183"/>
            <a:ext cx="268229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043608" y="2067694"/>
            <a:ext cx="7344816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四川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有个杜处士，喜爱书画，他所珍藏的书画数以百计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740351" y="1250815"/>
            <a:ext cx="46805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1" name="对话气泡: 圆角矩形 14"/>
          <p:cNvSpPr/>
          <p:nvPr/>
        </p:nvSpPr>
        <p:spPr>
          <a:xfrm>
            <a:off x="6732240" y="483518"/>
            <a:ext cx="1008112" cy="540060"/>
          </a:xfrm>
          <a:prstGeom prst="wedgeRoundRectCallout">
            <a:avLst>
              <a:gd name="adj1" fmla="val 56712"/>
              <a:gd name="adj2" fmla="val 77643"/>
              <a:gd name="adj3" fmla="val 16667"/>
            </a:avLst>
          </a:prstGeom>
          <a:solidFill>
            <a:schemeClr val="lt1"/>
          </a:solidFill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032991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有戴嵩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</a:t>
            </a:r>
            <a:r>
              <a:rPr lang="zh-CN" altLang="en-US" sz="2800" b="1" spc="50" baseline="30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以自随。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677" y="3507854"/>
            <a:ext cx="6167073" cy="919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[《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》]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指戴嵩画的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斗牛图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spc="5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锦囊玉轴</a:t>
            </a:r>
            <a:r>
              <a:rPr lang="en-US" altLang="zh-CN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用锦缎做画囊，用玉做画轴。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63688" y="1077996"/>
            <a:ext cx="936104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2303748" y="3974574"/>
            <a:ext cx="32043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329519" y="1077996"/>
            <a:ext cx="46805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对话气泡: 圆角矩形 14"/>
          <p:cNvSpPr/>
          <p:nvPr/>
        </p:nvSpPr>
        <p:spPr>
          <a:xfrm>
            <a:off x="3797571" y="330914"/>
            <a:ext cx="1008112" cy="540060"/>
          </a:xfrm>
          <a:prstGeom prst="wedgeRoundRectCallout">
            <a:avLst>
              <a:gd name="adj1" fmla="val -44261"/>
              <a:gd name="adj2" fmla="val 95213"/>
              <a:gd name="adj3" fmla="val 16667"/>
            </a:avLst>
          </a:prstGeom>
          <a:solidFill>
            <a:schemeClr val="lt1"/>
          </a:solidFill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量词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08104" y="1077996"/>
            <a:ext cx="144016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2572202" y="4405389"/>
            <a:ext cx="387200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对话气泡: 圆角矩形 14"/>
          <p:cNvSpPr/>
          <p:nvPr/>
        </p:nvSpPr>
        <p:spPr>
          <a:xfrm>
            <a:off x="6588224" y="328538"/>
            <a:ext cx="1008112" cy="540060"/>
          </a:xfrm>
          <a:prstGeom prst="wedgeRoundRectCallout">
            <a:avLst>
              <a:gd name="adj1" fmla="val -33993"/>
              <a:gd name="adj2" fmla="val 103200"/>
              <a:gd name="adj3" fmla="val 16667"/>
            </a:avLst>
          </a:prstGeom>
          <a:solidFill>
            <a:schemeClr val="lt1"/>
          </a:solidFill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6706" y="1964241"/>
            <a:ext cx="7622596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其中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有一幅是戴嵩画的《牛》，杜处士尤其珍爱，他用玉做了画轴，用锦囊装起来，经常随身带着。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1328450"/>
            <a:ext cx="8119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古语有云：“耕当问奴，织当问婢。”不可改也。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901" y="2484059"/>
            <a:ext cx="748883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古人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有句话说：“耕种的事应该去问农民，织布的事应该去问女佣。”这个道理是不会改变的。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42204" y="1374036"/>
            <a:ext cx="396044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对话气泡: 圆角矩形 14"/>
          <p:cNvSpPr/>
          <p:nvPr/>
        </p:nvSpPr>
        <p:spPr>
          <a:xfrm>
            <a:off x="3923929" y="462723"/>
            <a:ext cx="1008112" cy="540060"/>
          </a:xfrm>
          <a:prstGeom prst="wedgeRoundRectCallout">
            <a:avLst>
              <a:gd name="adj1" fmla="val -44261"/>
              <a:gd name="adj2" fmla="val 95213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652116" y="1374036"/>
            <a:ext cx="396043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对话气泡: 圆角矩形 14"/>
          <p:cNvSpPr/>
          <p:nvPr/>
        </p:nvSpPr>
        <p:spPr>
          <a:xfrm>
            <a:off x="5724128" y="462723"/>
            <a:ext cx="1008112" cy="540060"/>
          </a:xfrm>
          <a:prstGeom prst="wedgeRoundRectCallout">
            <a:avLst>
              <a:gd name="adj1" fmla="val -44261"/>
              <a:gd name="adj2" fmla="val 95213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女佣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827584" y="1722170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自由阅读课文，读准字音，读通句子，读好停顿。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5788" y="15428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5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16174"/>
            <a:ext cx="703738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4"/>
          <p:cNvSpPr txBox="1"/>
          <p:nvPr/>
        </p:nvSpPr>
        <p:spPr>
          <a:xfrm>
            <a:off x="827584" y="404037"/>
            <a:ext cx="770485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我们可以从文中的哪些语句中看出杜处士对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斗牛图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“尤所爱”？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195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2699792" y="3291830"/>
            <a:ext cx="212930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263795" y="3651870"/>
            <a:ext cx="72402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904356" y="3762577"/>
            <a:ext cx="151576" cy="1784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62479" y="4092278"/>
            <a:ext cx="13437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⑪</a:t>
            </a:r>
            <a:endParaRPr lang="zh-CN" alt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1214728" y="278777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zhóu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404037"/>
            <a:ext cx="770485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文中说“常以自随”，想象杜处士可能在什么时候带着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斗牛图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195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83568" y="1779662"/>
            <a:ext cx="7848872" cy="2232248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4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因为喜欢，所以杜处士外出游玩时会随身带着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斗牛图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，常常拿出来与朋友一起欣赏；有可能睡觉时将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斗牛图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放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在枕边，睡前打开欣赏一番。</a:t>
            </a:r>
            <a:endParaRPr lang="zh-CN" altLang="en-US" sz="28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75606"/>
            <a:ext cx="703738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4"/>
          <p:cNvSpPr txBox="1"/>
          <p:nvPr/>
        </p:nvSpPr>
        <p:spPr>
          <a:xfrm>
            <a:off x="323528" y="592342"/>
            <a:ext cx="799288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牧童见到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斗牛图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时有怎样的反应呢？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38379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403648" y="3721947"/>
            <a:ext cx="60486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16016" y="3311302"/>
            <a:ext cx="30963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904356" y="3422009"/>
            <a:ext cx="151576" cy="1784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2479" y="3751710"/>
            <a:ext cx="13437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⑪</a:t>
            </a:r>
            <a:endParaRPr lang="zh-CN" alt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1223502" y="244865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zhóu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9592" y="808366"/>
            <a:ext cx="770485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牧童为什么会有这样的反应呢？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59981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860272" y="1563638"/>
            <a:ext cx="7848872" cy="230425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牧童每天放牛，知道斗牛时牛尾巴是什么样子的，而这么简单的问题画家却画错了。天真的牧童看到杜处士这么有文化的人居然把一幅错画当宝贝，便忍不住大笑。</a:t>
            </a:r>
            <a:endParaRPr lang="zh-CN" altLang="en-US" sz="32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3568" y="952382"/>
            <a:ext cx="770485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我们可以看出牧童怎样的性格特点？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74383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94552" y="2067694"/>
            <a:ext cx="7848872" cy="108012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牧童天真可爱，有什么说什么，敢于向权威挑战。</a:t>
            </a:r>
            <a:endParaRPr lang="zh-CN" altLang="en-US" sz="32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13" y="1275606"/>
            <a:ext cx="703738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4"/>
          <p:cNvSpPr txBox="1"/>
          <p:nvPr/>
        </p:nvSpPr>
        <p:spPr>
          <a:xfrm>
            <a:off x="683568" y="448326"/>
            <a:ext cx="7704856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面对牧童的质疑，杜处士是如何做的？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23977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384193" y="4103390"/>
            <a:ext cx="13681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528524" y="3751313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923753" y="3422009"/>
            <a:ext cx="151576" cy="1784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1876" y="3751710"/>
            <a:ext cx="13437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⑪</a:t>
            </a:r>
            <a:endParaRPr lang="zh-CN" alt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1220780" y="2438767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zhóu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430" y="689511"/>
            <a:ext cx="81370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面对牧童的质疑，杜处士也笑了。你觉得他是怎样笑的？试着揣摩一下他的心理。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1328" y="39555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755510" y="1995686"/>
            <a:ext cx="7848872" cy="193355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处士“笑而然之”，是在牧童指出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斗牛图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中的错误之后，他的“笑”既有化解尴尬的意味，也包含了对牧童的赞许。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691680" y="699542"/>
            <a:ext cx="6624285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由此可见杜处士是一个什么样的人？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35696" y="2067694"/>
            <a:ext cx="5512435" cy="8119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乐于接受他人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的意见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1351" y="54140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430" y="570042"/>
            <a:ext cx="8137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用自己的话讲一讲这个故事吧，要根据课文内容，抓住人物的神态、动作、心理等展开想象。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2643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77299" y="2139702"/>
            <a:ext cx="8071164" cy="230425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提示：想象杜处士随身携带这幅画的场景，吃饭的时候，睡觉的时候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牧童看到这幅画“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拊掌大笑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”时的神态和话语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想象杜处士“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而然之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”时会说些什么，做些什么</a:t>
            </a: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zh-CN" altLang="en-US" sz="32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430" y="689511"/>
            <a:ext cx="81370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对于牧童笑指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斗牛图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一事，苏轼又是怎样的态度呢？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4053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755445" y="2067694"/>
            <a:ext cx="7993018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古语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有云：“耕当问奴，织当问婢。”不可改也。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55445" y="3003798"/>
            <a:ext cx="8071164" cy="1008112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spc="5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所谓闻道有先后，术业有专攻。凡事要多向行家请教，向有实践经验的人虚心学习。</a:t>
            </a:r>
            <a:endParaRPr lang="zh-CN" altLang="en-US" sz="32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2649" y="1733639"/>
            <a:ext cx="7536068" cy="90024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汤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汤乎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鼓琴者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697982"/>
            <a:ext cx="1338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zhōng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19554" y="169798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shāng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5418" y="169798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shǎo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7186" y="1697983"/>
            <a:ext cx="87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wèi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/>
        </p:nvSpPr>
        <p:spPr>
          <a:xfrm>
            <a:off x="720983" y="2989013"/>
            <a:ext cx="1776109" cy="428625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尤所爱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5137983" y="3003798"/>
            <a:ext cx="2232248" cy="499384"/>
          </a:xfrm>
          <a:prstGeom prst="flowChartAlternateProcess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牧童拊掌大笑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813478" y="1035124"/>
            <a:ext cx="2188519" cy="718490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书戴嵩画牛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8" name="左大括号 7"/>
          <p:cNvSpPr/>
          <p:nvPr/>
        </p:nvSpPr>
        <p:spPr>
          <a:xfrm rot="5400000">
            <a:off x="3705819" y="-120386"/>
            <a:ext cx="236374" cy="4088275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14"/>
          <p:cNvSpPr/>
          <p:nvPr/>
        </p:nvSpPr>
        <p:spPr>
          <a:xfrm>
            <a:off x="1084846" y="2173906"/>
            <a:ext cx="104838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爱图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3229232" y="2173906"/>
            <a:ext cx="1189543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曝图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720983" y="3563366"/>
            <a:ext cx="1776109" cy="428625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锦囊玉轴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5148064" y="3795886"/>
            <a:ext cx="2232248" cy="461577"/>
          </a:xfrm>
          <a:prstGeom prst="flowChartAlternateProcess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处士笑而然之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720981" y="4155926"/>
            <a:ext cx="1776109" cy="438523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常以自随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5208129" y="1444134"/>
            <a:ext cx="1320030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6876257" y="1051574"/>
            <a:ext cx="1944216" cy="992647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耕当问奴，织当问婢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4" name="对话气泡: 圆角矩形 14"/>
          <p:cNvSpPr/>
          <p:nvPr/>
        </p:nvSpPr>
        <p:spPr>
          <a:xfrm>
            <a:off x="5520221" y="2173906"/>
            <a:ext cx="144015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笑图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2987824" y="2990682"/>
            <a:ext cx="1776109" cy="428625"/>
          </a:xfrm>
          <a:prstGeom prst="flowChartAlternateProcess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曝书画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808" y="222989"/>
            <a:ext cx="2268000" cy="6925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6931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755576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3" grpId="0" animBg="1"/>
      <p:bldP spid="16" grpId="0" animBg="1"/>
      <p:bldP spid="18" grpId="0" animBg="1"/>
      <p:bldP spid="23" grpId="0" animBg="1"/>
      <p:bldP spid="24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4205" y="1309951"/>
            <a:ext cx="7887970" cy="23098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这篇文言文通过讲述一个牧童指出大画家戴嵩的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斗牛图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画得有错误的故事，告诉我们要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，不能凭空想象，也不能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996601" y="2427734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认真、仔细地观察事物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957887" y="295868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迷信权威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411" y="1285642"/>
            <a:ext cx="5904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虚心竹有低头叶，傲骨梅无仰面花。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2058477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尺有所短，寸有所长。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411" y="2787268"/>
            <a:ext cx="4104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7664" y="3507348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谦虚使人进步，骄傲使人落后。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1187624" y="1874678"/>
            <a:ext cx="6912768" cy="21605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好书画：（     </a:t>
            </a:r>
            <a:r>
              <a:rPr kumimoji="0" lang="zh-CN" altLang="en-US" sz="2800" b="1" i="0" u="none" strike="noStrike" cap="none" normalizeH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一日曝书画：（   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处士笑而然之：（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古语有云（   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108" y="1130573"/>
            <a:ext cx="5378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一、解释下列加点词的意思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35996" y="19045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9779" y="24027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9992" y="29317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认为他说得对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3662" y="34300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682837" y="2421894"/>
            <a:ext cx="72261" cy="778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411760" y="2925950"/>
            <a:ext cx="72261" cy="778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31587" y="3430006"/>
            <a:ext cx="72261" cy="778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491627" y="3430006"/>
            <a:ext cx="72261" cy="778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771547" y="3934062"/>
            <a:ext cx="72261" cy="778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606664"/>
            <a:ext cx="511229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二、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说说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下面这句话的意思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5344" y="1312996"/>
            <a:ext cx="791910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62738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b="1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牛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斗，力在角，尾搐入两股间。今乃掉尾而斗，谬矣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2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5508104" y="4388539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67544" y="2390595"/>
            <a:ext cx="8208912" cy="129614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斗牛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的力气用在角上，尾巴紧紧地夹在两腿中间。现在这幅画上的牛却是翘着尾巴在斗，错了。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9571" y="1563638"/>
            <a:ext cx="784887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多读几遍课文，试着把这个故事讲给你的家人和朋友听。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5"/>
          <p:cNvGrpSpPr/>
          <p:nvPr/>
        </p:nvGrpSpPr>
        <p:grpSpPr bwMode="auto">
          <a:xfrm>
            <a:off x="1798375" y="2127045"/>
            <a:ext cx="1133342" cy="1236793"/>
            <a:chOff x="1146433" y="1372229"/>
            <a:chExt cx="1133343" cy="1235304"/>
          </a:xfrm>
          <a:noFill/>
        </p:grpSpPr>
        <p:grpSp>
          <p:nvGrpSpPr>
            <p:cNvPr id="6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" name="直接连接符 4"/>
              <p:cNvCxnSpPr>
                <a:cxnSpLocks noChangeShapeType="1"/>
                <a:endCxn id="8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1" name="直接连接符 10"/>
              <p:cNvCxnSpPr>
                <a:cxnSpLocks noChangeShapeType="1"/>
                <a:endCxn id="8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7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07749" y="1622277"/>
            <a:ext cx="829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zāi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4" name="拼音开关"/>
          <p:cNvGrpSpPr/>
          <p:nvPr/>
        </p:nvGrpSpPr>
        <p:grpSpPr>
          <a:xfrm>
            <a:off x="7236296" y="555526"/>
            <a:ext cx="1276472" cy="576064"/>
            <a:chOff x="7236296" y="555526"/>
            <a:chExt cx="1276472" cy="576064"/>
          </a:xfrm>
        </p:grpSpPr>
        <p:sp>
          <p:nvSpPr>
            <p:cNvPr id="15" name="椭圆 14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324757" y="463105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05"/>
          <p:cNvGrpSpPr/>
          <p:nvPr/>
        </p:nvGrpSpPr>
        <p:grpSpPr bwMode="auto">
          <a:xfrm>
            <a:off x="3742307" y="2103239"/>
            <a:ext cx="1117725" cy="1236793"/>
            <a:chOff x="1162050" y="1372229"/>
            <a:chExt cx="1117726" cy="1235304"/>
          </a:xfrm>
          <a:noFill/>
        </p:grpSpPr>
        <p:grpSp>
          <p:nvGrpSpPr>
            <p:cNvPr id="20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22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" name="直接连接符 4"/>
              <p:cNvCxnSpPr>
                <a:cxnSpLocks noChangeShapeType="1"/>
                <a:endCxn id="22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4" name="直接连接符 23"/>
              <p:cNvCxnSpPr>
                <a:cxnSpLocks noChangeShapeType="1"/>
                <a:endCxn id="22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1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334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18013" y="1599183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wēi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26" name="组合 105"/>
          <p:cNvGrpSpPr/>
          <p:nvPr/>
        </p:nvGrpSpPr>
        <p:grpSpPr bwMode="auto">
          <a:xfrm>
            <a:off x="5754789" y="2139702"/>
            <a:ext cx="1158788" cy="1200329"/>
            <a:chOff x="1162050" y="1408649"/>
            <a:chExt cx="1158789" cy="1198884"/>
          </a:xfrm>
          <a:noFill/>
        </p:grpSpPr>
        <p:grpSp>
          <p:nvGrpSpPr>
            <p:cNvPr id="27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2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" name="直接连接符 4"/>
              <p:cNvCxnSpPr>
                <a:cxnSpLocks noChangeShapeType="1"/>
                <a:endCxn id="29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31" name="直接连接符 30"/>
              <p:cNvCxnSpPr>
                <a:cxnSpLocks noChangeShapeType="1"/>
                <a:endCxn id="29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8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203397" y="140864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757752" y="1599183"/>
            <a:ext cx="1118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xián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5" grpId="0"/>
      <p:bldP spid="25" grpId="1"/>
      <p:bldP spid="32" grpId="0"/>
      <p:bldP spid="3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24323" y="836007"/>
            <a:ext cx="29115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zāi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1829257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416790" y="2127037"/>
            <a:ext cx="1719849" cy="1731108"/>
            <a:chOff x="2519363" y="1552575"/>
            <a:chExt cx="969963" cy="976313"/>
          </a:xfrm>
        </p:grpSpPr>
        <p:sp>
          <p:nvSpPr>
            <p:cNvPr id="10" name="Freeform 13"/>
            <p:cNvSpPr/>
            <p:nvPr/>
          </p:nvSpPr>
          <p:spPr bwMode="auto">
            <a:xfrm>
              <a:off x="2814638" y="1635125"/>
              <a:ext cx="103188" cy="422275"/>
            </a:xfrm>
            <a:custGeom>
              <a:avLst/>
              <a:gdLst>
                <a:gd name="T0" fmla="*/ 130 w 130"/>
                <a:gd name="T1" fmla="*/ 59 h 531"/>
                <a:gd name="T2" fmla="*/ 130 w 130"/>
                <a:gd name="T3" fmla="*/ 72 h 531"/>
                <a:gd name="T4" fmla="*/ 128 w 130"/>
                <a:gd name="T5" fmla="*/ 80 h 531"/>
                <a:gd name="T6" fmla="*/ 126 w 130"/>
                <a:gd name="T7" fmla="*/ 86 h 531"/>
                <a:gd name="T8" fmla="*/ 125 w 130"/>
                <a:gd name="T9" fmla="*/ 89 h 531"/>
                <a:gd name="T10" fmla="*/ 123 w 130"/>
                <a:gd name="T11" fmla="*/ 99 h 531"/>
                <a:gd name="T12" fmla="*/ 121 w 130"/>
                <a:gd name="T13" fmla="*/ 110 h 531"/>
                <a:gd name="T14" fmla="*/ 119 w 130"/>
                <a:gd name="T15" fmla="*/ 124 h 531"/>
                <a:gd name="T16" fmla="*/ 117 w 130"/>
                <a:gd name="T17" fmla="*/ 143 h 531"/>
                <a:gd name="T18" fmla="*/ 115 w 130"/>
                <a:gd name="T19" fmla="*/ 164 h 531"/>
                <a:gd name="T20" fmla="*/ 113 w 130"/>
                <a:gd name="T21" fmla="*/ 187 h 531"/>
                <a:gd name="T22" fmla="*/ 111 w 130"/>
                <a:gd name="T23" fmla="*/ 215 h 531"/>
                <a:gd name="T24" fmla="*/ 109 w 130"/>
                <a:gd name="T25" fmla="*/ 246 h 531"/>
                <a:gd name="T26" fmla="*/ 107 w 130"/>
                <a:gd name="T27" fmla="*/ 279 h 531"/>
                <a:gd name="T28" fmla="*/ 105 w 130"/>
                <a:gd name="T29" fmla="*/ 317 h 531"/>
                <a:gd name="T30" fmla="*/ 104 w 130"/>
                <a:gd name="T31" fmla="*/ 357 h 531"/>
                <a:gd name="T32" fmla="*/ 102 w 130"/>
                <a:gd name="T33" fmla="*/ 399 h 531"/>
                <a:gd name="T34" fmla="*/ 100 w 130"/>
                <a:gd name="T35" fmla="*/ 447 h 531"/>
                <a:gd name="T36" fmla="*/ 98 w 130"/>
                <a:gd name="T37" fmla="*/ 496 h 531"/>
                <a:gd name="T38" fmla="*/ 35 w 130"/>
                <a:gd name="T39" fmla="*/ 531 h 531"/>
                <a:gd name="T40" fmla="*/ 35 w 130"/>
                <a:gd name="T41" fmla="*/ 473 h 531"/>
                <a:gd name="T42" fmla="*/ 35 w 130"/>
                <a:gd name="T43" fmla="*/ 418 h 531"/>
                <a:gd name="T44" fmla="*/ 35 w 130"/>
                <a:gd name="T45" fmla="*/ 366 h 531"/>
                <a:gd name="T46" fmla="*/ 33 w 130"/>
                <a:gd name="T47" fmla="*/ 319 h 531"/>
                <a:gd name="T48" fmla="*/ 33 w 130"/>
                <a:gd name="T49" fmla="*/ 275 h 531"/>
                <a:gd name="T50" fmla="*/ 33 w 130"/>
                <a:gd name="T51" fmla="*/ 235 h 531"/>
                <a:gd name="T52" fmla="*/ 31 w 130"/>
                <a:gd name="T53" fmla="*/ 198 h 531"/>
                <a:gd name="T54" fmla="*/ 31 w 130"/>
                <a:gd name="T55" fmla="*/ 166 h 531"/>
                <a:gd name="T56" fmla="*/ 29 w 130"/>
                <a:gd name="T57" fmla="*/ 135 h 531"/>
                <a:gd name="T58" fmla="*/ 27 w 130"/>
                <a:gd name="T59" fmla="*/ 110 h 531"/>
                <a:gd name="T60" fmla="*/ 25 w 130"/>
                <a:gd name="T61" fmla="*/ 88 h 531"/>
                <a:gd name="T62" fmla="*/ 23 w 130"/>
                <a:gd name="T63" fmla="*/ 70 h 531"/>
                <a:gd name="T64" fmla="*/ 21 w 130"/>
                <a:gd name="T65" fmla="*/ 55 h 531"/>
                <a:gd name="T66" fmla="*/ 19 w 130"/>
                <a:gd name="T67" fmla="*/ 44 h 531"/>
                <a:gd name="T68" fmla="*/ 18 w 130"/>
                <a:gd name="T69" fmla="*/ 38 h 531"/>
                <a:gd name="T70" fmla="*/ 14 w 130"/>
                <a:gd name="T71" fmla="*/ 34 h 531"/>
                <a:gd name="T72" fmla="*/ 6 w 130"/>
                <a:gd name="T73" fmla="*/ 26 h 531"/>
                <a:gd name="T74" fmla="*/ 0 w 130"/>
                <a:gd name="T75" fmla="*/ 19 h 531"/>
                <a:gd name="T76" fmla="*/ 0 w 130"/>
                <a:gd name="T77" fmla="*/ 11 h 531"/>
                <a:gd name="T78" fmla="*/ 4 w 130"/>
                <a:gd name="T79" fmla="*/ 3 h 531"/>
                <a:gd name="T80" fmla="*/ 10 w 130"/>
                <a:gd name="T81" fmla="*/ 0 h 531"/>
                <a:gd name="T82" fmla="*/ 23 w 130"/>
                <a:gd name="T83" fmla="*/ 0 h 531"/>
                <a:gd name="T84" fmla="*/ 40 w 130"/>
                <a:gd name="T85" fmla="*/ 2 h 531"/>
                <a:gd name="T86" fmla="*/ 65 w 130"/>
                <a:gd name="T87" fmla="*/ 7 h 531"/>
                <a:gd name="T88" fmla="*/ 90 w 130"/>
                <a:gd name="T89" fmla="*/ 19 h 531"/>
                <a:gd name="T90" fmla="*/ 107 w 130"/>
                <a:gd name="T91" fmla="*/ 28 h 531"/>
                <a:gd name="T92" fmla="*/ 121 w 130"/>
                <a:gd name="T93" fmla="*/ 38 h 531"/>
                <a:gd name="T94" fmla="*/ 126 w 130"/>
                <a:gd name="T95" fmla="*/ 4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0" h="531">
                  <a:moveTo>
                    <a:pt x="126" y="47"/>
                  </a:moveTo>
                  <a:lnTo>
                    <a:pt x="130" y="59"/>
                  </a:lnTo>
                  <a:lnTo>
                    <a:pt x="130" y="68"/>
                  </a:lnTo>
                  <a:lnTo>
                    <a:pt x="130" y="72"/>
                  </a:lnTo>
                  <a:lnTo>
                    <a:pt x="130" y="76"/>
                  </a:lnTo>
                  <a:lnTo>
                    <a:pt x="128" y="80"/>
                  </a:lnTo>
                  <a:lnTo>
                    <a:pt x="126" y="84"/>
                  </a:lnTo>
                  <a:lnTo>
                    <a:pt x="126" y="86"/>
                  </a:lnTo>
                  <a:lnTo>
                    <a:pt x="125" y="88"/>
                  </a:lnTo>
                  <a:lnTo>
                    <a:pt x="125" y="89"/>
                  </a:lnTo>
                  <a:lnTo>
                    <a:pt x="123" y="93"/>
                  </a:lnTo>
                  <a:lnTo>
                    <a:pt x="123" y="99"/>
                  </a:lnTo>
                  <a:lnTo>
                    <a:pt x="121" y="103"/>
                  </a:lnTo>
                  <a:lnTo>
                    <a:pt x="121" y="110"/>
                  </a:lnTo>
                  <a:lnTo>
                    <a:pt x="119" y="116"/>
                  </a:lnTo>
                  <a:lnTo>
                    <a:pt x="119" y="124"/>
                  </a:lnTo>
                  <a:lnTo>
                    <a:pt x="117" y="133"/>
                  </a:lnTo>
                  <a:lnTo>
                    <a:pt x="117" y="143"/>
                  </a:lnTo>
                  <a:lnTo>
                    <a:pt x="115" y="152"/>
                  </a:lnTo>
                  <a:lnTo>
                    <a:pt x="115" y="164"/>
                  </a:lnTo>
                  <a:lnTo>
                    <a:pt x="113" y="175"/>
                  </a:lnTo>
                  <a:lnTo>
                    <a:pt x="113" y="187"/>
                  </a:lnTo>
                  <a:lnTo>
                    <a:pt x="111" y="200"/>
                  </a:lnTo>
                  <a:lnTo>
                    <a:pt x="111" y="215"/>
                  </a:lnTo>
                  <a:lnTo>
                    <a:pt x="109" y="229"/>
                  </a:lnTo>
                  <a:lnTo>
                    <a:pt x="109" y="246"/>
                  </a:lnTo>
                  <a:lnTo>
                    <a:pt x="107" y="261"/>
                  </a:lnTo>
                  <a:lnTo>
                    <a:pt x="107" y="279"/>
                  </a:lnTo>
                  <a:lnTo>
                    <a:pt x="105" y="298"/>
                  </a:lnTo>
                  <a:lnTo>
                    <a:pt x="105" y="317"/>
                  </a:lnTo>
                  <a:lnTo>
                    <a:pt x="104" y="336"/>
                  </a:lnTo>
                  <a:lnTo>
                    <a:pt x="104" y="357"/>
                  </a:lnTo>
                  <a:lnTo>
                    <a:pt x="102" y="378"/>
                  </a:lnTo>
                  <a:lnTo>
                    <a:pt x="102" y="399"/>
                  </a:lnTo>
                  <a:lnTo>
                    <a:pt x="100" y="422"/>
                  </a:lnTo>
                  <a:lnTo>
                    <a:pt x="100" y="447"/>
                  </a:lnTo>
                  <a:lnTo>
                    <a:pt x="98" y="469"/>
                  </a:lnTo>
                  <a:lnTo>
                    <a:pt x="98" y="496"/>
                  </a:lnTo>
                  <a:lnTo>
                    <a:pt x="96" y="521"/>
                  </a:lnTo>
                  <a:lnTo>
                    <a:pt x="35" y="531"/>
                  </a:lnTo>
                  <a:lnTo>
                    <a:pt x="35" y="502"/>
                  </a:lnTo>
                  <a:lnTo>
                    <a:pt x="35" y="473"/>
                  </a:lnTo>
                  <a:lnTo>
                    <a:pt x="35" y="445"/>
                  </a:lnTo>
                  <a:lnTo>
                    <a:pt x="35" y="418"/>
                  </a:lnTo>
                  <a:lnTo>
                    <a:pt x="35" y="391"/>
                  </a:lnTo>
                  <a:lnTo>
                    <a:pt x="35" y="366"/>
                  </a:lnTo>
                  <a:lnTo>
                    <a:pt x="33" y="343"/>
                  </a:lnTo>
                  <a:lnTo>
                    <a:pt x="33" y="319"/>
                  </a:lnTo>
                  <a:lnTo>
                    <a:pt x="33" y="298"/>
                  </a:lnTo>
                  <a:lnTo>
                    <a:pt x="33" y="275"/>
                  </a:lnTo>
                  <a:lnTo>
                    <a:pt x="33" y="254"/>
                  </a:lnTo>
                  <a:lnTo>
                    <a:pt x="33" y="235"/>
                  </a:lnTo>
                  <a:lnTo>
                    <a:pt x="31" y="215"/>
                  </a:lnTo>
                  <a:lnTo>
                    <a:pt x="31" y="198"/>
                  </a:lnTo>
                  <a:lnTo>
                    <a:pt x="31" y="181"/>
                  </a:lnTo>
                  <a:lnTo>
                    <a:pt x="31" y="166"/>
                  </a:lnTo>
                  <a:lnTo>
                    <a:pt x="29" y="151"/>
                  </a:lnTo>
                  <a:lnTo>
                    <a:pt x="29" y="135"/>
                  </a:lnTo>
                  <a:lnTo>
                    <a:pt x="27" y="122"/>
                  </a:lnTo>
                  <a:lnTo>
                    <a:pt x="27" y="110"/>
                  </a:lnTo>
                  <a:lnTo>
                    <a:pt x="27" y="99"/>
                  </a:lnTo>
                  <a:lnTo>
                    <a:pt x="25" y="88"/>
                  </a:lnTo>
                  <a:lnTo>
                    <a:pt x="25" y="78"/>
                  </a:lnTo>
                  <a:lnTo>
                    <a:pt x="23" y="70"/>
                  </a:lnTo>
                  <a:lnTo>
                    <a:pt x="23" y="63"/>
                  </a:lnTo>
                  <a:lnTo>
                    <a:pt x="21" y="55"/>
                  </a:lnTo>
                  <a:lnTo>
                    <a:pt x="19" y="49"/>
                  </a:lnTo>
                  <a:lnTo>
                    <a:pt x="19" y="44"/>
                  </a:lnTo>
                  <a:lnTo>
                    <a:pt x="18" y="40"/>
                  </a:lnTo>
                  <a:lnTo>
                    <a:pt x="18" y="38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8" y="30"/>
                  </a:lnTo>
                  <a:lnTo>
                    <a:pt x="6" y="26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40" y="2"/>
                  </a:lnTo>
                  <a:lnTo>
                    <a:pt x="52" y="5"/>
                  </a:lnTo>
                  <a:lnTo>
                    <a:pt x="65" y="7"/>
                  </a:lnTo>
                  <a:lnTo>
                    <a:pt x="79" y="13"/>
                  </a:lnTo>
                  <a:lnTo>
                    <a:pt x="90" y="19"/>
                  </a:lnTo>
                  <a:lnTo>
                    <a:pt x="100" y="25"/>
                  </a:lnTo>
                  <a:lnTo>
                    <a:pt x="107" y="28"/>
                  </a:lnTo>
                  <a:lnTo>
                    <a:pt x="115" y="32"/>
                  </a:lnTo>
                  <a:lnTo>
                    <a:pt x="121" y="38"/>
                  </a:lnTo>
                  <a:lnTo>
                    <a:pt x="125" y="44"/>
                  </a:lnTo>
                  <a:lnTo>
                    <a:pt x="126" y="47"/>
                  </a:lnTo>
                  <a:lnTo>
                    <a:pt x="126" y="4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3065463" y="1552575"/>
              <a:ext cx="423863" cy="976313"/>
            </a:xfrm>
            <a:custGeom>
              <a:avLst/>
              <a:gdLst>
                <a:gd name="T0" fmla="*/ 514 w 535"/>
                <a:gd name="T1" fmla="*/ 1102 h 1230"/>
                <a:gd name="T2" fmla="*/ 523 w 535"/>
                <a:gd name="T3" fmla="*/ 1159 h 1230"/>
                <a:gd name="T4" fmla="*/ 535 w 535"/>
                <a:gd name="T5" fmla="*/ 1195 h 1230"/>
                <a:gd name="T6" fmla="*/ 527 w 535"/>
                <a:gd name="T7" fmla="*/ 1220 h 1230"/>
                <a:gd name="T8" fmla="*/ 498 w 535"/>
                <a:gd name="T9" fmla="*/ 1228 h 1230"/>
                <a:gd name="T10" fmla="*/ 473 w 535"/>
                <a:gd name="T11" fmla="*/ 1220 h 1230"/>
                <a:gd name="T12" fmla="*/ 443 w 535"/>
                <a:gd name="T13" fmla="*/ 1207 h 1230"/>
                <a:gd name="T14" fmla="*/ 384 w 535"/>
                <a:gd name="T15" fmla="*/ 1167 h 1230"/>
                <a:gd name="T16" fmla="*/ 309 w 535"/>
                <a:gd name="T17" fmla="*/ 1100 h 1230"/>
                <a:gd name="T18" fmla="*/ 242 w 535"/>
                <a:gd name="T19" fmla="*/ 1018 h 1230"/>
                <a:gd name="T20" fmla="*/ 183 w 535"/>
                <a:gd name="T21" fmla="*/ 926 h 1230"/>
                <a:gd name="T22" fmla="*/ 124 w 535"/>
                <a:gd name="T23" fmla="*/ 779 h 1230"/>
                <a:gd name="T24" fmla="*/ 86 w 535"/>
                <a:gd name="T25" fmla="*/ 664 h 1230"/>
                <a:gd name="T26" fmla="*/ 68 w 535"/>
                <a:gd name="T27" fmla="*/ 609 h 1230"/>
                <a:gd name="T28" fmla="*/ 55 w 535"/>
                <a:gd name="T29" fmla="*/ 544 h 1230"/>
                <a:gd name="T30" fmla="*/ 44 w 535"/>
                <a:gd name="T31" fmla="*/ 469 h 1230"/>
                <a:gd name="T32" fmla="*/ 32 w 535"/>
                <a:gd name="T33" fmla="*/ 372 h 1230"/>
                <a:gd name="T34" fmla="*/ 23 w 535"/>
                <a:gd name="T35" fmla="*/ 248 h 1230"/>
                <a:gd name="T36" fmla="*/ 21 w 535"/>
                <a:gd name="T37" fmla="*/ 187 h 1230"/>
                <a:gd name="T38" fmla="*/ 23 w 535"/>
                <a:gd name="T39" fmla="*/ 137 h 1230"/>
                <a:gd name="T40" fmla="*/ 21 w 535"/>
                <a:gd name="T41" fmla="*/ 95 h 1230"/>
                <a:gd name="T42" fmla="*/ 17 w 535"/>
                <a:gd name="T43" fmla="*/ 65 h 1230"/>
                <a:gd name="T44" fmla="*/ 13 w 535"/>
                <a:gd name="T45" fmla="*/ 44 h 1230"/>
                <a:gd name="T46" fmla="*/ 3 w 535"/>
                <a:gd name="T47" fmla="*/ 26 h 1230"/>
                <a:gd name="T48" fmla="*/ 0 w 535"/>
                <a:gd name="T49" fmla="*/ 9 h 1230"/>
                <a:gd name="T50" fmla="*/ 11 w 535"/>
                <a:gd name="T51" fmla="*/ 2 h 1230"/>
                <a:gd name="T52" fmla="*/ 38 w 535"/>
                <a:gd name="T53" fmla="*/ 5 h 1230"/>
                <a:gd name="T54" fmla="*/ 78 w 535"/>
                <a:gd name="T55" fmla="*/ 23 h 1230"/>
                <a:gd name="T56" fmla="*/ 105 w 535"/>
                <a:gd name="T57" fmla="*/ 44 h 1230"/>
                <a:gd name="T58" fmla="*/ 114 w 535"/>
                <a:gd name="T59" fmla="*/ 57 h 1230"/>
                <a:gd name="T60" fmla="*/ 105 w 535"/>
                <a:gd name="T61" fmla="*/ 93 h 1230"/>
                <a:gd name="T62" fmla="*/ 101 w 535"/>
                <a:gd name="T63" fmla="*/ 108 h 1230"/>
                <a:gd name="T64" fmla="*/ 97 w 535"/>
                <a:gd name="T65" fmla="*/ 135 h 1230"/>
                <a:gd name="T66" fmla="*/ 95 w 535"/>
                <a:gd name="T67" fmla="*/ 170 h 1230"/>
                <a:gd name="T68" fmla="*/ 95 w 535"/>
                <a:gd name="T69" fmla="*/ 214 h 1230"/>
                <a:gd name="T70" fmla="*/ 97 w 535"/>
                <a:gd name="T71" fmla="*/ 303 h 1230"/>
                <a:gd name="T72" fmla="*/ 105 w 535"/>
                <a:gd name="T73" fmla="*/ 374 h 1230"/>
                <a:gd name="T74" fmla="*/ 126 w 535"/>
                <a:gd name="T75" fmla="*/ 515 h 1230"/>
                <a:gd name="T76" fmla="*/ 133 w 535"/>
                <a:gd name="T77" fmla="*/ 557 h 1230"/>
                <a:gd name="T78" fmla="*/ 149 w 535"/>
                <a:gd name="T79" fmla="*/ 611 h 1230"/>
                <a:gd name="T80" fmla="*/ 168 w 535"/>
                <a:gd name="T81" fmla="*/ 674 h 1230"/>
                <a:gd name="T82" fmla="*/ 193 w 535"/>
                <a:gd name="T83" fmla="*/ 746 h 1230"/>
                <a:gd name="T84" fmla="*/ 221 w 535"/>
                <a:gd name="T85" fmla="*/ 823 h 1230"/>
                <a:gd name="T86" fmla="*/ 254 w 535"/>
                <a:gd name="T87" fmla="*/ 888 h 1230"/>
                <a:gd name="T88" fmla="*/ 292 w 535"/>
                <a:gd name="T89" fmla="*/ 945 h 1230"/>
                <a:gd name="T90" fmla="*/ 342 w 535"/>
                <a:gd name="T91" fmla="*/ 1006 h 1230"/>
                <a:gd name="T92" fmla="*/ 378 w 535"/>
                <a:gd name="T93" fmla="*/ 1046 h 1230"/>
                <a:gd name="T94" fmla="*/ 405 w 535"/>
                <a:gd name="T95" fmla="*/ 1073 h 1230"/>
                <a:gd name="T96" fmla="*/ 422 w 535"/>
                <a:gd name="T97" fmla="*/ 1088 h 1230"/>
                <a:gd name="T98" fmla="*/ 431 w 535"/>
                <a:gd name="T99" fmla="*/ 1096 h 1230"/>
                <a:gd name="T100" fmla="*/ 439 w 535"/>
                <a:gd name="T101" fmla="*/ 1090 h 1230"/>
                <a:gd name="T102" fmla="*/ 449 w 535"/>
                <a:gd name="T103" fmla="*/ 1077 h 1230"/>
                <a:gd name="T104" fmla="*/ 458 w 535"/>
                <a:gd name="T105" fmla="*/ 1052 h 1230"/>
                <a:gd name="T106" fmla="*/ 468 w 535"/>
                <a:gd name="T107" fmla="*/ 1021 h 1230"/>
                <a:gd name="T108" fmla="*/ 479 w 535"/>
                <a:gd name="T109" fmla="*/ 993 h 1230"/>
                <a:gd name="T110" fmla="*/ 489 w 535"/>
                <a:gd name="T111" fmla="*/ 972 h 1230"/>
                <a:gd name="T112" fmla="*/ 496 w 535"/>
                <a:gd name="T113" fmla="*/ 962 h 1230"/>
                <a:gd name="T114" fmla="*/ 502 w 535"/>
                <a:gd name="T115" fmla="*/ 958 h 1230"/>
                <a:gd name="T116" fmla="*/ 506 w 535"/>
                <a:gd name="T117" fmla="*/ 968 h 1230"/>
                <a:gd name="T118" fmla="*/ 510 w 535"/>
                <a:gd name="T119" fmla="*/ 987 h 1230"/>
                <a:gd name="T120" fmla="*/ 512 w 535"/>
                <a:gd name="T121" fmla="*/ 1016 h 1230"/>
                <a:gd name="T122" fmla="*/ 512 w 535"/>
                <a:gd name="T123" fmla="*/ 104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5" h="1230">
                  <a:moveTo>
                    <a:pt x="512" y="1044"/>
                  </a:moveTo>
                  <a:lnTo>
                    <a:pt x="512" y="1065"/>
                  </a:lnTo>
                  <a:lnTo>
                    <a:pt x="514" y="1084"/>
                  </a:lnTo>
                  <a:lnTo>
                    <a:pt x="514" y="1102"/>
                  </a:lnTo>
                  <a:lnTo>
                    <a:pt x="516" y="1119"/>
                  </a:lnTo>
                  <a:lnTo>
                    <a:pt x="517" y="1134"/>
                  </a:lnTo>
                  <a:lnTo>
                    <a:pt x="521" y="1147"/>
                  </a:lnTo>
                  <a:lnTo>
                    <a:pt x="523" y="1159"/>
                  </a:lnTo>
                  <a:lnTo>
                    <a:pt x="527" y="1170"/>
                  </a:lnTo>
                  <a:lnTo>
                    <a:pt x="531" y="1180"/>
                  </a:lnTo>
                  <a:lnTo>
                    <a:pt x="533" y="1188"/>
                  </a:lnTo>
                  <a:lnTo>
                    <a:pt x="535" y="1195"/>
                  </a:lnTo>
                  <a:lnTo>
                    <a:pt x="535" y="1201"/>
                  </a:lnTo>
                  <a:lnTo>
                    <a:pt x="533" y="1209"/>
                  </a:lnTo>
                  <a:lnTo>
                    <a:pt x="531" y="1214"/>
                  </a:lnTo>
                  <a:lnTo>
                    <a:pt x="527" y="1220"/>
                  </a:lnTo>
                  <a:lnTo>
                    <a:pt x="523" y="1226"/>
                  </a:lnTo>
                  <a:lnTo>
                    <a:pt x="516" y="1228"/>
                  </a:lnTo>
                  <a:lnTo>
                    <a:pt x="508" y="1230"/>
                  </a:lnTo>
                  <a:lnTo>
                    <a:pt x="498" y="1228"/>
                  </a:lnTo>
                  <a:lnTo>
                    <a:pt x="493" y="1228"/>
                  </a:lnTo>
                  <a:lnTo>
                    <a:pt x="487" y="1226"/>
                  </a:lnTo>
                  <a:lnTo>
                    <a:pt x="481" y="1224"/>
                  </a:lnTo>
                  <a:lnTo>
                    <a:pt x="473" y="1220"/>
                  </a:lnTo>
                  <a:lnTo>
                    <a:pt x="468" y="1218"/>
                  </a:lnTo>
                  <a:lnTo>
                    <a:pt x="460" y="1214"/>
                  </a:lnTo>
                  <a:lnTo>
                    <a:pt x="451" y="1210"/>
                  </a:lnTo>
                  <a:lnTo>
                    <a:pt x="443" y="1207"/>
                  </a:lnTo>
                  <a:lnTo>
                    <a:pt x="433" y="1201"/>
                  </a:lnTo>
                  <a:lnTo>
                    <a:pt x="424" y="1195"/>
                  </a:lnTo>
                  <a:lnTo>
                    <a:pt x="405" y="1182"/>
                  </a:lnTo>
                  <a:lnTo>
                    <a:pt x="384" y="1167"/>
                  </a:lnTo>
                  <a:lnTo>
                    <a:pt x="365" y="1151"/>
                  </a:lnTo>
                  <a:lnTo>
                    <a:pt x="345" y="1134"/>
                  </a:lnTo>
                  <a:lnTo>
                    <a:pt x="328" y="1117"/>
                  </a:lnTo>
                  <a:lnTo>
                    <a:pt x="309" y="1100"/>
                  </a:lnTo>
                  <a:lnTo>
                    <a:pt x="292" y="1081"/>
                  </a:lnTo>
                  <a:lnTo>
                    <a:pt x="275" y="1060"/>
                  </a:lnTo>
                  <a:lnTo>
                    <a:pt x="258" y="1039"/>
                  </a:lnTo>
                  <a:lnTo>
                    <a:pt x="242" y="1018"/>
                  </a:lnTo>
                  <a:lnTo>
                    <a:pt x="225" y="995"/>
                  </a:lnTo>
                  <a:lnTo>
                    <a:pt x="212" y="972"/>
                  </a:lnTo>
                  <a:lnTo>
                    <a:pt x="196" y="949"/>
                  </a:lnTo>
                  <a:lnTo>
                    <a:pt x="183" y="926"/>
                  </a:lnTo>
                  <a:lnTo>
                    <a:pt x="172" y="903"/>
                  </a:lnTo>
                  <a:lnTo>
                    <a:pt x="162" y="878"/>
                  </a:lnTo>
                  <a:lnTo>
                    <a:pt x="143" y="829"/>
                  </a:lnTo>
                  <a:lnTo>
                    <a:pt x="124" y="779"/>
                  </a:lnTo>
                  <a:lnTo>
                    <a:pt x="107" y="729"/>
                  </a:lnTo>
                  <a:lnTo>
                    <a:pt x="97" y="702"/>
                  </a:lnTo>
                  <a:lnTo>
                    <a:pt x="89" y="678"/>
                  </a:lnTo>
                  <a:lnTo>
                    <a:pt x="86" y="664"/>
                  </a:lnTo>
                  <a:lnTo>
                    <a:pt x="80" y="651"/>
                  </a:lnTo>
                  <a:lnTo>
                    <a:pt x="76" y="638"/>
                  </a:lnTo>
                  <a:lnTo>
                    <a:pt x="72" y="622"/>
                  </a:lnTo>
                  <a:lnTo>
                    <a:pt x="68" y="609"/>
                  </a:lnTo>
                  <a:lnTo>
                    <a:pt x="65" y="594"/>
                  </a:lnTo>
                  <a:lnTo>
                    <a:pt x="61" y="576"/>
                  </a:lnTo>
                  <a:lnTo>
                    <a:pt x="59" y="561"/>
                  </a:lnTo>
                  <a:lnTo>
                    <a:pt x="55" y="544"/>
                  </a:lnTo>
                  <a:lnTo>
                    <a:pt x="51" y="527"/>
                  </a:lnTo>
                  <a:lnTo>
                    <a:pt x="49" y="508"/>
                  </a:lnTo>
                  <a:lnTo>
                    <a:pt x="47" y="489"/>
                  </a:lnTo>
                  <a:lnTo>
                    <a:pt x="44" y="469"/>
                  </a:lnTo>
                  <a:lnTo>
                    <a:pt x="42" y="450"/>
                  </a:lnTo>
                  <a:lnTo>
                    <a:pt x="40" y="431"/>
                  </a:lnTo>
                  <a:lnTo>
                    <a:pt x="38" y="410"/>
                  </a:lnTo>
                  <a:lnTo>
                    <a:pt x="32" y="372"/>
                  </a:lnTo>
                  <a:lnTo>
                    <a:pt x="28" y="334"/>
                  </a:lnTo>
                  <a:lnTo>
                    <a:pt x="24" y="298"/>
                  </a:lnTo>
                  <a:lnTo>
                    <a:pt x="23" y="263"/>
                  </a:lnTo>
                  <a:lnTo>
                    <a:pt x="23" y="248"/>
                  </a:lnTo>
                  <a:lnTo>
                    <a:pt x="21" y="233"/>
                  </a:lnTo>
                  <a:lnTo>
                    <a:pt x="21" y="217"/>
                  </a:lnTo>
                  <a:lnTo>
                    <a:pt x="21" y="202"/>
                  </a:lnTo>
                  <a:lnTo>
                    <a:pt x="21" y="187"/>
                  </a:lnTo>
                  <a:lnTo>
                    <a:pt x="21" y="173"/>
                  </a:lnTo>
                  <a:lnTo>
                    <a:pt x="23" y="160"/>
                  </a:lnTo>
                  <a:lnTo>
                    <a:pt x="23" y="149"/>
                  </a:lnTo>
                  <a:lnTo>
                    <a:pt x="23" y="137"/>
                  </a:lnTo>
                  <a:lnTo>
                    <a:pt x="23" y="126"/>
                  </a:lnTo>
                  <a:lnTo>
                    <a:pt x="23" y="114"/>
                  </a:lnTo>
                  <a:lnTo>
                    <a:pt x="21" y="105"/>
                  </a:lnTo>
                  <a:lnTo>
                    <a:pt x="21" y="95"/>
                  </a:lnTo>
                  <a:lnTo>
                    <a:pt x="21" y="87"/>
                  </a:lnTo>
                  <a:lnTo>
                    <a:pt x="19" y="80"/>
                  </a:lnTo>
                  <a:lnTo>
                    <a:pt x="19" y="72"/>
                  </a:lnTo>
                  <a:lnTo>
                    <a:pt x="17" y="65"/>
                  </a:lnTo>
                  <a:lnTo>
                    <a:pt x="17" y="59"/>
                  </a:lnTo>
                  <a:lnTo>
                    <a:pt x="15" y="53"/>
                  </a:lnTo>
                  <a:lnTo>
                    <a:pt x="13" y="47"/>
                  </a:lnTo>
                  <a:lnTo>
                    <a:pt x="13" y="44"/>
                  </a:lnTo>
                  <a:lnTo>
                    <a:pt x="11" y="40"/>
                  </a:lnTo>
                  <a:lnTo>
                    <a:pt x="9" y="36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30" y="2"/>
                  </a:lnTo>
                  <a:lnTo>
                    <a:pt x="38" y="5"/>
                  </a:lnTo>
                  <a:lnTo>
                    <a:pt x="47" y="7"/>
                  </a:lnTo>
                  <a:lnTo>
                    <a:pt x="57" y="13"/>
                  </a:lnTo>
                  <a:lnTo>
                    <a:pt x="68" y="17"/>
                  </a:lnTo>
                  <a:lnTo>
                    <a:pt x="78" y="23"/>
                  </a:lnTo>
                  <a:lnTo>
                    <a:pt x="86" y="28"/>
                  </a:lnTo>
                  <a:lnTo>
                    <a:pt x="93" y="34"/>
                  </a:lnTo>
                  <a:lnTo>
                    <a:pt x="99" y="40"/>
                  </a:lnTo>
                  <a:lnTo>
                    <a:pt x="105" y="44"/>
                  </a:lnTo>
                  <a:lnTo>
                    <a:pt x="110" y="47"/>
                  </a:lnTo>
                  <a:lnTo>
                    <a:pt x="112" y="51"/>
                  </a:lnTo>
                  <a:lnTo>
                    <a:pt x="116" y="53"/>
                  </a:lnTo>
                  <a:lnTo>
                    <a:pt x="114" y="57"/>
                  </a:lnTo>
                  <a:lnTo>
                    <a:pt x="114" y="61"/>
                  </a:lnTo>
                  <a:lnTo>
                    <a:pt x="112" y="70"/>
                  </a:lnTo>
                  <a:lnTo>
                    <a:pt x="109" y="82"/>
                  </a:lnTo>
                  <a:lnTo>
                    <a:pt x="105" y="93"/>
                  </a:lnTo>
                  <a:lnTo>
                    <a:pt x="105" y="95"/>
                  </a:lnTo>
                  <a:lnTo>
                    <a:pt x="103" y="99"/>
                  </a:lnTo>
                  <a:lnTo>
                    <a:pt x="103" y="105"/>
                  </a:lnTo>
                  <a:lnTo>
                    <a:pt x="101" y="108"/>
                  </a:lnTo>
                  <a:lnTo>
                    <a:pt x="101" y="114"/>
                  </a:lnTo>
                  <a:lnTo>
                    <a:pt x="99" y="120"/>
                  </a:lnTo>
                  <a:lnTo>
                    <a:pt x="99" y="128"/>
                  </a:lnTo>
                  <a:lnTo>
                    <a:pt x="97" y="135"/>
                  </a:lnTo>
                  <a:lnTo>
                    <a:pt x="97" y="143"/>
                  </a:lnTo>
                  <a:lnTo>
                    <a:pt x="97" y="151"/>
                  </a:lnTo>
                  <a:lnTo>
                    <a:pt x="95" y="160"/>
                  </a:lnTo>
                  <a:lnTo>
                    <a:pt x="95" y="170"/>
                  </a:lnTo>
                  <a:lnTo>
                    <a:pt x="95" y="179"/>
                  </a:lnTo>
                  <a:lnTo>
                    <a:pt x="95" y="191"/>
                  </a:lnTo>
                  <a:lnTo>
                    <a:pt x="95" y="202"/>
                  </a:lnTo>
                  <a:lnTo>
                    <a:pt x="95" y="214"/>
                  </a:lnTo>
                  <a:lnTo>
                    <a:pt x="95" y="238"/>
                  </a:lnTo>
                  <a:lnTo>
                    <a:pt x="95" y="261"/>
                  </a:lnTo>
                  <a:lnTo>
                    <a:pt x="97" y="282"/>
                  </a:lnTo>
                  <a:lnTo>
                    <a:pt x="97" y="303"/>
                  </a:lnTo>
                  <a:lnTo>
                    <a:pt x="99" y="324"/>
                  </a:lnTo>
                  <a:lnTo>
                    <a:pt x="101" y="341"/>
                  </a:lnTo>
                  <a:lnTo>
                    <a:pt x="103" y="359"/>
                  </a:lnTo>
                  <a:lnTo>
                    <a:pt x="105" y="374"/>
                  </a:lnTo>
                  <a:lnTo>
                    <a:pt x="109" y="408"/>
                  </a:lnTo>
                  <a:lnTo>
                    <a:pt x="114" y="443"/>
                  </a:lnTo>
                  <a:lnTo>
                    <a:pt x="118" y="479"/>
                  </a:lnTo>
                  <a:lnTo>
                    <a:pt x="126" y="515"/>
                  </a:lnTo>
                  <a:lnTo>
                    <a:pt x="128" y="525"/>
                  </a:lnTo>
                  <a:lnTo>
                    <a:pt x="128" y="536"/>
                  </a:lnTo>
                  <a:lnTo>
                    <a:pt x="131" y="546"/>
                  </a:lnTo>
                  <a:lnTo>
                    <a:pt x="133" y="557"/>
                  </a:lnTo>
                  <a:lnTo>
                    <a:pt x="137" y="571"/>
                  </a:lnTo>
                  <a:lnTo>
                    <a:pt x="139" y="584"/>
                  </a:lnTo>
                  <a:lnTo>
                    <a:pt x="143" y="597"/>
                  </a:lnTo>
                  <a:lnTo>
                    <a:pt x="149" y="611"/>
                  </a:lnTo>
                  <a:lnTo>
                    <a:pt x="152" y="626"/>
                  </a:lnTo>
                  <a:lnTo>
                    <a:pt x="156" y="641"/>
                  </a:lnTo>
                  <a:lnTo>
                    <a:pt x="162" y="657"/>
                  </a:lnTo>
                  <a:lnTo>
                    <a:pt x="168" y="674"/>
                  </a:lnTo>
                  <a:lnTo>
                    <a:pt x="174" y="691"/>
                  </a:lnTo>
                  <a:lnTo>
                    <a:pt x="179" y="708"/>
                  </a:lnTo>
                  <a:lnTo>
                    <a:pt x="187" y="727"/>
                  </a:lnTo>
                  <a:lnTo>
                    <a:pt x="193" y="746"/>
                  </a:lnTo>
                  <a:lnTo>
                    <a:pt x="200" y="767"/>
                  </a:lnTo>
                  <a:lnTo>
                    <a:pt x="206" y="786"/>
                  </a:lnTo>
                  <a:lnTo>
                    <a:pt x="214" y="804"/>
                  </a:lnTo>
                  <a:lnTo>
                    <a:pt x="221" y="823"/>
                  </a:lnTo>
                  <a:lnTo>
                    <a:pt x="229" y="840"/>
                  </a:lnTo>
                  <a:lnTo>
                    <a:pt x="237" y="855"/>
                  </a:lnTo>
                  <a:lnTo>
                    <a:pt x="246" y="872"/>
                  </a:lnTo>
                  <a:lnTo>
                    <a:pt x="254" y="888"/>
                  </a:lnTo>
                  <a:lnTo>
                    <a:pt x="263" y="903"/>
                  </a:lnTo>
                  <a:lnTo>
                    <a:pt x="273" y="916"/>
                  </a:lnTo>
                  <a:lnTo>
                    <a:pt x="282" y="932"/>
                  </a:lnTo>
                  <a:lnTo>
                    <a:pt x="292" y="945"/>
                  </a:lnTo>
                  <a:lnTo>
                    <a:pt x="302" y="958"/>
                  </a:lnTo>
                  <a:lnTo>
                    <a:pt x="311" y="970"/>
                  </a:lnTo>
                  <a:lnTo>
                    <a:pt x="332" y="995"/>
                  </a:lnTo>
                  <a:lnTo>
                    <a:pt x="342" y="1006"/>
                  </a:lnTo>
                  <a:lnTo>
                    <a:pt x="351" y="1018"/>
                  </a:lnTo>
                  <a:lnTo>
                    <a:pt x="361" y="1027"/>
                  </a:lnTo>
                  <a:lnTo>
                    <a:pt x="368" y="1037"/>
                  </a:lnTo>
                  <a:lnTo>
                    <a:pt x="378" y="1046"/>
                  </a:lnTo>
                  <a:lnTo>
                    <a:pt x="386" y="1054"/>
                  </a:lnTo>
                  <a:lnTo>
                    <a:pt x="391" y="1062"/>
                  </a:lnTo>
                  <a:lnTo>
                    <a:pt x="397" y="1067"/>
                  </a:lnTo>
                  <a:lnTo>
                    <a:pt x="405" y="1073"/>
                  </a:lnTo>
                  <a:lnTo>
                    <a:pt x="409" y="1079"/>
                  </a:lnTo>
                  <a:lnTo>
                    <a:pt x="414" y="1083"/>
                  </a:lnTo>
                  <a:lnTo>
                    <a:pt x="418" y="1086"/>
                  </a:lnTo>
                  <a:lnTo>
                    <a:pt x="422" y="1088"/>
                  </a:lnTo>
                  <a:lnTo>
                    <a:pt x="426" y="1092"/>
                  </a:lnTo>
                  <a:lnTo>
                    <a:pt x="428" y="1094"/>
                  </a:lnTo>
                  <a:lnTo>
                    <a:pt x="430" y="1094"/>
                  </a:lnTo>
                  <a:lnTo>
                    <a:pt x="431" y="1096"/>
                  </a:lnTo>
                  <a:lnTo>
                    <a:pt x="433" y="1096"/>
                  </a:lnTo>
                  <a:lnTo>
                    <a:pt x="435" y="1094"/>
                  </a:lnTo>
                  <a:lnTo>
                    <a:pt x="437" y="1092"/>
                  </a:lnTo>
                  <a:lnTo>
                    <a:pt x="439" y="1090"/>
                  </a:lnTo>
                  <a:lnTo>
                    <a:pt x="441" y="1088"/>
                  </a:lnTo>
                  <a:lnTo>
                    <a:pt x="443" y="1084"/>
                  </a:lnTo>
                  <a:lnTo>
                    <a:pt x="447" y="1081"/>
                  </a:lnTo>
                  <a:lnTo>
                    <a:pt x="449" y="1077"/>
                  </a:lnTo>
                  <a:lnTo>
                    <a:pt x="451" y="1071"/>
                  </a:lnTo>
                  <a:lnTo>
                    <a:pt x="452" y="1065"/>
                  </a:lnTo>
                  <a:lnTo>
                    <a:pt x="454" y="1060"/>
                  </a:lnTo>
                  <a:lnTo>
                    <a:pt x="458" y="1052"/>
                  </a:lnTo>
                  <a:lnTo>
                    <a:pt x="460" y="1044"/>
                  </a:lnTo>
                  <a:lnTo>
                    <a:pt x="464" y="1037"/>
                  </a:lnTo>
                  <a:lnTo>
                    <a:pt x="466" y="1029"/>
                  </a:lnTo>
                  <a:lnTo>
                    <a:pt x="468" y="1021"/>
                  </a:lnTo>
                  <a:lnTo>
                    <a:pt x="472" y="1014"/>
                  </a:lnTo>
                  <a:lnTo>
                    <a:pt x="473" y="1006"/>
                  </a:lnTo>
                  <a:lnTo>
                    <a:pt x="477" y="998"/>
                  </a:lnTo>
                  <a:lnTo>
                    <a:pt x="479" y="993"/>
                  </a:lnTo>
                  <a:lnTo>
                    <a:pt x="481" y="987"/>
                  </a:lnTo>
                  <a:lnTo>
                    <a:pt x="483" y="981"/>
                  </a:lnTo>
                  <a:lnTo>
                    <a:pt x="485" y="977"/>
                  </a:lnTo>
                  <a:lnTo>
                    <a:pt x="489" y="972"/>
                  </a:lnTo>
                  <a:lnTo>
                    <a:pt x="491" y="970"/>
                  </a:lnTo>
                  <a:lnTo>
                    <a:pt x="493" y="966"/>
                  </a:lnTo>
                  <a:lnTo>
                    <a:pt x="495" y="964"/>
                  </a:lnTo>
                  <a:lnTo>
                    <a:pt x="496" y="962"/>
                  </a:lnTo>
                  <a:lnTo>
                    <a:pt x="498" y="960"/>
                  </a:lnTo>
                  <a:lnTo>
                    <a:pt x="500" y="958"/>
                  </a:lnTo>
                  <a:lnTo>
                    <a:pt x="502" y="958"/>
                  </a:lnTo>
                  <a:lnTo>
                    <a:pt x="502" y="958"/>
                  </a:lnTo>
                  <a:lnTo>
                    <a:pt x="504" y="960"/>
                  </a:lnTo>
                  <a:lnTo>
                    <a:pt x="504" y="962"/>
                  </a:lnTo>
                  <a:lnTo>
                    <a:pt x="506" y="964"/>
                  </a:lnTo>
                  <a:lnTo>
                    <a:pt x="506" y="968"/>
                  </a:lnTo>
                  <a:lnTo>
                    <a:pt x="508" y="972"/>
                  </a:lnTo>
                  <a:lnTo>
                    <a:pt x="508" y="976"/>
                  </a:lnTo>
                  <a:lnTo>
                    <a:pt x="510" y="981"/>
                  </a:lnTo>
                  <a:lnTo>
                    <a:pt x="510" y="987"/>
                  </a:lnTo>
                  <a:lnTo>
                    <a:pt x="510" y="993"/>
                  </a:lnTo>
                  <a:lnTo>
                    <a:pt x="512" y="1000"/>
                  </a:lnTo>
                  <a:lnTo>
                    <a:pt x="512" y="1008"/>
                  </a:lnTo>
                  <a:lnTo>
                    <a:pt x="512" y="1016"/>
                  </a:lnTo>
                  <a:lnTo>
                    <a:pt x="512" y="1025"/>
                  </a:lnTo>
                  <a:lnTo>
                    <a:pt x="512" y="1035"/>
                  </a:lnTo>
                  <a:lnTo>
                    <a:pt x="512" y="1044"/>
                  </a:lnTo>
                  <a:lnTo>
                    <a:pt x="512" y="10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2997200" y="2033588"/>
              <a:ext cx="381000" cy="341313"/>
            </a:xfrm>
            <a:custGeom>
              <a:avLst/>
              <a:gdLst>
                <a:gd name="T0" fmla="*/ 479 w 479"/>
                <a:gd name="T1" fmla="*/ 61 h 430"/>
                <a:gd name="T2" fmla="*/ 477 w 479"/>
                <a:gd name="T3" fmla="*/ 69 h 430"/>
                <a:gd name="T4" fmla="*/ 474 w 479"/>
                <a:gd name="T5" fmla="*/ 76 h 430"/>
                <a:gd name="T6" fmla="*/ 468 w 479"/>
                <a:gd name="T7" fmla="*/ 86 h 430"/>
                <a:gd name="T8" fmla="*/ 460 w 479"/>
                <a:gd name="T9" fmla="*/ 99 h 430"/>
                <a:gd name="T10" fmla="*/ 451 w 479"/>
                <a:gd name="T11" fmla="*/ 115 h 430"/>
                <a:gd name="T12" fmla="*/ 439 w 479"/>
                <a:gd name="T13" fmla="*/ 132 h 430"/>
                <a:gd name="T14" fmla="*/ 426 w 479"/>
                <a:gd name="T15" fmla="*/ 151 h 430"/>
                <a:gd name="T16" fmla="*/ 403 w 479"/>
                <a:gd name="T17" fmla="*/ 181 h 430"/>
                <a:gd name="T18" fmla="*/ 367 w 479"/>
                <a:gd name="T19" fmla="*/ 222 h 430"/>
                <a:gd name="T20" fmla="*/ 326 w 479"/>
                <a:gd name="T21" fmla="*/ 262 h 430"/>
                <a:gd name="T22" fmla="*/ 282 w 479"/>
                <a:gd name="T23" fmla="*/ 298 h 430"/>
                <a:gd name="T24" fmla="*/ 233 w 479"/>
                <a:gd name="T25" fmla="*/ 332 h 430"/>
                <a:gd name="T26" fmla="*/ 185 w 479"/>
                <a:gd name="T27" fmla="*/ 363 h 430"/>
                <a:gd name="T28" fmla="*/ 141 w 479"/>
                <a:gd name="T29" fmla="*/ 388 h 430"/>
                <a:gd name="T30" fmla="*/ 101 w 479"/>
                <a:gd name="T31" fmla="*/ 405 h 430"/>
                <a:gd name="T32" fmla="*/ 74 w 479"/>
                <a:gd name="T33" fmla="*/ 414 h 430"/>
                <a:gd name="T34" fmla="*/ 57 w 479"/>
                <a:gd name="T35" fmla="*/ 420 h 430"/>
                <a:gd name="T36" fmla="*/ 42 w 479"/>
                <a:gd name="T37" fmla="*/ 424 h 430"/>
                <a:gd name="T38" fmla="*/ 30 w 479"/>
                <a:gd name="T39" fmla="*/ 426 h 430"/>
                <a:gd name="T40" fmla="*/ 19 w 479"/>
                <a:gd name="T41" fmla="*/ 428 h 430"/>
                <a:gd name="T42" fmla="*/ 11 w 479"/>
                <a:gd name="T43" fmla="*/ 430 h 430"/>
                <a:gd name="T44" fmla="*/ 5 w 479"/>
                <a:gd name="T45" fmla="*/ 430 h 430"/>
                <a:gd name="T46" fmla="*/ 2 w 479"/>
                <a:gd name="T47" fmla="*/ 428 h 430"/>
                <a:gd name="T48" fmla="*/ 0 w 479"/>
                <a:gd name="T49" fmla="*/ 426 h 430"/>
                <a:gd name="T50" fmla="*/ 0 w 479"/>
                <a:gd name="T51" fmla="*/ 424 h 430"/>
                <a:gd name="T52" fmla="*/ 3 w 479"/>
                <a:gd name="T53" fmla="*/ 420 h 430"/>
                <a:gd name="T54" fmla="*/ 9 w 479"/>
                <a:gd name="T55" fmla="*/ 414 h 430"/>
                <a:gd name="T56" fmla="*/ 17 w 479"/>
                <a:gd name="T57" fmla="*/ 409 h 430"/>
                <a:gd name="T58" fmla="*/ 26 w 479"/>
                <a:gd name="T59" fmla="*/ 403 h 430"/>
                <a:gd name="T60" fmla="*/ 40 w 479"/>
                <a:gd name="T61" fmla="*/ 395 h 430"/>
                <a:gd name="T62" fmla="*/ 53 w 479"/>
                <a:gd name="T63" fmla="*/ 386 h 430"/>
                <a:gd name="T64" fmla="*/ 80 w 479"/>
                <a:gd name="T65" fmla="*/ 372 h 430"/>
                <a:gd name="T66" fmla="*/ 116 w 479"/>
                <a:gd name="T67" fmla="*/ 349 h 430"/>
                <a:gd name="T68" fmla="*/ 154 w 479"/>
                <a:gd name="T69" fmla="*/ 323 h 430"/>
                <a:gd name="T70" fmla="*/ 193 w 479"/>
                <a:gd name="T71" fmla="*/ 292 h 430"/>
                <a:gd name="T72" fmla="*/ 231 w 479"/>
                <a:gd name="T73" fmla="*/ 260 h 430"/>
                <a:gd name="T74" fmla="*/ 263 w 479"/>
                <a:gd name="T75" fmla="*/ 229 h 430"/>
                <a:gd name="T76" fmla="*/ 288 w 479"/>
                <a:gd name="T77" fmla="*/ 204 h 430"/>
                <a:gd name="T78" fmla="*/ 303 w 479"/>
                <a:gd name="T79" fmla="*/ 189 h 430"/>
                <a:gd name="T80" fmla="*/ 311 w 479"/>
                <a:gd name="T81" fmla="*/ 179 h 430"/>
                <a:gd name="T82" fmla="*/ 321 w 479"/>
                <a:gd name="T83" fmla="*/ 170 h 430"/>
                <a:gd name="T84" fmla="*/ 332 w 479"/>
                <a:gd name="T85" fmla="*/ 153 h 430"/>
                <a:gd name="T86" fmla="*/ 345 w 479"/>
                <a:gd name="T87" fmla="*/ 132 h 430"/>
                <a:gd name="T88" fmla="*/ 359 w 479"/>
                <a:gd name="T89" fmla="*/ 109 h 430"/>
                <a:gd name="T90" fmla="*/ 374 w 479"/>
                <a:gd name="T91" fmla="*/ 82 h 430"/>
                <a:gd name="T92" fmla="*/ 384 w 479"/>
                <a:gd name="T93" fmla="*/ 59 h 430"/>
                <a:gd name="T94" fmla="*/ 388 w 479"/>
                <a:gd name="T95" fmla="*/ 40 h 430"/>
                <a:gd name="T96" fmla="*/ 388 w 479"/>
                <a:gd name="T97" fmla="*/ 25 h 430"/>
                <a:gd name="T98" fmla="*/ 386 w 479"/>
                <a:gd name="T99" fmla="*/ 13 h 430"/>
                <a:gd name="T100" fmla="*/ 386 w 479"/>
                <a:gd name="T101" fmla="*/ 6 h 430"/>
                <a:gd name="T102" fmla="*/ 389 w 479"/>
                <a:gd name="T103" fmla="*/ 2 h 430"/>
                <a:gd name="T104" fmla="*/ 397 w 479"/>
                <a:gd name="T105" fmla="*/ 0 h 430"/>
                <a:gd name="T106" fmla="*/ 409 w 479"/>
                <a:gd name="T107" fmla="*/ 0 h 430"/>
                <a:gd name="T108" fmla="*/ 422 w 479"/>
                <a:gd name="T109" fmla="*/ 2 h 430"/>
                <a:gd name="T110" fmla="*/ 435 w 479"/>
                <a:gd name="T111" fmla="*/ 6 h 430"/>
                <a:gd name="T112" fmla="*/ 449 w 479"/>
                <a:gd name="T113" fmla="*/ 13 h 430"/>
                <a:gd name="T114" fmla="*/ 460 w 479"/>
                <a:gd name="T115" fmla="*/ 25 h 430"/>
                <a:gd name="T116" fmla="*/ 470 w 479"/>
                <a:gd name="T117" fmla="*/ 34 h 430"/>
                <a:gd name="T118" fmla="*/ 475 w 479"/>
                <a:gd name="T119" fmla="*/ 44 h 430"/>
                <a:gd name="T120" fmla="*/ 479 w 479"/>
                <a:gd name="T121" fmla="*/ 53 h 430"/>
                <a:gd name="T122" fmla="*/ 479 w 479"/>
                <a:gd name="T123" fmla="*/ 59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" h="430">
                  <a:moveTo>
                    <a:pt x="479" y="59"/>
                  </a:moveTo>
                  <a:lnTo>
                    <a:pt x="479" y="61"/>
                  </a:lnTo>
                  <a:lnTo>
                    <a:pt x="479" y="65"/>
                  </a:lnTo>
                  <a:lnTo>
                    <a:pt x="477" y="69"/>
                  </a:lnTo>
                  <a:lnTo>
                    <a:pt x="475" y="73"/>
                  </a:lnTo>
                  <a:lnTo>
                    <a:pt x="474" y="76"/>
                  </a:lnTo>
                  <a:lnTo>
                    <a:pt x="472" y="82"/>
                  </a:lnTo>
                  <a:lnTo>
                    <a:pt x="468" y="86"/>
                  </a:lnTo>
                  <a:lnTo>
                    <a:pt x="464" y="94"/>
                  </a:lnTo>
                  <a:lnTo>
                    <a:pt x="460" y="99"/>
                  </a:lnTo>
                  <a:lnTo>
                    <a:pt x="454" y="107"/>
                  </a:lnTo>
                  <a:lnTo>
                    <a:pt x="451" y="115"/>
                  </a:lnTo>
                  <a:lnTo>
                    <a:pt x="445" y="122"/>
                  </a:lnTo>
                  <a:lnTo>
                    <a:pt x="439" y="132"/>
                  </a:lnTo>
                  <a:lnTo>
                    <a:pt x="431" y="141"/>
                  </a:lnTo>
                  <a:lnTo>
                    <a:pt x="426" y="151"/>
                  </a:lnTo>
                  <a:lnTo>
                    <a:pt x="418" y="160"/>
                  </a:lnTo>
                  <a:lnTo>
                    <a:pt x="403" y="181"/>
                  </a:lnTo>
                  <a:lnTo>
                    <a:pt x="386" y="202"/>
                  </a:lnTo>
                  <a:lnTo>
                    <a:pt x="367" y="222"/>
                  </a:lnTo>
                  <a:lnTo>
                    <a:pt x="347" y="243"/>
                  </a:lnTo>
                  <a:lnTo>
                    <a:pt x="326" y="262"/>
                  </a:lnTo>
                  <a:lnTo>
                    <a:pt x="305" y="281"/>
                  </a:lnTo>
                  <a:lnTo>
                    <a:pt x="282" y="298"/>
                  </a:lnTo>
                  <a:lnTo>
                    <a:pt x="258" y="317"/>
                  </a:lnTo>
                  <a:lnTo>
                    <a:pt x="233" y="332"/>
                  </a:lnTo>
                  <a:lnTo>
                    <a:pt x="210" y="349"/>
                  </a:lnTo>
                  <a:lnTo>
                    <a:pt x="185" y="363"/>
                  </a:lnTo>
                  <a:lnTo>
                    <a:pt x="162" y="376"/>
                  </a:lnTo>
                  <a:lnTo>
                    <a:pt x="141" y="388"/>
                  </a:lnTo>
                  <a:lnTo>
                    <a:pt x="120" y="397"/>
                  </a:lnTo>
                  <a:lnTo>
                    <a:pt x="101" y="405"/>
                  </a:lnTo>
                  <a:lnTo>
                    <a:pt x="84" y="412"/>
                  </a:lnTo>
                  <a:lnTo>
                    <a:pt x="74" y="414"/>
                  </a:lnTo>
                  <a:lnTo>
                    <a:pt x="65" y="418"/>
                  </a:lnTo>
                  <a:lnTo>
                    <a:pt x="57" y="420"/>
                  </a:lnTo>
                  <a:lnTo>
                    <a:pt x="49" y="422"/>
                  </a:lnTo>
                  <a:lnTo>
                    <a:pt x="42" y="424"/>
                  </a:lnTo>
                  <a:lnTo>
                    <a:pt x="36" y="424"/>
                  </a:lnTo>
                  <a:lnTo>
                    <a:pt x="30" y="426"/>
                  </a:lnTo>
                  <a:lnTo>
                    <a:pt x="24" y="428"/>
                  </a:lnTo>
                  <a:lnTo>
                    <a:pt x="19" y="428"/>
                  </a:lnTo>
                  <a:lnTo>
                    <a:pt x="15" y="428"/>
                  </a:lnTo>
                  <a:lnTo>
                    <a:pt x="11" y="430"/>
                  </a:lnTo>
                  <a:lnTo>
                    <a:pt x="7" y="430"/>
                  </a:lnTo>
                  <a:lnTo>
                    <a:pt x="5" y="430"/>
                  </a:lnTo>
                  <a:lnTo>
                    <a:pt x="3" y="428"/>
                  </a:lnTo>
                  <a:lnTo>
                    <a:pt x="2" y="428"/>
                  </a:lnTo>
                  <a:lnTo>
                    <a:pt x="0" y="428"/>
                  </a:lnTo>
                  <a:lnTo>
                    <a:pt x="0" y="426"/>
                  </a:lnTo>
                  <a:lnTo>
                    <a:pt x="0" y="424"/>
                  </a:lnTo>
                  <a:lnTo>
                    <a:pt x="0" y="424"/>
                  </a:lnTo>
                  <a:lnTo>
                    <a:pt x="2" y="422"/>
                  </a:lnTo>
                  <a:lnTo>
                    <a:pt x="3" y="420"/>
                  </a:lnTo>
                  <a:lnTo>
                    <a:pt x="5" y="418"/>
                  </a:lnTo>
                  <a:lnTo>
                    <a:pt x="9" y="414"/>
                  </a:lnTo>
                  <a:lnTo>
                    <a:pt x="13" y="412"/>
                  </a:lnTo>
                  <a:lnTo>
                    <a:pt x="17" y="409"/>
                  </a:lnTo>
                  <a:lnTo>
                    <a:pt x="21" y="407"/>
                  </a:lnTo>
                  <a:lnTo>
                    <a:pt x="26" y="403"/>
                  </a:lnTo>
                  <a:lnTo>
                    <a:pt x="32" y="399"/>
                  </a:lnTo>
                  <a:lnTo>
                    <a:pt x="40" y="395"/>
                  </a:lnTo>
                  <a:lnTo>
                    <a:pt x="45" y="391"/>
                  </a:lnTo>
                  <a:lnTo>
                    <a:pt x="53" y="386"/>
                  </a:lnTo>
                  <a:lnTo>
                    <a:pt x="63" y="382"/>
                  </a:lnTo>
                  <a:lnTo>
                    <a:pt x="80" y="372"/>
                  </a:lnTo>
                  <a:lnTo>
                    <a:pt x="97" y="361"/>
                  </a:lnTo>
                  <a:lnTo>
                    <a:pt x="116" y="349"/>
                  </a:lnTo>
                  <a:lnTo>
                    <a:pt x="135" y="336"/>
                  </a:lnTo>
                  <a:lnTo>
                    <a:pt x="154" y="323"/>
                  </a:lnTo>
                  <a:lnTo>
                    <a:pt x="174" y="309"/>
                  </a:lnTo>
                  <a:lnTo>
                    <a:pt x="193" y="292"/>
                  </a:lnTo>
                  <a:lnTo>
                    <a:pt x="212" y="277"/>
                  </a:lnTo>
                  <a:lnTo>
                    <a:pt x="231" y="260"/>
                  </a:lnTo>
                  <a:lnTo>
                    <a:pt x="248" y="244"/>
                  </a:lnTo>
                  <a:lnTo>
                    <a:pt x="263" y="229"/>
                  </a:lnTo>
                  <a:lnTo>
                    <a:pt x="277" y="216"/>
                  </a:lnTo>
                  <a:lnTo>
                    <a:pt x="288" y="204"/>
                  </a:lnTo>
                  <a:lnTo>
                    <a:pt x="300" y="193"/>
                  </a:lnTo>
                  <a:lnTo>
                    <a:pt x="303" y="189"/>
                  </a:lnTo>
                  <a:lnTo>
                    <a:pt x="307" y="183"/>
                  </a:lnTo>
                  <a:lnTo>
                    <a:pt x="311" y="179"/>
                  </a:lnTo>
                  <a:lnTo>
                    <a:pt x="315" y="176"/>
                  </a:lnTo>
                  <a:lnTo>
                    <a:pt x="321" y="170"/>
                  </a:lnTo>
                  <a:lnTo>
                    <a:pt x="326" y="162"/>
                  </a:lnTo>
                  <a:lnTo>
                    <a:pt x="332" y="153"/>
                  </a:lnTo>
                  <a:lnTo>
                    <a:pt x="338" y="143"/>
                  </a:lnTo>
                  <a:lnTo>
                    <a:pt x="345" y="132"/>
                  </a:lnTo>
                  <a:lnTo>
                    <a:pt x="351" y="120"/>
                  </a:lnTo>
                  <a:lnTo>
                    <a:pt x="359" y="109"/>
                  </a:lnTo>
                  <a:lnTo>
                    <a:pt x="367" y="95"/>
                  </a:lnTo>
                  <a:lnTo>
                    <a:pt x="374" y="82"/>
                  </a:lnTo>
                  <a:lnTo>
                    <a:pt x="378" y="71"/>
                  </a:lnTo>
                  <a:lnTo>
                    <a:pt x="384" y="59"/>
                  </a:lnTo>
                  <a:lnTo>
                    <a:pt x="386" y="50"/>
                  </a:lnTo>
                  <a:lnTo>
                    <a:pt x="388" y="40"/>
                  </a:lnTo>
                  <a:lnTo>
                    <a:pt x="389" y="32"/>
                  </a:lnTo>
                  <a:lnTo>
                    <a:pt x="388" y="25"/>
                  </a:lnTo>
                  <a:lnTo>
                    <a:pt x="388" y="19"/>
                  </a:lnTo>
                  <a:lnTo>
                    <a:pt x="386" y="13"/>
                  </a:lnTo>
                  <a:lnTo>
                    <a:pt x="386" y="10"/>
                  </a:lnTo>
                  <a:lnTo>
                    <a:pt x="386" y="6"/>
                  </a:lnTo>
                  <a:lnTo>
                    <a:pt x="388" y="4"/>
                  </a:lnTo>
                  <a:lnTo>
                    <a:pt x="389" y="2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3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22" y="2"/>
                  </a:lnTo>
                  <a:lnTo>
                    <a:pt x="428" y="4"/>
                  </a:lnTo>
                  <a:lnTo>
                    <a:pt x="435" y="6"/>
                  </a:lnTo>
                  <a:lnTo>
                    <a:pt x="441" y="10"/>
                  </a:lnTo>
                  <a:lnTo>
                    <a:pt x="449" y="13"/>
                  </a:lnTo>
                  <a:lnTo>
                    <a:pt x="454" y="19"/>
                  </a:lnTo>
                  <a:lnTo>
                    <a:pt x="460" y="25"/>
                  </a:lnTo>
                  <a:lnTo>
                    <a:pt x="464" y="31"/>
                  </a:lnTo>
                  <a:lnTo>
                    <a:pt x="470" y="34"/>
                  </a:lnTo>
                  <a:lnTo>
                    <a:pt x="472" y="40"/>
                  </a:lnTo>
                  <a:lnTo>
                    <a:pt x="475" y="44"/>
                  </a:lnTo>
                  <a:lnTo>
                    <a:pt x="477" y="50"/>
                  </a:lnTo>
                  <a:lnTo>
                    <a:pt x="479" y="53"/>
                  </a:lnTo>
                  <a:lnTo>
                    <a:pt x="479" y="59"/>
                  </a:lnTo>
                  <a:lnTo>
                    <a:pt x="479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3225800" y="1743075"/>
              <a:ext cx="141288" cy="103188"/>
            </a:xfrm>
            <a:custGeom>
              <a:avLst/>
              <a:gdLst>
                <a:gd name="T0" fmla="*/ 57 w 178"/>
                <a:gd name="T1" fmla="*/ 10 h 130"/>
                <a:gd name="T2" fmla="*/ 71 w 178"/>
                <a:gd name="T3" fmla="*/ 12 h 130"/>
                <a:gd name="T4" fmla="*/ 84 w 178"/>
                <a:gd name="T5" fmla="*/ 14 h 130"/>
                <a:gd name="T6" fmla="*/ 96 w 178"/>
                <a:gd name="T7" fmla="*/ 17 h 130"/>
                <a:gd name="T8" fmla="*/ 107 w 178"/>
                <a:gd name="T9" fmla="*/ 19 h 130"/>
                <a:gd name="T10" fmla="*/ 119 w 178"/>
                <a:gd name="T11" fmla="*/ 25 h 130"/>
                <a:gd name="T12" fmla="*/ 130 w 178"/>
                <a:gd name="T13" fmla="*/ 29 h 130"/>
                <a:gd name="T14" fmla="*/ 140 w 178"/>
                <a:gd name="T15" fmla="*/ 35 h 130"/>
                <a:gd name="T16" fmla="*/ 151 w 178"/>
                <a:gd name="T17" fmla="*/ 38 h 130"/>
                <a:gd name="T18" fmla="*/ 157 w 178"/>
                <a:gd name="T19" fmla="*/ 44 h 130"/>
                <a:gd name="T20" fmla="*/ 164 w 178"/>
                <a:gd name="T21" fmla="*/ 50 h 130"/>
                <a:gd name="T22" fmla="*/ 168 w 178"/>
                <a:gd name="T23" fmla="*/ 58 h 130"/>
                <a:gd name="T24" fmla="*/ 172 w 178"/>
                <a:gd name="T25" fmla="*/ 63 h 130"/>
                <a:gd name="T26" fmla="*/ 176 w 178"/>
                <a:gd name="T27" fmla="*/ 69 h 130"/>
                <a:gd name="T28" fmla="*/ 178 w 178"/>
                <a:gd name="T29" fmla="*/ 77 h 130"/>
                <a:gd name="T30" fmla="*/ 178 w 178"/>
                <a:gd name="T31" fmla="*/ 86 h 130"/>
                <a:gd name="T32" fmla="*/ 176 w 178"/>
                <a:gd name="T33" fmla="*/ 94 h 130"/>
                <a:gd name="T34" fmla="*/ 174 w 178"/>
                <a:gd name="T35" fmla="*/ 103 h 130"/>
                <a:gd name="T36" fmla="*/ 172 w 178"/>
                <a:gd name="T37" fmla="*/ 111 h 130"/>
                <a:gd name="T38" fmla="*/ 170 w 178"/>
                <a:gd name="T39" fmla="*/ 119 h 130"/>
                <a:gd name="T40" fmla="*/ 168 w 178"/>
                <a:gd name="T41" fmla="*/ 124 h 130"/>
                <a:gd name="T42" fmla="*/ 164 w 178"/>
                <a:gd name="T43" fmla="*/ 128 h 130"/>
                <a:gd name="T44" fmla="*/ 163 w 178"/>
                <a:gd name="T45" fmla="*/ 130 h 130"/>
                <a:gd name="T46" fmla="*/ 159 w 178"/>
                <a:gd name="T47" fmla="*/ 130 h 130"/>
                <a:gd name="T48" fmla="*/ 155 w 178"/>
                <a:gd name="T49" fmla="*/ 130 h 130"/>
                <a:gd name="T50" fmla="*/ 153 w 178"/>
                <a:gd name="T51" fmla="*/ 130 h 130"/>
                <a:gd name="T52" fmla="*/ 151 w 178"/>
                <a:gd name="T53" fmla="*/ 128 h 130"/>
                <a:gd name="T54" fmla="*/ 143 w 178"/>
                <a:gd name="T55" fmla="*/ 126 h 130"/>
                <a:gd name="T56" fmla="*/ 136 w 178"/>
                <a:gd name="T57" fmla="*/ 123 h 130"/>
                <a:gd name="T58" fmla="*/ 124 w 178"/>
                <a:gd name="T59" fmla="*/ 115 h 130"/>
                <a:gd name="T60" fmla="*/ 113 w 178"/>
                <a:gd name="T61" fmla="*/ 107 h 130"/>
                <a:gd name="T62" fmla="*/ 100 w 178"/>
                <a:gd name="T63" fmla="*/ 98 h 130"/>
                <a:gd name="T64" fmla="*/ 84 w 178"/>
                <a:gd name="T65" fmla="*/ 86 h 130"/>
                <a:gd name="T66" fmla="*/ 67 w 178"/>
                <a:gd name="T67" fmla="*/ 75 h 130"/>
                <a:gd name="T68" fmla="*/ 59 w 178"/>
                <a:gd name="T69" fmla="*/ 67 h 130"/>
                <a:gd name="T70" fmla="*/ 50 w 178"/>
                <a:gd name="T71" fmla="*/ 61 h 130"/>
                <a:gd name="T72" fmla="*/ 42 w 178"/>
                <a:gd name="T73" fmla="*/ 56 h 130"/>
                <a:gd name="T74" fmla="*/ 35 w 178"/>
                <a:gd name="T75" fmla="*/ 50 h 130"/>
                <a:gd name="T76" fmla="*/ 29 w 178"/>
                <a:gd name="T77" fmla="*/ 44 h 130"/>
                <a:gd name="T78" fmla="*/ 23 w 178"/>
                <a:gd name="T79" fmla="*/ 38 h 130"/>
                <a:gd name="T80" fmla="*/ 17 w 178"/>
                <a:gd name="T81" fmla="*/ 35 h 130"/>
                <a:gd name="T82" fmla="*/ 14 w 178"/>
                <a:gd name="T83" fmla="*/ 29 h 130"/>
                <a:gd name="T84" fmla="*/ 10 w 178"/>
                <a:gd name="T85" fmla="*/ 25 h 130"/>
                <a:gd name="T86" fmla="*/ 6 w 178"/>
                <a:gd name="T87" fmla="*/ 21 h 130"/>
                <a:gd name="T88" fmla="*/ 4 w 178"/>
                <a:gd name="T89" fmla="*/ 17 h 130"/>
                <a:gd name="T90" fmla="*/ 2 w 178"/>
                <a:gd name="T91" fmla="*/ 14 h 130"/>
                <a:gd name="T92" fmla="*/ 0 w 178"/>
                <a:gd name="T93" fmla="*/ 12 h 130"/>
                <a:gd name="T94" fmla="*/ 0 w 178"/>
                <a:gd name="T95" fmla="*/ 8 h 130"/>
                <a:gd name="T96" fmla="*/ 0 w 178"/>
                <a:gd name="T97" fmla="*/ 6 h 130"/>
                <a:gd name="T98" fmla="*/ 0 w 178"/>
                <a:gd name="T99" fmla="*/ 4 h 130"/>
                <a:gd name="T100" fmla="*/ 4 w 178"/>
                <a:gd name="T101" fmla="*/ 2 h 130"/>
                <a:gd name="T102" fmla="*/ 8 w 178"/>
                <a:gd name="T103" fmla="*/ 0 h 130"/>
                <a:gd name="T104" fmla="*/ 12 w 178"/>
                <a:gd name="T105" fmla="*/ 0 h 130"/>
                <a:gd name="T106" fmla="*/ 17 w 178"/>
                <a:gd name="T107" fmla="*/ 0 h 130"/>
                <a:gd name="T108" fmla="*/ 25 w 178"/>
                <a:gd name="T109" fmla="*/ 2 h 130"/>
                <a:gd name="T110" fmla="*/ 35 w 178"/>
                <a:gd name="T111" fmla="*/ 4 h 130"/>
                <a:gd name="T112" fmla="*/ 46 w 178"/>
                <a:gd name="T113" fmla="*/ 6 h 130"/>
                <a:gd name="T114" fmla="*/ 52 w 178"/>
                <a:gd name="T115" fmla="*/ 8 h 130"/>
                <a:gd name="T116" fmla="*/ 57 w 178"/>
                <a:gd name="T117" fmla="*/ 10 h 130"/>
                <a:gd name="T118" fmla="*/ 57 w 178"/>
                <a:gd name="T119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8" h="130">
                  <a:moveTo>
                    <a:pt x="57" y="10"/>
                  </a:moveTo>
                  <a:lnTo>
                    <a:pt x="71" y="12"/>
                  </a:lnTo>
                  <a:lnTo>
                    <a:pt x="84" y="14"/>
                  </a:lnTo>
                  <a:lnTo>
                    <a:pt x="96" y="17"/>
                  </a:lnTo>
                  <a:lnTo>
                    <a:pt x="107" y="19"/>
                  </a:lnTo>
                  <a:lnTo>
                    <a:pt x="119" y="25"/>
                  </a:lnTo>
                  <a:lnTo>
                    <a:pt x="130" y="29"/>
                  </a:lnTo>
                  <a:lnTo>
                    <a:pt x="140" y="35"/>
                  </a:lnTo>
                  <a:lnTo>
                    <a:pt x="151" y="38"/>
                  </a:lnTo>
                  <a:lnTo>
                    <a:pt x="157" y="44"/>
                  </a:lnTo>
                  <a:lnTo>
                    <a:pt x="164" y="50"/>
                  </a:lnTo>
                  <a:lnTo>
                    <a:pt x="168" y="58"/>
                  </a:lnTo>
                  <a:lnTo>
                    <a:pt x="172" y="63"/>
                  </a:lnTo>
                  <a:lnTo>
                    <a:pt x="176" y="69"/>
                  </a:lnTo>
                  <a:lnTo>
                    <a:pt x="178" y="77"/>
                  </a:lnTo>
                  <a:lnTo>
                    <a:pt x="178" y="86"/>
                  </a:lnTo>
                  <a:lnTo>
                    <a:pt x="176" y="94"/>
                  </a:lnTo>
                  <a:lnTo>
                    <a:pt x="174" y="103"/>
                  </a:lnTo>
                  <a:lnTo>
                    <a:pt x="172" y="111"/>
                  </a:lnTo>
                  <a:lnTo>
                    <a:pt x="170" y="119"/>
                  </a:lnTo>
                  <a:lnTo>
                    <a:pt x="168" y="124"/>
                  </a:lnTo>
                  <a:lnTo>
                    <a:pt x="164" y="128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5" y="130"/>
                  </a:lnTo>
                  <a:lnTo>
                    <a:pt x="153" y="130"/>
                  </a:lnTo>
                  <a:lnTo>
                    <a:pt x="151" y="128"/>
                  </a:lnTo>
                  <a:lnTo>
                    <a:pt x="143" y="126"/>
                  </a:lnTo>
                  <a:lnTo>
                    <a:pt x="136" y="123"/>
                  </a:lnTo>
                  <a:lnTo>
                    <a:pt x="124" y="115"/>
                  </a:lnTo>
                  <a:lnTo>
                    <a:pt x="113" y="107"/>
                  </a:lnTo>
                  <a:lnTo>
                    <a:pt x="100" y="98"/>
                  </a:lnTo>
                  <a:lnTo>
                    <a:pt x="84" y="86"/>
                  </a:lnTo>
                  <a:lnTo>
                    <a:pt x="67" y="75"/>
                  </a:lnTo>
                  <a:lnTo>
                    <a:pt x="59" y="67"/>
                  </a:lnTo>
                  <a:lnTo>
                    <a:pt x="50" y="61"/>
                  </a:lnTo>
                  <a:lnTo>
                    <a:pt x="42" y="56"/>
                  </a:lnTo>
                  <a:lnTo>
                    <a:pt x="35" y="50"/>
                  </a:lnTo>
                  <a:lnTo>
                    <a:pt x="29" y="44"/>
                  </a:lnTo>
                  <a:lnTo>
                    <a:pt x="23" y="38"/>
                  </a:lnTo>
                  <a:lnTo>
                    <a:pt x="17" y="35"/>
                  </a:lnTo>
                  <a:lnTo>
                    <a:pt x="14" y="29"/>
                  </a:lnTo>
                  <a:lnTo>
                    <a:pt x="10" y="25"/>
                  </a:lnTo>
                  <a:lnTo>
                    <a:pt x="6" y="21"/>
                  </a:lnTo>
                  <a:lnTo>
                    <a:pt x="4" y="17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5" y="2"/>
                  </a:lnTo>
                  <a:lnTo>
                    <a:pt x="35" y="4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57" y="10"/>
                  </a:lnTo>
                  <a:lnTo>
                    <a:pt x="57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2674938" y="2187575"/>
              <a:ext cx="104775" cy="242888"/>
            </a:xfrm>
            <a:custGeom>
              <a:avLst/>
              <a:gdLst>
                <a:gd name="T0" fmla="*/ 9 w 131"/>
                <a:gd name="T1" fmla="*/ 27 h 305"/>
                <a:gd name="T2" fmla="*/ 1 w 131"/>
                <a:gd name="T3" fmla="*/ 17 h 305"/>
                <a:gd name="T4" fmla="*/ 0 w 131"/>
                <a:gd name="T5" fmla="*/ 9 h 305"/>
                <a:gd name="T6" fmla="*/ 1 w 131"/>
                <a:gd name="T7" fmla="*/ 6 h 305"/>
                <a:gd name="T8" fmla="*/ 5 w 131"/>
                <a:gd name="T9" fmla="*/ 2 h 305"/>
                <a:gd name="T10" fmla="*/ 9 w 131"/>
                <a:gd name="T11" fmla="*/ 0 h 305"/>
                <a:gd name="T12" fmla="*/ 15 w 131"/>
                <a:gd name="T13" fmla="*/ 0 h 305"/>
                <a:gd name="T14" fmla="*/ 22 w 131"/>
                <a:gd name="T15" fmla="*/ 2 h 305"/>
                <a:gd name="T16" fmla="*/ 34 w 131"/>
                <a:gd name="T17" fmla="*/ 2 h 305"/>
                <a:gd name="T18" fmla="*/ 47 w 131"/>
                <a:gd name="T19" fmla="*/ 6 h 305"/>
                <a:gd name="T20" fmla="*/ 63 w 131"/>
                <a:gd name="T21" fmla="*/ 7 h 305"/>
                <a:gd name="T22" fmla="*/ 80 w 131"/>
                <a:gd name="T23" fmla="*/ 11 h 305"/>
                <a:gd name="T24" fmla="*/ 95 w 131"/>
                <a:gd name="T25" fmla="*/ 36 h 305"/>
                <a:gd name="T26" fmla="*/ 105 w 131"/>
                <a:gd name="T27" fmla="*/ 78 h 305"/>
                <a:gd name="T28" fmla="*/ 112 w 131"/>
                <a:gd name="T29" fmla="*/ 116 h 305"/>
                <a:gd name="T30" fmla="*/ 118 w 131"/>
                <a:gd name="T31" fmla="*/ 149 h 305"/>
                <a:gd name="T32" fmla="*/ 124 w 131"/>
                <a:gd name="T33" fmla="*/ 177 h 305"/>
                <a:gd name="T34" fmla="*/ 128 w 131"/>
                <a:gd name="T35" fmla="*/ 202 h 305"/>
                <a:gd name="T36" fmla="*/ 131 w 131"/>
                <a:gd name="T37" fmla="*/ 223 h 305"/>
                <a:gd name="T38" fmla="*/ 131 w 131"/>
                <a:gd name="T39" fmla="*/ 239 h 305"/>
                <a:gd name="T40" fmla="*/ 131 w 131"/>
                <a:gd name="T41" fmla="*/ 256 h 305"/>
                <a:gd name="T42" fmla="*/ 131 w 131"/>
                <a:gd name="T43" fmla="*/ 277 h 305"/>
                <a:gd name="T44" fmla="*/ 131 w 131"/>
                <a:gd name="T45" fmla="*/ 288 h 305"/>
                <a:gd name="T46" fmla="*/ 129 w 131"/>
                <a:gd name="T47" fmla="*/ 298 h 305"/>
                <a:gd name="T48" fmla="*/ 126 w 131"/>
                <a:gd name="T49" fmla="*/ 302 h 305"/>
                <a:gd name="T50" fmla="*/ 120 w 131"/>
                <a:gd name="T51" fmla="*/ 304 h 305"/>
                <a:gd name="T52" fmla="*/ 112 w 131"/>
                <a:gd name="T53" fmla="*/ 305 h 305"/>
                <a:gd name="T54" fmla="*/ 105 w 131"/>
                <a:gd name="T55" fmla="*/ 302 h 305"/>
                <a:gd name="T56" fmla="*/ 97 w 131"/>
                <a:gd name="T57" fmla="*/ 294 h 305"/>
                <a:gd name="T58" fmla="*/ 93 w 131"/>
                <a:gd name="T59" fmla="*/ 288 h 305"/>
                <a:gd name="T60" fmla="*/ 91 w 131"/>
                <a:gd name="T61" fmla="*/ 281 h 305"/>
                <a:gd name="T62" fmla="*/ 87 w 131"/>
                <a:gd name="T63" fmla="*/ 269 h 305"/>
                <a:gd name="T64" fmla="*/ 84 w 131"/>
                <a:gd name="T65" fmla="*/ 254 h 305"/>
                <a:gd name="T66" fmla="*/ 80 w 131"/>
                <a:gd name="T67" fmla="*/ 235 h 305"/>
                <a:gd name="T68" fmla="*/ 76 w 131"/>
                <a:gd name="T69" fmla="*/ 214 h 305"/>
                <a:gd name="T70" fmla="*/ 70 w 131"/>
                <a:gd name="T71" fmla="*/ 191 h 305"/>
                <a:gd name="T72" fmla="*/ 65 w 131"/>
                <a:gd name="T73" fmla="*/ 164 h 305"/>
                <a:gd name="T74" fmla="*/ 57 w 131"/>
                <a:gd name="T75" fmla="*/ 137 h 305"/>
                <a:gd name="T76" fmla="*/ 51 w 131"/>
                <a:gd name="T77" fmla="*/ 113 h 305"/>
                <a:gd name="T78" fmla="*/ 43 w 131"/>
                <a:gd name="T79" fmla="*/ 93 h 305"/>
                <a:gd name="T80" fmla="*/ 38 w 131"/>
                <a:gd name="T81" fmla="*/ 76 h 305"/>
                <a:gd name="T82" fmla="*/ 32 w 131"/>
                <a:gd name="T83" fmla="*/ 61 h 305"/>
                <a:gd name="T84" fmla="*/ 24 w 131"/>
                <a:gd name="T85" fmla="*/ 50 h 305"/>
                <a:gd name="T86" fmla="*/ 19 w 131"/>
                <a:gd name="T87" fmla="*/ 40 h 305"/>
                <a:gd name="T88" fmla="*/ 13 w 131"/>
                <a:gd name="T89" fmla="*/ 3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305">
                  <a:moveTo>
                    <a:pt x="13" y="32"/>
                  </a:moveTo>
                  <a:lnTo>
                    <a:pt x="9" y="27"/>
                  </a:lnTo>
                  <a:lnTo>
                    <a:pt x="5" y="23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0" y="9"/>
                  </a:lnTo>
                  <a:lnTo>
                    <a:pt x="1" y="7"/>
                  </a:lnTo>
                  <a:lnTo>
                    <a:pt x="1" y="6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8" y="2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7" y="6"/>
                  </a:lnTo>
                  <a:lnTo>
                    <a:pt x="55" y="6"/>
                  </a:lnTo>
                  <a:lnTo>
                    <a:pt x="63" y="7"/>
                  </a:lnTo>
                  <a:lnTo>
                    <a:pt x="70" y="9"/>
                  </a:lnTo>
                  <a:lnTo>
                    <a:pt x="80" y="11"/>
                  </a:lnTo>
                  <a:lnTo>
                    <a:pt x="91" y="13"/>
                  </a:lnTo>
                  <a:lnTo>
                    <a:pt x="95" y="36"/>
                  </a:lnTo>
                  <a:lnTo>
                    <a:pt x="101" y="57"/>
                  </a:lnTo>
                  <a:lnTo>
                    <a:pt x="105" y="78"/>
                  </a:lnTo>
                  <a:lnTo>
                    <a:pt x="108" y="97"/>
                  </a:lnTo>
                  <a:lnTo>
                    <a:pt x="112" y="116"/>
                  </a:lnTo>
                  <a:lnTo>
                    <a:pt x="114" y="134"/>
                  </a:lnTo>
                  <a:lnTo>
                    <a:pt x="118" y="149"/>
                  </a:lnTo>
                  <a:lnTo>
                    <a:pt x="122" y="164"/>
                  </a:lnTo>
                  <a:lnTo>
                    <a:pt x="124" y="177"/>
                  </a:lnTo>
                  <a:lnTo>
                    <a:pt x="126" y="191"/>
                  </a:lnTo>
                  <a:lnTo>
                    <a:pt x="128" y="202"/>
                  </a:lnTo>
                  <a:lnTo>
                    <a:pt x="129" y="214"/>
                  </a:lnTo>
                  <a:lnTo>
                    <a:pt x="131" y="223"/>
                  </a:lnTo>
                  <a:lnTo>
                    <a:pt x="131" y="231"/>
                  </a:lnTo>
                  <a:lnTo>
                    <a:pt x="131" y="239"/>
                  </a:lnTo>
                  <a:lnTo>
                    <a:pt x="131" y="244"/>
                  </a:lnTo>
                  <a:lnTo>
                    <a:pt x="131" y="256"/>
                  </a:lnTo>
                  <a:lnTo>
                    <a:pt x="131" y="267"/>
                  </a:lnTo>
                  <a:lnTo>
                    <a:pt x="131" y="277"/>
                  </a:lnTo>
                  <a:lnTo>
                    <a:pt x="131" y="283"/>
                  </a:lnTo>
                  <a:lnTo>
                    <a:pt x="131" y="288"/>
                  </a:lnTo>
                  <a:lnTo>
                    <a:pt x="129" y="294"/>
                  </a:lnTo>
                  <a:lnTo>
                    <a:pt x="129" y="298"/>
                  </a:lnTo>
                  <a:lnTo>
                    <a:pt x="128" y="300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0" y="304"/>
                  </a:lnTo>
                  <a:lnTo>
                    <a:pt x="116" y="304"/>
                  </a:lnTo>
                  <a:lnTo>
                    <a:pt x="112" y="305"/>
                  </a:lnTo>
                  <a:lnTo>
                    <a:pt x="108" y="304"/>
                  </a:lnTo>
                  <a:lnTo>
                    <a:pt x="105" y="302"/>
                  </a:lnTo>
                  <a:lnTo>
                    <a:pt x="101" y="298"/>
                  </a:lnTo>
                  <a:lnTo>
                    <a:pt x="97" y="294"/>
                  </a:lnTo>
                  <a:lnTo>
                    <a:pt x="95" y="292"/>
                  </a:lnTo>
                  <a:lnTo>
                    <a:pt x="93" y="288"/>
                  </a:lnTo>
                  <a:lnTo>
                    <a:pt x="93" y="284"/>
                  </a:lnTo>
                  <a:lnTo>
                    <a:pt x="91" y="281"/>
                  </a:lnTo>
                  <a:lnTo>
                    <a:pt x="89" y="275"/>
                  </a:lnTo>
                  <a:lnTo>
                    <a:pt x="87" y="269"/>
                  </a:lnTo>
                  <a:lnTo>
                    <a:pt x="86" y="262"/>
                  </a:lnTo>
                  <a:lnTo>
                    <a:pt x="84" y="254"/>
                  </a:lnTo>
                  <a:lnTo>
                    <a:pt x="82" y="244"/>
                  </a:lnTo>
                  <a:lnTo>
                    <a:pt x="80" y="235"/>
                  </a:lnTo>
                  <a:lnTo>
                    <a:pt x="78" y="225"/>
                  </a:lnTo>
                  <a:lnTo>
                    <a:pt x="76" y="214"/>
                  </a:lnTo>
                  <a:lnTo>
                    <a:pt x="74" y="202"/>
                  </a:lnTo>
                  <a:lnTo>
                    <a:pt x="70" y="191"/>
                  </a:lnTo>
                  <a:lnTo>
                    <a:pt x="68" y="177"/>
                  </a:lnTo>
                  <a:lnTo>
                    <a:pt x="65" y="164"/>
                  </a:lnTo>
                  <a:lnTo>
                    <a:pt x="61" y="151"/>
                  </a:lnTo>
                  <a:lnTo>
                    <a:pt x="57" y="137"/>
                  </a:lnTo>
                  <a:lnTo>
                    <a:pt x="55" y="124"/>
                  </a:lnTo>
                  <a:lnTo>
                    <a:pt x="51" y="113"/>
                  </a:lnTo>
                  <a:lnTo>
                    <a:pt x="47" y="103"/>
                  </a:lnTo>
                  <a:lnTo>
                    <a:pt x="43" y="93"/>
                  </a:lnTo>
                  <a:lnTo>
                    <a:pt x="42" y="84"/>
                  </a:lnTo>
                  <a:lnTo>
                    <a:pt x="38" y="76"/>
                  </a:lnTo>
                  <a:lnTo>
                    <a:pt x="34" y="69"/>
                  </a:lnTo>
                  <a:lnTo>
                    <a:pt x="32" y="61"/>
                  </a:lnTo>
                  <a:lnTo>
                    <a:pt x="28" y="55"/>
                  </a:lnTo>
                  <a:lnTo>
                    <a:pt x="24" y="50"/>
                  </a:lnTo>
                  <a:lnTo>
                    <a:pt x="22" y="44"/>
                  </a:lnTo>
                  <a:lnTo>
                    <a:pt x="19" y="40"/>
                  </a:lnTo>
                  <a:lnTo>
                    <a:pt x="17" y="36"/>
                  </a:lnTo>
                  <a:lnTo>
                    <a:pt x="13" y="32"/>
                  </a:lnTo>
                  <a:lnTo>
                    <a:pt x="13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2714625" y="2141538"/>
              <a:ext cx="315913" cy="179388"/>
            </a:xfrm>
            <a:custGeom>
              <a:avLst/>
              <a:gdLst>
                <a:gd name="T0" fmla="*/ 256 w 398"/>
                <a:gd name="T1" fmla="*/ 5 h 225"/>
                <a:gd name="T2" fmla="*/ 273 w 398"/>
                <a:gd name="T3" fmla="*/ 0 h 225"/>
                <a:gd name="T4" fmla="*/ 291 w 398"/>
                <a:gd name="T5" fmla="*/ 0 h 225"/>
                <a:gd name="T6" fmla="*/ 304 w 398"/>
                <a:gd name="T7" fmla="*/ 3 h 225"/>
                <a:gd name="T8" fmla="*/ 321 w 398"/>
                <a:gd name="T9" fmla="*/ 9 h 225"/>
                <a:gd name="T10" fmla="*/ 340 w 398"/>
                <a:gd name="T11" fmla="*/ 19 h 225"/>
                <a:gd name="T12" fmla="*/ 361 w 398"/>
                <a:gd name="T13" fmla="*/ 32 h 225"/>
                <a:gd name="T14" fmla="*/ 379 w 398"/>
                <a:gd name="T15" fmla="*/ 45 h 225"/>
                <a:gd name="T16" fmla="*/ 392 w 398"/>
                <a:gd name="T17" fmla="*/ 55 h 225"/>
                <a:gd name="T18" fmla="*/ 398 w 398"/>
                <a:gd name="T19" fmla="*/ 63 h 225"/>
                <a:gd name="T20" fmla="*/ 398 w 398"/>
                <a:gd name="T21" fmla="*/ 68 h 225"/>
                <a:gd name="T22" fmla="*/ 396 w 398"/>
                <a:gd name="T23" fmla="*/ 76 h 225"/>
                <a:gd name="T24" fmla="*/ 390 w 398"/>
                <a:gd name="T25" fmla="*/ 82 h 225"/>
                <a:gd name="T26" fmla="*/ 382 w 398"/>
                <a:gd name="T27" fmla="*/ 87 h 225"/>
                <a:gd name="T28" fmla="*/ 375 w 398"/>
                <a:gd name="T29" fmla="*/ 91 h 225"/>
                <a:gd name="T30" fmla="*/ 367 w 398"/>
                <a:gd name="T31" fmla="*/ 97 h 225"/>
                <a:gd name="T32" fmla="*/ 359 w 398"/>
                <a:gd name="T33" fmla="*/ 107 h 225"/>
                <a:gd name="T34" fmla="*/ 352 w 398"/>
                <a:gd name="T35" fmla="*/ 120 h 225"/>
                <a:gd name="T36" fmla="*/ 342 w 398"/>
                <a:gd name="T37" fmla="*/ 137 h 225"/>
                <a:gd name="T38" fmla="*/ 333 w 398"/>
                <a:gd name="T39" fmla="*/ 158 h 225"/>
                <a:gd name="T40" fmla="*/ 321 w 398"/>
                <a:gd name="T41" fmla="*/ 181 h 225"/>
                <a:gd name="T42" fmla="*/ 310 w 398"/>
                <a:gd name="T43" fmla="*/ 210 h 225"/>
                <a:gd name="T44" fmla="*/ 264 w 398"/>
                <a:gd name="T45" fmla="*/ 225 h 225"/>
                <a:gd name="T46" fmla="*/ 264 w 398"/>
                <a:gd name="T47" fmla="*/ 175 h 225"/>
                <a:gd name="T48" fmla="*/ 270 w 398"/>
                <a:gd name="T49" fmla="*/ 126 h 225"/>
                <a:gd name="T50" fmla="*/ 272 w 398"/>
                <a:gd name="T51" fmla="*/ 105 h 225"/>
                <a:gd name="T52" fmla="*/ 272 w 398"/>
                <a:gd name="T53" fmla="*/ 87 h 225"/>
                <a:gd name="T54" fmla="*/ 272 w 398"/>
                <a:gd name="T55" fmla="*/ 76 h 225"/>
                <a:gd name="T56" fmla="*/ 270 w 398"/>
                <a:gd name="T57" fmla="*/ 70 h 225"/>
                <a:gd name="T58" fmla="*/ 264 w 398"/>
                <a:gd name="T59" fmla="*/ 66 h 225"/>
                <a:gd name="T60" fmla="*/ 251 w 398"/>
                <a:gd name="T61" fmla="*/ 64 h 225"/>
                <a:gd name="T62" fmla="*/ 237 w 398"/>
                <a:gd name="T63" fmla="*/ 64 h 225"/>
                <a:gd name="T64" fmla="*/ 222 w 398"/>
                <a:gd name="T65" fmla="*/ 66 h 225"/>
                <a:gd name="T66" fmla="*/ 201 w 398"/>
                <a:gd name="T67" fmla="*/ 70 h 225"/>
                <a:gd name="T68" fmla="*/ 176 w 398"/>
                <a:gd name="T69" fmla="*/ 76 h 225"/>
                <a:gd name="T70" fmla="*/ 144 w 398"/>
                <a:gd name="T71" fmla="*/ 86 h 225"/>
                <a:gd name="T72" fmla="*/ 105 w 398"/>
                <a:gd name="T73" fmla="*/ 95 h 225"/>
                <a:gd name="T74" fmla="*/ 67 w 398"/>
                <a:gd name="T75" fmla="*/ 103 h 225"/>
                <a:gd name="T76" fmla="*/ 23 w 398"/>
                <a:gd name="T77" fmla="*/ 108 h 225"/>
                <a:gd name="T78" fmla="*/ 0 w 398"/>
                <a:gd name="T79" fmla="*/ 64 h 225"/>
                <a:gd name="T80" fmla="*/ 31 w 398"/>
                <a:gd name="T81" fmla="*/ 63 h 225"/>
                <a:gd name="T82" fmla="*/ 65 w 398"/>
                <a:gd name="T83" fmla="*/ 59 h 225"/>
                <a:gd name="T84" fmla="*/ 105 w 398"/>
                <a:gd name="T85" fmla="*/ 49 h 225"/>
                <a:gd name="T86" fmla="*/ 149 w 398"/>
                <a:gd name="T87" fmla="*/ 40 h 225"/>
                <a:gd name="T88" fmla="*/ 170 w 398"/>
                <a:gd name="T89" fmla="*/ 34 h 225"/>
                <a:gd name="T90" fmla="*/ 189 w 398"/>
                <a:gd name="T91" fmla="*/ 28 h 225"/>
                <a:gd name="T92" fmla="*/ 205 w 398"/>
                <a:gd name="T93" fmla="*/ 24 h 225"/>
                <a:gd name="T94" fmla="*/ 218 w 398"/>
                <a:gd name="T95" fmla="*/ 21 h 225"/>
                <a:gd name="T96" fmla="*/ 230 w 398"/>
                <a:gd name="T97" fmla="*/ 17 h 225"/>
                <a:gd name="T98" fmla="*/ 239 w 398"/>
                <a:gd name="T99" fmla="*/ 15 h 225"/>
                <a:gd name="T100" fmla="*/ 245 w 398"/>
                <a:gd name="T101" fmla="*/ 11 h 225"/>
                <a:gd name="T102" fmla="*/ 249 w 398"/>
                <a:gd name="T103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8" h="225">
                  <a:moveTo>
                    <a:pt x="249" y="9"/>
                  </a:moveTo>
                  <a:lnTo>
                    <a:pt x="256" y="5"/>
                  </a:lnTo>
                  <a:lnTo>
                    <a:pt x="264" y="1"/>
                  </a:lnTo>
                  <a:lnTo>
                    <a:pt x="273" y="0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6" y="1"/>
                  </a:lnTo>
                  <a:lnTo>
                    <a:pt x="304" y="3"/>
                  </a:lnTo>
                  <a:lnTo>
                    <a:pt x="312" y="5"/>
                  </a:lnTo>
                  <a:lnTo>
                    <a:pt x="321" y="9"/>
                  </a:lnTo>
                  <a:lnTo>
                    <a:pt x="331" y="15"/>
                  </a:lnTo>
                  <a:lnTo>
                    <a:pt x="340" y="19"/>
                  </a:lnTo>
                  <a:lnTo>
                    <a:pt x="352" y="24"/>
                  </a:lnTo>
                  <a:lnTo>
                    <a:pt x="361" y="32"/>
                  </a:lnTo>
                  <a:lnTo>
                    <a:pt x="371" y="38"/>
                  </a:lnTo>
                  <a:lnTo>
                    <a:pt x="379" y="45"/>
                  </a:lnTo>
                  <a:lnTo>
                    <a:pt x="386" y="51"/>
                  </a:lnTo>
                  <a:lnTo>
                    <a:pt x="392" y="55"/>
                  </a:lnTo>
                  <a:lnTo>
                    <a:pt x="394" y="59"/>
                  </a:lnTo>
                  <a:lnTo>
                    <a:pt x="398" y="63"/>
                  </a:lnTo>
                  <a:lnTo>
                    <a:pt x="398" y="64"/>
                  </a:lnTo>
                  <a:lnTo>
                    <a:pt x="398" y="68"/>
                  </a:lnTo>
                  <a:lnTo>
                    <a:pt x="396" y="72"/>
                  </a:lnTo>
                  <a:lnTo>
                    <a:pt x="396" y="76"/>
                  </a:lnTo>
                  <a:lnTo>
                    <a:pt x="394" y="80"/>
                  </a:lnTo>
                  <a:lnTo>
                    <a:pt x="390" y="82"/>
                  </a:lnTo>
                  <a:lnTo>
                    <a:pt x="386" y="86"/>
                  </a:lnTo>
                  <a:lnTo>
                    <a:pt x="382" y="87"/>
                  </a:lnTo>
                  <a:lnTo>
                    <a:pt x="377" y="89"/>
                  </a:lnTo>
                  <a:lnTo>
                    <a:pt x="375" y="91"/>
                  </a:lnTo>
                  <a:lnTo>
                    <a:pt x="371" y="93"/>
                  </a:lnTo>
                  <a:lnTo>
                    <a:pt x="367" y="97"/>
                  </a:lnTo>
                  <a:lnTo>
                    <a:pt x="363" y="101"/>
                  </a:lnTo>
                  <a:lnTo>
                    <a:pt x="359" y="107"/>
                  </a:lnTo>
                  <a:lnTo>
                    <a:pt x="356" y="112"/>
                  </a:lnTo>
                  <a:lnTo>
                    <a:pt x="352" y="120"/>
                  </a:lnTo>
                  <a:lnTo>
                    <a:pt x="346" y="128"/>
                  </a:lnTo>
                  <a:lnTo>
                    <a:pt x="342" y="137"/>
                  </a:lnTo>
                  <a:lnTo>
                    <a:pt x="337" y="147"/>
                  </a:lnTo>
                  <a:lnTo>
                    <a:pt x="333" y="158"/>
                  </a:lnTo>
                  <a:lnTo>
                    <a:pt x="327" y="170"/>
                  </a:lnTo>
                  <a:lnTo>
                    <a:pt x="321" y="181"/>
                  </a:lnTo>
                  <a:lnTo>
                    <a:pt x="316" y="196"/>
                  </a:lnTo>
                  <a:lnTo>
                    <a:pt x="310" y="210"/>
                  </a:lnTo>
                  <a:lnTo>
                    <a:pt x="304" y="225"/>
                  </a:lnTo>
                  <a:lnTo>
                    <a:pt x="264" y="225"/>
                  </a:lnTo>
                  <a:lnTo>
                    <a:pt x="264" y="200"/>
                  </a:lnTo>
                  <a:lnTo>
                    <a:pt x="264" y="175"/>
                  </a:lnTo>
                  <a:lnTo>
                    <a:pt x="266" y="150"/>
                  </a:lnTo>
                  <a:lnTo>
                    <a:pt x="270" y="126"/>
                  </a:lnTo>
                  <a:lnTo>
                    <a:pt x="270" y="114"/>
                  </a:lnTo>
                  <a:lnTo>
                    <a:pt x="272" y="105"/>
                  </a:lnTo>
                  <a:lnTo>
                    <a:pt x="272" y="95"/>
                  </a:lnTo>
                  <a:lnTo>
                    <a:pt x="272" y="87"/>
                  </a:lnTo>
                  <a:lnTo>
                    <a:pt x="272" y="82"/>
                  </a:lnTo>
                  <a:lnTo>
                    <a:pt x="272" y="76"/>
                  </a:lnTo>
                  <a:lnTo>
                    <a:pt x="270" y="72"/>
                  </a:lnTo>
                  <a:lnTo>
                    <a:pt x="270" y="70"/>
                  </a:lnTo>
                  <a:lnTo>
                    <a:pt x="266" y="68"/>
                  </a:lnTo>
                  <a:lnTo>
                    <a:pt x="264" y="66"/>
                  </a:lnTo>
                  <a:lnTo>
                    <a:pt x="258" y="64"/>
                  </a:lnTo>
                  <a:lnTo>
                    <a:pt x="251" y="64"/>
                  </a:lnTo>
                  <a:lnTo>
                    <a:pt x="243" y="64"/>
                  </a:lnTo>
                  <a:lnTo>
                    <a:pt x="237" y="64"/>
                  </a:lnTo>
                  <a:lnTo>
                    <a:pt x="230" y="66"/>
                  </a:lnTo>
                  <a:lnTo>
                    <a:pt x="222" y="66"/>
                  </a:lnTo>
                  <a:lnTo>
                    <a:pt x="212" y="68"/>
                  </a:lnTo>
                  <a:lnTo>
                    <a:pt x="201" y="70"/>
                  </a:lnTo>
                  <a:lnTo>
                    <a:pt x="189" y="72"/>
                  </a:lnTo>
                  <a:lnTo>
                    <a:pt x="176" y="76"/>
                  </a:lnTo>
                  <a:lnTo>
                    <a:pt x="161" y="80"/>
                  </a:lnTo>
                  <a:lnTo>
                    <a:pt x="144" y="86"/>
                  </a:lnTo>
                  <a:lnTo>
                    <a:pt x="124" y="89"/>
                  </a:lnTo>
                  <a:lnTo>
                    <a:pt x="105" y="95"/>
                  </a:lnTo>
                  <a:lnTo>
                    <a:pt x="86" y="99"/>
                  </a:lnTo>
                  <a:lnTo>
                    <a:pt x="67" y="103"/>
                  </a:lnTo>
                  <a:lnTo>
                    <a:pt x="46" y="105"/>
                  </a:lnTo>
                  <a:lnTo>
                    <a:pt x="23" y="108"/>
                  </a:lnTo>
                  <a:lnTo>
                    <a:pt x="0" y="110"/>
                  </a:lnTo>
                  <a:lnTo>
                    <a:pt x="0" y="64"/>
                  </a:lnTo>
                  <a:lnTo>
                    <a:pt x="16" y="64"/>
                  </a:lnTo>
                  <a:lnTo>
                    <a:pt x="31" y="63"/>
                  </a:lnTo>
                  <a:lnTo>
                    <a:pt x="48" y="61"/>
                  </a:lnTo>
                  <a:lnTo>
                    <a:pt x="65" y="59"/>
                  </a:lnTo>
                  <a:lnTo>
                    <a:pt x="86" y="55"/>
                  </a:lnTo>
                  <a:lnTo>
                    <a:pt x="105" y="49"/>
                  </a:lnTo>
                  <a:lnTo>
                    <a:pt x="128" y="45"/>
                  </a:lnTo>
                  <a:lnTo>
                    <a:pt x="149" y="40"/>
                  </a:lnTo>
                  <a:lnTo>
                    <a:pt x="161" y="36"/>
                  </a:lnTo>
                  <a:lnTo>
                    <a:pt x="170" y="34"/>
                  </a:lnTo>
                  <a:lnTo>
                    <a:pt x="180" y="32"/>
                  </a:lnTo>
                  <a:lnTo>
                    <a:pt x="189" y="28"/>
                  </a:lnTo>
                  <a:lnTo>
                    <a:pt x="197" y="26"/>
                  </a:lnTo>
                  <a:lnTo>
                    <a:pt x="205" y="24"/>
                  </a:lnTo>
                  <a:lnTo>
                    <a:pt x="212" y="22"/>
                  </a:lnTo>
                  <a:lnTo>
                    <a:pt x="218" y="21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5" y="15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5" y="11"/>
                  </a:lnTo>
                  <a:lnTo>
                    <a:pt x="247" y="11"/>
                  </a:lnTo>
                  <a:lnTo>
                    <a:pt x="249" y="9"/>
                  </a:lnTo>
                  <a:lnTo>
                    <a:pt x="249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2701925" y="1836738"/>
              <a:ext cx="325438" cy="88900"/>
            </a:xfrm>
            <a:custGeom>
              <a:avLst/>
              <a:gdLst>
                <a:gd name="T0" fmla="*/ 210 w 409"/>
                <a:gd name="T1" fmla="*/ 89 h 110"/>
                <a:gd name="T2" fmla="*/ 181 w 409"/>
                <a:gd name="T3" fmla="*/ 95 h 110"/>
                <a:gd name="T4" fmla="*/ 155 w 409"/>
                <a:gd name="T5" fmla="*/ 99 h 110"/>
                <a:gd name="T6" fmla="*/ 134 w 409"/>
                <a:gd name="T7" fmla="*/ 103 h 110"/>
                <a:gd name="T8" fmla="*/ 113 w 409"/>
                <a:gd name="T9" fmla="*/ 107 h 110"/>
                <a:gd name="T10" fmla="*/ 97 w 409"/>
                <a:gd name="T11" fmla="*/ 109 h 110"/>
                <a:gd name="T12" fmla="*/ 84 w 409"/>
                <a:gd name="T13" fmla="*/ 110 h 110"/>
                <a:gd name="T14" fmla="*/ 76 w 409"/>
                <a:gd name="T15" fmla="*/ 110 h 110"/>
                <a:gd name="T16" fmla="*/ 57 w 409"/>
                <a:gd name="T17" fmla="*/ 110 h 110"/>
                <a:gd name="T18" fmla="*/ 32 w 409"/>
                <a:gd name="T19" fmla="*/ 105 h 110"/>
                <a:gd name="T20" fmla="*/ 15 w 409"/>
                <a:gd name="T21" fmla="*/ 99 h 110"/>
                <a:gd name="T22" fmla="*/ 8 w 409"/>
                <a:gd name="T23" fmla="*/ 93 h 110"/>
                <a:gd name="T24" fmla="*/ 2 w 409"/>
                <a:gd name="T25" fmla="*/ 88 h 110"/>
                <a:gd name="T26" fmla="*/ 0 w 409"/>
                <a:gd name="T27" fmla="*/ 84 h 110"/>
                <a:gd name="T28" fmla="*/ 0 w 409"/>
                <a:gd name="T29" fmla="*/ 80 h 110"/>
                <a:gd name="T30" fmla="*/ 6 w 409"/>
                <a:gd name="T31" fmla="*/ 78 h 110"/>
                <a:gd name="T32" fmla="*/ 17 w 409"/>
                <a:gd name="T33" fmla="*/ 74 h 110"/>
                <a:gd name="T34" fmla="*/ 32 w 409"/>
                <a:gd name="T35" fmla="*/ 68 h 110"/>
                <a:gd name="T36" fmla="*/ 53 w 409"/>
                <a:gd name="T37" fmla="*/ 63 h 110"/>
                <a:gd name="T38" fmla="*/ 78 w 409"/>
                <a:gd name="T39" fmla="*/ 55 h 110"/>
                <a:gd name="T40" fmla="*/ 111 w 409"/>
                <a:gd name="T41" fmla="*/ 47 h 110"/>
                <a:gd name="T42" fmla="*/ 145 w 409"/>
                <a:gd name="T43" fmla="*/ 36 h 110"/>
                <a:gd name="T44" fmla="*/ 185 w 409"/>
                <a:gd name="T45" fmla="*/ 26 h 110"/>
                <a:gd name="T46" fmla="*/ 222 w 409"/>
                <a:gd name="T47" fmla="*/ 19 h 110"/>
                <a:gd name="T48" fmla="*/ 256 w 409"/>
                <a:gd name="T49" fmla="*/ 11 h 110"/>
                <a:gd name="T50" fmla="*/ 285 w 409"/>
                <a:gd name="T51" fmla="*/ 5 h 110"/>
                <a:gd name="T52" fmla="*/ 311 w 409"/>
                <a:gd name="T53" fmla="*/ 4 h 110"/>
                <a:gd name="T54" fmla="*/ 334 w 409"/>
                <a:gd name="T55" fmla="*/ 0 h 110"/>
                <a:gd name="T56" fmla="*/ 352 w 409"/>
                <a:gd name="T57" fmla="*/ 0 h 110"/>
                <a:gd name="T58" fmla="*/ 367 w 409"/>
                <a:gd name="T59" fmla="*/ 0 h 110"/>
                <a:gd name="T60" fmla="*/ 380 w 409"/>
                <a:gd name="T61" fmla="*/ 5 h 110"/>
                <a:gd name="T62" fmla="*/ 395 w 409"/>
                <a:gd name="T63" fmla="*/ 11 h 110"/>
                <a:gd name="T64" fmla="*/ 405 w 409"/>
                <a:gd name="T65" fmla="*/ 19 h 110"/>
                <a:gd name="T66" fmla="*/ 409 w 409"/>
                <a:gd name="T67" fmla="*/ 26 h 110"/>
                <a:gd name="T68" fmla="*/ 405 w 409"/>
                <a:gd name="T69" fmla="*/ 34 h 110"/>
                <a:gd name="T70" fmla="*/ 399 w 409"/>
                <a:gd name="T71" fmla="*/ 40 h 110"/>
                <a:gd name="T72" fmla="*/ 392 w 409"/>
                <a:gd name="T73" fmla="*/ 46 h 110"/>
                <a:gd name="T74" fmla="*/ 376 w 409"/>
                <a:gd name="T75" fmla="*/ 51 h 110"/>
                <a:gd name="T76" fmla="*/ 369 w 409"/>
                <a:gd name="T77" fmla="*/ 53 h 110"/>
                <a:gd name="T78" fmla="*/ 359 w 409"/>
                <a:gd name="T79" fmla="*/ 55 h 110"/>
                <a:gd name="T80" fmla="*/ 346 w 409"/>
                <a:gd name="T81" fmla="*/ 59 h 110"/>
                <a:gd name="T82" fmla="*/ 329 w 409"/>
                <a:gd name="T83" fmla="*/ 63 h 110"/>
                <a:gd name="T84" fmla="*/ 309 w 409"/>
                <a:gd name="T85" fmla="*/ 68 h 110"/>
                <a:gd name="T86" fmla="*/ 285 w 409"/>
                <a:gd name="T87" fmla="*/ 72 h 110"/>
                <a:gd name="T88" fmla="*/ 258 w 409"/>
                <a:gd name="T89" fmla="*/ 80 h 110"/>
                <a:gd name="T90" fmla="*/ 227 w 409"/>
                <a:gd name="T91" fmla="*/ 8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9" h="110">
                  <a:moveTo>
                    <a:pt x="227" y="86"/>
                  </a:moveTo>
                  <a:lnTo>
                    <a:pt x="210" y="89"/>
                  </a:lnTo>
                  <a:lnTo>
                    <a:pt x="197" y="91"/>
                  </a:lnTo>
                  <a:lnTo>
                    <a:pt x="181" y="95"/>
                  </a:lnTo>
                  <a:lnTo>
                    <a:pt x="168" y="97"/>
                  </a:lnTo>
                  <a:lnTo>
                    <a:pt x="155" y="99"/>
                  </a:lnTo>
                  <a:lnTo>
                    <a:pt x="143" y="101"/>
                  </a:lnTo>
                  <a:lnTo>
                    <a:pt x="134" y="103"/>
                  </a:lnTo>
                  <a:lnTo>
                    <a:pt x="122" y="105"/>
                  </a:lnTo>
                  <a:lnTo>
                    <a:pt x="113" y="107"/>
                  </a:lnTo>
                  <a:lnTo>
                    <a:pt x="105" y="107"/>
                  </a:lnTo>
                  <a:lnTo>
                    <a:pt x="97" y="109"/>
                  </a:lnTo>
                  <a:lnTo>
                    <a:pt x="92" y="110"/>
                  </a:lnTo>
                  <a:lnTo>
                    <a:pt x="84" y="110"/>
                  </a:lnTo>
                  <a:lnTo>
                    <a:pt x="80" y="110"/>
                  </a:lnTo>
                  <a:lnTo>
                    <a:pt x="76" y="110"/>
                  </a:lnTo>
                  <a:lnTo>
                    <a:pt x="73" y="110"/>
                  </a:lnTo>
                  <a:lnTo>
                    <a:pt x="57" y="110"/>
                  </a:lnTo>
                  <a:lnTo>
                    <a:pt x="44" y="109"/>
                  </a:lnTo>
                  <a:lnTo>
                    <a:pt x="32" y="105"/>
                  </a:lnTo>
                  <a:lnTo>
                    <a:pt x="21" y="101"/>
                  </a:lnTo>
                  <a:lnTo>
                    <a:pt x="15" y="99"/>
                  </a:lnTo>
                  <a:lnTo>
                    <a:pt x="11" y="97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2" y="86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4" y="80"/>
                  </a:lnTo>
                  <a:lnTo>
                    <a:pt x="6" y="78"/>
                  </a:lnTo>
                  <a:lnTo>
                    <a:pt x="11" y="76"/>
                  </a:lnTo>
                  <a:lnTo>
                    <a:pt x="17" y="74"/>
                  </a:lnTo>
                  <a:lnTo>
                    <a:pt x="25" y="70"/>
                  </a:lnTo>
                  <a:lnTo>
                    <a:pt x="32" y="68"/>
                  </a:lnTo>
                  <a:lnTo>
                    <a:pt x="42" y="67"/>
                  </a:lnTo>
                  <a:lnTo>
                    <a:pt x="53" y="63"/>
                  </a:lnTo>
                  <a:lnTo>
                    <a:pt x="65" y="59"/>
                  </a:lnTo>
                  <a:lnTo>
                    <a:pt x="78" y="55"/>
                  </a:lnTo>
                  <a:lnTo>
                    <a:pt x="94" y="51"/>
                  </a:lnTo>
                  <a:lnTo>
                    <a:pt x="111" y="47"/>
                  </a:lnTo>
                  <a:lnTo>
                    <a:pt x="128" y="42"/>
                  </a:lnTo>
                  <a:lnTo>
                    <a:pt x="145" y="36"/>
                  </a:lnTo>
                  <a:lnTo>
                    <a:pt x="164" y="30"/>
                  </a:lnTo>
                  <a:lnTo>
                    <a:pt x="185" y="26"/>
                  </a:lnTo>
                  <a:lnTo>
                    <a:pt x="204" y="23"/>
                  </a:lnTo>
                  <a:lnTo>
                    <a:pt x="222" y="19"/>
                  </a:lnTo>
                  <a:lnTo>
                    <a:pt x="239" y="15"/>
                  </a:lnTo>
                  <a:lnTo>
                    <a:pt x="256" y="11"/>
                  </a:lnTo>
                  <a:lnTo>
                    <a:pt x="271" y="9"/>
                  </a:lnTo>
                  <a:lnTo>
                    <a:pt x="285" y="5"/>
                  </a:lnTo>
                  <a:lnTo>
                    <a:pt x="300" y="4"/>
                  </a:lnTo>
                  <a:lnTo>
                    <a:pt x="311" y="4"/>
                  </a:lnTo>
                  <a:lnTo>
                    <a:pt x="323" y="2"/>
                  </a:lnTo>
                  <a:lnTo>
                    <a:pt x="334" y="0"/>
                  </a:lnTo>
                  <a:lnTo>
                    <a:pt x="344" y="0"/>
                  </a:lnTo>
                  <a:lnTo>
                    <a:pt x="352" y="0"/>
                  </a:lnTo>
                  <a:lnTo>
                    <a:pt x="359" y="0"/>
                  </a:lnTo>
                  <a:lnTo>
                    <a:pt x="367" y="0"/>
                  </a:lnTo>
                  <a:lnTo>
                    <a:pt x="371" y="2"/>
                  </a:lnTo>
                  <a:lnTo>
                    <a:pt x="380" y="5"/>
                  </a:lnTo>
                  <a:lnTo>
                    <a:pt x="388" y="9"/>
                  </a:lnTo>
                  <a:lnTo>
                    <a:pt x="395" y="11"/>
                  </a:lnTo>
                  <a:lnTo>
                    <a:pt x="401" y="15"/>
                  </a:lnTo>
                  <a:lnTo>
                    <a:pt x="405" y="19"/>
                  </a:lnTo>
                  <a:lnTo>
                    <a:pt x="407" y="23"/>
                  </a:lnTo>
                  <a:lnTo>
                    <a:pt x="409" y="26"/>
                  </a:lnTo>
                  <a:lnTo>
                    <a:pt x="407" y="30"/>
                  </a:lnTo>
                  <a:lnTo>
                    <a:pt x="405" y="34"/>
                  </a:lnTo>
                  <a:lnTo>
                    <a:pt x="403" y="38"/>
                  </a:lnTo>
                  <a:lnTo>
                    <a:pt x="399" y="40"/>
                  </a:lnTo>
                  <a:lnTo>
                    <a:pt x="395" y="44"/>
                  </a:lnTo>
                  <a:lnTo>
                    <a:pt x="392" y="46"/>
                  </a:lnTo>
                  <a:lnTo>
                    <a:pt x="388" y="47"/>
                  </a:lnTo>
                  <a:lnTo>
                    <a:pt x="376" y="51"/>
                  </a:lnTo>
                  <a:lnTo>
                    <a:pt x="373" y="51"/>
                  </a:lnTo>
                  <a:lnTo>
                    <a:pt x="369" y="53"/>
                  </a:lnTo>
                  <a:lnTo>
                    <a:pt x="365" y="55"/>
                  </a:lnTo>
                  <a:lnTo>
                    <a:pt x="359" y="55"/>
                  </a:lnTo>
                  <a:lnTo>
                    <a:pt x="353" y="57"/>
                  </a:lnTo>
                  <a:lnTo>
                    <a:pt x="346" y="59"/>
                  </a:lnTo>
                  <a:lnTo>
                    <a:pt x="338" y="61"/>
                  </a:lnTo>
                  <a:lnTo>
                    <a:pt x="329" y="63"/>
                  </a:lnTo>
                  <a:lnTo>
                    <a:pt x="319" y="65"/>
                  </a:lnTo>
                  <a:lnTo>
                    <a:pt x="309" y="68"/>
                  </a:lnTo>
                  <a:lnTo>
                    <a:pt x="298" y="70"/>
                  </a:lnTo>
                  <a:lnTo>
                    <a:pt x="285" y="72"/>
                  </a:lnTo>
                  <a:lnTo>
                    <a:pt x="271" y="76"/>
                  </a:lnTo>
                  <a:lnTo>
                    <a:pt x="258" y="80"/>
                  </a:lnTo>
                  <a:lnTo>
                    <a:pt x="243" y="82"/>
                  </a:lnTo>
                  <a:lnTo>
                    <a:pt x="227" y="86"/>
                  </a:lnTo>
                  <a:lnTo>
                    <a:pt x="227" y="8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2519363" y="1949450"/>
              <a:ext cx="796925" cy="185738"/>
            </a:xfrm>
            <a:custGeom>
              <a:avLst/>
              <a:gdLst>
                <a:gd name="T0" fmla="*/ 594 w 1005"/>
                <a:gd name="T1" fmla="*/ 124 h 233"/>
                <a:gd name="T2" fmla="*/ 531 w 1005"/>
                <a:gd name="T3" fmla="*/ 138 h 233"/>
                <a:gd name="T4" fmla="*/ 474 w 1005"/>
                <a:gd name="T5" fmla="*/ 149 h 233"/>
                <a:gd name="T6" fmla="*/ 420 w 1005"/>
                <a:gd name="T7" fmla="*/ 159 h 233"/>
                <a:gd name="T8" fmla="*/ 372 w 1005"/>
                <a:gd name="T9" fmla="*/ 170 h 233"/>
                <a:gd name="T10" fmla="*/ 328 w 1005"/>
                <a:gd name="T11" fmla="*/ 180 h 233"/>
                <a:gd name="T12" fmla="*/ 290 w 1005"/>
                <a:gd name="T13" fmla="*/ 187 h 233"/>
                <a:gd name="T14" fmla="*/ 256 w 1005"/>
                <a:gd name="T15" fmla="*/ 195 h 233"/>
                <a:gd name="T16" fmla="*/ 227 w 1005"/>
                <a:gd name="T17" fmla="*/ 201 h 233"/>
                <a:gd name="T18" fmla="*/ 204 w 1005"/>
                <a:gd name="T19" fmla="*/ 208 h 233"/>
                <a:gd name="T20" fmla="*/ 185 w 1005"/>
                <a:gd name="T21" fmla="*/ 212 h 233"/>
                <a:gd name="T22" fmla="*/ 155 w 1005"/>
                <a:gd name="T23" fmla="*/ 220 h 233"/>
                <a:gd name="T24" fmla="*/ 130 w 1005"/>
                <a:gd name="T25" fmla="*/ 227 h 233"/>
                <a:gd name="T26" fmla="*/ 109 w 1005"/>
                <a:gd name="T27" fmla="*/ 231 h 233"/>
                <a:gd name="T28" fmla="*/ 91 w 1005"/>
                <a:gd name="T29" fmla="*/ 233 h 233"/>
                <a:gd name="T30" fmla="*/ 80 w 1005"/>
                <a:gd name="T31" fmla="*/ 233 h 233"/>
                <a:gd name="T32" fmla="*/ 65 w 1005"/>
                <a:gd name="T33" fmla="*/ 227 h 233"/>
                <a:gd name="T34" fmla="*/ 38 w 1005"/>
                <a:gd name="T35" fmla="*/ 216 h 233"/>
                <a:gd name="T36" fmla="*/ 19 w 1005"/>
                <a:gd name="T37" fmla="*/ 202 h 233"/>
                <a:gd name="T38" fmla="*/ 7 w 1005"/>
                <a:gd name="T39" fmla="*/ 193 h 233"/>
                <a:gd name="T40" fmla="*/ 0 w 1005"/>
                <a:gd name="T41" fmla="*/ 183 h 233"/>
                <a:gd name="T42" fmla="*/ 2 w 1005"/>
                <a:gd name="T43" fmla="*/ 178 h 233"/>
                <a:gd name="T44" fmla="*/ 13 w 1005"/>
                <a:gd name="T45" fmla="*/ 172 h 233"/>
                <a:gd name="T46" fmla="*/ 36 w 1005"/>
                <a:gd name="T47" fmla="*/ 166 h 233"/>
                <a:gd name="T48" fmla="*/ 63 w 1005"/>
                <a:gd name="T49" fmla="*/ 162 h 233"/>
                <a:gd name="T50" fmla="*/ 90 w 1005"/>
                <a:gd name="T51" fmla="*/ 162 h 233"/>
                <a:gd name="T52" fmla="*/ 105 w 1005"/>
                <a:gd name="T53" fmla="*/ 160 h 233"/>
                <a:gd name="T54" fmla="*/ 130 w 1005"/>
                <a:gd name="T55" fmla="*/ 157 h 233"/>
                <a:gd name="T56" fmla="*/ 160 w 1005"/>
                <a:gd name="T57" fmla="*/ 151 h 233"/>
                <a:gd name="T58" fmla="*/ 202 w 1005"/>
                <a:gd name="T59" fmla="*/ 141 h 233"/>
                <a:gd name="T60" fmla="*/ 252 w 1005"/>
                <a:gd name="T61" fmla="*/ 132 h 233"/>
                <a:gd name="T62" fmla="*/ 309 w 1005"/>
                <a:gd name="T63" fmla="*/ 122 h 233"/>
                <a:gd name="T64" fmla="*/ 374 w 1005"/>
                <a:gd name="T65" fmla="*/ 109 h 233"/>
                <a:gd name="T66" fmla="*/ 443 w 1005"/>
                <a:gd name="T67" fmla="*/ 94 h 233"/>
                <a:gd name="T68" fmla="*/ 519 w 1005"/>
                <a:gd name="T69" fmla="*/ 76 h 233"/>
                <a:gd name="T70" fmla="*/ 604 w 1005"/>
                <a:gd name="T71" fmla="*/ 57 h 233"/>
                <a:gd name="T72" fmla="*/ 688 w 1005"/>
                <a:gd name="T73" fmla="*/ 38 h 233"/>
                <a:gd name="T74" fmla="*/ 760 w 1005"/>
                <a:gd name="T75" fmla="*/ 23 h 233"/>
                <a:gd name="T76" fmla="*/ 819 w 1005"/>
                <a:gd name="T77" fmla="*/ 11 h 233"/>
                <a:gd name="T78" fmla="*/ 865 w 1005"/>
                <a:gd name="T79" fmla="*/ 6 h 233"/>
                <a:gd name="T80" fmla="*/ 900 w 1005"/>
                <a:gd name="T81" fmla="*/ 2 h 233"/>
                <a:gd name="T82" fmla="*/ 928 w 1005"/>
                <a:gd name="T83" fmla="*/ 0 h 233"/>
                <a:gd name="T84" fmla="*/ 955 w 1005"/>
                <a:gd name="T85" fmla="*/ 4 h 233"/>
                <a:gd name="T86" fmla="*/ 978 w 1005"/>
                <a:gd name="T87" fmla="*/ 10 h 233"/>
                <a:gd name="T88" fmla="*/ 993 w 1005"/>
                <a:gd name="T89" fmla="*/ 15 h 233"/>
                <a:gd name="T90" fmla="*/ 1001 w 1005"/>
                <a:gd name="T91" fmla="*/ 23 h 233"/>
                <a:gd name="T92" fmla="*/ 1005 w 1005"/>
                <a:gd name="T93" fmla="*/ 31 h 233"/>
                <a:gd name="T94" fmla="*/ 1001 w 1005"/>
                <a:gd name="T95" fmla="*/ 34 h 233"/>
                <a:gd name="T96" fmla="*/ 991 w 1005"/>
                <a:gd name="T97" fmla="*/ 38 h 233"/>
                <a:gd name="T98" fmla="*/ 974 w 1005"/>
                <a:gd name="T99" fmla="*/ 44 h 233"/>
                <a:gd name="T100" fmla="*/ 953 w 1005"/>
                <a:gd name="T101" fmla="*/ 50 h 233"/>
                <a:gd name="T102" fmla="*/ 923 w 1005"/>
                <a:gd name="T103" fmla="*/ 57 h 233"/>
                <a:gd name="T104" fmla="*/ 888 w 1005"/>
                <a:gd name="T105" fmla="*/ 65 h 233"/>
                <a:gd name="T106" fmla="*/ 846 w 1005"/>
                <a:gd name="T107" fmla="*/ 74 h 233"/>
                <a:gd name="T108" fmla="*/ 798 w 1005"/>
                <a:gd name="T109" fmla="*/ 84 h 233"/>
                <a:gd name="T110" fmla="*/ 743 w 1005"/>
                <a:gd name="T111" fmla="*/ 96 h 233"/>
                <a:gd name="T112" fmla="*/ 682 w 1005"/>
                <a:gd name="T113" fmla="*/ 107 h 233"/>
                <a:gd name="T114" fmla="*/ 638 w 1005"/>
                <a:gd name="T115" fmla="*/ 11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5" h="233">
                  <a:moveTo>
                    <a:pt x="638" y="117"/>
                  </a:moveTo>
                  <a:lnTo>
                    <a:pt x="617" y="120"/>
                  </a:lnTo>
                  <a:lnTo>
                    <a:pt x="594" y="124"/>
                  </a:lnTo>
                  <a:lnTo>
                    <a:pt x="573" y="130"/>
                  </a:lnTo>
                  <a:lnTo>
                    <a:pt x="552" y="134"/>
                  </a:lnTo>
                  <a:lnTo>
                    <a:pt x="531" y="138"/>
                  </a:lnTo>
                  <a:lnTo>
                    <a:pt x="512" y="141"/>
                  </a:lnTo>
                  <a:lnTo>
                    <a:pt x="493" y="145"/>
                  </a:lnTo>
                  <a:lnTo>
                    <a:pt x="474" y="149"/>
                  </a:lnTo>
                  <a:lnTo>
                    <a:pt x="455" y="153"/>
                  </a:lnTo>
                  <a:lnTo>
                    <a:pt x="437" y="157"/>
                  </a:lnTo>
                  <a:lnTo>
                    <a:pt x="420" y="159"/>
                  </a:lnTo>
                  <a:lnTo>
                    <a:pt x="403" y="162"/>
                  </a:lnTo>
                  <a:lnTo>
                    <a:pt x="388" y="166"/>
                  </a:lnTo>
                  <a:lnTo>
                    <a:pt x="372" y="170"/>
                  </a:lnTo>
                  <a:lnTo>
                    <a:pt x="357" y="172"/>
                  </a:lnTo>
                  <a:lnTo>
                    <a:pt x="342" y="176"/>
                  </a:lnTo>
                  <a:lnTo>
                    <a:pt x="328" y="180"/>
                  </a:lnTo>
                  <a:lnTo>
                    <a:pt x="315" y="181"/>
                  </a:lnTo>
                  <a:lnTo>
                    <a:pt x="302" y="185"/>
                  </a:lnTo>
                  <a:lnTo>
                    <a:pt x="290" y="187"/>
                  </a:lnTo>
                  <a:lnTo>
                    <a:pt x="277" y="189"/>
                  </a:lnTo>
                  <a:lnTo>
                    <a:pt x="267" y="193"/>
                  </a:lnTo>
                  <a:lnTo>
                    <a:pt x="256" y="195"/>
                  </a:lnTo>
                  <a:lnTo>
                    <a:pt x="246" y="197"/>
                  </a:lnTo>
                  <a:lnTo>
                    <a:pt x="237" y="199"/>
                  </a:lnTo>
                  <a:lnTo>
                    <a:pt x="227" y="201"/>
                  </a:lnTo>
                  <a:lnTo>
                    <a:pt x="219" y="204"/>
                  </a:lnTo>
                  <a:lnTo>
                    <a:pt x="210" y="206"/>
                  </a:lnTo>
                  <a:lnTo>
                    <a:pt x="204" y="208"/>
                  </a:lnTo>
                  <a:lnTo>
                    <a:pt x="197" y="208"/>
                  </a:lnTo>
                  <a:lnTo>
                    <a:pt x="191" y="210"/>
                  </a:lnTo>
                  <a:lnTo>
                    <a:pt x="185" y="212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5" y="220"/>
                  </a:lnTo>
                  <a:lnTo>
                    <a:pt x="147" y="222"/>
                  </a:lnTo>
                  <a:lnTo>
                    <a:pt x="137" y="225"/>
                  </a:lnTo>
                  <a:lnTo>
                    <a:pt x="130" y="227"/>
                  </a:lnTo>
                  <a:lnTo>
                    <a:pt x="122" y="227"/>
                  </a:lnTo>
                  <a:lnTo>
                    <a:pt x="116" y="229"/>
                  </a:lnTo>
                  <a:lnTo>
                    <a:pt x="109" y="231"/>
                  </a:lnTo>
                  <a:lnTo>
                    <a:pt x="103" y="233"/>
                  </a:lnTo>
                  <a:lnTo>
                    <a:pt x="97" y="233"/>
                  </a:lnTo>
                  <a:lnTo>
                    <a:pt x="91" y="233"/>
                  </a:lnTo>
                  <a:lnTo>
                    <a:pt x="88" y="233"/>
                  </a:lnTo>
                  <a:lnTo>
                    <a:pt x="84" y="233"/>
                  </a:lnTo>
                  <a:lnTo>
                    <a:pt x="80" y="233"/>
                  </a:lnTo>
                  <a:lnTo>
                    <a:pt x="76" y="233"/>
                  </a:lnTo>
                  <a:lnTo>
                    <a:pt x="70" y="231"/>
                  </a:lnTo>
                  <a:lnTo>
                    <a:pt x="65" y="227"/>
                  </a:lnTo>
                  <a:lnTo>
                    <a:pt x="51" y="223"/>
                  </a:lnTo>
                  <a:lnTo>
                    <a:pt x="44" y="220"/>
                  </a:lnTo>
                  <a:lnTo>
                    <a:pt x="38" y="216"/>
                  </a:lnTo>
                  <a:lnTo>
                    <a:pt x="30" y="212"/>
                  </a:lnTo>
                  <a:lnTo>
                    <a:pt x="25" y="206"/>
                  </a:lnTo>
                  <a:lnTo>
                    <a:pt x="19" y="202"/>
                  </a:lnTo>
                  <a:lnTo>
                    <a:pt x="15" y="199"/>
                  </a:lnTo>
                  <a:lnTo>
                    <a:pt x="9" y="197"/>
                  </a:lnTo>
                  <a:lnTo>
                    <a:pt x="7" y="193"/>
                  </a:lnTo>
                  <a:lnTo>
                    <a:pt x="4" y="189"/>
                  </a:lnTo>
                  <a:lnTo>
                    <a:pt x="2" y="187"/>
                  </a:lnTo>
                  <a:lnTo>
                    <a:pt x="0" y="183"/>
                  </a:lnTo>
                  <a:lnTo>
                    <a:pt x="0" y="181"/>
                  </a:lnTo>
                  <a:lnTo>
                    <a:pt x="0" y="180"/>
                  </a:lnTo>
                  <a:lnTo>
                    <a:pt x="2" y="178"/>
                  </a:lnTo>
                  <a:lnTo>
                    <a:pt x="4" y="176"/>
                  </a:lnTo>
                  <a:lnTo>
                    <a:pt x="7" y="174"/>
                  </a:lnTo>
                  <a:lnTo>
                    <a:pt x="13" y="172"/>
                  </a:lnTo>
                  <a:lnTo>
                    <a:pt x="19" y="170"/>
                  </a:lnTo>
                  <a:lnTo>
                    <a:pt x="26" y="168"/>
                  </a:lnTo>
                  <a:lnTo>
                    <a:pt x="36" y="166"/>
                  </a:lnTo>
                  <a:lnTo>
                    <a:pt x="44" y="164"/>
                  </a:lnTo>
                  <a:lnTo>
                    <a:pt x="49" y="164"/>
                  </a:lnTo>
                  <a:lnTo>
                    <a:pt x="63" y="162"/>
                  </a:lnTo>
                  <a:lnTo>
                    <a:pt x="74" y="162"/>
                  </a:lnTo>
                  <a:lnTo>
                    <a:pt x="88" y="162"/>
                  </a:lnTo>
                  <a:lnTo>
                    <a:pt x="90" y="162"/>
                  </a:lnTo>
                  <a:lnTo>
                    <a:pt x="95" y="160"/>
                  </a:lnTo>
                  <a:lnTo>
                    <a:pt x="99" y="160"/>
                  </a:lnTo>
                  <a:lnTo>
                    <a:pt x="105" y="160"/>
                  </a:lnTo>
                  <a:lnTo>
                    <a:pt x="112" y="159"/>
                  </a:lnTo>
                  <a:lnTo>
                    <a:pt x="120" y="157"/>
                  </a:lnTo>
                  <a:lnTo>
                    <a:pt x="130" y="157"/>
                  </a:lnTo>
                  <a:lnTo>
                    <a:pt x="139" y="155"/>
                  </a:lnTo>
                  <a:lnTo>
                    <a:pt x="149" y="153"/>
                  </a:lnTo>
                  <a:lnTo>
                    <a:pt x="160" y="151"/>
                  </a:lnTo>
                  <a:lnTo>
                    <a:pt x="174" y="147"/>
                  </a:lnTo>
                  <a:lnTo>
                    <a:pt x="187" y="145"/>
                  </a:lnTo>
                  <a:lnTo>
                    <a:pt x="202" y="141"/>
                  </a:lnTo>
                  <a:lnTo>
                    <a:pt x="218" y="139"/>
                  </a:lnTo>
                  <a:lnTo>
                    <a:pt x="235" y="136"/>
                  </a:lnTo>
                  <a:lnTo>
                    <a:pt x="252" y="132"/>
                  </a:lnTo>
                  <a:lnTo>
                    <a:pt x="271" y="128"/>
                  </a:lnTo>
                  <a:lnTo>
                    <a:pt x="290" y="124"/>
                  </a:lnTo>
                  <a:lnTo>
                    <a:pt x="309" y="122"/>
                  </a:lnTo>
                  <a:lnTo>
                    <a:pt x="330" y="117"/>
                  </a:lnTo>
                  <a:lnTo>
                    <a:pt x="351" y="113"/>
                  </a:lnTo>
                  <a:lnTo>
                    <a:pt x="374" y="109"/>
                  </a:lnTo>
                  <a:lnTo>
                    <a:pt x="395" y="103"/>
                  </a:lnTo>
                  <a:lnTo>
                    <a:pt x="420" y="99"/>
                  </a:lnTo>
                  <a:lnTo>
                    <a:pt x="443" y="94"/>
                  </a:lnTo>
                  <a:lnTo>
                    <a:pt x="468" y="88"/>
                  </a:lnTo>
                  <a:lnTo>
                    <a:pt x="495" y="82"/>
                  </a:lnTo>
                  <a:lnTo>
                    <a:pt x="519" y="76"/>
                  </a:lnTo>
                  <a:lnTo>
                    <a:pt x="546" y="71"/>
                  </a:lnTo>
                  <a:lnTo>
                    <a:pt x="575" y="65"/>
                  </a:lnTo>
                  <a:lnTo>
                    <a:pt x="604" y="57"/>
                  </a:lnTo>
                  <a:lnTo>
                    <a:pt x="634" y="52"/>
                  </a:lnTo>
                  <a:lnTo>
                    <a:pt x="661" y="44"/>
                  </a:lnTo>
                  <a:lnTo>
                    <a:pt x="688" y="38"/>
                  </a:lnTo>
                  <a:lnTo>
                    <a:pt x="714" y="32"/>
                  </a:lnTo>
                  <a:lnTo>
                    <a:pt x="737" y="29"/>
                  </a:lnTo>
                  <a:lnTo>
                    <a:pt x="760" y="23"/>
                  </a:lnTo>
                  <a:lnTo>
                    <a:pt x="781" y="19"/>
                  </a:lnTo>
                  <a:lnTo>
                    <a:pt x="800" y="15"/>
                  </a:lnTo>
                  <a:lnTo>
                    <a:pt x="819" y="11"/>
                  </a:lnTo>
                  <a:lnTo>
                    <a:pt x="837" y="10"/>
                  </a:lnTo>
                  <a:lnTo>
                    <a:pt x="852" y="8"/>
                  </a:lnTo>
                  <a:lnTo>
                    <a:pt x="865" y="6"/>
                  </a:lnTo>
                  <a:lnTo>
                    <a:pt x="879" y="4"/>
                  </a:lnTo>
                  <a:lnTo>
                    <a:pt x="890" y="2"/>
                  </a:lnTo>
                  <a:lnTo>
                    <a:pt x="900" y="2"/>
                  </a:lnTo>
                  <a:lnTo>
                    <a:pt x="909" y="0"/>
                  </a:lnTo>
                  <a:lnTo>
                    <a:pt x="917" y="0"/>
                  </a:lnTo>
                  <a:lnTo>
                    <a:pt x="928" y="0"/>
                  </a:lnTo>
                  <a:lnTo>
                    <a:pt x="938" y="2"/>
                  </a:lnTo>
                  <a:lnTo>
                    <a:pt x="947" y="2"/>
                  </a:lnTo>
                  <a:lnTo>
                    <a:pt x="955" y="4"/>
                  </a:lnTo>
                  <a:lnTo>
                    <a:pt x="965" y="6"/>
                  </a:lnTo>
                  <a:lnTo>
                    <a:pt x="970" y="8"/>
                  </a:lnTo>
                  <a:lnTo>
                    <a:pt x="978" y="10"/>
                  </a:lnTo>
                  <a:lnTo>
                    <a:pt x="984" y="11"/>
                  </a:lnTo>
                  <a:lnTo>
                    <a:pt x="990" y="13"/>
                  </a:lnTo>
                  <a:lnTo>
                    <a:pt x="993" y="15"/>
                  </a:lnTo>
                  <a:lnTo>
                    <a:pt x="997" y="17"/>
                  </a:lnTo>
                  <a:lnTo>
                    <a:pt x="999" y="21"/>
                  </a:lnTo>
                  <a:lnTo>
                    <a:pt x="1001" y="23"/>
                  </a:lnTo>
                  <a:lnTo>
                    <a:pt x="1003" y="27"/>
                  </a:lnTo>
                  <a:lnTo>
                    <a:pt x="1005" y="29"/>
                  </a:lnTo>
                  <a:lnTo>
                    <a:pt x="1005" y="31"/>
                  </a:lnTo>
                  <a:lnTo>
                    <a:pt x="1005" y="32"/>
                  </a:lnTo>
                  <a:lnTo>
                    <a:pt x="1003" y="32"/>
                  </a:lnTo>
                  <a:lnTo>
                    <a:pt x="1001" y="34"/>
                  </a:lnTo>
                  <a:lnTo>
                    <a:pt x="999" y="36"/>
                  </a:lnTo>
                  <a:lnTo>
                    <a:pt x="995" y="36"/>
                  </a:lnTo>
                  <a:lnTo>
                    <a:pt x="991" y="38"/>
                  </a:lnTo>
                  <a:lnTo>
                    <a:pt x="986" y="40"/>
                  </a:lnTo>
                  <a:lnTo>
                    <a:pt x="982" y="42"/>
                  </a:lnTo>
                  <a:lnTo>
                    <a:pt x="974" y="44"/>
                  </a:lnTo>
                  <a:lnTo>
                    <a:pt x="969" y="46"/>
                  </a:lnTo>
                  <a:lnTo>
                    <a:pt x="961" y="48"/>
                  </a:lnTo>
                  <a:lnTo>
                    <a:pt x="953" y="50"/>
                  </a:lnTo>
                  <a:lnTo>
                    <a:pt x="944" y="52"/>
                  </a:lnTo>
                  <a:lnTo>
                    <a:pt x="934" y="55"/>
                  </a:lnTo>
                  <a:lnTo>
                    <a:pt x="923" y="57"/>
                  </a:lnTo>
                  <a:lnTo>
                    <a:pt x="913" y="59"/>
                  </a:lnTo>
                  <a:lnTo>
                    <a:pt x="900" y="63"/>
                  </a:lnTo>
                  <a:lnTo>
                    <a:pt x="888" y="65"/>
                  </a:lnTo>
                  <a:lnTo>
                    <a:pt x="875" y="69"/>
                  </a:lnTo>
                  <a:lnTo>
                    <a:pt x="862" y="73"/>
                  </a:lnTo>
                  <a:lnTo>
                    <a:pt x="846" y="74"/>
                  </a:lnTo>
                  <a:lnTo>
                    <a:pt x="831" y="78"/>
                  </a:lnTo>
                  <a:lnTo>
                    <a:pt x="814" y="82"/>
                  </a:lnTo>
                  <a:lnTo>
                    <a:pt x="798" y="84"/>
                  </a:lnTo>
                  <a:lnTo>
                    <a:pt x="779" y="88"/>
                  </a:lnTo>
                  <a:lnTo>
                    <a:pt x="762" y="92"/>
                  </a:lnTo>
                  <a:lnTo>
                    <a:pt x="743" y="96"/>
                  </a:lnTo>
                  <a:lnTo>
                    <a:pt x="724" y="99"/>
                  </a:lnTo>
                  <a:lnTo>
                    <a:pt x="703" y="103"/>
                  </a:lnTo>
                  <a:lnTo>
                    <a:pt x="682" y="107"/>
                  </a:lnTo>
                  <a:lnTo>
                    <a:pt x="661" y="113"/>
                  </a:lnTo>
                  <a:lnTo>
                    <a:pt x="638" y="117"/>
                  </a:lnTo>
                  <a:lnTo>
                    <a:pt x="638" y="1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2760663" y="2298700"/>
              <a:ext cx="228600" cy="74613"/>
            </a:xfrm>
            <a:custGeom>
              <a:avLst/>
              <a:gdLst>
                <a:gd name="T0" fmla="*/ 21 w 288"/>
                <a:gd name="T1" fmla="*/ 46 h 96"/>
                <a:gd name="T2" fmla="*/ 59 w 288"/>
                <a:gd name="T3" fmla="*/ 38 h 96"/>
                <a:gd name="T4" fmla="*/ 95 w 288"/>
                <a:gd name="T5" fmla="*/ 29 h 96"/>
                <a:gd name="T6" fmla="*/ 128 w 288"/>
                <a:gd name="T7" fmla="*/ 19 h 96"/>
                <a:gd name="T8" fmla="*/ 158 w 288"/>
                <a:gd name="T9" fmla="*/ 12 h 96"/>
                <a:gd name="T10" fmla="*/ 183 w 288"/>
                <a:gd name="T11" fmla="*/ 6 h 96"/>
                <a:gd name="T12" fmla="*/ 204 w 288"/>
                <a:gd name="T13" fmla="*/ 2 h 96"/>
                <a:gd name="T14" fmla="*/ 219 w 288"/>
                <a:gd name="T15" fmla="*/ 0 h 96"/>
                <a:gd name="T16" fmla="*/ 233 w 288"/>
                <a:gd name="T17" fmla="*/ 0 h 96"/>
                <a:gd name="T18" fmla="*/ 246 w 288"/>
                <a:gd name="T19" fmla="*/ 2 h 96"/>
                <a:gd name="T20" fmla="*/ 267 w 288"/>
                <a:gd name="T21" fmla="*/ 10 h 96"/>
                <a:gd name="T22" fmla="*/ 277 w 288"/>
                <a:gd name="T23" fmla="*/ 14 h 96"/>
                <a:gd name="T24" fmla="*/ 284 w 288"/>
                <a:gd name="T25" fmla="*/ 19 h 96"/>
                <a:gd name="T26" fmla="*/ 286 w 288"/>
                <a:gd name="T27" fmla="*/ 25 h 96"/>
                <a:gd name="T28" fmla="*/ 288 w 288"/>
                <a:gd name="T29" fmla="*/ 29 h 96"/>
                <a:gd name="T30" fmla="*/ 286 w 288"/>
                <a:gd name="T31" fmla="*/ 33 h 96"/>
                <a:gd name="T32" fmla="*/ 280 w 288"/>
                <a:gd name="T33" fmla="*/ 38 h 96"/>
                <a:gd name="T34" fmla="*/ 271 w 288"/>
                <a:gd name="T35" fmla="*/ 42 h 96"/>
                <a:gd name="T36" fmla="*/ 258 w 288"/>
                <a:gd name="T37" fmla="*/ 48 h 96"/>
                <a:gd name="T38" fmla="*/ 240 w 288"/>
                <a:gd name="T39" fmla="*/ 54 h 96"/>
                <a:gd name="T40" fmla="*/ 219 w 288"/>
                <a:gd name="T41" fmla="*/ 59 h 96"/>
                <a:gd name="T42" fmla="*/ 193 w 288"/>
                <a:gd name="T43" fmla="*/ 63 h 96"/>
                <a:gd name="T44" fmla="*/ 164 w 288"/>
                <a:gd name="T45" fmla="*/ 71 h 96"/>
                <a:gd name="T46" fmla="*/ 135 w 288"/>
                <a:gd name="T47" fmla="*/ 75 h 96"/>
                <a:gd name="T48" fmla="*/ 107 w 288"/>
                <a:gd name="T49" fmla="*/ 80 h 96"/>
                <a:gd name="T50" fmla="*/ 84 w 288"/>
                <a:gd name="T51" fmla="*/ 84 h 96"/>
                <a:gd name="T52" fmla="*/ 61 w 288"/>
                <a:gd name="T53" fmla="*/ 88 h 96"/>
                <a:gd name="T54" fmla="*/ 42 w 288"/>
                <a:gd name="T55" fmla="*/ 92 h 96"/>
                <a:gd name="T56" fmla="*/ 24 w 288"/>
                <a:gd name="T57" fmla="*/ 94 h 96"/>
                <a:gd name="T58" fmla="*/ 11 w 288"/>
                <a:gd name="T59" fmla="*/ 94 h 96"/>
                <a:gd name="T60" fmla="*/ 0 w 288"/>
                <a:gd name="T61" fmla="*/ 96 h 96"/>
                <a:gd name="T62" fmla="*/ 0 w 288"/>
                <a:gd name="T6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8" h="96">
                  <a:moveTo>
                    <a:pt x="0" y="50"/>
                  </a:moveTo>
                  <a:lnTo>
                    <a:pt x="21" y="46"/>
                  </a:lnTo>
                  <a:lnTo>
                    <a:pt x="40" y="42"/>
                  </a:lnTo>
                  <a:lnTo>
                    <a:pt x="59" y="38"/>
                  </a:lnTo>
                  <a:lnTo>
                    <a:pt x="78" y="35"/>
                  </a:lnTo>
                  <a:lnTo>
                    <a:pt x="95" y="29"/>
                  </a:lnTo>
                  <a:lnTo>
                    <a:pt x="112" y="25"/>
                  </a:lnTo>
                  <a:lnTo>
                    <a:pt x="128" y="19"/>
                  </a:lnTo>
                  <a:lnTo>
                    <a:pt x="143" y="14"/>
                  </a:lnTo>
                  <a:lnTo>
                    <a:pt x="158" y="12"/>
                  </a:lnTo>
                  <a:lnTo>
                    <a:pt x="172" y="8"/>
                  </a:lnTo>
                  <a:lnTo>
                    <a:pt x="183" y="6"/>
                  </a:lnTo>
                  <a:lnTo>
                    <a:pt x="194" y="4"/>
                  </a:lnTo>
                  <a:lnTo>
                    <a:pt x="204" y="2"/>
                  </a:lnTo>
                  <a:lnTo>
                    <a:pt x="212" y="0"/>
                  </a:lnTo>
                  <a:lnTo>
                    <a:pt x="219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6" y="0"/>
                  </a:lnTo>
                  <a:lnTo>
                    <a:pt x="246" y="2"/>
                  </a:lnTo>
                  <a:lnTo>
                    <a:pt x="258" y="6"/>
                  </a:lnTo>
                  <a:lnTo>
                    <a:pt x="267" y="10"/>
                  </a:lnTo>
                  <a:lnTo>
                    <a:pt x="273" y="12"/>
                  </a:lnTo>
                  <a:lnTo>
                    <a:pt x="277" y="14"/>
                  </a:lnTo>
                  <a:lnTo>
                    <a:pt x="280" y="17"/>
                  </a:lnTo>
                  <a:lnTo>
                    <a:pt x="284" y="19"/>
                  </a:lnTo>
                  <a:lnTo>
                    <a:pt x="286" y="23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6" y="33"/>
                  </a:lnTo>
                  <a:lnTo>
                    <a:pt x="284" y="37"/>
                  </a:lnTo>
                  <a:lnTo>
                    <a:pt x="280" y="38"/>
                  </a:lnTo>
                  <a:lnTo>
                    <a:pt x="277" y="40"/>
                  </a:lnTo>
                  <a:lnTo>
                    <a:pt x="271" y="42"/>
                  </a:lnTo>
                  <a:lnTo>
                    <a:pt x="265" y="46"/>
                  </a:lnTo>
                  <a:lnTo>
                    <a:pt x="258" y="48"/>
                  </a:lnTo>
                  <a:lnTo>
                    <a:pt x="248" y="50"/>
                  </a:lnTo>
                  <a:lnTo>
                    <a:pt x="240" y="54"/>
                  </a:lnTo>
                  <a:lnTo>
                    <a:pt x="229" y="56"/>
                  </a:lnTo>
                  <a:lnTo>
                    <a:pt x="219" y="59"/>
                  </a:lnTo>
                  <a:lnTo>
                    <a:pt x="206" y="61"/>
                  </a:lnTo>
                  <a:lnTo>
                    <a:pt x="193" y="63"/>
                  </a:lnTo>
                  <a:lnTo>
                    <a:pt x="179" y="67"/>
                  </a:lnTo>
                  <a:lnTo>
                    <a:pt x="164" y="71"/>
                  </a:lnTo>
                  <a:lnTo>
                    <a:pt x="149" y="73"/>
                  </a:lnTo>
                  <a:lnTo>
                    <a:pt x="135" y="75"/>
                  </a:lnTo>
                  <a:lnTo>
                    <a:pt x="120" y="79"/>
                  </a:lnTo>
                  <a:lnTo>
                    <a:pt x="107" y="80"/>
                  </a:lnTo>
                  <a:lnTo>
                    <a:pt x="95" y="82"/>
                  </a:lnTo>
                  <a:lnTo>
                    <a:pt x="84" y="84"/>
                  </a:lnTo>
                  <a:lnTo>
                    <a:pt x="72" y="86"/>
                  </a:lnTo>
                  <a:lnTo>
                    <a:pt x="61" y="88"/>
                  </a:lnTo>
                  <a:lnTo>
                    <a:pt x="51" y="90"/>
                  </a:lnTo>
                  <a:lnTo>
                    <a:pt x="42" y="92"/>
                  </a:lnTo>
                  <a:lnTo>
                    <a:pt x="32" y="92"/>
                  </a:lnTo>
                  <a:lnTo>
                    <a:pt x="24" y="94"/>
                  </a:lnTo>
                  <a:lnTo>
                    <a:pt x="17" y="94"/>
                  </a:lnTo>
                  <a:lnTo>
                    <a:pt x="11" y="94"/>
                  </a:lnTo>
                  <a:lnTo>
                    <a:pt x="5" y="96"/>
                  </a:lnTo>
                  <a:lnTo>
                    <a:pt x="0" y="96"/>
                  </a:lnTo>
                  <a:lnTo>
                    <a:pt x="0" y="50"/>
                  </a:lnTo>
                  <a:lnTo>
                    <a:pt x="0" y="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15"/>
          <p:cNvSpPr/>
          <p:nvPr/>
        </p:nvSpPr>
        <p:spPr bwMode="auto">
          <a:xfrm>
            <a:off x="2264047" y="2979925"/>
            <a:ext cx="675554" cy="605185"/>
          </a:xfrm>
          <a:custGeom>
            <a:avLst/>
            <a:gdLst>
              <a:gd name="T0" fmla="*/ 479 w 479"/>
              <a:gd name="T1" fmla="*/ 61 h 430"/>
              <a:gd name="T2" fmla="*/ 477 w 479"/>
              <a:gd name="T3" fmla="*/ 69 h 430"/>
              <a:gd name="T4" fmla="*/ 474 w 479"/>
              <a:gd name="T5" fmla="*/ 76 h 430"/>
              <a:gd name="T6" fmla="*/ 468 w 479"/>
              <a:gd name="T7" fmla="*/ 86 h 430"/>
              <a:gd name="T8" fmla="*/ 460 w 479"/>
              <a:gd name="T9" fmla="*/ 99 h 430"/>
              <a:gd name="T10" fmla="*/ 451 w 479"/>
              <a:gd name="T11" fmla="*/ 115 h 430"/>
              <a:gd name="T12" fmla="*/ 439 w 479"/>
              <a:gd name="T13" fmla="*/ 132 h 430"/>
              <a:gd name="T14" fmla="*/ 426 w 479"/>
              <a:gd name="T15" fmla="*/ 151 h 430"/>
              <a:gd name="T16" fmla="*/ 403 w 479"/>
              <a:gd name="T17" fmla="*/ 181 h 430"/>
              <a:gd name="T18" fmla="*/ 367 w 479"/>
              <a:gd name="T19" fmla="*/ 222 h 430"/>
              <a:gd name="T20" fmla="*/ 326 w 479"/>
              <a:gd name="T21" fmla="*/ 262 h 430"/>
              <a:gd name="T22" fmla="*/ 282 w 479"/>
              <a:gd name="T23" fmla="*/ 298 h 430"/>
              <a:gd name="T24" fmla="*/ 233 w 479"/>
              <a:gd name="T25" fmla="*/ 332 h 430"/>
              <a:gd name="T26" fmla="*/ 185 w 479"/>
              <a:gd name="T27" fmla="*/ 363 h 430"/>
              <a:gd name="T28" fmla="*/ 141 w 479"/>
              <a:gd name="T29" fmla="*/ 388 h 430"/>
              <a:gd name="T30" fmla="*/ 101 w 479"/>
              <a:gd name="T31" fmla="*/ 405 h 430"/>
              <a:gd name="T32" fmla="*/ 74 w 479"/>
              <a:gd name="T33" fmla="*/ 414 h 430"/>
              <a:gd name="T34" fmla="*/ 57 w 479"/>
              <a:gd name="T35" fmla="*/ 420 h 430"/>
              <a:gd name="T36" fmla="*/ 42 w 479"/>
              <a:gd name="T37" fmla="*/ 424 h 430"/>
              <a:gd name="T38" fmla="*/ 30 w 479"/>
              <a:gd name="T39" fmla="*/ 426 h 430"/>
              <a:gd name="T40" fmla="*/ 19 w 479"/>
              <a:gd name="T41" fmla="*/ 428 h 430"/>
              <a:gd name="T42" fmla="*/ 11 w 479"/>
              <a:gd name="T43" fmla="*/ 430 h 430"/>
              <a:gd name="T44" fmla="*/ 5 w 479"/>
              <a:gd name="T45" fmla="*/ 430 h 430"/>
              <a:gd name="T46" fmla="*/ 2 w 479"/>
              <a:gd name="T47" fmla="*/ 428 h 430"/>
              <a:gd name="T48" fmla="*/ 0 w 479"/>
              <a:gd name="T49" fmla="*/ 426 h 430"/>
              <a:gd name="T50" fmla="*/ 0 w 479"/>
              <a:gd name="T51" fmla="*/ 424 h 430"/>
              <a:gd name="T52" fmla="*/ 3 w 479"/>
              <a:gd name="T53" fmla="*/ 420 h 430"/>
              <a:gd name="T54" fmla="*/ 9 w 479"/>
              <a:gd name="T55" fmla="*/ 414 h 430"/>
              <a:gd name="T56" fmla="*/ 17 w 479"/>
              <a:gd name="T57" fmla="*/ 409 h 430"/>
              <a:gd name="T58" fmla="*/ 26 w 479"/>
              <a:gd name="T59" fmla="*/ 403 h 430"/>
              <a:gd name="T60" fmla="*/ 40 w 479"/>
              <a:gd name="T61" fmla="*/ 395 h 430"/>
              <a:gd name="T62" fmla="*/ 53 w 479"/>
              <a:gd name="T63" fmla="*/ 386 h 430"/>
              <a:gd name="T64" fmla="*/ 80 w 479"/>
              <a:gd name="T65" fmla="*/ 372 h 430"/>
              <a:gd name="T66" fmla="*/ 116 w 479"/>
              <a:gd name="T67" fmla="*/ 349 h 430"/>
              <a:gd name="T68" fmla="*/ 154 w 479"/>
              <a:gd name="T69" fmla="*/ 323 h 430"/>
              <a:gd name="T70" fmla="*/ 193 w 479"/>
              <a:gd name="T71" fmla="*/ 292 h 430"/>
              <a:gd name="T72" fmla="*/ 231 w 479"/>
              <a:gd name="T73" fmla="*/ 260 h 430"/>
              <a:gd name="T74" fmla="*/ 263 w 479"/>
              <a:gd name="T75" fmla="*/ 229 h 430"/>
              <a:gd name="T76" fmla="*/ 288 w 479"/>
              <a:gd name="T77" fmla="*/ 204 h 430"/>
              <a:gd name="T78" fmla="*/ 303 w 479"/>
              <a:gd name="T79" fmla="*/ 189 h 430"/>
              <a:gd name="T80" fmla="*/ 311 w 479"/>
              <a:gd name="T81" fmla="*/ 179 h 430"/>
              <a:gd name="T82" fmla="*/ 321 w 479"/>
              <a:gd name="T83" fmla="*/ 170 h 430"/>
              <a:gd name="T84" fmla="*/ 332 w 479"/>
              <a:gd name="T85" fmla="*/ 153 h 430"/>
              <a:gd name="T86" fmla="*/ 345 w 479"/>
              <a:gd name="T87" fmla="*/ 132 h 430"/>
              <a:gd name="T88" fmla="*/ 359 w 479"/>
              <a:gd name="T89" fmla="*/ 109 h 430"/>
              <a:gd name="T90" fmla="*/ 374 w 479"/>
              <a:gd name="T91" fmla="*/ 82 h 430"/>
              <a:gd name="T92" fmla="*/ 384 w 479"/>
              <a:gd name="T93" fmla="*/ 59 h 430"/>
              <a:gd name="T94" fmla="*/ 388 w 479"/>
              <a:gd name="T95" fmla="*/ 40 h 430"/>
              <a:gd name="T96" fmla="*/ 388 w 479"/>
              <a:gd name="T97" fmla="*/ 25 h 430"/>
              <a:gd name="T98" fmla="*/ 386 w 479"/>
              <a:gd name="T99" fmla="*/ 13 h 430"/>
              <a:gd name="T100" fmla="*/ 386 w 479"/>
              <a:gd name="T101" fmla="*/ 6 h 430"/>
              <a:gd name="T102" fmla="*/ 389 w 479"/>
              <a:gd name="T103" fmla="*/ 2 h 430"/>
              <a:gd name="T104" fmla="*/ 397 w 479"/>
              <a:gd name="T105" fmla="*/ 0 h 430"/>
              <a:gd name="T106" fmla="*/ 409 w 479"/>
              <a:gd name="T107" fmla="*/ 0 h 430"/>
              <a:gd name="T108" fmla="*/ 422 w 479"/>
              <a:gd name="T109" fmla="*/ 2 h 430"/>
              <a:gd name="T110" fmla="*/ 435 w 479"/>
              <a:gd name="T111" fmla="*/ 6 h 430"/>
              <a:gd name="T112" fmla="*/ 449 w 479"/>
              <a:gd name="T113" fmla="*/ 13 h 430"/>
              <a:gd name="T114" fmla="*/ 460 w 479"/>
              <a:gd name="T115" fmla="*/ 25 h 430"/>
              <a:gd name="T116" fmla="*/ 470 w 479"/>
              <a:gd name="T117" fmla="*/ 34 h 430"/>
              <a:gd name="T118" fmla="*/ 475 w 479"/>
              <a:gd name="T119" fmla="*/ 44 h 430"/>
              <a:gd name="T120" fmla="*/ 479 w 479"/>
              <a:gd name="T121" fmla="*/ 53 h 430"/>
              <a:gd name="T122" fmla="*/ 479 w 479"/>
              <a:gd name="T123" fmla="*/ 59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79" h="430">
                <a:moveTo>
                  <a:pt x="479" y="59"/>
                </a:moveTo>
                <a:lnTo>
                  <a:pt x="479" y="61"/>
                </a:lnTo>
                <a:lnTo>
                  <a:pt x="479" y="65"/>
                </a:lnTo>
                <a:lnTo>
                  <a:pt x="477" y="69"/>
                </a:lnTo>
                <a:lnTo>
                  <a:pt x="475" y="73"/>
                </a:lnTo>
                <a:lnTo>
                  <a:pt x="474" y="76"/>
                </a:lnTo>
                <a:lnTo>
                  <a:pt x="472" y="82"/>
                </a:lnTo>
                <a:lnTo>
                  <a:pt x="468" y="86"/>
                </a:lnTo>
                <a:lnTo>
                  <a:pt x="464" y="94"/>
                </a:lnTo>
                <a:lnTo>
                  <a:pt x="460" y="99"/>
                </a:lnTo>
                <a:lnTo>
                  <a:pt x="454" y="107"/>
                </a:lnTo>
                <a:lnTo>
                  <a:pt x="451" y="115"/>
                </a:lnTo>
                <a:lnTo>
                  <a:pt x="445" y="122"/>
                </a:lnTo>
                <a:lnTo>
                  <a:pt x="439" y="132"/>
                </a:lnTo>
                <a:lnTo>
                  <a:pt x="431" y="141"/>
                </a:lnTo>
                <a:lnTo>
                  <a:pt x="426" y="151"/>
                </a:lnTo>
                <a:lnTo>
                  <a:pt x="418" y="160"/>
                </a:lnTo>
                <a:lnTo>
                  <a:pt x="403" y="181"/>
                </a:lnTo>
                <a:lnTo>
                  <a:pt x="386" y="202"/>
                </a:lnTo>
                <a:lnTo>
                  <a:pt x="367" y="222"/>
                </a:lnTo>
                <a:lnTo>
                  <a:pt x="347" y="243"/>
                </a:lnTo>
                <a:lnTo>
                  <a:pt x="326" y="262"/>
                </a:lnTo>
                <a:lnTo>
                  <a:pt x="305" y="281"/>
                </a:lnTo>
                <a:lnTo>
                  <a:pt x="282" y="298"/>
                </a:lnTo>
                <a:lnTo>
                  <a:pt x="258" y="317"/>
                </a:lnTo>
                <a:lnTo>
                  <a:pt x="233" y="332"/>
                </a:lnTo>
                <a:lnTo>
                  <a:pt x="210" y="349"/>
                </a:lnTo>
                <a:lnTo>
                  <a:pt x="185" y="363"/>
                </a:lnTo>
                <a:lnTo>
                  <a:pt x="162" y="376"/>
                </a:lnTo>
                <a:lnTo>
                  <a:pt x="141" y="388"/>
                </a:lnTo>
                <a:lnTo>
                  <a:pt x="120" y="397"/>
                </a:lnTo>
                <a:lnTo>
                  <a:pt x="101" y="405"/>
                </a:lnTo>
                <a:lnTo>
                  <a:pt x="84" y="412"/>
                </a:lnTo>
                <a:lnTo>
                  <a:pt x="74" y="414"/>
                </a:lnTo>
                <a:lnTo>
                  <a:pt x="65" y="418"/>
                </a:lnTo>
                <a:lnTo>
                  <a:pt x="57" y="420"/>
                </a:lnTo>
                <a:lnTo>
                  <a:pt x="49" y="422"/>
                </a:lnTo>
                <a:lnTo>
                  <a:pt x="42" y="424"/>
                </a:lnTo>
                <a:lnTo>
                  <a:pt x="36" y="424"/>
                </a:lnTo>
                <a:lnTo>
                  <a:pt x="30" y="426"/>
                </a:lnTo>
                <a:lnTo>
                  <a:pt x="24" y="428"/>
                </a:lnTo>
                <a:lnTo>
                  <a:pt x="19" y="428"/>
                </a:lnTo>
                <a:lnTo>
                  <a:pt x="15" y="428"/>
                </a:lnTo>
                <a:lnTo>
                  <a:pt x="11" y="430"/>
                </a:lnTo>
                <a:lnTo>
                  <a:pt x="7" y="430"/>
                </a:lnTo>
                <a:lnTo>
                  <a:pt x="5" y="430"/>
                </a:lnTo>
                <a:lnTo>
                  <a:pt x="3" y="428"/>
                </a:lnTo>
                <a:lnTo>
                  <a:pt x="2" y="428"/>
                </a:lnTo>
                <a:lnTo>
                  <a:pt x="0" y="428"/>
                </a:lnTo>
                <a:lnTo>
                  <a:pt x="0" y="426"/>
                </a:lnTo>
                <a:lnTo>
                  <a:pt x="0" y="424"/>
                </a:lnTo>
                <a:lnTo>
                  <a:pt x="0" y="424"/>
                </a:lnTo>
                <a:lnTo>
                  <a:pt x="2" y="422"/>
                </a:lnTo>
                <a:lnTo>
                  <a:pt x="3" y="420"/>
                </a:lnTo>
                <a:lnTo>
                  <a:pt x="5" y="418"/>
                </a:lnTo>
                <a:lnTo>
                  <a:pt x="9" y="414"/>
                </a:lnTo>
                <a:lnTo>
                  <a:pt x="13" y="412"/>
                </a:lnTo>
                <a:lnTo>
                  <a:pt x="17" y="409"/>
                </a:lnTo>
                <a:lnTo>
                  <a:pt x="21" y="407"/>
                </a:lnTo>
                <a:lnTo>
                  <a:pt x="26" y="403"/>
                </a:lnTo>
                <a:lnTo>
                  <a:pt x="32" y="399"/>
                </a:lnTo>
                <a:lnTo>
                  <a:pt x="40" y="395"/>
                </a:lnTo>
                <a:lnTo>
                  <a:pt x="45" y="391"/>
                </a:lnTo>
                <a:lnTo>
                  <a:pt x="53" y="386"/>
                </a:lnTo>
                <a:lnTo>
                  <a:pt x="63" y="382"/>
                </a:lnTo>
                <a:lnTo>
                  <a:pt x="80" y="372"/>
                </a:lnTo>
                <a:lnTo>
                  <a:pt x="97" y="361"/>
                </a:lnTo>
                <a:lnTo>
                  <a:pt x="116" y="349"/>
                </a:lnTo>
                <a:lnTo>
                  <a:pt x="135" y="336"/>
                </a:lnTo>
                <a:lnTo>
                  <a:pt x="154" y="323"/>
                </a:lnTo>
                <a:lnTo>
                  <a:pt x="174" y="309"/>
                </a:lnTo>
                <a:lnTo>
                  <a:pt x="193" y="292"/>
                </a:lnTo>
                <a:lnTo>
                  <a:pt x="212" y="277"/>
                </a:lnTo>
                <a:lnTo>
                  <a:pt x="231" y="260"/>
                </a:lnTo>
                <a:lnTo>
                  <a:pt x="248" y="244"/>
                </a:lnTo>
                <a:lnTo>
                  <a:pt x="263" y="229"/>
                </a:lnTo>
                <a:lnTo>
                  <a:pt x="277" y="216"/>
                </a:lnTo>
                <a:lnTo>
                  <a:pt x="288" y="204"/>
                </a:lnTo>
                <a:lnTo>
                  <a:pt x="300" y="193"/>
                </a:lnTo>
                <a:lnTo>
                  <a:pt x="303" y="189"/>
                </a:lnTo>
                <a:lnTo>
                  <a:pt x="307" y="183"/>
                </a:lnTo>
                <a:lnTo>
                  <a:pt x="311" y="179"/>
                </a:lnTo>
                <a:lnTo>
                  <a:pt x="315" y="176"/>
                </a:lnTo>
                <a:lnTo>
                  <a:pt x="321" y="170"/>
                </a:lnTo>
                <a:lnTo>
                  <a:pt x="326" y="162"/>
                </a:lnTo>
                <a:lnTo>
                  <a:pt x="332" y="153"/>
                </a:lnTo>
                <a:lnTo>
                  <a:pt x="338" y="143"/>
                </a:lnTo>
                <a:lnTo>
                  <a:pt x="345" y="132"/>
                </a:lnTo>
                <a:lnTo>
                  <a:pt x="351" y="120"/>
                </a:lnTo>
                <a:lnTo>
                  <a:pt x="359" y="109"/>
                </a:lnTo>
                <a:lnTo>
                  <a:pt x="367" y="95"/>
                </a:lnTo>
                <a:lnTo>
                  <a:pt x="374" y="82"/>
                </a:lnTo>
                <a:lnTo>
                  <a:pt x="378" y="71"/>
                </a:lnTo>
                <a:lnTo>
                  <a:pt x="384" y="59"/>
                </a:lnTo>
                <a:lnTo>
                  <a:pt x="386" y="50"/>
                </a:lnTo>
                <a:lnTo>
                  <a:pt x="388" y="40"/>
                </a:lnTo>
                <a:lnTo>
                  <a:pt x="389" y="32"/>
                </a:lnTo>
                <a:lnTo>
                  <a:pt x="388" y="25"/>
                </a:lnTo>
                <a:lnTo>
                  <a:pt x="388" y="19"/>
                </a:lnTo>
                <a:lnTo>
                  <a:pt x="386" y="13"/>
                </a:lnTo>
                <a:lnTo>
                  <a:pt x="386" y="10"/>
                </a:lnTo>
                <a:lnTo>
                  <a:pt x="386" y="6"/>
                </a:lnTo>
                <a:lnTo>
                  <a:pt x="388" y="4"/>
                </a:lnTo>
                <a:lnTo>
                  <a:pt x="389" y="2"/>
                </a:lnTo>
                <a:lnTo>
                  <a:pt x="393" y="0"/>
                </a:lnTo>
                <a:lnTo>
                  <a:pt x="397" y="0"/>
                </a:lnTo>
                <a:lnTo>
                  <a:pt x="403" y="0"/>
                </a:lnTo>
                <a:lnTo>
                  <a:pt x="409" y="0"/>
                </a:lnTo>
                <a:lnTo>
                  <a:pt x="414" y="0"/>
                </a:lnTo>
                <a:lnTo>
                  <a:pt x="422" y="2"/>
                </a:lnTo>
                <a:lnTo>
                  <a:pt x="428" y="4"/>
                </a:lnTo>
                <a:lnTo>
                  <a:pt x="435" y="6"/>
                </a:lnTo>
                <a:lnTo>
                  <a:pt x="441" y="10"/>
                </a:lnTo>
                <a:lnTo>
                  <a:pt x="449" y="13"/>
                </a:lnTo>
                <a:lnTo>
                  <a:pt x="454" y="19"/>
                </a:lnTo>
                <a:lnTo>
                  <a:pt x="460" y="25"/>
                </a:lnTo>
                <a:lnTo>
                  <a:pt x="464" y="31"/>
                </a:lnTo>
                <a:lnTo>
                  <a:pt x="470" y="34"/>
                </a:lnTo>
                <a:lnTo>
                  <a:pt x="472" y="40"/>
                </a:lnTo>
                <a:lnTo>
                  <a:pt x="475" y="44"/>
                </a:lnTo>
                <a:lnTo>
                  <a:pt x="477" y="50"/>
                </a:lnTo>
                <a:lnTo>
                  <a:pt x="479" y="53"/>
                </a:lnTo>
                <a:lnTo>
                  <a:pt x="479" y="59"/>
                </a:lnTo>
                <a:lnTo>
                  <a:pt x="479" y="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6"/>
          <p:cNvSpPr/>
          <p:nvPr/>
        </p:nvSpPr>
        <p:spPr bwMode="auto">
          <a:xfrm>
            <a:off x="2669379" y="2464814"/>
            <a:ext cx="250519" cy="182963"/>
          </a:xfrm>
          <a:custGeom>
            <a:avLst/>
            <a:gdLst>
              <a:gd name="T0" fmla="*/ 57 w 178"/>
              <a:gd name="T1" fmla="*/ 10 h 130"/>
              <a:gd name="T2" fmla="*/ 71 w 178"/>
              <a:gd name="T3" fmla="*/ 12 h 130"/>
              <a:gd name="T4" fmla="*/ 84 w 178"/>
              <a:gd name="T5" fmla="*/ 14 h 130"/>
              <a:gd name="T6" fmla="*/ 96 w 178"/>
              <a:gd name="T7" fmla="*/ 17 h 130"/>
              <a:gd name="T8" fmla="*/ 107 w 178"/>
              <a:gd name="T9" fmla="*/ 19 h 130"/>
              <a:gd name="T10" fmla="*/ 119 w 178"/>
              <a:gd name="T11" fmla="*/ 25 h 130"/>
              <a:gd name="T12" fmla="*/ 130 w 178"/>
              <a:gd name="T13" fmla="*/ 29 h 130"/>
              <a:gd name="T14" fmla="*/ 140 w 178"/>
              <a:gd name="T15" fmla="*/ 35 h 130"/>
              <a:gd name="T16" fmla="*/ 151 w 178"/>
              <a:gd name="T17" fmla="*/ 38 h 130"/>
              <a:gd name="T18" fmla="*/ 157 w 178"/>
              <a:gd name="T19" fmla="*/ 44 h 130"/>
              <a:gd name="T20" fmla="*/ 164 w 178"/>
              <a:gd name="T21" fmla="*/ 50 h 130"/>
              <a:gd name="T22" fmla="*/ 168 w 178"/>
              <a:gd name="T23" fmla="*/ 58 h 130"/>
              <a:gd name="T24" fmla="*/ 172 w 178"/>
              <a:gd name="T25" fmla="*/ 63 h 130"/>
              <a:gd name="T26" fmla="*/ 176 w 178"/>
              <a:gd name="T27" fmla="*/ 69 h 130"/>
              <a:gd name="T28" fmla="*/ 178 w 178"/>
              <a:gd name="T29" fmla="*/ 77 h 130"/>
              <a:gd name="T30" fmla="*/ 178 w 178"/>
              <a:gd name="T31" fmla="*/ 86 h 130"/>
              <a:gd name="T32" fmla="*/ 176 w 178"/>
              <a:gd name="T33" fmla="*/ 94 h 130"/>
              <a:gd name="T34" fmla="*/ 174 w 178"/>
              <a:gd name="T35" fmla="*/ 103 h 130"/>
              <a:gd name="T36" fmla="*/ 172 w 178"/>
              <a:gd name="T37" fmla="*/ 111 h 130"/>
              <a:gd name="T38" fmla="*/ 170 w 178"/>
              <a:gd name="T39" fmla="*/ 119 h 130"/>
              <a:gd name="T40" fmla="*/ 168 w 178"/>
              <a:gd name="T41" fmla="*/ 124 h 130"/>
              <a:gd name="T42" fmla="*/ 164 w 178"/>
              <a:gd name="T43" fmla="*/ 128 h 130"/>
              <a:gd name="T44" fmla="*/ 163 w 178"/>
              <a:gd name="T45" fmla="*/ 130 h 130"/>
              <a:gd name="T46" fmla="*/ 159 w 178"/>
              <a:gd name="T47" fmla="*/ 130 h 130"/>
              <a:gd name="T48" fmla="*/ 155 w 178"/>
              <a:gd name="T49" fmla="*/ 130 h 130"/>
              <a:gd name="T50" fmla="*/ 153 w 178"/>
              <a:gd name="T51" fmla="*/ 130 h 130"/>
              <a:gd name="T52" fmla="*/ 151 w 178"/>
              <a:gd name="T53" fmla="*/ 128 h 130"/>
              <a:gd name="T54" fmla="*/ 143 w 178"/>
              <a:gd name="T55" fmla="*/ 126 h 130"/>
              <a:gd name="T56" fmla="*/ 136 w 178"/>
              <a:gd name="T57" fmla="*/ 123 h 130"/>
              <a:gd name="T58" fmla="*/ 124 w 178"/>
              <a:gd name="T59" fmla="*/ 115 h 130"/>
              <a:gd name="T60" fmla="*/ 113 w 178"/>
              <a:gd name="T61" fmla="*/ 107 h 130"/>
              <a:gd name="T62" fmla="*/ 100 w 178"/>
              <a:gd name="T63" fmla="*/ 98 h 130"/>
              <a:gd name="T64" fmla="*/ 84 w 178"/>
              <a:gd name="T65" fmla="*/ 86 h 130"/>
              <a:gd name="T66" fmla="*/ 67 w 178"/>
              <a:gd name="T67" fmla="*/ 75 h 130"/>
              <a:gd name="T68" fmla="*/ 59 w 178"/>
              <a:gd name="T69" fmla="*/ 67 h 130"/>
              <a:gd name="T70" fmla="*/ 50 w 178"/>
              <a:gd name="T71" fmla="*/ 61 h 130"/>
              <a:gd name="T72" fmla="*/ 42 w 178"/>
              <a:gd name="T73" fmla="*/ 56 h 130"/>
              <a:gd name="T74" fmla="*/ 35 w 178"/>
              <a:gd name="T75" fmla="*/ 50 h 130"/>
              <a:gd name="T76" fmla="*/ 29 w 178"/>
              <a:gd name="T77" fmla="*/ 44 h 130"/>
              <a:gd name="T78" fmla="*/ 23 w 178"/>
              <a:gd name="T79" fmla="*/ 38 h 130"/>
              <a:gd name="T80" fmla="*/ 17 w 178"/>
              <a:gd name="T81" fmla="*/ 35 h 130"/>
              <a:gd name="T82" fmla="*/ 14 w 178"/>
              <a:gd name="T83" fmla="*/ 29 h 130"/>
              <a:gd name="T84" fmla="*/ 10 w 178"/>
              <a:gd name="T85" fmla="*/ 25 h 130"/>
              <a:gd name="T86" fmla="*/ 6 w 178"/>
              <a:gd name="T87" fmla="*/ 21 h 130"/>
              <a:gd name="T88" fmla="*/ 4 w 178"/>
              <a:gd name="T89" fmla="*/ 17 h 130"/>
              <a:gd name="T90" fmla="*/ 2 w 178"/>
              <a:gd name="T91" fmla="*/ 14 h 130"/>
              <a:gd name="T92" fmla="*/ 0 w 178"/>
              <a:gd name="T93" fmla="*/ 12 h 130"/>
              <a:gd name="T94" fmla="*/ 0 w 178"/>
              <a:gd name="T95" fmla="*/ 8 h 130"/>
              <a:gd name="T96" fmla="*/ 0 w 178"/>
              <a:gd name="T97" fmla="*/ 6 h 130"/>
              <a:gd name="T98" fmla="*/ 0 w 178"/>
              <a:gd name="T99" fmla="*/ 4 h 130"/>
              <a:gd name="T100" fmla="*/ 4 w 178"/>
              <a:gd name="T101" fmla="*/ 2 h 130"/>
              <a:gd name="T102" fmla="*/ 8 w 178"/>
              <a:gd name="T103" fmla="*/ 0 h 130"/>
              <a:gd name="T104" fmla="*/ 12 w 178"/>
              <a:gd name="T105" fmla="*/ 0 h 130"/>
              <a:gd name="T106" fmla="*/ 17 w 178"/>
              <a:gd name="T107" fmla="*/ 0 h 130"/>
              <a:gd name="T108" fmla="*/ 25 w 178"/>
              <a:gd name="T109" fmla="*/ 2 h 130"/>
              <a:gd name="T110" fmla="*/ 35 w 178"/>
              <a:gd name="T111" fmla="*/ 4 h 130"/>
              <a:gd name="T112" fmla="*/ 46 w 178"/>
              <a:gd name="T113" fmla="*/ 6 h 130"/>
              <a:gd name="T114" fmla="*/ 52 w 178"/>
              <a:gd name="T115" fmla="*/ 8 h 130"/>
              <a:gd name="T116" fmla="*/ 57 w 178"/>
              <a:gd name="T117" fmla="*/ 10 h 130"/>
              <a:gd name="T118" fmla="*/ 57 w 178"/>
              <a:gd name="T119" fmla="*/ 1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8" h="130">
                <a:moveTo>
                  <a:pt x="57" y="10"/>
                </a:moveTo>
                <a:lnTo>
                  <a:pt x="71" y="12"/>
                </a:lnTo>
                <a:lnTo>
                  <a:pt x="84" y="14"/>
                </a:lnTo>
                <a:lnTo>
                  <a:pt x="96" y="17"/>
                </a:lnTo>
                <a:lnTo>
                  <a:pt x="107" y="19"/>
                </a:lnTo>
                <a:lnTo>
                  <a:pt x="119" y="25"/>
                </a:lnTo>
                <a:lnTo>
                  <a:pt x="130" y="29"/>
                </a:lnTo>
                <a:lnTo>
                  <a:pt x="140" y="35"/>
                </a:lnTo>
                <a:lnTo>
                  <a:pt x="151" y="38"/>
                </a:lnTo>
                <a:lnTo>
                  <a:pt x="157" y="44"/>
                </a:lnTo>
                <a:lnTo>
                  <a:pt x="164" y="50"/>
                </a:lnTo>
                <a:lnTo>
                  <a:pt x="168" y="58"/>
                </a:lnTo>
                <a:lnTo>
                  <a:pt x="172" y="63"/>
                </a:lnTo>
                <a:lnTo>
                  <a:pt x="176" y="69"/>
                </a:lnTo>
                <a:lnTo>
                  <a:pt x="178" y="77"/>
                </a:lnTo>
                <a:lnTo>
                  <a:pt x="178" y="86"/>
                </a:lnTo>
                <a:lnTo>
                  <a:pt x="176" y="94"/>
                </a:lnTo>
                <a:lnTo>
                  <a:pt x="174" y="103"/>
                </a:lnTo>
                <a:lnTo>
                  <a:pt x="172" y="111"/>
                </a:lnTo>
                <a:lnTo>
                  <a:pt x="170" y="119"/>
                </a:lnTo>
                <a:lnTo>
                  <a:pt x="168" y="124"/>
                </a:lnTo>
                <a:lnTo>
                  <a:pt x="164" y="128"/>
                </a:lnTo>
                <a:lnTo>
                  <a:pt x="163" y="130"/>
                </a:lnTo>
                <a:lnTo>
                  <a:pt x="159" y="130"/>
                </a:lnTo>
                <a:lnTo>
                  <a:pt x="155" y="130"/>
                </a:lnTo>
                <a:lnTo>
                  <a:pt x="153" y="130"/>
                </a:lnTo>
                <a:lnTo>
                  <a:pt x="151" y="128"/>
                </a:lnTo>
                <a:lnTo>
                  <a:pt x="143" y="126"/>
                </a:lnTo>
                <a:lnTo>
                  <a:pt x="136" y="123"/>
                </a:lnTo>
                <a:lnTo>
                  <a:pt x="124" y="115"/>
                </a:lnTo>
                <a:lnTo>
                  <a:pt x="113" y="107"/>
                </a:lnTo>
                <a:lnTo>
                  <a:pt x="100" y="98"/>
                </a:lnTo>
                <a:lnTo>
                  <a:pt x="84" y="86"/>
                </a:lnTo>
                <a:lnTo>
                  <a:pt x="67" y="75"/>
                </a:lnTo>
                <a:lnTo>
                  <a:pt x="59" y="67"/>
                </a:lnTo>
                <a:lnTo>
                  <a:pt x="50" y="61"/>
                </a:lnTo>
                <a:lnTo>
                  <a:pt x="42" y="56"/>
                </a:lnTo>
                <a:lnTo>
                  <a:pt x="35" y="50"/>
                </a:lnTo>
                <a:lnTo>
                  <a:pt x="29" y="44"/>
                </a:lnTo>
                <a:lnTo>
                  <a:pt x="23" y="38"/>
                </a:lnTo>
                <a:lnTo>
                  <a:pt x="17" y="35"/>
                </a:lnTo>
                <a:lnTo>
                  <a:pt x="14" y="29"/>
                </a:lnTo>
                <a:lnTo>
                  <a:pt x="10" y="25"/>
                </a:lnTo>
                <a:lnTo>
                  <a:pt x="6" y="21"/>
                </a:lnTo>
                <a:lnTo>
                  <a:pt x="4" y="17"/>
                </a:lnTo>
                <a:lnTo>
                  <a:pt x="2" y="14"/>
                </a:lnTo>
                <a:lnTo>
                  <a:pt x="0" y="12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4" y="2"/>
                </a:lnTo>
                <a:lnTo>
                  <a:pt x="8" y="0"/>
                </a:lnTo>
                <a:lnTo>
                  <a:pt x="12" y="0"/>
                </a:lnTo>
                <a:lnTo>
                  <a:pt x="17" y="0"/>
                </a:lnTo>
                <a:lnTo>
                  <a:pt x="25" y="2"/>
                </a:lnTo>
                <a:lnTo>
                  <a:pt x="35" y="4"/>
                </a:lnTo>
                <a:lnTo>
                  <a:pt x="46" y="6"/>
                </a:lnTo>
                <a:lnTo>
                  <a:pt x="52" y="8"/>
                </a:lnTo>
                <a:lnTo>
                  <a:pt x="57" y="10"/>
                </a:lnTo>
                <a:lnTo>
                  <a:pt x="57" y="1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757785" y="1859145"/>
            <a:ext cx="50197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半包围结构，要写好关键部件“戈”，保证字的重心稳定，“戈”字的后两笔要注意先撇后点。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38209" y="509697"/>
            <a:ext cx="283205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wēi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954" y="1613233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311314" y="1929666"/>
            <a:ext cx="1831826" cy="1693802"/>
            <a:chOff x="3308351" y="498475"/>
            <a:chExt cx="785812" cy="893763"/>
          </a:xfrm>
        </p:grpSpPr>
        <p:sp>
          <p:nvSpPr>
            <p:cNvPr id="8" name="Freeform 296"/>
            <p:cNvSpPr/>
            <p:nvPr/>
          </p:nvSpPr>
          <p:spPr bwMode="auto">
            <a:xfrm>
              <a:off x="3500438" y="579438"/>
              <a:ext cx="373063" cy="187325"/>
            </a:xfrm>
            <a:custGeom>
              <a:avLst/>
              <a:gdLst>
                <a:gd name="T0" fmla="*/ 425 w 471"/>
                <a:gd name="T1" fmla="*/ 132 h 235"/>
                <a:gd name="T2" fmla="*/ 365 w 471"/>
                <a:gd name="T3" fmla="*/ 141 h 235"/>
                <a:gd name="T4" fmla="*/ 312 w 471"/>
                <a:gd name="T5" fmla="*/ 149 h 235"/>
                <a:gd name="T6" fmla="*/ 266 w 471"/>
                <a:gd name="T7" fmla="*/ 157 h 235"/>
                <a:gd name="T8" fmla="*/ 224 w 471"/>
                <a:gd name="T9" fmla="*/ 162 h 235"/>
                <a:gd name="T10" fmla="*/ 187 w 471"/>
                <a:gd name="T11" fmla="*/ 168 h 235"/>
                <a:gd name="T12" fmla="*/ 159 w 471"/>
                <a:gd name="T13" fmla="*/ 172 h 235"/>
                <a:gd name="T14" fmla="*/ 134 w 471"/>
                <a:gd name="T15" fmla="*/ 176 h 235"/>
                <a:gd name="T16" fmla="*/ 115 w 471"/>
                <a:gd name="T17" fmla="*/ 178 h 235"/>
                <a:gd name="T18" fmla="*/ 103 w 471"/>
                <a:gd name="T19" fmla="*/ 180 h 235"/>
                <a:gd name="T20" fmla="*/ 95 w 471"/>
                <a:gd name="T21" fmla="*/ 182 h 235"/>
                <a:gd name="T22" fmla="*/ 72 w 471"/>
                <a:gd name="T23" fmla="*/ 197 h 235"/>
                <a:gd name="T24" fmla="*/ 59 w 471"/>
                <a:gd name="T25" fmla="*/ 212 h 235"/>
                <a:gd name="T26" fmla="*/ 46 w 471"/>
                <a:gd name="T27" fmla="*/ 226 h 235"/>
                <a:gd name="T28" fmla="*/ 38 w 471"/>
                <a:gd name="T29" fmla="*/ 231 h 235"/>
                <a:gd name="T30" fmla="*/ 32 w 471"/>
                <a:gd name="T31" fmla="*/ 235 h 235"/>
                <a:gd name="T32" fmla="*/ 25 w 471"/>
                <a:gd name="T33" fmla="*/ 233 h 235"/>
                <a:gd name="T34" fmla="*/ 15 w 471"/>
                <a:gd name="T35" fmla="*/ 224 h 235"/>
                <a:gd name="T36" fmla="*/ 7 w 471"/>
                <a:gd name="T37" fmla="*/ 206 h 235"/>
                <a:gd name="T38" fmla="*/ 0 w 471"/>
                <a:gd name="T39" fmla="*/ 182 h 235"/>
                <a:gd name="T40" fmla="*/ 7 w 471"/>
                <a:gd name="T41" fmla="*/ 166 h 235"/>
                <a:gd name="T42" fmla="*/ 19 w 471"/>
                <a:gd name="T43" fmla="*/ 155 h 235"/>
                <a:gd name="T44" fmla="*/ 27 w 471"/>
                <a:gd name="T45" fmla="*/ 130 h 235"/>
                <a:gd name="T46" fmla="*/ 34 w 471"/>
                <a:gd name="T47" fmla="*/ 95 h 235"/>
                <a:gd name="T48" fmla="*/ 36 w 471"/>
                <a:gd name="T49" fmla="*/ 61 h 235"/>
                <a:gd name="T50" fmla="*/ 34 w 471"/>
                <a:gd name="T51" fmla="*/ 34 h 235"/>
                <a:gd name="T52" fmla="*/ 27 w 471"/>
                <a:gd name="T53" fmla="*/ 23 h 235"/>
                <a:gd name="T54" fmla="*/ 23 w 471"/>
                <a:gd name="T55" fmla="*/ 15 h 235"/>
                <a:gd name="T56" fmla="*/ 23 w 471"/>
                <a:gd name="T57" fmla="*/ 5 h 235"/>
                <a:gd name="T58" fmla="*/ 30 w 471"/>
                <a:gd name="T59" fmla="*/ 2 h 235"/>
                <a:gd name="T60" fmla="*/ 42 w 471"/>
                <a:gd name="T61" fmla="*/ 0 h 235"/>
                <a:gd name="T62" fmla="*/ 59 w 471"/>
                <a:gd name="T63" fmla="*/ 4 h 235"/>
                <a:gd name="T64" fmla="*/ 74 w 471"/>
                <a:gd name="T65" fmla="*/ 15 h 235"/>
                <a:gd name="T66" fmla="*/ 84 w 471"/>
                <a:gd name="T67" fmla="*/ 27 h 235"/>
                <a:gd name="T68" fmla="*/ 88 w 471"/>
                <a:gd name="T69" fmla="*/ 38 h 235"/>
                <a:gd name="T70" fmla="*/ 86 w 471"/>
                <a:gd name="T71" fmla="*/ 57 h 235"/>
                <a:gd name="T72" fmla="*/ 82 w 471"/>
                <a:gd name="T73" fmla="*/ 82 h 235"/>
                <a:gd name="T74" fmla="*/ 74 w 471"/>
                <a:gd name="T75" fmla="*/ 107 h 235"/>
                <a:gd name="T76" fmla="*/ 72 w 471"/>
                <a:gd name="T77" fmla="*/ 126 h 235"/>
                <a:gd name="T78" fmla="*/ 76 w 471"/>
                <a:gd name="T79" fmla="*/ 136 h 235"/>
                <a:gd name="T80" fmla="*/ 86 w 471"/>
                <a:gd name="T81" fmla="*/ 139 h 235"/>
                <a:gd name="T82" fmla="*/ 95 w 471"/>
                <a:gd name="T83" fmla="*/ 136 h 235"/>
                <a:gd name="T84" fmla="*/ 103 w 471"/>
                <a:gd name="T85" fmla="*/ 134 h 235"/>
                <a:gd name="T86" fmla="*/ 115 w 471"/>
                <a:gd name="T87" fmla="*/ 132 h 235"/>
                <a:gd name="T88" fmla="*/ 134 w 471"/>
                <a:gd name="T89" fmla="*/ 130 h 235"/>
                <a:gd name="T90" fmla="*/ 157 w 471"/>
                <a:gd name="T91" fmla="*/ 126 h 235"/>
                <a:gd name="T92" fmla="*/ 187 w 471"/>
                <a:gd name="T93" fmla="*/ 122 h 235"/>
                <a:gd name="T94" fmla="*/ 222 w 471"/>
                <a:gd name="T95" fmla="*/ 118 h 235"/>
                <a:gd name="T96" fmla="*/ 264 w 471"/>
                <a:gd name="T97" fmla="*/ 113 h 235"/>
                <a:gd name="T98" fmla="*/ 312 w 471"/>
                <a:gd name="T99" fmla="*/ 107 h 235"/>
                <a:gd name="T100" fmla="*/ 367 w 471"/>
                <a:gd name="T101" fmla="*/ 101 h 235"/>
                <a:gd name="T102" fmla="*/ 427 w 471"/>
                <a:gd name="T103" fmla="*/ 95 h 235"/>
                <a:gd name="T104" fmla="*/ 465 w 471"/>
                <a:gd name="T105" fmla="*/ 12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1" h="235">
                  <a:moveTo>
                    <a:pt x="465" y="126"/>
                  </a:moveTo>
                  <a:lnTo>
                    <a:pt x="444" y="130"/>
                  </a:lnTo>
                  <a:lnTo>
                    <a:pt x="425" y="132"/>
                  </a:lnTo>
                  <a:lnTo>
                    <a:pt x="404" y="136"/>
                  </a:lnTo>
                  <a:lnTo>
                    <a:pt x="384" y="139"/>
                  </a:lnTo>
                  <a:lnTo>
                    <a:pt x="365" y="141"/>
                  </a:lnTo>
                  <a:lnTo>
                    <a:pt x="346" y="145"/>
                  </a:lnTo>
                  <a:lnTo>
                    <a:pt x="329" y="147"/>
                  </a:lnTo>
                  <a:lnTo>
                    <a:pt x="312" y="149"/>
                  </a:lnTo>
                  <a:lnTo>
                    <a:pt x="296" y="151"/>
                  </a:lnTo>
                  <a:lnTo>
                    <a:pt x="281" y="155"/>
                  </a:lnTo>
                  <a:lnTo>
                    <a:pt x="266" y="157"/>
                  </a:lnTo>
                  <a:lnTo>
                    <a:pt x="250" y="159"/>
                  </a:lnTo>
                  <a:lnTo>
                    <a:pt x="237" y="160"/>
                  </a:lnTo>
                  <a:lnTo>
                    <a:pt x="224" y="162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87" y="168"/>
                  </a:lnTo>
                  <a:lnTo>
                    <a:pt x="178" y="168"/>
                  </a:lnTo>
                  <a:lnTo>
                    <a:pt x="168" y="170"/>
                  </a:lnTo>
                  <a:lnTo>
                    <a:pt x="159" y="172"/>
                  </a:lnTo>
                  <a:lnTo>
                    <a:pt x="149" y="174"/>
                  </a:lnTo>
                  <a:lnTo>
                    <a:pt x="141" y="174"/>
                  </a:lnTo>
                  <a:lnTo>
                    <a:pt x="134" y="176"/>
                  </a:lnTo>
                  <a:lnTo>
                    <a:pt x="126" y="176"/>
                  </a:lnTo>
                  <a:lnTo>
                    <a:pt x="120" y="178"/>
                  </a:lnTo>
                  <a:lnTo>
                    <a:pt x="115" y="178"/>
                  </a:lnTo>
                  <a:lnTo>
                    <a:pt x="111" y="180"/>
                  </a:lnTo>
                  <a:lnTo>
                    <a:pt x="107" y="180"/>
                  </a:lnTo>
                  <a:lnTo>
                    <a:pt x="103" y="180"/>
                  </a:lnTo>
                  <a:lnTo>
                    <a:pt x="99" y="182"/>
                  </a:lnTo>
                  <a:lnTo>
                    <a:pt x="97" y="182"/>
                  </a:lnTo>
                  <a:lnTo>
                    <a:pt x="95" y="182"/>
                  </a:lnTo>
                  <a:lnTo>
                    <a:pt x="88" y="187"/>
                  </a:lnTo>
                  <a:lnTo>
                    <a:pt x="78" y="193"/>
                  </a:lnTo>
                  <a:lnTo>
                    <a:pt x="72" y="197"/>
                  </a:lnTo>
                  <a:lnTo>
                    <a:pt x="69" y="203"/>
                  </a:lnTo>
                  <a:lnTo>
                    <a:pt x="63" y="206"/>
                  </a:lnTo>
                  <a:lnTo>
                    <a:pt x="59" y="212"/>
                  </a:lnTo>
                  <a:lnTo>
                    <a:pt x="53" y="218"/>
                  </a:lnTo>
                  <a:lnTo>
                    <a:pt x="50" y="222"/>
                  </a:lnTo>
                  <a:lnTo>
                    <a:pt x="46" y="226"/>
                  </a:lnTo>
                  <a:lnTo>
                    <a:pt x="44" y="229"/>
                  </a:lnTo>
                  <a:lnTo>
                    <a:pt x="40" y="231"/>
                  </a:lnTo>
                  <a:lnTo>
                    <a:pt x="38" y="231"/>
                  </a:lnTo>
                  <a:lnTo>
                    <a:pt x="36" y="233"/>
                  </a:lnTo>
                  <a:lnTo>
                    <a:pt x="34" y="233"/>
                  </a:lnTo>
                  <a:lnTo>
                    <a:pt x="32" y="235"/>
                  </a:lnTo>
                  <a:lnTo>
                    <a:pt x="30" y="235"/>
                  </a:lnTo>
                  <a:lnTo>
                    <a:pt x="27" y="235"/>
                  </a:lnTo>
                  <a:lnTo>
                    <a:pt x="25" y="233"/>
                  </a:lnTo>
                  <a:lnTo>
                    <a:pt x="21" y="231"/>
                  </a:lnTo>
                  <a:lnTo>
                    <a:pt x="19" y="227"/>
                  </a:lnTo>
                  <a:lnTo>
                    <a:pt x="15" y="224"/>
                  </a:lnTo>
                  <a:lnTo>
                    <a:pt x="13" y="218"/>
                  </a:lnTo>
                  <a:lnTo>
                    <a:pt x="9" y="212"/>
                  </a:lnTo>
                  <a:lnTo>
                    <a:pt x="7" y="206"/>
                  </a:lnTo>
                  <a:lnTo>
                    <a:pt x="4" y="199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178"/>
                  </a:lnTo>
                  <a:lnTo>
                    <a:pt x="4" y="172"/>
                  </a:lnTo>
                  <a:lnTo>
                    <a:pt x="7" y="166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9" y="155"/>
                  </a:lnTo>
                  <a:lnTo>
                    <a:pt x="21" y="147"/>
                  </a:lnTo>
                  <a:lnTo>
                    <a:pt x="25" y="139"/>
                  </a:lnTo>
                  <a:lnTo>
                    <a:pt x="27" y="130"/>
                  </a:lnTo>
                  <a:lnTo>
                    <a:pt x="30" y="120"/>
                  </a:lnTo>
                  <a:lnTo>
                    <a:pt x="32" y="109"/>
                  </a:lnTo>
                  <a:lnTo>
                    <a:pt x="34" y="95"/>
                  </a:lnTo>
                  <a:lnTo>
                    <a:pt x="34" y="82"/>
                  </a:lnTo>
                  <a:lnTo>
                    <a:pt x="36" y="71"/>
                  </a:lnTo>
                  <a:lnTo>
                    <a:pt x="36" y="61"/>
                  </a:lnTo>
                  <a:lnTo>
                    <a:pt x="36" y="50"/>
                  </a:lnTo>
                  <a:lnTo>
                    <a:pt x="36" y="42"/>
                  </a:lnTo>
                  <a:lnTo>
                    <a:pt x="34" y="34"/>
                  </a:lnTo>
                  <a:lnTo>
                    <a:pt x="32" y="28"/>
                  </a:lnTo>
                  <a:lnTo>
                    <a:pt x="28" y="25"/>
                  </a:lnTo>
                  <a:lnTo>
                    <a:pt x="27" y="23"/>
                  </a:lnTo>
                  <a:lnTo>
                    <a:pt x="25" y="19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5"/>
                  </a:lnTo>
                  <a:lnTo>
                    <a:pt x="25" y="4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3" y="2"/>
                  </a:lnTo>
                  <a:lnTo>
                    <a:pt x="59" y="4"/>
                  </a:lnTo>
                  <a:lnTo>
                    <a:pt x="65" y="7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9"/>
                  </a:lnTo>
                  <a:lnTo>
                    <a:pt x="82" y="23"/>
                  </a:lnTo>
                  <a:lnTo>
                    <a:pt x="84" y="27"/>
                  </a:lnTo>
                  <a:lnTo>
                    <a:pt x="86" y="30"/>
                  </a:lnTo>
                  <a:lnTo>
                    <a:pt x="88" y="34"/>
                  </a:lnTo>
                  <a:lnTo>
                    <a:pt x="88" y="38"/>
                  </a:lnTo>
                  <a:lnTo>
                    <a:pt x="88" y="44"/>
                  </a:lnTo>
                  <a:lnTo>
                    <a:pt x="86" y="50"/>
                  </a:lnTo>
                  <a:lnTo>
                    <a:pt x="86" y="57"/>
                  </a:lnTo>
                  <a:lnTo>
                    <a:pt x="84" y="65"/>
                  </a:lnTo>
                  <a:lnTo>
                    <a:pt x="82" y="72"/>
                  </a:lnTo>
                  <a:lnTo>
                    <a:pt x="82" y="82"/>
                  </a:lnTo>
                  <a:lnTo>
                    <a:pt x="80" y="90"/>
                  </a:lnTo>
                  <a:lnTo>
                    <a:pt x="76" y="99"/>
                  </a:lnTo>
                  <a:lnTo>
                    <a:pt x="74" y="107"/>
                  </a:lnTo>
                  <a:lnTo>
                    <a:pt x="74" y="115"/>
                  </a:lnTo>
                  <a:lnTo>
                    <a:pt x="72" y="120"/>
                  </a:lnTo>
                  <a:lnTo>
                    <a:pt x="72" y="126"/>
                  </a:lnTo>
                  <a:lnTo>
                    <a:pt x="72" y="130"/>
                  </a:lnTo>
                  <a:lnTo>
                    <a:pt x="74" y="134"/>
                  </a:lnTo>
                  <a:lnTo>
                    <a:pt x="76" y="136"/>
                  </a:lnTo>
                  <a:lnTo>
                    <a:pt x="78" y="139"/>
                  </a:lnTo>
                  <a:lnTo>
                    <a:pt x="82" y="139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92" y="138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3" y="134"/>
                  </a:lnTo>
                  <a:lnTo>
                    <a:pt x="107" y="134"/>
                  </a:lnTo>
                  <a:lnTo>
                    <a:pt x="111" y="134"/>
                  </a:lnTo>
                  <a:lnTo>
                    <a:pt x="115" y="132"/>
                  </a:lnTo>
                  <a:lnTo>
                    <a:pt x="120" y="132"/>
                  </a:lnTo>
                  <a:lnTo>
                    <a:pt x="126" y="130"/>
                  </a:lnTo>
                  <a:lnTo>
                    <a:pt x="134" y="130"/>
                  </a:lnTo>
                  <a:lnTo>
                    <a:pt x="139" y="128"/>
                  </a:lnTo>
                  <a:lnTo>
                    <a:pt x="149" y="128"/>
                  </a:lnTo>
                  <a:lnTo>
                    <a:pt x="157" y="126"/>
                  </a:lnTo>
                  <a:lnTo>
                    <a:pt x="166" y="126"/>
                  </a:lnTo>
                  <a:lnTo>
                    <a:pt x="176" y="124"/>
                  </a:lnTo>
                  <a:lnTo>
                    <a:pt x="187" y="122"/>
                  </a:lnTo>
                  <a:lnTo>
                    <a:pt x="199" y="120"/>
                  </a:lnTo>
                  <a:lnTo>
                    <a:pt x="210" y="120"/>
                  </a:lnTo>
                  <a:lnTo>
                    <a:pt x="222" y="118"/>
                  </a:lnTo>
                  <a:lnTo>
                    <a:pt x="235" y="116"/>
                  </a:lnTo>
                  <a:lnTo>
                    <a:pt x="250" y="115"/>
                  </a:lnTo>
                  <a:lnTo>
                    <a:pt x="264" y="113"/>
                  </a:lnTo>
                  <a:lnTo>
                    <a:pt x="279" y="111"/>
                  </a:lnTo>
                  <a:lnTo>
                    <a:pt x="296" y="109"/>
                  </a:lnTo>
                  <a:lnTo>
                    <a:pt x="312" y="107"/>
                  </a:lnTo>
                  <a:lnTo>
                    <a:pt x="329" y="105"/>
                  </a:lnTo>
                  <a:lnTo>
                    <a:pt x="348" y="103"/>
                  </a:lnTo>
                  <a:lnTo>
                    <a:pt x="367" y="101"/>
                  </a:lnTo>
                  <a:lnTo>
                    <a:pt x="386" y="99"/>
                  </a:lnTo>
                  <a:lnTo>
                    <a:pt x="406" y="97"/>
                  </a:lnTo>
                  <a:lnTo>
                    <a:pt x="427" y="95"/>
                  </a:lnTo>
                  <a:lnTo>
                    <a:pt x="448" y="94"/>
                  </a:lnTo>
                  <a:lnTo>
                    <a:pt x="471" y="90"/>
                  </a:lnTo>
                  <a:lnTo>
                    <a:pt x="465" y="126"/>
                  </a:lnTo>
                  <a:lnTo>
                    <a:pt x="465" y="12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97"/>
            <p:cNvSpPr/>
            <p:nvPr/>
          </p:nvSpPr>
          <p:spPr bwMode="auto">
            <a:xfrm>
              <a:off x="3659188" y="498475"/>
              <a:ext cx="66675" cy="185738"/>
            </a:xfrm>
            <a:custGeom>
              <a:avLst/>
              <a:gdLst>
                <a:gd name="T0" fmla="*/ 2 w 82"/>
                <a:gd name="T1" fmla="*/ 6 h 234"/>
                <a:gd name="T2" fmla="*/ 5 w 82"/>
                <a:gd name="T3" fmla="*/ 2 h 234"/>
                <a:gd name="T4" fmla="*/ 13 w 82"/>
                <a:gd name="T5" fmla="*/ 0 h 234"/>
                <a:gd name="T6" fmla="*/ 27 w 82"/>
                <a:gd name="T7" fmla="*/ 2 h 234"/>
                <a:gd name="T8" fmla="*/ 42 w 82"/>
                <a:gd name="T9" fmla="*/ 8 h 234"/>
                <a:gd name="T10" fmla="*/ 55 w 82"/>
                <a:gd name="T11" fmla="*/ 16 h 234"/>
                <a:gd name="T12" fmla="*/ 67 w 82"/>
                <a:gd name="T13" fmla="*/ 21 h 234"/>
                <a:gd name="T14" fmla="*/ 74 w 82"/>
                <a:gd name="T15" fmla="*/ 27 h 234"/>
                <a:gd name="T16" fmla="*/ 78 w 82"/>
                <a:gd name="T17" fmla="*/ 37 h 234"/>
                <a:gd name="T18" fmla="*/ 82 w 82"/>
                <a:gd name="T19" fmla="*/ 48 h 234"/>
                <a:gd name="T20" fmla="*/ 82 w 82"/>
                <a:gd name="T21" fmla="*/ 56 h 234"/>
                <a:gd name="T22" fmla="*/ 80 w 82"/>
                <a:gd name="T23" fmla="*/ 63 h 234"/>
                <a:gd name="T24" fmla="*/ 78 w 82"/>
                <a:gd name="T25" fmla="*/ 71 h 234"/>
                <a:gd name="T26" fmla="*/ 76 w 82"/>
                <a:gd name="T27" fmla="*/ 83 h 234"/>
                <a:gd name="T28" fmla="*/ 74 w 82"/>
                <a:gd name="T29" fmla="*/ 100 h 234"/>
                <a:gd name="T30" fmla="*/ 72 w 82"/>
                <a:gd name="T31" fmla="*/ 121 h 234"/>
                <a:gd name="T32" fmla="*/ 71 w 82"/>
                <a:gd name="T33" fmla="*/ 148 h 234"/>
                <a:gd name="T34" fmla="*/ 71 w 82"/>
                <a:gd name="T35" fmla="*/ 178 h 234"/>
                <a:gd name="T36" fmla="*/ 69 w 82"/>
                <a:gd name="T37" fmla="*/ 213 h 234"/>
                <a:gd name="T38" fmla="*/ 30 w 82"/>
                <a:gd name="T39" fmla="*/ 234 h 234"/>
                <a:gd name="T40" fmla="*/ 30 w 82"/>
                <a:gd name="T41" fmla="*/ 188 h 234"/>
                <a:gd name="T42" fmla="*/ 28 w 82"/>
                <a:gd name="T43" fmla="*/ 150 h 234"/>
                <a:gd name="T44" fmla="*/ 28 w 82"/>
                <a:gd name="T45" fmla="*/ 115 h 234"/>
                <a:gd name="T46" fmla="*/ 27 w 82"/>
                <a:gd name="T47" fmla="*/ 88 h 234"/>
                <a:gd name="T48" fmla="*/ 25 w 82"/>
                <a:gd name="T49" fmla="*/ 65 h 234"/>
                <a:gd name="T50" fmla="*/ 23 w 82"/>
                <a:gd name="T51" fmla="*/ 50 h 234"/>
                <a:gd name="T52" fmla="*/ 21 w 82"/>
                <a:gd name="T53" fmla="*/ 39 h 234"/>
                <a:gd name="T54" fmla="*/ 17 w 82"/>
                <a:gd name="T55" fmla="*/ 35 h 234"/>
                <a:gd name="T56" fmla="*/ 9 w 82"/>
                <a:gd name="T57" fmla="*/ 29 h 234"/>
                <a:gd name="T58" fmla="*/ 4 w 82"/>
                <a:gd name="T59" fmla="*/ 23 h 234"/>
                <a:gd name="T60" fmla="*/ 2 w 82"/>
                <a:gd name="T61" fmla="*/ 18 h 234"/>
                <a:gd name="T62" fmla="*/ 0 w 82"/>
                <a:gd name="T63" fmla="*/ 1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234">
                  <a:moveTo>
                    <a:pt x="0" y="10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5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27" y="2"/>
                  </a:lnTo>
                  <a:lnTo>
                    <a:pt x="34" y="4"/>
                  </a:lnTo>
                  <a:lnTo>
                    <a:pt x="42" y="8"/>
                  </a:lnTo>
                  <a:lnTo>
                    <a:pt x="49" y="12"/>
                  </a:lnTo>
                  <a:lnTo>
                    <a:pt x="55" y="16"/>
                  </a:lnTo>
                  <a:lnTo>
                    <a:pt x="61" y="19"/>
                  </a:lnTo>
                  <a:lnTo>
                    <a:pt x="67" y="21"/>
                  </a:lnTo>
                  <a:lnTo>
                    <a:pt x="71" y="25"/>
                  </a:lnTo>
                  <a:lnTo>
                    <a:pt x="74" y="27"/>
                  </a:lnTo>
                  <a:lnTo>
                    <a:pt x="76" y="29"/>
                  </a:lnTo>
                  <a:lnTo>
                    <a:pt x="78" y="37"/>
                  </a:lnTo>
                  <a:lnTo>
                    <a:pt x="80" y="44"/>
                  </a:lnTo>
                  <a:lnTo>
                    <a:pt x="82" y="48"/>
                  </a:lnTo>
                  <a:lnTo>
                    <a:pt x="82" y="52"/>
                  </a:lnTo>
                  <a:lnTo>
                    <a:pt x="82" y="56"/>
                  </a:lnTo>
                  <a:lnTo>
                    <a:pt x="80" y="60"/>
                  </a:lnTo>
                  <a:lnTo>
                    <a:pt x="80" y="63"/>
                  </a:lnTo>
                  <a:lnTo>
                    <a:pt x="78" y="65"/>
                  </a:lnTo>
                  <a:lnTo>
                    <a:pt x="78" y="71"/>
                  </a:lnTo>
                  <a:lnTo>
                    <a:pt x="76" y="77"/>
                  </a:lnTo>
                  <a:lnTo>
                    <a:pt x="76" y="83"/>
                  </a:lnTo>
                  <a:lnTo>
                    <a:pt x="74" y="90"/>
                  </a:lnTo>
                  <a:lnTo>
                    <a:pt x="74" y="100"/>
                  </a:lnTo>
                  <a:lnTo>
                    <a:pt x="74" y="109"/>
                  </a:lnTo>
                  <a:lnTo>
                    <a:pt x="72" y="121"/>
                  </a:lnTo>
                  <a:lnTo>
                    <a:pt x="72" y="134"/>
                  </a:lnTo>
                  <a:lnTo>
                    <a:pt x="71" y="148"/>
                  </a:lnTo>
                  <a:lnTo>
                    <a:pt x="71" y="163"/>
                  </a:lnTo>
                  <a:lnTo>
                    <a:pt x="71" y="178"/>
                  </a:lnTo>
                  <a:lnTo>
                    <a:pt x="69" y="196"/>
                  </a:lnTo>
                  <a:lnTo>
                    <a:pt x="69" y="213"/>
                  </a:lnTo>
                  <a:lnTo>
                    <a:pt x="67" y="234"/>
                  </a:lnTo>
                  <a:lnTo>
                    <a:pt x="30" y="234"/>
                  </a:lnTo>
                  <a:lnTo>
                    <a:pt x="30" y="211"/>
                  </a:lnTo>
                  <a:lnTo>
                    <a:pt x="30" y="188"/>
                  </a:lnTo>
                  <a:lnTo>
                    <a:pt x="28" y="169"/>
                  </a:lnTo>
                  <a:lnTo>
                    <a:pt x="28" y="150"/>
                  </a:lnTo>
                  <a:lnTo>
                    <a:pt x="28" y="132"/>
                  </a:lnTo>
                  <a:lnTo>
                    <a:pt x="28" y="115"/>
                  </a:lnTo>
                  <a:lnTo>
                    <a:pt x="27" y="102"/>
                  </a:lnTo>
                  <a:lnTo>
                    <a:pt x="27" y="88"/>
                  </a:lnTo>
                  <a:lnTo>
                    <a:pt x="27" y="77"/>
                  </a:lnTo>
                  <a:lnTo>
                    <a:pt x="25" y="65"/>
                  </a:lnTo>
                  <a:lnTo>
                    <a:pt x="23" y="58"/>
                  </a:lnTo>
                  <a:lnTo>
                    <a:pt x="23" y="50"/>
                  </a:lnTo>
                  <a:lnTo>
                    <a:pt x="21" y="44"/>
                  </a:lnTo>
                  <a:lnTo>
                    <a:pt x="21" y="39"/>
                  </a:lnTo>
                  <a:lnTo>
                    <a:pt x="19" y="37"/>
                  </a:lnTo>
                  <a:lnTo>
                    <a:pt x="17" y="35"/>
                  </a:lnTo>
                  <a:lnTo>
                    <a:pt x="13" y="33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98"/>
            <p:cNvSpPr/>
            <p:nvPr/>
          </p:nvSpPr>
          <p:spPr bwMode="auto">
            <a:xfrm>
              <a:off x="3841751" y="555625"/>
              <a:ext cx="82550" cy="173038"/>
            </a:xfrm>
            <a:custGeom>
              <a:avLst/>
              <a:gdLst>
                <a:gd name="T0" fmla="*/ 16 w 104"/>
                <a:gd name="T1" fmla="*/ 21 h 218"/>
                <a:gd name="T2" fmla="*/ 14 w 104"/>
                <a:gd name="T3" fmla="*/ 15 h 218"/>
                <a:gd name="T4" fmla="*/ 14 w 104"/>
                <a:gd name="T5" fmla="*/ 12 h 218"/>
                <a:gd name="T6" fmla="*/ 16 w 104"/>
                <a:gd name="T7" fmla="*/ 8 h 218"/>
                <a:gd name="T8" fmla="*/ 18 w 104"/>
                <a:gd name="T9" fmla="*/ 4 h 218"/>
                <a:gd name="T10" fmla="*/ 21 w 104"/>
                <a:gd name="T11" fmla="*/ 2 h 218"/>
                <a:gd name="T12" fmla="*/ 27 w 104"/>
                <a:gd name="T13" fmla="*/ 0 h 218"/>
                <a:gd name="T14" fmla="*/ 41 w 104"/>
                <a:gd name="T15" fmla="*/ 0 h 218"/>
                <a:gd name="T16" fmla="*/ 50 w 104"/>
                <a:gd name="T17" fmla="*/ 4 h 218"/>
                <a:gd name="T18" fmla="*/ 62 w 104"/>
                <a:gd name="T19" fmla="*/ 8 h 218"/>
                <a:gd name="T20" fmla="*/ 73 w 104"/>
                <a:gd name="T21" fmla="*/ 15 h 218"/>
                <a:gd name="T22" fmla="*/ 90 w 104"/>
                <a:gd name="T23" fmla="*/ 29 h 218"/>
                <a:gd name="T24" fmla="*/ 98 w 104"/>
                <a:gd name="T25" fmla="*/ 35 h 218"/>
                <a:gd name="T26" fmla="*/ 104 w 104"/>
                <a:gd name="T27" fmla="*/ 40 h 218"/>
                <a:gd name="T28" fmla="*/ 104 w 104"/>
                <a:gd name="T29" fmla="*/ 44 h 218"/>
                <a:gd name="T30" fmla="*/ 102 w 104"/>
                <a:gd name="T31" fmla="*/ 52 h 218"/>
                <a:gd name="T32" fmla="*/ 100 w 104"/>
                <a:gd name="T33" fmla="*/ 59 h 218"/>
                <a:gd name="T34" fmla="*/ 94 w 104"/>
                <a:gd name="T35" fmla="*/ 71 h 218"/>
                <a:gd name="T36" fmla="*/ 88 w 104"/>
                <a:gd name="T37" fmla="*/ 84 h 218"/>
                <a:gd name="T38" fmla="*/ 81 w 104"/>
                <a:gd name="T39" fmla="*/ 100 h 218"/>
                <a:gd name="T40" fmla="*/ 71 w 104"/>
                <a:gd name="T41" fmla="*/ 117 h 218"/>
                <a:gd name="T42" fmla="*/ 62 w 104"/>
                <a:gd name="T43" fmla="*/ 136 h 218"/>
                <a:gd name="T44" fmla="*/ 50 w 104"/>
                <a:gd name="T45" fmla="*/ 157 h 218"/>
                <a:gd name="T46" fmla="*/ 41 w 104"/>
                <a:gd name="T47" fmla="*/ 172 h 218"/>
                <a:gd name="T48" fmla="*/ 33 w 104"/>
                <a:gd name="T49" fmla="*/ 188 h 218"/>
                <a:gd name="T50" fmla="*/ 23 w 104"/>
                <a:gd name="T51" fmla="*/ 199 h 218"/>
                <a:gd name="T52" fmla="*/ 18 w 104"/>
                <a:gd name="T53" fmla="*/ 207 h 218"/>
                <a:gd name="T54" fmla="*/ 12 w 104"/>
                <a:gd name="T55" fmla="*/ 213 h 218"/>
                <a:gd name="T56" fmla="*/ 8 w 104"/>
                <a:gd name="T57" fmla="*/ 216 h 218"/>
                <a:gd name="T58" fmla="*/ 6 w 104"/>
                <a:gd name="T59" fmla="*/ 218 h 218"/>
                <a:gd name="T60" fmla="*/ 2 w 104"/>
                <a:gd name="T61" fmla="*/ 214 h 218"/>
                <a:gd name="T62" fmla="*/ 0 w 104"/>
                <a:gd name="T63" fmla="*/ 207 h 218"/>
                <a:gd name="T64" fmla="*/ 2 w 104"/>
                <a:gd name="T65" fmla="*/ 190 h 218"/>
                <a:gd name="T66" fmla="*/ 6 w 104"/>
                <a:gd name="T67" fmla="*/ 167 h 218"/>
                <a:gd name="T68" fmla="*/ 14 w 104"/>
                <a:gd name="T69" fmla="*/ 121 h 218"/>
                <a:gd name="T70" fmla="*/ 23 w 104"/>
                <a:gd name="T71" fmla="*/ 75 h 218"/>
                <a:gd name="T72" fmla="*/ 25 w 104"/>
                <a:gd name="T73" fmla="*/ 56 h 218"/>
                <a:gd name="T74" fmla="*/ 25 w 104"/>
                <a:gd name="T75" fmla="*/ 40 h 218"/>
                <a:gd name="T76" fmla="*/ 23 w 104"/>
                <a:gd name="T77" fmla="*/ 31 h 218"/>
                <a:gd name="T78" fmla="*/ 20 w 104"/>
                <a:gd name="T79" fmla="*/ 2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218">
                  <a:moveTo>
                    <a:pt x="20" y="25"/>
                  </a:moveTo>
                  <a:lnTo>
                    <a:pt x="16" y="21"/>
                  </a:lnTo>
                  <a:lnTo>
                    <a:pt x="14" y="17"/>
                  </a:lnTo>
                  <a:lnTo>
                    <a:pt x="14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41" y="0"/>
                  </a:lnTo>
                  <a:lnTo>
                    <a:pt x="46" y="2"/>
                  </a:lnTo>
                  <a:lnTo>
                    <a:pt x="50" y="4"/>
                  </a:lnTo>
                  <a:lnTo>
                    <a:pt x="56" y="6"/>
                  </a:lnTo>
                  <a:lnTo>
                    <a:pt x="62" y="8"/>
                  </a:lnTo>
                  <a:lnTo>
                    <a:pt x="67" y="12"/>
                  </a:lnTo>
                  <a:lnTo>
                    <a:pt x="73" y="15"/>
                  </a:lnTo>
                  <a:lnTo>
                    <a:pt x="83" y="23"/>
                  </a:lnTo>
                  <a:lnTo>
                    <a:pt x="90" y="29"/>
                  </a:lnTo>
                  <a:lnTo>
                    <a:pt x="94" y="33"/>
                  </a:lnTo>
                  <a:lnTo>
                    <a:pt x="98" y="35"/>
                  </a:lnTo>
                  <a:lnTo>
                    <a:pt x="102" y="38"/>
                  </a:lnTo>
                  <a:lnTo>
                    <a:pt x="104" y="40"/>
                  </a:lnTo>
                  <a:lnTo>
                    <a:pt x="104" y="42"/>
                  </a:lnTo>
                  <a:lnTo>
                    <a:pt x="104" y="44"/>
                  </a:lnTo>
                  <a:lnTo>
                    <a:pt x="104" y="48"/>
                  </a:lnTo>
                  <a:lnTo>
                    <a:pt x="102" y="52"/>
                  </a:lnTo>
                  <a:lnTo>
                    <a:pt x="100" y="56"/>
                  </a:lnTo>
                  <a:lnTo>
                    <a:pt x="100" y="59"/>
                  </a:lnTo>
                  <a:lnTo>
                    <a:pt x="96" y="65"/>
                  </a:lnTo>
                  <a:lnTo>
                    <a:pt x="94" y="71"/>
                  </a:lnTo>
                  <a:lnTo>
                    <a:pt x="90" y="77"/>
                  </a:lnTo>
                  <a:lnTo>
                    <a:pt x="88" y="84"/>
                  </a:lnTo>
                  <a:lnTo>
                    <a:pt x="85" y="92"/>
                  </a:lnTo>
                  <a:lnTo>
                    <a:pt x="81" y="100"/>
                  </a:lnTo>
                  <a:lnTo>
                    <a:pt x="75" y="107"/>
                  </a:lnTo>
                  <a:lnTo>
                    <a:pt x="71" y="117"/>
                  </a:lnTo>
                  <a:lnTo>
                    <a:pt x="65" y="126"/>
                  </a:lnTo>
                  <a:lnTo>
                    <a:pt x="62" y="136"/>
                  </a:lnTo>
                  <a:lnTo>
                    <a:pt x="56" y="147"/>
                  </a:lnTo>
                  <a:lnTo>
                    <a:pt x="50" y="157"/>
                  </a:lnTo>
                  <a:lnTo>
                    <a:pt x="46" y="165"/>
                  </a:lnTo>
                  <a:lnTo>
                    <a:pt x="41" y="172"/>
                  </a:lnTo>
                  <a:lnTo>
                    <a:pt x="37" y="180"/>
                  </a:lnTo>
                  <a:lnTo>
                    <a:pt x="33" y="188"/>
                  </a:lnTo>
                  <a:lnTo>
                    <a:pt x="27" y="193"/>
                  </a:lnTo>
                  <a:lnTo>
                    <a:pt x="23" y="199"/>
                  </a:lnTo>
                  <a:lnTo>
                    <a:pt x="21" y="203"/>
                  </a:lnTo>
                  <a:lnTo>
                    <a:pt x="18" y="207"/>
                  </a:lnTo>
                  <a:lnTo>
                    <a:pt x="16" y="211"/>
                  </a:lnTo>
                  <a:lnTo>
                    <a:pt x="12" y="213"/>
                  </a:lnTo>
                  <a:lnTo>
                    <a:pt x="10" y="216"/>
                  </a:lnTo>
                  <a:lnTo>
                    <a:pt x="8" y="216"/>
                  </a:lnTo>
                  <a:lnTo>
                    <a:pt x="8" y="218"/>
                  </a:lnTo>
                  <a:lnTo>
                    <a:pt x="6" y="218"/>
                  </a:lnTo>
                  <a:lnTo>
                    <a:pt x="4" y="218"/>
                  </a:lnTo>
                  <a:lnTo>
                    <a:pt x="2" y="214"/>
                  </a:lnTo>
                  <a:lnTo>
                    <a:pt x="0" y="211"/>
                  </a:lnTo>
                  <a:lnTo>
                    <a:pt x="0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4" y="180"/>
                  </a:lnTo>
                  <a:lnTo>
                    <a:pt x="6" y="167"/>
                  </a:lnTo>
                  <a:lnTo>
                    <a:pt x="10" y="144"/>
                  </a:lnTo>
                  <a:lnTo>
                    <a:pt x="14" y="121"/>
                  </a:lnTo>
                  <a:lnTo>
                    <a:pt x="20" y="98"/>
                  </a:lnTo>
                  <a:lnTo>
                    <a:pt x="23" y="75"/>
                  </a:lnTo>
                  <a:lnTo>
                    <a:pt x="25" y="65"/>
                  </a:lnTo>
                  <a:lnTo>
                    <a:pt x="25" y="56"/>
                  </a:lnTo>
                  <a:lnTo>
                    <a:pt x="25" y="48"/>
                  </a:lnTo>
                  <a:lnTo>
                    <a:pt x="25" y="40"/>
                  </a:lnTo>
                  <a:lnTo>
                    <a:pt x="25" y="35"/>
                  </a:lnTo>
                  <a:lnTo>
                    <a:pt x="23" y="31"/>
                  </a:lnTo>
                  <a:lnTo>
                    <a:pt x="21" y="27"/>
                  </a:lnTo>
                  <a:lnTo>
                    <a:pt x="20" y="25"/>
                  </a:lnTo>
                  <a:lnTo>
                    <a:pt x="20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99"/>
            <p:cNvSpPr/>
            <p:nvPr/>
          </p:nvSpPr>
          <p:spPr bwMode="auto">
            <a:xfrm>
              <a:off x="3713163" y="733425"/>
              <a:ext cx="95250" cy="136525"/>
            </a:xfrm>
            <a:custGeom>
              <a:avLst/>
              <a:gdLst>
                <a:gd name="T0" fmla="*/ 0 w 120"/>
                <a:gd name="T1" fmla="*/ 172 h 172"/>
                <a:gd name="T2" fmla="*/ 9 w 120"/>
                <a:gd name="T3" fmla="*/ 155 h 172"/>
                <a:gd name="T4" fmla="*/ 17 w 120"/>
                <a:gd name="T5" fmla="*/ 140 h 172"/>
                <a:gd name="T6" fmla="*/ 23 w 120"/>
                <a:gd name="T7" fmla="*/ 124 h 172"/>
                <a:gd name="T8" fmla="*/ 28 w 120"/>
                <a:gd name="T9" fmla="*/ 111 h 172"/>
                <a:gd name="T10" fmla="*/ 34 w 120"/>
                <a:gd name="T11" fmla="*/ 98 h 172"/>
                <a:gd name="T12" fmla="*/ 40 w 120"/>
                <a:gd name="T13" fmla="*/ 86 h 172"/>
                <a:gd name="T14" fmla="*/ 44 w 120"/>
                <a:gd name="T15" fmla="*/ 75 h 172"/>
                <a:gd name="T16" fmla="*/ 48 w 120"/>
                <a:gd name="T17" fmla="*/ 65 h 172"/>
                <a:gd name="T18" fmla="*/ 51 w 120"/>
                <a:gd name="T19" fmla="*/ 55 h 172"/>
                <a:gd name="T20" fmla="*/ 55 w 120"/>
                <a:gd name="T21" fmla="*/ 46 h 172"/>
                <a:gd name="T22" fmla="*/ 57 w 120"/>
                <a:gd name="T23" fmla="*/ 40 h 172"/>
                <a:gd name="T24" fmla="*/ 59 w 120"/>
                <a:gd name="T25" fmla="*/ 33 h 172"/>
                <a:gd name="T26" fmla="*/ 59 w 120"/>
                <a:gd name="T27" fmla="*/ 27 h 172"/>
                <a:gd name="T28" fmla="*/ 59 w 120"/>
                <a:gd name="T29" fmla="*/ 21 h 172"/>
                <a:gd name="T30" fmla="*/ 59 w 120"/>
                <a:gd name="T31" fmla="*/ 17 h 172"/>
                <a:gd name="T32" fmla="*/ 59 w 120"/>
                <a:gd name="T33" fmla="*/ 15 h 172"/>
                <a:gd name="T34" fmla="*/ 57 w 120"/>
                <a:gd name="T35" fmla="*/ 11 h 172"/>
                <a:gd name="T36" fmla="*/ 55 w 120"/>
                <a:gd name="T37" fmla="*/ 8 h 172"/>
                <a:gd name="T38" fmla="*/ 55 w 120"/>
                <a:gd name="T39" fmla="*/ 6 h 172"/>
                <a:gd name="T40" fmla="*/ 55 w 120"/>
                <a:gd name="T41" fmla="*/ 4 h 172"/>
                <a:gd name="T42" fmla="*/ 57 w 120"/>
                <a:gd name="T43" fmla="*/ 2 h 172"/>
                <a:gd name="T44" fmla="*/ 59 w 120"/>
                <a:gd name="T45" fmla="*/ 0 h 172"/>
                <a:gd name="T46" fmla="*/ 63 w 120"/>
                <a:gd name="T47" fmla="*/ 0 h 172"/>
                <a:gd name="T48" fmla="*/ 67 w 120"/>
                <a:gd name="T49" fmla="*/ 0 h 172"/>
                <a:gd name="T50" fmla="*/ 76 w 120"/>
                <a:gd name="T51" fmla="*/ 4 h 172"/>
                <a:gd name="T52" fmla="*/ 82 w 120"/>
                <a:gd name="T53" fmla="*/ 6 h 172"/>
                <a:gd name="T54" fmla="*/ 86 w 120"/>
                <a:gd name="T55" fmla="*/ 8 h 172"/>
                <a:gd name="T56" fmla="*/ 92 w 120"/>
                <a:gd name="T57" fmla="*/ 11 h 172"/>
                <a:gd name="T58" fmla="*/ 95 w 120"/>
                <a:gd name="T59" fmla="*/ 15 h 172"/>
                <a:gd name="T60" fmla="*/ 101 w 120"/>
                <a:gd name="T61" fmla="*/ 19 h 172"/>
                <a:gd name="T62" fmla="*/ 105 w 120"/>
                <a:gd name="T63" fmla="*/ 25 h 172"/>
                <a:gd name="T64" fmla="*/ 109 w 120"/>
                <a:gd name="T65" fmla="*/ 31 h 172"/>
                <a:gd name="T66" fmla="*/ 113 w 120"/>
                <a:gd name="T67" fmla="*/ 34 h 172"/>
                <a:gd name="T68" fmla="*/ 116 w 120"/>
                <a:gd name="T69" fmla="*/ 40 h 172"/>
                <a:gd name="T70" fmla="*/ 118 w 120"/>
                <a:gd name="T71" fmla="*/ 44 h 172"/>
                <a:gd name="T72" fmla="*/ 118 w 120"/>
                <a:gd name="T73" fmla="*/ 48 h 172"/>
                <a:gd name="T74" fmla="*/ 120 w 120"/>
                <a:gd name="T75" fmla="*/ 50 h 172"/>
                <a:gd name="T76" fmla="*/ 118 w 120"/>
                <a:gd name="T77" fmla="*/ 54 h 172"/>
                <a:gd name="T78" fmla="*/ 118 w 120"/>
                <a:gd name="T79" fmla="*/ 55 h 172"/>
                <a:gd name="T80" fmla="*/ 116 w 120"/>
                <a:gd name="T81" fmla="*/ 57 h 172"/>
                <a:gd name="T82" fmla="*/ 115 w 120"/>
                <a:gd name="T83" fmla="*/ 59 h 172"/>
                <a:gd name="T84" fmla="*/ 113 w 120"/>
                <a:gd name="T85" fmla="*/ 61 h 172"/>
                <a:gd name="T86" fmla="*/ 111 w 120"/>
                <a:gd name="T87" fmla="*/ 65 h 172"/>
                <a:gd name="T88" fmla="*/ 107 w 120"/>
                <a:gd name="T89" fmla="*/ 71 h 172"/>
                <a:gd name="T90" fmla="*/ 103 w 120"/>
                <a:gd name="T91" fmla="*/ 75 h 172"/>
                <a:gd name="T92" fmla="*/ 97 w 120"/>
                <a:gd name="T93" fmla="*/ 82 h 172"/>
                <a:gd name="T94" fmla="*/ 92 w 120"/>
                <a:gd name="T95" fmla="*/ 88 h 172"/>
                <a:gd name="T96" fmla="*/ 86 w 120"/>
                <a:gd name="T97" fmla="*/ 96 h 172"/>
                <a:gd name="T98" fmla="*/ 80 w 120"/>
                <a:gd name="T99" fmla="*/ 103 h 172"/>
                <a:gd name="T100" fmla="*/ 72 w 120"/>
                <a:gd name="T101" fmla="*/ 113 h 172"/>
                <a:gd name="T102" fmla="*/ 67 w 120"/>
                <a:gd name="T103" fmla="*/ 122 h 172"/>
                <a:gd name="T104" fmla="*/ 57 w 120"/>
                <a:gd name="T105" fmla="*/ 132 h 172"/>
                <a:gd name="T106" fmla="*/ 49 w 120"/>
                <a:gd name="T107" fmla="*/ 143 h 172"/>
                <a:gd name="T108" fmla="*/ 40 w 120"/>
                <a:gd name="T109" fmla="*/ 155 h 172"/>
                <a:gd name="T110" fmla="*/ 30 w 120"/>
                <a:gd name="T111" fmla="*/ 166 h 172"/>
                <a:gd name="T112" fmla="*/ 0 w 120"/>
                <a:gd name="T113" fmla="*/ 172 h 172"/>
                <a:gd name="T114" fmla="*/ 0 w 120"/>
                <a:gd name="T1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72">
                  <a:moveTo>
                    <a:pt x="0" y="172"/>
                  </a:moveTo>
                  <a:lnTo>
                    <a:pt x="9" y="155"/>
                  </a:lnTo>
                  <a:lnTo>
                    <a:pt x="17" y="140"/>
                  </a:lnTo>
                  <a:lnTo>
                    <a:pt x="23" y="124"/>
                  </a:lnTo>
                  <a:lnTo>
                    <a:pt x="28" y="111"/>
                  </a:lnTo>
                  <a:lnTo>
                    <a:pt x="34" y="98"/>
                  </a:lnTo>
                  <a:lnTo>
                    <a:pt x="40" y="86"/>
                  </a:lnTo>
                  <a:lnTo>
                    <a:pt x="44" y="75"/>
                  </a:lnTo>
                  <a:lnTo>
                    <a:pt x="48" y="65"/>
                  </a:lnTo>
                  <a:lnTo>
                    <a:pt x="51" y="55"/>
                  </a:lnTo>
                  <a:lnTo>
                    <a:pt x="55" y="46"/>
                  </a:lnTo>
                  <a:lnTo>
                    <a:pt x="57" y="40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59" y="21"/>
                  </a:lnTo>
                  <a:lnTo>
                    <a:pt x="59" y="17"/>
                  </a:lnTo>
                  <a:lnTo>
                    <a:pt x="59" y="15"/>
                  </a:lnTo>
                  <a:lnTo>
                    <a:pt x="57" y="11"/>
                  </a:lnTo>
                  <a:lnTo>
                    <a:pt x="55" y="8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7" y="2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6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92" y="11"/>
                  </a:lnTo>
                  <a:lnTo>
                    <a:pt x="95" y="15"/>
                  </a:lnTo>
                  <a:lnTo>
                    <a:pt x="101" y="19"/>
                  </a:lnTo>
                  <a:lnTo>
                    <a:pt x="105" y="25"/>
                  </a:lnTo>
                  <a:lnTo>
                    <a:pt x="109" y="31"/>
                  </a:lnTo>
                  <a:lnTo>
                    <a:pt x="113" y="34"/>
                  </a:lnTo>
                  <a:lnTo>
                    <a:pt x="116" y="40"/>
                  </a:lnTo>
                  <a:lnTo>
                    <a:pt x="118" y="44"/>
                  </a:lnTo>
                  <a:lnTo>
                    <a:pt x="118" y="48"/>
                  </a:lnTo>
                  <a:lnTo>
                    <a:pt x="120" y="50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6" y="57"/>
                  </a:lnTo>
                  <a:lnTo>
                    <a:pt x="115" y="59"/>
                  </a:lnTo>
                  <a:lnTo>
                    <a:pt x="113" y="61"/>
                  </a:lnTo>
                  <a:lnTo>
                    <a:pt x="111" y="65"/>
                  </a:lnTo>
                  <a:lnTo>
                    <a:pt x="107" y="71"/>
                  </a:lnTo>
                  <a:lnTo>
                    <a:pt x="103" y="75"/>
                  </a:lnTo>
                  <a:lnTo>
                    <a:pt x="97" y="82"/>
                  </a:lnTo>
                  <a:lnTo>
                    <a:pt x="92" y="88"/>
                  </a:lnTo>
                  <a:lnTo>
                    <a:pt x="86" y="96"/>
                  </a:lnTo>
                  <a:lnTo>
                    <a:pt x="80" y="103"/>
                  </a:lnTo>
                  <a:lnTo>
                    <a:pt x="72" y="113"/>
                  </a:lnTo>
                  <a:lnTo>
                    <a:pt x="67" y="122"/>
                  </a:lnTo>
                  <a:lnTo>
                    <a:pt x="57" y="132"/>
                  </a:lnTo>
                  <a:lnTo>
                    <a:pt x="49" y="143"/>
                  </a:lnTo>
                  <a:lnTo>
                    <a:pt x="40" y="155"/>
                  </a:lnTo>
                  <a:lnTo>
                    <a:pt x="30" y="166"/>
                  </a:lnTo>
                  <a:lnTo>
                    <a:pt x="0" y="172"/>
                  </a:lnTo>
                  <a:lnTo>
                    <a:pt x="0" y="1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00"/>
            <p:cNvSpPr/>
            <p:nvPr/>
          </p:nvSpPr>
          <p:spPr bwMode="auto">
            <a:xfrm>
              <a:off x="3603626" y="844550"/>
              <a:ext cx="223838" cy="547688"/>
            </a:xfrm>
            <a:custGeom>
              <a:avLst/>
              <a:gdLst>
                <a:gd name="T0" fmla="*/ 52 w 281"/>
                <a:gd name="T1" fmla="*/ 648 h 688"/>
                <a:gd name="T2" fmla="*/ 40 w 281"/>
                <a:gd name="T3" fmla="*/ 660 h 688"/>
                <a:gd name="T4" fmla="*/ 29 w 281"/>
                <a:gd name="T5" fmla="*/ 669 h 688"/>
                <a:gd name="T6" fmla="*/ 21 w 281"/>
                <a:gd name="T7" fmla="*/ 677 h 688"/>
                <a:gd name="T8" fmla="*/ 13 w 281"/>
                <a:gd name="T9" fmla="*/ 683 h 688"/>
                <a:gd name="T10" fmla="*/ 8 w 281"/>
                <a:gd name="T11" fmla="*/ 686 h 688"/>
                <a:gd name="T12" fmla="*/ 2 w 281"/>
                <a:gd name="T13" fmla="*/ 688 h 688"/>
                <a:gd name="T14" fmla="*/ 0 w 281"/>
                <a:gd name="T15" fmla="*/ 685 h 688"/>
                <a:gd name="T16" fmla="*/ 2 w 281"/>
                <a:gd name="T17" fmla="*/ 673 h 688"/>
                <a:gd name="T18" fmla="*/ 8 w 281"/>
                <a:gd name="T19" fmla="*/ 663 h 688"/>
                <a:gd name="T20" fmla="*/ 13 w 281"/>
                <a:gd name="T21" fmla="*/ 654 h 688"/>
                <a:gd name="T22" fmla="*/ 21 w 281"/>
                <a:gd name="T23" fmla="*/ 641 h 688"/>
                <a:gd name="T24" fmla="*/ 31 w 281"/>
                <a:gd name="T25" fmla="*/ 627 h 688"/>
                <a:gd name="T26" fmla="*/ 42 w 281"/>
                <a:gd name="T27" fmla="*/ 610 h 688"/>
                <a:gd name="T28" fmla="*/ 67 w 281"/>
                <a:gd name="T29" fmla="*/ 575 h 688"/>
                <a:gd name="T30" fmla="*/ 92 w 281"/>
                <a:gd name="T31" fmla="*/ 537 h 688"/>
                <a:gd name="T32" fmla="*/ 117 w 281"/>
                <a:gd name="T33" fmla="*/ 495 h 688"/>
                <a:gd name="T34" fmla="*/ 138 w 281"/>
                <a:gd name="T35" fmla="*/ 447 h 688"/>
                <a:gd name="T36" fmla="*/ 159 w 281"/>
                <a:gd name="T37" fmla="*/ 396 h 688"/>
                <a:gd name="T38" fmla="*/ 178 w 281"/>
                <a:gd name="T39" fmla="*/ 340 h 688"/>
                <a:gd name="T40" fmla="*/ 193 w 281"/>
                <a:gd name="T41" fmla="*/ 279 h 688"/>
                <a:gd name="T42" fmla="*/ 205 w 281"/>
                <a:gd name="T43" fmla="*/ 214 h 688"/>
                <a:gd name="T44" fmla="*/ 214 w 281"/>
                <a:gd name="T45" fmla="*/ 151 h 688"/>
                <a:gd name="T46" fmla="*/ 220 w 281"/>
                <a:gd name="T47" fmla="*/ 95 h 688"/>
                <a:gd name="T48" fmla="*/ 226 w 281"/>
                <a:gd name="T49" fmla="*/ 46 h 688"/>
                <a:gd name="T50" fmla="*/ 226 w 281"/>
                <a:gd name="T51" fmla="*/ 0 h 688"/>
                <a:gd name="T52" fmla="*/ 281 w 281"/>
                <a:gd name="T53" fmla="*/ 9 h 688"/>
                <a:gd name="T54" fmla="*/ 272 w 281"/>
                <a:gd name="T55" fmla="*/ 78 h 688"/>
                <a:gd name="T56" fmla="*/ 251 w 281"/>
                <a:gd name="T57" fmla="*/ 210 h 688"/>
                <a:gd name="T58" fmla="*/ 231 w 281"/>
                <a:gd name="T59" fmla="*/ 306 h 688"/>
                <a:gd name="T60" fmla="*/ 214 w 281"/>
                <a:gd name="T61" fmla="*/ 367 h 688"/>
                <a:gd name="T62" fmla="*/ 195 w 281"/>
                <a:gd name="T63" fmla="*/ 422 h 688"/>
                <a:gd name="T64" fmla="*/ 174 w 281"/>
                <a:gd name="T65" fmla="*/ 472 h 688"/>
                <a:gd name="T66" fmla="*/ 153 w 281"/>
                <a:gd name="T67" fmla="*/ 516 h 688"/>
                <a:gd name="T68" fmla="*/ 128 w 281"/>
                <a:gd name="T69" fmla="*/ 558 h 688"/>
                <a:gd name="T70" fmla="*/ 101 w 281"/>
                <a:gd name="T71" fmla="*/ 595 h 688"/>
                <a:gd name="T72" fmla="*/ 73 w 281"/>
                <a:gd name="T73" fmla="*/ 627 h 688"/>
                <a:gd name="T74" fmla="*/ 59 w 281"/>
                <a:gd name="T75" fmla="*/ 64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1" h="688">
                  <a:moveTo>
                    <a:pt x="59" y="641"/>
                  </a:moveTo>
                  <a:lnTo>
                    <a:pt x="52" y="648"/>
                  </a:lnTo>
                  <a:lnTo>
                    <a:pt x="46" y="654"/>
                  </a:lnTo>
                  <a:lnTo>
                    <a:pt x="40" y="660"/>
                  </a:lnTo>
                  <a:lnTo>
                    <a:pt x="34" y="663"/>
                  </a:lnTo>
                  <a:lnTo>
                    <a:pt x="29" y="669"/>
                  </a:lnTo>
                  <a:lnTo>
                    <a:pt x="25" y="673"/>
                  </a:lnTo>
                  <a:lnTo>
                    <a:pt x="21" y="677"/>
                  </a:lnTo>
                  <a:lnTo>
                    <a:pt x="17" y="679"/>
                  </a:lnTo>
                  <a:lnTo>
                    <a:pt x="13" y="683"/>
                  </a:lnTo>
                  <a:lnTo>
                    <a:pt x="11" y="685"/>
                  </a:lnTo>
                  <a:lnTo>
                    <a:pt x="8" y="686"/>
                  </a:lnTo>
                  <a:lnTo>
                    <a:pt x="6" y="686"/>
                  </a:lnTo>
                  <a:lnTo>
                    <a:pt x="2" y="688"/>
                  </a:lnTo>
                  <a:lnTo>
                    <a:pt x="0" y="686"/>
                  </a:lnTo>
                  <a:lnTo>
                    <a:pt x="0" y="685"/>
                  </a:lnTo>
                  <a:lnTo>
                    <a:pt x="0" y="679"/>
                  </a:lnTo>
                  <a:lnTo>
                    <a:pt x="2" y="673"/>
                  </a:lnTo>
                  <a:lnTo>
                    <a:pt x="4" y="669"/>
                  </a:lnTo>
                  <a:lnTo>
                    <a:pt x="8" y="663"/>
                  </a:lnTo>
                  <a:lnTo>
                    <a:pt x="9" y="660"/>
                  </a:lnTo>
                  <a:lnTo>
                    <a:pt x="13" y="654"/>
                  </a:lnTo>
                  <a:lnTo>
                    <a:pt x="17" y="648"/>
                  </a:lnTo>
                  <a:lnTo>
                    <a:pt x="21" y="641"/>
                  </a:lnTo>
                  <a:lnTo>
                    <a:pt x="25" y="635"/>
                  </a:lnTo>
                  <a:lnTo>
                    <a:pt x="31" y="627"/>
                  </a:lnTo>
                  <a:lnTo>
                    <a:pt x="36" y="619"/>
                  </a:lnTo>
                  <a:lnTo>
                    <a:pt x="42" y="610"/>
                  </a:lnTo>
                  <a:lnTo>
                    <a:pt x="54" y="593"/>
                  </a:lnTo>
                  <a:lnTo>
                    <a:pt x="67" y="575"/>
                  </a:lnTo>
                  <a:lnTo>
                    <a:pt x="80" y="556"/>
                  </a:lnTo>
                  <a:lnTo>
                    <a:pt x="92" y="537"/>
                  </a:lnTo>
                  <a:lnTo>
                    <a:pt x="103" y="516"/>
                  </a:lnTo>
                  <a:lnTo>
                    <a:pt x="117" y="495"/>
                  </a:lnTo>
                  <a:lnTo>
                    <a:pt x="128" y="472"/>
                  </a:lnTo>
                  <a:lnTo>
                    <a:pt x="138" y="447"/>
                  </a:lnTo>
                  <a:lnTo>
                    <a:pt x="149" y="422"/>
                  </a:lnTo>
                  <a:lnTo>
                    <a:pt x="159" y="396"/>
                  </a:lnTo>
                  <a:lnTo>
                    <a:pt x="168" y="369"/>
                  </a:lnTo>
                  <a:lnTo>
                    <a:pt x="178" y="340"/>
                  </a:lnTo>
                  <a:lnTo>
                    <a:pt x="187" y="310"/>
                  </a:lnTo>
                  <a:lnTo>
                    <a:pt x="193" y="279"/>
                  </a:lnTo>
                  <a:lnTo>
                    <a:pt x="201" y="246"/>
                  </a:lnTo>
                  <a:lnTo>
                    <a:pt x="205" y="214"/>
                  </a:lnTo>
                  <a:lnTo>
                    <a:pt x="210" y="181"/>
                  </a:lnTo>
                  <a:lnTo>
                    <a:pt x="214" y="151"/>
                  </a:lnTo>
                  <a:lnTo>
                    <a:pt x="218" y="122"/>
                  </a:lnTo>
                  <a:lnTo>
                    <a:pt x="220" y="95"/>
                  </a:lnTo>
                  <a:lnTo>
                    <a:pt x="224" y="68"/>
                  </a:lnTo>
                  <a:lnTo>
                    <a:pt x="226" y="46"/>
                  </a:lnTo>
                  <a:lnTo>
                    <a:pt x="226" y="21"/>
                  </a:lnTo>
                  <a:lnTo>
                    <a:pt x="226" y="0"/>
                  </a:lnTo>
                  <a:lnTo>
                    <a:pt x="254" y="5"/>
                  </a:lnTo>
                  <a:lnTo>
                    <a:pt x="281" y="9"/>
                  </a:lnTo>
                  <a:lnTo>
                    <a:pt x="276" y="44"/>
                  </a:lnTo>
                  <a:lnTo>
                    <a:pt x="272" y="78"/>
                  </a:lnTo>
                  <a:lnTo>
                    <a:pt x="262" y="145"/>
                  </a:lnTo>
                  <a:lnTo>
                    <a:pt x="251" y="210"/>
                  </a:lnTo>
                  <a:lnTo>
                    <a:pt x="239" y="275"/>
                  </a:lnTo>
                  <a:lnTo>
                    <a:pt x="231" y="306"/>
                  </a:lnTo>
                  <a:lnTo>
                    <a:pt x="222" y="338"/>
                  </a:lnTo>
                  <a:lnTo>
                    <a:pt x="214" y="367"/>
                  </a:lnTo>
                  <a:lnTo>
                    <a:pt x="205" y="396"/>
                  </a:lnTo>
                  <a:lnTo>
                    <a:pt x="195" y="422"/>
                  </a:lnTo>
                  <a:lnTo>
                    <a:pt x="186" y="447"/>
                  </a:lnTo>
                  <a:lnTo>
                    <a:pt x="174" y="472"/>
                  </a:lnTo>
                  <a:lnTo>
                    <a:pt x="165" y="493"/>
                  </a:lnTo>
                  <a:lnTo>
                    <a:pt x="153" y="516"/>
                  </a:lnTo>
                  <a:lnTo>
                    <a:pt x="140" y="537"/>
                  </a:lnTo>
                  <a:lnTo>
                    <a:pt x="128" y="558"/>
                  </a:lnTo>
                  <a:lnTo>
                    <a:pt x="115" y="577"/>
                  </a:lnTo>
                  <a:lnTo>
                    <a:pt x="101" y="595"/>
                  </a:lnTo>
                  <a:lnTo>
                    <a:pt x="86" y="612"/>
                  </a:lnTo>
                  <a:lnTo>
                    <a:pt x="73" y="627"/>
                  </a:lnTo>
                  <a:lnTo>
                    <a:pt x="59" y="641"/>
                  </a:lnTo>
                  <a:lnTo>
                    <a:pt x="59" y="6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01"/>
            <p:cNvSpPr/>
            <p:nvPr/>
          </p:nvSpPr>
          <p:spPr bwMode="auto">
            <a:xfrm>
              <a:off x="3687763" y="801688"/>
              <a:ext cx="295275" cy="238125"/>
            </a:xfrm>
            <a:custGeom>
              <a:avLst/>
              <a:gdLst>
                <a:gd name="T0" fmla="*/ 285 w 373"/>
                <a:gd name="T1" fmla="*/ 2 h 300"/>
                <a:gd name="T2" fmla="*/ 304 w 373"/>
                <a:gd name="T3" fmla="*/ 12 h 300"/>
                <a:gd name="T4" fmla="*/ 331 w 373"/>
                <a:gd name="T5" fmla="*/ 31 h 300"/>
                <a:gd name="T6" fmla="*/ 354 w 373"/>
                <a:gd name="T7" fmla="*/ 56 h 300"/>
                <a:gd name="T8" fmla="*/ 370 w 373"/>
                <a:gd name="T9" fmla="*/ 71 h 300"/>
                <a:gd name="T10" fmla="*/ 373 w 373"/>
                <a:gd name="T11" fmla="*/ 80 h 300"/>
                <a:gd name="T12" fmla="*/ 370 w 373"/>
                <a:gd name="T13" fmla="*/ 90 h 300"/>
                <a:gd name="T14" fmla="*/ 362 w 373"/>
                <a:gd name="T15" fmla="*/ 100 h 300"/>
                <a:gd name="T16" fmla="*/ 352 w 373"/>
                <a:gd name="T17" fmla="*/ 105 h 300"/>
                <a:gd name="T18" fmla="*/ 343 w 373"/>
                <a:gd name="T19" fmla="*/ 115 h 300"/>
                <a:gd name="T20" fmla="*/ 333 w 373"/>
                <a:gd name="T21" fmla="*/ 132 h 300"/>
                <a:gd name="T22" fmla="*/ 322 w 373"/>
                <a:gd name="T23" fmla="*/ 153 h 300"/>
                <a:gd name="T24" fmla="*/ 310 w 373"/>
                <a:gd name="T25" fmla="*/ 182 h 300"/>
                <a:gd name="T26" fmla="*/ 299 w 373"/>
                <a:gd name="T27" fmla="*/ 216 h 300"/>
                <a:gd name="T28" fmla="*/ 287 w 373"/>
                <a:gd name="T29" fmla="*/ 247 h 300"/>
                <a:gd name="T30" fmla="*/ 278 w 373"/>
                <a:gd name="T31" fmla="*/ 270 h 300"/>
                <a:gd name="T32" fmla="*/ 268 w 373"/>
                <a:gd name="T33" fmla="*/ 287 h 300"/>
                <a:gd name="T34" fmla="*/ 259 w 373"/>
                <a:gd name="T35" fmla="*/ 297 h 300"/>
                <a:gd name="T36" fmla="*/ 251 w 373"/>
                <a:gd name="T37" fmla="*/ 300 h 300"/>
                <a:gd name="T38" fmla="*/ 247 w 373"/>
                <a:gd name="T39" fmla="*/ 297 h 300"/>
                <a:gd name="T40" fmla="*/ 245 w 373"/>
                <a:gd name="T41" fmla="*/ 283 h 300"/>
                <a:gd name="T42" fmla="*/ 247 w 373"/>
                <a:gd name="T43" fmla="*/ 262 h 300"/>
                <a:gd name="T44" fmla="*/ 253 w 373"/>
                <a:gd name="T45" fmla="*/ 234 h 300"/>
                <a:gd name="T46" fmla="*/ 260 w 373"/>
                <a:gd name="T47" fmla="*/ 197 h 300"/>
                <a:gd name="T48" fmla="*/ 270 w 373"/>
                <a:gd name="T49" fmla="*/ 155 h 300"/>
                <a:gd name="T50" fmla="*/ 276 w 373"/>
                <a:gd name="T51" fmla="*/ 121 h 300"/>
                <a:gd name="T52" fmla="*/ 280 w 373"/>
                <a:gd name="T53" fmla="*/ 94 h 300"/>
                <a:gd name="T54" fmla="*/ 282 w 373"/>
                <a:gd name="T55" fmla="*/ 75 h 300"/>
                <a:gd name="T56" fmla="*/ 282 w 373"/>
                <a:gd name="T57" fmla="*/ 61 h 300"/>
                <a:gd name="T58" fmla="*/ 280 w 373"/>
                <a:gd name="T59" fmla="*/ 56 h 300"/>
                <a:gd name="T60" fmla="*/ 274 w 373"/>
                <a:gd name="T61" fmla="*/ 56 h 300"/>
                <a:gd name="T62" fmla="*/ 264 w 373"/>
                <a:gd name="T63" fmla="*/ 56 h 300"/>
                <a:gd name="T64" fmla="*/ 249 w 373"/>
                <a:gd name="T65" fmla="*/ 57 h 300"/>
                <a:gd name="T66" fmla="*/ 230 w 373"/>
                <a:gd name="T67" fmla="*/ 59 h 300"/>
                <a:gd name="T68" fmla="*/ 205 w 373"/>
                <a:gd name="T69" fmla="*/ 63 h 300"/>
                <a:gd name="T70" fmla="*/ 176 w 373"/>
                <a:gd name="T71" fmla="*/ 69 h 300"/>
                <a:gd name="T72" fmla="*/ 144 w 373"/>
                <a:gd name="T73" fmla="*/ 75 h 300"/>
                <a:gd name="T74" fmla="*/ 105 w 373"/>
                <a:gd name="T75" fmla="*/ 82 h 300"/>
                <a:gd name="T76" fmla="*/ 63 w 373"/>
                <a:gd name="T77" fmla="*/ 92 h 300"/>
                <a:gd name="T78" fmla="*/ 17 w 373"/>
                <a:gd name="T79" fmla="*/ 103 h 300"/>
                <a:gd name="T80" fmla="*/ 15 w 373"/>
                <a:gd name="T81" fmla="*/ 65 h 300"/>
                <a:gd name="T82" fmla="*/ 67 w 373"/>
                <a:gd name="T83" fmla="*/ 59 h 300"/>
                <a:gd name="T84" fmla="*/ 130 w 373"/>
                <a:gd name="T85" fmla="*/ 46 h 300"/>
                <a:gd name="T86" fmla="*/ 178 w 373"/>
                <a:gd name="T87" fmla="*/ 35 h 300"/>
                <a:gd name="T88" fmla="*/ 207 w 373"/>
                <a:gd name="T89" fmla="*/ 27 h 300"/>
                <a:gd name="T90" fmla="*/ 230 w 373"/>
                <a:gd name="T91" fmla="*/ 19 h 300"/>
                <a:gd name="T92" fmla="*/ 247 w 373"/>
                <a:gd name="T93" fmla="*/ 12 h 300"/>
                <a:gd name="T94" fmla="*/ 257 w 373"/>
                <a:gd name="T95" fmla="*/ 8 h 300"/>
                <a:gd name="T96" fmla="*/ 262 w 373"/>
                <a:gd name="T97" fmla="*/ 4 h 300"/>
                <a:gd name="T98" fmla="*/ 274 w 373"/>
                <a:gd name="T9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3" h="300">
                  <a:moveTo>
                    <a:pt x="278" y="0"/>
                  </a:moveTo>
                  <a:lnTo>
                    <a:pt x="280" y="0"/>
                  </a:lnTo>
                  <a:lnTo>
                    <a:pt x="285" y="2"/>
                  </a:lnTo>
                  <a:lnTo>
                    <a:pt x="291" y="4"/>
                  </a:lnTo>
                  <a:lnTo>
                    <a:pt x="297" y="8"/>
                  </a:lnTo>
                  <a:lnTo>
                    <a:pt x="304" y="12"/>
                  </a:lnTo>
                  <a:lnTo>
                    <a:pt x="312" y="17"/>
                  </a:lnTo>
                  <a:lnTo>
                    <a:pt x="322" y="23"/>
                  </a:lnTo>
                  <a:lnTo>
                    <a:pt x="331" y="31"/>
                  </a:lnTo>
                  <a:lnTo>
                    <a:pt x="341" y="40"/>
                  </a:lnTo>
                  <a:lnTo>
                    <a:pt x="348" y="48"/>
                  </a:lnTo>
                  <a:lnTo>
                    <a:pt x="354" y="56"/>
                  </a:lnTo>
                  <a:lnTo>
                    <a:pt x="360" y="61"/>
                  </a:lnTo>
                  <a:lnTo>
                    <a:pt x="366" y="67"/>
                  </a:lnTo>
                  <a:lnTo>
                    <a:pt x="370" y="71"/>
                  </a:lnTo>
                  <a:lnTo>
                    <a:pt x="371" y="73"/>
                  </a:lnTo>
                  <a:lnTo>
                    <a:pt x="373" y="77"/>
                  </a:lnTo>
                  <a:lnTo>
                    <a:pt x="373" y="80"/>
                  </a:lnTo>
                  <a:lnTo>
                    <a:pt x="373" y="84"/>
                  </a:lnTo>
                  <a:lnTo>
                    <a:pt x="371" y="88"/>
                  </a:lnTo>
                  <a:lnTo>
                    <a:pt x="370" y="90"/>
                  </a:lnTo>
                  <a:lnTo>
                    <a:pt x="368" y="94"/>
                  </a:lnTo>
                  <a:lnTo>
                    <a:pt x="364" y="98"/>
                  </a:lnTo>
                  <a:lnTo>
                    <a:pt x="362" y="100"/>
                  </a:lnTo>
                  <a:lnTo>
                    <a:pt x="356" y="102"/>
                  </a:lnTo>
                  <a:lnTo>
                    <a:pt x="354" y="103"/>
                  </a:lnTo>
                  <a:lnTo>
                    <a:pt x="352" y="105"/>
                  </a:lnTo>
                  <a:lnTo>
                    <a:pt x="348" y="107"/>
                  </a:lnTo>
                  <a:lnTo>
                    <a:pt x="347" y="111"/>
                  </a:lnTo>
                  <a:lnTo>
                    <a:pt x="343" y="115"/>
                  </a:lnTo>
                  <a:lnTo>
                    <a:pt x="339" y="121"/>
                  </a:lnTo>
                  <a:lnTo>
                    <a:pt x="335" y="124"/>
                  </a:lnTo>
                  <a:lnTo>
                    <a:pt x="333" y="132"/>
                  </a:lnTo>
                  <a:lnTo>
                    <a:pt x="329" y="138"/>
                  </a:lnTo>
                  <a:lnTo>
                    <a:pt x="326" y="146"/>
                  </a:lnTo>
                  <a:lnTo>
                    <a:pt x="322" y="153"/>
                  </a:lnTo>
                  <a:lnTo>
                    <a:pt x="318" y="163"/>
                  </a:lnTo>
                  <a:lnTo>
                    <a:pt x="314" y="172"/>
                  </a:lnTo>
                  <a:lnTo>
                    <a:pt x="310" y="182"/>
                  </a:lnTo>
                  <a:lnTo>
                    <a:pt x="306" y="191"/>
                  </a:lnTo>
                  <a:lnTo>
                    <a:pt x="303" y="203"/>
                  </a:lnTo>
                  <a:lnTo>
                    <a:pt x="299" y="216"/>
                  </a:lnTo>
                  <a:lnTo>
                    <a:pt x="295" y="226"/>
                  </a:lnTo>
                  <a:lnTo>
                    <a:pt x="291" y="237"/>
                  </a:lnTo>
                  <a:lnTo>
                    <a:pt x="287" y="247"/>
                  </a:lnTo>
                  <a:lnTo>
                    <a:pt x="283" y="255"/>
                  </a:lnTo>
                  <a:lnTo>
                    <a:pt x="280" y="262"/>
                  </a:lnTo>
                  <a:lnTo>
                    <a:pt x="278" y="270"/>
                  </a:lnTo>
                  <a:lnTo>
                    <a:pt x="274" y="276"/>
                  </a:lnTo>
                  <a:lnTo>
                    <a:pt x="270" y="281"/>
                  </a:lnTo>
                  <a:lnTo>
                    <a:pt x="268" y="287"/>
                  </a:lnTo>
                  <a:lnTo>
                    <a:pt x="264" y="291"/>
                  </a:lnTo>
                  <a:lnTo>
                    <a:pt x="262" y="295"/>
                  </a:lnTo>
                  <a:lnTo>
                    <a:pt x="259" y="297"/>
                  </a:lnTo>
                  <a:lnTo>
                    <a:pt x="257" y="299"/>
                  </a:lnTo>
                  <a:lnTo>
                    <a:pt x="255" y="300"/>
                  </a:lnTo>
                  <a:lnTo>
                    <a:pt x="251" y="300"/>
                  </a:lnTo>
                  <a:lnTo>
                    <a:pt x="249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5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45" y="278"/>
                  </a:lnTo>
                  <a:lnTo>
                    <a:pt x="245" y="270"/>
                  </a:lnTo>
                  <a:lnTo>
                    <a:pt x="247" y="262"/>
                  </a:lnTo>
                  <a:lnTo>
                    <a:pt x="247" y="253"/>
                  </a:lnTo>
                  <a:lnTo>
                    <a:pt x="249" y="243"/>
                  </a:lnTo>
                  <a:lnTo>
                    <a:pt x="253" y="234"/>
                  </a:lnTo>
                  <a:lnTo>
                    <a:pt x="255" y="222"/>
                  </a:lnTo>
                  <a:lnTo>
                    <a:pt x="257" y="211"/>
                  </a:lnTo>
                  <a:lnTo>
                    <a:pt x="260" y="197"/>
                  </a:lnTo>
                  <a:lnTo>
                    <a:pt x="264" y="184"/>
                  </a:lnTo>
                  <a:lnTo>
                    <a:pt x="268" y="168"/>
                  </a:lnTo>
                  <a:lnTo>
                    <a:pt x="270" y="155"/>
                  </a:lnTo>
                  <a:lnTo>
                    <a:pt x="272" y="144"/>
                  </a:lnTo>
                  <a:lnTo>
                    <a:pt x="274" y="132"/>
                  </a:lnTo>
                  <a:lnTo>
                    <a:pt x="276" y="121"/>
                  </a:lnTo>
                  <a:lnTo>
                    <a:pt x="278" y="111"/>
                  </a:lnTo>
                  <a:lnTo>
                    <a:pt x="280" y="103"/>
                  </a:lnTo>
                  <a:lnTo>
                    <a:pt x="280" y="94"/>
                  </a:lnTo>
                  <a:lnTo>
                    <a:pt x="282" y="86"/>
                  </a:lnTo>
                  <a:lnTo>
                    <a:pt x="282" y="80"/>
                  </a:lnTo>
                  <a:lnTo>
                    <a:pt x="282" y="75"/>
                  </a:lnTo>
                  <a:lnTo>
                    <a:pt x="283" y="69"/>
                  </a:lnTo>
                  <a:lnTo>
                    <a:pt x="282" y="65"/>
                  </a:lnTo>
                  <a:lnTo>
                    <a:pt x="282" y="61"/>
                  </a:lnTo>
                  <a:lnTo>
                    <a:pt x="282" y="57"/>
                  </a:lnTo>
                  <a:lnTo>
                    <a:pt x="282" y="56"/>
                  </a:lnTo>
                  <a:lnTo>
                    <a:pt x="280" y="56"/>
                  </a:lnTo>
                  <a:lnTo>
                    <a:pt x="278" y="56"/>
                  </a:lnTo>
                  <a:lnTo>
                    <a:pt x="276" y="56"/>
                  </a:lnTo>
                  <a:lnTo>
                    <a:pt x="274" y="56"/>
                  </a:lnTo>
                  <a:lnTo>
                    <a:pt x="270" y="56"/>
                  </a:lnTo>
                  <a:lnTo>
                    <a:pt x="268" y="56"/>
                  </a:lnTo>
                  <a:lnTo>
                    <a:pt x="264" y="56"/>
                  </a:lnTo>
                  <a:lnTo>
                    <a:pt x="259" y="56"/>
                  </a:lnTo>
                  <a:lnTo>
                    <a:pt x="255" y="56"/>
                  </a:lnTo>
                  <a:lnTo>
                    <a:pt x="249" y="57"/>
                  </a:lnTo>
                  <a:lnTo>
                    <a:pt x="243" y="57"/>
                  </a:lnTo>
                  <a:lnTo>
                    <a:pt x="236" y="59"/>
                  </a:lnTo>
                  <a:lnTo>
                    <a:pt x="230" y="59"/>
                  </a:lnTo>
                  <a:lnTo>
                    <a:pt x="222" y="61"/>
                  </a:lnTo>
                  <a:lnTo>
                    <a:pt x="213" y="61"/>
                  </a:lnTo>
                  <a:lnTo>
                    <a:pt x="205" y="63"/>
                  </a:lnTo>
                  <a:lnTo>
                    <a:pt x="195" y="65"/>
                  </a:lnTo>
                  <a:lnTo>
                    <a:pt x="186" y="67"/>
                  </a:lnTo>
                  <a:lnTo>
                    <a:pt x="176" y="69"/>
                  </a:lnTo>
                  <a:lnTo>
                    <a:pt x="167" y="71"/>
                  </a:lnTo>
                  <a:lnTo>
                    <a:pt x="155" y="73"/>
                  </a:lnTo>
                  <a:lnTo>
                    <a:pt x="144" y="75"/>
                  </a:lnTo>
                  <a:lnTo>
                    <a:pt x="130" y="79"/>
                  </a:lnTo>
                  <a:lnTo>
                    <a:pt x="119" y="80"/>
                  </a:lnTo>
                  <a:lnTo>
                    <a:pt x="105" y="82"/>
                  </a:lnTo>
                  <a:lnTo>
                    <a:pt x="92" y="86"/>
                  </a:lnTo>
                  <a:lnTo>
                    <a:pt x="79" y="90"/>
                  </a:lnTo>
                  <a:lnTo>
                    <a:pt x="63" y="92"/>
                  </a:lnTo>
                  <a:lnTo>
                    <a:pt x="48" y="96"/>
                  </a:lnTo>
                  <a:lnTo>
                    <a:pt x="33" y="100"/>
                  </a:lnTo>
                  <a:lnTo>
                    <a:pt x="17" y="103"/>
                  </a:lnTo>
                  <a:lnTo>
                    <a:pt x="0" y="107"/>
                  </a:lnTo>
                  <a:lnTo>
                    <a:pt x="0" y="65"/>
                  </a:lnTo>
                  <a:lnTo>
                    <a:pt x="15" y="65"/>
                  </a:lnTo>
                  <a:lnTo>
                    <a:pt x="31" y="63"/>
                  </a:lnTo>
                  <a:lnTo>
                    <a:pt x="48" y="61"/>
                  </a:lnTo>
                  <a:lnTo>
                    <a:pt x="67" y="59"/>
                  </a:lnTo>
                  <a:lnTo>
                    <a:pt x="86" y="56"/>
                  </a:lnTo>
                  <a:lnTo>
                    <a:pt x="107" y="52"/>
                  </a:lnTo>
                  <a:lnTo>
                    <a:pt x="130" y="46"/>
                  </a:lnTo>
                  <a:lnTo>
                    <a:pt x="155" y="40"/>
                  </a:lnTo>
                  <a:lnTo>
                    <a:pt x="167" y="38"/>
                  </a:lnTo>
                  <a:lnTo>
                    <a:pt x="178" y="35"/>
                  </a:lnTo>
                  <a:lnTo>
                    <a:pt x="188" y="33"/>
                  </a:lnTo>
                  <a:lnTo>
                    <a:pt x="197" y="29"/>
                  </a:lnTo>
                  <a:lnTo>
                    <a:pt x="207" y="27"/>
                  </a:lnTo>
                  <a:lnTo>
                    <a:pt x="215" y="23"/>
                  </a:lnTo>
                  <a:lnTo>
                    <a:pt x="222" y="21"/>
                  </a:lnTo>
                  <a:lnTo>
                    <a:pt x="230" y="19"/>
                  </a:lnTo>
                  <a:lnTo>
                    <a:pt x="236" y="17"/>
                  </a:lnTo>
                  <a:lnTo>
                    <a:pt x="241" y="13"/>
                  </a:lnTo>
                  <a:lnTo>
                    <a:pt x="247" y="12"/>
                  </a:lnTo>
                  <a:lnTo>
                    <a:pt x="251" y="10"/>
                  </a:lnTo>
                  <a:lnTo>
                    <a:pt x="255" y="8"/>
                  </a:lnTo>
                  <a:lnTo>
                    <a:pt x="257" y="8"/>
                  </a:lnTo>
                  <a:lnTo>
                    <a:pt x="259" y="6"/>
                  </a:lnTo>
                  <a:lnTo>
                    <a:pt x="260" y="4"/>
                  </a:lnTo>
                  <a:lnTo>
                    <a:pt x="262" y="4"/>
                  </a:lnTo>
                  <a:lnTo>
                    <a:pt x="264" y="2"/>
                  </a:lnTo>
                  <a:lnTo>
                    <a:pt x="268" y="0"/>
                  </a:lnTo>
                  <a:lnTo>
                    <a:pt x="274" y="0"/>
                  </a:lnTo>
                  <a:lnTo>
                    <a:pt x="278" y="0"/>
                  </a:lnTo>
                  <a:lnTo>
                    <a:pt x="278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2"/>
            <p:cNvSpPr/>
            <p:nvPr/>
          </p:nvSpPr>
          <p:spPr bwMode="auto">
            <a:xfrm>
              <a:off x="3735388" y="922338"/>
              <a:ext cx="128588" cy="38100"/>
            </a:xfrm>
            <a:custGeom>
              <a:avLst/>
              <a:gdLst>
                <a:gd name="T0" fmla="*/ 52 w 161"/>
                <a:gd name="T1" fmla="*/ 15 h 48"/>
                <a:gd name="T2" fmla="*/ 64 w 161"/>
                <a:gd name="T3" fmla="*/ 12 h 48"/>
                <a:gd name="T4" fmla="*/ 73 w 161"/>
                <a:gd name="T5" fmla="*/ 8 h 48"/>
                <a:gd name="T6" fmla="*/ 83 w 161"/>
                <a:gd name="T7" fmla="*/ 6 h 48"/>
                <a:gd name="T8" fmla="*/ 92 w 161"/>
                <a:gd name="T9" fmla="*/ 4 h 48"/>
                <a:gd name="T10" fmla="*/ 102 w 161"/>
                <a:gd name="T11" fmla="*/ 2 h 48"/>
                <a:gd name="T12" fmla="*/ 111 w 161"/>
                <a:gd name="T13" fmla="*/ 0 h 48"/>
                <a:gd name="T14" fmla="*/ 129 w 161"/>
                <a:gd name="T15" fmla="*/ 0 h 48"/>
                <a:gd name="T16" fmla="*/ 134 w 161"/>
                <a:gd name="T17" fmla="*/ 0 h 48"/>
                <a:gd name="T18" fmla="*/ 142 w 161"/>
                <a:gd name="T19" fmla="*/ 0 h 48"/>
                <a:gd name="T20" fmla="*/ 148 w 161"/>
                <a:gd name="T21" fmla="*/ 0 h 48"/>
                <a:gd name="T22" fmla="*/ 152 w 161"/>
                <a:gd name="T23" fmla="*/ 0 h 48"/>
                <a:gd name="T24" fmla="*/ 155 w 161"/>
                <a:gd name="T25" fmla="*/ 0 h 48"/>
                <a:gd name="T26" fmla="*/ 159 w 161"/>
                <a:gd name="T27" fmla="*/ 2 h 48"/>
                <a:gd name="T28" fmla="*/ 161 w 161"/>
                <a:gd name="T29" fmla="*/ 2 h 48"/>
                <a:gd name="T30" fmla="*/ 161 w 161"/>
                <a:gd name="T31" fmla="*/ 4 h 48"/>
                <a:gd name="T32" fmla="*/ 161 w 161"/>
                <a:gd name="T33" fmla="*/ 6 h 48"/>
                <a:gd name="T34" fmla="*/ 161 w 161"/>
                <a:gd name="T35" fmla="*/ 8 h 48"/>
                <a:gd name="T36" fmla="*/ 159 w 161"/>
                <a:gd name="T37" fmla="*/ 10 h 48"/>
                <a:gd name="T38" fmla="*/ 157 w 161"/>
                <a:gd name="T39" fmla="*/ 12 h 48"/>
                <a:gd name="T40" fmla="*/ 155 w 161"/>
                <a:gd name="T41" fmla="*/ 14 h 48"/>
                <a:gd name="T42" fmla="*/ 152 w 161"/>
                <a:gd name="T43" fmla="*/ 15 h 48"/>
                <a:gd name="T44" fmla="*/ 150 w 161"/>
                <a:gd name="T45" fmla="*/ 17 h 48"/>
                <a:gd name="T46" fmla="*/ 144 w 161"/>
                <a:gd name="T47" fmla="*/ 19 h 48"/>
                <a:gd name="T48" fmla="*/ 140 w 161"/>
                <a:gd name="T49" fmla="*/ 21 h 48"/>
                <a:gd name="T50" fmla="*/ 132 w 161"/>
                <a:gd name="T51" fmla="*/ 23 h 48"/>
                <a:gd name="T52" fmla="*/ 127 w 161"/>
                <a:gd name="T53" fmla="*/ 25 h 48"/>
                <a:gd name="T54" fmla="*/ 119 w 161"/>
                <a:gd name="T55" fmla="*/ 29 h 48"/>
                <a:gd name="T56" fmla="*/ 110 w 161"/>
                <a:gd name="T57" fmla="*/ 31 h 48"/>
                <a:gd name="T58" fmla="*/ 100 w 161"/>
                <a:gd name="T59" fmla="*/ 33 h 48"/>
                <a:gd name="T60" fmla="*/ 88 w 161"/>
                <a:gd name="T61" fmla="*/ 37 h 48"/>
                <a:gd name="T62" fmla="*/ 77 w 161"/>
                <a:gd name="T63" fmla="*/ 40 h 48"/>
                <a:gd name="T64" fmla="*/ 65 w 161"/>
                <a:gd name="T65" fmla="*/ 44 h 48"/>
                <a:gd name="T66" fmla="*/ 54 w 161"/>
                <a:gd name="T67" fmla="*/ 46 h 48"/>
                <a:gd name="T68" fmla="*/ 44 w 161"/>
                <a:gd name="T69" fmla="*/ 48 h 48"/>
                <a:gd name="T70" fmla="*/ 37 w 161"/>
                <a:gd name="T71" fmla="*/ 48 h 48"/>
                <a:gd name="T72" fmla="*/ 27 w 161"/>
                <a:gd name="T73" fmla="*/ 48 h 48"/>
                <a:gd name="T74" fmla="*/ 21 w 161"/>
                <a:gd name="T75" fmla="*/ 46 h 48"/>
                <a:gd name="T76" fmla="*/ 16 w 161"/>
                <a:gd name="T77" fmla="*/ 44 h 48"/>
                <a:gd name="T78" fmla="*/ 10 w 161"/>
                <a:gd name="T79" fmla="*/ 40 h 48"/>
                <a:gd name="T80" fmla="*/ 6 w 161"/>
                <a:gd name="T81" fmla="*/ 37 h 48"/>
                <a:gd name="T82" fmla="*/ 2 w 161"/>
                <a:gd name="T83" fmla="*/ 33 h 48"/>
                <a:gd name="T84" fmla="*/ 0 w 161"/>
                <a:gd name="T85" fmla="*/ 31 h 48"/>
                <a:gd name="T86" fmla="*/ 0 w 161"/>
                <a:gd name="T87" fmla="*/ 29 h 48"/>
                <a:gd name="T88" fmla="*/ 0 w 161"/>
                <a:gd name="T89" fmla="*/ 27 h 48"/>
                <a:gd name="T90" fmla="*/ 2 w 161"/>
                <a:gd name="T91" fmla="*/ 25 h 48"/>
                <a:gd name="T92" fmla="*/ 4 w 161"/>
                <a:gd name="T93" fmla="*/ 25 h 48"/>
                <a:gd name="T94" fmla="*/ 6 w 161"/>
                <a:gd name="T95" fmla="*/ 25 h 48"/>
                <a:gd name="T96" fmla="*/ 8 w 161"/>
                <a:gd name="T97" fmla="*/ 25 h 48"/>
                <a:gd name="T98" fmla="*/ 12 w 161"/>
                <a:gd name="T99" fmla="*/ 23 h 48"/>
                <a:gd name="T100" fmla="*/ 16 w 161"/>
                <a:gd name="T101" fmla="*/ 23 h 48"/>
                <a:gd name="T102" fmla="*/ 21 w 161"/>
                <a:gd name="T103" fmla="*/ 21 h 48"/>
                <a:gd name="T104" fmla="*/ 27 w 161"/>
                <a:gd name="T105" fmla="*/ 19 h 48"/>
                <a:gd name="T106" fmla="*/ 35 w 161"/>
                <a:gd name="T107" fmla="*/ 19 h 48"/>
                <a:gd name="T108" fmla="*/ 43 w 161"/>
                <a:gd name="T109" fmla="*/ 17 h 48"/>
                <a:gd name="T110" fmla="*/ 52 w 161"/>
                <a:gd name="T111" fmla="*/ 15 h 48"/>
                <a:gd name="T112" fmla="*/ 52 w 161"/>
                <a:gd name="T113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1" h="48">
                  <a:moveTo>
                    <a:pt x="52" y="15"/>
                  </a:moveTo>
                  <a:lnTo>
                    <a:pt x="64" y="12"/>
                  </a:lnTo>
                  <a:lnTo>
                    <a:pt x="73" y="8"/>
                  </a:lnTo>
                  <a:lnTo>
                    <a:pt x="83" y="6"/>
                  </a:lnTo>
                  <a:lnTo>
                    <a:pt x="92" y="4"/>
                  </a:lnTo>
                  <a:lnTo>
                    <a:pt x="102" y="2"/>
                  </a:lnTo>
                  <a:lnTo>
                    <a:pt x="111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42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9" y="2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6"/>
                  </a:lnTo>
                  <a:lnTo>
                    <a:pt x="161" y="8"/>
                  </a:lnTo>
                  <a:lnTo>
                    <a:pt x="159" y="10"/>
                  </a:lnTo>
                  <a:lnTo>
                    <a:pt x="157" y="12"/>
                  </a:lnTo>
                  <a:lnTo>
                    <a:pt x="155" y="14"/>
                  </a:lnTo>
                  <a:lnTo>
                    <a:pt x="152" y="15"/>
                  </a:lnTo>
                  <a:lnTo>
                    <a:pt x="150" y="17"/>
                  </a:lnTo>
                  <a:lnTo>
                    <a:pt x="144" y="19"/>
                  </a:lnTo>
                  <a:lnTo>
                    <a:pt x="140" y="21"/>
                  </a:lnTo>
                  <a:lnTo>
                    <a:pt x="132" y="23"/>
                  </a:lnTo>
                  <a:lnTo>
                    <a:pt x="127" y="25"/>
                  </a:lnTo>
                  <a:lnTo>
                    <a:pt x="119" y="29"/>
                  </a:lnTo>
                  <a:lnTo>
                    <a:pt x="110" y="31"/>
                  </a:lnTo>
                  <a:lnTo>
                    <a:pt x="100" y="33"/>
                  </a:lnTo>
                  <a:lnTo>
                    <a:pt x="88" y="37"/>
                  </a:lnTo>
                  <a:lnTo>
                    <a:pt x="77" y="40"/>
                  </a:lnTo>
                  <a:lnTo>
                    <a:pt x="65" y="44"/>
                  </a:lnTo>
                  <a:lnTo>
                    <a:pt x="54" y="46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27" y="48"/>
                  </a:lnTo>
                  <a:lnTo>
                    <a:pt x="21" y="46"/>
                  </a:lnTo>
                  <a:lnTo>
                    <a:pt x="16" y="44"/>
                  </a:lnTo>
                  <a:lnTo>
                    <a:pt x="10" y="40"/>
                  </a:lnTo>
                  <a:lnTo>
                    <a:pt x="6" y="37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12" y="23"/>
                  </a:lnTo>
                  <a:lnTo>
                    <a:pt x="16" y="23"/>
                  </a:lnTo>
                  <a:lnTo>
                    <a:pt x="21" y="21"/>
                  </a:lnTo>
                  <a:lnTo>
                    <a:pt x="27" y="19"/>
                  </a:lnTo>
                  <a:lnTo>
                    <a:pt x="35" y="19"/>
                  </a:lnTo>
                  <a:lnTo>
                    <a:pt x="43" y="17"/>
                  </a:lnTo>
                  <a:lnTo>
                    <a:pt x="52" y="15"/>
                  </a:lnTo>
                  <a:lnTo>
                    <a:pt x="52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03"/>
            <p:cNvSpPr/>
            <p:nvPr/>
          </p:nvSpPr>
          <p:spPr bwMode="auto">
            <a:xfrm>
              <a:off x="3713163" y="998538"/>
              <a:ext cx="177800" cy="49213"/>
            </a:xfrm>
            <a:custGeom>
              <a:avLst/>
              <a:gdLst>
                <a:gd name="T0" fmla="*/ 224 w 224"/>
                <a:gd name="T1" fmla="*/ 0 h 61"/>
                <a:gd name="T2" fmla="*/ 224 w 224"/>
                <a:gd name="T3" fmla="*/ 7 h 61"/>
                <a:gd name="T4" fmla="*/ 222 w 224"/>
                <a:gd name="T5" fmla="*/ 13 h 61"/>
                <a:gd name="T6" fmla="*/ 222 w 224"/>
                <a:gd name="T7" fmla="*/ 19 h 61"/>
                <a:gd name="T8" fmla="*/ 220 w 224"/>
                <a:gd name="T9" fmla="*/ 23 h 61"/>
                <a:gd name="T10" fmla="*/ 218 w 224"/>
                <a:gd name="T11" fmla="*/ 27 h 61"/>
                <a:gd name="T12" fmla="*/ 216 w 224"/>
                <a:gd name="T13" fmla="*/ 30 h 61"/>
                <a:gd name="T14" fmla="*/ 214 w 224"/>
                <a:gd name="T15" fmla="*/ 34 h 61"/>
                <a:gd name="T16" fmla="*/ 210 w 224"/>
                <a:gd name="T17" fmla="*/ 36 h 61"/>
                <a:gd name="T18" fmla="*/ 206 w 224"/>
                <a:gd name="T19" fmla="*/ 38 h 61"/>
                <a:gd name="T20" fmla="*/ 203 w 224"/>
                <a:gd name="T21" fmla="*/ 38 h 61"/>
                <a:gd name="T22" fmla="*/ 197 w 224"/>
                <a:gd name="T23" fmla="*/ 40 h 61"/>
                <a:gd name="T24" fmla="*/ 191 w 224"/>
                <a:gd name="T25" fmla="*/ 40 h 61"/>
                <a:gd name="T26" fmla="*/ 183 w 224"/>
                <a:gd name="T27" fmla="*/ 40 h 61"/>
                <a:gd name="T28" fmla="*/ 176 w 224"/>
                <a:gd name="T29" fmla="*/ 40 h 61"/>
                <a:gd name="T30" fmla="*/ 166 w 224"/>
                <a:gd name="T31" fmla="*/ 40 h 61"/>
                <a:gd name="T32" fmla="*/ 157 w 224"/>
                <a:gd name="T33" fmla="*/ 40 h 61"/>
                <a:gd name="T34" fmla="*/ 149 w 224"/>
                <a:gd name="T35" fmla="*/ 40 h 61"/>
                <a:gd name="T36" fmla="*/ 143 w 224"/>
                <a:gd name="T37" fmla="*/ 42 h 61"/>
                <a:gd name="T38" fmla="*/ 138 w 224"/>
                <a:gd name="T39" fmla="*/ 42 h 61"/>
                <a:gd name="T40" fmla="*/ 130 w 224"/>
                <a:gd name="T41" fmla="*/ 42 h 61"/>
                <a:gd name="T42" fmla="*/ 120 w 224"/>
                <a:gd name="T43" fmla="*/ 42 h 61"/>
                <a:gd name="T44" fmla="*/ 113 w 224"/>
                <a:gd name="T45" fmla="*/ 44 h 61"/>
                <a:gd name="T46" fmla="*/ 103 w 224"/>
                <a:gd name="T47" fmla="*/ 44 h 61"/>
                <a:gd name="T48" fmla="*/ 93 w 224"/>
                <a:gd name="T49" fmla="*/ 46 h 61"/>
                <a:gd name="T50" fmla="*/ 84 w 224"/>
                <a:gd name="T51" fmla="*/ 46 h 61"/>
                <a:gd name="T52" fmla="*/ 72 w 224"/>
                <a:gd name="T53" fmla="*/ 48 h 61"/>
                <a:gd name="T54" fmla="*/ 51 w 224"/>
                <a:gd name="T55" fmla="*/ 51 h 61"/>
                <a:gd name="T56" fmla="*/ 27 w 224"/>
                <a:gd name="T57" fmla="*/ 55 h 61"/>
                <a:gd name="T58" fmla="*/ 0 w 224"/>
                <a:gd name="T59" fmla="*/ 61 h 61"/>
                <a:gd name="T60" fmla="*/ 0 w 224"/>
                <a:gd name="T61" fmla="*/ 30 h 61"/>
                <a:gd name="T62" fmla="*/ 7 w 224"/>
                <a:gd name="T63" fmla="*/ 29 h 61"/>
                <a:gd name="T64" fmla="*/ 15 w 224"/>
                <a:gd name="T65" fmla="*/ 27 h 61"/>
                <a:gd name="T66" fmla="*/ 23 w 224"/>
                <a:gd name="T67" fmla="*/ 25 h 61"/>
                <a:gd name="T68" fmla="*/ 32 w 224"/>
                <a:gd name="T69" fmla="*/ 23 h 61"/>
                <a:gd name="T70" fmla="*/ 40 w 224"/>
                <a:gd name="T71" fmla="*/ 21 h 61"/>
                <a:gd name="T72" fmla="*/ 51 w 224"/>
                <a:gd name="T73" fmla="*/ 19 h 61"/>
                <a:gd name="T74" fmla="*/ 61 w 224"/>
                <a:gd name="T75" fmla="*/ 17 h 61"/>
                <a:gd name="T76" fmla="*/ 72 w 224"/>
                <a:gd name="T77" fmla="*/ 15 h 61"/>
                <a:gd name="T78" fmla="*/ 78 w 224"/>
                <a:gd name="T79" fmla="*/ 15 h 61"/>
                <a:gd name="T80" fmla="*/ 84 w 224"/>
                <a:gd name="T81" fmla="*/ 13 h 61"/>
                <a:gd name="T82" fmla="*/ 90 w 224"/>
                <a:gd name="T83" fmla="*/ 13 h 61"/>
                <a:gd name="T84" fmla="*/ 97 w 224"/>
                <a:gd name="T85" fmla="*/ 11 h 61"/>
                <a:gd name="T86" fmla="*/ 105 w 224"/>
                <a:gd name="T87" fmla="*/ 11 h 61"/>
                <a:gd name="T88" fmla="*/ 115 w 224"/>
                <a:gd name="T89" fmla="*/ 9 h 61"/>
                <a:gd name="T90" fmla="*/ 122 w 224"/>
                <a:gd name="T91" fmla="*/ 9 h 61"/>
                <a:gd name="T92" fmla="*/ 132 w 224"/>
                <a:gd name="T93" fmla="*/ 7 h 61"/>
                <a:gd name="T94" fmla="*/ 141 w 224"/>
                <a:gd name="T95" fmla="*/ 7 h 61"/>
                <a:gd name="T96" fmla="*/ 151 w 224"/>
                <a:gd name="T97" fmla="*/ 6 h 61"/>
                <a:gd name="T98" fmla="*/ 162 w 224"/>
                <a:gd name="T99" fmla="*/ 6 h 61"/>
                <a:gd name="T100" fmla="*/ 174 w 224"/>
                <a:gd name="T101" fmla="*/ 4 h 61"/>
                <a:gd name="T102" fmla="*/ 185 w 224"/>
                <a:gd name="T103" fmla="*/ 4 h 61"/>
                <a:gd name="T104" fmla="*/ 197 w 224"/>
                <a:gd name="T105" fmla="*/ 2 h 61"/>
                <a:gd name="T106" fmla="*/ 210 w 224"/>
                <a:gd name="T107" fmla="*/ 2 h 61"/>
                <a:gd name="T108" fmla="*/ 224 w 224"/>
                <a:gd name="T109" fmla="*/ 0 h 61"/>
                <a:gd name="T110" fmla="*/ 224 w 224"/>
                <a:gd name="T1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" h="61">
                  <a:moveTo>
                    <a:pt x="224" y="0"/>
                  </a:moveTo>
                  <a:lnTo>
                    <a:pt x="224" y="7"/>
                  </a:lnTo>
                  <a:lnTo>
                    <a:pt x="222" y="13"/>
                  </a:lnTo>
                  <a:lnTo>
                    <a:pt x="222" y="19"/>
                  </a:lnTo>
                  <a:lnTo>
                    <a:pt x="220" y="23"/>
                  </a:lnTo>
                  <a:lnTo>
                    <a:pt x="218" y="27"/>
                  </a:lnTo>
                  <a:lnTo>
                    <a:pt x="216" y="30"/>
                  </a:lnTo>
                  <a:lnTo>
                    <a:pt x="214" y="34"/>
                  </a:lnTo>
                  <a:lnTo>
                    <a:pt x="210" y="36"/>
                  </a:lnTo>
                  <a:lnTo>
                    <a:pt x="206" y="38"/>
                  </a:lnTo>
                  <a:lnTo>
                    <a:pt x="203" y="38"/>
                  </a:lnTo>
                  <a:lnTo>
                    <a:pt x="197" y="40"/>
                  </a:lnTo>
                  <a:lnTo>
                    <a:pt x="191" y="40"/>
                  </a:lnTo>
                  <a:lnTo>
                    <a:pt x="183" y="40"/>
                  </a:lnTo>
                  <a:lnTo>
                    <a:pt x="176" y="40"/>
                  </a:lnTo>
                  <a:lnTo>
                    <a:pt x="166" y="40"/>
                  </a:lnTo>
                  <a:lnTo>
                    <a:pt x="157" y="40"/>
                  </a:lnTo>
                  <a:lnTo>
                    <a:pt x="149" y="40"/>
                  </a:lnTo>
                  <a:lnTo>
                    <a:pt x="143" y="42"/>
                  </a:lnTo>
                  <a:lnTo>
                    <a:pt x="138" y="42"/>
                  </a:lnTo>
                  <a:lnTo>
                    <a:pt x="130" y="42"/>
                  </a:lnTo>
                  <a:lnTo>
                    <a:pt x="120" y="42"/>
                  </a:lnTo>
                  <a:lnTo>
                    <a:pt x="113" y="44"/>
                  </a:lnTo>
                  <a:lnTo>
                    <a:pt x="103" y="44"/>
                  </a:lnTo>
                  <a:lnTo>
                    <a:pt x="93" y="46"/>
                  </a:lnTo>
                  <a:lnTo>
                    <a:pt x="84" y="46"/>
                  </a:lnTo>
                  <a:lnTo>
                    <a:pt x="72" y="48"/>
                  </a:lnTo>
                  <a:lnTo>
                    <a:pt x="51" y="51"/>
                  </a:lnTo>
                  <a:lnTo>
                    <a:pt x="27" y="55"/>
                  </a:lnTo>
                  <a:lnTo>
                    <a:pt x="0" y="61"/>
                  </a:lnTo>
                  <a:lnTo>
                    <a:pt x="0" y="30"/>
                  </a:lnTo>
                  <a:lnTo>
                    <a:pt x="7" y="29"/>
                  </a:lnTo>
                  <a:lnTo>
                    <a:pt x="15" y="27"/>
                  </a:lnTo>
                  <a:lnTo>
                    <a:pt x="23" y="25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51" y="19"/>
                  </a:lnTo>
                  <a:lnTo>
                    <a:pt x="61" y="17"/>
                  </a:lnTo>
                  <a:lnTo>
                    <a:pt x="72" y="15"/>
                  </a:lnTo>
                  <a:lnTo>
                    <a:pt x="78" y="15"/>
                  </a:lnTo>
                  <a:lnTo>
                    <a:pt x="84" y="13"/>
                  </a:lnTo>
                  <a:lnTo>
                    <a:pt x="90" y="13"/>
                  </a:lnTo>
                  <a:lnTo>
                    <a:pt x="97" y="11"/>
                  </a:lnTo>
                  <a:lnTo>
                    <a:pt x="105" y="11"/>
                  </a:lnTo>
                  <a:lnTo>
                    <a:pt x="115" y="9"/>
                  </a:lnTo>
                  <a:lnTo>
                    <a:pt x="122" y="9"/>
                  </a:lnTo>
                  <a:lnTo>
                    <a:pt x="132" y="7"/>
                  </a:lnTo>
                  <a:lnTo>
                    <a:pt x="141" y="7"/>
                  </a:lnTo>
                  <a:lnTo>
                    <a:pt x="151" y="6"/>
                  </a:lnTo>
                  <a:lnTo>
                    <a:pt x="162" y="6"/>
                  </a:lnTo>
                  <a:lnTo>
                    <a:pt x="174" y="4"/>
                  </a:lnTo>
                  <a:lnTo>
                    <a:pt x="185" y="4"/>
                  </a:lnTo>
                  <a:lnTo>
                    <a:pt x="197" y="2"/>
                  </a:lnTo>
                  <a:lnTo>
                    <a:pt x="210" y="2"/>
                  </a:lnTo>
                  <a:lnTo>
                    <a:pt x="224" y="0"/>
                  </a:lnTo>
                  <a:lnTo>
                    <a:pt x="224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04"/>
            <p:cNvSpPr/>
            <p:nvPr/>
          </p:nvSpPr>
          <p:spPr bwMode="auto">
            <a:xfrm>
              <a:off x="3660776" y="847725"/>
              <a:ext cx="61913" cy="215900"/>
            </a:xfrm>
            <a:custGeom>
              <a:avLst/>
              <a:gdLst>
                <a:gd name="T0" fmla="*/ 3 w 76"/>
                <a:gd name="T1" fmla="*/ 27 h 272"/>
                <a:gd name="T2" fmla="*/ 2 w 76"/>
                <a:gd name="T3" fmla="*/ 18 h 272"/>
                <a:gd name="T4" fmla="*/ 2 w 76"/>
                <a:gd name="T5" fmla="*/ 10 h 272"/>
                <a:gd name="T6" fmla="*/ 3 w 76"/>
                <a:gd name="T7" fmla="*/ 4 h 272"/>
                <a:gd name="T8" fmla="*/ 9 w 76"/>
                <a:gd name="T9" fmla="*/ 0 h 272"/>
                <a:gd name="T10" fmla="*/ 17 w 76"/>
                <a:gd name="T11" fmla="*/ 0 h 272"/>
                <a:gd name="T12" fmla="*/ 28 w 76"/>
                <a:gd name="T13" fmla="*/ 2 h 272"/>
                <a:gd name="T14" fmla="*/ 44 w 76"/>
                <a:gd name="T15" fmla="*/ 8 h 272"/>
                <a:gd name="T16" fmla="*/ 55 w 76"/>
                <a:gd name="T17" fmla="*/ 27 h 272"/>
                <a:gd name="T18" fmla="*/ 59 w 76"/>
                <a:gd name="T19" fmla="*/ 58 h 272"/>
                <a:gd name="T20" fmla="*/ 61 w 76"/>
                <a:gd name="T21" fmla="*/ 87 h 272"/>
                <a:gd name="T22" fmla="*/ 65 w 76"/>
                <a:gd name="T23" fmla="*/ 113 h 272"/>
                <a:gd name="T24" fmla="*/ 67 w 76"/>
                <a:gd name="T25" fmla="*/ 138 h 272"/>
                <a:gd name="T26" fmla="*/ 70 w 76"/>
                <a:gd name="T27" fmla="*/ 159 h 272"/>
                <a:gd name="T28" fmla="*/ 72 w 76"/>
                <a:gd name="T29" fmla="*/ 180 h 272"/>
                <a:gd name="T30" fmla="*/ 74 w 76"/>
                <a:gd name="T31" fmla="*/ 197 h 272"/>
                <a:gd name="T32" fmla="*/ 74 w 76"/>
                <a:gd name="T33" fmla="*/ 215 h 272"/>
                <a:gd name="T34" fmla="*/ 76 w 76"/>
                <a:gd name="T35" fmla="*/ 228 h 272"/>
                <a:gd name="T36" fmla="*/ 76 w 76"/>
                <a:gd name="T37" fmla="*/ 241 h 272"/>
                <a:gd name="T38" fmla="*/ 76 w 76"/>
                <a:gd name="T39" fmla="*/ 251 h 272"/>
                <a:gd name="T40" fmla="*/ 76 w 76"/>
                <a:gd name="T41" fmla="*/ 259 h 272"/>
                <a:gd name="T42" fmla="*/ 76 w 76"/>
                <a:gd name="T43" fmla="*/ 264 h 272"/>
                <a:gd name="T44" fmla="*/ 76 w 76"/>
                <a:gd name="T45" fmla="*/ 268 h 272"/>
                <a:gd name="T46" fmla="*/ 74 w 76"/>
                <a:gd name="T47" fmla="*/ 272 h 272"/>
                <a:gd name="T48" fmla="*/ 70 w 76"/>
                <a:gd name="T49" fmla="*/ 270 h 272"/>
                <a:gd name="T50" fmla="*/ 65 w 76"/>
                <a:gd name="T51" fmla="*/ 264 h 272"/>
                <a:gd name="T52" fmla="*/ 59 w 76"/>
                <a:gd name="T53" fmla="*/ 255 h 272"/>
                <a:gd name="T54" fmla="*/ 55 w 76"/>
                <a:gd name="T55" fmla="*/ 240 h 272"/>
                <a:gd name="T56" fmla="*/ 49 w 76"/>
                <a:gd name="T57" fmla="*/ 220 h 272"/>
                <a:gd name="T58" fmla="*/ 44 w 76"/>
                <a:gd name="T59" fmla="*/ 196 h 272"/>
                <a:gd name="T60" fmla="*/ 38 w 76"/>
                <a:gd name="T61" fmla="*/ 167 h 272"/>
                <a:gd name="T62" fmla="*/ 34 w 76"/>
                <a:gd name="T63" fmla="*/ 136 h 272"/>
                <a:gd name="T64" fmla="*/ 30 w 76"/>
                <a:gd name="T65" fmla="*/ 111 h 272"/>
                <a:gd name="T66" fmla="*/ 26 w 76"/>
                <a:gd name="T67" fmla="*/ 88 h 272"/>
                <a:gd name="T68" fmla="*/ 19 w 76"/>
                <a:gd name="T69" fmla="*/ 64 h 272"/>
                <a:gd name="T70" fmla="*/ 13 w 76"/>
                <a:gd name="T71" fmla="*/ 46 h 272"/>
                <a:gd name="T72" fmla="*/ 7 w 76"/>
                <a:gd name="T73" fmla="*/ 3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272">
                  <a:moveTo>
                    <a:pt x="7" y="33"/>
                  </a:moveTo>
                  <a:lnTo>
                    <a:pt x="3" y="27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6"/>
                  </a:lnTo>
                  <a:lnTo>
                    <a:pt x="3" y="4"/>
                  </a:lnTo>
                  <a:lnTo>
                    <a:pt x="7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4" y="8"/>
                  </a:lnTo>
                  <a:lnTo>
                    <a:pt x="53" y="12"/>
                  </a:lnTo>
                  <a:lnTo>
                    <a:pt x="55" y="27"/>
                  </a:lnTo>
                  <a:lnTo>
                    <a:pt x="57" y="43"/>
                  </a:lnTo>
                  <a:lnTo>
                    <a:pt x="59" y="58"/>
                  </a:lnTo>
                  <a:lnTo>
                    <a:pt x="61" y="73"/>
                  </a:lnTo>
                  <a:lnTo>
                    <a:pt x="61" y="87"/>
                  </a:lnTo>
                  <a:lnTo>
                    <a:pt x="63" y="100"/>
                  </a:lnTo>
                  <a:lnTo>
                    <a:pt x="65" y="113"/>
                  </a:lnTo>
                  <a:lnTo>
                    <a:pt x="67" y="125"/>
                  </a:lnTo>
                  <a:lnTo>
                    <a:pt x="67" y="138"/>
                  </a:lnTo>
                  <a:lnTo>
                    <a:pt x="69" y="150"/>
                  </a:lnTo>
                  <a:lnTo>
                    <a:pt x="70" y="159"/>
                  </a:lnTo>
                  <a:lnTo>
                    <a:pt x="70" y="171"/>
                  </a:lnTo>
                  <a:lnTo>
                    <a:pt x="72" y="180"/>
                  </a:lnTo>
                  <a:lnTo>
                    <a:pt x="72" y="190"/>
                  </a:lnTo>
                  <a:lnTo>
                    <a:pt x="74" y="197"/>
                  </a:lnTo>
                  <a:lnTo>
                    <a:pt x="74" y="207"/>
                  </a:lnTo>
                  <a:lnTo>
                    <a:pt x="74" y="215"/>
                  </a:lnTo>
                  <a:lnTo>
                    <a:pt x="76" y="222"/>
                  </a:lnTo>
                  <a:lnTo>
                    <a:pt x="76" y="228"/>
                  </a:lnTo>
                  <a:lnTo>
                    <a:pt x="76" y="236"/>
                  </a:lnTo>
                  <a:lnTo>
                    <a:pt x="76" y="241"/>
                  </a:lnTo>
                  <a:lnTo>
                    <a:pt x="76" y="245"/>
                  </a:lnTo>
                  <a:lnTo>
                    <a:pt x="76" y="251"/>
                  </a:lnTo>
                  <a:lnTo>
                    <a:pt x="76" y="255"/>
                  </a:lnTo>
                  <a:lnTo>
                    <a:pt x="76" y="259"/>
                  </a:lnTo>
                  <a:lnTo>
                    <a:pt x="76" y="263"/>
                  </a:lnTo>
                  <a:lnTo>
                    <a:pt x="76" y="264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4" y="270"/>
                  </a:lnTo>
                  <a:lnTo>
                    <a:pt x="74" y="272"/>
                  </a:lnTo>
                  <a:lnTo>
                    <a:pt x="74" y="272"/>
                  </a:lnTo>
                  <a:lnTo>
                    <a:pt x="70" y="270"/>
                  </a:lnTo>
                  <a:lnTo>
                    <a:pt x="69" y="268"/>
                  </a:lnTo>
                  <a:lnTo>
                    <a:pt x="65" y="264"/>
                  </a:lnTo>
                  <a:lnTo>
                    <a:pt x="61" y="261"/>
                  </a:lnTo>
                  <a:lnTo>
                    <a:pt x="59" y="255"/>
                  </a:lnTo>
                  <a:lnTo>
                    <a:pt x="57" y="247"/>
                  </a:lnTo>
                  <a:lnTo>
                    <a:pt x="55" y="240"/>
                  </a:lnTo>
                  <a:lnTo>
                    <a:pt x="53" y="230"/>
                  </a:lnTo>
                  <a:lnTo>
                    <a:pt x="49" y="220"/>
                  </a:lnTo>
                  <a:lnTo>
                    <a:pt x="47" y="209"/>
                  </a:lnTo>
                  <a:lnTo>
                    <a:pt x="44" y="196"/>
                  </a:lnTo>
                  <a:lnTo>
                    <a:pt x="42" y="182"/>
                  </a:lnTo>
                  <a:lnTo>
                    <a:pt x="38" y="167"/>
                  </a:lnTo>
                  <a:lnTo>
                    <a:pt x="36" y="152"/>
                  </a:lnTo>
                  <a:lnTo>
                    <a:pt x="34" y="136"/>
                  </a:lnTo>
                  <a:lnTo>
                    <a:pt x="32" y="119"/>
                  </a:lnTo>
                  <a:lnTo>
                    <a:pt x="30" y="111"/>
                  </a:lnTo>
                  <a:lnTo>
                    <a:pt x="28" y="102"/>
                  </a:lnTo>
                  <a:lnTo>
                    <a:pt x="26" y="88"/>
                  </a:lnTo>
                  <a:lnTo>
                    <a:pt x="23" y="75"/>
                  </a:lnTo>
                  <a:lnTo>
                    <a:pt x="19" y="64"/>
                  </a:lnTo>
                  <a:lnTo>
                    <a:pt x="17" y="54"/>
                  </a:lnTo>
                  <a:lnTo>
                    <a:pt x="13" y="46"/>
                  </a:lnTo>
                  <a:lnTo>
                    <a:pt x="9" y="39"/>
                  </a:lnTo>
                  <a:lnTo>
                    <a:pt x="7" y="33"/>
                  </a:lnTo>
                  <a:lnTo>
                    <a:pt x="7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05"/>
            <p:cNvSpPr/>
            <p:nvPr/>
          </p:nvSpPr>
          <p:spPr bwMode="auto">
            <a:xfrm>
              <a:off x="3821113" y="1060450"/>
              <a:ext cx="131763" cy="193675"/>
            </a:xfrm>
            <a:custGeom>
              <a:avLst/>
              <a:gdLst>
                <a:gd name="T0" fmla="*/ 157 w 166"/>
                <a:gd name="T1" fmla="*/ 195 h 243"/>
                <a:gd name="T2" fmla="*/ 135 w 166"/>
                <a:gd name="T3" fmla="*/ 199 h 243"/>
                <a:gd name="T4" fmla="*/ 118 w 166"/>
                <a:gd name="T5" fmla="*/ 205 h 243"/>
                <a:gd name="T6" fmla="*/ 103 w 166"/>
                <a:gd name="T7" fmla="*/ 209 h 243"/>
                <a:gd name="T8" fmla="*/ 91 w 166"/>
                <a:gd name="T9" fmla="*/ 215 h 243"/>
                <a:gd name="T10" fmla="*/ 80 w 166"/>
                <a:gd name="T11" fmla="*/ 218 h 243"/>
                <a:gd name="T12" fmla="*/ 70 w 166"/>
                <a:gd name="T13" fmla="*/ 222 h 243"/>
                <a:gd name="T14" fmla="*/ 65 w 166"/>
                <a:gd name="T15" fmla="*/ 226 h 243"/>
                <a:gd name="T16" fmla="*/ 57 w 166"/>
                <a:gd name="T17" fmla="*/ 232 h 243"/>
                <a:gd name="T18" fmla="*/ 47 w 166"/>
                <a:gd name="T19" fmla="*/ 238 h 243"/>
                <a:gd name="T20" fmla="*/ 40 w 166"/>
                <a:gd name="T21" fmla="*/ 241 h 243"/>
                <a:gd name="T22" fmla="*/ 34 w 166"/>
                <a:gd name="T23" fmla="*/ 243 h 243"/>
                <a:gd name="T24" fmla="*/ 28 w 166"/>
                <a:gd name="T25" fmla="*/ 241 h 243"/>
                <a:gd name="T26" fmla="*/ 23 w 166"/>
                <a:gd name="T27" fmla="*/ 239 h 243"/>
                <a:gd name="T28" fmla="*/ 17 w 166"/>
                <a:gd name="T29" fmla="*/ 234 h 243"/>
                <a:gd name="T30" fmla="*/ 11 w 166"/>
                <a:gd name="T31" fmla="*/ 228 h 243"/>
                <a:gd name="T32" fmla="*/ 2 w 166"/>
                <a:gd name="T33" fmla="*/ 216 h 243"/>
                <a:gd name="T34" fmla="*/ 0 w 166"/>
                <a:gd name="T35" fmla="*/ 201 h 243"/>
                <a:gd name="T36" fmla="*/ 2 w 166"/>
                <a:gd name="T37" fmla="*/ 188 h 243"/>
                <a:gd name="T38" fmla="*/ 11 w 166"/>
                <a:gd name="T39" fmla="*/ 176 h 243"/>
                <a:gd name="T40" fmla="*/ 15 w 166"/>
                <a:gd name="T41" fmla="*/ 172 h 243"/>
                <a:gd name="T42" fmla="*/ 21 w 166"/>
                <a:gd name="T43" fmla="*/ 163 h 243"/>
                <a:gd name="T44" fmla="*/ 28 w 166"/>
                <a:gd name="T45" fmla="*/ 151 h 243"/>
                <a:gd name="T46" fmla="*/ 36 w 166"/>
                <a:gd name="T47" fmla="*/ 136 h 243"/>
                <a:gd name="T48" fmla="*/ 46 w 166"/>
                <a:gd name="T49" fmla="*/ 117 h 243"/>
                <a:gd name="T50" fmla="*/ 57 w 166"/>
                <a:gd name="T51" fmla="*/ 84 h 243"/>
                <a:gd name="T52" fmla="*/ 65 w 166"/>
                <a:gd name="T53" fmla="*/ 56 h 243"/>
                <a:gd name="T54" fmla="*/ 65 w 166"/>
                <a:gd name="T55" fmla="*/ 33 h 243"/>
                <a:gd name="T56" fmla="*/ 61 w 166"/>
                <a:gd name="T57" fmla="*/ 19 h 243"/>
                <a:gd name="T58" fmla="*/ 61 w 166"/>
                <a:gd name="T59" fmla="*/ 14 h 243"/>
                <a:gd name="T60" fmla="*/ 63 w 166"/>
                <a:gd name="T61" fmla="*/ 8 h 243"/>
                <a:gd name="T62" fmla="*/ 70 w 166"/>
                <a:gd name="T63" fmla="*/ 0 h 243"/>
                <a:gd name="T64" fmla="*/ 80 w 166"/>
                <a:gd name="T65" fmla="*/ 0 h 243"/>
                <a:gd name="T66" fmla="*/ 93 w 166"/>
                <a:gd name="T67" fmla="*/ 8 h 243"/>
                <a:gd name="T68" fmla="*/ 105 w 166"/>
                <a:gd name="T69" fmla="*/ 19 h 243"/>
                <a:gd name="T70" fmla="*/ 114 w 166"/>
                <a:gd name="T71" fmla="*/ 31 h 243"/>
                <a:gd name="T72" fmla="*/ 114 w 166"/>
                <a:gd name="T73" fmla="*/ 44 h 243"/>
                <a:gd name="T74" fmla="*/ 111 w 166"/>
                <a:gd name="T75" fmla="*/ 54 h 243"/>
                <a:gd name="T76" fmla="*/ 103 w 166"/>
                <a:gd name="T77" fmla="*/ 67 h 243"/>
                <a:gd name="T78" fmla="*/ 93 w 166"/>
                <a:gd name="T79" fmla="*/ 84 h 243"/>
                <a:gd name="T80" fmla="*/ 82 w 166"/>
                <a:gd name="T81" fmla="*/ 107 h 243"/>
                <a:gd name="T82" fmla="*/ 67 w 166"/>
                <a:gd name="T83" fmla="*/ 132 h 243"/>
                <a:gd name="T84" fmla="*/ 57 w 166"/>
                <a:gd name="T85" fmla="*/ 153 h 243"/>
                <a:gd name="T86" fmla="*/ 49 w 166"/>
                <a:gd name="T87" fmla="*/ 169 h 243"/>
                <a:gd name="T88" fmla="*/ 47 w 166"/>
                <a:gd name="T89" fmla="*/ 178 h 243"/>
                <a:gd name="T90" fmla="*/ 51 w 166"/>
                <a:gd name="T91" fmla="*/ 184 h 243"/>
                <a:gd name="T92" fmla="*/ 55 w 166"/>
                <a:gd name="T93" fmla="*/ 186 h 243"/>
                <a:gd name="T94" fmla="*/ 65 w 166"/>
                <a:gd name="T95" fmla="*/ 186 h 243"/>
                <a:gd name="T96" fmla="*/ 76 w 166"/>
                <a:gd name="T97" fmla="*/ 184 h 243"/>
                <a:gd name="T98" fmla="*/ 91 w 166"/>
                <a:gd name="T99" fmla="*/ 180 h 243"/>
                <a:gd name="T100" fmla="*/ 109 w 166"/>
                <a:gd name="T101" fmla="*/ 176 h 243"/>
                <a:gd name="T102" fmla="*/ 130 w 166"/>
                <a:gd name="T103" fmla="*/ 172 h 243"/>
                <a:gd name="T104" fmla="*/ 153 w 166"/>
                <a:gd name="T105" fmla="*/ 169 h 243"/>
                <a:gd name="T106" fmla="*/ 166 w 166"/>
                <a:gd name="T107" fmla="*/ 19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" h="243">
                  <a:moveTo>
                    <a:pt x="166" y="192"/>
                  </a:moveTo>
                  <a:lnTo>
                    <a:pt x="157" y="195"/>
                  </a:lnTo>
                  <a:lnTo>
                    <a:pt x="145" y="197"/>
                  </a:lnTo>
                  <a:lnTo>
                    <a:pt x="135" y="199"/>
                  </a:lnTo>
                  <a:lnTo>
                    <a:pt x="128" y="203"/>
                  </a:lnTo>
                  <a:lnTo>
                    <a:pt x="118" y="205"/>
                  </a:lnTo>
                  <a:lnTo>
                    <a:pt x="111" y="207"/>
                  </a:lnTo>
                  <a:lnTo>
                    <a:pt x="103" y="209"/>
                  </a:lnTo>
                  <a:lnTo>
                    <a:pt x="97" y="211"/>
                  </a:lnTo>
                  <a:lnTo>
                    <a:pt x="91" y="215"/>
                  </a:lnTo>
                  <a:lnTo>
                    <a:pt x="86" y="216"/>
                  </a:lnTo>
                  <a:lnTo>
                    <a:pt x="80" y="218"/>
                  </a:lnTo>
                  <a:lnTo>
                    <a:pt x="74" y="220"/>
                  </a:lnTo>
                  <a:lnTo>
                    <a:pt x="70" y="222"/>
                  </a:lnTo>
                  <a:lnTo>
                    <a:pt x="67" y="224"/>
                  </a:lnTo>
                  <a:lnTo>
                    <a:pt x="65" y="226"/>
                  </a:lnTo>
                  <a:lnTo>
                    <a:pt x="61" y="228"/>
                  </a:lnTo>
                  <a:lnTo>
                    <a:pt x="57" y="232"/>
                  </a:lnTo>
                  <a:lnTo>
                    <a:pt x="53" y="234"/>
                  </a:lnTo>
                  <a:lnTo>
                    <a:pt x="47" y="238"/>
                  </a:lnTo>
                  <a:lnTo>
                    <a:pt x="44" y="239"/>
                  </a:lnTo>
                  <a:lnTo>
                    <a:pt x="40" y="241"/>
                  </a:lnTo>
                  <a:lnTo>
                    <a:pt x="36" y="241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28" y="241"/>
                  </a:lnTo>
                  <a:lnTo>
                    <a:pt x="26" y="241"/>
                  </a:lnTo>
                  <a:lnTo>
                    <a:pt x="23" y="239"/>
                  </a:lnTo>
                  <a:lnTo>
                    <a:pt x="21" y="238"/>
                  </a:lnTo>
                  <a:lnTo>
                    <a:pt x="17" y="234"/>
                  </a:lnTo>
                  <a:lnTo>
                    <a:pt x="15" y="232"/>
                  </a:lnTo>
                  <a:lnTo>
                    <a:pt x="11" y="228"/>
                  </a:lnTo>
                  <a:lnTo>
                    <a:pt x="5" y="222"/>
                  </a:lnTo>
                  <a:lnTo>
                    <a:pt x="2" y="216"/>
                  </a:lnTo>
                  <a:lnTo>
                    <a:pt x="0" y="209"/>
                  </a:lnTo>
                  <a:lnTo>
                    <a:pt x="0" y="201"/>
                  </a:lnTo>
                  <a:lnTo>
                    <a:pt x="0" y="194"/>
                  </a:lnTo>
                  <a:lnTo>
                    <a:pt x="2" y="188"/>
                  </a:lnTo>
                  <a:lnTo>
                    <a:pt x="5" y="182"/>
                  </a:lnTo>
                  <a:lnTo>
                    <a:pt x="11" y="176"/>
                  </a:lnTo>
                  <a:lnTo>
                    <a:pt x="13" y="174"/>
                  </a:lnTo>
                  <a:lnTo>
                    <a:pt x="15" y="172"/>
                  </a:lnTo>
                  <a:lnTo>
                    <a:pt x="19" y="169"/>
                  </a:lnTo>
                  <a:lnTo>
                    <a:pt x="21" y="163"/>
                  </a:lnTo>
                  <a:lnTo>
                    <a:pt x="24" y="159"/>
                  </a:lnTo>
                  <a:lnTo>
                    <a:pt x="28" y="151"/>
                  </a:lnTo>
                  <a:lnTo>
                    <a:pt x="32" y="144"/>
                  </a:lnTo>
                  <a:lnTo>
                    <a:pt x="36" y="136"/>
                  </a:lnTo>
                  <a:lnTo>
                    <a:pt x="42" y="127"/>
                  </a:lnTo>
                  <a:lnTo>
                    <a:pt x="46" y="117"/>
                  </a:lnTo>
                  <a:lnTo>
                    <a:pt x="53" y="102"/>
                  </a:lnTo>
                  <a:lnTo>
                    <a:pt x="57" y="84"/>
                  </a:lnTo>
                  <a:lnTo>
                    <a:pt x="61" y="69"/>
                  </a:lnTo>
                  <a:lnTo>
                    <a:pt x="65" y="56"/>
                  </a:lnTo>
                  <a:lnTo>
                    <a:pt x="65" y="42"/>
                  </a:lnTo>
                  <a:lnTo>
                    <a:pt x="65" y="33"/>
                  </a:lnTo>
                  <a:lnTo>
                    <a:pt x="61" y="23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1" y="14"/>
                  </a:lnTo>
                  <a:lnTo>
                    <a:pt x="61" y="12"/>
                  </a:lnTo>
                  <a:lnTo>
                    <a:pt x="63" y="8"/>
                  </a:lnTo>
                  <a:lnTo>
                    <a:pt x="67" y="4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4"/>
                  </a:lnTo>
                  <a:lnTo>
                    <a:pt x="93" y="8"/>
                  </a:lnTo>
                  <a:lnTo>
                    <a:pt x="99" y="14"/>
                  </a:lnTo>
                  <a:lnTo>
                    <a:pt x="105" y="19"/>
                  </a:lnTo>
                  <a:lnTo>
                    <a:pt x="113" y="23"/>
                  </a:lnTo>
                  <a:lnTo>
                    <a:pt x="114" y="31"/>
                  </a:lnTo>
                  <a:lnTo>
                    <a:pt x="114" y="39"/>
                  </a:lnTo>
                  <a:lnTo>
                    <a:pt x="114" y="44"/>
                  </a:lnTo>
                  <a:lnTo>
                    <a:pt x="113" y="50"/>
                  </a:lnTo>
                  <a:lnTo>
                    <a:pt x="111" y="54"/>
                  </a:lnTo>
                  <a:lnTo>
                    <a:pt x="107" y="60"/>
                  </a:lnTo>
                  <a:lnTo>
                    <a:pt x="103" y="67"/>
                  </a:lnTo>
                  <a:lnTo>
                    <a:pt x="99" y="75"/>
                  </a:lnTo>
                  <a:lnTo>
                    <a:pt x="93" y="84"/>
                  </a:lnTo>
                  <a:lnTo>
                    <a:pt x="88" y="96"/>
                  </a:lnTo>
                  <a:lnTo>
                    <a:pt x="82" y="107"/>
                  </a:lnTo>
                  <a:lnTo>
                    <a:pt x="74" y="121"/>
                  </a:lnTo>
                  <a:lnTo>
                    <a:pt x="67" y="132"/>
                  </a:lnTo>
                  <a:lnTo>
                    <a:pt x="61" y="144"/>
                  </a:lnTo>
                  <a:lnTo>
                    <a:pt x="57" y="153"/>
                  </a:lnTo>
                  <a:lnTo>
                    <a:pt x="53" y="163"/>
                  </a:lnTo>
                  <a:lnTo>
                    <a:pt x="49" y="169"/>
                  </a:lnTo>
                  <a:lnTo>
                    <a:pt x="49" y="174"/>
                  </a:lnTo>
                  <a:lnTo>
                    <a:pt x="47" y="178"/>
                  </a:lnTo>
                  <a:lnTo>
                    <a:pt x="49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5" y="186"/>
                  </a:lnTo>
                  <a:lnTo>
                    <a:pt x="59" y="186"/>
                  </a:lnTo>
                  <a:lnTo>
                    <a:pt x="65" y="186"/>
                  </a:lnTo>
                  <a:lnTo>
                    <a:pt x="68" y="184"/>
                  </a:lnTo>
                  <a:lnTo>
                    <a:pt x="76" y="184"/>
                  </a:lnTo>
                  <a:lnTo>
                    <a:pt x="82" y="182"/>
                  </a:lnTo>
                  <a:lnTo>
                    <a:pt x="91" y="180"/>
                  </a:lnTo>
                  <a:lnTo>
                    <a:pt x="99" y="178"/>
                  </a:lnTo>
                  <a:lnTo>
                    <a:pt x="109" y="176"/>
                  </a:lnTo>
                  <a:lnTo>
                    <a:pt x="118" y="174"/>
                  </a:lnTo>
                  <a:lnTo>
                    <a:pt x="130" y="172"/>
                  </a:lnTo>
                  <a:lnTo>
                    <a:pt x="141" y="171"/>
                  </a:lnTo>
                  <a:lnTo>
                    <a:pt x="153" y="169"/>
                  </a:lnTo>
                  <a:lnTo>
                    <a:pt x="166" y="167"/>
                  </a:lnTo>
                  <a:lnTo>
                    <a:pt x="166" y="192"/>
                  </a:lnTo>
                  <a:lnTo>
                    <a:pt x="166" y="19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6"/>
            <p:cNvSpPr/>
            <p:nvPr/>
          </p:nvSpPr>
          <p:spPr bwMode="auto">
            <a:xfrm>
              <a:off x="3927476" y="1149350"/>
              <a:ext cx="58738" cy="101600"/>
            </a:xfrm>
            <a:custGeom>
              <a:avLst/>
              <a:gdLst>
                <a:gd name="T0" fmla="*/ 42 w 74"/>
                <a:gd name="T1" fmla="*/ 19 h 128"/>
                <a:gd name="T2" fmla="*/ 47 w 74"/>
                <a:gd name="T3" fmla="*/ 23 h 128"/>
                <a:gd name="T4" fmla="*/ 55 w 74"/>
                <a:gd name="T5" fmla="*/ 29 h 128"/>
                <a:gd name="T6" fmla="*/ 59 w 74"/>
                <a:gd name="T7" fmla="*/ 35 h 128"/>
                <a:gd name="T8" fmla="*/ 65 w 74"/>
                <a:gd name="T9" fmla="*/ 42 h 128"/>
                <a:gd name="T10" fmla="*/ 68 w 74"/>
                <a:gd name="T11" fmla="*/ 50 h 128"/>
                <a:gd name="T12" fmla="*/ 70 w 74"/>
                <a:gd name="T13" fmla="*/ 58 h 128"/>
                <a:gd name="T14" fmla="*/ 72 w 74"/>
                <a:gd name="T15" fmla="*/ 67 h 128"/>
                <a:gd name="T16" fmla="*/ 74 w 74"/>
                <a:gd name="T17" fmla="*/ 75 h 128"/>
                <a:gd name="T18" fmla="*/ 74 w 74"/>
                <a:gd name="T19" fmla="*/ 86 h 128"/>
                <a:gd name="T20" fmla="*/ 74 w 74"/>
                <a:gd name="T21" fmla="*/ 96 h 128"/>
                <a:gd name="T22" fmla="*/ 72 w 74"/>
                <a:gd name="T23" fmla="*/ 104 h 128"/>
                <a:gd name="T24" fmla="*/ 72 w 74"/>
                <a:gd name="T25" fmla="*/ 111 h 128"/>
                <a:gd name="T26" fmla="*/ 70 w 74"/>
                <a:gd name="T27" fmla="*/ 117 h 128"/>
                <a:gd name="T28" fmla="*/ 68 w 74"/>
                <a:gd name="T29" fmla="*/ 121 h 128"/>
                <a:gd name="T30" fmla="*/ 68 w 74"/>
                <a:gd name="T31" fmla="*/ 125 h 128"/>
                <a:gd name="T32" fmla="*/ 67 w 74"/>
                <a:gd name="T33" fmla="*/ 127 h 128"/>
                <a:gd name="T34" fmla="*/ 63 w 74"/>
                <a:gd name="T35" fmla="*/ 128 h 128"/>
                <a:gd name="T36" fmla="*/ 59 w 74"/>
                <a:gd name="T37" fmla="*/ 127 h 128"/>
                <a:gd name="T38" fmla="*/ 55 w 74"/>
                <a:gd name="T39" fmla="*/ 125 h 128"/>
                <a:gd name="T40" fmla="*/ 51 w 74"/>
                <a:gd name="T41" fmla="*/ 121 h 128"/>
                <a:gd name="T42" fmla="*/ 47 w 74"/>
                <a:gd name="T43" fmla="*/ 119 h 128"/>
                <a:gd name="T44" fmla="*/ 45 w 74"/>
                <a:gd name="T45" fmla="*/ 115 h 128"/>
                <a:gd name="T46" fmla="*/ 44 w 74"/>
                <a:gd name="T47" fmla="*/ 111 h 128"/>
                <a:gd name="T48" fmla="*/ 40 w 74"/>
                <a:gd name="T49" fmla="*/ 107 h 128"/>
                <a:gd name="T50" fmla="*/ 38 w 74"/>
                <a:gd name="T51" fmla="*/ 104 h 128"/>
                <a:gd name="T52" fmla="*/ 34 w 74"/>
                <a:gd name="T53" fmla="*/ 98 h 128"/>
                <a:gd name="T54" fmla="*/ 32 w 74"/>
                <a:gd name="T55" fmla="*/ 92 h 128"/>
                <a:gd name="T56" fmla="*/ 28 w 74"/>
                <a:gd name="T57" fmla="*/ 86 h 128"/>
                <a:gd name="T58" fmla="*/ 21 w 74"/>
                <a:gd name="T59" fmla="*/ 75 h 128"/>
                <a:gd name="T60" fmla="*/ 15 w 74"/>
                <a:gd name="T61" fmla="*/ 65 h 128"/>
                <a:gd name="T62" fmla="*/ 9 w 74"/>
                <a:gd name="T63" fmla="*/ 56 h 128"/>
                <a:gd name="T64" fmla="*/ 5 w 74"/>
                <a:gd name="T65" fmla="*/ 46 h 128"/>
                <a:gd name="T66" fmla="*/ 3 w 74"/>
                <a:gd name="T67" fmla="*/ 39 h 128"/>
                <a:gd name="T68" fmla="*/ 1 w 74"/>
                <a:gd name="T69" fmla="*/ 33 h 128"/>
                <a:gd name="T70" fmla="*/ 0 w 74"/>
                <a:gd name="T71" fmla="*/ 25 h 128"/>
                <a:gd name="T72" fmla="*/ 0 w 74"/>
                <a:gd name="T73" fmla="*/ 19 h 128"/>
                <a:gd name="T74" fmla="*/ 0 w 74"/>
                <a:gd name="T75" fmla="*/ 14 h 128"/>
                <a:gd name="T76" fmla="*/ 0 w 74"/>
                <a:gd name="T77" fmla="*/ 10 h 128"/>
                <a:gd name="T78" fmla="*/ 1 w 74"/>
                <a:gd name="T79" fmla="*/ 6 h 128"/>
                <a:gd name="T80" fmla="*/ 1 w 74"/>
                <a:gd name="T81" fmla="*/ 4 h 128"/>
                <a:gd name="T82" fmla="*/ 3 w 74"/>
                <a:gd name="T83" fmla="*/ 2 h 128"/>
                <a:gd name="T84" fmla="*/ 5 w 74"/>
                <a:gd name="T85" fmla="*/ 0 h 128"/>
                <a:gd name="T86" fmla="*/ 5 w 74"/>
                <a:gd name="T87" fmla="*/ 0 h 128"/>
                <a:gd name="T88" fmla="*/ 7 w 74"/>
                <a:gd name="T89" fmla="*/ 0 h 128"/>
                <a:gd name="T90" fmla="*/ 9 w 74"/>
                <a:gd name="T91" fmla="*/ 0 h 128"/>
                <a:gd name="T92" fmla="*/ 13 w 74"/>
                <a:gd name="T93" fmla="*/ 0 h 128"/>
                <a:gd name="T94" fmla="*/ 15 w 74"/>
                <a:gd name="T95" fmla="*/ 2 h 128"/>
                <a:gd name="T96" fmla="*/ 19 w 74"/>
                <a:gd name="T97" fmla="*/ 4 h 128"/>
                <a:gd name="T98" fmla="*/ 24 w 74"/>
                <a:gd name="T99" fmla="*/ 6 h 128"/>
                <a:gd name="T100" fmla="*/ 30 w 74"/>
                <a:gd name="T101" fmla="*/ 10 h 128"/>
                <a:gd name="T102" fmla="*/ 34 w 74"/>
                <a:gd name="T103" fmla="*/ 14 h 128"/>
                <a:gd name="T104" fmla="*/ 42 w 74"/>
                <a:gd name="T105" fmla="*/ 19 h 128"/>
                <a:gd name="T106" fmla="*/ 42 w 74"/>
                <a:gd name="T107" fmla="*/ 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128">
                  <a:moveTo>
                    <a:pt x="42" y="19"/>
                  </a:moveTo>
                  <a:lnTo>
                    <a:pt x="47" y="23"/>
                  </a:lnTo>
                  <a:lnTo>
                    <a:pt x="55" y="29"/>
                  </a:lnTo>
                  <a:lnTo>
                    <a:pt x="59" y="35"/>
                  </a:lnTo>
                  <a:lnTo>
                    <a:pt x="65" y="42"/>
                  </a:lnTo>
                  <a:lnTo>
                    <a:pt x="68" y="50"/>
                  </a:lnTo>
                  <a:lnTo>
                    <a:pt x="70" y="58"/>
                  </a:lnTo>
                  <a:lnTo>
                    <a:pt x="72" y="67"/>
                  </a:lnTo>
                  <a:lnTo>
                    <a:pt x="74" y="75"/>
                  </a:lnTo>
                  <a:lnTo>
                    <a:pt x="74" y="86"/>
                  </a:lnTo>
                  <a:lnTo>
                    <a:pt x="74" y="96"/>
                  </a:lnTo>
                  <a:lnTo>
                    <a:pt x="72" y="104"/>
                  </a:lnTo>
                  <a:lnTo>
                    <a:pt x="72" y="111"/>
                  </a:lnTo>
                  <a:lnTo>
                    <a:pt x="70" y="117"/>
                  </a:lnTo>
                  <a:lnTo>
                    <a:pt x="68" y="121"/>
                  </a:lnTo>
                  <a:lnTo>
                    <a:pt x="68" y="125"/>
                  </a:lnTo>
                  <a:lnTo>
                    <a:pt x="67" y="127"/>
                  </a:lnTo>
                  <a:lnTo>
                    <a:pt x="63" y="128"/>
                  </a:lnTo>
                  <a:lnTo>
                    <a:pt x="59" y="127"/>
                  </a:lnTo>
                  <a:lnTo>
                    <a:pt x="55" y="125"/>
                  </a:lnTo>
                  <a:lnTo>
                    <a:pt x="51" y="121"/>
                  </a:lnTo>
                  <a:lnTo>
                    <a:pt x="47" y="119"/>
                  </a:lnTo>
                  <a:lnTo>
                    <a:pt x="45" y="115"/>
                  </a:lnTo>
                  <a:lnTo>
                    <a:pt x="44" y="111"/>
                  </a:lnTo>
                  <a:lnTo>
                    <a:pt x="40" y="107"/>
                  </a:lnTo>
                  <a:lnTo>
                    <a:pt x="38" y="104"/>
                  </a:lnTo>
                  <a:lnTo>
                    <a:pt x="34" y="98"/>
                  </a:lnTo>
                  <a:lnTo>
                    <a:pt x="32" y="92"/>
                  </a:lnTo>
                  <a:lnTo>
                    <a:pt x="28" y="86"/>
                  </a:lnTo>
                  <a:lnTo>
                    <a:pt x="21" y="75"/>
                  </a:lnTo>
                  <a:lnTo>
                    <a:pt x="15" y="65"/>
                  </a:lnTo>
                  <a:lnTo>
                    <a:pt x="9" y="56"/>
                  </a:lnTo>
                  <a:lnTo>
                    <a:pt x="5" y="46"/>
                  </a:lnTo>
                  <a:lnTo>
                    <a:pt x="3" y="39"/>
                  </a:lnTo>
                  <a:lnTo>
                    <a:pt x="1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4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9" y="4"/>
                  </a:lnTo>
                  <a:lnTo>
                    <a:pt x="24" y="6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42" y="19"/>
                  </a:lnTo>
                  <a:lnTo>
                    <a:pt x="42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7"/>
            <p:cNvSpPr/>
            <p:nvPr/>
          </p:nvSpPr>
          <p:spPr bwMode="auto">
            <a:xfrm>
              <a:off x="3783013" y="1066800"/>
              <a:ext cx="311150" cy="322263"/>
            </a:xfrm>
            <a:custGeom>
              <a:avLst/>
              <a:gdLst>
                <a:gd name="T0" fmla="*/ 342 w 392"/>
                <a:gd name="T1" fmla="*/ 383 h 406"/>
                <a:gd name="T2" fmla="*/ 304 w 392"/>
                <a:gd name="T3" fmla="*/ 394 h 406"/>
                <a:gd name="T4" fmla="*/ 256 w 392"/>
                <a:gd name="T5" fmla="*/ 402 h 406"/>
                <a:gd name="T6" fmla="*/ 203 w 392"/>
                <a:gd name="T7" fmla="*/ 406 h 406"/>
                <a:gd name="T8" fmla="*/ 153 w 392"/>
                <a:gd name="T9" fmla="*/ 406 h 406"/>
                <a:gd name="T10" fmla="*/ 109 w 392"/>
                <a:gd name="T11" fmla="*/ 400 h 406"/>
                <a:gd name="T12" fmla="*/ 72 w 392"/>
                <a:gd name="T13" fmla="*/ 388 h 406"/>
                <a:gd name="T14" fmla="*/ 42 w 392"/>
                <a:gd name="T15" fmla="*/ 369 h 406"/>
                <a:gd name="T16" fmla="*/ 21 w 392"/>
                <a:gd name="T17" fmla="*/ 342 h 406"/>
                <a:gd name="T18" fmla="*/ 5 w 392"/>
                <a:gd name="T19" fmla="*/ 306 h 406"/>
                <a:gd name="T20" fmla="*/ 0 w 392"/>
                <a:gd name="T21" fmla="*/ 260 h 406"/>
                <a:gd name="T22" fmla="*/ 0 w 392"/>
                <a:gd name="T23" fmla="*/ 208 h 406"/>
                <a:gd name="T24" fmla="*/ 2 w 392"/>
                <a:gd name="T25" fmla="*/ 143 h 406"/>
                <a:gd name="T26" fmla="*/ 5 w 392"/>
                <a:gd name="T27" fmla="*/ 80 h 406"/>
                <a:gd name="T28" fmla="*/ 9 w 392"/>
                <a:gd name="T29" fmla="*/ 50 h 406"/>
                <a:gd name="T30" fmla="*/ 13 w 392"/>
                <a:gd name="T31" fmla="*/ 25 h 406"/>
                <a:gd name="T32" fmla="*/ 17 w 392"/>
                <a:gd name="T33" fmla="*/ 9 h 406"/>
                <a:gd name="T34" fmla="*/ 23 w 392"/>
                <a:gd name="T35" fmla="*/ 2 h 406"/>
                <a:gd name="T36" fmla="*/ 30 w 392"/>
                <a:gd name="T37" fmla="*/ 0 h 406"/>
                <a:gd name="T38" fmla="*/ 51 w 392"/>
                <a:gd name="T39" fmla="*/ 17 h 406"/>
                <a:gd name="T40" fmla="*/ 57 w 392"/>
                <a:gd name="T41" fmla="*/ 25 h 406"/>
                <a:gd name="T42" fmla="*/ 53 w 392"/>
                <a:gd name="T43" fmla="*/ 40 h 406"/>
                <a:gd name="T44" fmla="*/ 48 w 392"/>
                <a:gd name="T45" fmla="*/ 65 h 406"/>
                <a:gd name="T46" fmla="*/ 44 w 392"/>
                <a:gd name="T47" fmla="*/ 92 h 406"/>
                <a:gd name="T48" fmla="*/ 38 w 392"/>
                <a:gd name="T49" fmla="*/ 128 h 406"/>
                <a:gd name="T50" fmla="*/ 30 w 392"/>
                <a:gd name="T51" fmla="*/ 208 h 406"/>
                <a:gd name="T52" fmla="*/ 32 w 392"/>
                <a:gd name="T53" fmla="*/ 260 h 406"/>
                <a:gd name="T54" fmla="*/ 46 w 392"/>
                <a:gd name="T55" fmla="*/ 289 h 406"/>
                <a:gd name="T56" fmla="*/ 69 w 392"/>
                <a:gd name="T57" fmla="*/ 312 h 406"/>
                <a:gd name="T58" fmla="*/ 94 w 392"/>
                <a:gd name="T59" fmla="*/ 325 h 406"/>
                <a:gd name="T60" fmla="*/ 122 w 392"/>
                <a:gd name="T61" fmla="*/ 335 h 406"/>
                <a:gd name="T62" fmla="*/ 153 w 392"/>
                <a:gd name="T63" fmla="*/ 339 h 406"/>
                <a:gd name="T64" fmla="*/ 183 w 392"/>
                <a:gd name="T65" fmla="*/ 339 h 406"/>
                <a:gd name="T66" fmla="*/ 237 w 392"/>
                <a:gd name="T67" fmla="*/ 329 h 406"/>
                <a:gd name="T68" fmla="*/ 266 w 392"/>
                <a:gd name="T69" fmla="*/ 323 h 406"/>
                <a:gd name="T70" fmla="*/ 291 w 392"/>
                <a:gd name="T71" fmla="*/ 312 h 406"/>
                <a:gd name="T72" fmla="*/ 310 w 392"/>
                <a:gd name="T73" fmla="*/ 291 h 406"/>
                <a:gd name="T74" fmla="*/ 323 w 392"/>
                <a:gd name="T75" fmla="*/ 264 h 406"/>
                <a:gd name="T76" fmla="*/ 329 w 392"/>
                <a:gd name="T77" fmla="*/ 241 h 406"/>
                <a:gd name="T78" fmla="*/ 335 w 392"/>
                <a:gd name="T79" fmla="*/ 214 h 406"/>
                <a:gd name="T80" fmla="*/ 339 w 392"/>
                <a:gd name="T81" fmla="*/ 186 h 406"/>
                <a:gd name="T82" fmla="*/ 340 w 392"/>
                <a:gd name="T83" fmla="*/ 164 h 406"/>
                <a:gd name="T84" fmla="*/ 344 w 392"/>
                <a:gd name="T85" fmla="*/ 145 h 406"/>
                <a:gd name="T86" fmla="*/ 348 w 392"/>
                <a:gd name="T87" fmla="*/ 134 h 406"/>
                <a:gd name="T88" fmla="*/ 352 w 392"/>
                <a:gd name="T89" fmla="*/ 126 h 406"/>
                <a:gd name="T90" fmla="*/ 354 w 392"/>
                <a:gd name="T91" fmla="*/ 122 h 406"/>
                <a:gd name="T92" fmla="*/ 358 w 392"/>
                <a:gd name="T93" fmla="*/ 128 h 406"/>
                <a:gd name="T94" fmla="*/ 360 w 392"/>
                <a:gd name="T95" fmla="*/ 140 h 406"/>
                <a:gd name="T96" fmla="*/ 363 w 392"/>
                <a:gd name="T97" fmla="*/ 159 h 406"/>
                <a:gd name="T98" fmla="*/ 367 w 392"/>
                <a:gd name="T99" fmla="*/ 184 h 406"/>
                <a:gd name="T100" fmla="*/ 369 w 392"/>
                <a:gd name="T101" fmla="*/ 214 h 406"/>
                <a:gd name="T102" fmla="*/ 373 w 392"/>
                <a:gd name="T103" fmla="*/ 249 h 406"/>
                <a:gd name="T104" fmla="*/ 377 w 392"/>
                <a:gd name="T105" fmla="*/ 275 h 406"/>
                <a:gd name="T106" fmla="*/ 381 w 392"/>
                <a:gd name="T107" fmla="*/ 298 h 406"/>
                <a:gd name="T108" fmla="*/ 384 w 392"/>
                <a:gd name="T109" fmla="*/ 314 h 406"/>
                <a:gd name="T110" fmla="*/ 390 w 392"/>
                <a:gd name="T111" fmla="*/ 323 h 406"/>
                <a:gd name="T112" fmla="*/ 392 w 392"/>
                <a:gd name="T113" fmla="*/ 337 h 406"/>
                <a:gd name="T114" fmla="*/ 383 w 392"/>
                <a:gd name="T115" fmla="*/ 354 h 406"/>
                <a:gd name="T116" fmla="*/ 361 w 392"/>
                <a:gd name="T117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2" h="406">
                  <a:moveTo>
                    <a:pt x="361" y="371"/>
                  </a:moveTo>
                  <a:lnTo>
                    <a:pt x="354" y="377"/>
                  </a:lnTo>
                  <a:lnTo>
                    <a:pt x="342" y="383"/>
                  </a:lnTo>
                  <a:lnTo>
                    <a:pt x="331" y="386"/>
                  </a:lnTo>
                  <a:lnTo>
                    <a:pt x="319" y="390"/>
                  </a:lnTo>
                  <a:lnTo>
                    <a:pt x="304" y="394"/>
                  </a:lnTo>
                  <a:lnTo>
                    <a:pt x="289" y="398"/>
                  </a:lnTo>
                  <a:lnTo>
                    <a:pt x="273" y="400"/>
                  </a:lnTo>
                  <a:lnTo>
                    <a:pt x="256" y="402"/>
                  </a:lnTo>
                  <a:lnTo>
                    <a:pt x="237" y="404"/>
                  </a:lnTo>
                  <a:lnTo>
                    <a:pt x="220" y="406"/>
                  </a:lnTo>
                  <a:lnTo>
                    <a:pt x="203" y="406"/>
                  </a:lnTo>
                  <a:lnTo>
                    <a:pt x="185" y="406"/>
                  </a:lnTo>
                  <a:lnTo>
                    <a:pt x="168" y="406"/>
                  </a:lnTo>
                  <a:lnTo>
                    <a:pt x="153" y="406"/>
                  </a:lnTo>
                  <a:lnTo>
                    <a:pt x="138" y="404"/>
                  </a:lnTo>
                  <a:lnTo>
                    <a:pt x="122" y="402"/>
                  </a:lnTo>
                  <a:lnTo>
                    <a:pt x="109" y="400"/>
                  </a:lnTo>
                  <a:lnTo>
                    <a:pt x="95" y="396"/>
                  </a:lnTo>
                  <a:lnTo>
                    <a:pt x="84" y="392"/>
                  </a:lnTo>
                  <a:lnTo>
                    <a:pt x="72" y="388"/>
                  </a:lnTo>
                  <a:lnTo>
                    <a:pt x="61" y="383"/>
                  </a:lnTo>
                  <a:lnTo>
                    <a:pt x="51" y="377"/>
                  </a:lnTo>
                  <a:lnTo>
                    <a:pt x="42" y="369"/>
                  </a:lnTo>
                  <a:lnTo>
                    <a:pt x="34" y="362"/>
                  </a:lnTo>
                  <a:lnTo>
                    <a:pt x="27" y="352"/>
                  </a:lnTo>
                  <a:lnTo>
                    <a:pt x="21" y="342"/>
                  </a:lnTo>
                  <a:lnTo>
                    <a:pt x="15" y="331"/>
                  </a:lnTo>
                  <a:lnTo>
                    <a:pt x="9" y="319"/>
                  </a:lnTo>
                  <a:lnTo>
                    <a:pt x="5" y="306"/>
                  </a:lnTo>
                  <a:lnTo>
                    <a:pt x="4" y="291"/>
                  </a:lnTo>
                  <a:lnTo>
                    <a:pt x="2" y="277"/>
                  </a:lnTo>
                  <a:lnTo>
                    <a:pt x="0" y="260"/>
                  </a:lnTo>
                  <a:lnTo>
                    <a:pt x="0" y="245"/>
                  </a:lnTo>
                  <a:lnTo>
                    <a:pt x="0" y="228"/>
                  </a:lnTo>
                  <a:lnTo>
                    <a:pt x="0" y="208"/>
                  </a:lnTo>
                  <a:lnTo>
                    <a:pt x="0" y="187"/>
                  </a:lnTo>
                  <a:lnTo>
                    <a:pt x="0" y="166"/>
                  </a:lnTo>
                  <a:lnTo>
                    <a:pt x="2" y="143"/>
                  </a:lnTo>
                  <a:lnTo>
                    <a:pt x="4" y="119"/>
                  </a:lnTo>
                  <a:lnTo>
                    <a:pt x="5" y="92"/>
                  </a:lnTo>
                  <a:lnTo>
                    <a:pt x="5" y="80"/>
                  </a:lnTo>
                  <a:lnTo>
                    <a:pt x="7" y="69"/>
                  </a:lnTo>
                  <a:lnTo>
                    <a:pt x="7" y="59"/>
                  </a:lnTo>
                  <a:lnTo>
                    <a:pt x="9" y="50"/>
                  </a:lnTo>
                  <a:lnTo>
                    <a:pt x="9" y="40"/>
                  </a:lnTo>
                  <a:lnTo>
                    <a:pt x="11" y="32"/>
                  </a:lnTo>
                  <a:lnTo>
                    <a:pt x="13" y="25"/>
                  </a:lnTo>
                  <a:lnTo>
                    <a:pt x="15" y="19"/>
                  </a:lnTo>
                  <a:lnTo>
                    <a:pt x="15" y="13"/>
                  </a:lnTo>
                  <a:lnTo>
                    <a:pt x="17" y="9"/>
                  </a:lnTo>
                  <a:lnTo>
                    <a:pt x="19" y="6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8" y="6"/>
                  </a:lnTo>
                  <a:lnTo>
                    <a:pt x="46" y="11"/>
                  </a:lnTo>
                  <a:lnTo>
                    <a:pt x="51" y="17"/>
                  </a:lnTo>
                  <a:lnTo>
                    <a:pt x="55" y="21"/>
                  </a:lnTo>
                  <a:lnTo>
                    <a:pt x="57" y="23"/>
                  </a:lnTo>
                  <a:lnTo>
                    <a:pt x="57" y="25"/>
                  </a:lnTo>
                  <a:lnTo>
                    <a:pt x="57" y="29"/>
                  </a:lnTo>
                  <a:lnTo>
                    <a:pt x="55" y="32"/>
                  </a:lnTo>
                  <a:lnTo>
                    <a:pt x="53" y="40"/>
                  </a:lnTo>
                  <a:lnTo>
                    <a:pt x="51" y="52"/>
                  </a:lnTo>
                  <a:lnTo>
                    <a:pt x="50" y="57"/>
                  </a:lnTo>
                  <a:lnTo>
                    <a:pt x="48" y="65"/>
                  </a:lnTo>
                  <a:lnTo>
                    <a:pt x="46" y="73"/>
                  </a:lnTo>
                  <a:lnTo>
                    <a:pt x="44" y="82"/>
                  </a:lnTo>
                  <a:lnTo>
                    <a:pt x="44" y="92"/>
                  </a:lnTo>
                  <a:lnTo>
                    <a:pt x="42" y="103"/>
                  </a:lnTo>
                  <a:lnTo>
                    <a:pt x="40" y="115"/>
                  </a:lnTo>
                  <a:lnTo>
                    <a:pt x="38" y="128"/>
                  </a:lnTo>
                  <a:lnTo>
                    <a:pt x="36" y="155"/>
                  </a:lnTo>
                  <a:lnTo>
                    <a:pt x="32" y="182"/>
                  </a:lnTo>
                  <a:lnTo>
                    <a:pt x="30" y="208"/>
                  </a:lnTo>
                  <a:lnTo>
                    <a:pt x="30" y="235"/>
                  </a:lnTo>
                  <a:lnTo>
                    <a:pt x="30" y="247"/>
                  </a:lnTo>
                  <a:lnTo>
                    <a:pt x="32" y="260"/>
                  </a:lnTo>
                  <a:lnTo>
                    <a:pt x="36" y="270"/>
                  </a:lnTo>
                  <a:lnTo>
                    <a:pt x="40" y="281"/>
                  </a:lnTo>
                  <a:lnTo>
                    <a:pt x="46" y="289"/>
                  </a:lnTo>
                  <a:lnTo>
                    <a:pt x="51" y="298"/>
                  </a:lnTo>
                  <a:lnTo>
                    <a:pt x="59" y="304"/>
                  </a:lnTo>
                  <a:lnTo>
                    <a:pt x="69" y="312"/>
                  </a:lnTo>
                  <a:lnTo>
                    <a:pt x="76" y="316"/>
                  </a:lnTo>
                  <a:lnTo>
                    <a:pt x="84" y="321"/>
                  </a:lnTo>
                  <a:lnTo>
                    <a:pt x="94" y="325"/>
                  </a:lnTo>
                  <a:lnTo>
                    <a:pt x="103" y="329"/>
                  </a:lnTo>
                  <a:lnTo>
                    <a:pt x="113" y="333"/>
                  </a:lnTo>
                  <a:lnTo>
                    <a:pt x="122" y="335"/>
                  </a:lnTo>
                  <a:lnTo>
                    <a:pt x="132" y="337"/>
                  </a:lnTo>
                  <a:lnTo>
                    <a:pt x="143" y="337"/>
                  </a:lnTo>
                  <a:lnTo>
                    <a:pt x="153" y="339"/>
                  </a:lnTo>
                  <a:lnTo>
                    <a:pt x="162" y="339"/>
                  </a:lnTo>
                  <a:lnTo>
                    <a:pt x="174" y="339"/>
                  </a:lnTo>
                  <a:lnTo>
                    <a:pt x="183" y="339"/>
                  </a:lnTo>
                  <a:lnTo>
                    <a:pt x="205" y="335"/>
                  </a:lnTo>
                  <a:lnTo>
                    <a:pt x="227" y="331"/>
                  </a:lnTo>
                  <a:lnTo>
                    <a:pt x="237" y="329"/>
                  </a:lnTo>
                  <a:lnTo>
                    <a:pt x="249" y="327"/>
                  </a:lnTo>
                  <a:lnTo>
                    <a:pt x="258" y="325"/>
                  </a:lnTo>
                  <a:lnTo>
                    <a:pt x="266" y="323"/>
                  </a:lnTo>
                  <a:lnTo>
                    <a:pt x="275" y="319"/>
                  </a:lnTo>
                  <a:lnTo>
                    <a:pt x="283" y="316"/>
                  </a:lnTo>
                  <a:lnTo>
                    <a:pt x="291" y="312"/>
                  </a:lnTo>
                  <a:lnTo>
                    <a:pt x="298" y="306"/>
                  </a:lnTo>
                  <a:lnTo>
                    <a:pt x="304" y="300"/>
                  </a:lnTo>
                  <a:lnTo>
                    <a:pt x="310" y="291"/>
                  </a:lnTo>
                  <a:lnTo>
                    <a:pt x="316" y="281"/>
                  </a:lnTo>
                  <a:lnTo>
                    <a:pt x="321" y="270"/>
                  </a:lnTo>
                  <a:lnTo>
                    <a:pt x="323" y="264"/>
                  </a:lnTo>
                  <a:lnTo>
                    <a:pt x="325" y="256"/>
                  </a:lnTo>
                  <a:lnTo>
                    <a:pt x="327" y="249"/>
                  </a:lnTo>
                  <a:lnTo>
                    <a:pt x="329" y="241"/>
                  </a:lnTo>
                  <a:lnTo>
                    <a:pt x="331" y="233"/>
                  </a:lnTo>
                  <a:lnTo>
                    <a:pt x="333" y="224"/>
                  </a:lnTo>
                  <a:lnTo>
                    <a:pt x="335" y="214"/>
                  </a:lnTo>
                  <a:lnTo>
                    <a:pt x="337" y="205"/>
                  </a:lnTo>
                  <a:lnTo>
                    <a:pt x="337" y="195"/>
                  </a:lnTo>
                  <a:lnTo>
                    <a:pt x="339" y="186"/>
                  </a:lnTo>
                  <a:lnTo>
                    <a:pt x="339" y="178"/>
                  </a:lnTo>
                  <a:lnTo>
                    <a:pt x="340" y="170"/>
                  </a:lnTo>
                  <a:lnTo>
                    <a:pt x="340" y="164"/>
                  </a:lnTo>
                  <a:lnTo>
                    <a:pt x="342" y="157"/>
                  </a:lnTo>
                  <a:lnTo>
                    <a:pt x="344" y="151"/>
                  </a:lnTo>
                  <a:lnTo>
                    <a:pt x="344" y="145"/>
                  </a:lnTo>
                  <a:lnTo>
                    <a:pt x="346" y="142"/>
                  </a:lnTo>
                  <a:lnTo>
                    <a:pt x="346" y="138"/>
                  </a:lnTo>
                  <a:lnTo>
                    <a:pt x="348" y="134"/>
                  </a:lnTo>
                  <a:lnTo>
                    <a:pt x="350" y="130"/>
                  </a:lnTo>
                  <a:lnTo>
                    <a:pt x="350" y="128"/>
                  </a:lnTo>
                  <a:lnTo>
                    <a:pt x="352" y="126"/>
                  </a:lnTo>
                  <a:lnTo>
                    <a:pt x="352" y="124"/>
                  </a:lnTo>
                  <a:lnTo>
                    <a:pt x="354" y="122"/>
                  </a:lnTo>
                  <a:lnTo>
                    <a:pt x="354" y="122"/>
                  </a:lnTo>
                  <a:lnTo>
                    <a:pt x="356" y="124"/>
                  </a:lnTo>
                  <a:lnTo>
                    <a:pt x="356" y="126"/>
                  </a:lnTo>
                  <a:lnTo>
                    <a:pt x="358" y="128"/>
                  </a:lnTo>
                  <a:lnTo>
                    <a:pt x="358" y="132"/>
                  </a:lnTo>
                  <a:lnTo>
                    <a:pt x="360" y="136"/>
                  </a:lnTo>
                  <a:lnTo>
                    <a:pt x="360" y="140"/>
                  </a:lnTo>
                  <a:lnTo>
                    <a:pt x="361" y="145"/>
                  </a:lnTo>
                  <a:lnTo>
                    <a:pt x="363" y="151"/>
                  </a:lnTo>
                  <a:lnTo>
                    <a:pt x="363" y="159"/>
                  </a:lnTo>
                  <a:lnTo>
                    <a:pt x="365" y="166"/>
                  </a:lnTo>
                  <a:lnTo>
                    <a:pt x="365" y="174"/>
                  </a:lnTo>
                  <a:lnTo>
                    <a:pt x="367" y="184"/>
                  </a:lnTo>
                  <a:lnTo>
                    <a:pt x="369" y="193"/>
                  </a:lnTo>
                  <a:lnTo>
                    <a:pt x="369" y="203"/>
                  </a:lnTo>
                  <a:lnTo>
                    <a:pt x="369" y="214"/>
                  </a:lnTo>
                  <a:lnTo>
                    <a:pt x="371" y="226"/>
                  </a:lnTo>
                  <a:lnTo>
                    <a:pt x="371" y="237"/>
                  </a:lnTo>
                  <a:lnTo>
                    <a:pt x="373" y="249"/>
                  </a:lnTo>
                  <a:lnTo>
                    <a:pt x="373" y="258"/>
                  </a:lnTo>
                  <a:lnTo>
                    <a:pt x="375" y="268"/>
                  </a:lnTo>
                  <a:lnTo>
                    <a:pt x="377" y="275"/>
                  </a:lnTo>
                  <a:lnTo>
                    <a:pt x="377" y="283"/>
                  </a:lnTo>
                  <a:lnTo>
                    <a:pt x="379" y="291"/>
                  </a:lnTo>
                  <a:lnTo>
                    <a:pt x="381" y="298"/>
                  </a:lnTo>
                  <a:lnTo>
                    <a:pt x="383" y="304"/>
                  </a:lnTo>
                  <a:lnTo>
                    <a:pt x="383" y="310"/>
                  </a:lnTo>
                  <a:lnTo>
                    <a:pt x="384" y="314"/>
                  </a:lnTo>
                  <a:lnTo>
                    <a:pt x="386" y="318"/>
                  </a:lnTo>
                  <a:lnTo>
                    <a:pt x="388" y="321"/>
                  </a:lnTo>
                  <a:lnTo>
                    <a:pt x="390" y="323"/>
                  </a:lnTo>
                  <a:lnTo>
                    <a:pt x="390" y="327"/>
                  </a:lnTo>
                  <a:lnTo>
                    <a:pt x="392" y="333"/>
                  </a:lnTo>
                  <a:lnTo>
                    <a:pt x="392" y="337"/>
                  </a:lnTo>
                  <a:lnTo>
                    <a:pt x="390" y="342"/>
                  </a:lnTo>
                  <a:lnTo>
                    <a:pt x="386" y="348"/>
                  </a:lnTo>
                  <a:lnTo>
                    <a:pt x="383" y="354"/>
                  </a:lnTo>
                  <a:lnTo>
                    <a:pt x="377" y="360"/>
                  </a:lnTo>
                  <a:lnTo>
                    <a:pt x="371" y="365"/>
                  </a:lnTo>
                  <a:lnTo>
                    <a:pt x="361" y="371"/>
                  </a:lnTo>
                  <a:lnTo>
                    <a:pt x="361" y="37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08"/>
            <p:cNvSpPr/>
            <p:nvPr/>
          </p:nvSpPr>
          <p:spPr bwMode="auto">
            <a:xfrm>
              <a:off x="3308351" y="1082675"/>
              <a:ext cx="314325" cy="119063"/>
            </a:xfrm>
            <a:custGeom>
              <a:avLst/>
              <a:gdLst>
                <a:gd name="T0" fmla="*/ 396 w 396"/>
                <a:gd name="T1" fmla="*/ 40 h 149"/>
                <a:gd name="T2" fmla="*/ 384 w 396"/>
                <a:gd name="T3" fmla="*/ 42 h 149"/>
                <a:gd name="T4" fmla="*/ 365 w 396"/>
                <a:gd name="T5" fmla="*/ 44 h 149"/>
                <a:gd name="T6" fmla="*/ 342 w 396"/>
                <a:gd name="T7" fmla="*/ 48 h 149"/>
                <a:gd name="T8" fmla="*/ 317 w 396"/>
                <a:gd name="T9" fmla="*/ 52 h 149"/>
                <a:gd name="T10" fmla="*/ 285 w 396"/>
                <a:gd name="T11" fmla="*/ 61 h 149"/>
                <a:gd name="T12" fmla="*/ 248 w 396"/>
                <a:gd name="T13" fmla="*/ 73 h 149"/>
                <a:gd name="T14" fmla="*/ 204 w 396"/>
                <a:gd name="T15" fmla="*/ 88 h 149"/>
                <a:gd name="T16" fmla="*/ 157 w 396"/>
                <a:gd name="T17" fmla="*/ 107 h 149"/>
                <a:gd name="T18" fmla="*/ 134 w 396"/>
                <a:gd name="T19" fmla="*/ 117 h 149"/>
                <a:gd name="T20" fmla="*/ 113 w 396"/>
                <a:gd name="T21" fmla="*/ 124 h 149"/>
                <a:gd name="T22" fmla="*/ 93 w 396"/>
                <a:gd name="T23" fmla="*/ 132 h 149"/>
                <a:gd name="T24" fmla="*/ 78 w 396"/>
                <a:gd name="T25" fmla="*/ 138 h 149"/>
                <a:gd name="T26" fmla="*/ 65 w 396"/>
                <a:gd name="T27" fmla="*/ 142 h 149"/>
                <a:gd name="T28" fmla="*/ 53 w 396"/>
                <a:gd name="T29" fmla="*/ 145 h 149"/>
                <a:gd name="T30" fmla="*/ 46 w 396"/>
                <a:gd name="T31" fmla="*/ 147 h 149"/>
                <a:gd name="T32" fmla="*/ 40 w 396"/>
                <a:gd name="T33" fmla="*/ 147 h 149"/>
                <a:gd name="T34" fmla="*/ 30 w 396"/>
                <a:gd name="T35" fmla="*/ 149 h 149"/>
                <a:gd name="T36" fmla="*/ 23 w 396"/>
                <a:gd name="T37" fmla="*/ 143 h 149"/>
                <a:gd name="T38" fmla="*/ 17 w 396"/>
                <a:gd name="T39" fmla="*/ 134 h 149"/>
                <a:gd name="T40" fmla="*/ 9 w 396"/>
                <a:gd name="T41" fmla="*/ 117 h 149"/>
                <a:gd name="T42" fmla="*/ 3 w 396"/>
                <a:gd name="T43" fmla="*/ 101 h 149"/>
                <a:gd name="T44" fmla="*/ 0 w 396"/>
                <a:gd name="T45" fmla="*/ 88 h 149"/>
                <a:gd name="T46" fmla="*/ 0 w 396"/>
                <a:gd name="T47" fmla="*/ 80 h 149"/>
                <a:gd name="T48" fmla="*/ 2 w 396"/>
                <a:gd name="T49" fmla="*/ 77 h 149"/>
                <a:gd name="T50" fmla="*/ 5 w 396"/>
                <a:gd name="T51" fmla="*/ 73 h 149"/>
                <a:gd name="T52" fmla="*/ 11 w 396"/>
                <a:gd name="T53" fmla="*/ 73 h 149"/>
                <a:gd name="T54" fmla="*/ 17 w 396"/>
                <a:gd name="T55" fmla="*/ 73 h 149"/>
                <a:gd name="T56" fmla="*/ 23 w 396"/>
                <a:gd name="T57" fmla="*/ 77 h 149"/>
                <a:gd name="T58" fmla="*/ 32 w 396"/>
                <a:gd name="T59" fmla="*/ 84 h 149"/>
                <a:gd name="T60" fmla="*/ 40 w 396"/>
                <a:gd name="T61" fmla="*/ 86 h 149"/>
                <a:gd name="T62" fmla="*/ 44 w 396"/>
                <a:gd name="T63" fmla="*/ 86 h 149"/>
                <a:gd name="T64" fmla="*/ 47 w 396"/>
                <a:gd name="T65" fmla="*/ 86 h 149"/>
                <a:gd name="T66" fmla="*/ 53 w 396"/>
                <a:gd name="T67" fmla="*/ 86 h 149"/>
                <a:gd name="T68" fmla="*/ 63 w 396"/>
                <a:gd name="T69" fmla="*/ 84 h 149"/>
                <a:gd name="T70" fmla="*/ 74 w 396"/>
                <a:gd name="T71" fmla="*/ 82 h 149"/>
                <a:gd name="T72" fmla="*/ 88 w 396"/>
                <a:gd name="T73" fmla="*/ 80 h 149"/>
                <a:gd name="T74" fmla="*/ 105 w 396"/>
                <a:gd name="T75" fmla="*/ 77 h 149"/>
                <a:gd name="T76" fmla="*/ 124 w 396"/>
                <a:gd name="T77" fmla="*/ 71 h 149"/>
                <a:gd name="T78" fmla="*/ 147 w 396"/>
                <a:gd name="T79" fmla="*/ 65 h 149"/>
                <a:gd name="T80" fmla="*/ 172 w 396"/>
                <a:gd name="T81" fmla="*/ 59 h 149"/>
                <a:gd name="T82" fmla="*/ 199 w 396"/>
                <a:gd name="T83" fmla="*/ 52 h 149"/>
                <a:gd name="T84" fmla="*/ 229 w 396"/>
                <a:gd name="T85" fmla="*/ 44 h 149"/>
                <a:gd name="T86" fmla="*/ 262 w 396"/>
                <a:gd name="T87" fmla="*/ 36 h 149"/>
                <a:gd name="T88" fmla="*/ 296 w 396"/>
                <a:gd name="T89" fmla="*/ 27 h 149"/>
                <a:gd name="T90" fmla="*/ 335 w 396"/>
                <a:gd name="T91" fmla="*/ 17 h 149"/>
                <a:gd name="T92" fmla="*/ 375 w 396"/>
                <a:gd name="T93" fmla="*/ 6 h 149"/>
                <a:gd name="T94" fmla="*/ 396 w 396"/>
                <a:gd name="T9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6" h="149">
                  <a:moveTo>
                    <a:pt x="396" y="0"/>
                  </a:moveTo>
                  <a:lnTo>
                    <a:pt x="396" y="40"/>
                  </a:lnTo>
                  <a:lnTo>
                    <a:pt x="390" y="40"/>
                  </a:lnTo>
                  <a:lnTo>
                    <a:pt x="384" y="42"/>
                  </a:lnTo>
                  <a:lnTo>
                    <a:pt x="375" y="42"/>
                  </a:lnTo>
                  <a:lnTo>
                    <a:pt x="365" y="44"/>
                  </a:lnTo>
                  <a:lnTo>
                    <a:pt x="356" y="46"/>
                  </a:lnTo>
                  <a:lnTo>
                    <a:pt x="342" y="48"/>
                  </a:lnTo>
                  <a:lnTo>
                    <a:pt x="331" y="50"/>
                  </a:lnTo>
                  <a:lnTo>
                    <a:pt x="317" y="52"/>
                  </a:lnTo>
                  <a:lnTo>
                    <a:pt x="302" y="55"/>
                  </a:lnTo>
                  <a:lnTo>
                    <a:pt x="285" y="61"/>
                  </a:lnTo>
                  <a:lnTo>
                    <a:pt x="268" y="67"/>
                  </a:lnTo>
                  <a:lnTo>
                    <a:pt x="248" y="73"/>
                  </a:lnTo>
                  <a:lnTo>
                    <a:pt x="227" y="80"/>
                  </a:lnTo>
                  <a:lnTo>
                    <a:pt x="204" y="88"/>
                  </a:lnTo>
                  <a:lnTo>
                    <a:pt x="181" y="98"/>
                  </a:lnTo>
                  <a:lnTo>
                    <a:pt x="157" y="107"/>
                  </a:lnTo>
                  <a:lnTo>
                    <a:pt x="145" y="111"/>
                  </a:lnTo>
                  <a:lnTo>
                    <a:pt x="134" y="117"/>
                  </a:lnTo>
                  <a:lnTo>
                    <a:pt x="122" y="121"/>
                  </a:lnTo>
                  <a:lnTo>
                    <a:pt x="113" y="124"/>
                  </a:lnTo>
                  <a:lnTo>
                    <a:pt x="103" y="128"/>
                  </a:lnTo>
                  <a:lnTo>
                    <a:pt x="93" y="132"/>
                  </a:lnTo>
                  <a:lnTo>
                    <a:pt x="86" y="134"/>
                  </a:lnTo>
                  <a:lnTo>
                    <a:pt x="78" y="138"/>
                  </a:lnTo>
                  <a:lnTo>
                    <a:pt x="70" y="140"/>
                  </a:lnTo>
                  <a:lnTo>
                    <a:pt x="65" y="142"/>
                  </a:lnTo>
                  <a:lnTo>
                    <a:pt x="59" y="143"/>
                  </a:lnTo>
                  <a:lnTo>
                    <a:pt x="53" y="145"/>
                  </a:lnTo>
                  <a:lnTo>
                    <a:pt x="49" y="145"/>
                  </a:lnTo>
                  <a:lnTo>
                    <a:pt x="46" y="147"/>
                  </a:lnTo>
                  <a:lnTo>
                    <a:pt x="42" y="147"/>
                  </a:lnTo>
                  <a:lnTo>
                    <a:pt x="40" y="147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26" y="147"/>
                  </a:lnTo>
                  <a:lnTo>
                    <a:pt x="23" y="143"/>
                  </a:lnTo>
                  <a:lnTo>
                    <a:pt x="19" y="140"/>
                  </a:lnTo>
                  <a:lnTo>
                    <a:pt x="17" y="134"/>
                  </a:lnTo>
                  <a:lnTo>
                    <a:pt x="13" y="126"/>
                  </a:lnTo>
                  <a:lnTo>
                    <a:pt x="9" y="117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3" y="75"/>
                  </a:lnTo>
                  <a:lnTo>
                    <a:pt x="5" y="73"/>
                  </a:lnTo>
                  <a:lnTo>
                    <a:pt x="7" y="73"/>
                  </a:lnTo>
                  <a:lnTo>
                    <a:pt x="11" y="73"/>
                  </a:lnTo>
                  <a:lnTo>
                    <a:pt x="13" y="73"/>
                  </a:lnTo>
                  <a:lnTo>
                    <a:pt x="17" y="73"/>
                  </a:lnTo>
                  <a:lnTo>
                    <a:pt x="19" y="75"/>
                  </a:lnTo>
                  <a:lnTo>
                    <a:pt x="23" y="77"/>
                  </a:lnTo>
                  <a:lnTo>
                    <a:pt x="26" y="80"/>
                  </a:lnTo>
                  <a:lnTo>
                    <a:pt x="32" y="84"/>
                  </a:lnTo>
                  <a:lnTo>
                    <a:pt x="38" y="86"/>
                  </a:lnTo>
                  <a:lnTo>
                    <a:pt x="40" y="86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46" y="88"/>
                  </a:lnTo>
                  <a:lnTo>
                    <a:pt x="47" y="86"/>
                  </a:lnTo>
                  <a:lnTo>
                    <a:pt x="51" y="86"/>
                  </a:lnTo>
                  <a:lnTo>
                    <a:pt x="53" y="86"/>
                  </a:lnTo>
                  <a:lnTo>
                    <a:pt x="57" y="86"/>
                  </a:lnTo>
                  <a:lnTo>
                    <a:pt x="63" y="84"/>
                  </a:lnTo>
                  <a:lnTo>
                    <a:pt x="69" y="84"/>
                  </a:lnTo>
                  <a:lnTo>
                    <a:pt x="74" y="82"/>
                  </a:lnTo>
                  <a:lnTo>
                    <a:pt x="80" y="80"/>
                  </a:lnTo>
                  <a:lnTo>
                    <a:pt x="88" y="80"/>
                  </a:lnTo>
                  <a:lnTo>
                    <a:pt x="95" y="78"/>
                  </a:lnTo>
                  <a:lnTo>
                    <a:pt x="105" y="77"/>
                  </a:lnTo>
                  <a:lnTo>
                    <a:pt x="114" y="73"/>
                  </a:lnTo>
                  <a:lnTo>
                    <a:pt x="124" y="71"/>
                  </a:lnTo>
                  <a:lnTo>
                    <a:pt x="136" y="69"/>
                  </a:lnTo>
                  <a:lnTo>
                    <a:pt x="147" y="65"/>
                  </a:lnTo>
                  <a:lnTo>
                    <a:pt x="158" y="63"/>
                  </a:lnTo>
                  <a:lnTo>
                    <a:pt x="172" y="59"/>
                  </a:lnTo>
                  <a:lnTo>
                    <a:pt x="185" y="55"/>
                  </a:lnTo>
                  <a:lnTo>
                    <a:pt x="199" y="52"/>
                  </a:lnTo>
                  <a:lnTo>
                    <a:pt x="214" y="48"/>
                  </a:lnTo>
                  <a:lnTo>
                    <a:pt x="229" y="44"/>
                  </a:lnTo>
                  <a:lnTo>
                    <a:pt x="245" y="40"/>
                  </a:lnTo>
                  <a:lnTo>
                    <a:pt x="262" y="36"/>
                  </a:lnTo>
                  <a:lnTo>
                    <a:pt x="279" y="31"/>
                  </a:lnTo>
                  <a:lnTo>
                    <a:pt x="296" y="27"/>
                  </a:lnTo>
                  <a:lnTo>
                    <a:pt x="315" y="21"/>
                  </a:lnTo>
                  <a:lnTo>
                    <a:pt x="335" y="17"/>
                  </a:lnTo>
                  <a:lnTo>
                    <a:pt x="354" y="11"/>
                  </a:lnTo>
                  <a:lnTo>
                    <a:pt x="375" y="6"/>
                  </a:lnTo>
                  <a:lnTo>
                    <a:pt x="396" y="0"/>
                  </a:lnTo>
                  <a:lnTo>
                    <a:pt x="396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09"/>
            <p:cNvSpPr/>
            <p:nvPr/>
          </p:nvSpPr>
          <p:spPr bwMode="auto">
            <a:xfrm>
              <a:off x="3495676" y="1041400"/>
              <a:ext cx="138113" cy="285750"/>
            </a:xfrm>
            <a:custGeom>
              <a:avLst/>
              <a:gdLst>
                <a:gd name="T0" fmla="*/ 29 w 174"/>
                <a:gd name="T1" fmla="*/ 14 h 360"/>
                <a:gd name="T2" fmla="*/ 33 w 174"/>
                <a:gd name="T3" fmla="*/ 2 h 360"/>
                <a:gd name="T4" fmla="*/ 42 w 174"/>
                <a:gd name="T5" fmla="*/ 2 h 360"/>
                <a:gd name="T6" fmla="*/ 59 w 174"/>
                <a:gd name="T7" fmla="*/ 6 h 360"/>
                <a:gd name="T8" fmla="*/ 73 w 174"/>
                <a:gd name="T9" fmla="*/ 16 h 360"/>
                <a:gd name="T10" fmla="*/ 82 w 174"/>
                <a:gd name="T11" fmla="*/ 25 h 360"/>
                <a:gd name="T12" fmla="*/ 86 w 174"/>
                <a:gd name="T13" fmla="*/ 33 h 360"/>
                <a:gd name="T14" fmla="*/ 78 w 174"/>
                <a:gd name="T15" fmla="*/ 52 h 360"/>
                <a:gd name="T16" fmla="*/ 67 w 174"/>
                <a:gd name="T17" fmla="*/ 83 h 360"/>
                <a:gd name="T18" fmla="*/ 52 w 174"/>
                <a:gd name="T19" fmla="*/ 119 h 360"/>
                <a:gd name="T20" fmla="*/ 42 w 174"/>
                <a:gd name="T21" fmla="*/ 140 h 360"/>
                <a:gd name="T22" fmla="*/ 36 w 174"/>
                <a:gd name="T23" fmla="*/ 155 h 360"/>
                <a:gd name="T24" fmla="*/ 31 w 174"/>
                <a:gd name="T25" fmla="*/ 175 h 360"/>
                <a:gd name="T26" fmla="*/ 33 w 174"/>
                <a:gd name="T27" fmla="*/ 182 h 360"/>
                <a:gd name="T28" fmla="*/ 38 w 174"/>
                <a:gd name="T29" fmla="*/ 188 h 360"/>
                <a:gd name="T30" fmla="*/ 48 w 174"/>
                <a:gd name="T31" fmla="*/ 196 h 360"/>
                <a:gd name="T32" fmla="*/ 63 w 174"/>
                <a:gd name="T33" fmla="*/ 209 h 360"/>
                <a:gd name="T34" fmla="*/ 82 w 174"/>
                <a:gd name="T35" fmla="*/ 224 h 360"/>
                <a:gd name="T36" fmla="*/ 115 w 174"/>
                <a:gd name="T37" fmla="*/ 249 h 360"/>
                <a:gd name="T38" fmla="*/ 136 w 174"/>
                <a:gd name="T39" fmla="*/ 268 h 360"/>
                <a:gd name="T40" fmla="*/ 153 w 174"/>
                <a:gd name="T41" fmla="*/ 285 h 360"/>
                <a:gd name="T42" fmla="*/ 165 w 174"/>
                <a:gd name="T43" fmla="*/ 301 h 360"/>
                <a:gd name="T44" fmla="*/ 172 w 174"/>
                <a:gd name="T45" fmla="*/ 314 h 360"/>
                <a:gd name="T46" fmla="*/ 174 w 174"/>
                <a:gd name="T47" fmla="*/ 324 h 360"/>
                <a:gd name="T48" fmla="*/ 168 w 174"/>
                <a:gd name="T49" fmla="*/ 343 h 360"/>
                <a:gd name="T50" fmla="*/ 165 w 174"/>
                <a:gd name="T51" fmla="*/ 354 h 360"/>
                <a:gd name="T52" fmla="*/ 161 w 174"/>
                <a:gd name="T53" fmla="*/ 360 h 360"/>
                <a:gd name="T54" fmla="*/ 153 w 174"/>
                <a:gd name="T55" fmla="*/ 358 h 360"/>
                <a:gd name="T56" fmla="*/ 142 w 174"/>
                <a:gd name="T57" fmla="*/ 349 h 360"/>
                <a:gd name="T58" fmla="*/ 126 w 174"/>
                <a:gd name="T59" fmla="*/ 335 h 360"/>
                <a:gd name="T60" fmla="*/ 105 w 174"/>
                <a:gd name="T61" fmla="*/ 314 h 360"/>
                <a:gd name="T62" fmla="*/ 82 w 174"/>
                <a:gd name="T63" fmla="*/ 287 h 360"/>
                <a:gd name="T64" fmla="*/ 56 w 174"/>
                <a:gd name="T65" fmla="*/ 264 h 360"/>
                <a:gd name="T66" fmla="*/ 34 w 174"/>
                <a:gd name="T67" fmla="*/ 243 h 360"/>
                <a:gd name="T68" fmla="*/ 19 w 174"/>
                <a:gd name="T69" fmla="*/ 226 h 360"/>
                <a:gd name="T70" fmla="*/ 10 w 174"/>
                <a:gd name="T71" fmla="*/ 213 h 360"/>
                <a:gd name="T72" fmla="*/ 2 w 174"/>
                <a:gd name="T73" fmla="*/ 203 h 360"/>
                <a:gd name="T74" fmla="*/ 0 w 174"/>
                <a:gd name="T75" fmla="*/ 197 h 360"/>
                <a:gd name="T76" fmla="*/ 0 w 174"/>
                <a:gd name="T77" fmla="*/ 190 h 360"/>
                <a:gd name="T78" fmla="*/ 2 w 174"/>
                <a:gd name="T79" fmla="*/ 175 h 360"/>
                <a:gd name="T80" fmla="*/ 6 w 174"/>
                <a:gd name="T81" fmla="*/ 157 h 360"/>
                <a:gd name="T82" fmla="*/ 13 w 174"/>
                <a:gd name="T83" fmla="*/ 132 h 360"/>
                <a:gd name="T84" fmla="*/ 21 w 174"/>
                <a:gd name="T85" fmla="*/ 106 h 360"/>
                <a:gd name="T86" fmla="*/ 27 w 174"/>
                <a:gd name="T87" fmla="*/ 81 h 360"/>
                <a:gd name="T88" fmla="*/ 31 w 174"/>
                <a:gd name="T89" fmla="*/ 60 h 360"/>
                <a:gd name="T90" fmla="*/ 33 w 174"/>
                <a:gd name="T91" fmla="*/ 44 h 360"/>
                <a:gd name="T92" fmla="*/ 33 w 174"/>
                <a:gd name="T93" fmla="*/ 35 h 360"/>
                <a:gd name="T94" fmla="*/ 31 w 174"/>
                <a:gd name="T95" fmla="*/ 2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360">
                  <a:moveTo>
                    <a:pt x="31" y="29"/>
                  </a:moveTo>
                  <a:lnTo>
                    <a:pt x="29" y="21"/>
                  </a:lnTo>
                  <a:lnTo>
                    <a:pt x="29" y="14"/>
                  </a:lnTo>
                  <a:lnTo>
                    <a:pt x="29" y="8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59" y="6"/>
                  </a:lnTo>
                  <a:lnTo>
                    <a:pt x="65" y="8"/>
                  </a:lnTo>
                  <a:lnTo>
                    <a:pt x="69" y="12"/>
                  </a:lnTo>
                  <a:lnTo>
                    <a:pt x="73" y="16"/>
                  </a:lnTo>
                  <a:lnTo>
                    <a:pt x="77" y="20"/>
                  </a:lnTo>
                  <a:lnTo>
                    <a:pt x="80" y="23"/>
                  </a:lnTo>
                  <a:lnTo>
                    <a:pt x="82" y="25"/>
                  </a:lnTo>
                  <a:lnTo>
                    <a:pt x="84" y="29"/>
                  </a:lnTo>
                  <a:lnTo>
                    <a:pt x="86" y="31"/>
                  </a:lnTo>
                  <a:lnTo>
                    <a:pt x="86" y="33"/>
                  </a:lnTo>
                  <a:lnTo>
                    <a:pt x="84" y="39"/>
                  </a:lnTo>
                  <a:lnTo>
                    <a:pt x="82" y="44"/>
                  </a:lnTo>
                  <a:lnTo>
                    <a:pt x="78" y="52"/>
                  </a:lnTo>
                  <a:lnTo>
                    <a:pt x="75" y="60"/>
                  </a:lnTo>
                  <a:lnTo>
                    <a:pt x="71" y="71"/>
                  </a:lnTo>
                  <a:lnTo>
                    <a:pt x="67" y="83"/>
                  </a:lnTo>
                  <a:lnTo>
                    <a:pt x="61" y="96"/>
                  </a:lnTo>
                  <a:lnTo>
                    <a:pt x="56" y="109"/>
                  </a:lnTo>
                  <a:lnTo>
                    <a:pt x="52" y="119"/>
                  </a:lnTo>
                  <a:lnTo>
                    <a:pt x="50" y="127"/>
                  </a:lnTo>
                  <a:lnTo>
                    <a:pt x="46" y="132"/>
                  </a:lnTo>
                  <a:lnTo>
                    <a:pt x="42" y="140"/>
                  </a:lnTo>
                  <a:lnTo>
                    <a:pt x="40" y="146"/>
                  </a:lnTo>
                  <a:lnTo>
                    <a:pt x="38" y="152"/>
                  </a:lnTo>
                  <a:lnTo>
                    <a:pt x="36" y="155"/>
                  </a:lnTo>
                  <a:lnTo>
                    <a:pt x="34" y="161"/>
                  </a:lnTo>
                  <a:lnTo>
                    <a:pt x="33" y="169"/>
                  </a:lnTo>
                  <a:lnTo>
                    <a:pt x="31" y="175"/>
                  </a:lnTo>
                  <a:lnTo>
                    <a:pt x="31" y="178"/>
                  </a:lnTo>
                  <a:lnTo>
                    <a:pt x="31" y="180"/>
                  </a:lnTo>
                  <a:lnTo>
                    <a:pt x="33" y="182"/>
                  </a:lnTo>
                  <a:lnTo>
                    <a:pt x="33" y="184"/>
                  </a:lnTo>
                  <a:lnTo>
                    <a:pt x="36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4" y="194"/>
                  </a:lnTo>
                  <a:lnTo>
                    <a:pt x="48" y="196"/>
                  </a:lnTo>
                  <a:lnTo>
                    <a:pt x="54" y="199"/>
                  </a:lnTo>
                  <a:lnTo>
                    <a:pt x="57" y="203"/>
                  </a:lnTo>
                  <a:lnTo>
                    <a:pt x="63" y="209"/>
                  </a:lnTo>
                  <a:lnTo>
                    <a:pt x="69" y="213"/>
                  </a:lnTo>
                  <a:lnTo>
                    <a:pt x="77" y="219"/>
                  </a:lnTo>
                  <a:lnTo>
                    <a:pt x="82" y="224"/>
                  </a:lnTo>
                  <a:lnTo>
                    <a:pt x="90" y="230"/>
                  </a:lnTo>
                  <a:lnTo>
                    <a:pt x="107" y="241"/>
                  </a:lnTo>
                  <a:lnTo>
                    <a:pt x="115" y="249"/>
                  </a:lnTo>
                  <a:lnTo>
                    <a:pt x="123" y="255"/>
                  </a:lnTo>
                  <a:lnTo>
                    <a:pt x="130" y="263"/>
                  </a:lnTo>
                  <a:lnTo>
                    <a:pt x="136" y="268"/>
                  </a:lnTo>
                  <a:lnTo>
                    <a:pt x="142" y="274"/>
                  </a:lnTo>
                  <a:lnTo>
                    <a:pt x="147" y="280"/>
                  </a:lnTo>
                  <a:lnTo>
                    <a:pt x="153" y="285"/>
                  </a:lnTo>
                  <a:lnTo>
                    <a:pt x="157" y="291"/>
                  </a:lnTo>
                  <a:lnTo>
                    <a:pt x="161" y="295"/>
                  </a:lnTo>
                  <a:lnTo>
                    <a:pt x="165" y="301"/>
                  </a:lnTo>
                  <a:lnTo>
                    <a:pt x="167" y="305"/>
                  </a:lnTo>
                  <a:lnTo>
                    <a:pt x="170" y="310"/>
                  </a:lnTo>
                  <a:lnTo>
                    <a:pt x="172" y="314"/>
                  </a:lnTo>
                  <a:lnTo>
                    <a:pt x="172" y="318"/>
                  </a:lnTo>
                  <a:lnTo>
                    <a:pt x="174" y="320"/>
                  </a:lnTo>
                  <a:lnTo>
                    <a:pt x="174" y="324"/>
                  </a:lnTo>
                  <a:lnTo>
                    <a:pt x="172" y="331"/>
                  </a:lnTo>
                  <a:lnTo>
                    <a:pt x="170" y="337"/>
                  </a:lnTo>
                  <a:lnTo>
                    <a:pt x="168" y="343"/>
                  </a:lnTo>
                  <a:lnTo>
                    <a:pt x="167" y="347"/>
                  </a:lnTo>
                  <a:lnTo>
                    <a:pt x="167" y="351"/>
                  </a:lnTo>
                  <a:lnTo>
                    <a:pt x="165" y="354"/>
                  </a:lnTo>
                  <a:lnTo>
                    <a:pt x="163" y="356"/>
                  </a:lnTo>
                  <a:lnTo>
                    <a:pt x="161" y="360"/>
                  </a:lnTo>
                  <a:lnTo>
                    <a:pt x="161" y="360"/>
                  </a:lnTo>
                  <a:lnTo>
                    <a:pt x="159" y="360"/>
                  </a:lnTo>
                  <a:lnTo>
                    <a:pt x="157" y="358"/>
                  </a:lnTo>
                  <a:lnTo>
                    <a:pt x="153" y="358"/>
                  </a:lnTo>
                  <a:lnTo>
                    <a:pt x="149" y="354"/>
                  </a:lnTo>
                  <a:lnTo>
                    <a:pt x="145" y="352"/>
                  </a:lnTo>
                  <a:lnTo>
                    <a:pt x="142" y="349"/>
                  </a:lnTo>
                  <a:lnTo>
                    <a:pt x="136" y="345"/>
                  </a:lnTo>
                  <a:lnTo>
                    <a:pt x="132" y="339"/>
                  </a:lnTo>
                  <a:lnTo>
                    <a:pt x="126" y="335"/>
                  </a:lnTo>
                  <a:lnTo>
                    <a:pt x="119" y="328"/>
                  </a:lnTo>
                  <a:lnTo>
                    <a:pt x="113" y="322"/>
                  </a:lnTo>
                  <a:lnTo>
                    <a:pt x="105" y="314"/>
                  </a:lnTo>
                  <a:lnTo>
                    <a:pt x="98" y="307"/>
                  </a:lnTo>
                  <a:lnTo>
                    <a:pt x="90" y="297"/>
                  </a:lnTo>
                  <a:lnTo>
                    <a:pt x="82" y="287"/>
                  </a:lnTo>
                  <a:lnTo>
                    <a:pt x="73" y="280"/>
                  </a:lnTo>
                  <a:lnTo>
                    <a:pt x="63" y="272"/>
                  </a:lnTo>
                  <a:lnTo>
                    <a:pt x="56" y="264"/>
                  </a:lnTo>
                  <a:lnTo>
                    <a:pt x="48" y="257"/>
                  </a:lnTo>
                  <a:lnTo>
                    <a:pt x="42" y="249"/>
                  </a:lnTo>
                  <a:lnTo>
                    <a:pt x="34" y="243"/>
                  </a:lnTo>
                  <a:lnTo>
                    <a:pt x="29" y="238"/>
                  </a:lnTo>
                  <a:lnTo>
                    <a:pt x="25" y="232"/>
                  </a:lnTo>
                  <a:lnTo>
                    <a:pt x="19" y="226"/>
                  </a:lnTo>
                  <a:lnTo>
                    <a:pt x="15" y="220"/>
                  </a:lnTo>
                  <a:lnTo>
                    <a:pt x="12" y="217"/>
                  </a:lnTo>
                  <a:lnTo>
                    <a:pt x="10" y="213"/>
                  </a:lnTo>
                  <a:lnTo>
                    <a:pt x="6" y="209"/>
                  </a:lnTo>
                  <a:lnTo>
                    <a:pt x="4" y="207"/>
                  </a:lnTo>
                  <a:lnTo>
                    <a:pt x="2" y="203"/>
                  </a:lnTo>
                  <a:lnTo>
                    <a:pt x="2" y="201"/>
                  </a:lnTo>
                  <a:lnTo>
                    <a:pt x="0" y="199"/>
                  </a:lnTo>
                  <a:lnTo>
                    <a:pt x="0" y="197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2" y="180"/>
                  </a:lnTo>
                  <a:lnTo>
                    <a:pt x="2" y="175"/>
                  </a:lnTo>
                  <a:lnTo>
                    <a:pt x="4" y="169"/>
                  </a:lnTo>
                  <a:lnTo>
                    <a:pt x="4" y="163"/>
                  </a:lnTo>
                  <a:lnTo>
                    <a:pt x="6" y="157"/>
                  </a:lnTo>
                  <a:lnTo>
                    <a:pt x="8" y="150"/>
                  </a:lnTo>
                  <a:lnTo>
                    <a:pt x="10" y="142"/>
                  </a:lnTo>
                  <a:lnTo>
                    <a:pt x="13" y="132"/>
                  </a:lnTo>
                  <a:lnTo>
                    <a:pt x="15" y="125"/>
                  </a:lnTo>
                  <a:lnTo>
                    <a:pt x="19" y="115"/>
                  </a:lnTo>
                  <a:lnTo>
                    <a:pt x="21" y="106"/>
                  </a:lnTo>
                  <a:lnTo>
                    <a:pt x="23" y="96"/>
                  </a:lnTo>
                  <a:lnTo>
                    <a:pt x="25" y="88"/>
                  </a:lnTo>
                  <a:lnTo>
                    <a:pt x="27" y="81"/>
                  </a:lnTo>
                  <a:lnTo>
                    <a:pt x="27" y="73"/>
                  </a:lnTo>
                  <a:lnTo>
                    <a:pt x="29" y="67"/>
                  </a:lnTo>
                  <a:lnTo>
                    <a:pt x="31" y="60"/>
                  </a:lnTo>
                  <a:lnTo>
                    <a:pt x="31" y="54"/>
                  </a:lnTo>
                  <a:lnTo>
                    <a:pt x="31" y="50"/>
                  </a:lnTo>
                  <a:lnTo>
                    <a:pt x="33" y="44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5"/>
                  </a:lnTo>
                  <a:lnTo>
                    <a:pt x="33" y="31"/>
                  </a:lnTo>
                  <a:lnTo>
                    <a:pt x="33" y="29"/>
                  </a:lnTo>
                  <a:lnTo>
                    <a:pt x="31" y="29"/>
                  </a:lnTo>
                  <a:lnTo>
                    <a:pt x="31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10"/>
            <p:cNvSpPr/>
            <p:nvPr/>
          </p:nvSpPr>
          <p:spPr bwMode="auto">
            <a:xfrm>
              <a:off x="3549651" y="820738"/>
              <a:ext cx="34925" cy="219075"/>
            </a:xfrm>
            <a:custGeom>
              <a:avLst/>
              <a:gdLst>
                <a:gd name="T0" fmla="*/ 44 w 44"/>
                <a:gd name="T1" fmla="*/ 0 h 275"/>
                <a:gd name="T2" fmla="*/ 40 w 44"/>
                <a:gd name="T3" fmla="*/ 38 h 275"/>
                <a:gd name="T4" fmla="*/ 38 w 44"/>
                <a:gd name="T5" fmla="*/ 75 h 275"/>
                <a:gd name="T6" fmla="*/ 36 w 44"/>
                <a:gd name="T7" fmla="*/ 105 h 275"/>
                <a:gd name="T8" fmla="*/ 34 w 44"/>
                <a:gd name="T9" fmla="*/ 134 h 275"/>
                <a:gd name="T10" fmla="*/ 33 w 44"/>
                <a:gd name="T11" fmla="*/ 161 h 275"/>
                <a:gd name="T12" fmla="*/ 33 w 44"/>
                <a:gd name="T13" fmla="*/ 182 h 275"/>
                <a:gd name="T14" fmla="*/ 31 w 44"/>
                <a:gd name="T15" fmla="*/ 203 h 275"/>
                <a:gd name="T16" fmla="*/ 31 w 44"/>
                <a:gd name="T17" fmla="*/ 218 h 275"/>
                <a:gd name="T18" fmla="*/ 31 w 44"/>
                <a:gd name="T19" fmla="*/ 233 h 275"/>
                <a:gd name="T20" fmla="*/ 31 w 44"/>
                <a:gd name="T21" fmla="*/ 245 h 275"/>
                <a:gd name="T22" fmla="*/ 29 w 44"/>
                <a:gd name="T23" fmla="*/ 256 h 275"/>
                <a:gd name="T24" fmla="*/ 27 w 44"/>
                <a:gd name="T25" fmla="*/ 264 h 275"/>
                <a:gd name="T26" fmla="*/ 25 w 44"/>
                <a:gd name="T27" fmla="*/ 270 h 275"/>
                <a:gd name="T28" fmla="*/ 23 w 44"/>
                <a:gd name="T29" fmla="*/ 274 h 275"/>
                <a:gd name="T30" fmla="*/ 19 w 44"/>
                <a:gd name="T31" fmla="*/ 275 h 275"/>
                <a:gd name="T32" fmla="*/ 15 w 44"/>
                <a:gd name="T33" fmla="*/ 275 h 275"/>
                <a:gd name="T34" fmla="*/ 11 w 44"/>
                <a:gd name="T35" fmla="*/ 274 h 275"/>
                <a:gd name="T36" fmla="*/ 10 w 44"/>
                <a:gd name="T37" fmla="*/ 270 h 275"/>
                <a:gd name="T38" fmla="*/ 8 w 44"/>
                <a:gd name="T39" fmla="*/ 262 h 275"/>
                <a:gd name="T40" fmla="*/ 6 w 44"/>
                <a:gd name="T41" fmla="*/ 254 h 275"/>
                <a:gd name="T42" fmla="*/ 6 w 44"/>
                <a:gd name="T43" fmla="*/ 245 h 275"/>
                <a:gd name="T44" fmla="*/ 4 w 44"/>
                <a:gd name="T45" fmla="*/ 233 h 275"/>
                <a:gd name="T46" fmla="*/ 2 w 44"/>
                <a:gd name="T47" fmla="*/ 218 h 275"/>
                <a:gd name="T48" fmla="*/ 2 w 44"/>
                <a:gd name="T49" fmla="*/ 203 h 275"/>
                <a:gd name="T50" fmla="*/ 2 w 44"/>
                <a:gd name="T51" fmla="*/ 184 h 275"/>
                <a:gd name="T52" fmla="*/ 0 w 44"/>
                <a:gd name="T53" fmla="*/ 165 h 275"/>
                <a:gd name="T54" fmla="*/ 0 w 44"/>
                <a:gd name="T55" fmla="*/ 142 h 275"/>
                <a:gd name="T56" fmla="*/ 0 w 44"/>
                <a:gd name="T57" fmla="*/ 117 h 275"/>
                <a:gd name="T58" fmla="*/ 0 w 44"/>
                <a:gd name="T59" fmla="*/ 92 h 275"/>
                <a:gd name="T60" fmla="*/ 0 w 44"/>
                <a:gd name="T61" fmla="*/ 63 h 275"/>
                <a:gd name="T62" fmla="*/ 2 w 44"/>
                <a:gd name="T63" fmla="*/ 32 h 275"/>
                <a:gd name="T64" fmla="*/ 2 w 4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275">
                  <a:moveTo>
                    <a:pt x="2" y="0"/>
                  </a:moveTo>
                  <a:lnTo>
                    <a:pt x="44" y="0"/>
                  </a:lnTo>
                  <a:lnTo>
                    <a:pt x="42" y="19"/>
                  </a:lnTo>
                  <a:lnTo>
                    <a:pt x="40" y="38"/>
                  </a:lnTo>
                  <a:lnTo>
                    <a:pt x="40" y="57"/>
                  </a:lnTo>
                  <a:lnTo>
                    <a:pt x="38" y="75"/>
                  </a:lnTo>
                  <a:lnTo>
                    <a:pt x="36" y="90"/>
                  </a:lnTo>
                  <a:lnTo>
                    <a:pt x="36" y="105"/>
                  </a:lnTo>
                  <a:lnTo>
                    <a:pt x="34" y="121"/>
                  </a:lnTo>
                  <a:lnTo>
                    <a:pt x="34" y="134"/>
                  </a:lnTo>
                  <a:lnTo>
                    <a:pt x="34" y="147"/>
                  </a:lnTo>
                  <a:lnTo>
                    <a:pt x="33" y="161"/>
                  </a:lnTo>
                  <a:lnTo>
                    <a:pt x="33" y="172"/>
                  </a:lnTo>
                  <a:lnTo>
                    <a:pt x="33" y="182"/>
                  </a:lnTo>
                  <a:lnTo>
                    <a:pt x="33" y="193"/>
                  </a:lnTo>
                  <a:lnTo>
                    <a:pt x="31" y="203"/>
                  </a:lnTo>
                  <a:lnTo>
                    <a:pt x="31" y="210"/>
                  </a:lnTo>
                  <a:lnTo>
                    <a:pt x="31" y="218"/>
                  </a:lnTo>
                  <a:lnTo>
                    <a:pt x="31" y="226"/>
                  </a:lnTo>
                  <a:lnTo>
                    <a:pt x="31" y="233"/>
                  </a:lnTo>
                  <a:lnTo>
                    <a:pt x="31" y="239"/>
                  </a:lnTo>
                  <a:lnTo>
                    <a:pt x="31" y="245"/>
                  </a:lnTo>
                  <a:lnTo>
                    <a:pt x="31" y="251"/>
                  </a:lnTo>
                  <a:lnTo>
                    <a:pt x="29" y="256"/>
                  </a:lnTo>
                  <a:lnTo>
                    <a:pt x="29" y="260"/>
                  </a:lnTo>
                  <a:lnTo>
                    <a:pt x="27" y="264"/>
                  </a:lnTo>
                  <a:lnTo>
                    <a:pt x="27" y="268"/>
                  </a:lnTo>
                  <a:lnTo>
                    <a:pt x="25" y="270"/>
                  </a:lnTo>
                  <a:lnTo>
                    <a:pt x="23" y="272"/>
                  </a:lnTo>
                  <a:lnTo>
                    <a:pt x="23" y="274"/>
                  </a:lnTo>
                  <a:lnTo>
                    <a:pt x="21" y="275"/>
                  </a:lnTo>
                  <a:lnTo>
                    <a:pt x="19" y="275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3" y="274"/>
                  </a:lnTo>
                  <a:lnTo>
                    <a:pt x="11" y="274"/>
                  </a:lnTo>
                  <a:lnTo>
                    <a:pt x="11" y="272"/>
                  </a:lnTo>
                  <a:lnTo>
                    <a:pt x="10" y="270"/>
                  </a:lnTo>
                  <a:lnTo>
                    <a:pt x="10" y="266"/>
                  </a:lnTo>
                  <a:lnTo>
                    <a:pt x="8" y="262"/>
                  </a:lnTo>
                  <a:lnTo>
                    <a:pt x="8" y="258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6" y="245"/>
                  </a:lnTo>
                  <a:lnTo>
                    <a:pt x="4" y="239"/>
                  </a:lnTo>
                  <a:lnTo>
                    <a:pt x="4" y="233"/>
                  </a:lnTo>
                  <a:lnTo>
                    <a:pt x="4" y="226"/>
                  </a:lnTo>
                  <a:lnTo>
                    <a:pt x="2" y="218"/>
                  </a:lnTo>
                  <a:lnTo>
                    <a:pt x="2" y="210"/>
                  </a:lnTo>
                  <a:lnTo>
                    <a:pt x="2" y="203"/>
                  </a:lnTo>
                  <a:lnTo>
                    <a:pt x="2" y="193"/>
                  </a:lnTo>
                  <a:lnTo>
                    <a:pt x="2" y="184"/>
                  </a:lnTo>
                  <a:lnTo>
                    <a:pt x="0" y="174"/>
                  </a:lnTo>
                  <a:lnTo>
                    <a:pt x="0" y="165"/>
                  </a:lnTo>
                  <a:lnTo>
                    <a:pt x="0" y="153"/>
                  </a:lnTo>
                  <a:lnTo>
                    <a:pt x="0" y="142"/>
                  </a:lnTo>
                  <a:lnTo>
                    <a:pt x="0" y="130"/>
                  </a:lnTo>
                  <a:lnTo>
                    <a:pt x="0" y="117"/>
                  </a:lnTo>
                  <a:lnTo>
                    <a:pt x="0" y="105"/>
                  </a:lnTo>
                  <a:lnTo>
                    <a:pt x="0" y="92"/>
                  </a:lnTo>
                  <a:lnTo>
                    <a:pt x="0" y="77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2" y="32"/>
                  </a:lnTo>
                  <a:lnTo>
                    <a:pt x="2" y="17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11"/>
            <p:cNvSpPr/>
            <p:nvPr/>
          </p:nvSpPr>
          <p:spPr bwMode="auto">
            <a:xfrm>
              <a:off x="3586163" y="954088"/>
              <a:ext cx="65088" cy="52388"/>
            </a:xfrm>
            <a:custGeom>
              <a:avLst/>
              <a:gdLst>
                <a:gd name="T0" fmla="*/ 0 w 80"/>
                <a:gd name="T1" fmla="*/ 0 h 65"/>
                <a:gd name="T2" fmla="*/ 13 w 80"/>
                <a:gd name="T3" fmla="*/ 0 h 65"/>
                <a:gd name="T4" fmla="*/ 25 w 80"/>
                <a:gd name="T5" fmla="*/ 0 h 65"/>
                <a:gd name="T6" fmla="*/ 36 w 80"/>
                <a:gd name="T7" fmla="*/ 2 h 65"/>
                <a:gd name="T8" fmla="*/ 44 w 80"/>
                <a:gd name="T9" fmla="*/ 4 h 65"/>
                <a:gd name="T10" fmla="*/ 52 w 80"/>
                <a:gd name="T11" fmla="*/ 4 h 65"/>
                <a:gd name="T12" fmla="*/ 59 w 80"/>
                <a:gd name="T13" fmla="*/ 6 h 65"/>
                <a:gd name="T14" fmla="*/ 63 w 80"/>
                <a:gd name="T15" fmla="*/ 8 h 65"/>
                <a:gd name="T16" fmla="*/ 67 w 80"/>
                <a:gd name="T17" fmla="*/ 10 h 65"/>
                <a:gd name="T18" fmla="*/ 73 w 80"/>
                <a:gd name="T19" fmla="*/ 18 h 65"/>
                <a:gd name="T20" fmla="*/ 76 w 80"/>
                <a:gd name="T21" fmla="*/ 27 h 65"/>
                <a:gd name="T22" fmla="*/ 78 w 80"/>
                <a:gd name="T23" fmla="*/ 35 h 65"/>
                <a:gd name="T24" fmla="*/ 80 w 80"/>
                <a:gd name="T25" fmla="*/ 46 h 65"/>
                <a:gd name="T26" fmla="*/ 80 w 80"/>
                <a:gd name="T27" fmla="*/ 52 h 65"/>
                <a:gd name="T28" fmla="*/ 78 w 80"/>
                <a:gd name="T29" fmla="*/ 56 h 65"/>
                <a:gd name="T30" fmla="*/ 78 w 80"/>
                <a:gd name="T31" fmla="*/ 60 h 65"/>
                <a:gd name="T32" fmla="*/ 76 w 80"/>
                <a:gd name="T33" fmla="*/ 62 h 65"/>
                <a:gd name="T34" fmla="*/ 75 w 80"/>
                <a:gd name="T35" fmla="*/ 63 h 65"/>
                <a:gd name="T36" fmla="*/ 71 w 80"/>
                <a:gd name="T37" fmla="*/ 65 h 65"/>
                <a:gd name="T38" fmla="*/ 67 w 80"/>
                <a:gd name="T39" fmla="*/ 65 h 65"/>
                <a:gd name="T40" fmla="*/ 63 w 80"/>
                <a:gd name="T41" fmla="*/ 65 h 65"/>
                <a:gd name="T42" fmla="*/ 59 w 80"/>
                <a:gd name="T43" fmla="*/ 65 h 65"/>
                <a:gd name="T44" fmla="*/ 53 w 80"/>
                <a:gd name="T45" fmla="*/ 65 h 65"/>
                <a:gd name="T46" fmla="*/ 50 w 80"/>
                <a:gd name="T47" fmla="*/ 62 h 65"/>
                <a:gd name="T48" fmla="*/ 44 w 80"/>
                <a:gd name="T49" fmla="*/ 60 h 65"/>
                <a:gd name="T50" fmla="*/ 40 w 80"/>
                <a:gd name="T51" fmla="*/ 56 h 65"/>
                <a:gd name="T52" fmla="*/ 34 w 80"/>
                <a:gd name="T53" fmla="*/ 52 h 65"/>
                <a:gd name="T54" fmla="*/ 30 w 80"/>
                <a:gd name="T55" fmla="*/ 46 h 65"/>
                <a:gd name="T56" fmla="*/ 25 w 80"/>
                <a:gd name="T57" fmla="*/ 41 h 65"/>
                <a:gd name="T58" fmla="*/ 19 w 80"/>
                <a:gd name="T59" fmla="*/ 35 h 65"/>
                <a:gd name="T60" fmla="*/ 15 w 80"/>
                <a:gd name="T61" fmla="*/ 29 h 65"/>
                <a:gd name="T62" fmla="*/ 9 w 80"/>
                <a:gd name="T63" fmla="*/ 23 h 65"/>
                <a:gd name="T64" fmla="*/ 6 w 80"/>
                <a:gd name="T65" fmla="*/ 19 h 65"/>
                <a:gd name="T66" fmla="*/ 4 w 80"/>
                <a:gd name="T67" fmla="*/ 14 h 65"/>
                <a:gd name="T68" fmla="*/ 2 w 80"/>
                <a:gd name="T69" fmla="*/ 8 h 65"/>
                <a:gd name="T70" fmla="*/ 0 w 80"/>
                <a:gd name="T71" fmla="*/ 4 h 65"/>
                <a:gd name="T72" fmla="*/ 0 w 80"/>
                <a:gd name="T73" fmla="*/ 0 h 65"/>
                <a:gd name="T74" fmla="*/ 0 w 80"/>
                <a:gd name="T7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65">
                  <a:moveTo>
                    <a:pt x="0" y="0"/>
                  </a:moveTo>
                  <a:lnTo>
                    <a:pt x="13" y="0"/>
                  </a:lnTo>
                  <a:lnTo>
                    <a:pt x="25" y="0"/>
                  </a:lnTo>
                  <a:lnTo>
                    <a:pt x="36" y="2"/>
                  </a:lnTo>
                  <a:lnTo>
                    <a:pt x="44" y="4"/>
                  </a:lnTo>
                  <a:lnTo>
                    <a:pt x="52" y="4"/>
                  </a:lnTo>
                  <a:lnTo>
                    <a:pt x="59" y="6"/>
                  </a:lnTo>
                  <a:lnTo>
                    <a:pt x="63" y="8"/>
                  </a:lnTo>
                  <a:lnTo>
                    <a:pt x="67" y="10"/>
                  </a:lnTo>
                  <a:lnTo>
                    <a:pt x="73" y="18"/>
                  </a:lnTo>
                  <a:lnTo>
                    <a:pt x="76" y="27"/>
                  </a:lnTo>
                  <a:lnTo>
                    <a:pt x="78" y="35"/>
                  </a:lnTo>
                  <a:lnTo>
                    <a:pt x="80" y="46"/>
                  </a:lnTo>
                  <a:lnTo>
                    <a:pt x="80" y="52"/>
                  </a:lnTo>
                  <a:lnTo>
                    <a:pt x="78" y="56"/>
                  </a:lnTo>
                  <a:lnTo>
                    <a:pt x="78" y="60"/>
                  </a:lnTo>
                  <a:lnTo>
                    <a:pt x="76" y="62"/>
                  </a:lnTo>
                  <a:lnTo>
                    <a:pt x="75" y="63"/>
                  </a:lnTo>
                  <a:lnTo>
                    <a:pt x="71" y="65"/>
                  </a:lnTo>
                  <a:lnTo>
                    <a:pt x="67" y="65"/>
                  </a:lnTo>
                  <a:lnTo>
                    <a:pt x="63" y="65"/>
                  </a:lnTo>
                  <a:lnTo>
                    <a:pt x="59" y="65"/>
                  </a:lnTo>
                  <a:lnTo>
                    <a:pt x="53" y="65"/>
                  </a:lnTo>
                  <a:lnTo>
                    <a:pt x="50" y="62"/>
                  </a:lnTo>
                  <a:lnTo>
                    <a:pt x="44" y="60"/>
                  </a:lnTo>
                  <a:lnTo>
                    <a:pt x="40" y="56"/>
                  </a:lnTo>
                  <a:lnTo>
                    <a:pt x="34" y="52"/>
                  </a:lnTo>
                  <a:lnTo>
                    <a:pt x="30" y="46"/>
                  </a:lnTo>
                  <a:lnTo>
                    <a:pt x="25" y="41"/>
                  </a:lnTo>
                  <a:lnTo>
                    <a:pt x="19" y="35"/>
                  </a:lnTo>
                  <a:lnTo>
                    <a:pt x="15" y="29"/>
                  </a:lnTo>
                  <a:lnTo>
                    <a:pt x="9" y="23"/>
                  </a:lnTo>
                  <a:lnTo>
                    <a:pt x="6" y="19"/>
                  </a:lnTo>
                  <a:lnTo>
                    <a:pt x="4" y="14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12"/>
            <p:cNvSpPr/>
            <p:nvPr/>
          </p:nvSpPr>
          <p:spPr bwMode="auto">
            <a:xfrm>
              <a:off x="3382963" y="1055688"/>
              <a:ext cx="268288" cy="285750"/>
            </a:xfrm>
            <a:custGeom>
              <a:avLst/>
              <a:gdLst>
                <a:gd name="T0" fmla="*/ 320 w 337"/>
                <a:gd name="T1" fmla="*/ 19 h 359"/>
                <a:gd name="T2" fmla="*/ 328 w 337"/>
                <a:gd name="T3" fmla="*/ 28 h 359"/>
                <a:gd name="T4" fmla="*/ 333 w 337"/>
                <a:gd name="T5" fmla="*/ 38 h 359"/>
                <a:gd name="T6" fmla="*/ 337 w 337"/>
                <a:gd name="T7" fmla="*/ 49 h 359"/>
                <a:gd name="T8" fmla="*/ 335 w 337"/>
                <a:gd name="T9" fmla="*/ 61 h 359"/>
                <a:gd name="T10" fmla="*/ 332 w 337"/>
                <a:gd name="T11" fmla="*/ 80 h 359"/>
                <a:gd name="T12" fmla="*/ 328 w 337"/>
                <a:gd name="T13" fmla="*/ 93 h 359"/>
                <a:gd name="T14" fmla="*/ 322 w 337"/>
                <a:gd name="T15" fmla="*/ 107 h 359"/>
                <a:gd name="T16" fmla="*/ 316 w 337"/>
                <a:gd name="T17" fmla="*/ 122 h 359"/>
                <a:gd name="T18" fmla="*/ 310 w 337"/>
                <a:gd name="T19" fmla="*/ 141 h 359"/>
                <a:gd name="T20" fmla="*/ 303 w 337"/>
                <a:gd name="T21" fmla="*/ 160 h 359"/>
                <a:gd name="T22" fmla="*/ 282 w 337"/>
                <a:gd name="T23" fmla="*/ 200 h 359"/>
                <a:gd name="T24" fmla="*/ 257 w 337"/>
                <a:gd name="T25" fmla="*/ 237 h 359"/>
                <a:gd name="T26" fmla="*/ 226 w 337"/>
                <a:gd name="T27" fmla="*/ 267 h 359"/>
                <a:gd name="T28" fmla="*/ 194 w 337"/>
                <a:gd name="T29" fmla="*/ 294 h 359"/>
                <a:gd name="T30" fmla="*/ 157 w 337"/>
                <a:gd name="T31" fmla="*/ 317 h 359"/>
                <a:gd name="T32" fmla="*/ 123 w 337"/>
                <a:gd name="T33" fmla="*/ 336 h 359"/>
                <a:gd name="T34" fmla="*/ 90 w 337"/>
                <a:gd name="T35" fmla="*/ 348 h 359"/>
                <a:gd name="T36" fmla="*/ 60 w 337"/>
                <a:gd name="T37" fmla="*/ 355 h 359"/>
                <a:gd name="T38" fmla="*/ 35 w 337"/>
                <a:gd name="T39" fmla="*/ 357 h 359"/>
                <a:gd name="T40" fmla="*/ 16 w 337"/>
                <a:gd name="T41" fmla="*/ 359 h 359"/>
                <a:gd name="T42" fmla="*/ 4 w 337"/>
                <a:gd name="T43" fmla="*/ 357 h 359"/>
                <a:gd name="T44" fmla="*/ 2 w 337"/>
                <a:gd name="T45" fmla="*/ 355 h 359"/>
                <a:gd name="T46" fmla="*/ 0 w 337"/>
                <a:gd name="T47" fmla="*/ 355 h 359"/>
                <a:gd name="T48" fmla="*/ 2 w 337"/>
                <a:gd name="T49" fmla="*/ 352 h 359"/>
                <a:gd name="T50" fmla="*/ 4 w 337"/>
                <a:gd name="T51" fmla="*/ 350 h 359"/>
                <a:gd name="T52" fmla="*/ 10 w 337"/>
                <a:gd name="T53" fmla="*/ 346 h 359"/>
                <a:gd name="T54" fmla="*/ 18 w 337"/>
                <a:gd name="T55" fmla="*/ 340 h 359"/>
                <a:gd name="T56" fmla="*/ 25 w 337"/>
                <a:gd name="T57" fmla="*/ 336 h 359"/>
                <a:gd name="T58" fmla="*/ 37 w 337"/>
                <a:gd name="T59" fmla="*/ 331 h 359"/>
                <a:gd name="T60" fmla="*/ 50 w 337"/>
                <a:gd name="T61" fmla="*/ 325 h 359"/>
                <a:gd name="T62" fmla="*/ 64 w 337"/>
                <a:gd name="T63" fmla="*/ 319 h 359"/>
                <a:gd name="T64" fmla="*/ 96 w 337"/>
                <a:gd name="T65" fmla="*/ 306 h 359"/>
                <a:gd name="T66" fmla="*/ 127 w 337"/>
                <a:gd name="T67" fmla="*/ 288 h 359"/>
                <a:gd name="T68" fmla="*/ 159 w 337"/>
                <a:gd name="T69" fmla="*/ 267 h 359"/>
                <a:gd name="T70" fmla="*/ 190 w 337"/>
                <a:gd name="T71" fmla="*/ 243 h 359"/>
                <a:gd name="T72" fmla="*/ 219 w 337"/>
                <a:gd name="T73" fmla="*/ 214 h 359"/>
                <a:gd name="T74" fmla="*/ 243 w 337"/>
                <a:gd name="T75" fmla="*/ 185 h 359"/>
                <a:gd name="T76" fmla="*/ 261 w 337"/>
                <a:gd name="T77" fmla="*/ 155 h 359"/>
                <a:gd name="T78" fmla="*/ 274 w 337"/>
                <a:gd name="T79" fmla="*/ 120 h 359"/>
                <a:gd name="T80" fmla="*/ 282 w 337"/>
                <a:gd name="T81" fmla="*/ 91 h 359"/>
                <a:gd name="T82" fmla="*/ 286 w 337"/>
                <a:gd name="T83" fmla="*/ 68 h 359"/>
                <a:gd name="T84" fmla="*/ 287 w 337"/>
                <a:gd name="T85" fmla="*/ 47 h 359"/>
                <a:gd name="T86" fmla="*/ 286 w 337"/>
                <a:gd name="T87" fmla="*/ 34 h 359"/>
                <a:gd name="T88" fmla="*/ 286 w 337"/>
                <a:gd name="T89" fmla="*/ 22 h 359"/>
                <a:gd name="T90" fmla="*/ 286 w 337"/>
                <a:gd name="T91" fmla="*/ 15 h 359"/>
                <a:gd name="T92" fmla="*/ 291 w 337"/>
                <a:gd name="T93" fmla="*/ 3 h 359"/>
                <a:gd name="T94" fmla="*/ 295 w 337"/>
                <a:gd name="T95" fmla="*/ 1 h 359"/>
                <a:gd name="T96" fmla="*/ 301 w 337"/>
                <a:gd name="T97" fmla="*/ 1 h 359"/>
                <a:gd name="T98" fmla="*/ 307 w 337"/>
                <a:gd name="T99" fmla="*/ 5 h 359"/>
                <a:gd name="T100" fmla="*/ 316 w 337"/>
                <a:gd name="T101" fmla="*/ 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" h="359">
                  <a:moveTo>
                    <a:pt x="316" y="13"/>
                  </a:moveTo>
                  <a:lnTo>
                    <a:pt x="320" y="19"/>
                  </a:lnTo>
                  <a:lnTo>
                    <a:pt x="324" y="24"/>
                  </a:lnTo>
                  <a:lnTo>
                    <a:pt x="328" y="28"/>
                  </a:lnTo>
                  <a:lnTo>
                    <a:pt x="332" y="34"/>
                  </a:lnTo>
                  <a:lnTo>
                    <a:pt x="333" y="38"/>
                  </a:lnTo>
                  <a:lnTo>
                    <a:pt x="335" y="44"/>
                  </a:lnTo>
                  <a:lnTo>
                    <a:pt x="337" y="49"/>
                  </a:lnTo>
                  <a:lnTo>
                    <a:pt x="337" y="55"/>
                  </a:lnTo>
                  <a:lnTo>
                    <a:pt x="335" y="61"/>
                  </a:lnTo>
                  <a:lnTo>
                    <a:pt x="335" y="70"/>
                  </a:lnTo>
                  <a:lnTo>
                    <a:pt x="332" y="80"/>
                  </a:lnTo>
                  <a:lnTo>
                    <a:pt x="330" y="86"/>
                  </a:lnTo>
                  <a:lnTo>
                    <a:pt x="328" y="93"/>
                  </a:lnTo>
                  <a:lnTo>
                    <a:pt x="326" y="99"/>
                  </a:lnTo>
                  <a:lnTo>
                    <a:pt x="322" y="107"/>
                  </a:lnTo>
                  <a:lnTo>
                    <a:pt x="320" y="114"/>
                  </a:lnTo>
                  <a:lnTo>
                    <a:pt x="316" y="122"/>
                  </a:lnTo>
                  <a:lnTo>
                    <a:pt x="314" y="132"/>
                  </a:lnTo>
                  <a:lnTo>
                    <a:pt x="310" y="141"/>
                  </a:lnTo>
                  <a:lnTo>
                    <a:pt x="307" y="151"/>
                  </a:lnTo>
                  <a:lnTo>
                    <a:pt x="303" y="160"/>
                  </a:lnTo>
                  <a:lnTo>
                    <a:pt x="293" y="181"/>
                  </a:lnTo>
                  <a:lnTo>
                    <a:pt x="282" y="200"/>
                  </a:lnTo>
                  <a:lnTo>
                    <a:pt x="270" y="220"/>
                  </a:lnTo>
                  <a:lnTo>
                    <a:pt x="257" y="237"/>
                  </a:lnTo>
                  <a:lnTo>
                    <a:pt x="242" y="252"/>
                  </a:lnTo>
                  <a:lnTo>
                    <a:pt x="226" y="267"/>
                  </a:lnTo>
                  <a:lnTo>
                    <a:pt x="211" y="281"/>
                  </a:lnTo>
                  <a:lnTo>
                    <a:pt x="194" y="294"/>
                  </a:lnTo>
                  <a:lnTo>
                    <a:pt x="175" y="306"/>
                  </a:lnTo>
                  <a:lnTo>
                    <a:pt x="157" y="317"/>
                  </a:lnTo>
                  <a:lnTo>
                    <a:pt x="140" y="327"/>
                  </a:lnTo>
                  <a:lnTo>
                    <a:pt x="123" y="336"/>
                  </a:lnTo>
                  <a:lnTo>
                    <a:pt x="106" y="342"/>
                  </a:lnTo>
                  <a:lnTo>
                    <a:pt x="90" y="348"/>
                  </a:lnTo>
                  <a:lnTo>
                    <a:pt x="75" y="352"/>
                  </a:lnTo>
                  <a:lnTo>
                    <a:pt x="60" y="355"/>
                  </a:lnTo>
                  <a:lnTo>
                    <a:pt x="46" y="355"/>
                  </a:lnTo>
                  <a:lnTo>
                    <a:pt x="35" y="357"/>
                  </a:lnTo>
                  <a:lnTo>
                    <a:pt x="25" y="357"/>
                  </a:lnTo>
                  <a:lnTo>
                    <a:pt x="16" y="359"/>
                  </a:lnTo>
                  <a:lnTo>
                    <a:pt x="10" y="357"/>
                  </a:lnTo>
                  <a:lnTo>
                    <a:pt x="4" y="357"/>
                  </a:lnTo>
                  <a:lnTo>
                    <a:pt x="2" y="357"/>
                  </a:lnTo>
                  <a:lnTo>
                    <a:pt x="2" y="355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3"/>
                  </a:lnTo>
                  <a:lnTo>
                    <a:pt x="2" y="352"/>
                  </a:lnTo>
                  <a:lnTo>
                    <a:pt x="2" y="352"/>
                  </a:lnTo>
                  <a:lnTo>
                    <a:pt x="4" y="350"/>
                  </a:lnTo>
                  <a:lnTo>
                    <a:pt x="6" y="348"/>
                  </a:lnTo>
                  <a:lnTo>
                    <a:pt x="10" y="346"/>
                  </a:lnTo>
                  <a:lnTo>
                    <a:pt x="14" y="342"/>
                  </a:lnTo>
                  <a:lnTo>
                    <a:pt x="18" y="340"/>
                  </a:lnTo>
                  <a:lnTo>
                    <a:pt x="21" y="338"/>
                  </a:lnTo>
                  <a:lnTo>
                    <a:pt x="25" y="336"/>
                  </a:lnTo>
                  <a:lnTo>
                    <a:pt x="31" y="332"/>
                  </a:lnTo>
                  <a:lnTo>
                    <a:pt x="37" y="331"/>
                  </a:lnTo>
                  <a:lnTo>
                    <a:pt x="43" y="327"/>
                  </a:lnTo>
                  <a:lnTo>
                    <a:pt x="50" y="325"/>
                  </a:lnTo>
                  <a:lnTo>
                    <a:pt x="56" y="321"/>
                  </a:lnTo>
                  <a:lnTo>
                    <a:pt x="64" y="319"/>
                  </a:lnTo>
                  <a:lnTo>
                    <a:pt x="79" y="313"/>
                  </a:lnTo>
                  <a:lnTo>
                    <a:pt x="96" y="306"/>
                  </a:lnTo>
                  <a:lnTo>
                    <a:pt x="111" y="298"/>
                  </a:lnTo>
                  <a:lnTo>
                    <a:pt x="127" y="288"/>
                  </a:lnTo>
                  <a:lnTo>
                    <a:pt x="142" y="279"/>
                  </a:lnTo>
                  <a:lnTo>
                    <a:pt x="159" y="267"/>
                  </a:lnTo>
                  <a:lnTo>
                    <a:pt x="175" y="256"/>
                  </a:lnTo>
                  <a:lnTo>
                    <a:pt x="190" y="243"/>
                  </a:lnTo>
                  <a:lnTo>
                    <a:pt x="205" y="229"/>
                  </a:lnTo>
                  <a:lnTo>
                    <a:pt x="219" y="214"/>
                  </a:lnTo>
                  <a:lnTo>
                    <a:pt x="232" y="200"/>
                  </a:lnTo>
                  <a:lnTo>
                    <a:pt x="243" y="185"/>
                  </a:lnTo>
                  <a:lnTo>
                    <a:pt x="253" y="170"/>
                  </a:lnTo>
                  <a:lnTo>
                    <a:pt x="261" y="155"/>
                  </a:lnTo>
                  <a:lnTo>
                    <a:pt x="268" y="137"/>
                  </a:lnTo>
                  <a:lnTo>
                    <a:pt x="274" y="120"/>
                  </a:lnTo>
                  <a:lnTo>
                    <a:pt x="278" y="105"/>
                  </a:lnTo>
                  <a:lnTo>
                    <a:pt x="282" y="91"/>
                  </a:lnTo>
                  <a:lnTo>
                    <a:pt x="284" y="80"/>
                  </a:lnTo>
                  <a:lnTo>
                    <a:pt x="286" y="68"/>
                  </a:lnTo>
                  <a:lnTo>
                    <a:pt x="287" y="57"/>
                  </a:lnTo>
                  <a:lnTo>
                    <a:pt x="287" y="47"/>
                  </a:lnTo>
                  <a:lnTo>
                    <a:pt x="287" y="40"/>
                  </a:lnTo>
                  <a:lnTo>
                    <a:pt x="286" y="34"/>
                  </a:lnTo>
                  <a:lnTo>
                    <a:pt x="286" y="28"/>
                  </a:lnTo>
                  <a:lnTo>
                    <a:pt x="286" y="22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7" y="9"/>
                  </a:lnTo>
                  <a:lnTo>
                    <a:pt x="291" y="3"/>
                  </a:lnTo>
                  <a:lnTo>
                    <a:pt x="293" y="1"/>
                  </a:lnTo>
                  <a:lnTo>
                    <a:pt x="295" y="1"/>
                  </a:lnTo>
                  <a:lnTo>
                    <a:pt x="297" y="0"/>
                  </a:lnTo>
                  <a:lnTo>
                    <a:pt x="301" y="1"/>
                  </a:lnTo>
                  <a:lnTo>
                    <a:pt x="303" y="1"/>
                  </a:lnTo>
                  <a:lnTo>
                    <a:pt x="307" y="5"/>
                  </a:lnTo>
                  <a:lnTo>
                    <a:pt x="310" y="9"/>
                  </a:lnTo>
                  <a:lnTo>
                    <a:pt x="316" y="13"/>
                  </a:lnTo>
                  <a:lnTo>
                    <a:pt x="316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13"/>
            <p:cNvSpPr/>
            <p:nvPr/>
          </p:nvSpPr>
          <p:spPr bwMode="auto">
            <a:xfrm>
              <a:off x="3394076" y="876300"/>
              <a:ext cx="257175" cy="85725"/>
            </a:xfrm>
            <a:custGeom>
              <a:avLst/>
              <a:gdLst>
                <a:gd name="T0" fmla="*/ 168 w 323"/>
                <a:gd name="T1" fmla="*/ 76 h 107"/>
                <a:gd name="T2" fmla="*/ 138 w 323"/>
                <a:gd name="T3" fmla="*/ 84 h 107"/>
                <a:gd name="T4" fmla="*/ 111 w 323"/>
                <a:gd name="T5" fmla="*/ 92 h 107"/>
                <a:gd name="T6" fmla="*/ 90 w 323"/>
                <a:gd name="T7" fmla="*/ 97 h 107"/>
                <a:gd name="T8" fmla="*/ 71 w 323"/>
                <a:gd name="T9" fmla="*/ 101 h 107"/>
                <a:gd name="T10" fmla="*/ 57 w 323"/>
                <a:gd name="T11" fmla="*/ 105 h 107"/>
                <a:gd name="T12" fmla="*/ 48 w 323"/>
                <a:gd name="T13" fmla="*/ 107 h 107"/>
                <a:gd name="T14" fmla="*/ 42 w 323"/>
                <a:gd name="T15" fmla="*/ 107 h 107"/>
                <a:gd name="T16" fmla="*/ 38 w 323"/>
                <a:gd name="T17" fmla="*/ 107 h 107"/>
                <a:gd name="T18" fmla="*/ 25 w 323"/>
                <a:gd name="T19" fmla="*/ 105 h 107"/>
                <a:gd name="T20" fmla="*/ 17 w 323"/>
                <a:gd name="T21" fmla="*/ 103 h 107"/>
                <a:gd name="T22" fmla="*/ 7 w 323"/>
                <a:gd name="T23" fmla="*/ 97 h 107"/>
                <a:gd name="T24" fmla="*/ 4 w 323"/>
                <a:gd name="T25" fmla="*/ 94 h 107"/>
                <a:gd name="T26" fmla="*/ 0 w 323"/>
                <a:gd name="T27" fmla="*/ 88 h 107"/>
                <a:gd name="T28" fmla="*/ 0 w 323"/>
                <a:gd name="T29" fmla="*/ 82 h 107"/>
                <a:gd name="T30" fmla="*/ 2 w 323"/>
                <a:gd name="T31" fmla="*/ 78 h 107"/>
                <a:gd name="T32" fmla="*/ 7 w 323"/>
                <a:gd name="T33" fmla="*/ 72 h 107"/>
                <a:gd name="T34" fmla="*/ 19 w 323"/>
                <a:gd name="T35" fmla="*/ 69 h 107"/>
                <a:gd name="T36" fmla="*/ 34 w 323"/>
                <a:gd name="T37" fmla="*/ 63 h 107"/>
                <a:gd name="T38" fmla="*/ 53 w 323"/>
                <a:gd name="T39" fmla="*/ 55 h 107"/>
                <a:gd name="T40" fmla="*/ 76 w 323"/>
                <a:gd name="T41" fmla="*/ 48 h 107"/>
                <a:gd name="T42" fmla="*/ 103 w 323"/>
                <a:gd name="T43" fmla="*/ 40 h 107"/>
                <a:gd name="T44" fmla="*/ 134 w 323"/>
                <a:gd name="T45" fmla="*/ 30 h 107"/>
                <a:gd name="T46" fmla="*/ 164 w 323"/>
                <a:gd name="T47" fmla="*/ 23 h 107"/>
                <a:gd name="T48" fmla="*/ 193 w 323"/>
                <a:gd name="T49" fmla="*/ 17 h 107"/>
                <a:gd name="T50" fmla="*/ 218 w 323"/>
                <a:gd name="T51" fmla="*/ 11 h 107"/>
                <a:gd name="T52" fmla="*/ 241 w 323"/>
                <a:gd name="T53" fmla="*/ 7 h 107"/>
                <a:gd name="T54" fmla="*/ 260 w 323"/>
                <a:gd name="T55" fmla="*/ 6 h 107"/>
                <a:gd name="T56" fmla="*/ 275 w 323"/>
                <a:gd name="T57" fmla="*/ 2 h 107"/>
                <a:gd name="T58" fmla="*/ 289 w 323"/>
                <a:gd name="T59" fmla="*/ 2 h 107"/>
                <a:gd name="T60" fmla="*/ 298 w 323"/>
                <a:gd name="T61" fmla="*/ 0 h 107"/>
                <a:gd name="T62" fmla="*/ 308 w 323"/>
                <a:gd name="T63" fmla="*/ 2 h 107"/>
                <a:gd name="T64" fmla="*/ 316 w 323"/>
                <a:gd name="T65" fmla="*/ 4 h 107"/>
                <a:gd name="T66" fmla="*/ 321 w 323"/>
                <a:gd name="T67" fmla="*/ 9 h 107"/>
                <a:gd name="T68" fmla="*/ 323 w 323"/>
                <a:gd name="T69" fmla="*/ 15 h 107"/>
                <a:gd name="T70" fmla="*/ 321 w 323"/>
                <a:gd name="T71" fmla="*/ 21 h 107"/>
                <a:gd name="T72" fmla="*/ 314 w 323"/>
                <a:gd name="T73" fmla="*/ 27 h 107"/>
                <a:gd name="T74" fmla="*/ 304 w 323"/>
                <a:gd name="T75" fmla="*/ 34 h 107"/>
                <a:gd name="T76" fmla="*/ 289 w 323"/>
                <a:gd name="T77" fmla="*/ 40 h 107"/>
                <a:gd name="T78" fmla="*/ 268 w 323"/>
                <a:gd name="T79" fmla="*/ 46 h 107"/>
                <a:gd name="T80" fmla="*/ 245 w 323"/>
                <a:gd name="T81" fmla="*/ 53 h 107"/>
                <a:gd name="T82" fmla="*/ 216 w 323"/>
                <a:gd name="T83" fmla="*/ 63 h 107"/>
                <a:gd name="T84" fmla="*/ 184 w 323"/>
                <a:gd name="T85" fmla="*/ 7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3" h="107">
                  <a:moveTo>
                    <a:pt x="184" y="72"/>
                  </a:moveTo>
                  <a:lnTo>
                    <a:pt x="168" y="76"/>
                  </a:lnTo>
                  <a:lnTo>
                    <a:pt x="151" y="80"/>
                  </a:lnTo>
                  <a:lnTo>
                    <a:pt x="138" y="84"/>
                  </a:lnTo>
                  <a:lnTo>
                    <a:pt x="124" y="88"/>
                  </a:lnTo>
                  <a:lnTo>
                    <a:pt x="111" y="92"/>
                  </a:lnTo>
                  <a:lnTo>
                    <a:pt x="99" y="94"/>
                  </a:lnTo>
                  <a:lnTo>
                    <a:pt x="90" y="97"/>
                  </a:lnTo>
                  <a:lnTo>
                    <a:pt x="80" y="99"/>
                  </a:lnTo>
                  <a:lnTo>
                    <a:pt x="71" y="101"/>
                  </a:lnTo>
                  <a:lnTo>
                    <a:pt x="65" y="103"/>
                  </a:lnTo>
                  <a:lnTo>
                    <a:pt x="57" y="105"/>
                  </a:lnTo>
                  <a:lnTo>
                    <a:pt x="53" y="105"/>
                  </a:lnTo>
                  <a:lnTo>
                    <a:pt x="48" y="107"/>
                  </a:lnTo>
                  <a:lnTo>
                    <a:pt x="46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38" y="107"/>
                  </a:lnTo>
                  <a:lnTo>
                    <a:pt x="32" y="107"/>
                  </a:lnTo>
                  <a:lnTo>
                    <a:pt x="25" y="105"/>
                  </a:lnTo>
                  <a:lnTo>
                    <a:pt x="21" y="103"/>
                  </a:lnTo>
                  <a:lnTo>
                    <a:pt x="17" y="103"/>
                  </a:lnTo>
                  <a:lnTo>
                    <a:pt x="11" y="101"/>
                  </a:lnTo>
                  <a:lnTo>
                    <a:pt x="7" y="97"/>
                  </a:lnTo>
                  <a:lnTo>
                    <a:pt x="6" y="95"/>
                  </a:lnTo>
                  <a:lnTo>
                    <a:pt x="4" y="94"/>
                  </a:lnTo>
                  <a:lnTo>
                    <a:pt x="2" y="92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2" y="78"/>
                  </a:lnTo>
                  <a:lnTo>
                    <a:pt x="4" y="76"/>
                  </a:lnTo>
                  <a:lnTo>
                    <a:pt x="7" y="72"/>
                  </a:lnTo>
                  <a:lnTo>
                    <a:pt x="13" y="71"/>
                  </a:lnTo>
                  <a:lnTo>
                    <a:pt x="19" y="69"/>
                  </a:lnTo>
                  <a:lnTo>
                    <a:pt x="27" y="65"/>
                  </a:lnTo>
                  <a:lnTo>
                    <a:pt x="34" y="63"/>
                  </a:lnTo>
                  <a:lnTo>
                    <a:pt x="42" y="59"/>
                  </a:lnTo>
                  <a:lnTo>
                    <a:pt x="53" y="55"/>
                  </a:lnTo>
                  <a:lnTo>
                    <a:pt x="63" y="51"/>
                  </a:lnTo>
                  <a:lnTo>
                    <a:pt x="76" y="48"/>
                  </a:lnTo>
                  <a:lnTo>
                    <a:pt x="88" y="44"/>
                  </a:lnTo>
                  <a:lnTo>
                    <a:pt x="103" y="40"/>
                  </a:lnTo>
                  <a:lnTo>
                    <a:pt x="118" y="36"/>
                  </a:lnTo>
                  <a:lnTo>
                    <a:pt x="134" y="30"/>
                  </a:lnTo>
                  <a:lnTo>
                    <a:pt x="149" y="27"/>
                  </a:lnTo>
                  <a:lnTo>
                    <a:pt x="164" y="23"/>
                  </a:lnTo>
                  <a:lnTo>
                    <a:pt x="180" y="21"/>
                  </a:lnTo>
                  <a:lnTo>
                    <a:pt x="193" y="17"/>
                  </a:lnTo>
                  <a:lnTo>
                    <a:pt x="206" y="15"/>
                  </a:lnTo>
                  <a:lnTo>
                    <a:pt x="218" y="11"/>
                  </a:lnTo>
                  <a:lnTo>
                    <a:pt x="229" y="9"/>
                  </a:lnTo>
                  <a:lnTo>
                    <a:pt x="241" y="7"/>
                  </a:lnTo>
                  <a:lnTo>
                    <a:pt x="251" y="6"/>
                  </a:lnTo>
                  <a:lnTo>
                    <a:pt x="260" y="6"/>
                  </a:lnTo>
                  <a:lnTo>
                    <a:pt x="268" y="4"/>
                  </a:lnTo>
                  <a:lnTo>
                    <a:pt x="275" y="2"/>
                  </a:lnTo>
                  <a:lnTo>
                    <a:pt x="283" y="2"/>
                  </a:lnTo>
                  <a:lnTo>
                    <a:pt x="289" y="2"/>
                  </a:lnTo>
                  <a:lnTo>
                    <a:pt x="293" y="0"/>
                  </a:lnTo>
                  <a:lnTo>
                    <a:pt x="298" y="0"/>
                  </a:lnTo>
                  <a:lnTo>
                    <a:pt x="304" y="0"/>
                  </a:lnTo>
                  <a:lnTo>
                    <a:pt x="308" y="2"/>
                  </a:lnTo>
                  <a:lnTo>
                    <a:pt x="314" y="2"/>
                  </a:lnTo>
                  <a:lnTo>
                    <a:pt x="316" y="4"/>
                  </a:lnTo>
                  <a:lnTo>
                    <a:pt x="319" y="6"/>
                  </a:lnTo>
                  <a:lnTo>
                    <a:pt x="321" y="9"/>
                  </a:lnTo>
                  <a:lnTo>
                    <a:pt x="323" y="11"/>
                  </a:lnTo>
                  <a:lnTo>
                    <a:pt x="323" y="15"/>
                  </a:lnTo>
                  <a:lnTo>
                    <a:pt x="321" y="19"/>
                  </a:lnTo>
                  <a:lnTo>
                    <a:pt x="321" y="21"/>
                  </a:lnTo>
                  <a:lnTo>
                    <a:pt x="318" y="25"/>
                  </a:lnTo>
                  <a:lnTo>
                    <a:pt x="314" y="27"/>
                  </a:lnTo>
                  <a:lnTo>
                    <a:pt x="310" y="30"/>
                  </a:lnTo>
                  <a:lnTo>
                    <a:pt x="304" y="34"/>
                  </a:lnTo>
                  <a:lnTo>
                    <a:pt x="296" y="36"/>
                  </a:lnTo>
                  <a:lnTo>
                    <a:pt x="289" y="40"/>
                  </a:lnTo>
                  <a:lnTo>
                    <a:pt x="279" y="44"/>
                  </a:lnTo>
                  <a:lnTo>
                    <a:pt x="268" y="46"/>
                  </a:lnTo>
                  <a:lnTo>
                    <a:pt x="256" y="50"/>
                  </a:lnTo>
                  <a:lnTo>
                    <a:pt x="245" y="53"/>
                  </a:lnTo>
                  <a:lnTo>
                    <a:pt x="231" y="59"/>
                  </a:lnTo>
                  <a:lnTo>
                    <a:pt x="216" y="63"/>
                  </a:lnTo>
                  <a:lnTo>
                    <a:pt x="201" y="67"/>
                  </a:lnTo>
                  <a:lnTo>
                    <a:pt x="184" y="72"/>
                  </a:lnTo>
                  <a:lnTo>
                    <a:pt x="184" y="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14"/>
            <p:cNvSpPr/>
            <p:nvPr/>
          </p:nvSpPr>
          <p:spPr bwMode="auto">
            <a:xfrm>
              <a:off x="3486151" y="760413"/>
              <a:ext cx="161925" cy="85725"/>
            </a:xfrm>
            <a:custGeom>
              <a:avLst/>
              <a:gdLst>
                <a:gd name="T0" fmla="*/ 187 w 202"/>
                <a:gd name="T1" fmla="*/ 58 h 109"/>
                <a:gd name="T2" fmla="*/ 179 w 202"/>
                <a:gd name="T3" fmla="*/ 60 h 109"/>
                <a:gd name="T4" fmla="*/ 172 w 202"/>
                <a:gd name="T5" fmla="*/ 64 h 109"/>
                <a:gd name="T6" fmla="*/ 160 w 202"/>
                <a:gd name="T7" fmla="*/ 69 h 109"/>
                <a:gd name="T8" fmla="*/ 147 w 202"/>
                <a:gd name="T9" fmla="*/ 73 h 109"/>
                <a:gd name="T10" fmla="*/ 134 w 202"/>
                <a:gd name="T11" fmla="*/ 79 h 109"/>
                <a:gd name="T12" fmla="*/ 116 w 202"/>
                <a:gd name="T13" fmla="*/ 85 h 109"/>
                <a:gd name="T14" fmla="*/ 97 w 202"/>
                <a:gd name="T15" fmla="*/ 90 h 109"/>
                <a:gd name="T16" fmla="*/ 78 w 202"/>
                <a:gd name="T17" fmla="*/ 94 h 109"/>
                <a:gd name="T18" fmla="*/ 61 w 202"/>
                <a:gd name="T19" fmla="*/ 100 h 109"/>
                <a:gd name="T20" fmla="*/ 44 w 202"/>
                <a:gd name="T21" fmla="*/ 104 h 109"/>
                <a:gd name="T22" fmla="*/ 30 w 202"/>
                <a:gd name="T23" fmla="*/ 108 h 109"/>
                <a:gd name="T24" fmla="*/ 21 w 202"/>
                <a:gd name="T25" fmla="*/ 109 h 109"/>
                <a:gd name="T26" fmla="*/ 11 w 202"/>
                <a:gd name="T27" fmla="*/ 109 h 109"/>
                <a:gd name="T28" fmla="*/ 5 w 202"/>
                <a:gd name="T29" fmla="*/ 109 h 109"/>
                <a:gd name="T30" fmla="*/ 1 w 202"/>
                <a:gd name="T31" fmla="*/ 109 h 109"/>
                <a:gd name="T32" fmla="*/ 0 w 202"/>
                <a:gd name="T33" fmla="*/ 108 h 109"/>
                <a:gd name="T34" fmla="*/ 0 w 202"/>
                <a:gd name="T35" fmla="*/ 104 h 109"/>
                <a:gd name="T36" fmla="*/ 3 w 202"/>
                <a:gd name="T37" fmla="*/ 100 h 109"/>
                <a:gd name="T38" fmla="*/ 9 w 202"/>
                <a:gd name="T39" fmla="*/ 96 h 109"/>
                <a:gd name="T40" fmla="*/ 19 w 202"/>
                <a:gd name="T41" fmla="*/ 90 h 109"/>
                <a:gd name="T42" fmla="*/ 28 w 202"/>
                <a:gd name="T43" fmla="*/ 83 h 109"/>
                <a:gd name="T44" fmla="*/ 42 w 202"/>
                <a:gd name="T45" fmla="*/ 75 h 109"/>
                <a:gd name="T46" fmla="*/ 59 w 202"/>
                <a:gd name="T47" fmla="*/ 67 h 109"/>
                <a:gd name="T48" fmla="*/ 76 w 202"/>
                <a:gd name="T49" fmla="*/ 58 h 109"/>
                <a:gd name="T50" fmla="*/ 93 w 202"/>
                <a:gd name="T51" fmla="*/ 48 h 109"/>
                <a:gd name="T52" fmla="*/ 107 w 202"/>
                <a:gd name="T53" fmla="*/ 41 h 109"/>
                <a:gd name="T54" fmla="*/ 118 w 202"/>
                <a:gd name="T55" fmla="*/ 33 h 109"/>
                <a:gd name="T56" fmla="*/ 128 w 202"/>
                <a:gd name="T57" fmla="*/ 27 h 109"/>
                <a:gd name="T58" fmla="*/ 135 w 202"/>
                <a:gd name="T59" fmla="*/ 21 h 109"/>
                <a:gd name="T60" fmla="*/ 139 w 202"/>
                <a:gd name="T61" fmla="*/ 18 h 109"/>
                <a:gd name="T62" fmla="*/ 143 w 202"/>
                <a:gd name="T63" fmla="*/ 14 h 109"/>
                <a:gd name="T64" fmla="*/ 141 w 202"/>
                <a:gd name="T65" fmla="*/ 10 h 109"/>
                <a:gd name="T66" fmla="*/ 141 w 202"/>
                <a:gd name="T67" fmla="*/ 6 h 109"/>
                <a:gd name="T68" fmla="*/ 143 w 202"/>
                <a:gd name="T69" fmla="*/ 2 h 109"/>
                <a:gd name="T70" fmla="*/ 149 w 202"/>
                <a:gd name="T71" fmla="*/ 0 h 109"/>
                <a:gd name="T72" fmla="*/ 153 w 202"/>
                <a:gd name="T73" fmla="*/ 0 h 109"/>
                <a:gd name="T74" fmla="*/ 158 w 202"/>
                <a:gd name="T75" fmla="*/ 2 h 109"/>
                <a:gd name="T76" fmla="*/ 172 w 202"/>
                <a:gd name="T77" fmla="*/ 8 h 109"/>
                <a:gd name="T78" fmla="*/ 185 w 202"/>
                <a:gd name="T79" fmla="*/ 14 h 109"/>
                <a:gd name="T80" fmla="*/ 191 w 202"/>
                <a:gd name="T81" fmla="*/ 18 h 109"/>
                <a:gd name="T82" fmla="*/ 199 w 202"/>
                <a:gd name="T83" fmla="*/ 27 h 109"/>
                <a:gd name="T84" fmla="*/ 202 w 202"/>
                <a:gd name="T85" fmla="*/ 35 h 109"/>
                <a:gd name="T86" fmla="*/ 202 w 202"/>
                <a:gd name="T87" fmla="*/ 43 h 109"/>
                <a:gd name="T88" fmla="*/ 201 w 202"/>
                <a:gd name="T89" fmla="*/ 48 h 109"/>
                <a:gd name="T90" fmla="*/ 193 w 202"/>
                <a:gd name="T91" fmla="*/ 54 h 109"/>
                <a:gd name="T92" fmla="*/ 189 w 202"/>
                <a:gd name="T93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109">
                  <a:moveTo>
                    <a:pt x="189" y="56"/>
                  </a:moveTo>
                  <a:lnTo>
                    <a:pt x="187" y="58"/>
                  </a:lnTo>
                  <a:lnTo>
                    <a:pt x="183" y="60"/>
                  </a:lnTo>
                  <a:lnTo>
                    <a:pt x="179" y="60"/>
                  </a:lnTo>
                  <a:lnTo>
                    <a:pt x="176" y="62"/>
                  </a:lnTo>
                  <a:lnTo>
                    <a:pt x="172" y="64"/>
                  </a:lnTo>
                  <a:lnTo>
                    <a:pt x="166" y="65"/>
                  </a:lnTo>
                  <a:lnTo>
                    <a:pt x="160" y="69"/>
                  </a:lnTo>
                  <a:lnTo>
                    <a:pt x="155" y="71"/>
                  </a:lnTo>
                  <a:lnTo>
                    <a:pt x="147" y="73"/>
                  </a:lnTo>
                  <a:lnTo>
                    <a:pt x="141" y="75"/>
                  </a:lnTo>
                  <a:lnTo>
                    <a:pt x="134" y="79"/>
                  </a:lnTo>
                  <a:lnTo>
                    <a:pt x="126" y="81"/>
                  </a:lnTo>
                  <a:lnTo>
                    <a:pt x="116" y="85"/>
                  </a:lnTo>
                  <a:lnTo>
                    <a:pt x="107" y="87"/>
                  </a:lnTo>
                  <a:lnTo>
                    <a:pt x="97" y="90"/>
                  </a:lnTo>
                  <a:lnTo>
                    <a:pt x="88" y="92"/>
                  </a:lnTo>
                  <a:lnTo>
                    <a:pt x="78" y="94"/>
                  </a:lnTo>
                  <a:lnTo>
                    <a:pt x="68" y="98"/>
                  </a:lnTo>
                  <a:lnTo>
                    <a:pt x="61" y="100"/>
                  </a:lnTo>
                  <a:lnTo>
                    <a:pt x="51" y="102"/>
                  </a:lnTo>
                  <a:lnTo>
                    <a:pt x="44" y="104"/>
                  </a:lnTo>
                  <a:lnTo>
                    <a:pt x="38" y="106"/>
                  </a:lnTo>
                  <a:lnTo>
                    <a:pt x="30" y="108"/>
                  </a:lnTo>
                  <a:lnTo>
                    <a:pt x="24" y="108"/>
                  </a:lnTo>
                  <a:lnTo>
                    <a:pt x="21" y="109"/>
                  </a:lnTo>
                  <a:lnTo>
                    <a:pt x="15" y="109"/>
                  </a:lnTo>
                  <a:lnTo>
                    <a:pt x="11" y="109"/>
                  </a:lnTo>
                  <a:lnTo>
                    <a:pt x="7" y="109"/>
                  </a:lnTo>
                  <a:lnTo>
                    <a:pt x="5" y="109"/>
                  </a:lnTo>
                  <a:lnTo>
                    <a:pt x="3" y="109"/>
                  </a:lnTo>
                  <a:lnTo>
                    <a:pt x="1" y="109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1" y="102"/>
                  </a:lnTo>
                  <a:lnTo>
                    <a:pt x="3" y="100"/>
                  </a:lnTo>
                  <a:lnTo>
                    <a:pt x="7" y="98"/>
                  </a:lnTo>
                  <a:lnTo>
                    <a:pt x="9" y="96"/>
                  </a:lnTo>
                  <a:lnTo>
                    <a:pt x="13" y="92"/>
                  </a:lnTo>
                  <a:lnTo>
                    <a:pt x="19" y="90"/>
                  </a:lnTo>
                  <a:lnTo>
                    <a:pt x="23" y="87"/>
                  </a:lnTo>
                  <a:lnTo>
                    <a:pt x="28" y="83"/>
                  </a:lnTo>
                  <a:lnTo>
                    <a:pt x="36" y="79"/>
                  </a:lnTo>
                  <a:lnTo>
                    <a:pt x="42" y="75"/>
                  </a:lnTo>
                  <a:lnTo>
                    <a:pt x="49" y="71"/>
                  </a:lnTo>
                  <a:lnTo>
                    <a:pt x="59" y="67"/>
                  </a:lnTo>
                  <a:lnTo>
                    <a:pt x="67" y="62"/>
                  </a:lnTo>
                  <a:lnTo>
                    <a:pt x="76" y="58"/>
                  </a:lnTo>
                  <a:lnTo>
                    <a:pt x="86" y="52"/>
                  </a:lnTo>
                  <a:lnTo>
                    <a:pt x="93" y="48"/>
                  </a:lnTo>
                  <a:lnTo>
                    <a:pt x="101" y="44"/>
                  </a:lnTo>
                  <a:lnTo>
                    <a:pt x="107" y="41"/>
                  </a:lnTo>
                  <a:lnTo>
                    <a:pt x="112" y="37"/>
                  </a:lnTo>
                  <a:lnTo>
                    <a:pt x="118" y="33"/>
                  </a:lnTo>
                  <a:lnTo>
                    <a:pt x="124" y="31"/>
                  </a:lnTo>
                  <a:lnTo>
                    <a:pt x="128" y="27"/>
                  </a:lnTo>
                  <a:lnTo>
                    <a:pt x="132" y="25"/>
                  </a:lnTo>
                  <a:lnTo>
                    <a:pt x="135" y="21"/>
                  </a:lnTo>
                  <a:lnTo>
                    <a:pt x="137" y="20"/>
                  </a:lnTo>
                  <a:lnTo>
                    <a:pt x="139" y="18"/>
                  </a:lnTo>
                  <a:lnTo>
                    <a:pt x="141" y="16"/>
                  </a:lnTo>
                  <a:lnTo>
                    <a:pt x="143" y="14"/>
                  </a:lnTo>
                  <a:lnTo>
                    <a:pt x="143" y="12"/>
                  </a:lnTo>
                  <a:lnTo>
                    <a:pt x="141" y="10"/>
                  </a:lnTo>
                  <a:lnTo>
                    <a:pt x="141" y="8"/>
                  </a:lnTo>
                  <a:lnTo>
                    <a:pt x="141" y="6"/>
                  </a:lnTo>
                  <a:lnTo>
                    <a:pt x="143" y="4"/>
                  </a:lnTo>
                  <a:lnTo>
                    <a:pt x="143" y="2"/>
                  </a:lnTo>
                  <a:lnTo>
                    <a:pt x="145" y="2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6" y="2"/>
                  </a:lnTo>
                  <a:lnTo>
                    <a:pt x="158" y="2"/>
                  </a:lnTo>
                  <a:lnTo>
                    <a:pt x="162" y="4"/>
                  </a:lnTo>
                  <a:lnTo>
                    <a:pt x="172" y="8"/>
                  </a:lnTo>
                  <a:lnTo>
                    <a:pt x="181" y="12"/>
                  </a:lnTo>
                  <a:lnTo>
                    <a:pt x="185" y="14"/>
                  </a:lnTo>
                  <a:lnTo>
                    <a:pt x="189" y="16"/>
                  </a:lnTo>
                  <a:lnTo>
                    <a:pt x="191" y="18"/>
                  </a:lnTo>
                  <a:lnTo>
                    <a:pt x="195" y="21"/>
                  </a:lnTo>
                  <a:lnTo>
                    <a:pt x="199" y="27"/>
                  </a:lnTo>
                  <a:lnTo>
                    <a:pt x="202" y="31"/>
                  </a:lnTo>
                  <a:lnTo>
                    <a:pt x="202" y="35"/>
                  </a:lnTo>
                  <a:lnTo>
                    <a:pt x="202" y="39"/>
                  </a:lnTo>
                  <a:lnTo>
                    <a:pt x="202" y="43"/>
                  </a:lnTo>
                  <a:lnTo>
                    <a:pt x="202" y="46"/>
                  </a:lnTo>
                  <a:lnTo>
                    <a:pt x="201" y="48"/>
                  </a:lnTo>
                  <a:lnTo>
                    <a:pt x="197" y="52"/>
                  </a:lnTo>
                  <a:lnTo>
                    <a:pt x="193" y="54"/>
                  </a:lnTo>
                  <a:lnTo>
                    <a:pt x="189" y="56"/>
                  </a:lnTo>
                  <a:lnTo>
                    <a:pt x="189" y="5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5"/>
            <p:cNvSpPr/>
            <p:nvPr/>
          </p:nvSpPr>
          <p:spPr bwMode="auto">
            <a:xfrm>
              <a:off x="3400426" y="898525"/>
              <a:ext cx="155575" cy="173038"/>
            </a:xfrm>
            <a:custGeom>
              <a:avLst/>
              <a:gdLst>
                <a:gd name="T0" fmla="*/ 0 w 198"/>
                <a:gd name="T1" fmla="*/ 218 h 218"/>
                <a:gd name="T2" fmla="*/ 0 w 198"/>
                <a:gd name="T3" fmla="*/ 216 h 218"/>
                <a:gd name="T4" fmla="*/ 0 w 198"/>
                <a:gd name="T5" fmla="*/ 216 h 218"/>
                <a:gd name="T6" fmla="*/ 0 w 198"/>
                <a:gd name="T7" fmla="*/ 214 h 218"/>
                <a:gd name="T8" fmla="*/ 2 w 198"/>
                <a:gd name="T9" fmla="*/ 212 h 218"/>
                <a:gd name="T10" fmla="*/ 2 w 198"/>
                <a:gd name="T11" fmla="*/ 208 h 218"/>
                <a:gd name="T12" fmla="*/ 4 w 198"/>
                <a:gd name="T13" fmla="*/ 206 h 218"/>
                <a:gd name="T14" fmla="*/ 8 w 198"/>
                <a:gd name="T15" fmla="*/ 202 h 218"/>
                <a:gd name="T16" fmla="*/ 10 w 198"/>
                <a:gd name="T17" fmla="*/ 199 h 218"/>
                <a:gd name="T18" fmla="*/ 14 w 198"/>
                <a:gd name="T19" fmla="*/ 195 h 218"/>
                <a:gd name="T20" fmla="*/ 18 w 198"/>
                <a:gd name="T21" fmla="*/ 191 h 218"/>
                <a:gd name="T22" fmla="*/ 22 w 198"/>
                <a:gd name="T23" fmla="*/ 187 h 218"/>
                <a:gd name="T24" fmla="*/ 27 w 198"/>
                <a:gd name="T25" fmla="*/ 183 h 218"/>
                <a:gd name="T26" fmla="*/ 33 w 198"/>
                <a:gd name="T27" fmla="*/ 177 h 218"/>
                <a:gd name="T28" fmla="*/ 39 w 198"/>
                <a:gd name="T29" fmla="*/ 174 h 218"/>
                <a:gd name="T30" fmla="*/ 52 w 198"/>
                <a:gd name="T31" fmla="*/ 162 h 218"/>
                <a:gd name="T32" fmla="*/ 58 w 198"/>
                <a:gd name="T33" fmla="*/ 156 h 218"/>
                <a:gd name="T34" fmla="*/ 66 w 198"/>
                <a:gd name="T35" fmla="*/ 149 h 218"/>
                <a:gd name="T36" fmla="*/ 73 w 198"/>
                <a:gd name="T37" fmla="*/ 141 h 218"/>
                <a:gd name="T38" fmla="*/ 81 w 198"/>
                <a:gd name="T39" fmla="*/ 133 h 218"/>
                <a:gd name="T40" fmla="*/ 88 w 198"/>
                <a:gd name="T41" fmla="*/ 126 h 218"/>
                <a:gd name="T42" fmla="*/ 98 w 198"/>
                <a:gd name="T43" fmla="*/ 116 h 218"/>
                <a:gd name="T44" fmla="*/ 106 w 198"/>
                <a:gd name="T45" fmla="*/ 107 h 218"/>
                <a:gd name="T46" fmla="*/ 115 w 198"/>
                <a:gd name="T47" fmla="*/ 97 h 218"/>
                <a:gd name="T48" fmla="*/ 123 w 198"/>
                <a:gd name="T49" fmla="*/ 88 h 218"/>
                <a:gd name="T50" fmla="*/ 133 w 198"/>
                <a:gd name="T51" fmla="*/ 76 h 218"/>
                <a:gd name="T52" fmla="*/ 142 w 198"/>
                <a:gd name="T53" fmla="*/ 65 h 218"/>
                <a:gd name="T54" fmla="*/ 152 w 198"/>
                <a:gd name="T55" fmla="*/ 53 h 218"/>
                <a:gd name="T56" fmla="*/ 159 w 198"/>
                <a:gd name="T57" fmla="*/ 40 h 218"/>
                <a:gd name="T58" fmla="*/ 171 w 198"/>
                <a:gd name="T59" fmla="*/ 26 h 218"/>
                <a:gd name="T60" fmla="*/ 180 w 198"/>
                <a:gd name="T61" fmla="*/ 13 h 218"/>
                <a:gd name="T62" fmla="*/ 190 w 198"/>
                <a:gd name="T63" fmla="*/ 0 h 218"/>
                <a:gd name="T64" fmla="*/ 198 w 198"/>
                <a:gd name="T65" fmla="*/ 49 h 218"/>
                <a:gd name="T66" fmla="*/ 184 w 198"/>
                <a:gd name="T67" fmla="*/ 70 h 218"/>
                <a:gd name="T68" fmla="*/ 171 w 198"/>
                <a:gd name="T69" fmla="*/ 89 h 218"/>
                <a:gd name="T70" fmla="*/ 155 w 198"/>
                <a:gd name="T71" fmla="*/ 109 h 218"/>
                <a:gd name="T72" fmla="*/ 140 w 198"/>
                <a:gd name="T73" fmla="*/ 124 h 218"/>
                <a:gd name="T74" fmla="*/ 125 w 198"/>
                <a:gd name="T75" fmla="*/ 141 h 218"/>
                <a:gd name="T76" fmla="*/ 110 w 198"/>
                <a:gd name="T77" fmla="*/ 155 h 218"/>
                <a:gd name="T78" fmla="*/ 94 w 198"/>
                <a:gd name="T79" fmla="*/ 166 h 218"/>
                <a:gd name="T80" fmla="*/ 77 w 198"/>
                <a:gd name="T81" fmla="*/ 177 h 218"/>
                <a:gd name="T82" fmla="*/ 67 w 198"/>
                <a:gd name="T83" fmla="*/ 183 h 218"/>
                <a:gd name="T84" fmla="*/ 60 w 198"/>
                <a:gd name="T85" fmla="*/ 187 h 218"/>
                <a:gd name="T86" fmla="*/ 52 w 198"/>
                <a:gd name="T87" fmla="*/ 193 h 218"/>
                <a:gd name="T88" fmla="*/ 46 w 198"/>
                <a:gd name="T89" fmla="*/ 197 h 218"/>
                <a:gd name="T90" fmla="*/ 39 w 198"/>
                <a:gd name="T91" fmla="*/ 200 h 218"/>
                <a:gd name="T92" fmla="*/ 33 w 198"/>
                <a:gd name="T93" fmla="*/ 204 h 218"/>
                <a:gd name="T94" fmla="*/ 27 w 198"/>
                <a:gd name="T95" fmla="*/ 208 h 218"/>
                <a:gd name="T96" fmla="*/ 23 w 198"/>
                <a:gd name="T97" fmla="*/ 210 h 218"/>
                <a:gd name="T98" fmla="*/ 18 w 198"/>
                <a:gd name="T99" fmla="*/ 214 h 218"/>
                <a:gd name="T100" fmla="*/ 14 w 198"/>
                <a:gd name="T101" fmla="*/ 216 h 218"/>
                <a:gd name="T102" fmla="*/ 12 w 198"/>
                <a:gd name="T103" fmla="*/ 216 h 218"/>
                <a:gd name="T104" fmla="*/ 8 w 198"/>
                <a:gd name="T105" fmla="*/ 218 h 218"/>
                <a:gd name="T106" fmla="*/ 6 w 198"/>
                <a:gd name="T107" fmla="*/ 218 h 218"/>
                <a:gd name="T108" fmla="*/ 4 w 198"/>
                <a:gd name="T109" fmla="*/ 218 h 218"/>
                <a:gd name="T110" fmla="*/ 2 w 198"/>
                <a:gd name="T111" fmla="*/ 218 h 218"/>
                <a:gd name="T112" fmla="*/ 0 w 198"/>
                <a:gd name="T113" fmla="*/ 218 h 218"/>
                <a:gd name="T114" fmla="*/ 0 w 198"/>
                <a:gd name="T11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8" h="218">
                  <a:moveTo>
                    <a:pt x="0" y="218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2"/>
                  </a:lnTo>
                  <a:lnTo>
                    <a:pt x="2" y="208"/>
                  </a:lnTo>
                  <a:lnTo>
                    <a:pt x="4" y="206"/>
                  </a:lnTo>
                  <a:lnTo>
                    <a:pt x="8" y="202"/>
                  </a:lnTo>
                  <a:lnTo>
                    <a:pt x="10" y="199"/>
                  </a:lnTo>
                  <a:lnTo>
                    <a:pt x="14" y="195"/>
                  </a:lnTo>
                  <a:lnTo>
                    <a:pt x="18" y="191"/>
                  </a:lnTo>
                  <a:lnTo>
                    <a:pt x="22" y="187"/>
                  </a:lnTo>
                  <a:lnTo>
                    <a:pt x="27" y="183"/>
                  </a:lnTo>
                  <a:lnTo>
                    <a:pt x="33" y="177"/>
                  </a:lnTo>
                  <a:lnTo>
                    <a:pt x="39" y="174"/>
                  </a:lnTo>
                  <a:lnTo>
                    <a:pt x="52" y="162"/>
                  </a:lnTo>
                  <a:lnTo>
                    <a:pt x="58" y="156"/>
                  </a:lnTo>
                  <a:lnTo>
                    <a:pt x="66" y="149"/>
                  </a:lnTo>
                  <a:lnTo>
                    <a:pt x="73" y="141"/>
                  </a:lnTo>
                  <a:lnTo>
                    <a:pt x="81" y="133"/>
                  </a:lnTo>
                  <a:lnTo>
                    <a:pt x="88" y="126"/>
                  </a:lnTo>
                  <a:lnTo>
                    <a:pt x="98" y="116"/>
                  </a:lnTo>
                  <a:lnTo>
                    <a:pt x="106" y="107"/>
                  </a:lnTo>
                  <a:lnTo>
                    <a:pt x="115" y="97"/>
                  </a:lnTo>
                  <a:lnTo>
                    <a:pt x="123" y="88"/>
                  </a:lnTo>
                  <a:lnTo>
                    <a:pt x="133" y="76"/>
                  </a:lnTo>
                  <a:lnTo>
                    <a:pt x="142" y="65"/>
                  </a:lnTo>
                  <a:lnTo>
                    <a:pt x="152" y="53"/>
                  </a:lnTo>
                  <a:lnTo>
                    <a:pt x="159" y="40"/>
                  </a:lnTo>
                  <a:lnTo>
                    <a:pt x="171" y="26"/>
                  </a:lnTo>
                  <a:lnTo>
                    <a:pt x="180" y="13"/>
                  </a:lnTo>
                  <a:lnTo>
                    <a:pt x="190" y="0"/>
                  </a:lnTo>
                  <a:lnTo>
                    <a:pt x="198" y="49"/>
                  </a:lnTo>
                  <a:lnTo>
                    <a:pt x="184" y="70"/>
                  </a:lnTo>
                  <a:lnTo>
                    <a:pt x="171" y="89"/>
                  </a:lnTo>
                  <a:lnTo>
                    <a:pt x="155" y="109"/>
                  </a:lnTo>
                  <a:lnTo>
                    <a:pt x="140" y="124"/>
                  </a:lnTo>
                  <a:lnTo>
                    <a:pt x="125" y="141"/>
                  </a:lnTo>
                  <a:lnTo>
                    <a:pt x="110" y="155"/>
                  </a:lnTo>
                  <a:lnTo>
                    <a:pt x="94" y="166"/>
                  </a:lnTo>
                  <a:lnTo>
                    <a:pt x="77" y="177"/>
                  </a:lnTo>
                  <a:lnTo>
                    <a:pt x="67" y="183"/>
                  </a:lnTo>
                  <a:lnTo>
                    <a:pt x="60" y="187"/>
                  </a:lnTo>
                  <a:lnTo>
                    <a:pt x="52" y="193"/>
                  </a:lnTo>
                  <a:lnTo>
                    <a:pt x="46" y="197"/>
                  </a:lnTo>
                  <a:lnTo>
                    <a:pt x="39" y="200"/>
                  </a:lnTo>
                  <a:lnTo>
                    <a:pt x="33" y="204"/>
                  </a:lnTo>
                  <a:lnTo>
                    <a:pt x="27" y="208"/>
                  </a:lnTo>
                  <a:lnTo>
                    <a:pt x="23" y="210"/>
                  </a:lnTo>
                  <a:lnTo>
                    <a:pt x="18" y="214"/>
                  </a:lnTo>
                  <a:lnTo>
                    <a:pt x="14" y="216"/>
                  </a:lnTo>
                  <a:lnTo>
                    <a:pt x="12" y="216"/>
                  </a:lnTo>
                  <a:lnTo>
                    <a:pt x="8" y="218"/>
                  </a:lnTo>
                  <a:lnTo>
                    <a:pt x="6" y="218"/>
                  </a:lnTo>
                  <a:lnTo>
                    <a:pt x="4" y="218"/>
                  </a:lnTo>
                  <a:lnTo>
                    <a:pt x="2" y="218"/>
                  </a:lnTo>
                  <a:lnTo>
                    <a:pt x="0" y="218"/>
                  </a:lnTo>
                  <a:lnTo>
                    <a:pt x="0" y="2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309"/>
          <p:cNvSpPr/>
          <p:nvPr/>
        </p:nvSpPr>
        <p:spPr bwMode="auto">
          <a:xfrm>
            <a:off x="1747992" y="2958582"/>
            <a:ext cx="321959" cy="541535"/>
          </a:xfrm>
          <a:custGeom>
            <a:avLst/>
            <a:gdLst>
              <a:gd name="T0" fmla="*/ 29 w 174"/>
              <a:gd name="T1" fmla="*/ 14 h 360"/>
              <a:gd name="T2" fmla="*/ 33 w 174"/>
              <a:gd name="T3" fmla="*/ 2 h 360"/>
              <a:gd name="T4" fmla="*/ 42 w 174"/>
              <a:gd name="T5" fmla="*/ 2 h 360"/>
              <a:gd name="T6" fmla="*/ 59 w 174"/>
              <a:gd name="T7" fmla="*/ 6 h 360"/>
              <a:gd name="T8" fmla="*/ 73 w 174"/>
              <a:gd name="T9" fmla="*/ 16 h 360"/>
              <a:gd name="T10" fmla="*/ 82 w 174"/>
              <a:gd name="T11" fmla="*/ 25 h 360"/>
              <a:gd name="T12" fmla="*/ 86 w 174"/>
              <a:gd name="T13" fmla="*/ 33 h 360"/>
              <a:gd name="T14" fmla="*/ 78 w 174"/>
              <a:gd name="T15" fmla="*/ 52 h 360"/>
              <a:gd name="T16" fmla="*/ 67 w 174"/>
              <a:gd name="T17" fmla="*/ 83 h 360"/>
              <a:gd name="T18" fmla="*/ 52 w 174"/>
              <a:gd name="T19" fmla="*/ 119 h 360"/>
              <a:gd name="T20" fmla="*/ 42 w 174"/>
              <a:gd name="T21" fmla="*/ 140 h 360"/>
              <a:gd name="T22" fmla="*/ 36 w 174"/>
              <a:gd name="T23" fmla="*/ 155 h 360"/>
              <a:gd name="T24" fmla="*/ 31 w 174"/>
              <a:gd name="T25" fmla="*/ 175 h 360"/>
              <a:gd name="T26" fmla="*/ 33 w 174"/>
              <a:gd name="T27" fmla="*/ 182 h 360"/>
              <a:gd name="T28" fmla="*/ 38 w 174"/>
              <a:gd name="T29" fmla="*/ 188 h 360"/>
              <a:gd name="T30" fmla="*/ 48 w 174"/>
              <a:gd name="T31" fmla="*/ 196 h 360"/>
              <a:gd name="T32" fmla="*/ 63 w 174"/>
              <a:gd name="T33" fmla="*/ 209 h 360"/>
              <a:gd name="T34" fmla="*/ 82 w 174"/>
              <a:gd name="T35" fmla="*/ 224 h 360"/>
              <a:gd name="T36" fmla="*/ 115 w 174"/>
              <a:gd name="T37" fmla="*/ 249 h 360"/>
              <a:gd name="T38" fmla="*/ 136 w 174"/>
              <a:gd name="T39" fmla="*/ 268 h 360"/>
              <a:gd name="T40" fmla="*/ 153 w 174"/>
              <a:gd name="T41" fmla="*/ 285 h 360"/>
              <a:gd name="T42" fmla="*/ 165 w 174"/>
              <a:gd name="T43" fmla="*/ 301 h 360"/>
              <a:gd name="T44" fmla="*/ 172 w 174"/>
              <a:gd name="T45" fmla="*/ 314 h 360"/>
              <a:gd name="T46" fmla="*/ 174 w 174"/>
              <a:gd name="T47" fmla="*/ 324 h 360"/>
              <a:gd name="T48" fmla="*/ 168 w 174"/>
              <a:gd name="T49" fmla="*/ 343 h 360"/>
              <a:gd name="T50" fmla="*/ 165 w 174"/>
              <a:gd name="T51" fmla="*/ 354 h 360"/>
              <a:gd name="T52" fmla="*/ 161 w 174"/>
              <a:gd name="T53" fmla="*/ 360 h 360"/>
              <a:gd name="T54" fmla="*/ 153 w 174"/>
              <a:gd name="T55" fmla="*/ 358 h 360"/>
              <a:gd name="T56" fmla="*/ 142 w 174"/>
              <a:gd name="T57" fmla="*/ 349 h 360"/>
              <a:gd name="T58" fmla="*/ 126 w 174"/>
              <a:gd name="T59" fmla="*/ 335 h 360"/>
              <a:gd name="T60" fmla="*/ 105 w 174"/>
              <a:gd name="T61" fmla="*/ 314 h 360"/>
              <a:gd name="T62" fmla="*/ 82 w 174"/>
              <a:gd name="T63" fmla="*/ 287 h 360"/>
              <a:gd name="T64" fmla="*/ 56 w 174"/>
              <a:gd name="T65" fmla="*/ 264 h 360"/>
              <a:gd name="T66" fmla="*/ 34 w 174"/>
              <a:gd name="T67" fmla="*/ 243 h 360"/>
              <a:gd name="T68" fmla="*/ 19 w 174"/>
              <a:gd name="T69" fmla="*/ 226 h 360"/>
              <a:gd name="T70" fmla="*/ 10 w 174"/>
              <a:gd name="T71" fmla="*/ 213 h 360"/>
              <a:gd name="T72" fmla="*/ 2 w 174"/>
              <a:gd name="T73" fmla="*/ 203 h 360"/>
              <a:gd name="T74" fmla="*/ 0 w 174"/>
              <a:gd name="T75" fmla="*/ 197 h 360"/>
              <a:gd name="T76" fmla="*/ 0 w 174"/>
              <a:gd name="T77" fmla="*/ 190 h 360"/>
              <a:gd name="T78" fmla="*/ 2 w 174"/>
              <a:gd name="T79" fmla="*/ 175 h 360"/>
              <a:gd name="T80" fmla="*/ 6 w 174"/>
              <a:gd name="T81" fmla="*/ 157 h 360"/>
              <a:gd name="T82" fmla="*/ 13 w 174"/>
              <a:gd name="T83" fmla="*/ 132 h 360"/>
              <a:gd name="T84" fmla="*/ 21 w 174"/>
              <a:gd name="T85" fmla="*/ 106 h 360"/>
              <a:gd name="T86" fmla="*/ 27 w 174"/>
              <a:gd name="T87" fmla="*/ 81 h 360"/>
              <a:gd name="T88" fmla="*/ 31 w 174"/>
              <a:gd name="T89" fmla="*/ 60 h 360"/>
              <a:gd name="T90" fmla="*/ 33 w 174"/>
              <a:gd name="T91" fmla="*/ 44 h 360"/>
              <a:gd name="T92" fmla="*/ 33 w 174"/>
              <a:gd name="T93" fmla="*/ 35 h 360"/>
              <a:gd name="T94" fmla="*/ 31 w 174"/>
              <a:gd name="T95" fmla="*/ 2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" h="360">
                <a:moveTo>
                  <a:pt x="31" y="29"/>
                </a:moveTo>
                <a:lnTo>
                  <a:pt x="29" y="21"/>
                </a:lnTo>
                <a:lnTo>
                  <a:pt x="29" y="14"/>
                </a:lnTo>
                <a:lnTo>
                  <a:pt x="29" y="8"/>
                </a:lnTo>
                <a:lnTo>
                  <a:pt x="31" y="2"/>
                </a:lnTo>
                <a:lnTo>
                  <a:pt x="33" y="2"/>
                </a:lnTo>
                <a:lnTo>
                  <a:pt x="36" y="0"/>
                </a:lnTo>
                <a:lnTo>
                  <a:pt x="38" y="0"/>
                </a:lnTo>
                <a:lnTo>
                  <a:pt x="42" y="2"/>
                </a:lnTo>
                <a:lnTo>
                  <a:pt x="48" y="2"/>
                </a:lnTo>
                <a:lnTo>
                  <a:pt x="54" y="4"/>
                </a:lnTo>
                <a:lnTo>
                  <a:pt x="59" y="6"/>
                </a:lnTo>
                <a:lnTo>
                  <a:pt x="65" y="8"/>
                </a:lnTo>
                <a:lnTo>
                  <a:pt x="69" y="12"/>
                </a:lnTo>
                <a:lnTo>
                  <a:pt x="73" y="16"/>
                </a:lnTo>
                <a:lnTo>
                  <a:pt x="77" y="20"/>
                </a:lnTo>
                <a:lnTo>
                  <a:pt x="80" y="23"/>
                </a:lnTo>
                <a:lnTo>
                  <a:pt x="82" y="25"/>
                </a:lnTo>
                <a:lnTo>
                  <a:pt x="84" y="29"/>
                </a:lnTo>
                <a:lnTo>
                  <a:pt x="86" y="31"/>
                </a:lnTo>
                <a:lnTo>
                  <a:pt x="86" y="33"/>
                </a:lnTo>
                <a:lnTo>
                  <a:pt x="84" y="39"/>
                </a:lnTo>
                <a:lnTo>
                  <a:pt x="82" y="44"/>
                </a:lnTo>
                <a:lnTo>
                  <a:pt x="78" y="52"/>
                </a:lnTo>
                <a:lnTo>
                  <a:pt x="75" y="60"/>
                </a:lnTo>
                <a:lnTo>
                  <a:pt x="71" y="71"/>
                </a:lnTo>
                <a:lnTo>
                  <a:pt x="67" y="83"/>
                </a:lnTo>
                <a:lnTo>
                  <a:pt x="61" y="96"/>
                </a:lnTo>
                <a:lnTo>
                  <a:pt x="56" y="109"/>
                </a:lnTo>
                <a:lnTo>
                  <a:pt x="52" y="119"/>
                </a:lnTo>
                <a:lnTo>
                  <a:pt x="50" y="127"/>
                </a:lnTo>
                <a:lnTo>
                  <a:pt x="46" y="132"/>
                </a:lnTo>
                <a:lnTo>
                  <a:pt x="42" y="140"/>
                </a:lnTo>
                <a:lnTo>
                  <a:pt x="40" y="146"/>
                </a:lnTo>
                <a:lnTo>
                  <a:pt x="38" y="152"/>
                </a:lnTo>
                <a:lnTo>
                  <a:pt x="36" y="155"/>
                </a:lnTo>
                <a:lnTo>
                  <a:pt x="34" y="161"/>
                </a:lnTo>
                <a:lnTo>
                  <a:pt x="33" y="169"/>
                </a:lnTo>
                <a:lnTo>
                  <a:pt x="31" y="175"/>
                </a:lnTo>
                <a:lnTo>
                  <a:pt x="31" y="178"/>
                </a:lnTo>
                <a:lnTo>
                  <a:pt x="31" y="180"/>
                </a:lnTo>
                <a:lnTo>
                  <a:pt x="33" y="182"/>
                </a:lnTo>
                <a:lnTo>
                  <a:pt x="33" y="184"/>
                </a:lnTo>
                <a:lnTo>
                  <a:pt x="36" y="186"/>
                </a:lnTo>
                <a:lnTo>
                  <a:pt x="38" y="188"/>
                </a:lnTo>
                <a:lnTo>
                  <a:pt x="40" y="190"/>
                </a:lnTo>
                <a:lnTo>
                  <a:pt x="44" y="194"/>
                </a:lnTo>
                <a:lnTo>
                  <a:pt x="48" y="196"/>
                </a:lnTo>
                <a:lnTo>
                  <a:pt x="54" y="199"/>
                </a:lnTo>
                <a:lnTo>
                  <a:pt x="57" y="203"/>
                </a:lnTo>
                <a:lnTo>
                  <a:pt x="63" y="209"/>
                </a:lnTo>
                <a:lnTo>
                  <a:pt x="69" y="213"/>
                </a:lnTo>
                <a:lnTo>
                  <a:pt x="77" y="219"/>
                </a:lnTo>
                <a:lnTo>
                  <a:pt x="82" y="224"/>
                </a:lnTo>
                <a:lnTo>
                  <a:pt x="90" y="230"/>
                </a:lnTo>
                <a:lnTo>
                  <a:pt x="107" y="241"/>
                </a:lnTo>
                <a:lnTo>
                  <a:pt x="115" y="249"/>
                </a:lnTo>
                <a:lnTo>
                  <a:pt x="123" y="255"/>
                </a:lnTo>
                <a:lnTo>
                  <a:pt x="130" y="263"/>
                </a:lnTo>
                <a:lnTo>
                  <a:pt x="136" y="268"/>
                </a:lnTo>
                <a:lnTo>
                  <a:pt x="142" y="274"/>
                </a:lnTo>
                <a:lnTo>
                  <a:pt x="147" y="280"/>
                </a:lnTo>
                <a:lnTo>
                  <a:pt x="153" y="285"/>
                </a:lnTo>
                <a:lnTo>
                  <a:pt x="157" y="291"/>
                </a:lnTo>
                <a:lnTo>
                  <a:pt x="161" y="295"/>
                </a:lnTo>
                <a:lnTo>
                  <a:pt x="165" y="301"/>
                </a:lnTo>
                <a:lnTo>
                  <a:pt x="167" y="305"/>
                </a:lnTo>
                <a:lnTo>
                  <a:pt x="170" y="310"/>
                </a:lnTo>
                <a:lnTo>
                  <a:pt x="172" y="314"/>
                </a:lnTo>
                <a:lnTo>
                  <a:pt x="172" y="318"/>
                </a:lnTo>
                <a:lnTo>
                  <a:pt x="174" y="320"/>
                </a:lnTo>
                <a:lnTo>
                  <a:pt x="174" y="324"/>
                </a:lnTo>
                <a:lnTo>
                  <a:pt x="172" y="331"/>
                </a:lnTo>
                <a:lnTo>
                  <a:pt x="170" y="337"/>
                </a:lnTo>
                <a:lnTo>
                  <a:pt x="168" y="343"/>
                </a:lnTo>
                <a:lnTo>
                  <a:pt x="167" y="347"/>
                </a:lnTo>
                <a:lnTo>
                  <a:pt x="167" y="351"/>
                </a:lnTo>
                <a:lnTo>
                  <a:pt x="165" y="354"/>
                </a:lnTo>
                <a:lnTo>
                  <a:pt x="163" y="356"/>
                </a:lnTo>
                <a:lnTo>
                  <a:pt x="161" y="360"/>
                </a:lnTo>
                <a:lnTo>
                  <a:pt x="161" y="360"/>
                </a:lnTo>
                <a:lnTo>
                  <a:pt x="159" y="360"/>
                </a:lnTo>
                <a:lnTo>
                  <a:pt x="157" y="358"/>
                </a:lnTo>
                <a:lnTo>
                  <a:pt x="153" y="358"/>
                </a:lnTo>
                <a:lnTo>
                  <a:pt x="149" y="354"/>
                </a:lnTo>
                <a:lnTo>
                  <a:pt x="145" y="352"/>
                </a:lnTo>
                <a:lnTo>
                  <a:pt x="142" y="349"/>
                </a:lnTo>
                <a:lnTo>
                  <a:pt x="136" y="345"/>
                </a:lnTo>
                <a:lnTo>
                  <a:pt x="132" y="339"/>
                </a:lnTo>
                <a:lnTo>
                  <a:pt x="126" y="335"/>
                </a:lnTo>
                <a:lnTo>
                  <a:pt x="119" y="328"/>
                </a:lnTo>
                <a:lnTo>
                  <a:pt x="113" y="322"/>
                </a:lnTo>
                <a:lnTo>
                  <a:pt x="105" y="314"/>
                </a:lnTo>
                <a:lnTo>
                  <a:pt x="98" y="307"/>
                </a:lnTo>
                <a:lnTo>
                  <a:pt x="90" y="297"/>
                </a:lnTo>
                <a:lnTo>
                  <a:pt x="82" y="287"/>
                </a:lnTo>
                <a:lnTo>
                  <a:pt x="73" y="280"/>
                </a:lnTo>
                <a:lnTo>
                  <a:pt x="63" y="272"/>
                </a:lnTo>
                <a:lnTo>
                  <a:pt x="56" y="264"/>
                </a:lnTo>
                <a:lnTo>
                  <a:pt x="48" y="257"/>
                </a:lnTo>
                <a:lnTo>
                  <a:pt x="42" y="249"/>
                </a:lnTo>
                <a:lnTo>
                  <a:pt x="34" y="243"/>
                </a:lnTo>
                <a:lnTo>
                  <a:pt x="29" y="238"/>
                </a:lnTo>
                <a:lnTo>
                  <a:pt x="25" y="232"/>
                </a:lnTo>
                <a:lnTo>
                  <a:pt x="19" y="226"/>
                </a:lnTo>
                <a:lnTo>
                  <a:pt x="15" y="220"/>
                </a:lnTo>
                <a:lnTo>
                  <a:pt x="12" y="217"/>
                </a:lnTo>
                <a:lnTo>
                  <a:pt x="10" y="213"/>
                </a:lnTo>
                <a:lnTo>
                  <a:pt x="6" y="209"/>
                </a:lnTo>
                <a:lnTo>
                  <a:pt x="4" y="207"/>
                </a:lnTo>
                <a:lnTo>
                  <a:pt x="2" y="203"/>
                </a:lnTo>
                <a:lnTo>
                  <a:pt x="2" y="201"/>
                </a:lnTo>
                <a:lnTo>
                  <a:pt x="0" y="199"/>
                </a:lnTo>
                <a:lnTo>
                  <a:pt x="0" y="197"/>
                </a:lnTo>
                <a:lnTo>
                  <a:pt x="0" y="196"/>
                </a:lnTo>
                <a:lnTo>
                  <a:pt x="0" y="194"/>
                </a:lnTo>
                <a:lnTo>
                  <a:pt x="0" y="190"/>
                </a:lnTo>
                <a:lnTo>
                  <a:pt x="0" y="186"/>
                </a:lnTo>
                <a:lnTo>
                  <a:pt x="2" y="180"/>
                </a:lnTo>
                <a:lnTo>
                  <a:pt x="2" y="175"/>
                </a:lnTo>
                <a:lnTo>
                  <a:pt x="4" y="169"/>
                </a:lnTo>
                <a:lnTo>
                  <a:pt x="4" y="163"/>
                </a:lnTo>
                <a:lnTo>
                  <a:pt x="6" y="157"/>
                </a:lnTo>
                <a:lnTo>
                  <a:pt x="8" y="150"/>
                </a:lnTo>
                <a:lnTo>
                  <a:pt x="10" y="142"/>
                </a:lnTo>
                <a:lnTo>
                  <a:pt x="13" y="132"/>
                </a:lnTo>
                <a:lnTo>
                  <a:pt x="15" y="125"/>
                </a:lnTo>
                <a:lnTo>
                  <a:pt x="19" y="115"/>
                </a:lnTo>
                <a:lnTo>
                  <a:pt x="21" y="106"/>
                </a:lnTo>
                <a:lnTo>
                  <a:pt x="23" y="96"/>
                </a:lnTo>
                <a:lnTo>
                  <a:pt x="25" y="88"/>
                </a:lnTo>
                <a:lnTo>
                  <a:pt x="27" y="81"/>
                </a:lnTo>
                <a:lnTo>
                  <a:pt x="27" y="73"/>
                </a:lnTo>
                <a:lnTo>
                  <a:pt x="29" y="67"/>
                </a:lnTo>
                <a:lnTo>
                  <a:pt x="31" y="60"/>
                </a:lnTo>
                <a:lnTo>
                  <a:pt x="31" y="54"/>
                </a:lnTo>
                <a:lnTo>
                  <a:pt x="31" y="50"/>
                </a:lnTo>
                <a:lnTo>
                  <a:pt x="33" y="44"/>
                </a:lnTo>
                <a:lnTo>
                  <a:pt x="33" y="41"/>
                </a:lnTo>
                <a:lnTo>
                  <a:pt x="33" y="37"/>
                </a:lnTo>
                <a:lnTo>
                  <a:pt x="33" y="35"/>
                </a:lnTo>
                <a:lnTo>
                  <a:pt x="33" y="31"/>
                </a:lnTo>
                <a:lnTo>
                  <a:pt x="33" y="29"/>
                </a:lnTo>
                <a:lnTo>
                  <a:pt x="31" y="29"/>
                </a:lnTo>
                <a:lnTo>
                  <a:pt x="31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11"/>
          <p:cNvSpPr/>
          <p:nvPr/>
        </p:nvSpPr>
        <p:spPr bwMode="auto">
          <a:xfrm>
            <a:off x="1958928" y="2793114"/>
            <a:ext cx="151728" cy="99282"/>
          </a:xfrm>
          <a:custGeom>
            <a:avLst/>
            <a:gdLst>
              <a:gd name="T0" fmla="*/ 0 w 80"/>
              <a:gd name="T1" fmla="*/ 0 h 65"/>
              <a:gd name="T2" fmla="*/ 13 w 80"/>
              <a:gd name="T3" fmla="*/ 0 h 65"/>
              <a:gd name="T4" fmla="*/ 25 w 80"/>
              <a:gd name="T5" fmla="*/ 0 h 65"/>
              <a:gd name="T6" fmla="*/ 36 w 80"/>
              <a:gd name="T7" fmla="*/ 2 h 65"/>
              <a:gd name="T8" fmla="*/ 44 w 80"/>
              <a:gd name="T9" fmla="*/ 4 h 65"/>
              <a:gd name="T10" fmla="*/ 52 w 80"/>
              <a:gd name="T11" fmla="*/ 4 h 65"/>
              <a:gd name="T12" fmla="*/ 59 w 80"/>
              <a:gd name="T13" fmla="*/ 6 h 65"/>
              <a:gd name="T14" fmla="*/ 63 w 80"/>
              <a:gd name="T15" fmla="*/ 8 h 65"/>
              <a:gd name="T16" fmla="*/ 67 w 80"/>
              <a:gd name="T17" fmla="*/ 10 h 65"/>
              <a:gd name="T18" fmla="*/ 73 w 80"/>
              <a:gd name="T19" fmla="*/ 18 h 65"/>
              <a:gd name="T20" fmla="*/ 76 w 80"/>
              <a:gd name="T21" fmla="*/ 27 h 65"/>
              <a:gd name="T22" fmla="*/ 78 w 80"/>
              <a:gd name="T23" fmla="*/ 35 h 65"/>
              <a:gd name="T24" fmla="*/ 80 w 80"/>
              <a:gd name="T25" fmla="*/ 46 h 65"/>
              <a:gd name="T26" fmla="*/ 80 w 80"/>
              <a:gd name="T27" fmla="*/ 52 h 65"/>
              <a:gd name="T28" fmla="*/ 78 w 80"/>
              <a:gd name="T29" fmla="*/ 56 h 65"/>
              <a:gd name="T30" fmla="*/ 78 w 80"/>
              <a:gd name="T31" fmla="*/ 60 h 65"/>
              <a:gd name="T32" fmla="*/ 76 w 80"/>
              <a:gd name="T33" fmla="*/ 62 h 65"/>
              <a:gd name="T34" fmla="*/ 75 w 80"/>
              <a:gd name="T35" fmla="*/ 63 h 65"/>
              <a:gd name="T36" fmla="*/ 71 w 80"/>
              <a:gd name="T37" fmla="*/ 65 h 65"/>
              <a:gd name="T38" fmla="*/ 67 w 80"/>
              <a:gd name="T39" fmla="*/ 65 h 65"/>
              <a:gd name="T40" fmla="*/ 63 w 80"/>
              <a:gd name="T41" fmla="*/ 65 h 65"/>
              <a:gd name="T42" fmla="*/ 59 w 80"/>
              <a:gd name="T43" fmla="*/ 65 h 65"/>
              <a:gd name="T44" fmla="*/ 53 w 80"/>
              <a:gd name="T45" fmla="*/ 65 h 65"/>
              <a:gd name="T46" fmla="*/ 50 w 80"/>
              <a:gd name="T47" fmla="*/ 62 h 65"/>
              <a:gd name="T48" fmla="*/ 44 w 80"/>
              <a:gd name="T49" fmla="*/ 60 h 65"/>
              <a:gd name="T50" fmla="*/ 40 w 80"/>
              <a:gd name="T51" fmla="*/ 56 h 65"/>
              <a:gd name="T52" fmla="*/ 34 w 80"/>
              <a:gd name="T53" fmla="*/ 52 h 65"/>
              <a:gd name="T54" fmla="*/ 30 w 80"/>
              <a:gd name="T55" fmla="*/ 46 h 65"/>
              <a:gd name="T56" fmla="*/ 25 w 80"/>
              <a:gd name="T57" fmla="*/ 41 h 65"/>
              <a:gd name="T58" fmla="*/ 19 w 80"/>
              <a:gd name="T59" fmla="*/ 35 h 65"/>
              <a:gd name="T60" fmla="*/ 15 w 80"/>
              <a:gd name="T61" fmla="*/ 29 h 65"/>
              <a:gd name="T62" fmla="*/ 9 w 80"/>
              <a:gd name="T63" fmla="*/ 23 h 65"/>
              <a:gd name="T64" fmla="*/ 6 w 80"/>
              <a:gd name="T65" fmla="*/ 19 h 65"/>
              <a:gd name="T66" fmla="*/ 4 w 80"/>
              <a:gd name="T67" fmla="*/ 14 h 65"/>
              <a:gd name="T68" fmla="*/ 2 w 80"/>
              <a:gd name="T69" fmla="*/ 8 h 65"/>
              <a:gd name="T70" fmla="*/ 0 w 80"/>
              <a:gd name="T71" fmla="*/ 4 h 65"/>
              <a:gd name="T72" fmla="*/ 0 w 80"/>
              <a:gd name="T73" fmla="*/ 0 h 65"/>
              <a:gd name="T74" fmla="*/ 0 w 80"/>
              <a:gd name="T75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65">
                <a:moveTo>
                  <a:pt x="0" y="0"/>
                </a:moveTo>
                <a:lnTo>
                  <a:pt x="13" y="0"/>
                </a:lnTo>
                <a:lnTo>
                  <a:pt x="25" y="0"/>
                </a:lnTo>
                <a:lnTo>
                  <a:pt x="36" y="2"/>
                </a:lnTo>
                <a:lnTo>
                  <a:pt x="44" y="4"/>
                </a:lnTo>
                <a:lnTo>
                  <a:pt x="52" y="4"/>
                </a:lnTo>
                <a:lnTo>
                  <a:pt x="59" y="6"/>
                </a:lnTo>
                <a:lnTo>
                  <a:pt x="63" y="8"/>
                </a:lnTo>
                <a:lnTo>
                  <a:pt x="67" y="10"/>
                </a:lnTo>
                <a:lnTo>
                  <a:pt x="73" y="18"/>
                </a:lnTo>
                <a:lnTo>
                  <a:pt x="76" y="27"/>
                </a:lnTo>
                <a:lnTo>
                  <a:pt x="78" y="35"/>
                </a:lnTo>
                <a:lnTo>
                  <a:pt x="80" y="46"/>
                </a:lnTo>
                <a:lnTo>
                  <a:pt x="80" y="52"/>
                </a:lnTo>
                <a:lnTo>
                  <a:pt x="78" y="56"/>
                </a:lnTo>
                <a:lnTo>
                  <a:pt x="78" y="60"/>
                </a:lnTo>
                <a:lnTo>
                  <a:pt x="76" y="62"/>
                </a:lnTo>
                <a:lnTo>
                  <a:pt x="75" y="63"/>
                </a:lnTo>
                <a:lnTo>
                  <a:pt x="71" y="65"/>
                </a:lnTo>
                <a:lnTo>
                  <a:pt x="67" y="65"/>
                </a:lnTo>
                <a:lnTo>
                  <a:pt x="63" y="65"/>
                </a:lnTo>
                <a:lnTo>
                  <a:pt x="59" y="65"/>
                </a:lnTo>
                <a:lnTo>
                  <a:pt x="53" y="65"/>
                </a:lnTo>
                <a:lnTo>
                  <a:pt x="50" y="62"/>
                </a:lnTo>
                <a:lnTo>
                  <a:pt x="44" y="60"/>
                </a:lnTo>
                <a:lnTo>
                  <a:pt x="40" y="56"/>
                </a:lnTo>
                <a:lnTo>
                  <a:pt x="34" y="52"/>
                </a:lnTo>
                <a:lnTo>
                  <a:pt x="30" y="46"/>
                </a:lnTo>
                <a:lnTo>
                  <a:pt x="25" y="41"/>
                </a:lnTo>
                <a:lnTo>
                  <a:pt x="19" y="35"/>
                </a:lnTo>
                <a:lnTo>
                  <a:pt x="15" y="29"/>
                </a:lnTo>
                <a:lnTo>
                  <a:pt x="9" y="23"/>
                </a:lnTo>
                <a:lnTo>
                  <a:pt x="6" y="19"/>
                </a:lnTo>
                <a:lnTo>
                  <a:pt x="4" y="14"/>
                </a:lnTo>
                <a:lnTo>
                  <a:pt x="2" y="8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743892" y="2037973"/>
            <a:ext cx="50197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上下结构，要注意写好“禾”的点和“女”的撇点。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255" y="951714"/>
            <a:ext cx="849694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50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cap="none" spc="50" dirty="0" smtClean="0">
                <a:solidFill>
                  <a:schemeClr val="bg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伯牙鼓琴，锺子期听之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。方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鼓琴而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</a:t>
            </a:r>
            <a:r>
              <a:rPr lang="zh-CN" altLang="en-US" sz="2800" b="1" spc="50" baseline="3000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在太山</a:t>
            </a:r>
            <a:r>
              <a:rPr lang="zh-CN" altLang="en-US" sz="2800" b="1" spc="50" baseline="3000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锺子期曰：“善哉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乎鼓琴，巍巍乎若太山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spc="50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之间而志在流水，锺子期又曰：“善哉乎鼓琴，汤汤乎若流水</a:t>
            </a:r>
            <a:r>
              <a:rPr lang="zh-CN" altLang="en-US" sz="2800" b="1" spc="50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</a:t>
            </a:r>
            <a:r>
              <a:rPr lang="zh-CN" altLang="en-US" sz="2800" b="1" spc="5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2800" b="1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2800" b="1" baseline="30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⑧</a:t>
            </a:r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0323" y="353786"/>
            <a:ext cx="2136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5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伯牙鼓琴</a:t>
            </a:r>
            <a:r>
              <a:rPr lang="zh-CN" altLang="en-US" sz="3200" b="1" spc="50" baseline="30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endParaRPr lang="zh-CN" altLang="en-US" sz="3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2118" y="3198483"/>
            <a:ext cx="6792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①本文选自</a:t>
            </a:r>
            <a:r>
              <a:rPr lang="en-US" altLang="zh-CN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吕氏春秋</a:t>
            </a:r>
            <a:r>
              <a:rPr lang="en-US" altLang="zh-CN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本味</a:t>
            </a:r>
            <a:r>
              <a:rPr lang="en-US" altLang="zh-CN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。鼓，弹</a:t>
            </a:r>
            <a:endParaRPr lang="zh-CN" altLang="en-US" sz="2800" dirty="0"/>
          </a:p>
        </p:txBody>
      </p:sp>
      <p:sp>
        <p:nvSpPr>
          <p:cNvPr id="6" name="圆角矩形标注 5"/>
          <p:cNvSpPr/>
          <p:nvPr/>
        </p:nvSpPr>
        <p:spPr>
          <a:xfrm>
            <a:off x="971600" y="3771628"/>
            <a:ext cx="6192688" cy="960362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吕氏春秋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是战国末期秦国的相邦吕不韦组织门客编写的著作，又称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吕览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15"/>
          <p:cNvSpPr/>
          <p:nvPr/>
        </p:nvSpPr>
        <p:spPr>
          <a:xfrm>
            <a:off x="4304113" y="430149"/>
            <a:ext cx="504056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899592" y="3666154"/>
            <a:ext cx="465734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69185" y="3666154"/>
            <a:ext cx="1238077" cy="261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标注 12"/>
          <p:cNvSpPr/>
          <p:nvPr/>
        </p:nvSpPr>
        <p:spPr>
          <a:xfrm>
            <a:off x="5796136" y="195486"/>
            <a:ext cx="1791816" cy="646061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伯牙弹琴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498" y="-92546"/>
            <a:ext cx="2880318" cy="1152128"/>
            <a:chOff x="590149" y="1521371"/>
            <a:chExt cx="2304254" cy="937544"/>
          </a:xfrm>
        </p:grpSpPr>
        <p:sp>
          <p:nvSpPr>
            <p:cNvPr id="15" name="文本框 7"/>
            <p:cNvSpPr txBox="1"/>
            <p:nvPr/>
          </p:nvSpPr>
          <p:spPr>
            <a:xfrm>
              <a:off x="1195014" y="1784612"/>
              <a:ext cx="1699389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理解大意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255" y="937430"/>
            <a:ext cx="849694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spc="5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伯牙鼓琴，锺子期听之。</a:t>
            </a:r>
            <a:r>
              <a:rPr lang="zh-CN" altLang="en-US" sz="2800" b="1" spc="5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鼓琴而</a:t>
            </a:r>
            <a:r>
              <a:rPr lang="zh-CN" altLang="en-US" sz="2800" b="1" spc="5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</a:t>
            </a:r>
            <a:r>
              <a:rPr lang="zh-CN" altLang="en-US" sz="2800" b="1" spc="50" baseline="3000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 spc="5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在太山</a:t>
            </a:r>
            <a:r>
              <a:rPr lang="zh-CN" altLang="en-US" sz="2800" b="1" spc="50" baseline="3000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800" b="1" spc="5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锺子期曰：“善哉</a:t>
            </a:r>
            <a:r>
              <a:rPr lang="zh-CN" altLang="en-US" sz="2800" b="1" spc="50" baseline="3000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乎鼓琴，巍巍乎若太山</a:t>
            </a:r>
            <a:r>
              <a:rPr lang="zh-CN" altLang="en-US" sz="2800" b="1" spc="50" baseline="3000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spc="50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</a:t>
            </a:r>
            <a:r>
              <a:rPr lang="zh-CN" altLang="en-US" sz="2800" b="1" spc="50" baseline="3000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之间而志在流水，锺子期又曰：“善哉乎鼓琴，汤汤乎若流水</a:t>
            </a:r>
            <a:r>
              <a:rPr lang="zh-CN" altLang="en-US" sz="2800" b="1" spc="50" baseline="3000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</a:t>
            </a:r>
            <a:r>
              <a:rPr lang="zh-CN" altLang="en-US" sz="2800" b="1" spc="5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2800" b="1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2800" b="1" baseline="30000" dirty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⑧</a:t>
            </a:r>
            <a:r>
              <a:rPr lang="zh-CN" altLang="en-US" sz="2800" b="1" dirty="0" smtClean="0">
                <a:solidFill>
                  <a:prstClr val="white">
                    <a:lumMod val="7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white">
                  <a:lumMod val="7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0323" y="339502"/>
            <a:ext cx="2136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50" dirty="0">
                <a:solidFill>
                  <a:prstClr val="white">
                    <a:lumMod val="6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伯牙鼓琴</a:t>
            </a:r>
            <a:r>
              <a:rPr lang="zh-CN" altLang="en-US" sz="3200" b="1" spc="50" baseline="30000" dirty="0">
                <a:solidFill>
                  <a:prstClr val="white">
                    <a:lumMod val="6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endParaRPr lang="zh-CN" altLang="en-US" sz="3200" baseline="30000" dirty="0">
              <a:solidFill>
                <a:prstClr val="white">
                  <a:lumMod val="6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115616" y="3363838"/>
            <a:ext cx="4896544" cy="6723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pc="5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伯牙弹琴，锺子期听他弹琴。</a:t>
            </a:r>
            <a:endParaRPr lang="zh-CN" altLang="en-US" sz="2800" b="1" spc="5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PP_MARK_KEY" val="9d78bd78-21cf-4be2-ad1d-61c7ac86aee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3397</Words>
  <Application>WPS 演示</Application>
  <PresentationFormat>全屏显示(16:9)</PresentationFormat>
  <Paragraphs>389</Paragraphs>
  <Slides>45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GB Pinyinok-B</vt:lpstr>
      <vt:lpstr>微软雅黑</vt:lpstr>
      <vt:lpstr>Arial Unicode MS</vt:lpstr>
      <vt:lpstr>Tahoma</vt:lpstr>
      <vt:lpstr>Xingkai SC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135</cp:revision>
  <dcterms:created xsi:type="dcterms:W3CDTF">2017-03-17T02:28:00Z</dcterms:created>
  <dcterms:modified xsi:type="dcterms:W3CDTF">2022-12-29T11:00:11Z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1747158C181C49E1A6A69D3E5B3AA620</vt:lpwstr>
  </property>
</Properties>
</file>