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3"/>
    <p:sldId id="262" r:id="rId5"/>
    <p:sldId id="263" r:id="rId6"/>
    <p:sldId id="264" r:id="rId7"/>
  </p:sldIdLst>
  <p:sldSz cx="9144000" cy="5143500" type="screen16x9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467544" y="123478"/>
            <a:ext cx="617640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拿手好戏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俯卧撑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1520" y="744106"/>
            <a:ext cx="7056784" cy="413131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2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2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常言道</a:t>
            </a:r>
            <a:r>
              <a:rPr lang="zh-CN" altLang="zh-CN" sz="22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：“铁不锻炼不成钢，人不锻炼不健康。”作为运动健将的我，做俯卧撑可是我的拿手好戏！</a:t>
            </a:r>
            <a:endParaRPr lang="zh-CN" altLang="zh-CN" sz="22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2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2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这天</a:t>
            </a:r>
            <a:r>
              <a:rPr lang="zh-CN" altLang="zh-CN" sz="22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，晚饭过后，我正准备出门去公园锻炼，爸爸笑嘻嘻地拦住了我：“儿子，你每天练俯卧撑，不知效果如何，敢不敢和我比个高下？”</a:t>
            </a:r>
            <a:r>
              <a:rPr lang="zh-CN" altLang="zh-CN" sz="22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我挑了挑眉，挺起胸膛说道：“比就比！” </a:t>
            </a:r>
            <a:endParaRPr lang="zh-CN" altLang="zh-CN" sz="22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2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2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随着</a:t>
            </a:r>
            <a:r>
              <a:rPr lang="zh-CN" altLang="zh-CN" sz="22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妈妈的一声令下——比赛正式开始。我迫不及待地坐卧、支撑、起身，急速地完成了二十个。爸爸双手撑地，</a:t>
            </a:r>
            <a:r>
              <a:rPr lang="zh-CN" altLang="zh-CN" sz="22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圆鼓</a:t>
            </a:r>
            <a:r>
              <a:rPr lang="zh-CN" altLang="en-US" sz="22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鼓</a:t>
            </a:r>
            <a:r>
              <a:rPr lang="zh-CN" altLang="zh-CN" sz="22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</a:t>
            </a:r>
            <a:r>
              <a:rPr lang="zh-CN" altLang="zh-CN" sz="22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肚子都要贴近地面了。</a:t>
            </a:r>
            <a:r>
              <a:rPr lang="zh-CN" altLang="zh-CN" sz="22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他刚开始时还可以，做到五个以后，就气喘吁吁，两只肥大的手臂颤抖着，做到第八个时整个人趴在了地面上。</a:t>
            </a:r>
            <a:r>
              <a:rPr lang="zh-CN" altLang="zh-CN" sz="22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我很快赢得了比赛。</a:t>
            </a:r>
            <a:endParaRPr lang="zh-CN" altLang="zh-CN" sz="22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390329" y="671081"/>
            <a:ext cx="17181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开篇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讲自己的拿手好戏</a:t>
            </a:r>
            <a:r>
              <a:rPr lang="en-US" altLang="zh-CN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——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做俯卧撑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7380312" y="627534"/>
            <a:ext cx="0" cy="40324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390329" y="1851670"/>
            <a:ext cx="1718175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神态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、动作和语言描写，生动传神。   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390329" y="2859782"/>
            <a:ext cx="171817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“气喘吁吁”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“颤抖着”“整个人趴在了地面上”，爸爸的神态和动作描写逼真。                    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98588" y="411510"/>
            <a:ext cx="6575548" cy="446976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zh-CN" sz="2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不行！我们换一个比法。”不服输的老爸这回变换了新花样。“比什么？”“比下蹲和起身！”“来吧，这回输了可别不认帐！”</a:t>
            </a:r>
            <a:endParaRPr lang="zh-CN" altLang="zh-CN" sz="2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还是</a:t>
            </a:r>
            <a:r>
              <a:rPr lang="zh-CN" altLang="zh-CN" sz="2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妈妈来当裁判，规定谁先做完三十个谁赢。我和爸爸各占据客厅一角，妈妈一声令下，我快速地蹲下、起身，像极了上了发条的马达，很快做完了三十个。</a:t>
            </a:r>
            <a:r>
              <a:rPr lang="zh-CN" altLang="zh-CN" sz="22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只见爸爸挺着大肚皮，双手抱着脖子，吃力地蹲下，又艰难地起身，没做几个就已累得满头大汗，撅着大屁股活像一只大白鹅在觅食。过了一会儿，老爸的双腿已颤颤巍巍，做到二十个时，爸爸瘫倒在沙发上，</a:t>
            </a:r>
            <a:r>
              <a:rPr lang="zh-CN" altLang="zh-CN" sz="2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直叹：“儿子，你真不赖！从明天开始，老爸和你一起去锻炼！再不锻炼，这身体都要像八十岁老大爷</a:t>
            </a:r>
            <a:r>
              <a:rPr lang="zh-CN" altLang="zh-CN" sz="2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的身体</a:t>
            </a:r>
            <a:r>
              <a:rPr lang="zh-CN" altLang="zh-CN" sz="2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喽！</a:t>
            </a:r>
            <a:r>
              <a:rPr lang="zh-CN" altLang="zh-CN" sz="2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</a:t>
            </a:r>
            <a:endParaRPr lang="zh-CN" altLang="zh-CN" sz="2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380312" y="1995686"/>
            <a:ext cx="1763688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对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爸爸的形态、动作描写生动形象。                        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380312" y="627534"/>
            <a:ext cx="0" cy="40324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539552" y="1635646"/>
            <a:ext cx="6575548" cy="179279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zh-CN" altLang="zh-CN" sz="2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站在一旁，抚着我的小肚皮，笑眯眯地看着爸爸，心里暗道：我可不能让你超过我！拿过跳绳，我又兴冲冲地跑出了门</a:t>
            </a:r>
            <a:r>
              <a:rPr lang="zh-CN" altLang="zh-CN" sz="2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……</a:t>
            </a:r>
            <a:endParaRPr lang="zh-CN" altLang="zh-CN" sz="2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408891" y="2151896"/>
            <a:ext cx="17181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结尾描写生动有趣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7380312" y="627534"/>
            <a:ext cx="0" cy="40324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41287" y="569494"/>
            <a:ext cx="8061426" cy="3599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总评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：</a:t>
            </a:r>
            <a:endParaRPr lang="en-US" altLang="zh-CN" sz="28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仿宋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   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这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篇习作，小作者通过一次具体的家庭比赛事例，在与爸爸的对比中写出了自己的特长，向我们展示了自己的拿手好戏。文章详略得当，详写了爸爸，以爸爸来衬托自己。文中事例具体，对“我”和爸爸的语言、动作、神态的描写极为生动，整篇文章读来趣味横生。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48145576-89e5-428e-a5ad-d9eaa71b3800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873</Words>
  <Application>WPS 演示</Application>
  <PresentationFormat>全屏显示(16:9)</PresentationFormat>
  <Paragraphs>24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8" baseType="lpstr">
      <vt:lpstr>Arial</vt:lpstr>
      <vt:lpstr>宋体</vt:lpstr>
      <vt:lpstr>Wingdings</vt:lpstr>
      <vt:lpstr>Wingdings 2</vt:lpstr>
      <vt:lpstr>Arial</vt:lpstr>
      <vt:lpstr>楷体</vt:lpstr>
      <vt:lpstr>Times New Roman</vt:lpstr>
      <vt:lpstr>仿宋</vt:lpstr>
      <vt:lpstr>黑体</vt:lpstr>
      <vt:lpstr>Calibri</vt:lpstr>
      <vt:lpstr>微软雅黑</vt:lpstr>
      <vt:lpstr>等线</vt:lpstr>
      <vt:lpstr>Arial Unicode MS</vt:lpstr>
      <vt:lpstr>暗香扑面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39</cp:revision>
  <dcterms:created xsi:type="dcterms:W3CDTF">2019-09-02T04:02:00Z</dcterms:created>
  <dcterms:modified xsi:type="dcterms:W3CDTF">2022-12-29T11:12:48Z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1770ED5C6FBE4B718DE0F3630A117B59</vt:lpwstr>
  </property>
</Properties>
</file>